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5"/>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797675" cy="9926638"/>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0C9"/>
    <a:srgbClr val="0761DA"/>
    <a:srgbClr val="FBE7DA"/>
    <a:srgbClr val="FADAC7"/>
    <a:srgbClr val="FFEDBC"/>
    <a:srgbClr val="BCD2DE"/>
    <a:srgbClr val="ED7D31"/>
    <a:srgbClr val="005C8D"/>
    <a:srgbClr val="595959"/>
    <a:srgbClr val="CAD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6"/>
    <p:restoredTop sz="94515"/>
  </p:normalViewPr>
  <p:slideViewPr>
    <p:cSldViewPr snapToGrid="0">
      <p:cViewPr varScale="1">
        <p:scale>
          <a:sx n="74" d="100"/>
          <a:sy n="74" d="100"/>
        </p:scale>
        <p:origin x="1776" y="77"/>
      </p:cViewPr>
      <p:guideLst/>
    </p:cSldViewPr>
  </p:slideViewPr>
  <p:notesTextViewPr>
    <p:cViewPr>
      <p:scale>
        <a:sx n="125" d="100"/>
        <a:sy n="125" d="100"/>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29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690338"/>
            <a:ext cx="6823111" cy="1477328"/>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Role of vectors in disease transmission</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1C1BEBA9-0E17-8540-83D5-EDD59F5DC6D4}"/>
              </a:ext>
            </a:extLst>
          </p:cNvPr>
          <p:cNvSpPr/>
          <p:nvPr/>
        </p:nvSpPr>
        <p:spPr>
          <a:xfrm>
            <a:off x="5096385" y="181379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29A32204-89D7-1744-92A2-EB699662B200}"/>
              </a:ext>
            </a:extLst>
          </p:cNvPr>
          <p:cNvSpPr/>
          <p:nvPr/>
        </p:nvSpPr>
        <p:spPr>
          <a:xfrm>
            <a:off x="860417" y="1813792"/>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B1DAFF9A-1035-354D-9EAF-40B1F1A2791B}"/>
              </a:ext>
            </a:extLst>
          </p:cNvPr>
          <p:cNvSpPr/>
          <p:nvPr/>
        </p:nvSpPr>
        <p:spPr>
          <a:xfrm>
            <a:off x="5096385" y="3113177"/>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D2A17C33-C9B0-934D-AF38-D0492D154AF9}"/>
              </a:ext>
            </a:extLst>
          </p:cNvPr>
          <p:cNvSpPr/>
          <p:nvPr/>
        </p:nvSpPr>
        <p:spPr>
          <a:xfrm>
            <a:off x="860417" y="3113177"/>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ectangle 27">
            <a:extLst>
              <a:ext uri="{FF2B5EF4-FFF2-40B4-BE49-F238E27FC236}">
                <a16:creationId xmlns:a16="http://schemas.microsoft.com/office/drawing/2014/main" id="{A858506C-144B-3146-BB03-EB4BBFA66012}"/>
              </a:ext>
            </a:extLst>
          </p:cNvPr>
          <p:cNvSpPr/>
          <p:nvPr/>
        </p:nvSpPr>
        <p:spPr>
          <a:xfrm>
            <a:off x="0" y="4505424"/>
            <a:ext cx="9144000" cy="235257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Transmission mechanisms</a:t>
            </a:r>
          </a:p>
        </p:txBody>
      </p:sp>
      <p:pic>
        <p:nvPicPr>
          <p:cNvPr id="13" name="Imagen 4">
            <a:extLst>
              <a:ext uri="{FF2B5EF4-FFF2-40B4-BE49-F238E27FC236}">
                <a16:creationId xmlns:a16="http://schemas.microsoft.com/office/drawing/2014/main" id="{3AFF1908-FB13-2D46-941E-1BB055C84B93}"/>
              </a:ext>
            </a:extLst>
          </p:cNvPr>
          <p:cNvPicPr>
            <a:picLocks noChangeAspect="1"/>
          </p:cNvPicPr>
          <p:nvPr/>
        </p:nvPicPr>
        <p:blipFill rotWithShape="1">
          <a:blip r:embed="rId3"/>
          <a:srcRect r="27298"/>
          <a:stretch/>
        </p:blipFill>
        <p:spPr>
          <a:xfrm>
            <a:off x="3642197" y="5126534"/>
            <a:ext cx="1629591" cy="1255215"/>
          </a:xfrm>
          <a:prstGeom prst="roundRect">
            <a:avLst>
              <a:gd name="adj" fmla="val 4470"/>
            </a:avLst>
          </a:prstGeom>
          <a:ln w="19050">
            <a:solidFill>
              <a:schemeClr val="bg1"/>
            </a:solidFill>
          </a:ln>
          <a:effectLst>
            <a:outerShdw blurRad="50800" dist="38100" dir="5400000" algn="t" rotWithShape="0">
              <a:prstClr val="black">
                <a:alpha val="40000"/>
              </a:prstClr>
            </a:outerShdw>
          </a:effectLst>
        </p:spPr>
      </p:pic>
      <p:pic>
        <p:nvPicPr>
          <p:cNvPr id="14" name="Imagen 8">
            <a:extLst>
              <a:ext uri="{FF2B5EF4-FFF2-40B4-BE49-F238E27FC236}">
                <a16:creationId xmlns:a16="http://schemas.microsoft.com/office/drawing/2014/main" id="{05BDC767-ADC3-0641-9A62-4C386BB403C0}"/>
              </a:ext>
            </a:extLst>
          </p:cNvPr>
          <p:cNvPicPr>
            <a:picLocks noChangeAspect="1"/>
          </p:cNvPicPr>
          <p:nvPr/>
        </p:nvPicPr>
        <p:blipFill rotWithShape="1">
          <a:blip r:embed="rId4"/>
          <a:srcRect l="10067"/>
          <a:stretch/>
        </p:blipFill>
        <p:spPr>
          <a:xfrm>
            <a:off x="5344147" y="5126534"/>
            <a:ext cx="1629591" cy="1255215"/>
          </a:xfrm>
          <a:prstGeom prst="roundRect">
            <a:avLst>
              <a:gd name="adj" fmla="val 4800"/>
            </a:avLst>
          </a:prstGeom>
          <a:ln w="19050">
            <a:solidFill>
              <a:schemeClr val="bg1"/>
            </a:solidFill>
          </a:ln>
          <a:effectLst>
            <a:outerShdw blurRad="50800" dist="38100" dir="5400000" algn="t" rotWithShape="0">
              <a:prstClr val="black">
                <a:alpha val="40000"/>
              </a:prstClr>
            </a:outerShdw>
          </a:effectLst>
        </p:spPr>
      </p:pic>
      <p:pic>
        <p:nvPicPr>
          <p:cNvPr id="15" name="Imagen 10">
            <a:extLst>
              <a:ext uri="{FF2B5EF4-FFF2-40B4-BE49-F238E27FC236}">
                <a16:creationId xmlns:a16="http://schemas.microsoft.com/office/drawing/2014/main" id="{99FBF609-D6AA-B046-9F73-4CE9E8058DA1}"/>
              </a:ext>
            </a:extLst>
          </p:cNvPr>
          <p:cNvPicPr>
            <a:picLocks noChangeAspect="1"/>
          </p:cNvPicPr>
          <p:nvPr/>
        </p:nvPicPr>
        <p:blipFill rotWithShape="1">
          <a:blip r:embed="rId5"/>
          <a:srcRect l="8606" r="3094"/>
          <a:stretch/>
        </p:blipFill>
        <p:spPr>
          <a:xfrm>
            <a:off x="7046097" y="5126534"/>
            <a:ext cx="1629591" cy="1255215"/>
          </a:xfrm>
          <a:prstGeom prst="roundRect">
            <a:avLst>
              <a:gd name="adj" fmla="val 4800"/>
            </a:avLst>
          </a:prstGeom>
          <a:ln w="19050">
            <a:solidFill>
              <a:schemeClr val="bg1"/>
            </a:solidFill>
          </a:ln>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id="{AA0BF39F-3ADF-C74F-8185-04EFC9C0845A}"/>
              </a:ext>
            </a:extLst>
          </p:cNvPr>
          <p:cNvSpPr txBox="1"/>
          <p:nvPr/>
        </p:nvSpPr>
        <p:spPr>
          <a:xfrm>
            <a:off x="1436512" y="2019891"/>
            <a:ext cx="2755118" cy="246221"/>
          </a:xfrm>
          <a:prstGeom prst="rect">
            <a:avLst/>
          </a:prstGeom>
          <a:noFill/>
        </p:spPr>
        <p:txBody>
          <a:bodyPr wrap="square" lIns="0" tIns="0" rIns="0" bIns="0" rtlCol="0">
            <a:spAutoFit/>
          </a:bodyPr>
          <a:lstStyle/>
          <a:p>
            <a:r>
              <a:rPr lang="en-GB" sz="1600" dirty="0" err="1">
                <a:solidFill>
                  <a:schemeClr val="tx1"/>
                </a:solidFill>
              </a:rPr>
              <a:t>Stings</a:t>
            </a:r>
          </a:p>
        </p:txBody>
      </p:sp>
      <p:sp>
        <p:nvSpPr>
          <p:cNvPr id="17" name="Google Shape;140;p4">
            <a:extLst>
              <a:ext uri="{FF2B5EF4-FFF2-40B4-BE49-F238E27FC236}">
                <a16:creationId xmlns:a16="http://schemas.microsoft.com/office/drawing/2014/main" id="{2D179356-4AEB-954A-8E58-5FF8C273AA39}"/>
              </a:ext>
            </a:extLst>
          </p:cNvPr>
          <p:cNvSpPr>
            <a:spLocks noChangeAspect="1"/>
          </p:cNvSpPr>
          <p:nvPr/>
        </p:nvSpPr>
        <p:spPr>
          <a:xfrm>
            <a:off x="429701" y="17057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EFAB20AA-1E29-774B-8C1B-AE9243EC3CE9}"/>
              </a:ext>
            </a:extLst>
          </p:cNvPr>
          <p:cNvSpPr txBox="1"/>
          <p:nvPr/>
        </p:nvSpPr>
        <p:spPr>
          <a:xfrm>
            <a:off x="5673764" y="2019891"/>
            <a:ext cx="2835668" cy="246221"/>
          </a:xfrm>
          <a:prstGeom prst="rect">
            <a:avLst/>
          </a:prstGeom>
          <a:noFill/>
        </p:spPr>
        <p:txBody>
          <a:bodyPr wrap="square" lIns="0" tIns="0" rIns="0" bIns="0" rtlCol="0">
            <a:spAutoFit/>
          </a:bodyPr>
          <a:lstStyle/>
          <a:p>
            <a:r>
              <a:rPr lang="en-GB" sz="1600" dirty="0" err="1">
                <a:solidFill>
                  <a:schemeClr val="tx1"/>
                </a:solidFill>
              </a:rPr>
              <a:t>Regurgitation</a:t>
            </a:r>
          </a:p>
        </p:txBody>
      </p:sp>
      <p:sp>
        <p:nvSpPr>
          <p:cNvPr id="19" name="Google Shape;140;p4">
            <a:extLst>
              <a:ext uri="{FF2B5EF4-FFF2-40B4-BE49-F238E27FC236}">
                <a16:creationId xmlns:a16="http://schemas.microsoft.com/office/drawing/2014/main" id="{E23BD221-E57A-354F-8EB9-B2454BDFA7DC}"/>
              </a:ext>
            </a:extLst>
          </p:cNvPr>
          <p:cNvSpPr>
            <a:spLocks noChangeAspect="1"/>
          </p:cNvSpPr>
          <p:nvPr/>
        </p:nvSpPr>
        <p:spPr>
          <a:xfrm>
            <a:off x="4666953" y="17057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A60ADA0-D1CD-894A-81AA-02F993CFCA56}"/>
              </a:ext>
            </a:extLst>
          </p:cNvPr>
          <p:cNvSpPr txBox="1"/>
          <p:nvPr/>
        </p:nvSpPr>
        <p:spPr>
          <a:xfrm>
            <a:off x="1436512" y="3314066"/>
            <a:ext cx="2560441" cy="246221"/>
          </a:xfrm>
          <a:prstGeom prst="rect">
            <a:avLst/>
          </a:prstGeom>
          <a:noFill/>
        </p:spPr>
        <p:txBody>
          <a:bodyPr wrap="square" lIns="0" tIns="0" rIns="0" bIns="0" rtlCol="0">
            <a:spAutoFit/>
          </a:bodyPr>
          <a:lstStyle/>
          <a:p>
            <a:r>
              <a:rPr lang="en-GB" sz="1600" dirty="0" err="1">
                <a:solidFill>
                  <a:schemeClr val="tx1"/>
                </a:solidFill>
              </a:rPr>
              <a:t>Scratching infective feces</a:t>
            </a:r>
          </a:p>
        </p:txBody>
      </p:sp>
      <p:sp>
        <p:nvSpPr>
          <p:cNvPr id="21" name="Google Shape;140;p4">
            <a:extLst>
              <a:ext uri="{FF2B5EF4-FFF2-40B4-BE49-F238E27FC236}">
                <a16:creationId xmlns:a16="http://schemas.microsoft.com/office/drawing/2014/main" id="{90659234-0076-7F49-8651-206FD85E5B58}"/>
              </a:ext>
            </a:extLst>
          </p:cNvPr>
          <p:cNvSpPr>
            <a:spLocks noChangeAspect="1"/>
          </p:cNvSpPr>
          <p:nvPr/>
        </p:nvSpPr>
        <p:spPr>
          <a:xfrm>
            <a:off x="429701" y="30051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EE5FE74F-1FFD-3644-BD72-6015A3E92822}"/>
              </a:ext>
            </a:extLst>
          </p:cNvPr>
          <p:cNvSpPr txBox="1"/>
          <p:nvPr/>
        </p:nvSpPr>
        <p:spPr>
          <a:xfrm>
            <a:off x="5673764" y="3314065"/>
            <a:ext cx="3001924" cy="246221"/>
          </a:xfrm>
          <a:prstGeom prst="rect">
            <a:avLst/>
          </a:prstGeom>
          <a:noFill/>
        </p:spPr>
        <p:txBody>
          <a:bodyPr wrap="square" lIns="0" tIns="0" rIns="0" bIns="0" rtlCol="0">
            <a:spAutoFit/>
          </a:bodyPr>
          <a:lstStyle/>
          <a:p>
            <a:r>
              <a:rPr lang="en-GB" sz="1600" dirty="0" err="1">
                <a:solidFill>
                  <a:schemeClr val="tx1"/>
                </a:solidFill>
              </a:rPr>
              <a:t>Fluids from the vector organism</a:t>
            </a:r>
          </a:p>
        </p:txBody>
      </p:sp>
      <p:sp>
        <p:nvSpPr>
          <p:cNvPr id="23" name="Google Shape;140;p4">
            <a:extLst>
              <a:ext uri="{FF2B5EF4-FFF2-40B4-BE49-F238E27FC236}">
                <a16:creationId xmlns:a16="http://schemas.microsoft.com/office/drawing/2014/main" id="{C58821C7-886E-B247-B088-4B9D996C2085}"/>
              </a:ext>
            </a:extLst>
          </p:cNvPr>
          <p:cNvSpPr>
            <a:spLocks noChangeAspect="1"/>
          </p:cNvSpPr>
          <p:nvPr/>
        </p:nvSpPr>
        <p:spPr>
          <a:xfrm>
            <a:off x="4666953" y="300517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raphic 4">
            <a:extLst>
              <a:ext uri="{FF2B5EF4-FFF2-40B4-BE49-F238E27FC236}">
                <a16:creationId xmlns:a16="http://schemas.microsoft.com/office/drawing/2014/main" id="{009787D8-7318-6448-B565-6029027E526A}"/>
              </a:ext>
            </a:extLst>
          </p:cNvPr>
          <p:cNvSpPr>
            <a:spLocks noChangeAspect="1"/>
          </p:cNvSpPr>
          <p:nvPr/>
        </p:nvSpPr>
        <p:spPr>
          <a:xfrm>
            <a:off x="591614" y="1867792"/>
            <a:ext cx="540173" cy="540000"/>
          </a:xfrm>
          <a:custGeom>
            <a:avLst/>
            <a:gdLst>
              <a:gd name="connsiteX0" fmla="*/ 3657767 w 3658457"/>
              <a:gd name="connsiteY0" fmla="*/ 1507491 h 3657282"/>
              <a:gd name="connsiteX1" fmla="*/ 3620620 w 3658457"/>
              <a:gd name="connsiteY1" fmla="*/ 1587406 h 3657282"/>
              <a:gd name="connsiteX2" fmla="*/ 3439073 w 3658457"/>
              <a:gd name="connsiteY2" fmla="*/ 1683132 h 3657282"/>
              <a:gd name="connsiteX3" fmla="*/ 2649927 w 3658457"/>
              <a:gd name="connsiteY3" fmla="*/ 1676845 h 3657282"/>
              <a:gd name="connsiteX4" fmla="*/ 2369892 w 3658457"/>
              <a:gd name="connsiteY4" fmla="*/ 1625887 h 3657282"/>
              <a:gd name="connsiteX5" fmla="*/ 2321029 w 3658457"/>
              <a:gd name="connsiteY5" fmla="*/ 1616362 h 3657282"/>
              <a:gd name="connsiteX6" fmla="*/ 2352747 w 3658457"/>
              <a:gd name="connsiteY6" fmla="*/ 1649223 h 3657282"/>
              <a:gd name="connsiteX7" fmla="*/ 2810423 w 3658457"/>
              <a:gd name="connsiteY7" fmla="*/ 2105756 h 3657282"/>
              <a:gd name="connsiteX8" fmla="*/ 2847571 w 3658457"/>
              <a:gd name="connsiteY8" fmla="*/ 2197196 h 3657282"/>
              <a:gd name="connsiteX9" fmla="*/ 2847571 w 3658457"/>
              <a:gd name="connsiteY9" fmla="*/ 2657920 h 3657282"/>
              <a:gd name="connsiteX10" fmla="*/ 2861954 w 3658457"/>
              <a:gd name="connsiteY10" fmla="*/ 2715070 h 3657282"/>
              <a:gd name="connsiteX11" fmla="*/ 3433454 w 3658457"/>
              <a:gd name="connsiteY11" fmla="*/ 3282284 h 3657282"/>
              <a:gd name="connsiteX12" fmla="*/ 3482888 w 3658457"/>
              <a:gd name="connsiteY12" fmla="*/ 3369152 h 3657282"/>
              <a:gd name="connsiteX13" fmla="*/ 3383162 w 3658457"/>
              <a:gd name="connsiteY13" fmla="*/ 3377058 h 3657282"/>
              <a:gd name="connsiteX14" fmla="*/ 2758322 w 3658457"/>
              <a:gd name="connsiteY14" fmla="*/ 2749075 h 3657282"/>
              <a:gd name="connsiteX15" fmla="*/ 2740034 w 3658457"/>
              <a:gd name="connsiteY15" fmla="*/ 2674684 h 3657282"/>
              <a:gd name="connsiteX16" fmla="*/ 2740034 w 3658457"/>
              <a:gd name="connsiteY16" fmla="*/ 2224628 h 3657282"/>
              <a:gd name="connsiteX17" fmla="*/ 2714888 w 3658457"/>
              <a:gd name="connsiteY17" fmla="*/ 2161954 h 3657282"/>
              <a:gd name="connsiteX18" fmla="*/ 2237304 w 3658457"/>
              <a:gd name="connsiteY18" fmla="*/ 1684846 h 3657282"/>
              <a:gd name="connsiteX19" fmla="*/ 2209777 w 3658457"/>
              <a:gd name="connsiteY19" fmla="*/ 1658462 h 3657282"/>
              <a:gd name="connsiteX20" fmla="*/ 2187774 w 3658457"/>
              <a:gd name="connsiteY20" fmla="*/ 1788574 h 3657282"/>
              <a:gd name="connsiteX21" fmla="*/ 2202919 w 3658457"/>
              <a:gd name="connsiteY21" fmla="*/ 1819625 h 3657282"/>
              <a:gd name="connsiteX22" fmla="*/ 2501528 w 3658457"/>
              <a:gd name="connsiteY22" fmla="*/ 2268253 h 3657282"/>
              <a:gd name="connsiteX23" fmla="*/ 2524483 w 3658457"/>
              <a:gd name="connsiteY23" fmla="*/ 2344453 h 3657282"/>
              <a:gd name="connsiteX24" fmla="*/ 2526388 w 3658457"/>
              <a:gd name="connsiteY24" fmla="*/ 2908714 h 3657282"/>
              <a:gd name="connsiteX25" fmla="*/ 2544676 w 3658457"/>
              <a:gd name="connsiteY25" fmla="*/ 2982818 h 3657282"/>
              <a:gd name="connsiteX26" fmla="*/ 3107699 w 3658457"/>
              <a:gd name="connsiteY26" fmla="*/ 3539554 h 3657282"/>
              <a:gd name="connsiteX27" fmla="*/ 3129701 w 3658457"/>
              <a:gd name="connsiteY27" fmla="*/ 3551270 h 3657282"/>
              <a:gd name="connsiteX28" fmla="*/ 3161420 w 3658457"/>
              <a:gd name="connsiteY28" fmla="*/ 3630137 h 3657282"/>
              <a:gd name="connsiteX29" fmla="*/ 3081029 w 3658457"/>
              <a:gd name="connsiteY29" fmla="*/ 3645949 h 3657282"/>
              <a:gd name="connsiteX30" fmla="*/ 2844047 w 3658457"/>
              <a:gd name="connsiteY30" fmla="*/ 3494215 h 3657282"/>
              <a:gd name="connsiteX31" fmla="*/ 2440282 w 3658457"/>
              <a:gd name="connsiteY31" fmla="*/ 3014822 h 3657282"/>
              <a:gd name="connsiteX32" fmla="*/ 2419232 w 3658457"/>
              <a:gd name="connsiteY32" fmla="*/ 2930431 h 3657282"/>
              <a:gd name="connsiteX33" fmla="*/ 2417422 w 3658457"/>
              <a:gd name="connsiteY33" fmla="*/ 2369694 h 3657282"/>
              <a:gd name="connsiteX34" fmla="*/ 2398372 w 3658457"/>
              <a:gd name="connsiteY34" fmla="*/ 2307210 h 3657282"/>
              <a:gd name="connsiteX35" fmla="*/ 2149484 w 3658457"/>
              <a:gd name="connsiteY35" fmla="*/ 1932496 h 3657282"/>
              <a:gd name="connsiteX36" fmla="*/ 2130434 w 3658457"/>
              <a:gd name="connsiteY36" fmla="*/ 1905826 h 3657282"/>
              <a:gd name="connsiteX37" fmla="*/ 2051852 w 3658457"/>
              <a:gd name="connsiteY37" fmla="*/ 1978502 h 3657282"/>
              <a:gd name="connsiteX38" fmla="*/ 2043851 w 3658457"/>
              <a:gd name="connsiteY38" fmla="*/ 2014411 h 3657282"/>
              <a:gd name="connsiteX39" fmla="*/ 2043375 w 3658457"/>
              <a:gd name="connsiteY39" fmla="*/ 2796604 h 3657282"/>
              <a:gd name="connsiteX40" fmla="*/ 1826872 w 3658457"/>
              <a:gd name="connsiteY40" fmla="*/ 3014727 h 3657282"/>
              <a:gd name="connsiteX41" fmla="*/ 1614845 w 3658457"/>
              <a:gd name="connsiteY41" fmla="*/ 2795747 h 3657282"/>
              <a:gd name="connsiteX42" fmla="*/ 1614845 w 3658457"/>
              <a:gd name="connsiteY42" fmla="*/ 2020698 h 3657282"/>
              <a:gd name="connsiteX43" fmla="*/ 1585318 w 3658457"/>
              <a:gd name="connsiteY43" fmla="*/ 1958119 h 3657282"/>
              <a:gd name="connsiteX44" fmla="*/ 1527215 w 3658457"/>
              <a:gd name="connsiteY44" fmla="*/ 1907255 h 3657282"/>
              <a:gd name="connsiteX45" fmla="*/ 1511975 w 3658457"/>
              <a:gd name="connsiteY45" fmla="*/ 1927543 h 3657282"/>
              <a:gd name="connsiteX46" fmla="*/ 1256610 w 3658457"/>
              <a:gd name="connsiteY46" fmla="*/ 2310639 h 3657282"/>
              <a:gd name="connsiteX47" fmla="*/ 1240799 w 3658457"/>
              <a:gd name="connsiteY47" fmla="*/ 2366170 h 3657282"/>
              <a:gd name="connsiteX48" fmla="*/ 1238989 w 3658457"/>
              <a:gd name="connsiteY48" fmla="*/ 2923287 h 3657282"/>
              <a:gd name="connsiteX49" fmla="*/ 1215843 w 3658457"/>
              <a:gd name="connsiteY49" fmla="*/ 3017775 h 3657282"/>
              <a:gd name="connsiteX50" fmla="*/ 583574 w 3658457"/>
              <a:gd name="connsiteY50" fmla="*/ 3642805 h 3657282"/>
              <a:gd name="connsiteX51" fmla="*/ 530424 w 3658457"/>
              <a:gd name="connsiteY51" fmla="*/ 3653759 h 3657282"/>
              <a:gd name="connsiteX52" fmla="*/ 492895 w 3658457"/>
              <a:gd name="connsiteY52" fmla="*/ 3612516 h 3657282"/>
              <a:gd name="connsiteX53" fmla="*/ 522804 w 3658457"/>
              <a:gd name="connsiteY53" fmla="*/ 3554413 h 3657282"/>
              <a:gd name="connsiteX54" fmla="*/ 733783 w 3658457"/>
              <a:gd name="connsiteY54" fmla="*/ 3421063 h 3657282"/>
              <a:gd name="connsiteX55" fmla="*/ 1113735 w 3658457"/>
              <a:gd name="connsiteY55" fmla="*/ 2981675 h 3657282"/>
              <a:gd name="connsiteX56" fmla="*/ 1131928 w 3658457"/>
              <a:gd name="connsiteY56" fmla="*/ 2911190 h 3657282"/>
              <a:gd name="connsiteX57" fmla="*/ 1133738 w 3658457"/>
              <a:gd name="connsiteY57" fmla="*/ 2343214 h 3657282"/>
              <a:gd name="connsiteX58" fmla="*/ 1156979 w 3658457"/>
              <a:gd name="connsiteY58" fmla="*/ 2267586 h 3657282"/>
              <a:gd name="connsiteX59" fmla="*/ 1453968 w 3658457"/>
              <a:gd name="connsiteY59" fmla="*/ 1822197 h 3657282"/>
              <a:gd name="connsiteX60" fmla="*/ 1466255 w 3658457"/>
              <a:gd name="connsiteY60" fmla="*/ 1759999 h 3657282"/>
              <a:gd name="connsiteX61" fmla="*/ 1450349 w 3658457"/>
              <a:gd name="connsiteY61" fmla="*/ 1658081 h 3657282"/>
              <a:gd name="connsiteX62" fmla="*/ 1425774 w 3658457"/>
              <a:gd name="connsiteY62" fmla="*/ 1679703 h 3657282"/>
              <a:gd name="connsiteX63" fmla="*/ 943047 w 3658457"/>
              <a:gd name="connsiteY63" fmla="*/ 2161668 h 3657282"/>
              <a:gd name="connsiteX64" fmla="*/ 917710 w 3658457"/>
              <a:gd name="connsiteY64" fmla="*/ 2224247 h 3657282"/>
              <a:gd name="connsiteX65" fmla="*/ 917711 w 3658457"/>
              <a:gd name="connsiteY65" fmla="*/ 2674208 h 3657282"/>
              <a:gd name="connsiteX66" fmla="*/ 899518 w 3658457"/>
              <a:gd name="connsiteY66" fmla="*/ 2748694 h 3657282"/>
              <a:gd name="connsiteX67" fmla="*/ 265153 w 3658457"/>
              <a:gd name="connsiteY67" fmla="*/ 3381535 h 3657282"/>
              <a:gd name="connsiteX68" fmla="*/ 242769 w 3658457"/>
              <a:gd name="connsiteY68" fmla="*/ 3392584 h 3657282"/>
              <a:gd name="connsiteX69" fmla="*/ 175141 w 3658457"/>
              <a:gd name="connsiteY69" fmla="*/ 3368771 h 3657282"/>
              <a:gd name="connsiteX70" fmla="*/ 196096 w 3658457"/>
              <a:gd name="connsiteY70" fmla="*/ 3297715 h 3657282"/>
              <a:gd name="connsiteX71" fmla="*/ 274106 w 3658457"/>
              <a:gd name="connsiteY71" fmla="*/ 3254566 h 3657282"/>
              <a:gd name="connsiteX72" fmla="*/ 796171 w 3658457"/>
              <a:gd name="connsiteY72" fmla="*/ 2714880 h 3657282"/>
              <a:gd name="connsiteX73" fmla="*/ 810649 w 3658457"/>
              <a:gd name="connsiteY73" fmla="*/ 2657730 h 3657282"/>
              <a:gd name="connsiteX74" fmla="*/ 810649 w 3658457"/>
              <a:gd name="connsiteY74" fmla="*/ 2197006 h 3657282"/>
              <a:gd name="connsiteX75" fmla="*/ 847797 w 3658457"/>
              <a:gd name="connsiteY75" fmla="*/ 2105661 h 3657282"/>
              <a:gd name="connsiteX76" fmla="*/ 1305188 w 3658457"/>
              <a:gd name="connsiteY76" fmla="*/ 1649032 h 3657282"/>
              <a:gd name="connsiteX77" fmla="*/ 1331858 w 3658457"/>
              <a:gd name="connsiteY77" fmla="*/ 1626077 h 3657282"/>
              <a:gd name="connsiteX78" fmla="*/ 1327190 w 3658457"/>
              <a:gd name="connsiteY78" fmla="*/ 1617981 h 3657282"/>
              <a:gd name="connsiteX79" fmla="*/ 1142215 w 3658457"/>
              <a:gd name="connsiteY79" fmla="*/ 1657319 h 3657282"/>
              <a:gd name="connsiteX80" fmla="*/ 908662 w 3658457"/>
              <a:gd name="connsiteY80" fmla="*/ 1682560 h 3657282"/>
              <a:gd name="connsiteX81" fmla="*/ 455081 w 3658457"/>
              <a:gd name="connsiteY81" fmla="*/ 1683608 h 3657282"/>
              <a:gd name="connsiteX82" fmla="*/ 416124 w 3658457"/>
              <a:gd name="connsiteY82" fmla="*/ 1680274 h 3657282"/>
              <a:gd name="connsiteX83" fmla="*/ 376691 w 3658457"/>
              <a:gd name="connsiteY83" fmla="*/ 1624744 h 3657282"/>
              <a:gd name="connsiteX84" fmla="*/ 421649 w 3658457"/>
              <a:gd name="connsiteY84" fmla="*/ 1577690 h 3657282"/>
              <a:gd name="connsiteX85" fmla="*/ 460987 w 3658457"/>
              <a:gd name="connsiteY85" fmla="*/ 1576547 h 3657282"/>
              <a:gd name="connsiteX86" fmla="*/ 996482 w 3658457"/>
              <a:gd name="connsiteY86" fmla="*/ 1569975 h 3657282"/>
              <a:gd name="connsiteX87" fmla="*/ 1307950 w 3658457"/>
              <a:gd name="connsiteY87" fmla="*/ 1511872 h 3657282"/>
              <a:gd name="connsiteX88" fmla="*/ 1429489 w 3658457"/>
              <a:gd name="connsiteY88" fmla="*/ 1484059 h 3657282"/>
              <a:gd name="connsiteX89" fmla="*/ 1452730 w 3658457"/>
              <a:gd name="connsiteY89" fmla="*/ 1456627 h 3657282"/>
              <a:gd name="connsiteX90" fmla="*/ 1453778 w 3658457"/>
              <a:gd name="connsiteY90" fmla="*/ 1364044 h 3657282"/>
              <a:gd name="connsiteX91" fmla="*/ 1416916 w 3658457"/>
              <a:gd name="connsiteY91" fmla="*/ 1362330 h 3657282"/>
              <a:gd name="connsiteX92" fmla="*/ 227529 w 3658457"/>
              <a:gd name="connsiteY92" fmla="*/ 1361092 h 3657282"/>
              <a:gd name="connsiteX93" fmla="*/ 121611 w 3658457"/>
              <a:gd name="connsiteY93" fmla="*/ 1521016 h 3657282"/>
              <a:gd name="connsiteX94" fmla="*/ 215813 w 3658457"/>
              <a:gd name="connsiteY94" fmla="*/ 1576642 h 3657282"/>
              <a:gd name="connsiteX95" fmla="*/ 266391 w 3658457"/>
              <a:gd name="connsiteY95" fmla="*/ 1622648 h 3657282"/>
              <a:gd name="connsiteX96" fmla="*/ 204574 w 3658457"/>
              <a:gd name="connsiteY96" fmla="*/ 1682465 h 3657282"/>
              <a:gd name="connsiteX97" fmla="*/ 7311 w 3658457"/>
              <a:gd name="connsiteY97" fmla="*/ 1523207 h 3657282"/>
              <a:gd name="connsiteX98" fmla="*/ 167 w 3658457"/>
              <a:gd name="connsiteY98" fmla="*/ 1507491 h 3657282"/>
              <a:gd name="connsiteX99" fmla="*/ 167 w 3658457"/>
              <a:gd name="connsiteY99" fmla="*/ 1428910 h 3657282"/>
              <a:gd name="connsiteX100" fmla="*/ 265820 w 3658457"/>
              <a:gd name="connsiteY100" fmla="*/ 1255078 h 3657282"/>
              <a:gd name="connsiteX101" fmla="*/ 1368815 w 3658457"/>
              <a:gd name="connsiteY101" fmla="*/ 1255078 h 3657282"/>
              <a:gd name="connsiteX102" fmla="*/ 1163551 w 3658457"/>
              <a:gd name="connsiteY102" fmla="*/ 1040385 h 3657282"/>
              <a:gd name="connsiteX103" fmla="*/ 1132023 w 3658457"/>
              <a:gd name="connsiteY103" fmla="*/ 964756 h 3657282"/>
              <a:gd name="connsiteX104" fmla="*/ 1131452 w 3658457"/>
              <a:gd name="connsiteY104" fmla="*/ 590138 h 3657282"/>
              <a:gd name="connsiteX105" fmla="*/ 1111068 w 3658457"/>
              <a:gd name="connsiteY105" fmla="*/ 513176 h 3657282"/>
              <a:gd name="connsiteX106" fmla="*/ 696635 w 3658457"/>
              <a:gd name="connsiteY106" fmla="*/ 112173 h 3657282"/>
              <a:gd name="connsiteX107" fmla="*/ 678824 w 3658457"/>
              <a:gd name="connsiteY107" fmla="*/ 160 h 3657282"/>
              <a:gd name="connsiteX108" fmla="*/ 721686 w 3658457"/>
              <a:gd name="connsiteY108" fmla="*/ 160 h 3657282"/>
              <a:gd name="connsiteX109" fmla="*/ 753499 w 3658457"/>
              <a:gd name="connsiteY109" fmla="*/ 21019 h 3657282"/>
              <a:gd name="connsiteX110" fmla="*/ 1218415 w 3658457"/>
              <a:gd name="connsiteY110" fmla="*/ 486030 h 3657282"/>
              <a:gd name="connsiteX111" fmla="*/ 1238703 w 3658457"/>
              <a:gd name="connsiteY111" fmla="*/ 566897 h 3657282"/>
              <a:gd name="connsiteX112" fmla="*/ 1240703 w 3658457"/>
              <a:gd name="connsiteY112" fmla="*/ 931133 h 3657282"/>
              <a:gd name="connsiteX113" fmla="*/ 1263373 w 3658457"/>
              <a:gd name="connsiteY113" fmla="*/ 986378 h 3657282"/>
              <a:gd name="connsiteX114" fmla="*/ 1457016 w 3658457"/>
              <a:gd name="connsiteY114" fmla="*/ 1181736 h 3657282"/>
              <a:gd name="connsiteX115" fmla="*/ 1478257 w 3658457"/>
              <a:gd name="connsiteY115" fmla="*/ 1200214 h 3657282"/>
              <a:gd name="connsiteX116" fmla="*/ 1548647 w 3658457"/>
              <a:gd name="connsiteY116" fmla="*/ 1125634 h 3657282"/>
              <a:gd name="connsiteX117" fmla="*/ 1602082 w 3658457"/>
              <a:gd name="connsiteY117" fmla="*/ 831597 h 3657282"/>
              <a:gd name="connsiteX118" fmla="*/ 1750100 w 3658457"/>
              <a:gd name="connsiteY118" fmla="*/ 713868 h 3657282"/>
              <a:gd name="connsiteX119" fmla="*/ 1775818 w 3658457"/>
              <a:gd name="connsiteY119" fmla="*/ 659861 h 3657282"/>
              <a:gd name="connsiteX120" fmla="*/ 1774865 w 3658457"/>
              <a:gd name="connsiteY120" fmla="*/ 81313 h 3657282"/>
              <a:gd name="connsiteX121" fmla="*/ 1807536 w 3658457"/>
              <a:gd name="connsiteY121" fmla="*/ 160 h 3657282"/>
              <a:gd name="connsiteX122" fmla="*/ 1850399 w 3658457"/>
              <a:gd name="connsiteY122" fmla="*/ 160 h 3657282"/>
              <a:gd name="connsiteX123" fmla="*/ 1883069 w 3658457"/>
              <a:gd name="connsiteY123" fmla="*/ 81313 h 3657282"/>
              <a:gd name="connsiteX124" fmla="*/ 1882117 w 3658457"/>
              <a:gd name="connsiteY124" fmla="*/ 659766 h 3657282"/>
              <a:gd name="connsiteX125" fmla="*/ 1907549 w 3658457"/>
              <a:gd name="connsiteY125" fmla="*/ 713773 h 3657282"/>
              <a:gd name="connsiteX126" fmla="*/ 2074903 w 3658457"/>
              <a:gd name="connsiteY126" fmla="*/ 847123 h 3657282"/>
              <a:gd name="connsiteX127" fmla="*/ 2147007 w 3658457"/>
              <a:gd name="connsiteY127" fmla="*/ 966947 h 3657282"/>
              <a:gd name="connsiteX128" fmla="*/ 2109479 w 3658457"/>
              <a:gd name="connsiteY128" fmla="*/ 1125253 h 3657282"/>
              <a:gd name="connsiteX129" fmla="*/ 2181583 w 3658457"/>
              <a:gd name="connsiteY129" fmla="*/ 1201929 h 3657282"/>
              <a:gd name="connsiteX130" fmla="*/ 2394752 w 3658457"/>
              <a:gd name="connsiteY130" fmla="*/ 986188 h 3657282"/>
              <a:gd name="connsiteX131" fmla="*/ 2417231 w 3658457"/>
              <a:gd name="connsiteY131" fmla="*/ 930847 h 3657282"/>
              <a:gd name="connsiteX132" fmla="*/ 2419232 w 3658457"/>
              <a:gd name="connsiteY132" fmla="*/ 566707 h 3657282"/>
              <a:gd name="connsiteX133" fmla="*/ 2439520 w 3658457"/>
              <a:gd name="connsiteY133" fmla="*/ 485649 h 3657282"/>
              <a:gd name="connsiteX134" fmla="*/ 2860906 w 3658457"/>
              <a:gd name="connsiteY134" fmla="*/ 45213 h 3657282"/>
              <a:gd name="connsiteX135" fmla="*/ 2936249 w 3658457"/>
              <a:gd name="connsiteY135" fmla="*/ 160 h 3657282"/>
              <a:gd name="connsiteX136" fmla="*/ 2979111 w 3658457"/>
              <a:gd name="connsiteY136" fmla="*/ 160 h 3657282"/>
              <a:gd name="connsiteX137" fmla="*/ 2958251 w 3658457"/>
              <a:gd name="connsiteY137" fmla="*/ 114460 h 3657282"/>
              <a:gd name="connsiteX138" fmla="*/ 2543438 w 3658457"/>
              <a:gd name="connsiteY138" fmla="*/ 519272 h 3657282"/>
              <a:gd name="connsiteX139" fmla="*/ 2526293 w 3658457"/>
              <a:gd name="connsiteY139" fmla="*/ 585947 h 3657282"/>
              <a:gd name="connsiteX140" fmla="*/ 2526293 w 3658457"/>
              <a:gd name="connsiteY140" fmla="*/ 964090 h 3657282"/>
              <a:gd name="connsiteX141" fmla="*/ 2494765 w 3658457"/>
              <a:gd name="connsiteY141" fmla="*/ 1039813 h 3657282"/>
              <a:gd name="connsiteX142" fmla="*/ 2314933 w 3658457"/>
              <a:gd name="connsiteY142" fmla="*/ 1219264 h 3657282"/>
              <a:gd name="connsiteX143" fmla="*/ 2280929 w 3658457"/>
              <a:gd name="connsiteY143" fmla="*/ 1255078 h 3657282"/>
              <a:gd name="connsiteX144" fmla="*/ 3128654 w 3658457"/>
              <a:gd name="connsiteY144" fmla="*/ 1255078 h 3657282"/>
              <a:gd name="connsiteX145" fmla="*/ 3442979 w 3658457"/>
              <a:gd name="connsiteY145" fmla="*/ 1255078 h 3657282"/>
              <a:gd name="connsiteX146" fmla="*/ 3650528 w 3658457"/>
              <a:gd name="connsiteY146" fmla="*/ 1409669 h 3657282"/>
              <a:gd name="connsiteX147" fmla="*/ 3658625 w 3658457"/>
              <a:gd name="connsiteY147" fmla="*/ 1428719 h 3657282"/>
              <a:gd name="connsiteX148" fmla="*/ 2094905 w 3658457"/>
              <a:gd name="connsiteY148" fmla="*/ 1503871 h 3657282"/>
              <a:gd name="connsiteX149" fmla="*/ 2096620 w 3658457"/>
              <a:gd name="connsiteY149" fmla="*/ 1503871 h 3657282"/>
              <a:gd name="connsiteX150" fmla="*/ 2096620 w 3658457"/>
              <a:gd name="connsiteY150" fmla="*/ 1311085 h 3657282"/>
              <a:gd name="connsiteX151" fmla="*/ 1989083 w 3658457"/>
              <a:gd name="connsiteY151" fmla="*/ 1201072 h 3657282"/>
              <a:gd name="connsiteX152" fmla="*/ 1667709 w 3658457"/>
              <a:gd name="connsiteY152" fmla="*/ 1201072 h 3657282"/>
              <a:gd name="connsiteX153" fmla="*/ 1562934 w 3658457"/>
              <a:gd name="connsiteY153" fmla="*/ 1301465 h 3657282"/>
              <a:gd name="connsiteX154" fmla="*/ 1565601 w 3658457"/>
              <a:gd name="connsiteY154" fmla="*/ 1704849 h 3657282"/>
              <a:gd name="connsiteX155" fmla="*/ 1832301 w 3658457"/>
              <a:gd name="connsiteY155" fmla="*/ 1942974 h 3657282"/>
              <a:gd name="connsiteX156" fmla="*/ 2094143 w 3658457"/>
              <a:gd name="connsiteY156" fmla="*/ 1700372 h 3657282"/>
              <a:gd name="connsiteX157" fmla="*/ 2094905 w 3658457"/>
              <a:gd name="connsiteY157" fmla="*/ 1503871 h 3657282"/>
              <a:gd name="connsiteX158" fmla="*/ 2204062 w 3658457"/>
              <a:gd name="connsiteY158" fmla="*/ 1364711 h 3657282"/>
              <a:gd name="connsiteX159" fmla="*/ 2204062 w 3658457"/>
              <a:gd name="connsiteY159" fmla="*/ 1436815 h 3657282"/>
              <a:gd name="connsiteX160" fmla="*/ 2244067 w 3658457"/>
              <a:gd name="connsiteY160" fmla="*/ 1488441 h 3657282"/>
              <a:gd name="connsiteX161" fmla="*/ 2320076 w 3658457"/>
              <a:gd name="connsiteY161" fmla="*/ 1505014 h 3657282"/>
              <a:gd name="connsiteX162" fmla="*/ 2673454 w 3658457"/>
              <a:gd name="connsiteY162" fmla="*/ 1570546 h 3657282"/>
              <a:gd name="connsiteX163" fmla="*/ 3183899 w 3658457"/>
              <a:gd name="connsiteY163" fmla="*/ 1576547 h 3657282"/>
              <a:gd name="connsiteX164" fmla="*/ 3430215 w 3658457"/>
              <a:gd name="connsiteY164" fmla="*/ 1576547 h 3657282"/>
              <a:gd name="connsiteX165" fmla="*/ 3540705 w 3658457"/>
              <a:gd name="connsiteY165" fmla="*/ 1512730 h 3657282"/>
              <a:gd name="connsiteX166" fmla="*/ 3432120 w 3658457"/>
              <a:gd name="connsiteY166" fmla="*/ 1362425 h 3657282"/>
              <a:gd name="connsiteX167" fmla="*/ 2239685 w 3658457"/>
              <a:gd name="connsiteY167" fmla="*/ 1362425 h 3657282"/>
              <a:gd name="connsiteX168" fmla="*/ 2204062 w 3658457"/>
              <a:gd name="connsiteY168" fmla="*/ 1364711 h 3657282"/>
              <a:gd name="connsiteX169" fmla="*/ 1826396 w 3658457"/>
              <a:gd name="connsiteY169" fmla="*/ 1093344 h 3657282"/>
              <a:gd name="connsiteX170" fmla="*/ 1947744 w 3658457"/>
              <a:gd name="connsiteY170" fmla="*/ 1093344 h 3657282"/>
              <a:gd name="connsiteX171" fmla="*/ 2037755 w 3658457"/>
              <a:gd name="connsiteY171" fmla="*/ 1031146 h 3657282"/>
              <a:gd name="connsiteX172" fmla="*/ 2006228 w 3658457"/>
              <a:gd name="connsiteY172" fmla="*/ 929609 h 3657282"/>
              <a:gd name="connsiteX173" fmla="*/ 1847255 w 3658457"/>
              <a:gd name="connsiteY173" fmla="*/ 802927 h 3657282"/>
              <a:gd name="connsiteX174" fmla="*/ 1812299 w 3658457"/>
              <a:gd name="connsiteY174" fmla="*/ 802165 h 3657282"/>
              <a:gd name="connsiteX175" fmla="*/ 1650374 w 3658457"/>
              <a:gd name="connsiteY175" fmla="*/ 930943 h 3657282"/>
              <a:gd name="connsiteX176" fmla="*/ 1620751 w 3658457"/>
              <a:gd name="connsiteY176" fmla="*/ 1033051 h 3657282"/>
              <a:gd name="connsiteX177" fmla="*/ 1708667 w 3658457"/>
              <a:gd name="connsiteY177" fmla="*/ 1093153 h 3657282"/>
              <a:gd name="connsiteX178" fmla="*/ 1826396 w 3658457"/>
              <a:gd name="connsiteY178" fmla="*/ 1093344 h 3657282"/>
              <a:gd name="connsiteX179" fmla="*/ 1936124 w 3658457"/>
              <a:gd name="connsiteY179" fmla="*/ 2695830 h 3657282"/>
              <a:gd name="connsiteX180" fmla="*/ 1722097 w 3658457"/>
              <a:gd name="connsiteY180" fmla="*/ 2695830 h 3657282"/>
              <a:gd name="connsiteX181" fmla="*/ 1722097 w 3658457"/>
              <a:gd name="connsiteY181" fmla="*/ 2808130 h 3657282"/>
              <a:gd name="connsiteX182" fmla="*/ 1835663 w 3658457"/>
              <a:gd name="connsiteY182" fmla="*/ 2907448 h 3657282"/>
              <a:gd name="connsiteX183" fmla="*/ 1934981 w 3658457"/>
              <a:gd name="connsiteY183" fmla="*/ 2808130 h 3657282"/>
              <a:gd name="connsiteX184" fmla="*/ 1936124 w 3658457"/>
              <a:gd name="connsiteY184" fmla="*/ 2695830 h 3657282"/>
              <a:gd name="connsiteX185" fmla="*/ 1935171 w 3658457"/>
              <a:gd name="connsiteY185" fmla="*/ 2043844 h 3657282"/>
              <a:gd name="connsiteX186" fmla="*/ 1724097 w 3658457"/>
              <a:gd name="connsiteY186" fmla="*/ 2043844 h 3657282"/>
              <a:gd name="connsiteX187" fmla="*/ 1724097 w 3658457"/>
              <a:gd name="connsiteY187" fmla="*/ 2155000 h 3657282"/>
              <a:gd name="connsiteX188" fmla="*/ 1934885 w 3658457"/>
              <a:gd name="connsiteY188" fmla="*/ 2155000 h 3657282"/>
              <a:gd name="connsiteX189" fmla="*/ 1935171 w 3658457"/>
              <a:gd name="connsiteY189" fmla="*/ 2267300 h 3657282"/>
              <a:gd name="connsiteX190" fmla="*/ 1725621 w 3658457"/>
              <a:gd name="connsiteY190" fmla="*/ 2267300 h 3657282"/>
              <a:gd name="connsiteX191" fmla="*/ 1725621 w 3658457"/>
              <a:gd name="connsiteY191" fmla="*/ 2369980 h 3657282"/>
              <a:gd name="connsiteX192" fmla="*/ 1935171 w 3658457"/>
              <a:gd name="connsiteY192" fmla="*/ 2369980 h 3657282"/>
              <a:gd name="connsiteX193" fmla="*/ 1722478 w 3658457"/>
              <a:gd name="connsiteY193" fmla="*/ 2584006 h 3657282"/>
              <a:gd name="connsiteX194" fmla="*/ 1933552 w 3658457"/>
              <a:gd name="connsiteY194" fmla="*/ 2584006 h 3657282"/>
              <a:gd name="connsiteX195" fmla="*/ 1933552 w 3658457"/>
              <a:gd name="connsiteY195" fmla="*/ 2481898 h 3657282"/>
              <a:gd name="connsiteX196" fmla="*/ 1722478 w 3658457"/>
              <a:gd name="connsiteY196" fmla="*/ 2481898 h 365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3658457" h="3657282">
                <a:moveTo>
                  <a:pt x="3657767" y="1507491"/>
                </a:moveTo>
                <a:cubicBezTo>
                  <a:pt x="3645575" y="1534256"/>
                  <a:pt x="3636717" y="1563212"/>
                  <a:pt x="3620620" y="1587406"/>
                </a:cubicBezTo>
                <a:cubicBezTo>
                  <a:pt x="3578138" y="1651795"/>
                  <a:pt x="3515845" y="1683322"/>
                  <a:pt x="3439073" y="1683132"/>
                </a:cubicBezTo>
                <a:cubicBezTo>
                  <a:pt x="3175993" y="1682656"/>
                  <a:pt x="2912817" y="1685132"/>
                  <a:pt x="2649927" y="1676845"/>
                </a:cubicBezTo>
                <a:cubicBezTo>
                  <a:pt x="2556106" y="1673893"/>
                  <a:pt x="2463142" y="1643698"/>
                  <a:pt x="2369892" y="1625887"/>
                </a:cubicBezTo>
                <a:cubicBezTo>
                  <a:pt x="2357129" y="1623505"/>
                  <a:pt x="2344556" y="1620743"/>
                  <a:pt x="2321029" y="1616362"/>
                </a:cubicBezTo>
                <a:cubicBezTo>
                  <a:pt x="2335983" y="1631887"/>
                  <a:pt x="2344175" y="1640746"/>
                  <a:pt x="2352747" y="1649223"/>
                </a:cubicBezTo>
                <a:cubicBezTo>
                  <a:pt x="2505147" y="1801623"/>
                  <a:pt x="2656976" y="1954023"/>
                  <a:pt x="2810423" y="2105756"/>
                </a:cubicBezTo>
                <a:cubicBezTo>
                  <a:pt x="2835778" y="2129202"/>
                  <a:pt x="2849390" y="2162711"/>
                  <a:pt x="2847571" y="2197196"/>
                </a:cubicBezTo>
                <a:cubicBezTo>
                  <a:pt x="2846142" y="2350834"/>
                  <a:pt x="2846523" y="2504377"/>
                  <a:pt x="2847571" y="2657920"/>
                </a:cubicBezTo>
                <a:cubicBezTo>
                  <a:pt x="2847792" y="2677838"/>
                  <a:pt x="2852720" y="2697421"/>
                  <a:pt x="2861954" y="2715070"/>
                </a:cubicBezTo>
                <a:cubicBezTo>
                  <a:pt x="2991719" y="2956834"/>
                  <a:pt x="3190720" y="3154343"/>
                  <a:pt x="3433454" y="3282284"/>
                </a:cubicBezTo>
                <a:cubicBezTo>
                  <a:pt x="3483746" y="3309240"/>
                  <a:pt x="3500129" y="3336672"/>
                  <a:pt x="3482888" y="3369152"/>
                </a:cubicBezTo>
                <a:cubicBezTo>
                  <a:pt x="3465648" y="3401632"/>
                  <a:pt x="3433549" y="3404204"/>
                  <a:pt x="3383162" y="3377058"/>
                </a:cubicBezTo>
                <a:cubicBezTo>
                  <a:pt x="3111413" y="3230944"/>
                  <a:pt x="2902149" y="3022252"/>
                  <a:pt x="2758322" y="2749075"/>
                </a:cubicBezTo>
                <a:cubicBezTo>
                  <a:pt x="2746621" y="2726001"/>
                  <a:pt x="2740364" y="2700553"/>
                  <a:pt x="2740034" y="2674684"/>
                </a:cubicBezTo>
                <a:cubicBezTo>
                  <a:pt x="2738319" y="2524666"/>
                  <a:pt x="2738700" y="2374647"/>
                  <a:pt x="2740034" y="2224628"/>
                </a:cubicBezTo>
                <a:cubicBezTo>
                  <a:pt x="2741431" y="2201030"/>
                  <a:pt x="2732208" y="2178042"/>
                  <a:pt x="2714888" y="2161954"/>
                </a:cubicBezTo>
                <a:cubicBezTo>
                  <a:pt x="2555185" y="2003458"/>
                  <a:pt x="2395991" y="1844422"/>
                  <a:pt x="2237304" y="1684846"/>
                </a:cubicBezTo>
                <a:cubicBezTo>
                  <a:pt x="2229017" y="1676560"/>
                  <a:pt x="2220445" y="1668654"/>
                  <a:pt x="2209777" y="1658462"/>
                </a:cubicBezTo>
                <a:cubicBezTo>
                  <a:pt x="2201776" y="1703896"/>
                  <a:pt x="2193013" y="1745997"/>
                  <a:pt x="2187774" y="1788574"/>
                </a:cubicBezTo>
                <a:cubicBezTo>
                  <a:pt x="2186536" y="1798099"/>
                  <a:pt x="2196442" y="1809910"/>
                  <a:pt x="2202919" y="1819625"/>
                </a:cubicBezTo>
                <a:cubicBezTo>
                  <a:pt x="2302550" y="1969072"/>
                  <a:pt x="2402944" y="2117853"/>
                  <a:pt x="2501528" y="2268253"/>
                </a:cubicBezTo>
                <a:cubicBezTo>
                  <a:pt x="2515913" y="2291117"/>
                  <a:pt x="2523845" y="2317447"/>
                  <a:pt x="2524483" y="2344453"/>
                </a:cubicBezTo>
                <a:cubicBezTo>
                  <a:pt x="2526388" y="2532476"/>
                  <a:pt x="2524483" y="2720595"/>
                  <a:pt x="2526388" y="2908714"/>
                </a:cubicBezTo>
                <a:cubicBezTo>
                  <a:pt x="2526510" y="2934517"/>
                  <a:pt x="2532779" y="2959920"/>
                  <a:pt x="2544676" y="2982818"/>
                </a:cubicBezTo>
                <a:cubicBezTo>
                  <a:pt x="2673657" y="3219621"/>
                  <a:pt x="2869462" y="3413240"/>
                  <a:pt x="3107699" y="3539554"/>
                </a:cubicBezTo>
                <a:cubicBezTo>
                  <a:pt x="3115033" y="3543460"/>
                  <a:pt x="3122462" y="3547174"/>
                  <a:pt x="3129701" y="3551270"/>
                </a:cubicBezTo>
                <a:cubicBezTo>
                  <a:pt x="3165325" y="3571177"/>
                  <a:pt x="3177326" y="3601562"/>
                  <a:pt x="3161420" y="3630137"/>
                </a:cubicBezTo>
                <a:cubicBezTo>
                  <a:pt x="3145513" y="3658712"/>
                  <a:pt x="3114557" y="3666332"/>
                  <a:pt x="3081029" y="3645949"/>
                </a:cubicBezTo>
                <a:cubicBezTo>
                  <a:pt x="3000923" y="3597085"/>
                  <a:pt x="2919104" y="3550699"/>
                  <a:pt x="2844047" y="3494215"/>
                </a:cubicBezTo>
                <a:cubicBezTo>
                  <a:pt x="2675219" y="3366710"/>
                  <a:pt x="2537226" y="3202871"/>
                  <a:pt x="2440282" y="3014822"/>
                </a:cubicBezTo>
                <a:cubicBezTo>
                  <a:pt x="2426979" y="2988644"/>
                  <a:pt x="2419782" y="2959790"/>
                  <a:pt x="2419232" y="2930431"/>
                </a:cubicBezTo>
                <a:cubicBezTo>
                  <a:pt x="2417422" y="2743550"/>
                  <a:pt x="2419232" y="2556574"/>
                  <a:pt x="2417422" y="2369694"/>
                </a:cubicBezTo>
                <a:cubicBezTo>
                  <a:pt x="2416917" y="2347514"/>
                  <a:pt x="2410327" y="2325899"/>
                  <a:pt x="2398372" y="2307210"/>
                </a:cubicBezTo>
                <a:cubicBezTo>
                  <a:pt x="2317124" y="2181385"/>
                  <a:pt x="2232923" y="2057083"/>
                  <a:pt x="2149484" y="1932496"/>
                </a:cubicBezTo>
                <a:cubicBezTo>
                  <a:pt x="2143673" y="1923829"/>
                  <a:pt x="2137196" y="1915447"/>
                  <a:pt x="2130434" y="1905826"/>
                </a:cubicBezTo>
                <a:cubicBezTo>
                  <a:pt x="2103192" y="1930496"/>
                  <a:pt x="2075855" y="1953451"/>
                  <a:pt x="2051852" y="1978502"/>
                </a:cubicBezTo>
                <a:cubicBezTo>
                  <a:pt x="2044518" y="1986122"/>
                  <a:pt x="2043947" y="2002219"/>
                  <a:pt x="2043851" y="2014411"/>
                </a:cubicBezTo>
                <a:cubicBezTo>
                  <a:pt x="2043851" y="2275111"/>
                  <a:pt x="2043851" y="2535905"/>
                  <a:pt x="2043375" y="2796604"/>
                </a:cubicBezTo>
                <a:cubicBezTo>
                  <a:pt x="2043375" y="2920429"/>
                  <a:pt x="1947554" y="3015679"/>
                  <a:pt x="1826872" y="3014727"/>
                </a:cubicBezTo>
                <a:cubicBezTo>
                  <a:pt x="1707524" y="3013679"/>
                  <a:pt x="1615131" y="2918620"/>
                  <a:pt x="1614845" y="2795747"/>
                </a:cubicBezTo>
                <a:cubicBezTo>
                  <a:pt x="1614274" y="2537429"/>
                  <a:pt x="1614274" y="2279079"/>
                  <a:pt x="1614845" y="2020698"/>
                </a:cubicBezTo>
                <a:cubicBezTo>
                  <a:pt x="1614845" y="1993456"/>
                  <a:pt x="1609130" y="1973930"/>
                  <a:pt x="1585318" y="1958119"/>
                </a:cubicBezTo>
                <a:cubicBezTo>
                  <a:pt x="1564844" y="1942471"/>
                  <a:pt x="1545433" y="1925479"/>
                  <a:pt x="1527215" y="1907255"/>
                </a:cubicBezTo>
                <a:cubicBezTo>
                  <a:pt x="1524167" y="1911256"/>
                  <a:pt x="1517690" y="1919066"/>
                  <a:pt x="1511975" y="1927543"/>
                </a:cubicBezTo>
                <a:cubicBezTo>
                  <a:pt x="1426250" y="2054988"/>
                  <a:pt x="1340525" y="2182337"/>
                  <a:pt x="1256610" y="2310639"/>
                </a:cubicBezTo>
                <a:cubicBezTo>
                  <a:pt x="1246412" y="2327377"/>
                  <a:pt x="1240947" y="2346570"/>
                  <a:pt x="1240799" y="2366170"/>
                </a:cubicBezTo>
                <a:cubicBezTo>
                  <a:pt x="1239560" y="2551907"/>
                  <a:pt x="1240799" y="2737645"/>
                  <a:pt x="1238989" y="2923287"/>
                </a:cubicBezTo>
                <a:cubicBezTo>
                  <a:pt x="1238622" y="2956141"/>
                  <a:pt x="1230702" y="2988471"/>
                  <a:pt x="1215843" y="3017775"/>
                </a:cubicBezTo>
                <a:cubicBezTo>
                  <a:pt x="1074637" y="3286374"/>
                  <a:pt x="853781" y="3504702"/>
                  <a:pt x="583574" y="3642805"/>
                </a:cubicBezTo>
                <a:cubicBezTo>
                  <a:pt x="567667" y="3651092"/>
                  <a:pt x="545474" y="3658903"/>
                  <a:pt x="530424" y="3653759"/>
                </a:cubicBezTo>
                <a:cubicBezTo>
                  <a:pt x="512903" y="3645583"/>
                  <a:pt x="499386" y="3630729"/>
                  <a:pt x="492895" y="3612516"/>
                </a:cubicBezTo>
                <a:cubicBezTo>
                  <a:pt x="484228" y="3587179"/>
                  <a:pt x="500134" y="3568320"/>
                  <a:pt x="522804" y="3554413"/>
                </a:cubicBezTo>
                <a:cubicBezTo>
                  <a:pt x="593765" y="3510884"/>
                  <a:pt x="667013" y="3470498"/>
                  <a:pt x="733783" y="3421063"/>
                </a:cubicBezTo>
                <a:cubicBezTo>
                  <a:pt x="891563" y="3304711"/>
                  <a:pt x="1021373" y="3154596"/>
                  <a:pt x="1113735" y="2981675"/>
                </a:cubicBezTo>
                <a:cubicBezTo>
                  <a:pt x="1125282" y="2959947"/>
                  <a:pt x="1131517" y="2935792"/>
                  <a:pt x="1131928" y="2911190"/>
                </a:cubicBezTo>
                <a:cubicBezTo>
                  <a:pt x="1133357" y="2721833"/>
                  <a:pt x="1131928" y="2532571"/>
                  <a:pt x="1133738" y="2343214"/>
                </a:cubicBezTo>
                <a:cubicBezTo>
                  <a:pt x="1134517" y="2316369"/>
                  <a:pt x="1142548" y="2290236"/>
                  <a:pt x="1156979" y="2267586"/>
                </a:cubicBezTo>
                <a:cubicBezTo>
                  <a:pt x="1254515" y="2118234"/>
                  <a:pt x="1354146" y="1970120"/>
                  <a:pt x="1453968" y="1822197"/>
                </a:cubicBezTo>
                <a:cubicBezTo>
                  <a:pt x="1467494" y="1802194"/>
                  <a:pt x="1473018" y="1785049"/>
                  <a:pt x="1466255" y="1759999"/>
                </a:cubicBezTo>
                <a:cubicBezTo>
                  <a:pt x="1457016" y="1728947"/>
                  <a:pt x="1455587" y="1695133"/>
                  <a:pt x="1450349" y="1658081"/>
                </a:cubicBezTo>
                <a:cubicBezTo>
                  <a:pt x="1440824" y="1666558"/>
                  <a:pt x="1432823" y="1672654"/>
                  <a:pt x="1425774" y="1679703"/>
                </a:cubicBezTo>
                <a:cubicBezTo>
                  <a:pt x="1264992" y="1840485"/>
                  <a:pt x="1104083" y="2001140"/>
                  <a:pt x="943047" y="2161668"/>
                </a:cubicBezTo>
                <a:cubicBezTo>
                  <a:pt x="925694" y="2177707"/>
                  <a:pt x="916404" y="2200653"/>
                  <a:pt x="917710" y="2224247"/>
                </a:cubicBezTo>
                <a:cubicBezTo>
                  <a:pt x="918663" y="2374266"/>
                  <a:pt x="919044" y="2524285"/>
                  <a:pt x="917711" y="2674208"/>
                </a:cubicBezTo>
                <a:cubicBezTo>
                  <a:pt x="917427" y="2700102"/>
                  <a:pt x="911203" y="2725585"/>
                  <a:pt x="899518" y="2748694"/>
                </a:cubicBezTo>
                <a:cubicBezTo>
                  <a:pt x="758387" y="3020014"/>
                  <a:pt x="536812" y="3241057"/>
                  <a:pt x="265153" y="3381535"/>
                </a:cubicBezTo>
                <a:cubicBezTo>
                  <a:pt x="258006" y="3385823"/>
                  <a:pt x="250520" y="3389519"/>
                  <a:pt x="242769" y="3392584"/>
                </a:cubicBezTo>
                <a:cubicBezTo>
                  <a:pt x="214194" y="3402109"/>
                  <a:pt x="190477" y="3394965"/>
                  <a:pt x="175141" y="3368771"/>
                </a:cubicBezTo>
                <a:cubicBezTo>
                  <a:pt x="161587" y="3343334"/>
                  <a:pt x="170908" y="3311727"/>
                  <a:pt x="196096" y="3297715"/>
                </a:cubicBezTo>
                <a:cubicBezTo>
                  <a:pt x="221528" y="3282284"/>
                  <a:pt x="248579" y="3269140"/>
                  <a:pt x="274106" y="3254566"/>
                </a:cubicBezTo>
                <a:cubicBezTo>
                  <a:pt x="494675" y="3126395"/>
                  <a:pt x="675390" y="2939581"/>
                  <a:pt x="796171" y="2714880"/>
                </a:cubicBezTo>
                <a:cubicBezTo>
                  <a:pt x="805448" y="2697243"/>
                  <a:pt x="810410" y="2677657"/>
                  <a:pt x="810649" y="2657730"/>
                </a:cubicBezTo>
                <a:cubicBezTo>
                  <a:pt x="811793" y="2504187"/>
                  <a:pt x="812174" y="2350549"/>
                  <a:pt x="810649" y="2197006"/>
                </a:cubicBezTo>
                <a:cubicBezTo>
                  <a:pt x="808832" y="2162548"/>
                  <a:pt x="822447" y="2129070"/>
                  <a:pt x="847797" y="2105661"/>
                </a:cubicBezTo>
                <a:cubicBezTo>
                  <a:pt x="1000959" y="1954309"/>
                  <a:pt x="1152788" y="1801337"/>
                  <a:pt x="1305188" y="1649032"/>
                </a:cubicBezTo>
                <a:cubicBezTo>
                  <a:pt x="1313474" y="1640746"/>
                  <a:pt x="1322904" y="1633697"/>
                  <a:pt x="1331858" y="1626077"/>
                </a:cubicBezTo>
                <a:lnTo>
                  <a:pt x="1327190" y="1617981"/>
                </a:lnTo>
                <a:cubicBezTo>
                  <a:pt x="1265564" y="1631316"/>
                  <a:pt x="1204413" y="1647794"/>
                  <a:pt x="1142215" y="1657319"/>
                </a:cubicBezTo>
                <a:cubicBezTo>
                  <a:pt x="1064967" y="1670602"/>
                  <a:pt x="986964" y="1679033"/>
                  <a:pt x="908662" y="1682560"/>
                </a:cubicBezTo>
                <a:cubicBezTo>
                  <a:pt x="757500" y="1686466"/>
                  <a:pt x="606243" y="1683799"/>
                  <a:pt x="455081" y="1683608"/>
                </a:cubicBezTo>
                <a:cubicBezTo>
                  <a:pt x="442011" y="1683986"/>
                  <a:pt x="428940" y="1682867"/>
                  <a:pt x="416124" y="1680274"/>
                </a:cubicBezTo>
                <a:cubicBezTo>
                  <a:pt x="387549" y="1673321"/>
                  <a:pt x="374500" y="1653319"/>
                  <a:pt x="376691" y="1624744"/>
                </a:cubicBezTo>
                <a:cubicBezTo>
                  <a:pt x="376952" y="1599669"/>
                  <a:pt x="396612" y="1579093"/>
                  <a:pt x="421649" y="1577690"/>
                </a:cubicBezTo>
                <a:cubicBezTo>
                  <a:pt x="434728" y="1576543"/>
                  <a:pt x="447863" y="1576161"/>
                  <a:pt x="460987" y="1576547"/>
                </a:cubicBezTo>
                <a:cubicBezTo>
                  <a:pt x="639581" y="1575214"/>
                  <a:pt x="818460" y="1580548"/>
                  <a:pt x="996482" y="1569975"/>
                </a:cubicBezTo>
                <a:cubicBezTo>
                  <a:pt x="1101257" y="1563688"/>
                  <a:pt x="1204223" y="1532446"/>
                  <a:pt x="1307950" y="1511872"/>
                </a:cubicBezTo>
                <a:cubicBezTo>
                  <a:pt x="1348717" y="1503776"/>
                  <a:pt x="1389579" y="1495394"/>
                  <a:pt x="1429489" y="1484059"/>
                </a:cubicBezTo>
                <a:cubicBezTo>
                  <a:pt x="1441158" y="1479133"/>
                  <a:pt x="1449788" y="1468948"/>
                  <a:pt x="1452730" y="1456627"/>
                </a:cubicBezTo>
                <a:cubicBezTo>
                  <a:pt x="1454676" y="1425805"/>
                  <a:pt x="1455025" y="1394903"/>
                  <a:pt x="1453778" y="1364044"/>
                </a:cubicBezTo>
                <a:cubicBezTo>
                  <a:pt x="1439776" y="1363378"/>
                  <a:pt x="1428346" y="1362330"/>
                  <a:pt x="1416916" y="1362330"/>
                </a:cubicBezTo>
                <a:cubicBezTo>
                  <a:pt x="1020485" y="1362330"/>
                  <a:pt x="623960" y="1363759"/>
                  <a:pt x="227529" y="1361092"/>
                </a:cubicBezTo>
                <a:cubicBezTo>
                  <a:pt x="136851" y="1360520"/>
                  <a:pt x="79320" y="1447864"/>
                  <a:pt x="121611" y="1521016"/>
                </a:cubicBezTo>
                <a:cubicBezTo>
                  <a:pt x="142566" y="1557211"/>
                  <a:pt x="175427" y="1573118"/>
                  <a:pt x="215813" y="1576642"/>
                </a:cubicBezTo>
                <a:cubicBezTo>
                  <a:pt x="244388" y="1579024"/>
                  <a:pt x="262486" y="1593597"/>
                  <a:pt x="266391" y="1622648"/>
                </a:cubicBezTo>
                <a:cubicBezTo>
                  <a:pt x="271344" y="1658748"/>
                  <a:pt x="244960" y="1683894"/>
                  <a:pt x="204574" y="1682465"/>
                </a:cubicBezTo>
                <a:cubicBezTo>
                  <a:pt x="112562" y="1679036"/>
                  <a:pt x="35791" y="1617028"/>
                  <a:pt x="7311" y="1523207"/>
                </a:cubicBezTo>
                <a:cubicBezTo>
                  <a:pt x="5244" y="1517831"/>
                  <a:pt x="2859" y="1512583"/>
                  <a:pt x="167" y="1507491"/>
                </a:cubicBezTo>
                <a:lnTo>
                  <a:pt x="167" y="1428910"/>
                </a:lnTo>
                <a:cubicBezTo>
                  <a:pt x="60746" y="1286035"/>
                  <a:pt x="108657" y="1255078"/>
                  <a:pt x="265820" y="1255078"/>
                </a:cubicBezTo>
                <a:lnTo>
                  <a:pt x="1368815" y="1255078"/>
                </a:lnTo>
                <a:cubicBezTo>
                  <a:pt x="1302140" y="1177450"/>
                  <a:pt x="1233560" y="1108012"/>
                  <a:pt x="1163551" y="1040385"/>
                </a:cubicBezTo>
                <a:cubicBezTo>
                  <a:pt x="1142328" y="1021111"/>
                  <a:pt x="1130775" y="993398"/>
                  <a:pt x="1132023" y="964756"/>
                </a:cubicBezTo>
                <a:cubicBezTo>
                  <a:pt x="1132976" y="839884"/>
                  <a:pt x="1133547" y="715011"/>
                  <a:pt x="1131452" y="590138"/>
                </a:cubicBezTo>
                <a:cubicBezTo>
                  <a:pt x="1130921" y="563222"/>
                  <a:pt x="1123930" y="536827"/>
                  <a:pt x="1111068" y="513176"/>
                </a:cubicBezTo>
                <a:cubicBezTo>
                  <a:pt x="1015019" y="341927"/>
                  <a:pt x="870954" y="202531"/>
                  <a:pt x="696635" y="112173"/>
                </a:cubicBezTo>
                <a:cubicBezTo>
                  <a:pt x="636151" y="80265"/>
                  <a:pt x="631199" y="48070"/>
                  <a:pt x="678824" y="160"/>
                </a:cubicBezTo>
                <a:lnTo>
                  <a:pt x="721686" y="160"/>
                </a:lnTo>
                <a:cubicBezTo>
                  <a:pt x="732259" y="7113"/>
                  <a:pt x="742355" y="15018"/>
                  <a:pt x="753499" y="21019"/>
                </a:cubicBezTo>
                <a:cubicBezTo>
                  <a:pt x="951778" y="125647"/>
                  <a:pt x="1113827" y="287730"/>
                  <a:pt x="1218415" y="486030"/>
                </a:cubicBezTo>
                <a:cubicBezTo>
                  <a:pt x="1231234" y="511094"/>
                  <a:pt x="1238172" y="538750"/>
                  <a:pt x="1238703" y="566897"/>
                </a:cubicBezTo>
                <a:cubicBezTo>
                  <a:pt x="1240894" y="688246"/>
                  <a:pt x="1238703" y="809689"/>
                  <a:pt x="1240703" y="931133"/>
                </a:cubicBezTo>
                <a:cubicBezTo>
                  <a:pt x="1241715" y="951600"/>
                  <a:pt x="1249717" y="971100"/>
                  <a:pt x="1263373" y="986378"/>
                </a:cubicBezTo>
                <a:cubicBezTo>
                  <a:pt x="1326524" y="1052672"/>
                  <a:pt x="1392151" y="1116966"/>
                  <a:pt x="1457016" y="1181736"/>
                </a:cubicBezTo>
                <a:cubicBezTo>
                  <a:pt x="1464255" y="1188880"/>
                  <a:pt x="1472256" y="1195071"/>
                  <a:pt x="1478257" y="1200214"/>
                </a:cubicBezTo>
                <a:lnTo>
                  <a:pt x="1548647" y="1125634"/>
                </a:lnTo>
                <a:cubicBezTo>
                  <a:pt x="1478924" y="1009714"/>
                  <a:pt x="1496164" y="916750"/>
                  <a:pt x="1602082" y="831597"/>
                </a:cubicBezTo>
                <a:cubicBezTo>
                  <a:pt x="1651231" y="792163"/>
                  <a:pt x="1699808" y="751873"/>
                  <a:pt x="1750100" y="713868"/>
                </a:cubicBezTo>
                <a:cubicBezTo>
                  <a:pt x="1767751" y="701792"/>
                  <a:pt x="1777569" y="681176"/>
                  <a:pt x="1775818" y="659861"/>
                </a:cubicBezTo>
                <a:cubicBezTo>
                  <a:pt x="1774961" y="466980"/>
                  <a:pt x="1775818" y="274194"/>
                  <a:pt x="1774865" y="81313"/>
                </a:cubicBezTo>
                <a:cubicBezTo>
                  <a:pt x="1774865" y="48642"/>
                  <a:pt x="1780199" y="20638"/>
                  <a:pt x="1807536" y="160"/>
                </a:cubicBezTo>
                <a:lnTo>
                  <a:pt x="1850399" y="160"/>
                </a:lnTo>
                <a:cubicBezTo>
                  <a:pt x="1877640" y="20638"/>
                  <a:pt x="1883165" y="48642"/>
                  <a:pt x="1883069" y="81313"/>
                </a:cubicBezTo>
                <a:cubicBezTo>
                  <a:pt x="1882117" y="274194"/>
                  <a:pt x="1883069" y="466980"/>
                  <a:pt x="1882117" y="659766"/>
                </a:cubicBezTo>
                <a:cubicBezTo>
                  <a:pt x="1880482" y="680992"/>
                  <a:pt x="1890144" y="701512"/>
                  <a:pt x="1907549" y="713773"/>
                </a:cubicBezTo>
                <a:cubicBezTo>
                  <a:pt x="1964699" y="757111"/>
                  <a:pt x="2019372" y="802546"/>
                  <a:pt x="2074903" y="847123"/>
                </a:cubicBezTo>
                <a:cubicBezTo>
                  <a:pt x="2112751" y="876930"/>
                  <a:pt x="2138395" y="919547"/>
                  <a:pt x="2147007" y="966947"/>
                </a:cubicBezTo>
                <a:cubicBezTo>
                  <a:pt x="2158628" y="1026288"/>
                  <a:pt x="2140244" y="1078771"/>
                  <a:pt x="2109479" y="1125253"/>
                </a:cubicBezTo>
                <a:lnTo>
                  <a:pt x="2181583" y="1201929"/>
                </a:lnTo>
                <a:cubicBezTo>
                  <a:pt x="2253116" y="1130015"/>
                  <a:pt x="2325125" y="1059054"/>
                  <a:pt x="2394752" y="986188"/>
                </a:cubicBezTo>
                <a:cubicBezTo>
                  <a:pt x="2408359" y="970858"/>
                  <a:pt x="2416294" y="951323"/>
                  <a:pt x="2417231" y="930847"/>
                </a:cubicBezTo>
                <a:cubicBezTo>
                  <a:pt x="2419232" y="809499"/>
                  <a:pt x="2417231" y="688055"/>
                  <a:pt x="2419232" y="566707"/>
                </a:cubicBezTo>
                <a:cubicBezTo>
                  <a:pt x="2419733" y="538495"/>
                  <a:pt x="2426673" y="510770"/>
                  <a:pt x="2439520" y="485649"/>
                </a:cubicBezTo>
                <a:cubicBezTo>
                  <a:pt x="2536119" y="302383"/>
                  <a:pt x="2682088" y="149815"/>
                  <a:pt x="2860906" y="45213"/>
                </a:cubicBezTo>
                <a:lnTo>
                  <a:pt x="2936249" y="160"/>
                </a:lnTo>
                <a:lnTo>
                  <a:pt x="2979111" y="160"/>
                </a:lnTo>
                <a:cubicBezTo>
                  <a:pt x="3027498" y="49213"/>
                  <a:pt x="3021497" y="80455"/>
                  <a:pt x="2958251" y="114460"/>
                </a:cubicBezTo>
                <a:cubicBezTo>
                  <a:pt x="2783118" y="205583"/>
                  <a:pt x="2638807" y="346414"/>
                  <a:pt x="2543438" y="519272"/>
                </a:cubicBezTo>
                <a:cubicBezTo>
                  <a:pt x="2532558" y="539839"/>
                  <a:pt x="2526684" y="562683"/>
                  <a:pt x="2526293" y="585947"/>
                </a:cubicBezTo>
                <a:cubicBezTo>
                  <a:pt x="2524673" y="711963"/>
                  <a:pt x="2524959" y="838074"/>
                  <a:pt x="2526293" y="964090"/>
                </a:cubicBezTo>
                <a:cubicBezTo>
                  <a:pt x="2527569" y="992764"/>
                  <a:pt x="2516014" y="1020518"/>
                  <a:pt x="2494765" y="1039813"/>
                </a:cubicBezTo>
                <a:cubicBezTo>
                  <a:pt x="2433614" y="1099059"/>
                  <a:pt x="2374274" y="1159447"/>
                  <a:pt x="2314933" y="1219264"/>
                </a:cubicBezTo>
                <a:cubicBezTo>
                  <a:pt x="2305408" y="1228789"/>
                  <a:pt x="2296454" y="1238314"/>
                  <a:pt x="2280929" y="1255078"/>
                </a:cubicBezTo>
                <a:lnTo>
                  <a:pt x="3128654" y="1255078"/>
                </a:lnTo>
                <a:cubicBezTo>
                  <a:pt x="3233429" y="1255078"/>
                  <a:pt x="3338204" y="1254221"/>
                  <a:pt x="3442979" y="1255078"/>
                </a:cubicBezTo>
                <a:cubicBezTo>
                  <a:pt x="3543753" y="1256221"/>
                  <a:pt x="3620144" y="1314229"/>
                  <a:pt x="3650528" y="1409669"/>
                </a:cubicBezTo>
                <a:cubicBezTo>
                  <a:pt x="3652624" y="1416146"/>
                  <a:pt x="3655958" y="1422337"/>
                  <a:pt x="3658625" y="1428719"/>
                </a:cubicBezTo>
                <a:close/>
                <a:moveTo>
                  <a:pt x="2094905" y="1503871"/>
                </a:moveTo>
                <a:lnTo>
                  <a:pt x="2096620" y="1503871"/>
                </a:lnTo>
                <a:cubicBezTo>
                  <a:pt x="2096620" y="1439578"/>
                  <a:pt x="2097858" y="1375284"/>
                  <a:pt x="2096620" y="1311085"/>
                </a:cubicBezTo>
                <a:cubicBezTo>
                  <a:pt x="2095382" y="1246887"/>
                  <a:pt x="2052043" y="1201834"/>
                  <a:pt x="1989083" y="1201072"/>
                </a:cubicBezTo>
                <a:cubicBezTo>
                  <a:pt x="1882022" y="1199675"/>
                  <a:pt x="1774897" y="1199675"/>
                  <a:pt x="1667709" y="1201072"/>
                </a:cubicBezTo>
                <a:cubicBezTo>
                  <a:pt x="1609226" y="1201834"/>
                  <a:pt x="1563506" y="1243363"/>
                  <a:pt x="1562934" y="1301465"/>
                </a:cubicBezTo>
                <a:cubicBezTo>
                  <a:pt x="1561124" y="1435958"/>
                  <a:pt x="1558457" y="1570737"/>
                  <a:pt x="1565601" y="1704849"/>
                </a:cubicBezTo>
                <a:cubicBezTo>
                  <a:pt x="1572745" y="1838961"/>
                  <a:pt x="1696760" y="1944307"/>
                  <a:pt x="1832301" y="1942974"/>
                </a:cubicBezTo>
                <a:cubicBezTo>
                  <a:pt x="1967842" y="1941640"/>
                  <a:pt x="2084999" y="1836294"/>
                  <a:pt x="2094143" y="1700372"/>
                </a:cubicBezTo>
                <a:cubicBezTo>
                  <a:pt x="2098525" y="1635031"/>
                  <a:pt x="2094905" y="1569403"/>
                  <a:pt x="2094905" y="1503871"/>
                </a:cubicBezTo>
                <a:close/>
                <a:moveTo>
                  <a:pt x="2204062" y="1364711"/>
                </a:moveTo>
                <a:cubicBezTo>
                  <a:pt x="2204062" y="1389952"/>
                  <a:pt x="2205967" y="1413574"/>
                  <a:pt x="2204062" y="1436815"/>
                </a:cubicBezTo>
                <a:cubicBezTo>
                  <a:pt x="2200919" y="1468057"/>
                  <a:pt x="2209015" y="1485679"/>
                  <a:pt x="2244067" y="1488441"/>
                </a:cubicBezTo>
                <a:cubicBezTo>
                  <a:pt x="2269499" y="1490822"/>
                  <a:pt x="2294454" y="1500347"/>
                  <a:pt x="2320076" y="1505014"/>
                </a:cubicBezTo>
                <a:cubicBezTo>
                  <a:pt x="2437805" y="1527970"/>
                  <a:pt x="2554677" y="1562164"/>
                  <a:pt x="2673454" y="1570546"/>
                </a:cubicBezTo>
                <a:cubicBezTo>
                  <a:pt x="2842808" y="1582453"/>
                  <a:pt x="3013592" y="1575595"/>
                  <a:pt x="3183899" y="1576547"/>
                </a:cubicBezTo>
                <a:cubicBezTo>
                  <a:pt x="3266004" y="1576547"/>
                  <a:pt x="3348110" y="1576547"/>
                  <a:pt x="3430215" y="1576547"/>
                </a:cubicBezTo>
                <a:cubicBezTo>
                  <a:pt x="3479555" y="1576547"/>
                  <a:pt x="3519083" y="1558926"/>
                  <a:pt x="3540705" y="1512730"/>
                </a:cubicBezTo>
                <a:cubicBezTo>
                  <a:pt x="3575567" y="1438339"/>
                  <a:pt x="3520893" y="1362425"/>
                  <a:pt x="3432120" y="1362425"/>
                </a:cubicBezTo>
                <a:cubicBezTo>
                  <a:pt x="3034674" y="1362044"/>
                  <a:pt x="2637195" y="1362044"/>
                  <a:pt x="2239685" y="1362425"/>
                </a:cubicBezTo>
                <a:cubicBezTo>
                  <a:pt x="2229017" y="1362330"/>
                  <a:pt x="2218635" y="1363663"/>
                  <a:pt x="2204062" y="1364711"/>
                </a:cubicBezTo>
                <a:close/>
                <a:moveTo>
                  <a:pt x="1826396" y="1093344"/>
                </a:moveTo>
                <a:cubicBezTo>
                  <a:pt x="1866877" y="1093344"/>
                  <a:pt x="1907263" y="1093344"/>
                  <a:pt x="1947744" y="1093344"/>
                </a:cubicBezTo>
                <a:cubicBezTo>
                  <a:pt x="1992988" y="1092582"/>
                  <a:pt x="2023944" y="1070674"/>
                  <a:pt x="2037755" y="1031146"/>
                </a:cubicBezTo>
                <a:cubicBezTo>
                  <a:pt x="2050805" y="993522"/>
                  <a:pt x="2040899" y="958279"/>
                  <a:pt x="2006228" y="929609"/>
                </a:cubicBezTo>
                <a:cubicBezTo>
                  <a:pt x="1954031" y="886461"/>
                  <a:pt x="1901453" y="843884"/>
                  <a:pt x="1847255" y="802927"/>
                </a:cubicBezTo>
                <a:cubicBezTo>
                  <a:pt x="1836414" y="797025"/>
                  <a:pt x="1823386" y="796741"/>
                  <a:pt x="1812299" y="802165"/>
                </a:cubicBezTo>
                <a:cubicBezTo>
                  <a:pt x="1757339" y="843694"/>
                  <a:pt x="1703618" y="886937"/>
                  <a:pt x="1650374" y="930943"/>
                </a:cubicBezTo>
                <a:cubicBezTo>
                  <a:pt x="1616179" y="958946"/>
                  <a:pt x="1606844" y="995522"/>
                  <a:pt x="1620751" y="1033051"/>
                </a:cubicBezTo>
                <a:cubicBezTo>
                  <a:pt x="1634657" y="1070579"/>
                  <a:pt x="1665328" y="1092391"/>
                  <a:pt x="1708667" y="1093153"/>
                </a:cubicBezTo>
                <a:cubicBezTo>
                  <a:pt x="1747910" y="1093915"/>
                  <a:pt x="1787153" y="1093344"/>
                  <a:pt x="1826396" y="1093344"/>
                </a:cubicBezTo>
                <a:close/>
                <a:moveTo>
                  <a:pt x="1936124" y="2695830"/>
                </a:moveTo>
                <a:lnTo>
                  <a:pt x="1722097" y="2695830"/>
                </a:lnTo>
                <a:cubicBezTo>
                  <a:pt x="1722097" y="2734882"/>
                  <a:pt x="1720287" y="2772030"/>
                  <a:pt x="1722097" y="2808130"/>
                </a:cubicBezTo>
                <a:cubicBezTo>
                  <a:pt x="1726031" y="2866916"/>
                  <a:pt x="1776876" y="2911382"/>
                  <a:pt x="1835663" y="2907448"/>
                </a:cubicBezTo>
                <a:cubicBezTo>
                  <a:pt x="1888967" y="2903880"/>
                  <a:pt x="1931413" y="2861434"/>
                  <a:pt x="1934981" y="2808130"/>
                </a:cubicBezTo>
                <a:cubicBezTo>
                  <a:pt x="1937648" y="2771744"/>
                  <a:pt x="1936124" y="2734978"/>
                  <a:pt x="1936124" y="2695830"/>
                </a:cubicBezTo>
                <a:close/>
                <a:moveTo>
                  <a:pt x="1935171" y="2043844"/>
                </a:moveTo>
                <a:lnTo>
                  <a:pt x="1724097" y="2043844"/>
                </a:lnTo>
                <a:lnTo>
                  <a:pt x="1724097" y="2155000"/>
                </a:lnTo>
                <a:lnTo>
                  <a:pt x="1934885" y="2155000"/>
                </a:lnTo>
                <a:close/>
                <a:moveTo>
                  <a:pt x="1935171" y="2267300"/>
                </a:moveTo>
                <a:lnTo>
                  <a:pt x="1725621" y="2267300"/>
                </a:lnTo>
                <a:lnTo>
                  <a:pt x="1725621" y="2369980"/>
                </a:lnTo>
                <a:lnTo>
                  <a:pt x="1935171" y="2369980"/>
                </a:lnTo>
                <a:close/>
                <a:moveTo>
                  <a:pt x="1722478" y="2584006"/>
                </a:moveTo>
                <a:lnTo>
                  <a:pt x="1933552" y="2584006"/>
                </a:lnTo>
                <a:lnTo>
                  <a:pt x="1933552" y="2481898"/>
                </a:lnTo>
                <a:lnTo>
                  <a:pt x="1722478" y="2481898"/>
                </a:lnTo>
                <a:close/>
              </a:path>
            </a:pathLst>
          </a:custGeom>
          <a:solidFill>
            <a:schemeClr val="bg1"/>
          </a:solidFill>
          <a:ln w="9525" cap="flat">
            <a:noFill/>
            <a:prstDash val="solid"/>
            <a:miter/>
          </a:ln>
        </p:spPr>
        <p:txBody>
          <a:bodyPr rtlCol="0" anchor="ctr"/>
          <a:lstStyle/>
          <a:p>
            <a:endParaRPr lang="en-RO"/>
          </a:p>
        </p:txBody>
      </p:sp>
      <p:grpSp>
        <p:nvGrpSpPr>
          <p:cNvPr id="32" name="Graphic 28">
            <a:extLst>
              <a:ext uri="{FF2B5EF4-FFF2-40B4-BE49-F238E27FC236}">
                <a16:creationId xmlns:a16="http://schemas.microsoft.com/office/drawing/2014/main" id="{CCAAA4C5-C0B1-804D-94AD-6CF684BBD02F}"/>
              </a:ext>
            </a:extLst>
          </p:cNvPr>
          <p:cNvGrpSpPr>
            <a:grpSpLocks noChangeAspect="1"/>
          </p:cNvGrpSpPr>
          <p:nvPr/>
        </p:nvGrpSpPr>
        <p:grpSpPr>
          <a:xfrm>
            <a:off x="4828953" y="3197177"/>
            <a:ext cx="540000" cy="480000"/>
            <a:chOff x="2628900" y="1701800"/>
            <a:chExt cx="3886200" cy="3454400"/>
          </a:xfrm>
          <a:solidFill>
            <a:schemeClr val="bg1"/>
          </a:solidFill>
        </p:grpSpPr>
        <p:sp>
          <p:nvSpPr>
            <p:cNvPr id="33" name="Freeform 32">
              <a:extLst>
                <a:ext uri="{FF2B5EF4-FFF2-40B4-BE49-F238E27FC236}">
                  <a16:creationId xmlns:a16="http://schemas.microsoft.com/office/drawing/2014/main" id="{46A0D084-397F-6F49-AD28-3B6B5C37D3BC}"/>
                </a:ext>
              </a:extLst>
            </p:cNvPr>
            <p:cNvSpPr/>
            <p:nvPr/>
          </p:nvSpPr>
          <p:spPr>
            <a:xfrm>
              <a:off x="3947650" y="1701673"/>
              <a:ext cx="2572010" cy="1698530"/>
            </a:xfrm>
            <a:custGeom>
              <a:avLst/>
              <a:gdLst>
                <a:gd name="connsiteX0" fmla="*/ 2572190 w 2572010"/>
                <a:gd name="connsiteY0" fmla="*/ 951425 h 1698530"/>
                <a:gd name="connsiteX1" fmla="*/ 2509764 w 2572010"/>
                <a:gd name="connsiteY1" fmla="*/ 1192757 h 1698530"/>
                <a:gd name="connsiteX2" fmla="*/ 1937380 w 2572010"/>
                <a:gd name="connsiteY2" fmla="*/ 1684176 h 1698530"/>
                <a:gd name="connsiteX3" fmla="*/ 1257818 w 2572010"/>
                <a:gd name="connsiteY3" fmla="*/ 1467872 h 1698530"/>
                <a:gd name="connsiteX4" fmla="*/ 803541 w 2572010"/>
                <a:gd name="connsiteY4" fmla="*/ 1030980 h 1698530"/>
                <a:gd name="connsiteX5" fmla="*/ 237429 w 2572010"/>
                <a:gd name="connsiteY5" fmla="*/ 692582 h 1698530"/>
                <a:gd name="connsiteX6" fmla="*/ 90913 w 2572010"/>
                <a:gd name="connsiteY6" fmla="*/ 620640 h 1698530"/>
                <a:gd name="connsiteX7" fmla="*/ 2072 w 2572010"/>
                <a:gd name="connsiteY7" fmla="*/ 455628 h 1698530"/>
                <a:gd name="connsiteX8" fmla="*/ 129490 w 2572010"/>
                <a:gd name="connsiteY8" fmla="*/ 327349 h 1698530"/>
                <a:gd name="connsiteX9" fmla="*/ 1325850 w 2572010"/>
                <a:gd name="connsiteY9" fmla="*/ 60893 h 1698530"/>
                <a:gd name="connsiteX10" fmla="*/ 1684350 w 2572010"/>
                <a:gd name="connsiteY10" fmla="*/ 2178 h 1698530"/>
                <a:gd name="connsiteX11" fmla="*/ 2021186 w 2572010"/>
                <a:gd name="connsiteY11" fmla="*/ 64890 h 1698530"/>
                <a:gd name="connsiteX12" fmla="*/ 2059192 w 2572010"/>
                <a:gd name="connsiteY12" fmla="*/ 140545 h 1698530"/>
                <a:gd name="connsiteX13" fmla="*/ 1988364 w 2572010"/>
                <a:gd name="connsiteY13" fmla="*/ 173754 h 1698530"/>
                <a:gd name="connsiteX14" fmla="*/ 1983179 w 2572010"/>
                <a:gd name="connsiteY14" fmla="*/ 171568 h 1698530"/>
                <a:gd name="connsiteX15" fmla="*/ 1402339 w 2572010"/>
                <a:gd name="connsiteY15" fmla="*/ 158435 h 1698530"/>
                <a:gd name="connsiteX16" fmla="*/ 173103 w 2572010"/>
                <a:gd name="connsiteY16" fmla="*/ 434406 h 1698530"/>
                <a:gd name="connsiteX17" fmla="*/ 147733 w 2572010"/>
                <a:gd name="connsiteY17" fmla="*/ 441353 h 1698530"/>
                <a:gd name="connsiteX18" fmla="*/ 115997 w 2572010"/>
                <a:gd name="connsiteY18" fmla="*/ 472376 h 1698530"/>
                <a:gd name="connsiteX19" fmla="*/ 137946 w 2572010"/>
                <a:gd name="connsiteY19" fmla="*/ 515199 h 1698530"/>
                <a:gd name="connsiteX20" fmla="*/ 249401 w 2572010"/>
                <a:gd name="connsiteY20" fmla="*/ 572297 h 1698530"/>
                <a:gd name="connsiteX21" fmla="*/ 1004598 w 2572010"/>
                <a:gd name="connsiteY21" fmla="*/ 1049918 h 1698530"/>
                <a:gd name="connsiteX22" fmla="*/ 1279672 w 2572010"/>
                <a:gd name="connsiteY22" fmla="*/ 1328078 h 1698530"/>
                <a:gd name="connsiteX23" fmla="*/ 1717321 w 2572010"/>
                <a:gd name="connsiteY23" fmla="*/ 1577594 h 1698530"/>
                <a:gd name="connsiteX24" fmla="*/ 2289134 w 2572010"/>
                <a:gd name="connsiteY24" fmla="*/ 1347681 h 1698530"/>
                <a:gd name="connsiteX25" fmla="*/ 2290084 w 2572010"/>
                <a:gd name="connsiteY25" fmla="*/ 403288 h 1698530"/>
                <a:gd name="connsiteX26" fmla="*/ 2203999 w 2572010"/>
                <a:gd name="connsiteY26" fmla="*/ 312313 h 1698530"/>
                <a:gd name="connsiteX27" fmla="*/ 2192597 w 2572010"/>
                <a:gd name="connsiteY27" fmla="*/ 222384 h 1698530"/>
                <a:gd name="connsiteX28" fmla="*/ 2282768 w 2572010"/>
                <a:gd name="connsiteY28" fmla="*/ 229807 h 1698530"/>
                <a:gd name="connsiteX29" fmla="*/ 2565539 w 2572010"/>
                <a:gd name="connsiteY29" fmla="*/ 769854 h 1698530"/>
                <a:gd name="connsiteX30" fmla="*/ 2572190 w 2572010"/>
                <a:gd name="connsiteY30" fmla="*/ 791361 h 169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72010" h="1698530">
                  <a:moveTo>
                    <a:pt x="2572190" y="951425"/>
                  </a:moveTo>
                  <a:cubicBezTo>
                    <a:pt x="2551951" y="1032122"/>
                    <a:pt x="2540169" y="1116151"/>
                    <a:pt x="2509764" y="1192757"/>
                  </a:cubicBezTo>
                  <a:cubicBezTo>
                    <a:pt x="2405245" y="1455405"/>
                    <a:pt x="2220342" y="1632122"/>
                    <a:pt x="1937380" y="1684176"/>
                  </a:cubicBezTo>
                  <a:cubicBezTo>
                    <a:pt x="1675323" y="1732423"/>
                    <a:pt x="1443292" y="1660290"/>
                    <a:pt x="1257818" y="1467872"/>
                  </a:cubicBezTo>
                  <a:cubicBezTo>
                    <a:pt x="1111777" y="1316183"/>
                    <a:pt x="972007" y="1158879"/>
                    <a:pt x="803541" y="1030980"/>
                  </a:cubicBezTo>
                  <a:cubicBezTo>
                    <a:pt x="627148" y="898700"/>
                    <a:pt x="437410" y="785282"/>
                    <a:pt x="237429" y="692582"/>
                  </a:cubicBezTo>
                  <a:cubicBezTo>
                    <a:pt x="188210" y="669458"/>
                    <a:pt x="139087" y="645953"/>
                    <a:pt x="90913" y="620640"/>
                  </a:cubicBezTo>
                  <a:cubicBezTo>
                    <a:pt x="22216" y="584668"/>
                    <a:pt x="-8000" y="526809"/>
                    <a:pt x="2072" y="455628"/>
                  </a:cubicBezTo>
                  <a:cubicBezTo>
                    <a:pt x="11574" y="389014"/>
                    <a:pt x="55472" y="343907"/>
                    <a:pt x="129490" y="327349"/>
                  </a:cubicBezTo>
                  <a:cubicBezTo>
                    <a:pt x="528562" y="238086"/>
                    <a:pt x="926588" y="147682"/>
                    <a:pt x="1325850" y="60893"/>
                  </a:cubicBezTo>
                  <a:cubicBezTo>
                    <a:pt x="1444001" y="33806"/>
                    <a:pt x="1563738" y="14195"/>
                    <a:pt x="1684350" y="2178"/>
                  </a:cubicBezTo>
                  <a:cubicBezTo>
                    <a:pt x="1800081" y="-7909"/>
                    <a:pt x="1913341" y="20640"/>
                    <a:pt x="2021186" y="64890"/>
                  </a:cubicBezTo>
                  <a:cubicBezTo>
                    <a:pt x="2057007" y="79640"/>
                    <a:pt x="2071545" y="110473"/>
                    <a:pt x="2059192" y="140545"/>
                  </a:cubicBezTo>
                  <a:cubicBezTo>
                    <a:pt x="2048790" y="169304"/>
                    <a:pt x="2017079" y="184172"/>
                    <a:pt x="1988364" y="173754"/>
                  </a:cubicBezTo>
                  <a:cubicBezTo>
                    <a:pt x="1986600" y="173114"/>
                    <a:pt x="1984869" y="172384"/>
                    <a:pt x="1983179" y="171568"/>
                  </a:cubicBezTo>
                  <a:cubicBezTo>
                    <a:pt x="1790864" y="91346"/>
                    <a:pt x="1598740" y="112281"/>
                    <a:pt x="1402339" y="158435"/>
                  </a:cubicBezTo>
                  <a:cubicBezTo>
                    <a:pt x="993766" y="254264"/>
                    <a:pt x="582912" y="342860"/>
                    <a:pt x="173103" y="434406"/>
                  </a:cubicBezTo>
                  <a:cubicBezTo>
                    <a:pt x="164292" y="435143"/>
                    <a:pt x="155692" y="437498"/>
                    <a:pt x="147733" y="441353"/>
                  </a:cubicBezTo>
                  <a:cubicBezTo>
                    <a:pt x="135381" y="450203"/>
                    <a:pt x="116758" y="461242"/>
                    <a:pt x="115997" y="472376"/>
                  </a:cubicBezTo>
                  <a:cubicBezTo>
                    <a:pt x="116428" y="489252"/>
                    <a:pt x="124506" y="505013"/>
                    <a:pt x="137946" y="515199"/>
                  </a:cubicBezTo>
                  <a:cubicBezTo>
                    <a:pt x="173930" y="536437"/>
                    <a:pt x="211148" y="555504"/>
                    <a:pt x="249401" y="572297"/>
                  </a:cubicBezTo>
                  <a:cubicBezTo>
                    <a:pt x="522481" y="698387"/>
                    <a:pt x="780927" y="847412"/>
                    <a:pt x="1004598" y="1049918"/>
                  </a:cubicBezTo>
                  <a:cubicBezTo>
                    <a:pt x="1101443" y="1137379"/>
                    <a:pt x="1193281" y="1230247"/>
                    <a:pt x="1279672" y="1328078"/>
                  </a:cubicBezTo>
                  <a:cubicBezTo>
                    <a:pt x="1397778" y="1462638"/>
                    <a:pt x="1536788" y="1556944"/>
                    <a:pt x="1717321" y="1577594"/>
                  </a:cubicBezTo>
                  <a:cubicBezTo>
                    <a:pt x="1948498" y="1604240"/>
                    <a:pt x="2143188" y="1530679"/>
                    <a:pt x="2289134" y="1347681"/>
                  </a:cubicBezTo>
                  <a:cubicBezTo>
                    <a:pt x="2515275" y="1064002"/>
                    <a:pt x="2514039" y="685731"/>
                    <a:pt x="2290084" y="403288"/>
                  </a:cubicBezTo>
                  <a:cubicBezTo>
                    <a:pt x="2262972" y="371499"/>
                    <a:pt x="2234239" y="341133"/>
                    <a:pt x="2203999" y="312313"/>
                  </a:cubicBezTo>
                  <a:cubicBezTo>
                    <a:pt x="2172358" y="279958"/>
                    <a:pt x="2168082" y="247888"/>
                    <a:pt x="2192597" y="222384"/>
                  </a:cubicBezTo>
                  <a:cubicBezTo>
                    <a:pt x="2217111" y="196881"/>
                    <a:pt x="2249607" y="199355"/>
                    <a:pt x="2282768" y="229807"/>
                  </a:cubicBezTo>
                  <a:cubicBezTo>
                    <a:pt x="2442016" y="375691"/>
                    <a:pt x="2539314" y="554121"/>
                    <a:pt x="2565539" y="769854"/>
                  </a:cubicBezTo>
                  <a:cubicBezTo>
                    <a:pt x="2567074" y="777217"/>
                    <a:pt x="2569300" y="784418"/>
                    <a:pt x="2572190" y="791361"/>
                  </a:cubicBezTo>
                  <a:close/>
                </a:path>
              </a:pathLst>
            </a:custGeom>
            <a:grpFill/>
            <a:ln w="9502"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4CC97173-5C6A-CF41-A205-0DC4396FB14C}"/>
                </a:ext>
              </a:extLst>
            </p:cNvPr>
            <p:cNvSpPr/>
            <p:nvPr/>
          </p:nvSpPr>
          <p:spPr>
            <a:xfrm>
              <a:off x="2628946" y="2443347"/>
              <a:ext cx="1781695" cy="2667923"/>
            </a:xfrm>
            <a:custGeom>
              <a:avLst/>
              <a:gdLst>
                <a:gd name="connsiteX0" fmla="*/ 609 w 1781695"/>
                <a:gd name="connsiteY0" fmla="*/ 1678013 h 2667923"/>
                <a:gd name="connsiteX1" fmla="*/ 78618 w 1781695"/>
                <a:gd name="connsiteY1" fmla="*/ 997506 h 2667923"/>
                <a:gd name="connsiteX2" fmla="*/ 166224 w 1781695"/>
                <a:gd name="connsiteY2" fmla="*/ 242106 h 2667923"/>
                <a:gd name="connsiteX3" fmla="*/ 180381 w 1781695"/>
                <a:gd name="connsiteY3" fmla="*/ 136666 h 2667923"/>
                <a:gd name="connsiteX4" fmla="*/ 310365 w 1781695"/>
                <a:gd name="connsiteY4" fmla="*/ 4770 h 2667923"/>
                <a:gd name="connsiteX5" fmla="*/ 490232 w 1781695"/>
                <a:gd name="connsiteY5" fmla="*/ 73763 h 2667923"/>
                <a:gd name="connsiteX6" fmla="*/ 560165 w 1781695"/>
                <a:gd name="connsiteY6" fmla="*/ 191289 h 2667923"/>
                <a:gd name="connsiteX7" fmla="*/ 708486 w 1781695"/>
                <a:gd name="connsiteY7" fmla="*/ 416634 h 2667923"/>
                <a:gd name="connsiteX8" fmla="*/ 720934 w 1781695"/>
                <a:gd name="connsiteY8" fmla="*/ 487244 h 2667923"/>
                <a:gd name="connsiteX9" fmla="*/ 621546 w 1781695"/>
                <a:gd name="connsiteY9" fmla="*/ 490385 h 2667923"/>
                <a:gd name="connsiteX10" fmla="*/ 479685 w 1781695"/>
                <a:gd name="connsiteY10" fmla="*/ 279029 h 2667923"/>
                <a:gd name="connsiteX11" fmla="*/ 403671 w 1781695"/>
                <a:gd name="connsiteY11" fmla="*/ 151606 h 2667923"/>
                <a:gd name="connsiteX12" fmla="*/ 335639 w 1781695"/>
                <a:gd name="connsiteY12" fmla="*/ 115444 h 2667923"/>
                <a:gd name="connsiteX13" fmla="*/ 288131 w 1781695"/>
                <a:gd name="connsiteY13" fmla="*/ 176444 h 2667923"/>
                <a:gd name="connsiteX14" fmla="*/ 218768 w 1781695"/>
                <a:gd name="connsiteY14" fmla="*/ 777014 h 2667923"/>
                <a:gd name="connsiteX15" fmla="*/ 130592 w 1781695"/>
                <a:gd name="connsiteY15" fmla="*/ 1532319 h 2667923"/>
                <a:gd name="connsiteX16" fmla="*/ 134488 w 1781695"/>
                <a:gd name="connsiteY16" fmla="*/ 1921629 h 2667923"/>
                <a:gd name="connsiteX17" fmla="*/ 427236 w 1781695"/>
                <a:gd name="connsiteY17" fmla="*/ 2379932 h 2667923"/>
                <a:gd name="connsiteX18" fmla="*/ 964462 w 1781695"/>
                <a:gd name="connsiteY18" fmla="*/ 2554080 h 2667923"/>
                <a:gd name="connsiteX19" fmla="*/ 1663693 w 1781695"/>
                <a:gd name="connsiteY19" fmla="*/ 1898124 h 2667923"/>
                <a:gd name="connsiteX20" fmla="*/ 1384628 w 1781695"/>
                <a:gd name="connsiteY20" fmla="*/ 1260535 h 2667923"/>
                <a:gd name="connsiteX21" fmla="*/ 901656 w 1781695"/>
                <a:gd name="connsiteY21" fmla="*/ 826404 h 2667923"/>
                <a:gd name="connsiteX22" fmla="*/ 797137 w 1781695"/>
                <a:gd name="connsiteY22" fmla="*/ 711067 h 2667923"/>
                <a:gd name="connsiteX23" fmla="*/ 799228 w 1781695"/>
                <a:gd name="connsiteY23" fmla="*/ 629417 h 2667923"/>
                <a:gd name="connsiteX24" fmla="*/ 880277 w 1781695"/>
                <a:gd name="connsiteY24" fmla="*/ 635888 h 2667923"/>
                <a:gd name="connsiteX25" fmla="*/ 1519742 w 1781695"/>
                <a:gd name="connsiteY25" fmla="*/ 1231035 h 2667923"/>
                <a:gd name="connsiteX26" fmla="*/ 1586254 w 1781695"/>
                <a:gd name="connsiteY26" fmla="*/ 2376126 h 2667923"/>
                <a:gd name="connsiteX27" fmla="*/ 1048363 w 1781695"/>
                <a:gd name="connsiteY27" fmla="*/ 2660186 h 2667923"/>
                <a:gd name="connsiteX28" fmla="*/ 264376 w 1781695"/>
                <a:gd name="connsiteY28" fmla="*/ 2386498 h 2667923"/>
                <a:gd name="connsiteX29" fmla="*/ 609 w 1781695"/>
                <a:gd name="connsiteY29" fmla="*/ 1678013 h 266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1695" h="2667923">
                  <a:moveTo>
                    <a:pt x="609" y="1678013"/>
                  </a:moveTo>
                  <a:cubicBezTo>
                    <a:pt x="25218" y="1463422"/>
                    <a:pt x="51728" y="1230749"/>
                    <a:pt x="78618" y="997506"/>
                  </a:cubicBezTo>
                  <a:cubicBezTo>
                    <a:pt x="107883" y="745706"/>
                    <a:pt x="137085" y="493906"/>
                    <a:pt x="166224" y="242106"/>
                  </a:cubicBezTo>
                  <a:cubicBezTo>
                    <a:pt x="170309" y="206896"/>
                    <a:pt x="173825" y="171495"/>
                    <a:pt x="180381" y="136666"/>
                  </a:cubicBezTo>
                  <a:cubicBezTo>
                    <a:pt x="193969" y="64057"/>
                    <a:pt x="239672" y="19330"/>
                    <a:pt x="310365" y="4770"/>
                  </a:cubicBezTo>
                  <a:cubicBezTo>
                    <a:pt x="383148" y="-10170"/>
                    <a:pt x="446714" y="10670"/>
                    <a:pt x="490232" y="73763"/>
                  </a:cubicBezTo>
                  <a:cubicBezTo>
                    <a:pt x="516077" y="111257"/>
                    <a:pt x="535650" y="152938"/>
                    <a:pt x="560165" y="191289"/>
                  </a:cubicBezTo>
                  <a:cubicBezTo>
                    <a:pt x="608813" y="267419"/>
                    <a:pt x="658792" y="341741"/>
                    <a:pt x="708486" y="416634"/>
                  </a:cubicBezTo>
                  <a:cubicBezTo>
                    <a:pt x="723024" y="438616"/>
                    <a:pt x="734521" y="460409"/>
                    <a:pt x="720934" y="487244"/>
                  </a:cubicBezTo>
                  <a:cubicBezTo>
                    <a:pt x="700790" y="527117"/>
                    <a:pt x="649861" y="530448"/>
                    <a:pt x="621546" y="490385"/>
                  </a:cubicBezTo>
                  <a:cubicBezTo>
                    <a:pt x="572612" y="421106"/>
                    <a:pt x="525863" y="350210"/>
                    <a:pt x="479685" y="279029"/>
                  </a:cubicBezTo>
                  <a:cubicBezTo>
                    <a:pt x="452890" y="237538"/>
                    <a:pt x="428566" y="194524"/>
                    <a:pt x="403671" y="151606"/>
                  </a:cubicBezTo>
                  <a:cubicBezTo>
                    <a:pt x="388279" y="124580"/>
                    <a:pt x="367565" y="108973"/>
                    <a:pt x="335639" y="115444"/>
                  </a:cubicBezTo>
                  <a:cubicBezTo>
                    <a:pt x="303713" y="121915"/>
                    <a:pt x="291456" y="146753"/>
                    <a:pt x="288131" y="176444"/>
                  </a:cubicBezTo>
                  <a:cubicBezTo>
                    <a:pt x="264820" y="376539"/>
                    <a:pt x="241699" y="576729"/>
                    <a:pt x="218768" y="777014"/>
                  </a:cubicBezTo>
                  <a:cubicBezTo>
                    <a:pt x="189630" y="1028814"/>
                    <a:pt x="160238" y="1280583"/>
                    <a:pt x="130592" y="1532319"/>
                  </a:cubicBezTo>
                  <a:cubicBezTo>
                    <a:pt x="115199" y="1662407"/>
                    <a:pt x="103227" y="1791732"/>
                    <a:pt x="134488" y="1921629"/>
                  </a:cubicBezTo>
                  <a:cubicBezTo>
                    <a:pt x="175930" y="2103826"/>
                    <a:pt x="279442" y="2265877"/>
                    <a:pt x="427236" y="2379932"/>
                  </a:cubicBezTo>
                  <a:cubicBezTo>
                    <a:pt x="579031" y="2501809"/>
                    <a:pt x="770151" y="2563762"/>
                    <a:pt x="964462" y="2554080"/>
                  </a:cubicBezTo>
                  <a:cubicBezTo>
                    <a:pt x="1337405" y="2538473"/>
                    <a:pt x="1634998" y="2272303"/>
                    <a:pt x="1663693" y="1898124"/>
                  </a:cubicBezTo>
                  <a:cubicBezTo>
                    <a:pt x="1683837" y="1635951"/>
                    <a:pt x="1581694" y="1429163"/>
                    <a:pt x="1384628" y="1260535"/>
                  </a:cubicBezTo>
                  <a:cubicBezTo>
                    <a:pt x="1220534" y="1119599"/>
                    <a:pt x="1061475" y="972383"/>
                    <a:pt x="901656" y="826404"/>
                  </a:cubicBezTo>
                  <a:cubicBezTo>
                    <a:pt x="864472" y="790156"/>
                    <a:pt x="829566" y="751637"/>
                    <a:pt x="797137" y="711067"/>
                  </a:cubicBezTo>
                  <a:cubicBezTo>
                    <a:pt x="773288" y="683660"/>
                    <a:pt x="775853" y="650353"/>
                    <a:pt x="799228" y="629417"/>
                  </a:cubicBezTo>
                  <a:cubicBezTo>
                    <a:pt x="822602" y="608481"/>
                    <a:pt x="856238" y="607435"/>
                    <a:pt x="880277" y="635888"/>
                  </a:cubicBezTo>
                  <a:cubicBezTo>
                    <a:pt x="1070312" y="859330"/>
                    <a:pt x="1304814" y="1034619"/>
                    <a:pt x="1519742" y="1231035"/>
                  </a:cubicBezTo>
                  <a:cubicBezTo>
                    <a:pt x="1841185" y="1524706"/>
                    <a:pt x="1871306" y="2047054"/>
                    <a:pt x="1586254" y="2376126"/>
                  </a:cubicBezTo>
                  <a:cubicBezTo>
                    <a:pt x="1444489" y="2539900"/>
                    <a:pt x="1262721" y="2634492"/>
                    <a:pt x="1048363" y="2660186"/>
                  </a:cubicBezTo>
                  <a:cubicBezTo>
                    <a:pt x="743358" y="2697014"/>
                    <a:pt x="479590" y="2604706"/>
                    <a:pt x="264376" y="2386498"/>
                  </a:cubicBezTo>
                  <a:cubicBezTo>
                    <a:pt x="77193" y="2196744"/>
                    <a:pt x="-6612" y="1963215"/>
                    <a:pt x="609" y="1678013"/>
                  </a:cubicBezTo>
                  <a:close/>
                </a:path>
              </a:pathLst>
            </a:custGeom>
            <a:grpFill/>
            <a:ln w="9502"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5BA8B36F-016E-1348-8745-4D02E4636AD0}"/>
                </a:ext>
              </a:extLst>
            </p:cNvPr>
            <p:cNvSpPr/>
            <p:nvPr/>
          </p:nvSpPr>
          <p:spPr>
            <a:xfrm>
              <a:off x="4807072" y="3500692"/>
              <a:ext cx="1385824" cy="1657059"/>
            </a:xfrm>
            <a:custGeom>
              <a:avLst/>
              <a:gdLst>
                <a:gd name="connsiteX0" fmla="*/ 1386005 w 1385824"/>
                <a:gd name="connsiteY0" fmla="*/ 997513 h 1657059"/>
                <a:gd name="connsiteX1" fmla="*/ 891060 w 1385824"/>
                <a:gd name="connsiteY1" fmla="*/ 1646616 h 1657059"/>
                <a:gd name="connsiteX2" fmla="*/ 516028 w 1385824"/>
                <a:gd name="connsiteY2" fmla="*/ 1587044 h 1657059"/>
                <a:gd name="connsiteX3" fmla="*/ 486383 w 1385824"/>
                <a:gd name="connsiteY3" fmla="*/ 1510914 h 1657059"/>
                <a:gd name="connsiteX4" fmla="*/ 567527 w 1385824"/>
                <a:gd name="connsiteY4" fmla="*/ 1485316 h 1657059"/>
                <a:gd name="connsiteX5" fmla="*/ 763167 w 1385824"/>
                <a:gd name="connsiteY5" fmla="*/ 1539273 h 1657059"/>
                <a:gd name="connsiteX6" fmla="*/ 1263908 w 1385824"/>
                <a:gd name="connsiteY6" fmla="*/ 1126934 h 1657059"/>
                <a:gd name="connsiteX7" fmla="*/ 984082 w 1385824"/>
                <a:gd name="connsiteY7" fmla="*/ 564523 h 1657059"/>
                <a:gd name="connsiteX8" fmla="*/ 180142 w 1385824"/>
                <a:gd name="connsiteY8" fmla="*/ 127822 h 1657059"/>
                <a:gd name="connsiteX9" fmla="*/ 125032 w 1385824"/>
                <a:gd name="connsiteY9" fmla="*/ 120114 h 1657059"/>
                <a:gd name="connsiteX10" fmla="*/ 123702 w 1385824"/>
                <a:gd name="connsiteY10" fmla="*/ 176545 h 1657059"/>
                <a:gd name="connsiteX11" fmla="*/ 278485 w 1385824"/>
                <a:gd name="connsiteY11" fmla="*/ 747521 h 1657059"/>
                <a:gd name="connsiteX12" fmla="*/ 322003 w 1385824"/>
                <a:gd name="connsiteY12" fmla="*/ 1121224 h 1657059"/>
                <a:gd name="connsiteX13" fmla="*/ 373217 w 1385824"/>
                <a:gd name="connsiteY13" fmla="*/ 1290518 h 1657059"/>
                <a:gd name="connsiteX14" fmla="*/ 390320 w 1385824"/>
                <a:gd name="connsiteY14" fmla="*/ 1324396 h 1657059"/>
                <a:gd name="connsiteX15" fmla="*/ 369987 w 1385824"/>
                <a:gd name="connsiteY15" fmla="*/ 1400526 h 1657059"/>
                <a:gd name="connsiteX16" fmla="*/ 291312 w 1385824"/>
                <a:gd name="connsiteY16" fmla="*/ 1377877 h 1657059"/>
                <a:gd name="connsiteX17" fmla="*/ 208172 w 1385824"/>
                <a:gd name="connsiteY17" fmla="*/ 1139971 h 1657059"/>
                <a:gd name="connsiteX18" fmla="*/ 108690 w 1385824"/>
                <a:gd name="connsiteY18" fmla="*/ 506569 h 1657059"/>
                <a:gd name="connsiteX19" fmla="*/ 8637 w 1385824"/>
                <a:gd name="connsiteY19" fmla="*/ 195863 h 1657059"/>
                <a:gd name="connsiteX20" fmla="*/ 114581 w 1385824"/>
                <a:gd name="connsiteY20" fmla="*/ 2969 h 1657059"/>
                <a:gd name="connsiteX21" fmla="*/ 209598 w 1385824"/>
                <a:gd name="connsiteY21" fmla="*/ 14959 h 1657059"/>
                <a:gd name="connsiteX22" fmla="*/ 1088126 w 1385824"/>
                <a:gd name="connsiteY22" fmla="*/ 496958 h 1657059"/>
                <a:gd name="connsiteX23" fmla="*/ 1386005 w 1385824"/>
                <a:gd name="connsiteY23" fmla="*/ 997513 h 16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5824" h="1657059">
                  <a:moveTo>
                    <a:pt x="1386005" y="997513"/>
                  </a:moveTo>
                  <a:cubicBezTo>
                    <a:pt x="1384199" y="1336386"/>
                    <a:pt x="1181623" y="1587520"/>
                    <a:pt x="891060" y="1646616"/>
                  </a:cubicBezTo>
                  <a:cubicBezTo>
                    <a:pt x="759842" y="1673167"/>
                    <a:pt x="634514" y="1648520"/>
                    <a:pt x="516028" y="1587044"/>
                  </a:cubicBezTo>
                  <a:cubicBezTo>
                    <a:pt x="483627" y="1570201"/>
                    <a:pt x="472795" y="1539463"/>
                    <a:pt x="486383" y="1510914"/>
                  </a:cubicBezTo>
                  <a:cubicBezTo>
                    <a:pt x="499970" y="1482366"/>
                    <a:pt x="529900" y="1473516"/>
                    <a:pt x="567527" y="1485316"/>
                  </a:cubicBezTo>
                  <a:cubicBezTo>
                    <a:pt x="632234" y="1505490"/>
                    <a:pt x="696941" y="1534229"/>
                    <a:pt x="763167" y="1539273"/>
                  </a:cubicBezTo>
                  <a:cubicBezTo>
                    <a:pt x="1002041" y="1557544"/>
                    <a:pt x="1230462" y="1365506"/>
                    <a:pt x="1263908" y="1126934"/>
                  </a:cubicBezTo>
                  <a:cubicBezTo>
                    <a:pt x="1298019" y="883413"/>
                    <a:pt x="1199676" y="683096"/>
                    <a:pt x="984082" y="564523"/>
                  </a:cubicBezTo>
                  <a:cubicBezTo>
                    <a:pt x="716894" y="417529"/>
                    <a:pt x="448914" y="271962"/>
                    <a:pt x="180142" y="127822"/>
                  </a:cubicBezTo>
                  <a:cubicBezTo>
                    <a:pt x="164845" y="119543"/>
                    <a:pt x="143561" y="122493"/>
                    <a:pt x="125032" y="120114"/>
                  </a:cubicBezTo>
                  <a:cubicBezTo>
                    <a:pt x="124272" y="139146"/>
                    <a:pt x="117811" y="159987"/>
                    <a:pt x="123702" y="176545"/>
                  </a:cubicBezTo>
                  <a:cubicBezTo>
                    <a:pt x="189359" y="363159"/>
                    <a:pt x="249220" y="551581"/>
                    <a:pt x="278485" y="747521"/>
                  </a:cubicBezTo>
                  <a:cubicBezTo>
                    <a:pt x="297013" y="871232"/>
                    <a:pt x="303380" y="997322"/>
                    <a:pt x="322003" y="1121224"/>
                  </a:cubicBezTo>
                  <a:cubicBezTo>
                    <a:pt x="330745" y="1178988"/>
                    <a:pt x="355069" y="1234372"/>
                    <a:pt x="373217" y="1290518"/>
                  </a:cubicBezTo>
                  <a:cubicBezTo>
                    <a:pt x="378308" y="1302110"/>
                    <a:pt x="384017" y="1313418"/>
                    <a:pt x="390320" y="1324396"/>
                  </a:cubicBezTo>
                  <a:cubicBezTo>
                    <a:pt x="404193" y="1355895"/>
                    <a:pt x="396116" y="1385110"/>
                    <a:pt x="369987" y="1400526"/>
                  </a:cubicBezTo>
                  <a:cubicBezTo>
                    <a:pt x="343857" y="1415942"/>
                    <a:pt x="309936" y="1408044"/>
                    <a:pt x="291312" y="1377877"/>
                  </a:cubicBezTo>
                  <a:cubicBezTo>
                    <a:pt x="246369" y="1304602"/>
                    <a:pt x="215299" y="1225617"/>
                    <a:pt x="208172" y="1139971"/>
                  </a:cubicBezTo>
                  <a:cubicBezTo>
                    <a:pt x="190879" y="926236"/>
                    <a:pt x="169500" y="713167"/>
                    <a:pt x="108690" y="506569"/>
                  </a:cubicBezTo>
                  <a:cubicBezTo>
                    <a:pt x="77904" y="401890"/>
                    <a:pt x="41512" y="299591"/>
                    <a:pt x="8637" y="195863"/>
                  </a:cubicBezTo>
                  <a:cubicBezTo>
                    <a:pt x="-19869" y="106506"/>
                    <a:pt x="25740" y="20003"/>
                    <a:pt x="114581" y="2969"/>
                  </a:cubicBezTo>
                  <a:cubicBezTo>
                    <a:pt x="146719" y="-3282"/>
                    <a:pt x="180012" y="920"/>
                    <a:pt x="209598" y="14959"/>
                  </a:cubicBezTo>
                  <a:cubicBezTo>
                    <a:pt x="504151" y="173310"/>
                    <a:pt x="799749" y="328996"/>
                    <a:pt x="1088126" y="496958"/>
                  </a:cubicBezTo>
                  <a:cubicBezTo>
                    <a:pt x="1288992" y="614198"/>
                    <a:pt x="1378783" y="806331"/>
                    <a:pt x="1386005" y="997513"/>
                  </a:cubicBezTo>
                  <a:close/>
                </a:path>
              </a:pathLst>
            </a:custGeom>
            <a:grpFill/>
            <a:ln w="9502" cap="flat">
              <a:noFill/>
              <a:prstDash val="solid"/>
              <a:miter/>
            </a:ln>
          </p:spPr>
          <p:txBody>
            <a:bodyPr rtlCol="0" anchor="ctr"/>
            <a:lstStyle/>
            <a:p>
              <a:endParaRPr lang="en-RO"/>
            </a:p>
          </p:txBody>
        </p:sp>
      </p:grpSp>
      <p:sp>
        <p:nvSpPr>
          <p:cNvPr id="38" name="Graphic 36">
            <a:extLst>
              <a:ext uri="{FF2B5EF4-FFF2-40B4-BE49-F238E27FC236}">
                <a16:creationId xmlns:a16="http://schemas.microsoft.com/office/drawing/2014/main" id="{4021C050-B310-B347-9141-BBAECB5AA1D4}"/>
              </a:ext>
            </a:extLst>
          </p:cNvPr>
          <p:cNvSpPr>
            <a:spLocks noChangeAspect="1"/>
          </p:cNvSpPr>
          <p:nvPr/>
        </p:nvSpPr>
        <p:spPr>
          <a:xfrm>
            <a:off x="583728" y="3139238"/>
            <a:ext cx="555947" cy="576000"/>
          </a:xfrm>
          <a:custGeom>
            <a:avLst/>
            <a:gdLst>
              <a:gd name="connsiteX0" fmla="*/ 2075793 w 3444833"/>
              <a:gd name="connsiteY0" fmla="*/ 2180790 h 3569090"/>
              <a:gd name="connsiteX1" fmla="*/ 1989370 w 3444833"/>
              <a:gd name="connsiteY1" fmla="*/ 2046226 h 3569090"/>
              <a:gd name="connsiteX2" fmla="*/ 1950580 w 3444833"/>
              <a:gd name="connsiteY2" fmla="*/ 2035948 h 3569090"/>
              <a:gd name="connsiteX3" fmla="*/ 1606125 w 3444833"/>
              <a:gd name="connsiteY3" fmla="*/ 2136252 h 3569090"/>
              <a:gd name="connsiteX4" fmla="*/ 748742 w 3444833"/>
              <a:gd name="connsiteY4" fmla="*/ 2519673 h 3569090"/>
              <a:gd name="connsiteX5" fmla="*/ 650815 w 3444833"/>
              <a:gd name="connsiteY5" fmla="*/ 2561546 h 3569090"/>
              <a:gd name="connsiteX6" fmla="*/ 440605 w 3444833"/>
              <a:gd name="connsiteY6" fmla="*/ 2410043 h 3569090"/>
              <a:gd name="connsiteX7" fmla="*/ 508108 w 3444833"/>
              <a:gd name="connsiteY7" fmla="*/ 2238079 h 3569090"/>
              <a:gd name="connsiteX8" fmla="*/ 773271 w 3444833"/>
              <a:gd name="connsiteY8" fmla="*/ 2024528 h 3569090"/>
              <a:gd name="connsiteX9" fmla="*/ 1582071 w 3444833"/>
              <a:gd name="connsiteY9" fmla="*/ 1674891 h 3569090"/>
              <a:gd name="connsiteX10" fmla="*/ 1686653 w 3444833"/>
              <a:gd name="connsiteY10" fmla="*/ 1639965 h 3569090"/>
              <a:gd name="connsiteX11" fmla="*/ 1692737 w 3444833"/>
              <a:gd name="connsiteY11" fmla="*/ 1634826 h 3569090"/>
              <a:gd name="connsiteX12" fmla="*/ 1362734 w 3444833"/>
              <a:gd name="connsiteY12" fmla="*/ 1588481 h 3569090"/>
              <a:gd name="connsiteX13" fmla="*/ 771750 w 3444833"/>
              <a:gd name="connsiteY13" fmla="*/ 1423654 h 3569090"/>
              <a:gd name="connsiteX14" fmla="*/ 648153 w 3444833"/>
              <a:gd name="connsiteY14" fmla="*/ 1347522 h 3569090"/>
              <a:gd name="connsiteX15" fmla="*/ 528169 w 3444833"/>
              <a:gd name="connsiteY15" fmla="*/ 1117793 h 3569090"/>
              <a:gd name="connsiteX16" fmla="*/ 707574 w 3444833"/>
              <a:gd name="connsiteY16" fmla="*/ 932125 h 3569090"/>
              <a:gd name="connsiteX17" fmla="*/ 1063153 w 3444833"/>
              <a:gd name="connsiteY17" fmla="*/ 972000 h 3569090"/>
              <a:gd name="connsiteX18" fmla="*/ 1394393 w 3444833"/>
              <a:gd name="connsiteY18" fmla="*/ 1070210 h 3569090"/>
              <a:gd name="connsiteX19" fmla="*/ 1308826 w 3444833"/>
              <a:gd name="connsiteY19" fmla="*/ 1001881 h 3569090"/>
              <a:gd name="connsiteX20" fmla="*/ 886980 w 3444833"/>
              <a:gd name="connsiteY20" fmla="*/ 574304 h 3569090"/>
              <a:gd name="connsiteX21" fmla="*/ 780306 w 3444833"/>
              <a:gd name="connsiteY21" fmla="*/ 328396 h 3569090"/>
              <a:gd name="connsiteX22" fmla="*/ 830031 w 3444833"/>
              <a:gd name="connsiteY22" fmla="*/ 92006 h 3569090"/>
              <a:gd name="connsiteX23" fmla="*/ 1056403 w 3444833"/>
              <a:gd name="connsiteY23" fmla="*/ 8450 h 3569090"/>
              <a:gd name="connsiteX24" fmla="*/ 1325559 w 3444833"/>
              <a:gd name="connsiteY24" fmla="*/ 150247 h 3569090"/>
              <a:gd name="connsiteX25" fmla="*/ 1921392 w 3444833"/>
              <a:gd name="connsiteY25" fmla="*/ 765681 h 3569090"/>
              <a:gd name="connsiteX26" fmla="*/ 2245501 w 3444833"/>
              <a:gd name="connsiteY26" fmla="*/ 1296418 h 3569090"/>
              <a:gd name="connsiteX27" fmla="*/ 2298267 w 3444833"/>
              <a:gd name="connsiteY27" fmla="*/ 1472189 h 3569090"/>
              <a:gd name="connsiteX28" fmla="*/ 2856641 w 3444833"/>
              <a:gd name="connsiteY28" fmla="*/ 2075156 h 3569090"/>
              <a:gd name="connsiteX29" fmla="*/ 2900280 w 3444833"/>
              <a:gd name="connsiteY29" fmla="*/ 2086957 h 3569090"/>
              <a:gd name="connsiteX30" fmla="*/ 3052577 w 3444833"/>
              <a:gd name="connsiteY30" fmla="*/ 2371723 h 3569090"/>
              <a:gd name="connsiteX31" fmla="*/ 3047645 w 3444833"/>
              <a:gd name="connsiteY31" fmla="*/ 2386252 h 3569090"/>
              <a:gd name="connsiteX32" fmla="*/ 3043747 w 3444833"/>
              <a:gd name="connsiteY32" fmla="*/ 2446967 h 3569090"/>
              <a:gd name="connsiteX33" fmla="*/ 3128269 w 3444833"/>
              <a:gd name="connsiteY33" fmla="*/ 2774621 h 3569090"/>
              <a:gd name="connsiteX34" fmla="*/ 3158597 w 3444833"/>
              <a:gd name="connsiteY34" fmla="*/ 2813354 h 3569090"/>
              <a:gd name="connsiteX35" fmla="*/ 3389629 w 3444833"/>
              <a:gd name="connsiteY35" fmla="*/ 2932120 h 3569090"/>
              <a:gd name="connsiteX36" fmla="*/ 3420623 w 3444833"/>
              <a:gd name="connsiteY36" fmla="*/ 2949630 h 3569090"/>
              <a:gd name="connsiteX37" fmla="*/ 3439638 w 3444833"/>
              <a:gd name="connsiteY37" fmla="*/ 3015104 h 3569090"/>
              <a:gd name="connsiteX38" fmla="*/ 3374131 w 3444833"/>
              <a:gd name="connsiteY38" fmla="*/ 3041846 h 3569090"/>
              <a:gd name="connsiteX39" fmla="*/ 3313189 w 3444833"/>
              <a:gd name="connsiteY39" fmla="*/ 3012820 h 3569090"/>
              <a:gd name="connsiteX40" fmla="*/ 3078069 w 3444833"/>
              <a:gd name="connsiteY40" fmla="*/ 2893768 h 3569090"/>
              <a:gd name="connsiteX41" fmla="*/ 3028821 w 3444833"/>
              <a:gd name="connsiteY41" fmla="*/ 2832863 h 3569090"/>
              <a:gd name="connsiteX42" fmla="*/ 2974723 w 3444833"/>
              <a:gd name="connsiteY42" fmla="*/ 2629114 h 3569090"/>
              <a:gd name="connsiteX43" fmla="*/ 2960937 w 3444833"/>
              <a:gd name="connsiteY43" fmla="*/ 2668322 h 3569090"/>
              <a:gd name="connsiteX44" fmla="*/ 2882881 w 3444833"/>
              <a:gd name="connsiteY44" fmla="*/ 2931263 h 3569090"/>
              <a:gd name="connsiteX45" fmla="*/ 2893434 w 3444833"/>
              <a:gd name="connsiteY45" fmla="*/ 2989790 h 3569090"/>
              <a:gd name="connsiteX46" fmla="*/ 3160214 w 3444833"/>
              <a:gd name="connsiteY46" fmla="*/ 3351419 h 3569090"/>
              <a:gd name="connsiteX47" fmla="*/ 3162686 w 3444833"/>
              <a:gd name="connsiteY47" fmla="*/ 3428693 h 3569090"/>
              <a:gd name="connsiteX48" fmla="*/ 3102028 w 3444833"/>
              <a:gd name="connsiteY48" fmla="*/ 3442587 h 3569090"/>
              <a:gd name="connsiteX49" fmla="*/ 3072745 w 3444833"/>
              <a:gd name="connsiteY49" fmla="*/ 3419081 h 3569090"/>
              <a:gd name="connsiteX50" fmla="*/ 2774306 w 3444833"/>
              <a:gd name="connsiteY50" fmla="*/ 3014533 h 3569090"/>
              <a:gd name="connsiteX51" fmla="*/ 2762422 w 3444833"/>
              <a:gd name="connsiteY51" fmla="*/ 2941066 h 3569090"/>
              <a:gd name="connsiteX52" fmla="*/ 2874039 w 3444833"/>
              <a:gd name="connsiteY52" fmla="*/ 2561832 h 3569090"/>
              <a:gd name="connsiteX53" fmla="*/ 2883547 w 3444833"/>
              <a:gd name="connsiteY53" fmla="*/ 2525954 h 3569090"/>
              <a:gd name="connsiteX54" fmla="*/ 2687883 w 3444833"/>
              <a:gd name="connsiteY54" fmla="*/ 2481702 h 3569090"/>
              <a:gd name="connsiteX55" fmla="*/ 2601746 w 3444833"/>
              <a:gd name="connsiteY55" fmla="*/ 2304505 h 3569090"/>
              <a:gd name="connsiteX56" fmla="*/ 2420153 w 3444833"/>
              <a:gd name="connsiteY56" fmla="*/ 2349042 h 3569090"/>
              <a:gd name="connsiteX57" fmla="*/ 2529584 w 3444833"/>
              <a:gd name="connsiteY57" fmla="*/ 2519007 h 3569090"/>
              <a:gd name="connsiteX58" fmla="*/ 2591383 w 3444833"/>
              <a:gd name="connsiteY58" fmla="*/ 2790229 h 3569090"/>
              <a:gd name="connsiteX59" fmla="*/ 2561624 w 3444833"/>
              <a:gd name="connsiteY59" fmla="*/ 3099040 h 3569090"/>
              <a:gd name="connsiteX60" fmla="*/ 2579498 w 3444833"/>
              <a:gd name="connsiteY60" fmla="*/ 3138058 h 3569090"/>
              <a:gd name="connsiteX61" fmla="*/ 2860348 w 3444833"/>
              <a:gd name="connsiteY61" fmla="*/ 3436877 h 3569090"/>
              <a:gd name="connsiteX62" fmla="*/ 2881835 w 3444833"/>
              <a:gd name="connsiteY62" fmla="*/ 3495879 h 3569090"/>
              <a:gd name="connsiteX63" fmla="*/ 2787807 w 3444833"/>
              <a:gd name="connsiteY63" fmla="*/ 3517387 h 3569090"/>
              <a:gd name="connsiteX64" fmla="*/ 2641202 w 3444833"/>
              <a:gd name="connsiteY64" fmla="*/ 3366359 h 3569090"/>
              <a:gd name="connsiteX65" fmla="*/ 2472539 w 3444833"/>
              <a:gd name="connsiteY65" fmla="*/ 3192207 h 3569090"/>
              <a:gd name="connsiteX66" fmla="*/ 2444777 w 3444833"/>
              <a:gd name="connsiteY66" fmla="*/ 3111983 h 3569090"/>
              <a:gd name="connsiteX67" fmla="*/ 2489177 w 3444833"/>
              <a:gd name="connsiteY67" fmla="*/ 2700773 h 3569090"/>
              <a:gd name="connsiteX68" fmla="*/ 2479670 w 3444833"/>
              <a:gd name="connsiteY68" fmla="*/ 2654618 h 3569090"/>
              <a:gd name="connsiteX69" fmla="*/ 2304923 w 3444833"/>
              <a:gd name="connsiteY69" fmla="*/ 2373024 h 3569090"/>
              <a:gd name="connsiteX70" fmla="*/ 2259477 w 3444833"/>
              <a:gd name="connsiteY70" fmla="*/ 2359891 h 3569090"/>
              <a:gd name="connsiteX71" fmla="*/ 1867484 w 3444833"/>
              <a:gd name="connsiteY71" fmla="*/ 2529475 h 3569090"/>
              <a:gd name="connsiteX72" fmla="*/ 1844191 w 3444833"/>
              <a:gd name="connsiteY72" fmla="*/ 2572110 h 3569090"/>
              <a:gd name="connsiteX73" fmla="*/ 1881365 w 3444833"/>
              <a:gd name="connsiteY73" fmla="*/ 2872832 h 3569090"/>
              <a:gd name="connsiteX74" fmla="*/ 1873854 w 3444833"/>
              <a:gd name="connsiteY74" fmla="*/ 2927933 h 3569090"/>
              <a:gd name="connsiteX75" fmla="*/ 1594715 w 3444833"/>
              <a:gd name="connsiteY75" fmla="*/ 3528807 h 3569090"/>
              <a:gd name="connsiteX76" fmla="*/ 1545942 w 3444833"/>
              <a:gd name="connsiteY76" fmla="*/ 3568110 h 3569090"/>
              <a:gd name="connsiteX77" fmla="*/ 1496218 w 3444833"/>
              <a:gd name="connsiteY77" fmla="*/ 3485697 h 3569090"/>
              <a:gd name="connsiteX78" fmla="*/ 1621717 w 3444833"/>
              <a:gd name="connsiteY78" fmla="*/ 3214095 h 3569090"/>
              <a:gd name="connsiteX79" fmla="*/ 1761952 w 3444833"/>
              <a:gd name="connsiteY79" fmla="*/ 2910042 h 3569090"/>
              <a:gd name="connsiteX80" fmla="*/ 1771934 w 3444833"/>
              <a:gd name="connsiteY80" fmla="*/ 2869787 h 3569090"/>
              <a:gd name="connsiteX81" fmla="*/ 1735901 w 3444833"/>
              <a:gd name="connsiteY81" fmla="*/ 2587621 h 3569090"/>
              <a:gd name="connsiteX82" fmla="*/ 1728295 w 3444833"/>
              <a:gd name="connsiteY82" fmla="*/ 2585433 h 3569090"/>
              <a:gd name="connsiteX83" fmla="*/ 1199681 w 3444833"/>
              <a:gd name="connsiteY83" fmla="*/ 2709909 h 3569090"/>
              <a:gd name="connsiteX84" fmla="*/ 355799 w 3444833"/>
              <a:gd name="connsiteY84" fmla="*/ 2962097 h 3569090"/>
              <a:gd name="connsiteX85" fmla="*/ 94439 w 3444833"/>
              <a:gd name="connsiteY85" fmla="*/ 3055549 h 3569090"/>
              <a:gd name="connsiteX86" fmla="*/ 3547 w 3444833"/>
              <a:gd name="connsiteY86" fmla="*/ 3025667 h 3569090"/>
              <a:gd name="connsiteX87" fmla="*/ 55743 w 3444833"/>
              <a:gd name="connsiteY87" fmla="*/ 2950677 h 3569090"/>
              <a:gd name="connsiteX88" fmla="*/ 822900 w 3444833"/>
              <a:gd name="connsiteY88" fmla="*/ 2678504 h 3569090"/>
              <a:gd name="connsiteX89" fmla="*/ 1131988 w 3444833"/>
              <a:gd name="connsiteY89" fmla="*/ 2610652 h 3569090"/>
              <a:gd name="connsiteX90" fmla="*/ 1581595 w 3444833"/>
              <a:gd name="connsiteY90" fmla="*/ 2517199 h 3569090"/>
              <a:gd name="connsiteX91" fmla="*/ 1703671 w 3444833"/>
              <a:gd name="connsiteY91" fmla="*/ 2469617 h 3569090"/>
              <a:gd name="connsiteX92" fmla="*/ 1714414 w 3444833"/>
              <a:gd name="connsiteY92" fmla="*/ 2437641 h 3569090"/>
              <a:gd name="connsiteX93" fmla="*/ 1690551 w 3444833"/>
              <a:gd name="connsiteY93" fmla="*/ 2243028 h 3569090"/>
              <a:gd name="connsiteX94" fmla="*/ 1686367 w 3444833"/>
              <a:gd name="connsiteY94" fmla="*/ 2200394 h 3569090"/>
              <a:gd name="connsiteX95" fmla="*/ 1759955 w 3444833"/>
              <a:gd name="connsiteY95" fmla="*/ 2134349 h 3569090"/>
              <a:gd name="connsiteX96" fmla="*/ 2171343 w 3444833"/>
              <a:gd name="connsiteY96" fmla="*/ 1476566 h 3569090"/>
              <a:gd name="connsiteX97" fmla="*/ 2180850 w 3444833"/>
              <a:gd name="connsiteY97" fmla="*/ 1471427 h 3569090"/>
              <a:gd name="connsiteX98" fmla="*/ 2166779 w 3444833"/>
              <a:gd name="connsiteY98" fmla="*/ 1406429 h 3569090"/>
              <a:gd name="connsiteX99" fmla="*/ 2041186 w 3444833"/>
              <a:gd name="connsiteY99" fmla="*/ 1147675 h 3569090"/>
              <a:gd name="connsiteX100" fmla="*/ 1525501 w 3444833"/>
              <a:gd name="connsiteY100" fmla="*/ 489702 h 3569090"/>
              <a:gd name="connsiteX101" fmla="*/ 1177053 w 3444833"/>
              <a:gd name="connsiteY101" fmla="*/ 186124 h 3569090"/>
              <a:gd name="connsiteX102" fmla="*/ 1034916 w 3444833"/>
              <a:gd name="connsiteY102" fmla="*/ 123220 h 3569090"/>
              <a:gd name="connsiteX103" fmla="*/ 902477 w 3444833"/>
              <a:gd name="connsiteY103" fmla="*/ 199923 h 3569090"/>
              <a:gd name="connsiteX104" fmla="*/ 930049 w 3444833"/>
              <a:gd name="connsiteY104" fmla="*/ 444022 h 3569090"/>
              <a:gd name="connsiteX105" fmla="*/ 1177243 w 3444833"/>
              <a:gd name="connsiteY105" fmla="*/ 746077 h 3569090"/>
              <a:gd name="connsiteX106" fmla="*/ 1972637 w 3444833"/>
              <a:gd name="connsiteY106" fmla="*/ 1352090 h 3569090"/>
              <a:gd name="connsiteX107" fmla="*/ 2171343 w 3444833"/>
              <a:gd name="connsiteY107" fmla="*/ 1476090 h 3569090"/>
              <a:gd name="connsiteX108" fmla="*/ 2417206 w 3444833"/>
              <a:gd name="connsiteY108" fmla="*/ 2232845 h 3569090"/>
              <a:gd name="connsiteX109" fmla="*/ 2692922 w 3444833"/>
              <a:gd name="connsiteY109" fmla="*/ 2124642 h 3569090"/>
              <a:gd name="connsiteX110" fmla="*/ 2730952 w 3444833"/>
              <a:gd name="connsiteY110" fmla="*/ 1991411 h 3569090"/>
              <a:gd name="connsiteX111" fmla="*/ 2473490 w 3444833"/>
              <a:gd name="connsiteY111" fmla="*/ 1660235 h 3569090"/>
              <a:gd name="connsiteX112" fmla="*/ 2032154 w 3444833"/>
              <a:gd name="connsiteY112" fmla="*/ 1648911 h 3569090"/>
              <a:gd name="connsiteX113" fmla="*/ 2012093 w 3444833"/>
              <a:gd name="connsiteY113" fmla="*/ 1680220 h 3569090"/>
              <a:gd name="connsiteX114" fmla="*/ 2145863 w 3444833"/>
              <a:gd name="connsiteY114" fmla="*/ 2085053 h 3569090"/>
              <a:gd name="connsiteX115" fmla="*/ 2417206 w 3444833"/>
              <a:gd name="connsiteY115" fmla="*/ 2232369 h 3569090"/>
              <a:gd name="connsiteX116" fmla="*/ 1958281 w 3444833"/>
              <a:gd name="connsiteY116" fmla="*/ 1546037 h 3569090"/>
              <a:gd name="connsiteX117" fmla="*/ 1965316 w 3444833"/>
              <a:gd name="connsiteY117" fmla="*/ 1531762 h 3569090"/>
              <a:gd name="connsiteX118" fmla="*/ 1828979 w 3444833"/>
              <a:gd name="connsiteY118" fmla="*/ 1425938 h 3569090"/>
              <a:gd name="connsiteX119" fmla="*/ 932236 w 3444833"/>
              <a:gd name="connsiteY119" fmla="*/ 1055935 h 3569090"/>
              <a:gd name="connsiteX120" fmla="*/ 699493 w 3444833"/>
              <a:gd name="connsiteY120" fmla="*/ 1043945 h 3569090"/>
              <a:gd name="connsiteX121" fmla="*/ 643114 w 3444833"/>
              <a:gd name="connsiteY121" fmla="*/ 1135684 h 3569090"/>
              <a:gd name="connsiteX122" fmla="*/ 745129 w 3444833"/>
              <a:gd name="connsiteY122" fmla="*/ 1284332 h 3569090"/>
              <a:gd name="connsiteX123" fmla="*/ 1018183 w 3444833"/>
              <a:gd name="connsiteY123" fmla="*/ 1402528 h 3569090"/>
              <a:gd name="connsiteX124" fmla="*/ 1700248 w 3444833"/>
              <a:gd name="connsiteY124" fmla="*/ 1524339 h 3569090"/>
              <a:gd name="connsiteX125" fmla="*/ 1958281 w 3444833"/>
              <a:gd name="connsiteY125" fmla="*/ 1546037 h 3569090"/>
              <a:gd name="connsiteX126" fmla="*/ 921968 w 3444833"/>
              <a:gd name="connsiteY126" fmla="*/ 2313165 h 3569090"/>
              <a:gd name="connsiteX127" fmla="*/ 1207192 w 3444833"/>
              <a:gd name="connsiteY127" fmla="*/ 2181456 h 3569090"/>
              <a:gd name="connsiteX128" fmla="*/ 1222404 w 3444833"/>
              <a:gd name="connsiteY128" fmla="*/ 2160139 h 3569090"/>
              <a:gd name="connsiteX129" fmla="*/ 1150432 w 3444833"/>
              <a:gd name="connsiteY129" fmla="*/ 1983797 h 3569090"/>
              <a:gd name="connsiteX130" fmla="*/ 1118677 w 3444833"/>
              <a:gd name="connsiteY130" fmla="*/ 1978278 h 3569090"/>
              <a:gd name="connsiteX131" fmla="*/ 825372 w 3444833"/>
              <a:gd name="connsiteY131" fmla="*/ 2123690 h 3569090"/>
              <a:gd name="connsiteX132" fmla="*/ 922063 w 3444833"/>
              <a:gd name="connsiteY132" fmla="*/ 2313355 h 3569090"/>
              <a:gd name="connsiteX133" fmla="*/ 1252637 w 3444833"/>
              <a:gd name="connsiteY133" fmla="*/ 1919180 h 3569090"/>
              <a:gd name="connsiteX134" fmla="*/ 1333451 w 3444833"/>
              <a:gd name="connsiteY134" fmla="*/ 2120360 h 3569090"/>
              <a:gd name="connsiteX135" fmla="*/ 1645010 w 3444833"/>
              <a:gd name="connsiteY135" fmla="*/ 2002164 h 3569090"/>
              <a:gd name="connsiteX136" fmla="*/ 1659556 w 3444833"/>
              <a:gd name="connsiteY136" fmla="*/ 1981133 h 3569090"/>
              <a:gd name="connsiteX137" fmla="*/ 1579028 w 3444833"/>
              <a:gd name="connsiteY137" fmla="*/ 1817163 h 3569090"/>
              <a:gd name="connsiteX138" fmla="*/ 1546323 w 3444833"/>
              <a:gd name="connsiteY138" fmla="*/ 1810787 h 3569090"/>
              <a:gd name="connsiteX139" fmla="*/ 1252732 w 3444833"/>
              <a:gd name="connsiteY139" fmla="*/ 1919370 h 3569090"/>
              <a:gd name="connsiteX140" fmla="*/ 732674 w 3444833"/>
              <a:gd name="connsiteY140" fmla="*/ 2169275 h 3569090"/>
              <a:gd name="connsiteX141" fmla="*/ 592725 w 3444833"/>
              <a:gd name="connsiteY141" fmla="*/ 2305266 h 3569090"/>
              <a:gd name="connsiteX142" fmla="*/ 554695 w 3444833"/>
              <a:gd name="connsiteY142" fmla="*/ 2409282 h 3569090"/>
              <a:gd name="connsiteX143" fmla="*/ 625810 w 3444833"/>
              <a:gd name="connsiteY143" fmla="*/ 2454200 h 3569090"/>
              <a:gd name="connsiteX144" fmla="*/ 759485 w 3444833"/>
              <a:gd name="connsiteY144" fmla="*/ 2387584 h 3569090"/>
              <a:gd name="connsiteX145" fmla="*/ 803410 w 3444833"/>
              <a:gd name="connsiteY145" fmla="*/ 2271482 h 3569090"/>
              <a:gd name="connsiteX146" fmla="*/ 732769 w 3444833"/>
              <a:gd name="connsiteY146" fmla="*/ 2169465 h 3569090"/>
              <a:gd name="connsiteX147" fmla="*/ 2829829 w 3444833"/>
              <a:gd name="connsiteY147" fmla="*/ 2193637 h 3569090"/>
              <a:gd name="connsiteX148" fmla="*/ 2714884 w 3444833"/>
              <a:gd name="connsiteY148" fmla="*/ 2308120 h 3569090"/>
              <a:gd name="connsiteX149" fmla="*/ 2714884 w 3444833"/>
              <a:gd name="connsiteY149" fmla="*/ 2308882 h 3569090"/>
              <a:gd name="connsiteX150" fmla="*/ 2829829 w 3444833"/>
              <a:gd name="connsiteY150" fmla="*/ 2424698 h 3569090"/>
              <a:gd name="connsiteX151" fmla="*/ 2945820 w 3444833"/>
              <a:gd name="connsiteY151" fmla="*/ 2310500 h 3569090"/>
              <a:gd name="connsiteX152" fmla="*/ 2829925 w 3444833"/>
              <a:gd name="connsiteY152" fmla="*/ 2193827 h 3569090"/>
              <a:gd name="connsiteX153" fmla="*/ 1895151 w 3444833"/>
              <a:gd name="connsiteY153" fmla="*/ 1696398 h 3569090"/>
              <a:gd name="connsiteX154" fmla="*/ 1691311 w 3444833"/>
              <a:gd name="connsiteY154" fmla="*/ 1761301 h 3569090"/>
              <a:gd name="connsiteX155" fmla="*/ 1774787 w 3444833"/>
              <a:gd name="connsiteY155" fmla="*/ 1958579 h 3569090"/>
              <a:gd name="connsiteX156" fmla="*/ 1925765 w 3444833"/>
              <a:gd name="connsiteY156" fmla="*/ 1926698 h 3569090"/>
              <a:gd name="connsiteX157" fmla="*/ 1895151 w 3444833"/>
              <a:gd name="connsiteY157" fmla="*/ 1696398 h 3569090"/>
              <a:gd name="connsiteX158" fmla="*/ 2093097 w 3444833"/>
              <a:gd name="connsiteY158" fmla="*/ 2303363 h 3569090"/>
              <a:gd name="connsiteX159" fmla="*/ 2093097 w 3444833"/>
              <a:gd name="connsiteY159" fmla="*/ 2296225 h 3569090"/>
              <a:gd name="connsiteX160" fmla="*/ 1801217 w 3444833"/>
              <a:gd name="connsiteY160" fmla="*/ 2254067 h 3569090"/>
              <a:gd name="connsiteX161" fmla="*/ 1824130 w 3444833"/>
              <a:gd name="connsiteY161" fmla="*/ 2419560 h 356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444833" h="3569090">
                <a:moveTo>
                  <a:pt x="2075793" y="2180790"/>
                </a:moveTo>
                <a:cubicBezTo>
                  <a:pt x="2046035" y="2133207"/>
                  <a:pt x="2019509" y="2088670"/>
                  <a:pt x="1989370" y="2046226"/>
                </a:cubicBezTo>
                <a:cubicBezTo>
                  <a:pt x="1983285" y="2037661"/>
                  <a:pt x="1962084" y="2032712"/>
                  <a:pt x="1950580" y="2035948"/>
                </a:cubicBezTo>
                <a:cubicBezTo>
                  <a:pt x="1835254" y="2067733"/>
                  <a:pt x="1718218" y="2095141"/>
                  <a:pt x="1606125" y="2136252"/>
                </a:cubicBezTo>
                <a:cubicBezTo>
                  <a:pt x="1311393" y="2244170"/>
                  <a:pt x="1028832" y="2378924"/>
                  <a:pt x="748742" y="2519673"/>
                </a:cubicBezTo>
                <a:cubicBezTo>
                  <a:pt x="717332" y="2536359"/>
                  <a:pt x="684574" y="2550366"/>
                  <a:pt x="650815" y="2561546"/>
                </a:cubicBezTo>
                <a:cubicBezTo>
                  <a:pt x="525697" y="2600183"/>
                  <a:pt x="445169" y="2541561"/>
                  <a:pt x="440605" y="2410043"/>
                </a:cubicBezTo>
                <a:cubicBezTo>
                  <a:pt x="438323" y="2343427"/>
                  <a:pt x="467797" y="2288136"/>
                  <a:pt x="508108" y="2238079"/>
                </a:cubicBezTo>
                <a:cubicBezTo>
                  <a:pt x="580935" y="2147577"/>
                  <a:pt x="674774" y="2082674"/>
                  <a:pt x="773271" y="2024528"/>
                </a:cubicBezTo>
                <a:cubicBezTo>
                  <a:pt x="1028071" y="1874072"/>
                  <a:pt x="1303217" y="1770056"/>
                  <a:pt x="1582071" y="1674891"/>
                </a:cubicBezTo>
                <a:cubicBezTo>
                  <a:pt x="1616868" y="1662995"/>
                  <a:pt x="1651855" y="1651670"/>
                  <a:pt x="1686653" y="1639965"/>
                </a:cubicBezTo>
                <a:cubicBezTo>
                  <a:pt x="1688554" y="1639299"/>
                  <a:pt x="1690075" y="1637110"/>
                  <a:pt x="1692737" y="1634826"/>
                </a:cubicBezTo>
                <a:cubicBezTo>
                  <a:pt x="1582071" y="1619505"/>
                  <a:pt x="1471974" y="1606277"/>
                  <a:pt x="1362734" y="1588481"/>
                </a:cubicBezTo>
                <a:cubicBezTo>
                  <a:pt x="1159844" y="1555553"/>
                  <a:pt x="958571" y="1514156"/>
                  <a:pt x="771750" y="1423654"/>
                </a:cubicBezTo>
                <a:cubicBezTo>
                  <a:pt x="728370" y="1402008"/>
                  <a:pt x="687007" y="1376530"/>
                  <a:pt x="648153" y="1347522"/>
                </a:cubicBezTo>
                <a:cubicBezTo>
                  <a:pt x="570952" y="1290899"/>
                  <a:pt x="534919" y="1210865"/>
                  <a:pt x="528169" y="1117793"/>
                </a:cubicBezTo>
                <a:cubicBezTo>
                  <a:pt x="520373" y="1017203"/>
                  <a:pt x="591774" y="944497"/>
                  <a:pt x="707574" y="932125"/>
                </a:cubicBezTo>
                <a:cubicBezTo>
                  <a:pt x="829080" y="919183"/>
                  <a:pt x="947067" y="941642"/>
                  <a:pt x="1063153" y="972000"/>
                </a:cubicBezTo>
                <a:cubicBezTo>
                  <a:pt x="1173060" y="1000549"/>
                  <a:pt x="1281255" y="1036331"/>
                  <a:pt x="1394393" y="1070210"/>
                </a:cubicBezTo>
                <a:cubicBezTo>
                  <a:pt x="1364350" y="1046133"/>
                  <a:pt x="1336398" y="1024245"/>
                  <a:pt x="1308826" y="1001881"/>
                </a:cubicBezTo>
                <a:cubicBezTo>
                  <a:pt x="1152714" y="874645"/>
                  <a:pt x="1003352" y="740653"/>
                  <a:pt x="886980" y="574304"/>
                </a:cubicBezTo>
                <a:cubicBezTo>
                  <a:pt x="834784" y="499789"/>
                  <a:pt x="790765" y="420707"/>
                  <a:pt x="780306" y="328396"/>
                </a:cubicBezTo>
                <a:cubicBezTo>
                  <a:pt x="770029" y="246252"/>
                  <a:pt x="787535" y="163028"/>
                  <a:pt x="830031" y="92006"/>
                </a:cubicBezTo>
                <a:cubicBezTo>
                  <a:pt x="876997" y="13494"/>
                  <a:pt x="958952" y="-15817"/>
                  <a:pt x="1056403" y="8450"/>
                </a:cubicBezTo>
                <a:cubicBezTo>
                  <a:pt x="1157563" y="33574"/>
                  <a:pt x="1243700" y="88580"/>
                  <a:pt x="1325559" y="150247"/>
                </a:cubicBezTo>
                <a:cubicBezTo>
                  <a:pt x="1555925" y="324019"/>
                  <a:pt x="1746740" y="537284"/>
                  <a:pt x="1921392" y="765681"/>
                </a:cubicBezTo>
                <a:cubicBezTo>
                  <a:pt x="2047936" y="930983"/>
                  <a:pt x="2166399" y="1102091"/>
                  <a:pt x="2245501" y="1296418"/>
                </a:cubicBezTo>
                <a:cubicBezTo>
                  <a:pt x="2268034" y="1351709"/>
                  <a:pt x="2280299" y="1411188"/>
                  <a:pt x="2298267" y="1472189"/>
                </a:cubicBezTo>
                <a:cubicBezTo>
                  <a:pt x="2608591" y="1542421"/>
                  <a:pt x="2851221" y="1801270"/>
                  <a:pt x="2856641" y="2075156"/>
                </a:cubicBezTo>
                <a:cubicBezTo>
                  <a:pt x="2870902" y="2078963"/>
                  <a:pt x="2885829" y="2082389"/>
                  <a:pt x="2900280" y="2086957"/>
                </a:cubicBezTo>
                <a:cubicBezTo>
                  <a:pt x="3020896" y="2123497"/>
                  <a:pt x="3089082" y="2250991"/>
                  <a:pt x="3052577" y="2371723"/>
                </a:cubicBezTo>
                <a:cubicBezTo>
                  <a:pt x="3051096" y="2376619"/>
                  <a:pt x="3049451" y="2381465"/>
                  <a:pt x="3047645" y="2386252"/>
                </a:cubicBezTo>
                <a:cubicBezTo>
                  <a:pt x="3040765" y="2405741"/>
                  <a:pt x="3039415" y="2426757"/>
                  <a:pt x="3043747" y="2446967"/>
                </a:cubicBezTo>
                <a:cubicBezTo>
                  <a:pt x="3070178" y="2556598"/>
                  <a:pt x="3098352" y="2665816"/>
                  <a:pt x="3128269" y="2774621"/>
                </a:cubicBezTo>
                <a:cubicBezTo>
                  <a:pt x="3133302" y="2790812"/>
                  <a:pt x="3144093" y="2804593"/>
                  <a:pt x="3158597" y="2813354"/>
                </a:cubicBezTo>
                <a:cubicBezTo>
                  <a:pt x="3234657" y="2854370"/>
                  <a:pt x="3312523" y="2892722"/>
                  <a:pt x="3389629" y="2932120"/>
                </a:cubicBezTo>
                <a:cubicBezTo>
                  <a:pt x="3400426" y="2937089"/>
                  <a:pt x="3410793" y="2942946"/>
                  <a:pt x="3420623" y="2949630"/>
                </a:cubicBezTo>
                <a:cubicBezTo>
                  <a:pt x="3442871" y="2966380"/>
                  <a:pt x="3452473" y="2987697"/>
                  <a:pt x="3439638" y="3015104"/>
                </a:cubicBezTo>
                <a:cubicBezTo>
                  <a:pt x="3426232" y="3043654"/>
                  <a:pt x="3401608" y="3050982"/>
                  <a:pt x="3374131" y="3041846"/>
                </a:cubicBezTo>
                <a:cubicBezTo>
                  <a:pt x="3353106" y="3033744"/>
                  <a:pt x="3332732" y="3024040"/>
                  <a:pt x="3313189" y="3012820"/>
                </a:cubicBezTo>
                <a:cubicBezTo>
                  <a:pt x="3234847" y="2973136"/>
                  <a:pt x="3156886" y="2932501"/>
                  <a:pt x="3078069" y="2893768"/>
                </a:cubicBezTo>
                <a:cubicBezTo>
                  <a:pt x="3052862" y="2882524"/>
                  <a:pt x="3034555" y="2859883"/>
                  <a:pt x="3028821" y="2832863"/>
                </a:cubicBezTo>
                <a:cubicBezTo>
                  <a:pt x="3012278" y="2767294"/>
                  <a:pt x="2994214" y="2702105"/>
                  <a:pt x="2974723" y="2629114"/>
                </a:cubicBezTo>
                <a:cubicBezTo>
                  <a:pt x="2968448" y="2646814"/>
                  <a:pt x="2964170" y="2657663"/>
                  <a:pt x="2960937" y="2668322"/>
                </a:cubicBezTo>
                <a:cubicBezTo>
                  <a:pt x="2934982" y="2755969"/>
                  <a:pt x="2910072" y="2843997"/>
                  <a:pt x="2882881" y="2931263"/>
                </a:cubicBezTo>
                <a:cubicBezTo>
                  <a:pt x="2875368" y="2951230"/>
                  <a:pt x="2879422" y="2973713"/>
                  <a:pt x="2893434" y="2989790"/>
                </a:cubicBezTo>
                <a:cubicBezTo>
                  <a:pt x="2982900" y="3109889"/>
                  <a:pt x="3071129" y="3230844"/>
                  <a:pt x="3160214" y="3351419"/>
                </a:cubicBezTo>
                <a:cubicBezTo>
                  <a:pt x="3179229" y="3377208"/>
                  <a:pt x="3186549" y="3406424"/>
                  <a:pt x="3162686" y="3428693"/>
                </a:cubicBezTo>
                <a:cubicBezTo>
                  <a:pt x="3149280" y="3441064"/>
                  <a:pt x="3122659" y="3442587"/>
                  <a:pt x="3102028" y="3442587"/>
                </a:cubicBezTo>
                <a:cubicBezTo>
                  <a:pt x="3092521" y="3442587"/>
                  <a:pt x="3080161" y="3429169"/>
                  <a:pt x="3072745" y="3419081"/>
                </a:cubicBezTo>
                <a:cubicBezTo>
                  <a:pt x="2972917" y="3284517"/>
                  <a:pt x="2873849" y="3149287"/>
                  <a:pt x="2774306" y="3014533"/>
                </a:cubicBezTo>
                <a:cubicBezTo>
                  <a:pt x="2757841" y="2993783"/>
                  <a:pt x="2753340" y="2965956"/>
                  <a:pt x="2762422" y="2941066"/>
                </a:cubicBezTo>
                <a:cubicBezTo>
                  <a:pt x="2800451" y="2814876"/>
                  <a:pt x="2837055" y="2688306"/>
                  <a:pt x="2874039" y="2561832"/>
                </a:cubicBezTo>
                <a:cubicBezTo>
                  <a:pt x="2877082" y="2551649"/>
                  <a:pt x="2879554" y="2541276"/>
                  <a:pt x="2883547" y="2525954"/>
                </a:cubicBezTo>
                <a:cubicBezTo>
                  <a:pt x="2810815" y="2537374"/>
                  <a:pt x="2745023" y="2527001"/>
                  <a:pt x="2687883" y="2481702"/>
                </a:cubicBezTo>
                <a:cubicBezTo>
                  <a:pt x="2630743" y="2436404"/>
                  <a:pt x="2606499" y="2375593"/>
                  <a:pt x="2601746" y="2304505"/>
                </a:cubicBezTo>
                <a:lnTo>
                  <a:pt x="2420153" y="2349042"/>
                </a:lnTo>
                <a:lnTo>
                  <a:pt x="2529584" y="2519007"/>
                </a:lnTo>
                <a:cubicBezTo>
                  <a:pt x="2609637" y="2642722"/>
                  <a:pt x="2608591" y="2642722"/>
                  <a:pt x="2591383" y="2790229"/>
                </a:cubicBezTo>
                <a:cubicBezTo>
                  <a:pt x="2579403" y="2892912"/>
                  <a:pt x="2569991" y="2995976"/>
                  <a:pt x="2561624" y="3099040"/>
                </a:cubicBezTo>
                <a:cubicBezTo>
                  <a:pt x="2560578" y="3111602"/>
                  <a:pt x="2570086" y="3127590"/>
                  <a:pt x="2579498" y="3138058"/>
                </a:cubicBezTo>
                <a:cubicBezTo>
                  <a:pt x="2672766" y="3237886"/>
                  <a:pt x="2767841" y="3336192"/>
                  <a:pt x="2860348" y="3436877"/>
                </a:cubicBezTo>
                <a:cubicBezTo>
                  <a:pt x="2873754" y="3451437"/>
                  <a:pt x="2884783" y="3477513"/>
                  <a:pt x="2881835" y="3495879"/>
                </a:cubicBezTo>
                <a:cubicBezTo>
                  <a:pt x="2874610" y="3540893"/>
                  <a:pt x="2822509" y="3551932"/>
                  <a:pt x="2787807" y="3517387"/>
                </a:cubicBezTo>
                <a:cubicBezTo>
                  <a:pt x="2738083" y="3467901"/>
                  <a:pt x="2689975" y="3416797"/>
                  <a:pt x="2641202" y="3366359"/>
                </a:cubicBezTo>
                <a:cubicBezTo>
                  <a:pt x="2585108" y="3308213"/>
                  <a:pt x="2529869" y="3249116"/>
                  <a:pt x="2472539" y="3192207"/>
                </a:cubicBezTo>
                <a:cubicBezTo>
                  <a:pt x="2450493" y="3171777"/>
                  <a:pt x="2440079" y="3141685"/>
                  <a:pt x="2444777" y="3111983"/>
                </a:cubicBezTo>
                <a:cubicBezTo>
                  <a:pt x="2460243" y="2974944"/>
                  <a:pt x="2475043" y="2837875"/>
                  <a:pt x="2489177" y="2700773"/>
                </a:cubicBezTo>
                <a:cubicBezTo>
                  <a:pt x="2490774" y="2684778"/>
                  <a:pt x="2487457" y="2668676"/>
                  <a:pt x="2479670" y="2654618"/>
                </a:cubicBezTo>
                <a:cubicBezTo>
                  <a:pt x="2422625" y="2560214"/>
                  <a:pt x="2362253" y="2467428"/>
                  <a:pt x="2304923" y="2373024"/>
                </a:cubicBezTo>
                <a:cubicBezTo>
                  <a:pt x="2291898" y="2351516"/>
                  <a:pt x="2280393" y="2350660"/>
                  <a:pt x="2259477" y="2359891"/>
                </a:cubicBezTo>
                <a:cubicBezTo>
                  <a:pt x="2129225" y="2416990"/>
                  <a:pt x="1998688" y="2474089"/>
                  <a:pt x="1867484" y="2529475"/>
                </a:cubicBezTo>
                <a:cubicBezTo>
                  <a:pt x="1845142" y="2538992"/>
                  <a:pt x="1841244" y="2549936"/>
                  <a:pt x="1844191" y="2572110"/>
                </a:cubicBezTo>
                <a:cubicBezTo>
                  <a:pt x="1857755" y="2672223"/>
                  <a:pt x="1870147" y="2772464"/>
                  <a:pt x="1881365" y="2872832"/>
                </a:cubicBezTo>
                <a:cubicBezTo>
                  <a:pt x="1883639" y="2891540"/>
                  <a:pt x="1881052" y="2910518"/>
                  <a:pt x="1873854" y="2927933"/>
                </a:cubicBezTo>
                <a:cubicBezTo>
                  <a:pt x="1781949" y="3128732"/>
                  <a:pt x="1688903" y="3329023"/>
                  <a:pt x="1594715" y="3528807"/>
                </a:cubicBezTo>
                <a:cubicBezTo>
                  <a:pt x="1584454" y="3547985"/>
                  <a:pt x="1566852" y="3562170"/>
                  <a:pt x="1545942" y="3568110"/>
                </a:cubicBezTo>
                <a:cubicBezTo>
                  <a:pt x="1502018" y="3577055"/>
                  <a:pt x="1475492" y="3531662"/>
                  <a:pt x="1496218" y="3485697"/>
                </a:cubicBezTo>
                <a:cubicBezTo>
                  <a:pt x="1537291" y="3394814"/>
                  <a:pt x="1579789" y="3304883"/>
                  <a:pt x="1621717" y="3214095"/>
                </a:cubicBezTo>
                <a:cubicBezTo>
                  <a:pt x="1668589" y="3112744"/>
                  <a:pt x="1715650" y="3011583"/>
                  <a:pt x="1761952" y="2910042"/>
                </a:cubicBezTo>
                <a:cubicBezTo>
                  <a:pt x="1768685" y="2897707"/>
                  <a:pt x="1772124" y="2883841"/>
                  <a:pt x="1771934" y="2869787"/>
                </a:cubicBezTo>
                <a:cubicBezTo>
                  <a:pt x="1761001" y="2775478"/>
                  <a:pt x="1748071" y="2681359"/>
                  <a:pt x="1735901" y="2587621"/>
                </a:cubicBezTo>
                <a:cubicBezTo>
                  <a:pt x="1732479" y="2586575"/>
                  <a:pt x="1729817" y="2584767"/>
                  <a:pt x="1728295" y="2585433"/>
                </a:cubicBezTo>
                <a:cubicBezTo>
                  <a:pt x="1559538" y="2658234"/>
                  <a:pt x="1377660" y="2679646"/>
                  <a:pt x="1199681" y="2709909"/>
                </a:cubicBezTo>
                <a:cubicBezTo>
                  <a:pt x="907231" y="2759585"/>
                  <a:pt x="632561" y="2863125"/>
                  <a:pt x="355799" y="2962097"/>
                </a:cubicBezTo>
                <a:cubicBezTo>
                  <a:pt x="268710" y="2993311"/>
                  <a:pt x="181590" y="3024462"/>
                  <a:pt x="94439" y="3055549"/>
                </a:cubicBezTo>
                <a:cubicBezTo>
                  <a:pt x="46045" y="3072774"/>
                  <a:pt x="15527" y="3062497"/>
                  <a:pt x="3547" y="3025667"/>
                </a:cubicBezTo>
                <a:cubicBezTo>
                  <a:pt x="-7101" y="2992835"/>
                  <a:pt x="10868" y="2966665"/>
                  <a:pt x="55743" y="2950677"/>
                </a:cubicBezTo>
                <a:cubicBezTo>
                  <a:pt x="310924" y="2859319"/>
                  <a:pt x="565533" y="2764153"/>
                  <a:pt x="822900" y="2678504"/>
                </a:cubicBezTo>
                <a:cubicBezTo>
                  <a:pt x="922348" y="2645292"/>
                  <a:pt x="1028642" y="2632159"/>
                  <a:pt x="1131988" y="2610652"/>
                </a:cubicBezTo>
                <a:cubicBezTo>
                  <a:pt x="1281825" y="2579437"/>
                  <a:pt x="1432233" y="2550507"/>
                  <a:pt x="1581595" y="2517199"/>
                </a:cubicBezTo>
                <a:cubicBezTo>
                  <a:pt x="1623808" y="2507683"/>
                  <a:pt x="1663930" y="2487698"/>
                  <a:pt x="1703671" y="2469617"/>
                </a:cubicBezTo>
                <a:cubicBezTo>
                  <a:pt x="1710897" y="2466286"/>
                  <a:pt x="1715555" y="2448204"/>
                  <a:pt x="1714414" y="2437641"/>
                </a:cubicBezTo>
                <a:cubicBezTo>
                  <a:pt x="1707569" y="2372643"/>
                  <a:pt x="1698632" y="2307835"/>
                  <a:pt x="1690551" y="2243028"/>
                </a:cubicBezTo>
                <a:cubicBezTo>
                  <a:pt x="1688839" y="2228848"/>
                  <a:pt x="1687033" y="2214478"/>
                  <a:pt x="1686367" y="2200394"/>
                </a:cubicBezTo>
                <a:cubicBezTo>
                  <a:pt x="1684181" y="2152811"/>
                  <a:pt x="1712418" y="2127307"/>
                  <a:pt x="1759955" y="2134349"/>
                </a:cubicBezTo>
                <a:close/>
                <a:moveTo>
                  <a:pt x="2171343" y="1476566"/>
                </a:moveTo>
                <a:lnTo>
                  <a:pt x="2180850" y="1471427"/>
                </a:lnTo>
                <a:cubicBezTo>
                  <a:pt x="2176382" y="1449634"/>
                  <a:pt x="2175811" y="1426033"/>
                  <a:pt x="2166779" y="1406429"/>
                </a:cubicBezTo>
                <a:cubicBezTo>
                  <a:pt x="2126563" y="1319353"/>
                  <a:pt x="2090054" y="1229802"/>
                  <a:pt x="2041186" y="1147675"/>
                </a:cubicBezTo>
                <a:cubicBezTo>
                  <a:pt x="1897243" y="906145"/>
                  <a:pt x="1717647" y="692594"/>
                  <a:pt x="1525501" y="489702"/>
                </a:cubicBezTo>
                <a:cubicBezTo>
                  <a:pt x="1419303" y="377311"/>
                  <a:pt x="1309302" y="268252"/>
                  <a:pt x="1177053" y="186124"/>
                </a:cubicBezTo>
                <a:cubicBezTo>
                  <a:pt x="1132772" y="158746"/>
                  <a:pt x="1084947" y="137580"/>
                  <a:pt x="1034916" y="123220"/>
                </a:cubicBezTo>
                <a:cubicBezTo>
                  <a:pt x="964561" y="103045"/>
                  <a:pt x="923774" y="130167"/>
                  <a:pt x="902477" y="199923"/>
                </a:cubicBezTo>
                <a:cubicBezTo>
                  <a:pt x="876522" y="285572"/>
                  <a:pt x="887171" y="365987"/>
                  <a:pt x="930049" y="444022"/>
                </a:cubicBezTo>
                <a:cubicBezTo>
                  <a:pt x="993939" y="560219"/>
                  <a:pt x="1082644" y="655860"/>
                  <a:pt x="1177243" y="746077"/>
                </a:cubicBezTo>
                <a:cubicBezTo>
                  <a:pt x="1420349" y="976853"/>
                  <a:pt x="1692928" y="1169182"/>
                  <a:pt x="1972637" y="1352090"/>
                </a:cubicBezTo>
                <a:cubicBezTo>
                  <a:pt x="2038334" y="1394343"/>
                  <a:pt x="2105171" y="1434693"/>
                  <a:pt x="2171343" y="1476090"/>
                </a:cubicBezTo>
                <a:close/>
                <a:moveTo>
                  <a:pt x="2417206" y="2232845"/>
                </a:moveTo>
                <a:cubicBezTo>
                  <a:pt x="2518357" y="2227450"/>
                  <a:pt x="2615062" y="2189498"/>
                  <a:pt x="2692922" y="2124642"/>
                </a:cubicBezTo>
                <a:cubicBezTo>
                  <a:pt x="2747590" y="2080390"/>
                  <a:pt x="2754721" y="2057170"/>
                  <a:pt x="2730952" y="1991411"/>
                </a:cubicBezTo>
                <a:cubicBezTo>
                  <a:pt x="2681703" y="1852469"/>
                  <a:pt x="2597562" y="1739222"/>
                  <a:pt x="2473490" y="1660235"/>
                </a:cubicBezTo>
                <a:cubicBezTo>
                  <a:pt x="2329832" y="1568115"/>
                  <a:pt x="2181135" y="1567735"/>
                  <a:pt x="2032154" y="1648911"/>
                </a:cubicBezTo>
                <a:cubicBezTo>
                  <a:pt x="2021091" y="1655784"/>
                  <a:pt x="2013720" y="1667289"/>
                  <a:pt x="2012093" y="1680220"/>
                </a:cubicBezTo>
                <a:cubicBezTo>
                  <a:pt x="2014470" y="1828868"/>
                  <a:pt x="2052880" y="1966763"/>
                  <a:pt x="2145863" y="2085053"/>
                </a:cubicBezTo>
                <a:cubicBezTo>
                  <a:pt x="2212510" y="2169370"/>
                  <a:pt x="2293704" y="2232369"/>
                  <a:pt x="2417206" y="2232369"/>
                </a:cubicBezTo>
                <a:close/>
                <a:moveTo>
                  <a:pt x="1958281" y="1546037"/>
                </a:moveTo>
                <a:lnTo>
                  <a:pt x="1965316" y="1531762"/>
                </a:lnTo>
                <a:cubicBezTo>
                  <a:pt x="1919966" y="1496265"/>
                  <a:pt x="1877467" y="1456296"/>
                  <a:pt x="1828979" y="1425938"/>
                </a:cubicBezTo>
                <a:cubicBezTo>
                  <a:pt x="1552584" y="1253775"/>
                  <a:pt x="1249549" y="1128740"/>
                  <a:pt x="932236" y="1055935"/>
                </a:cubicBezTo>
                <a:cubicBezTo>
                  <a:pt x="856176" y="1038235"/>
                  <a:pt x="777835" y="1025768"/>
                  <a:pt x="699493" y="1043945"/>
                </a:cubicBezTo>
                <a:cubicBezTo>
                  <a:pt x="646442" y="1056316"/>
                  <a:pt x="632180" y="1082011"/>
                  <a:pt x="643114" y="1135684"/>
                </a:cubicBezTo>
                <a:cubicBezTo>
                  <a:pt x="656234" y="1199730"/>
                  <a:pt x="691887" y="1247789"/>
                  <a:pt x="745129" y="1284332"/>
                </a:cubicBezTo>
                <a:cubicBezTo>
                  <a:pt x="828509" y="1341431"/>
                  <a:pt x="922348" y="1374930"/>
                  <a:pt x="1018183" y="1402528"/>
                </a:cubicBezTo>
                <a:cubicBezTo>
                  <a:pt x="1241228" y="1466764"/>
                  <a:pt x="1469978" y="1500738"/>
                  <a:pt x="1700248" y="1524339"/>
                </a:cubicBezTo>
                <a:cubicBezTo>
                  <a:pt x="1786101" y="1533094"/>
                  <a:pt x="1872238" y="1538995"/>
                  <a:pt x="1958281" y="1546037"/>
                </a:cubicBezTo>
                <a:close/>
                <a:moveTo>
                  <a:pt x="921968" y="2313165"/>
                </a:moveTo>
                <a:cubicBezTo>
                  <a:pt x="1020560" y="2267866"/>
                  <a:pt x="1113923" y="2225137"/>
                  <a:pt x="1207192" y="2181456"/>
                </a:cubicBezTo>
                <a:cubicBezTo>
                  <a:pt x="1214891" y="2176656"/>
                  <a:pt x="1220364" y="2168985"/>
                  <a:pt x="1222404" y="2160139"/>
                </a:cubicBezTo>
                <a:cubicBezTo>
                  <a:pt x="1238121" y="2092035"/>
                  <a:pt x="1209294" y="2021404"/>
                  <a:pt x="1150432" y="1983797"/>
                </a:cubicBezTo>
                <a:cubicBezTo>
                  <a:pt x="1141685" y="1978468"/>
                  <a:pt x="1126663" y="1974281"/>
                  <a:pt x="1118677" y="1978278"/>
                </a:cubicBezTo>
                <a:cubicBezTo>
                  <a:pt x="1021986" y="2025004"/>
                  <a:pt x="926151" y="2073443"/>
                  <a:pt x="825372" y="2123690"/>
                </a:cubicBezTo>
                <a:cubicBezTo>
                  <a:pt x="885649" y="2175936"/>
                  <a:pt x="913126" y="2237318"/>
                  <a:pt x="922063" y="2313355"/>
                </a:cubicBezTo>
                <a:close/>
                <a:moveTo>
                  <a:pt x="1252637" y="1919180"/>
                </a:moveTo>
                <a:cubicBezTo>
                  <a:pt x="1323373" y="2017010"/>
                  <a:pt x="1323373" y="2017010"/>
                  <a:pt x="1333451" y="2120360"/>
                </a:cubicBezTo>
                <a:cubicBezTo>
                  <a:pt x="1437272" y="2081152"/>
                  <a:pt x="1541379" y="2042229"/>
                  <a:pt x="1645010" y="2002164"/>
                </a:cubicBezTo>
                <a:cubicBezTo>
                  <a:pt x="1652646" y="1997565"/>
                  <a:pt x="1657943" y="1989906"/>
                  <a:pt x="1659556" y="1981133"/>
                </a:cubicBezTo>
                <a:cubicBezTo>
                  <a:pt x="1672841" y="1914538"/>
                  <a:pt x="1639822" y="1847307"/>
                  <a:pt x="1579028" y="1817163"/>
                </a:cubicBezTo>
                <a:cubicBezTo>
                  <a:pt x="1569271" y="1811108"/>
                  <a:pt x="1557636" y="1808840"/>
                  <a:pt x="1546323" y="1810787"/>
                </a:cubicBezTo>
                <a:cubicBezTo>
                  <a:pt x="1448205" y="1845903"/>
                  <a:pt x="1350944" y="1882732"/>
                  <a:pt x="1252732" y="1919370"/>
                </a:cubicBezTo>
                <a:close/>
                <a:moveTo>
                  <a:pt x="732674" y="2169275"/>
                </a:moveTo>
                <a:cubicBezTo>
                  <a:pt x="678862" y="2221140"/>
                  <a:pt x="633892" y="2261395"/>
                  <a:pt x="592725" y="2305266"/>
                </a:cubicBezTo>
                <a:cubicBezTo>
                  <a:pt x="565425" y="2332679"/>
                  <a:pt x="551522" y="2370706"/>
                  <a:pt x="554695" y="2409282"/>
                </a:cubicBezTo>
                <a:cubicBezTo>
                  <a:pt x="559638" y="2463621"/>
                  <a:pt x="575801" y="2475897"/>
                  <a:pt x="625810" y="2454200"/>
                </a:cubicBezTo>
                <a:cubicBezTo>
                  <a:pt x="671541" y="2435167"/>
                  <a:pt x="715561" y="2411280"/>
                  <a:pt x="759485" y="2387584"/>
                </a:cubicBezTo>
                <a:cubicBezTo>
                  <a:pt x="816530" y="2357417"/>
                  <a:pt x="828795" y="2331912"/>
                  <a:pt x="803410" y="2271482"/>
                </a:cubicBezTo>
                <a:cubicBezTo>
                  <a:pt x="789053" y="2237984"/>
                  <a:pt x="761006" y="2209530"/>
                  <a:pt x="732769" y="2169465"/>
                </a:cubicBezTo>
                <a:close/>
                <a:moveTo>
                  <a:pt x="2829829" y="2193637"/>
                </a:moveTo>
                <a:cubicBezTo>
                  <a:pt x="2766505" y="2193479"/>
                  <a:pt x="2715042" y="2244734"/>
                  <a:pt x="2714884" y="2308120"/>
                </a:cubicBezTo>
                <a:cubicBezTo>
                  <a:pt x="2714883" y="2308374"/>
                  <a:pt x="2714883" y="2308628"/>
                  <a:pt x="2714884" y="2308882"/>
                </a:cubicBezTo>
                <a:cubicBezTo>
                  <a:pt x="2714727" y="2372614"/>
                  <a:pt x="2766159" y="2424436"/>
                  <a:pt x="2829829" y="2424698"/>
                </a:cubicBezTo>
                <a:cubicBezTo>
                  <a:pt x="2893344" y="2425174"/>
                  <a:pt x="2945245" y="2374074"/>
                  <a:pt x="2945820" y="2310500"/>
                </a:cubicBezTo>
                <a:cubicBezTo>
                  <a:pt x="2944960" y="2246682"/>
                  <a:pt x="2893676" y="2195054"/>
                  <a:pt x="2829925" y="2193827"/>
                </a:cubicBezTo>
                <a:close/>
                <a:moveTo>
                  <a:pt x="1895151" y="1696398"/>
                </a:moveTo>
                <a:lnTo>
                  <a:pt x="1691311" y="1761301"/>
                </a:lnTo>
                <a:cubicBezTo>
                  <a:pt x="1750162" y="1817734"/>
                  <a:pt x="1771269" y="1884350"/>
                  <a:pt x="1774787" y="1958579"/>
                </a:cubicBezTo>
                <a:lnTo>
                  <a:pt x="1925765" y="1926698"/>
                </a:lnTo>
                <a:cubicBezTo>
                  <a:pt x="1915497" y="1848282"/>
                  <a:pt x="1905609" y="1774434"/>
                  <a:pt x="1895151" y="1696398"/>
                </a:cubicBezTo>
                <a:close/>
                <a:moveTo>
                  <a:pt x="2093097" y="2303363"/>
                </a:moveTo>
                <a:lnTo>
                  <a:pt x="2093097" y="2296225"/>
                </a:lnTo>
                <a:lnTo>
                  <a:pt x="1801217" y="2254067"/>
                </a:lnTo>
                <a:cubicBezTo>
                  <a:pt x="1809109" y="2311166"/>
                  <a:pt x="1816429" y="2363697"/>
                  <a:pt x="1824130" y="2419560"/>
                </a:cubicBezTo>
                <a:close/>
              </a:path>
            </a:pathLst>
          </a:custGeom>
          <a:solidFill>
            <a:schemeClr val="bg1"/>
          </a:solidFill>
          <a:ln w="9499" cap="flat">
            <a:noFill/>
            <a:prstDash val="solid"/>
            <a:miter/>
          </a:ln>
        </p:spPr>
        <p:txBody>
          <a:bodyPr rtlCol="0" anchor="ctr"/>
          <a:lstStyle/>
          <a:p>
            <a:endParaRPr lang="en-RO"/>
          </a:p>
        </p:txBody>
      </p:sp>
      <p:grpSp>
        <p:nvGrpSpPr>
          <p:cNvPr id="41" name="Graphic 39">
            <a:extLst>
              <a:ext uri="{FF2B5EF4-FFF2-40B4-BE49-F238E27FC236}">
                <a16:creationId xmlns:a16="http://schemas.microsoft.com/office/drawing/2014/main" id="{A9D3FECA-112D-874C-B7BF-C2A3CFF93EB3}"/>
              </a:ext>
            </a:extLst>
          </p:cNvPr>
          <p:cNvGrpSpPr>
            <a:grpSpLocks noChangeAspect="1"/>
          </p:cNvGrpSpPr>
          <p:nvPr/>
        </p:nvGrpSpPr>
        <p:grpSpPr>
          <a:xfrm>
            <a:off x="4828953" y="1871542"/>
            <a:ext cx="540000" cy="532500"/>
            <a:chOff x="2743200" y="1625600"/>
            <a:chExt cx="3657600" cy="3606800"/>
          </a:xfrm>
          <a:solidFill>
            <a:schemeClr val="bg1"/>
          </a:solidFill>
        </p:grpSpPr>
        <p:sp>
          <p:nvSpPr>
            <p:cNvPr id="42" name="Freeform 41">
              <a:extLst>
                <a:ext uri="{FF2B5EF4-FFF2-40B4-BE49-F238E27FC236}">
                  <a16:creationId xmlns:a16="http://schemas.microsoft.com/office/drawing/2014/main" id="{5781F605-1F09-3142-865B-9CB321872BA2}"/>
                </a:ext>
              </a:extLst>
            </p:cNvPr>
            <p:cNvSpPr/>
            <p:nvPr/>
          </p:nvSpPr>
          <p:spPr>
            <a:xfrm>
              <a:off x="2742342" y="1881826"/>
              <a:ext cx="3462130" cy="3162395"/>
            </a:xfrm>
            <a:custGeom>
              <a:avLst/>
              <a:gdLst>
                <a:gd name="connsiteX0" fmla="*/ 1024 w 3462130"/>
                <a:gd name="connsiteY0" fmla="*/ 2141073 h 3162395"/>
                <a:gd name="connsiteX1" fmla="*/ 3787 w 3462130"/>
                <a:gd name="connsiteY1" fmla="*/ 2134506 h 3162395"/>
                <a:gd name="connsiteX2" fmla="*/ 346687 w 3462130"/>
                <a:gd name="connsiteY2" fmla="*/ 1863283 h 3162395"/>
                <a:gd name="connsiteX3" fmla="*/ 689015 w 3462130"/>
                <a:gd name="connsiteY3" fmla="*/ 1848246 h 3162395"/>
                <a:gd name="connsiteX4" fmla="*/ 990005 w 3462130"/>
                <a:gd name="connsiteY4" fmla="*/ 1782677 h 3162395"/>
                <a:gd name="connsiteX5" fmla="*/ 1075730 w 3462130"/>
                <a:gd name="connsiteY5" fmla="*/ 1710826 h 3162395"/>
                <a:gd name="connsiteX6" fmla="*/ 1049346 w 3462130"/>
                <a:gd name="connsiteY6" fmla="*/ 1607285 h 3162395"/>
                <a:gd name="connsiteX7" fmla="*/ 872372 w 3462130"/>
                <a:gd name="connsiteY7" fmla="*/ 1558655 h 3162395"/>
                <a:gd name="connsiteX8" fmla="*/ 580335 w 3462130"/>
                <a:gd name="connsiteY8" fmla="*/ 1554849 h 3162395"/>
                <a:gd name="connsiteX9" fmla="*/ 337543 w 3462130"/>
                <a:gd name="connsiteY9" fmla="*/ 1524967 h 3162395"/>
                <a:gd name="connsiteX10" fmla="*/ 240578 w 3462130"/>
                <a:gd name="connsiteY10" fmla="*/ 1183605 h 3162395"/>
                <a:gd name="connsiteX11" fmla="*/ 627770 w 3462130"/>
                <a:gd name="connsiteY11" fmla="*/ 1011545 h 3162395"/>
                <a:gd name="connsiteX12" fmla="*/ 954477 w 3462130"/>
                <a:gd name="connsiteY12" fmla="*/ 1066456 h 3162395"/>
                <a:gd name="connsiteX13" fmla="*/ 1104210 w 3462130"/>
                <a:gd name="connsiteY13" fmla="*/ 1087773 h 3162395"/>
                <a:gd name="connsiteX14" fmla="*/ 1109068 w 3462130"/>
                <a:gd name="connsiteY14" fmla="*/ 1077210 h 3162395"/>
                <a:gd name="connsiteX15" fmla="*/ 980004 w 3462130"/>
                <a:gd name="connsiteY15" fmla="*/ 957205 h 3162395"/>
                <a:gd name="connsiteX16" fmla="*/ 705874 w 3462130"/>
                <a:gd name="connsiteY16" fmla="*/ 588531 h 3162395"/>
                <a:gd name="connsiteX17" fmla="*/ 789409 w 3462130"/>
                <a:gd name="connsiteY17" fmla="*/ 143153 h 3162395"/>
                <a:gd name="connsiteX18" fmla="*/ 1146120 w 3462130"/>
                <a:gd name="connsiteY18" fmla="*/ 111843 h 3162395"/>
                <a:gd name="connsiteX19" fmla="*/ 1293948 w 3462130"/>
                <a:gd name="connsiteY19" fmla="*/ 282572 h 3162395"/>
                <a:gd name="connsiteX20" fmla="*/ 1394151 w 3462130"/>
                <a:gd name="connsiteY20" fmla="*/ 510970 h 3162395"/>
                <a:gd name="connsiteX21" fmla="*/ 1451301 w 3462130"/>
                <a:gd name="connsiteY21" fmla="*/ 608801 h 3162395"/>
                <a:gd name="connsiteX22" fmla="*/ 1517309 w 3462130"/>
                <a:gd name="connsiteY22" fmla="*/ 612132 h 3162395"/>
                <a:gd name="connsiteX23" fmla="*/ 1570745 w 3462130"/>
                <a:gd name="connsiteY23" fmla="*/ 533144 h 3162395"/>
                <a:gd name="connsiteX24" fmla="*/ 1644659 w 3462130"/>
                <a:gd name="connsiteY24" fmla="*/ 317497 h 3162395"/>
                <a:gd name="connsiteX25" fmla="*/ 1710095 w 3462130"/>
                <a:gd name="connsiteY25" fmla="*/ 144961 h 3162395"/>
                <a:gd name="connsiteX26" fmla="*/ 1722287 w 3462130"/>
                <a:gd name="connsiteY26" fmla="*/ 123263 h 3162395"/>
                <a:gd name="connsiteX27" fmla="*/ 1878974 w 3462130"/>
                <a:gd name="connsiteY27" fmla="*/ 29905 h 3162395"/>
                <a:gd name="connsiteX28" fmla="*/ 2031374 w 3462130"/>
                <a:gd name="connsiteY28" fmla="*/ 142392 h 3162395"/>
                <a:gd name="connsiteX29" fmla="*/ 2072426 w 3462130"/>
                <a:gd name="connsiteY29" fmla="*/ 328917 h 3162395"/>
                <a:gd name="connsiteX30" fmla="*/ 2086238 w 3462130"/>
                <a:gd name="connsiteY30" fmla="*/ 416851 h 3162395"/>
                <a:gd name="connsiteX31" fmla="*/ 2128814 w 3462130"/>
                <a:gd name="connsiteY31" fmla="*/ 438739 h 3162395"/>
                <a:gd name="connsiteX32" fmla="*/ 2216254 w 3462130"/>
                <a:gd name="connsiteY32" fmla="*/ 379165 h 3162395"/>
                <a:gd name="connsiteX33" fmla="*/ 2364749 w 3462130"/>
                <a:gd name="connsiteY33" fmla="*/ 201490 h 3162395"/>
                <a:gd name="connsiteX34" fmla="*/ 2471048 w 3462130"/>
                <a:gd name="connsiteY34" fmla="*/ 77012 h 3162395"/>
                <a:gd name="connsiteX35" fmla="*/ 2767466 w 3462130"/>
                <a:gd name="connsiteY35" fmla="*/ 37709 h 3162395"/>
                <a:gd name="connsiteX36" fmla="*/ 2855381 w 3462130"/>
                <a:gd name="connsiteY36" fmla="*/ 345381 h 3162395"/>
                <a:gd name="connsiteX37" fmla="*/ 2720222 w 3462130"/>
                <a:gd name="connsiteY37" fmla="*/ 574922 h 3162395"/>
                <a:gd name="connsiteX38" fmla="*/ 2585729 w 3462130"/>
                <a:gd name="connsiteY38" fmla="*/ 792472 h 3162395"/>
                <a:gd name="connsiteX39" fmla="*/ 2561249 w 3462130"/>
                <a:gd name="connsiteY39" fmla="*/ 873934 h 3162395"/>
                <a:gd name="connsiteX40" fmla="*/ 2624591 w 3462130"/>
                <a:gd name="connsiteY40" fmla="*/ 955492 h 3162395"/>
                <a:gd name="connsiteX41" fmla="*/ 2843094 w 3462130"/>
                <a:gd name="connsiteY41" fmla="*/ 932271 h 3162395"/>
                <a:gd name="connsiteX42" fmla="*/ 3178565 w 3462130"/>
                <a:gd name="connsiteY42" fmla="*/ 870413 h 3162395"/>
                <a:gd name="connsiteX43" fmla="*/ 3277244 w 3462130"/>
                <a:gd name="connsiteY43" fmla="*/ 882024 h 3162395"/>
                <a:gd name="connsiteX44" fmla="*/ 3447741 w 3462130"/>
                <a:gd name="connsiteY44" fmla="*/ 1217389 h 3162395"/>
                <a:gd name="connsiteX45" fmla="*/ 3161420 w 3462130"/>
                <a:gd name="connsiteY45" fmla="*/ 1455305 h 3162395"/>
                <a:gd name="connsiteX46" fmla="*/ 2941392 w 3462130"/>
                <a:gd name="connsiteY46" fmla="*/ 1477193 h 3162395"/>
                <a:gd name="connsiteX47" fmla="*/ 2862906 w 3462130"/>
                <a:gd name="connsiteY47" fmla="*/ 1498130 h 3162395"/>
                <a:gd name="connsiteX48" fmla="*/ 2791564 w 3462130"/>
                <a:gd name="connsiteY48" fmla="*/ 1563699 h 3162395"/>
                <a:gd name="connsiteX49" fmla="*/ 2786325 w 3462130"/>
                <a:gd name="connsiteY49" fmla="*/ 1632695 h 3162395"/>
                <a:gd name="connsiteX50" fmla="*/ 2850047 w 3462130"/>
                <a:gd name="connsiteY50" fmla="*/ 1651728 h 3162395"/>
                <a:gd name="connsiteX51" fmla="*/ 2995685 w 3462130"/>
                <a:gd name="connsiteY51" fmla="*/ 1653536 h 3162395"/>
                <a:gd name="connsiteX52" fmla="*/ 3185423 w 3462130"/>
                <a:gd name="connsiteY52" fmla="*/ 1886503 h 3162395"/>
                <a:gd name="connsiteX53" fmla="*/ 2949584 w 3462130"/>
                <a:gd name="connsiteY53" fmla="*/ 2079500 h 3162395"/>
                <a:gd name="connsiteX54" fmla="*/ 2673359 w 3462130"/>
                <a:gd name="connsiteY54" fmla="*/ 2044574 h 3162395"/>
                <a:gd name="connsiteX55" fmla="*/ 2612970 w 3462130"/>
                <a:gd name="connsiteY55" fmla="*/ 2041339 h 3162395"/>
                <a:gd name="connsiteX56" fmla="*/ 2554868 w 3462130"/>
                <a:gd name="connsiteY56" fmla="*/ 2120422 h 3162395"/>
                <a:gd name="connsiteX57" fmla="*/ 2681645 w 3462130"/>
                <a:gd name="connsiteY57" fmla="*/ 2295337 h 3162395"/>
                <a:gd name="connsiteX58" fmla="*/ 2909293 w 3462130"/>
                <a:gd name="connsiteY58" fmla="*/ 2412392 h 3162395"/>
                <a:gd name="connsiteX59" fmla="*/ 3106175 w 3462130"/>
                <a:gd name="connsiteY59" fmla="*/ 2503466 h 3162395"/>
                <a:gd name="connsiteX60" fmla="*/ 3206378 w 3462130"/>
                <a:gd name="connsiteY60" fmla="*/ 2889936 h 3162395"/>
                <a:gd name="connsiteX61" fmla="*/ 2685741 w 3462130"/>
                <a:gd name="connsiteY61" fmla="*/ 3068468 h 3162395"/>
                <a:gd name="connsiteX62" fmla="*/ 2516577 w 3462130"/>
                <a:gd name="connsiteY62" fmla="*/ 2908874 h 3162395"/>
                <a:gd name="connsiteX63" fmla="*/ 2372464 w 3462130"/>
                <a:gd name="connsiteY63" fmla="*/ 2646691 h 3162395"/>
                <a:gd name="connsiteX64" fmla="*/ 1955650 w 3462130"/>
                <a:gd name="connsiteY64" fmla="*/ 2503085 h 3162395"/>
                <a:gd name="connsiteX65" fmla="*/ 1613607 w 3462130"/>
                <a:gd name="connsiteY65" fmla="*/ 2785063 h 3162395"/>
                <a:gd name="connsiteX66" fmla="*/ 1359385 w 3462130"/>
                <a:gd name="connsiteY66" fmla="*/ 3063138 h 3162395"/>
                <a:gd name="connsiteX67" fmla="*/ 1111068 w 3462130"/>
                <a:gd name="connsiteY67" fmla="*/ 3161826 h 3162395"/>
                <a:gd name="connsiteX68" fmla="*/ 882468 w 3462130"/>
                <a:gd name="connsiteY68" fmla="*/ 2819227 h 3162395"/>
                <a:gd name="connsiteX69" fmla="*/ 977147 w 3462130"/>
                <a:gd name="connsiteY69" fmla="*/ 2682283 h 3162395"/>
                <a:gd name="connsiteX70" fmla="*/ 1132499 w 3462130"/>
                <a:gd name="connsiteY70" fmla="*/ 2465875 h 3162395"/>
                <a:gd name="connsiteX71" fmla="*/ 1063348 w 3462130"/>
                <a:gd name="connsiteY71" fmla="*/ 2335212 h 3162395"/>
                <a:gd name="connsiteX72" fmla="*/ 764834 w 3462130"/>
                <a:gd name="connsiteY72" fmla="*/ 2344729 h 3162395"/>
                <a:gd name="connsiteX73" fmla="*/ 268296 w 3462130"/>
                <a:gd name="connsiteY73" fmla="*/ 2399164 h 3162395"/>
                <a:gd name="connsiteX74" fmla="*/ 172379 w 3462130"/>
                <a:gd name="connsiteY74" fmla="*/ 2395072 h 3162395"/>
                <a:gd name="connsiteX75" fmla="*/ 7501 w 3462130"/>
                <a:gd name="connsiteY75" fmla="*/ 2246136 h 3162395"/>
                <a:gd name="connsiteX76" fmla="*/ 167 w 3462130"/>
                <a:gd name="connsiteY76" fmla="*/ 2226247 h 3162395"/>
                <a:gd name="connsiteX77" fmla="*/ 710351 w 3462130"/>
                <a:gd name="connsiteY77" fmla="*/ 1428183 h 3162395"/>
                <a:gd name="connsiteX78" fmla="*/ 710351 w 3462130"/>
                <a:gd name="connsiteY78" fmla="*/ 1423234 h 3162395"/>
                <a:gd name="connsiteX79" fmla="*/ 884659 w 3462130"/>
                <a:gd name="connsiteY79" fmla="*/ 1435701 h 3162395"/>
                <a:gd name="connsiteX80" fmla="*/ 1118879 w 3462130"/>
                <a:gd name="connsiteY80" fmla="*/ 1504411 h 3162395"/>
                <a:gd name="connsiteX81" fmla="*/ 1207271 w 3462130"/>
                <a:gd name="connsiteY81" fmla="*/ 1711968 h 3162395"/>
                <a:gd name="connsiteX82" fmla="*/ 1098781 w 3462130"/>
                <a:gd name="connsiteY82" fmla="*/ 1861570 h 3162395"/>
                <a:gd name="connsiteX83" fmla="*/ 870181 w 3462130"/>
                <a:gd name="connsiteY83" fmla="*/ 1947219 h 3162395"/>
                <a:gd name="connsiteX84" fmla="*/ 464987 w 3462130"/>
                <a:gd name="connsiteY84" fmla="*/ 1977672 h 3162395"/>
                <a:gd name="connsiteX85" fmla="*/ 240959 w 3462130"/>
                <a:gd name="connsiteY85" fmla="*/ 2013740 h 3162395"/>
                <a:gd name="connsiteX86" fmla="*/ 122754 w 3462130"/>
                <a:gd name="connsiteY86" fmla="*/ 2178949 h 3162395"/>
                <a:gd name="connsiteX87" fmla="*/ 210574 w 3462130"/>
                <a:gd name="connsiteY87" fmla="*/ 2277256 h 3162395"/>
                <a:gd name="connsiteX88" fmla="*/ 271058 w 3462130"/>
                <a:gd name="connsiteY88" fmla="*/ 2277827 h 3162395"/>
                <a:gd name="connsiteX89" fmla="*/ 753404 w 3462130"/>
                <a:gd name="connsiteY89" fmla="*/ 2224248 h 3162395"/>
                <a:gd name="connsiteX90" fmla="*/ 1080398 w 3462130"/>
                <a:gd name="connsiteY90" fmla="*/ 2214732 h 3162395"/>
                <a:gd name="connsiteX91" fmla="*/ 1244990 w 3462130"/>
                <a:gd name="connsiteY91" fmla="*/ 2514029 h 3162395"/>
                <a:gd name="connsiteX92" fmla="*/ 1068491 w 3462130"/>
                <a:gd name="connsiteY92" fmla="*/ 2763270 h 3162395"/>
                <a:gd name="connsiteX93" fmla="*/ 994006 w 3462130"/>
                <a:gd name="connsiteY93" fmla="*/ 2870998 h 3162395"/>
                <a:gd name="connsiteX94" fmla="*/ 1103448 w 3462130"/>
                <a:gd name="connsiteY94" fmla="*/ 3039918 h 3162395"/>
                <a:gd name="connsiteX95" fmla="*/ 1285471 w 3462130"/>
                <a:gd name="connsiteY95" fmla="*/ 2966164 h 3162395"/>
                <a:gd name="connsiteX96" fmla="*/ 1516833 w 3462130"/>
                <a:gd name="connsiteY96" fmla="*/ 2710643 h 3162395"/>
                <a:gd name="connsiteX97" fmla="*/ 1932695 w 3462130"/>
                <a:gd name="connsiteY97" fmla="*/ 2380416 h 3162395"/>
                <a:gd name="connsiteX98" fmla="*/ 2464285 w 3462130"/>
                <a:gd name="connsiteY98" fmla="*/ 2561232 h 3162395"/>
                <a:gd name="connsiteX99" fmla="*/ 2550867 w 3462130"/>
                <a:gd name="connsiteY99" fmla="*/ 2725108 h 3162395"/>
                <a:gd name="connsiteX100" fmla="*/ 2636592 w 3462130"/>
                <a:gd name="connsiteY100" fmla="*/ 2868619 h 3162395"/>
                <a:gd name="connsiteX101" fmla="*/ 2783277 w 3462130"/>
                <a:gd name="connsiteY101" fmla="*/ 2975966 h 3162395"/>
                <a:gd name="connsiteX102" fmla="*/ 3098078 w 3462130"/>
                <a:gd name="connsiteY102" fmla="*/ 2833217 h 3162395"/>
                <a:gd name="connsiteX103" fmla="*/ 3041690 w 3462130"/>
                <a:gd name="connsiteY103" fmla="*/ 2606341 h 3162395"/>
                <a:gd name="connsiteX104" fmla="*/ 2867288 w 3462130"/>
                <a:gd name="connsiteY104" fmla="*/ 2526020 h 3162395"/>
                <a:gd name="connsiteX105" fmla="*/ 2611446 w 3462130"/>
                <a:gd name="connsiteY105" fmla="*/ 2393739 h 3162395"/>
                <a:gd name="connsiteX106" fmla="*/ 2441806 w 3462130"/>
                <a:gd name="connsiteY106" fmla="*/ 2167339 h 3162395"/>
                <a:gd name="connsiteX107" fmla="*/ 2619352 w 3462130"/>
                <a:gd name="connsiteY107" fmla="*/ 1919907 h 3162395"/>
                <a:gd name="connsiteX108" fmla="*/ 2778610 w 3462130"/>
                <a:gd name="connsiteY108" fmla="*/ 1937227 h 3162395"/>
                <a:gd name="connsiteX109" fmla="*/ 2984064 w 3462130"/>
                <a:gd name="connsiteY109" fmla="*/ 1954737 h 3162395"/>
                <a:gd name="connsiteX110" fmla="*/ 3063884 w 3462130"/>
                <a:gd name="connsiteY110" fmla="*/ 1877653 h 3162395"/>
                <a:gd name="connsiteX111" fmla="*/ 3007877 w 3462130"/>
                <a:gd name="connsiteY111" fmla="*/ 1783057 h 3162395"/>
                <a:gd name="connsiteX112" fmla="*/ 2931677 w 3462130"/>
                <a:gd name="connsiteY112" fmla="*/ 1769544 h 3162395"/>
                <a:gd name="connsiteX113" fmla="*/ 2839094 w 3462130"/>
                <a:gd name="connsiteY113" fmla="*/ 1774778 h 3162395"/>
                <a:gd name="connsiteX114" fmla="*/ 2660309 w 3462130"/>
                <a:gd name="connsiteY114" fmla="*/ 1573977 h 3162395"/>
                <a:gd name="connsiteX115" fmla="*/ 2698981 w 3462130"/>
                <a:gd name="connsiteY115" fmla="*/ 1479477 h 3162395"/>
                <a:gd name="connsiteX116" fmla="*/ 2922247 w 3462130"/>
                <a:gd name="connsiteY116" fmla="*/ 1356332 h 3162395"/>
                <a:gd name="connsiteX117" fmla="*/ 3180660 w 3462130"/>
                <a:gd name="connsiteY117" fmla="*/ 1326164 h 3162395"/>
                <a:gd name="connsiteX118" fmla="*/ 3338680 w 3462130"/>
                <a:gd name="connsiteY118" fmla="*/ 1139258 h 3162395"/>
                <a:gd name="connsiteX119" fmla="*/ 3196472 w 3462130"/>
                <a:gd name="connsiteY119" fmla="*/ 992036 h 3162395"/>
                <a:gd name="connsiteX120" fmla="*/ 2947202 w 3462130"/>
                <a:gd name="connsiteY120" fmla="*/ 1031149 h 3162395"/>
                <a:gd name="connsiteX121" fmla="*/ 2620876 w 3462130"/>
                <a:gd name="connsiteY121" fmla="*/ 1077685 h 3162395"/>
                <a:gd name="connsiteX122" fmla="*/ 2442854 w 3462130"/>
                <a:gd name="connsiteY122" fmla="*/ 854901 h 3162395"/>
                <a:gd name="connsiteX123" fmla="*/ 2470381 w 3462130"/>
                <a:gd name="connsiteY123" fmla="*/ 752217 h 3162395"/>
                <a:gd name="connsiteX124" fmla="*/ 2622781 w 3462130"/>
                <a:gd name="connsiteY124" fmla="*/ 500026 h 3162395"/>
                <a:gd name="connsiteX125" fmla="*/ 2741558 w 3462130"/>
                <a:gd name="connsiteY125" fmla="*/ 302081 h 3162395"/>
                <a:gd name="connsiteX126" fmla="*/ 2699267 w 3462130"/>
                <a:gd name="connsiteY126" fmla="*/ 138585 h 3162395"/>
                <a:gd name="connsiteX127" fmla="*/ 2551248 w 3462130"/>
                <a:gd name="connsiteY127" fmla="*/ 168087 h 3162395"/>
                <a:gd name="connsiteX128" fmla="*/ 2464190 w 3462130"/>
                <a:gd name="connsiteY128" fmla="*/ 271627 h 3162395"/>
                <a:gd name="connsiteX129" fmla="*/ 2289406 w 3462130"/>
                <a:gd name="connsiteY129" fmla="*/ 477282 h 3162395"/>
                <a:gd name="connsiteX130" fmla="*/ 2163581 w 3462130"/>
                <a:gd name="connsiteY130" fmla="*/ 554842 h 3162395"/>
                <a:gd name="connsiteX131" fmla="*/ 1965556 w 3462130"/>
                <a:gd name="connsiteY131" fmla="*/ 439976 h 3162395"/>
                <a:gd name="connsiteX132" fmla="*/ 1950792 w 3462130"/>
                <a:gd name="connsiteY132" fmla="*/ 330535 h 3162395"/>
                <a:gd name="connsiteX133" fmla="*/ 1923455 w 3462130"/>
                <a:gd name="connsiteY133" fmla="*/ 198825 h 3162395"/>
                <a:gd name="connsiteX134" fmla="*/ 1870877 w 3462130"/>
                <a:gd name="connsiteY134" fmla="*/ 153526 h 3162395"/>
                <a:gd name="connsiteX135" fmla="*/ 1823824 w 3462130"/>
                <a:gd name="connsiteY135" fmla="*/ 193210 h 3162395"/>
                <a:gd name="connsiteX136" fmla="*/ 1758578 w 3462130"/>
                <a:gd name="connsiteY136" fmla="*/ 362226 h 3162395"/>
                <a:gd name="connsiteX137" fmla="*/ 1686378 w 3462130"/>
                <a:gd name="connsiteY137" fmla="*/ 574446 h 3162395"/>
                <a:gd name="connsiteX138" fmla="*/ 1579508 w 3462130"/>
                <a:gd name="connsiteY138" fmla="*/ 718814 h 3162395"/>
                <a:gd name="connsiteX139" fmla="*/ 1375577 w 3462130"/>
                <a:gd name="connsiteY139" fmla="*/ 703682 h 3162395"/>
                <a:gd name="connsiteX140" fmla="*/ 1300520 w 3462130"/>
                <a:gd name="connsiteY140" fmla="*/ 596430 h 3162395"/>
                <a:gd name="connsiteX141" fmla="*/ 1222606 w 3462130"/>
                <a:gd name="connsiteY141" fmla="*/ 413330 h 3162395"/>
                <a:gd name="connsiteX142" fmla="*/ 1090304 w 3462130"/>
                <a:gd name="connsiteY142" fmla="*/ 221855 h 3162395"/>
                <a:gd name="connsiteX143" fmla="*/ 870657 w 3462130"/>
                <a:gd name="connsiteY143" fmla="*/ 234132 h 3162395"/>
                <a:gd name="connsiteX144" fmla="*/ 799220 w 3462130"/>
                <a:gd name="connsiteY144" fmla="*/ 378118 h 3162395"/>
                <a:gd name="connsiteX145" fmla="*/ 848464 w 3462130"/>
                <a:gd name="connsiteY145" fmla="*/ 607374 h 3162395"/>
                <a:gd name="connsiteX146" fmla="*/ 1068015 w 3462130"/>
                <a:gd name="connsiteY146" fmla="*/ 872792 h 3162395"/>
                <a:gd name="connsiteX147" fmla="*/ 1241656 w 3462130"/>
                <a:gd name="connsiteY147" fmla="*/ 1042188 h 3162395"/>
                <a:gd name="connsiteX148" fmla="*/ 1196603 w 3462130"/>
                <a:gd name="connsiteY148" fmla="*/ 1197500 h 3162395"/>
                <a:gd name="connsiteX149" fmla="*/ 1133261 w 3462130"/>
                <a:gd name="connsiteY149" fmla="*/ 1205589 h 3162395"/>
                <a:gd name="connsiteX150" fmla="*/ 871895 w 3462130"/>
                <a:gd name="connsiteY150" fmla="*/ 1173327 h 3162395"/>
                <a:gd name="connsiteX151" fmla="*/ 625864 w 3462130"/>
                <a:gd name="connsiteY151" fmla="*/ 1131835 h 3162395"/>
                <a:gd name="connsiteX152" fmla="*/ 344401 w 3462130"/>
                <a:gd name="connsiteY152" fmla="*/ 1249365 h 3162395"/>
                <a:gd name="connsiteX153" fmla="*/ 401551 w 3462130"/>
                <a:gd name="connsiteY153" fmla="*/ 1416953 h 3162395"/>
                <a:gd name="connsiteX154" fmla="*/ 457463 w 3462130"/>
                <a:gd name="connsiteY154" fmla="*/ 1427612 h 3162395"/>
                <a:gd name="connsiteX155" fmla="*/ 710351 w 3462130"/>
                <a:gd name="connsiteY155" fmla="*/ 1428183 h 31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462130" h="3162395">
                  <a:moveTo>
                    <a:pt x="1024" y="2141073"/>
                  </a:moveTo>
                  <a:cubicBezTo>
                    <a:pt x="2083" y="2138944"/>
                    <a:pt x="3005" y="2136751"/>
                    <a:pt x="3787" y="2134506"/>
                  </a:cubicBezTo>
                  <a:cubicBezTo>
                    <a:pt x="56650" y="1957878"/>
                    <a:pt x="156853" y="1876701"/>
                    <a:pt x="346687" y="1863283"/>
                  </a:cubicBezTo>
                  <a:cubicBezTo>
                    <a:pt x="460987" y="1855193"/>
                    <a:pt x="575287" y="1855098"/>
                    <a:pt x="689015" y="1848246"/>
                  </a:cubicBezTo>
                  <a:cubicBezTo>
                    <a:pt x="792457" y="1842061"/>
                    <a:pt x="896279" y="1831402"/>
                    <a:pt x="990005" y="1782677"/>
                  </a:cubicBezTo>
                  <a:cubicBezTo>
                    <a:pt x="1023435" y="1765188"/>
                    <a:pt x="1052680" y="1740677"/>
                    <a:pt x="1075730" y="1710826"/>
                  </a:cubicBezTo>
                  <a:cubicBezTo>
                    <a:pt x="1106210" y="1670190"/>
                    <a:pt x="1096209" y="1626699"/>
                    <a:pt x="1049346" y="1607285"/>
                  </a:cubicBezTo>
                  <a:cubicBezTo>
                    <a:pt x="993053" y="1584065"/>
                    <a:pt x="932474" y="1563985"/>
                    <a:pt x="872372" y="1558655"/>
                  </a:cubicBezTo>
                  <a:cubicBezTo>
                    <a:pt x="775187" y="1551627"/>
                    <a:pt x="677670" y="1550356"/>
                    <a:pt x="580335" y="1554849"/>
                  </a:cubicBezTo>
                  <a:cubicBezTo>
                    <a:pt x="497277" y="1557323"/>
                    <a:pt x="416029" y="1552184"/>
                    <a:pt x="337543" y="1524967"/>
                  </a:cubicBezTo>
                  <a:cubicBezTo>
                    <a:pt x="197335" y="1476527"/>
                    <a:pt x="151520" y="1309701"/>
                    <a:pt x="240578" y="1183605"/>
                  </a:cubicBezTo>
                  <a:cubicBezTo>
                    <a:pt x="335828" y="1048755"/>
                    <a:pt x="468607" y="995367"/>
                    <a:pt x="627770" y="1011545"/>
                  </a:cubicBezTo>
                  <a:cubicBezTo>
                    <a:pt x="737402" y="1022679"/>
                    <a:pt x="845511" y="1048279"/>
                    <a:pt x="954477" y="1066456"/>
                  </a:cubicBezTo>
                  <a:cubicBezTo>
                    <a:pt x="1004197" y="1074830"/>
                    <a:pt x="1054299" y="1080731"/>
                    <a:pt x="1104210" y="1087773"/>
                  </a:cubicBezTo>
                  <a:lnTo>
                    <a:pt x="1109068" y="1077210"/>
                  </a:lnTo>
                  <a:cubicBezTo>
                    <a:pt x="1066110" y="1037145"/>
                    <a:pt x="1023343" y="996318"/>
                    <a:pt x="980004" y="957205"/>
                  </a:cubicBezTo>
                  <a:cubicBezTo>
                    <a:pt x="863418" y="852998"/>
                    <a:pt x="764549" y="734992"/>
                    <a:pt x="705874" y="588531"/>
                  </a:cubicBezTo>
                  <a:cubicBezTo>
                    <a:pt x="639866" y="423893"/>
                    <a:pt x="674061" y="253355"/>
                    <a:pt x="789409" y="143153"/>
                  </a:cubicBezTo>
                  <a:cubicBezTo>
                    <a:pt x="890755" y="46464"/>
                    <a:pt x="1029629" y="34092"/>
                    <a:pt x="1146120" y="111843"/>
                  </a:cubicBezTo>
                  <a:cubicBezTo>
                    <a:pt x="1209912" y="154384"/>
                    <a:pt x="1260993" y="213378"/>
                    <a:pt x="1293948" y="282572"/>
                  </a:cubicBezTo>
                  <a:cubicBezTo>
                    <a:pt x="1330048" y="357372"/>
                    <a:pt x="1359385" y="435408"/>
                    <a:pt x="1394151" y="510970"/>
                  </a:cubicBezTo>
                  <a:cubicBezTo>
                    <a:pt x="1410396" y="545138"/>
                    <a:pt x="1429515" y="577865"/>
                    <a:pt x="1451301" y="608801"/>
                  </a:cubicBezTo>
                  <a:cubicBezTo>
                    <a:pt x="1469875" y="635733"/>
                    <a:pt x="1496259" y="637351"/>
                    <a:pt x="1517309" y="612132"/>
                  </a:cubicBezTo>
                  <a:cubicBezTo>
                    <a:pt x="1538360" y="586913"/>
                    <a:pt x="1559505" y="562170"/>
                    <a:pt x="1570745" y="533144"/>
                  </a:cubicBezTo>
                  <a:cubicBezTo>
                    <a:pt x="1598558" y="462341"/>
                    <a:pt x="1619417" y="389158"/>
                    <a:pt x="1644659" y="317497"/>
                  </a:cubicBezTo>
                  <a:cubicBezTo>
                    <a:pt x="1665137" y="259161"/>
                    <a:pt x="1687902" y="202061"/>
                    <a:pt x="1710095" y="144961"/>
                  </a:cubicBezTo>
                  <a:cubicBezTo>
                    <a:pt x="1713465" y="137360"/>
                    <a:pt x="1717547" y="130095"/>
                    <a:pt x="1722287" y="123263"/>
                  </a:cubicBezTo>
                  <a:cubicBezTo>
                    <a:pt x="1758673" y="65402"/>
                    <a:pt x="1806488" y="24195"/>
                    <a:pt x="1878974" y="29905"/>
                  </a:cubicBezTo>
                  <a:cubicBezTo>
                    <a:pt x="1951459" y="35615"/>
                    <a:pt x="2007085" y="75775"/>
                    <a:pt x="2031374" y="142392"/>
                  </a:cubicBezTo>
                  <a:cubicBezTo>
                    <a:pt x="2053091" y="201680"/>
                    <a:pt x="2059949" y="266108"/>
                    <a:pt x="2072426" y="328917"/>
                  </a:cubicBezTo>
                  <a:cubicBezTo>
                    <a:pt x="2078141" y="358038"/>
                    <a:pt x="2080713" y="387730"/>
                    <a:pt x="2086238" y="416851"/>
                  </a:cubicBezTo>
                  <a:cubicBezTo>
                    <a:pt x="2090810" y="441118"/>
                    <a:pt x="2108907" y="449588"/>
                    <a:pt x="2128814" y="438739"/>
                  </a:cubicBezTo>
                  <a:cubicBezTo>
                    <a:pt x="2159675" y="421705"/>
                    <a:pt x="2192822" y="404384"/>
                    <a:pt x="2216254" y="379165"/>
                  </a:cubicBezTo>
                  <a:cubicBezTo>
                    <a:pt x="2268546" y="322541"/>
                    <a:pt x="2315314" y="260874"/>
                    <a:pt x="2364749" y="201490"/>
                  </a:cubicBezTo>
                  <a:cubicBezTo>
                    <a:pt x="2399610" y="159522"/>
                    <a:pt x="2431424" y="114698"/>
                    <a:pt x="2471048" y="77012"/>
                  </a:cubicBezTo>
                  <a:cubicBezTo>
                    <a:pt x="2561154" y="-9684"/>
                    <a:pt x="2679836" y="-23388"/>
                    <a:pt x="2767466" y="37709"/>
                  </a:cubicBezTo>
                  <a:cubicBezTo>
                    <a:pt x="2863287" y="104325"/>
                    <a:pt x="2905959" y="236987"/>
                    <a:pt x="2855381" y="345381"/>
                  </a:cubicBezTo>
                  <a:cubicBezTo>
                    <a:pt x="2818043" y="425511"/>
                    <a:pt x="2766513" y="499075"/>
                    <a:pt x="2720222" y="574922"/>
                  </a:cubicBezTo>
                  <a:cubicBezTo>
                    <a:pt x="2675835" y="647629"/>
                    <a:pt x="2628401" y="718718"/>
                    <a:pt x="2585729" y="792472"/>
                  </a:cubicBezTo>
                  <a:cubicBezTo>
                    <a:pt x="2571917" y="816359"/>
                    <a:pt x="2566679" y="846051"/>
                    <a:pt x="2561249" y="873934"/>
                  </a:cubicBezTo>
                  <a:cubicBezTo>
                    <a:pt x="2551724" y="924373"/>
                    <a:pt x="2572775" y="951019"/>
                    <a:pt x="2624591" y="955492"/>
                  </a:cubicBezTo>
                  <a:cubicBezTo>
                    <a:pt x="2698244" y="962029"/>
                    <a:pt x="2772465" y="954141"/>
                    <a:pt x="2843094" y="932271"/>
                  </a:cubicBezTo>
                  <a:cubicBezTo>
                    <a:pt x="2952441" y="898678"/>
                    <a:pt x="3062931" y="869366"/>
                    <a:pt x="3178565" y="870413"/>
                  </a:cubicBezTo>
                  <a:cubicBezTo>
                    <a:pt x="3211816" y="870107"/>
                    <a:pt x="3244973" y="874008"/>
                    <a:pt x="3277244" y="882024"/>
                  </a:cubicBezTo>
                  <a:cubicBezTo>
                    <a:pt x="3425834" y="922469"/>
                    <a:pt x="3494604" y="1058557"/>
                    <a:pt x="3447741" y="1217389"/>
                  </a:cubicBezTo>
                  <a:cubicBezTo>
                    <a:pt x="3405450" y="1360139"/>
                    <a:pt x="3304295" y="1434464"/>
                    <a:pt x="3161420" y="1455305"/>
                  </a:cubicBezTo>
                  <a:cubicBezTo>
                    <a:pt x="3088553" y="1466059"/>
                    <a:pt x="3014544" y="1468628"/>
                    <a:pt x="2941392" y="1477193"/>
                  </a:cubicBezTo>
                  <a:cubicBezTo>
                    <a:pt x="2914532" y="1480334"/>
                    <a:pt x="2885385" y="1484807"/>
                    <a:pt x="2862906" y="1498130"/>
                  </a:cubicBezTo>
                  <a:cubicBezTo>
                    <a:pt x="2834548" y="1514423"/>
                    <a:pt x="2810177" y="1536822"/>
                    <a:pt x="2791564" y="1563699"/>
                  </a:cubicBezTo>
                  <a:cubicBezTo>
                    <a:pt x="2780039" y="1581495"/>
                    <a:pt x="2776419" y="1615850"/>
                    <a:pt x="2786325" y="1632695"/>
                  </a:cubicBezTo>
                  <a:cubicBezTo>
                    <a:pt x="2794707" y="1646875"/>
                    <a:pt x="2827664" y="1650301"/>
                    <a:pt x="2850047" y="1651728"/>
                  </a:cubicBezTo>
                  <a:cubicBezTo>
                    <a:pt x="2898530" y="1654298"/>
                    <a:pt x="2948536" y="1645352"/>
                    <a:pt x="2995685" y="1653536"/>
                  </a:cubicBezTo>
                  <a:cubicBezTo>
                    <a:pt x="3118081" y="1674853"/>
                    <a:pt x="3196948" y="1775254"/>
                    <a:pt x="3185423" y="1886503"/>
                  </a:cubicBezTo>
                  <a:cubicBezTo>
                    <a:pt x="3173040" y="2006222"/>
                    <a:pt x="3080648" y="2086352"/>
                    <a:pt x="2949584" y="2079500"/>
                  </a:cubicBezTo>
                  <a:cubicBezTo>
                    <a:pt x="2857286" y="2074552"/>
                    <a:pt x="2765751" y="2056280"/>
                    <a:pt x="2673359" y="2044574"/>
                  </a:cubicBezTo>
                  <a:cubicBezTo>
                    <a:pt x="2653366" y="2041695"/>
                    <a:pt x="2633156" y="2040612"/>
                    <a:pt x="2612970" y="2041339"/>
                  </a:cubicBezTo>
                  <a:cubicBezTo>
                    <a:pt x="2562964" y="2043908"/>
                    <a:pt x="2542009" y="2071982"/>
                    <a:pt x="2554868" y="2120422"/>
                  </a:cubicBezTo>
                  <a:cubicBezTo>
                    <a:pt x="2574680" y="2194556"/>
                    <a:pt x="2615923" y="2256509"/>
                    <a:pt x="2681645" y="2295337"/>
                  </a:cubicBezTo>
                  <a:cubicBezTo>
                    <a:pt x="2754988" y="2338733"/>
                    <a:pt x="2832521" y="2375087"/>
                    <a:pt x="2909293" y="2412392"/>
                  </a:cubicBezTo>
                  <a:cubicBezTo>
                    <a:pt x="2974349" y="2443892"/>
                    <a:pt x="3044357" y="2466732"/>
                    <a:pt x="3106175" y="2503466"/>
                  </a:cubicBezTo>
                  <a:cubicBezTo>
                    <a:pt x="3254860" y="2591590"/>
                    <a:pt x="3290864" y="2739478"/>
                    <a:pt x="3206378" y="2889936"/>
                  </a:cubicBezTo>
                  <a:cubicBezTo>
                    <a:pt x="3099793" y="3080268"/>
                    <a:pt x="2868907" y="3159256"/>
                    <a:pt x="2685741" y="3068468"/>
                  </a:cubicBezTo>
                  <a:cubicBezTo>
                    <a:pt x="2614979" y="3032895"/>
                    <a:pt x="2556177" y="2977419"/>
                    <a:pt x="2516577" y="2908874"/>
                  </a:cubicBezTo>
                  <a:cubicBezTo>
                    <a:pt x="2465523" y="2823224"/>
                    <a:pt x="2420470" y="2734149"/>
                    <a:pt x="2372464" y="2646691"/>
                  </a:cubicBezTo>
                  <a:cubicBezTo>
                    <a:pt x="2277214" y="2472917"/>
                    <a:pt x="2138054" y="2426762"/>
                    <a:pt x="1955650" y="2503085"/>
                  </a:cubicBezTo>
                  <a:cubicBezTo>
                    <a:pt x="1812775" y="2562945"/>
                    <a:pt x="1702856" y="2660681"/>
                    <a:pt x="1613607" y="2785063"/>
                  </a:cubicBezTo>
                  <a:cubicBezTo>
                    <a:pt x="1539979" y="2887652"/>
                    <a:pt x="1462445" y="2987005"/>
                    <a:pt x="1359385" y="3063138"/>
                  </a:cubicBezTo>
                  <a:cubicBezTo>
                    <a:pt x="1285185" y="3117954"/>
                    <a:pt x="1204413" y="3155164"/>
                    <a:pt x="1111068" y="3161826"/>
                  </a:cubicBezTo>
                  <a:cubicBezTo>
                    <a:pt x="902947" y="3176577"/>
                    <a:pt x="813031" y="2963594"/>
                    <a:pt x="882468" y="2819227"/>
                  </a:cubicBezTo>
                  <a:cubicBezTo>
                    <a:pt x="907954" y="2769672"/>
                    <a:pt x="939780" y="2723639"/>
                    <a:pt x="977147" y="2682283"/>
                  </a:cubicBezTo>
                  <a:cubicBezTo>
                    <a:pt x="1035820" y="2614620"/>
                    <a:pt x="1094685" y="2548099"/>
                    <a:pt x="1132499" y="2465875"/>
                  </a:cubicBezTo>
                  <a:cubicBezTo>
                    <a:pt x="1167170" y="2390504"/>
                    <a:pt x="1145263" y="2339304"/>
                    <a:pt x="1063348" y="2335212"/>
                  </a:cubicBezTo>
                  <a:cubicBezTo>
                    <a:pt x="963743" y="2331392"/>
                    <a:pt x="863993" y="2334572"/>
                    <a:pt x="764834" y="2344729"/>
                  </a:cubicBezTo>
                  <a:cubicBezTo>
                    <a:pt x="599004" y="2359765"/>
                    <a:pt x="433936" y="2381843"/>
                    <a:pt x="268296" y="2399164"/>
                  </a:cubicBezTo>
                  <a:cubicBezTo>
                    <a:pt x="236292" y="2402372"/>
                    <a:pt x="203993" y="2400994"/>
                    <a:pt x="172379" y="2395072"/>
                  </a:cubicBezTo>
                  <a:cubicBezTo>
                    <a:pt x="87892" y="2379369"/>
                    <a:pt x="31695" y="2329788"/>
                    <a:pt x="7501" y="2246136"/>
                  </a:cubicBezTo>
                  <a:cubicBezTo>
                    <a:pt x="5596" y="2239380"/>
                    <a:pt x="2644" y="2232813"/>
                    <a:pt x="167" y="2226247"/>
                  </a:cubicBezTo>
                  <a:close/>
                  <a:moveTo>
                    <a:pt x="710351" y="1428183"/>
                  </a:moveTo>
                  <a:lnTo>
                    <a:pt x="710351" y="1423234"/>
                  </a:lnTo>
                  <a:cubicBezTo>
                    <a:pt x="768454" y="1427136"/>
                    <a:pt x="826937" y="1428658"/>
                    <a:pt x="884659" y="1435701"/>
                  </a:cubicBezTo>
                  <a:cubicBezTo>
                    <a:pt x="966288" y="1445217"/>
                    <a:pt x="1047441" y="1459207"/>
                    <a:pt x="1118879" y="1504411"/>
                  </a:cubicBezTo>
                  <a:cubicBezTo>
                    <a:pt x="1196412" y="1553421"/>
                    <a:pt x="1227559" y="1625748"/>
                    <a:pt x="1207271" y="1711968"/>
                  </a:cubicBezTo>
                  <a:cubicBezTo>
                    <a:pt x="1192031" y="1776586"/>
                    <a:pt x="1153073" y="1824835"/>
                    <a:pt x="1098781" y="1861570"/>
                  </a:cubicBezTo>
                  <a:cubicBezTo>
                    <a:pt x="1030786" y="1908460"/>
                    <a:pt x="952269" y="1937878"/>
                    <a:pt x="870181" y="1947219"/>
                  </a:cubicBezTo>
                  <a:cubicBezTo>
                    <a:pt x="735593" y="1961780"/>
                    <a:pt x="599861" y="1965206"/>
                    <a:pt x="464987" y="1977672"/>
                  </a:cubicBezTo>
                  <a:cubicBezTo>
                    <a:pt x="389740" y="1984620"/>
                    <a:pt x="313254" y="1993280"/>
                    <a:pt x="240959" y="2013740"/>
                  </a:cubicBezTo>
                  <a:cubicBezTo>
                    <a:pt x="163235" y="2035724"/>
                    <a:pt x="126659" y="2098724"/>
                    <a:pt x="122754" y="2178949"/>
                  </a:cubicBezTo>
                  <a:cubicBezTo>
                    <a:pt x="120182" y="2239951"/>
                    <a:pt x="150091" y="2272593"/>
                    <a:pt x="210574" y="2277256"/>
                  </a:cubicBezTo>
                  <a:cubicBezTo>
                    <a:pt x="230675" y="2279300"/>
                    <a:pt x="250922" y="2279491"/>
                    <a:pt x="271058" y="2277827"/>
                  </a:cubicBezTo>
                  <a:cubicBezTo>
                    <a:pt x="431840" y="2260031"/>
                    <a:pt x="592337" y="2238333"/>
                    <a:pt x="753404" y="2224248"/>
                  </a:cubicBezTo>
                  <a:cubicBezTo>
                    <a:pt x="861989" y="2214732"/>
                    <a:pt x="972479" y="2205215"/>
                    <a:pt x="1080398" y="2214732"/>
                  </a:cubicBezTo>
                  <a:cubicBezTo>
                    <a:pt x="1241751" y="2228435"/>
                    <a:pt x="1312331" y="2366997"/>
                    <a:pt x="1244990" y="2514029"/>
                  </a:cubicBezTo>
                  <a:cubicBezTo>
                    <a:pt x="1201841" y="2608434"/>
                    <a:pt x="1137262" y="2686946"/>
                    <a:pt x="1068491" y="2763270"/>
                  </a:cubicBezTo>
                  <a:cubicBezTo>
                    <a:pt x="1038918" y="2795662"/>
                    <a:pt x="1013862" y="2831899"/>
                    <a:pt x="994006" y="2870998"/>
                  </a:cubicBezTo>
                  <a:cubicBezTo>
                    <a:pt x="952572" y="2955315"/>
                    <a:pt x="1010293" y="3041250"/>
                    <a:pt x="1103448" y="3039918"/>
                  </a:cubicBezTo>
                  <a:cubicBezTo>
                    <a:pt x="1173743" y="3038966"/>
                    <a:pt x="1230988" y="3006229"/>
                    <a:pt x="1285471" y="2966164"/>
                  </a:cubicBezTo>
                  <a:cubicBezTo>
                    <a:pt x="1379959" y="2896693"/>
                    <a:pt x="1449587" y="2804381"/>
                    <a:pt x="1516833" y="2710643"/>
                  </a:cubicBezTo>
                  <a:cubicBezTo>
                    <a:pt x="1624275" y="2560946"/>
                    <a:pt x="1760102" y="2449031"/>
                    <a:pt x="1932695" y="2380416"/>
                  </a:cubicBezTo>
                  <a:cubicBezTo>
                    <a:pt x="2105288" y="2311801"/>
                    <a:pt x="2340650" y="2336830"/>
                    <a:pt x="2464285" y="2561232"/>
                  </a:cubicBezTo>
                  <a:cubicBezTo>
                    <a:pt x="2494098" y="2615286"/>
                    <a:pt x="2520863" y="2671054"/>
                    <a:pt x="2550867" y="2725108"/>
                  </a:cubicBezTo>
                  <a:cubicBezTo>
                    <a:pt x="2578013" y="2773833"/>
                    <a:pt x="2605160" y="2822844"/>
                    <a:pt x="2636592" y="2868619"/>
                  </a:cubicBezTo>
                  <a:cubicBezTo>
                    <a:pt x="2670715" y="2921108"/>
                    <a:pt x="2722895" y="2959295"/>
                    <a:pt x="2783277" y="2975966"/>
                  </a:cubicBezTo>
                  <a:cubicBezTo>
                    <a:pt x="2901197" y="3007466"/>
                    <a:pt x="3031975" y="2948083"/>
                    <a:pt x="3098078" y="2833217"/>
                  </a:cubicBezTo>
                  <a:cubicBezTo>
                    <a:pt x="3153228" y="2737384"/>
                    <a:pt x="3137036" y="2661918"/>
                    <a:pt x="3041690" y="2606341"/>
                  </a:cubicBezTo>
                  <a:cubicBezTo>
                    <a:pt x="2986731" y="2574174"/>
                    <a:pt x="2924723" y="2554285"/>
                    <a:pt x="2867288" y="2526020"/>
                  </a:cubicBezTo>
                  <a:cubicBezTo>
                    <a:pt x="2781086" y="2483671"/>
                    <a:pt x="2693361" y="2443321"/>
                    <a:pt x="2611446" y="2393739"/>
                  </a:cubicBezTo>
                  <a:cubicBezTo>
                    <a:pt x="2526388" y="2342445"/>
                    <a:pt x="2472381" y="2262315"/>
                    <a:pt x="2441806" y="2167339"/>
                  </a:cubicBezTo>
                  <a:cubicBezTo>
                    <a:pt x="2397991" y="2031251"/>
                    <a:pt x="2476572" y="1919907"/>
                    <a:pt x="2619352" y="1919907"/>
                  </a:cubicBezTo>
                  <a:cubicBezTo>
                    <a:pt x="2672406" y="1919907"/>
                    <a:pt x="2725460" y="1931897"/>
                    <a:pt x="2778610" y="1937227"/>
                  </a:cubicBezTo>
                  <a:cubicBezTo>
                    <a:pt x="2846999" y="1944079"/>
                    <a:pt x="2915484" y="1953595"/>
                    <a:pt x="2984064" y="1954737"/>
                  </a:cubicBezTo>
                  <a:cubicBezTo>
                    <a:pt x="3029117" y="1955499"/>
                    <a:pt x="3058359" y="1921048"/>
                    <a:pt x="3063884" y="1877653"/>
                  </a:cubicBezTo>
                  <a:cubicBezTo>
                    <a:pt x="3068646" y="1840252"/>
                    <a:pt x="3044834" y="1796476"/>
                    <a:pt x="3007877" y="1783057"/>
                  </a:cubicBezTo>
                  <a:cubicBezTo>
                    <a:pt x="2983318" y="1774687"/>
                    <a:pt x="2957619" y="1770129"/>
                    <a:pt x="2931677" y="1769544"/>
                  </a:cubicBezTo>
                  <a:cubicBezTo>
                    <a:pt x="2900911" y="1768402"/>
                    <a:pt x="2869955" y="1773541"/>
                    <a:pt x="2839094" y="1774778"/>
                  </a:cubicBezTo>
                  <a:cubicBezTo>
                    <a:pt x="2719269" y="1779536"/>
                    <a:pt x="2639069" y="1691508"/>
                    <a:pt x="2660309" y="1573977"/>
                  </a:cubicBezTo>
                  <a:cubicBezTo>
                    <a:pt x="2667090" y="1540313"/>
                    <a:pt x="2680213" y="1508244"/>
                    <a:pt x="2698981" y="1479477"/>
                  </a:cubicBezTo>
                  <a:cubicBezTo>
                    <a:pt x="2750416" y="1398871"/>
                    <a:pt x="2831759" y="1367562"/>
                    <a:pt x="2922247" y="1356332"/>
                  </a:cubicBezTo>
                  <a:cubicBezTo>
                    <a:pt x="3007972" y="1345578"/>
                    <a:pt x="3095697" y="1342248"/>
                    <a:pt x="3180660" y="1326164"/>
                  </a:cubicBezTo>
                  <a:cubicBezTo>
                    <a:pt x="3274862" y="1308273"/>
                    <a:pt x="3332012" y="1234329"/>
                    <a:pt x="3338680" y="1139258"/>
                  </a:cubicBezTo>
                  <a:cubicBezTo>
                    <a:pt x="3344776" y="1050753"/>
                    <a:pt x="3285245" y="984613"/>
                    <a:pt x="3196472" y="992036"/>
                  </a:cubicBezTo>
                  <a:cubicBezTo>
                    <a:pt x="3112465" y="998362"/>
                    <a:pt x="3029105" y="1011442"/>
                    <a:pt x="2947202" y="1031149"/>
                  </a:cubicBezTo>
                  <a:cubicBezTo>
                    <a:pt x="2839570" y="1058081"/>
                    <a:pt x="2733938" y="1088249"/>
                    <a:pt x="2620876" y="1077685"/>
                  </a:cubicBezTo>
                  <a:cubicBezTo>
                    <a:pt x="2492098" y="1065599"/>
                    <a:pt x="2422756" y="982424"/>
                    <a:pt x="2442854" y="854901"/>
                  </a:cubicBezTo>
                  <a:cubicBezTo>
                    <a:pt x="2448600" y="819846"/>
                    <a:pt x="2457821" y="785449"/>
                    <a:pt x="2470381" y="752217"/>
                  </a:cubicBezTo>
                  <a:cubicBezTo>
                    <a:pt x="2505052" y="658478"/>
                    <a:pt x="2565631" y="580918"/>
                    <a:pt x="2622781" y="500026"/>
                  </a:cubicBezTo>
                  <a:cubicBezTo>
                    <a:pt x="2667482" y="437242"/>
                    <a:pt x="2707196" y="371058"/>
                    <a:pt x="2741558" y="302081"/>
                  </a:cubicBezTo>
                  <a:cubicBezTo>
                    <a:pt x="2770133" y="244981"/>
                    <a:pt x="2746606" y="171893"/>
                    <a:pt x="2699267" y="138585"/>
                  </a:cubicBezTo>
                  <a:cubicBezTo>
                    <a:pt x="2657738" y="109464"/>
                    <a:pt x="2601635" y="118410"/>
                    <a:pt x="2551248" y="168087"/>
                  </a:cubicBezTo>
                  <a:cubicBezTo>
                    <a:pt x="2519244" y="199587"/>
                    <a:pt x="2493241" y="237082"/>
                    <a:pt x="2464190" y="271627"/>
                  </a:cubicBezTo>
                  <a:cubicBezTo>
                    <a:pt x="2406944" y="340718"/>
                    <a:pt x="2352461" y="413330"/>
                    <a:pt x="2289406" y="477282"/>
                  </a:cubicBezTo>
                  <a:cubicBezTo>
                    <a:pt x="2253464" y="511784"/>
                    <a:pt x="2210567" y="538226"/>
                    <a:pt x="2163581" y="554842"/>
                  </a:cubicBezTo>
                  <a:cubicBezTo>
                    <a:pt x="2073093" y="587960"/>
                    <a:pt x="1985463" y="534477"/>
                    <a:pt x="1965556" y="439976"/>
                  </a:cubicBezTo>
                  <a:cubicBezTo>
                    <a:pt x="1958031" y="404004"/>
                    <a:pt x="1956793" y="366794"/>
                    <a:pt x="1950792" y="330535"/>
                  </a:cubicBezTo>
                  <a:cubicBezTo>
                    <a:pt x="1943363" y="286188"/>
                    <a:pt x="1938219" y="240698"/>
                    <a:pt x="1923455" y="198825"/>
                  </a:cubicBezTo>
                  <a:cubicBezTo>
                    <a:pt x="1913528" y="176677"/>
                    <a:pt x="1894264" y="160080"/>
                    <a:pt x="1870877" y="153526"/>
                  </a:cubicBezTo>
                  <a:cubicBezTo>
                    <a:pt x="1858019" y="150861"/>
                    <a:pt x="1831920" y="175319"/>
                    <a:pt x="1823824" y="193210"/>
                  </a:cubicBezTo>
                  <a:cubicBezTo>
                    <a:pt x="1798868" y="248121"/>
                    <a:pt x="1778675" y="305221"/>
                    <a:pt x="1758578" y="362226"/>
                  </a:cubicBezTo>
                  <a:cubicBezTo>
                    <a:pt x="1733717" y="432744"/>
                    <a:pt x="1713334" y="504975"/>
                    <a:pt x="1686378" y="574446"/>
                  </a:cubicBezTo>
                  <a:cubicBezTo>
                    <a:pt x="1664280" y="631546"/>
                    <a:pt x="1630847" y="682365"/>
                    <a:pt x="1579508" y="718814"/>
                  </a:cubicBezTo>
                  <a:cubicBezTo>
                    <a:pt x="1511213" y="767443"/>
                    <a:pt x="1433966" y="764113"/>
                    <a:pt x="1375577" y="703682"/>
                  </a:cubicBezTo>
                  <a:cubicBezTo>
                    <a:pt x="1345306" y="671903"/>
                    <a:pt x="1320003" y="635746"/>
                    <a:pt x="1300520" y="596430"/>
                  </a:cubicBezTo>
                  <a:cubicBezTo>
                    <a:pt x="1270898" y="537522"/>
                    <a:pt x="1248704" y="474522"/>
                    <a:pt x="1222606" y="413330"/>
                  </a:cubicBezTo>
                  <a:cubicBezTo>
                    <a:pt x="1191650" y="340528"/>
                    <a:pt x="1154502" y="271818"/>
                    <a:pt x="1090304" y="221855"/>
                  </a:cubicBezTo>
                  <a:cubicBezTo>
                    <a:pt x="1019152" y="166469"/>
                    <a:pt x="934856" y="170751"/>
                    <a:pt x="870657" y="234132"/>
                  </a:cubicBezTo>
                  <a:cubicBezTo>
                    <a:pt x="830746" y="272319"/>
                    <a:pt x="805472" y="323260"/>
                    <a:pt x="799220" y="378118"/>
                  </a:cubicBezTo>
                  <a:cubicBezTo>
                    <a:pt x="789870" y="457872"/>
                    <a:pt x="807183" y="538476"/>
                    <a:pt x="848464" y="607374"/>
                  </a:cubicBezTo>
                  <a:cubicBezTo>
                    <a:pt x="906731" y="707175"/>
                    <a:pt x="980887" y="796823"/>
                    <a:pt x="1068015" y="872792"/>
                  </a:cubicBezTo>
                  <a:cubicBezTo>
                    <a:pt x="1128499" y="926466"/>
                    <a:pt x="1185649" y="983947"/>
                    <a:pt x="1241656" y="1042188"/>
                  </a:cubicBezTo>
                  <a:cubicBezTo>
                    <a:pt x="1295758" y="1098527"/>
                    <a:pt x="1271945" y="1177895"/>
                    <a:pt x="1196603" y="1197500"/>
                  </a:cubicBezTo>
                  <a:cubicBezTo>
                    <a:pt x="1176117" y="1203841"/>
                    <a:pt x="1154685" y="1206578"/>
                    <a:pt x="1133261" y="1205589"/>
                  </a:cubicBezTo>
                  <a:cubicBezTo>
                    <a:pt x="1045917" y="1196072"/>
                    <a:pt x="958668" y="1186556"/>
                    <a:pt x="871895" y="1173327"/>
                  </a:cubicBezTo>
                  <a:cubicBezTo>
                    <a:pt x="789599" y="1161146"/>
                    <a:pt x="708256" y="1140876"/>
                    <a:pt x="625864" y="1131835"/>
                  </a:cubicBezTo>
                  <a:cubicBezTo>
                    <a:pt x="512326" y="1119368"/>
                    <a:pt x="414124" y="1151725"/>
                    <a:pt x="344401" y="1249365"/>
                  </a:cubicBezTo>
                  <a:cubicBezTo>
                    <a:pt x="292299" y="1322358"/>
                    <a:pt x="315826" y="1393732"/>
                    <a:pt x="401551" y="1416953"/>
                  </a:cubicBezTo>
                  <a:cubicBezTo>
                    <a:pt x="419671" y="1422819"/>
                    <a:pt x="438454" y="1426400"/>
                    <a:pt x="457463" y="1427612"/>
                  </a:cubicBezTo>
                  <a:cubicBezTo>
                    <a:pt x="541759" y="1428754"/>
                    <a:pt x="626055" y="1428183"/>
                    <a:pt x="710351" y="1428183"/>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0042856F-A01F-9340-997D-0C2670E512DB}"/>
                </a:ext>
              </a:extLst>
            </p:cNvPr>
            <p:cNvSpPr/>
            <p:nvPr/>
          </p:nvSpPr>
          <p:spPr>
            <a:xfrm>
              <a:off x="2743200" y="2371242"/>
              <a:ext cx="486933" cy="488137"/>
            </a:xfrm>
            <a:custGeom>
              <a:avLst/>
              <a:gdLst>
                <a:gd name="connsiteX0" fmla="*/ 167 w 486933"/>
                <a:gd name="connsiteY0" fmla="*/ 202751 h 488137"/>
                <a:gd name="connsiteX1" fmla="*/ 10740 w 486933"/>
                <a:gd name="connsiteY1" fmla="*/ 173249 h 488137"/>
                <a:gd name="connsiteX2" fmla="*/ 285822 w 486933"/>
                <a:gd name="connsiteY2" fmla="*/ 3663 h 488137"/>
                <a:gd name="connsiteX3" fmla="*/ 487085 w 486933"/>
                <a:gd name="connsiteY3" fmla="*/ 245575 h 488137"/>
                <a:gd name="connsiteX4" fmla="*/ 275821 w 486933"/>
                <a:gd name="connsiteY4" fmla="*/ 485585 h 488137"/>
                <a:gd name="connsiteX5" fmla="*/ 11121 w 486933"/>
                <a:gd name="connsiteY5" fmla="*/ 315142 h 488137"/>
                <a:gd name="connsiteX6" fmla="*/ 167 w 486933"/>
                <a:gd name="connsiteY6" fmla="*/ 281548 h 488137"/>
                <a:gd name="connsiteX7" fmla="*/ 365261 w 486933"/>
                <a:gd name="connsiteY7" fmla="*/ 244719 h 488137"/>
                <a:gd name="connsiteX8" fmla="*/ 248334 w 486933"/>
                <a:gd name="connsiteY8" fmla="*/ 122918 h 488137"/>
                <a:gd name="connsiteX9" fmla="*/ 244007 w 486933"/>
                <a:gd name="connsiteY9" fmla="*/ 122906 h 488137"/>
                <a:gd name="connsiteX10" fmla="*/ 122087 w 486933"/>
                <a:gd name="connsiteY10" fmla="*/ 242808 h 488137"/>
                <a:gd name="connsiteX11" fmla="*/ 122087 w 486933"/>
                <a:gd name="connsiteY11" fmla="*/ 244719 h 488137"/>
                <a:gd name="connsiteX12" fmla="*/ 242198 w 486933"/>
                <a:gd name="connsiteY12" fmla="*/ 365866 h 488137"/>
                <a:gd name="connsiteX13" fmla="*/ 365257 w 486933"/>
                <a:gd name="connsiteY13" fmla="*/ 245202 h 488137"/>
                <a:gd name="connsiteX14" fmla="*/ 365261 w 486933"/>
                <a:gd name="connsiteY14" fmla="*/ 244719 h 48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933" h="488137">
                  <a:moveTo>
                    <a:pt x="167" y="202751"/>
                  </a:moveTo>
                  <a:cubicBezTo>
                    <a:pt x="3691" y="193234"/>
                    <a:pt x="7597" y="183717"/>
                    <a:pt x="10740" y="173249"/>
                  </a:cubicBezTo>
                  <a:cubicBezTo>
                    <a:pt x="46663" y="55618"/>
                    <a:pt x="164481" y="-17016"/>
                    <a:pt x="285822" y="3663"/>
                  </a:cubicBezTo>
                  <a:cubicBezTo>
                    <a:pt x="403199" y="24094"/>
                    <a:pt x="488433" y="126543"/>
                    <a:pt x="487085" y="245575"/>
                  </a:cubicBezTo>
                  <a:cubicBezTo>
                    <a:pt x="486514" y="367959"/>
                    <a:pt x="400598" y="465600"/>
                    <a:pt x="275821" y="485585"/>
                  </a:cubicBezTo>
                  <a:cubicBezTo>
                    <a:pt x="162283" y="503666"/>
                    <a:pt x="47221" y="429532"/>
                    <a:pt x="11121" y="315142"/>
                  </a:cubicBezTo>
                  <a:cubicBezTo>
                    <a:pt x="7597" y="303912"/>
                    <a:pt x="3787" y="292778"/>
                    <a:pt x="167" y="281548"/>
                  </a:cubicBezTo>
                  <a:close/>
                  <a:moveTo>
                    <a:pt x="365261" y="244719"/>
                  </a:moveTo>
                  <a:cubicBezTo>
                    <a:pt x="366636" y="178824"/>
                    <a:pt x="314286" y="124292"/>
                    <a:pt x="248334" y="122918"/>
                  </a:cubicBezTo>
                  <a:cubicBezTo>
                    <a:pt x="246892" y="122888"/>
                    <a:pt x="245449" y="122884"/>
                    <a:pt x="244007" y="122906"/>
                  </a:cubicBezTo>
                  <a:cubicBezTo>
                    <a:pt x="177201" y="122378"/>
                    <a:pt x="122615" y="176060"/>
                    <a:pt x="122087" y="242808"/>
                  </a:cubicBezTo>
                  <a:cubicBezTo>
                    <a:pt x="122082" y="243445"/>
                    <a:pt x="122082" y="244082"/>
                    <a:pt x="122087" y="244719"/>
                  </a:cubicBezTo>
                  <a:cubicBezTo>
                    <a:pt x="123428" y="310622"/>
                    <a:pt x="176252" y="363902"/>
                    <a:pt x="242198" y="365866"/>
                  </a:cubicBezTo>
                  <a:cubicBezTo>
                    <a:pt x="309529" y="366497"/>
                    <a:pt x="364625" y="312474"/>
                    <a:pt x="365257" y="245202"/>
                  </a:cubicBezTo>
                  <a:cubicBezTo>
                    <a:pt x="365258" y="245041"/>
                    <a:pt x="365260" y="244880"/>
                    <a:pt x="365261" y="244719"/>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5BF65F23-04F5-FB4C-9A20-B924F6FF1D84}"/>
                </a:ext>
              </a:extLst>
            </p:cNvPr>
            <p:cNvSpPr/>
            <p:nvPr/>
          </p:nvSpPr>
          <p:spPr>
            <a:xfrm>
              <a:off x="5976016" y="3833429"/>
              <a:ext cx="424783" cy="424556"/>
            </a:xfrm>
            <a:custGeom>
              <a:avLst/>
              <a:gdLst>
                <a:gd name="connsiteX0" fmla="*/ 424950 w 424783"/>
                <a:gd name="connsiteY0" fmla="*/ 253707 h 424556"/>
                <a:gd name="connsiteX1" fmla="*/ 414282 w 424783"/>
                <a:gd name="connsiteY1" fmla="*/ 279116 h 424556"/>
                <a:gd name="connsiteX2" fmla="*/ 145893 w 424783"/>
                <a:gd name="connsiteY2" fmla="*/ 413908 h 424556"/>
                <a:gd name="connsiteX3" fmla="*/ 10982 w 424783"/>
                <a:gd name="connsiteY3" fmla="*/ 145755 h 424556"/>
                <a:gd name="connsiteX4" fmla="*/ 279372 w 424783"/>
                <a:gd name="connsiteY4" fmla="*/ 10962 h 424556"/>
                <a:gd name="connsiteX5" fmla="*/ 416378 w 424783"/>
                <a:gd name="connsiteY5" fmla="*/ 152450 h 424556"/>
                <a:gd name="connsiteX6" fmla="*/ 424950 w 424783"/>
                <a:gd name="connsiteY6" fmla="*/ 175194 h 424556"/>
                <a:gd name="connsiteX7" fmla="*/ 211686 w 424783"/>
                <a:gd name="connsiteY7" fmla="*/ 122282 h 424556"/>
                <a:gd name="connsiteX8" fmla="*/ 121394 w 424783"/>
                <a:gd name="connsiteY8" fmla="*/ 213454 h 424556"/>
                <a:gd name="connsiteX9" fmla="*/ 212646 w 424783"/>
                <a:gd name="connsiteY9" fmla="*/ 303666 h 424556"/>
                <a:gd name="connsiteX10" fmla="*/ 302938 w 424783"/>
                <a:gd name="connsiteY10" fmla="*/ 212494 h 424556"/>
                <a:gd name="connsiteX11" fmla="*/ 302935 w 424783"/>
                <a:gd name="connsiteY11" fmla="*/ 212119 h 424556"/>
                <a:gd name="connsiteX12" fmla="*/ 211686 w 424783"/>
                <a:gd name="connsiteY12" fmla="*/ 122282 h 42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783" h="424556">
                  <a:moveTo>
                    <a:pt x="424950" y="253707"/>
                  </a:moveTo>
                  <a:cubicBezTo>
                    <a:pt x="421331" y="262176"/>
                    <a:pt x="417235" y="270456"/>
                    <a:pt x="414282" y="279116"/>
                  </a:cubicBezTo>
                  <a:cubicBezTo>
                    <a:pt x="377423" y="390386"/>
                    <a:pt x="257261" y="450735"/>
                    <a:pt x="145893" y="413908"/>
                  </a:cubicBezTo>
                  <a:cubicBezTo>
                    <a:pt x="34525" y="377082"/>
                    <a:pt x="-25877" y="257025"/>
                    <a:pt x="10982" y="145755"/>
                  </a:cubicBezTo>
                  <a:cubicBezTo>
                    <a:pt x="47841" y="34484"/>
                    <a:pt x="168003" y="-25864"/>
                    <a:pt x="279372" y="10962"/>
                  </a:cubicBezTo>
                  <a:cubicBezTo>
                    <a:pt x="345497" y="32828"/>
                    <a:pt x="396690" y="85696"/>
                    <a:pt x="416378" y="152450"/>
                  </a:cubicBezTo>
                  <a:cubicBezTo>
                    <a:pt x="418854" y="160158"/>
                    <a:pt x="422093" y="167581"/>
                    <a:pt x="424950" y="175194"/>
                  </a:cubicBezTo>
                  <a:close/>
                  <a:moveTo>
                    <a:pt x="211686" y="122282"/>
                  </a:moveTo>
                  <a:cubicBezTo>
                    <a:pt x="161554" y="122547"/>
                    <a:pt x="121129" y="163366"/>
                    <a:pt x="121394" y="213454"/>
                  </a:cubicBezTo>
                  <a:cubicBezTo>
                    <a:pt x="121659" y="263542"/>
                    <a:pt x="162514" y="303931"/>
                    <a:pt x="212646" y="303666"/>
                  </a:cubicBezTo>
                  <a:cubicBezTo>
                    <a:pt x="262778" y="303401"/>
                    <a:pt x="303203" y="262582"/>
                    <a:pt x="302938" y="212494"/>
                  </a:cubicBezTo>
                  <a:cubicBezTo>
                    <a:pt x="302937" y="212369"/>
                    <a:pt x="302936" y="212244"/>
                    <a:pt x="302935" y="212119"/>
                  </a:cubicBezTo>
                  <a:cubicBezTo>
                    <a:pt x="302155" y="162310"/>
                    <a:pt x="261544" y="122328"/>
                    <a:pt x="211686" y="122282"/>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CABE84C9-65B1-D44A-AFE1-756608932C08}"/>
                </a:ext>
              </a:extLst>
            </p:cNvPr>
            <p:cNvSpPr/>
            <p:nvPr/>
          </p:nvSpPr>
          <p:spPr>
            <a:xfrm>
              <a:off x="4509853" y="4557183"/>
              <a:ext cx="564383" cy="677719"/>
            </a:xfrm>
            <a:custGeom>
              <a:avLst/>
              <a:gdLst>
                <a:gd name="connsiteX0" fmla="*/ 563995 w 564383"/>
                <a:gd name="connsiteY0" fmla="*/ 367892 h 677719"/>
                <a:gd name="connsiteX1" fmla="*/ 513418 w 564383"/>
                <a:gd name="connsiteY1" fmla="*/ 561079 h 677719"/>
                <a:gd name="connsiteX2" fmla="*/ 243670 w 564383"/>
                <a:gd name="connsiteY2" fmla="*/ 667951 h 677719"/>
                <a:gd name="connsiteX3" fmla="*/ 2878 w 564383"/>
                <a:gd name="connsiteY3" fmla="*/ 309460 h 677719"/>
                <a:gd name="connsiteX4" fmla="*/ 55170 w 564383"/>
                <a:gd name="connsiteY4" fmla="*/ 137399 h 677719"/>
                <a:gd name="connsiteX5" fmla="*/ 493320 w 564383"/>
                <a:gd name="connsiteY5" fmla="*/ 118366 h 677719"/>
                <a:gd name="connsiteX6" fmla="*/ 563995 w 564383"/>
                <a:gd name="connsiteY6" fmla="*/ 367892 h 677719"/>
                <a:gd name="connsiteX7" fmla="*/ 442171 w 564383"/>
                <a:gd name="connsiteY7" fmla="*/ 364846 h 677719"/>
                <a:gd name="connsiteX8" fmla="*/ 391879 w 564383"/>
                <a:gd name="connsiteY8" fmla="*/ 186505 h 677719"/>
                <a:gd name="connsiteX9" fmla="*/ 164803 w 564383"/>
                <a:gd name="connsiteY9" fmla="*/ 189074 h 677719"/>
                <a:gd name="connsiteX10" fmla="*/ 126703 w 564383"/>
                <a:gd name="connsiteY10" fmla="*/ 373982 h 677719"/>
                <a:gd name="connsiteX11" fmla="*/ 293295 w 564383"/>
                <a:gd name="connsiteY11" fmla="*/ 554322 h 677719"/>
                <a:gd name="connsiteX12" fmla="*/ 397213 w 564383"/>
                <a:gd name="connsiteY12" fmla="*/ 514923 h 677719"/>
                <a:gd name="connsiteX13" fmla="*/ 442171 w 564383"/>
                <a:gd name="connsiteY13" fmla="*/ 364846 h 6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383" h="677719">
                  <a:moveTo>
                    <a:pt x="563995" y="367892"/>
                  </a:moveTo>
                  <a:cubicBezTo>
                    <a:pt x="567996" y="436010"/>
                    <a:pt x="550289" y="503643"/>
                    <a:pt x="513418" y="561079"/>
                  </a:cubicBezTo>
                  <a:cubicBezTo>
                    <a:pt x="450267" y="661004"/>
                    <a:pt x="358636" y="697452"/>
                    <a:pt x="243670" y="667951"/>
                  </a:cubicBezTo>
                  <a:cubicBezTo>
                    <a:pt x="89460" y="628457"/>
                    <a:pt x="-18554" y="472670"/>
                    <a:pt x="2878" y="309460"/>
                  </a:cubicBezTo>
                  <a:cubicBezTo>
                    <a:pt x="10639" y="249606"/>
                    <a:pt x="28311" y="191459"/>
                    <a:pt x="55170" y="137399"/>
                  </a:cubicBezTo>
                  <a:cubicBezTo>
                    <a:pt x="143848" y="-37707"/>
                    <a:pt x="381592" y="-46557"/>
                    <a:pt x="493320" y="118366"/>
                  </a:cubicBezTo>
                  <a:cubicBezTo>
                    <a:pt x="543136" y="191777"/>
                    <a:pt x="567922" y="279285"/>
                    <a:pt x="563995" y="367892"/>
                  </a:cubicBezTo>
                  <a:close/>
                  <a:moveTo>
                    <a:pt x="442171" y="364846"/>
                  </a:moveTo>
                  <a:cubicBezTo>
                    <a:pt x="445622" y="301476"/>
                    <a:pt x="427934" y="238753"/>
                    <a:pt x="391879" y="186505"/>
                  </a:cubicBezTo>
                  <a:cubicBezTo>
                    <a:pt x="331490" y="99523"/>
                    <a:pt x="215380" y="100855"/>
                    <a:pt x="164803" y="189074"/>
                  </a:cubicBezTo>
                  <a:cubicBezTo>
                    <a:pt x="131583" y="244649"/>
                    <a:pt x="118156" y="309817"/>
                    <a:pt x="126703" y="373982"/>
                  </a:cubicBezTo>
                  <a:cubicBezTo>
                    <a:pt x="139752" y="469815"/>
                    <a:pt x="201760" y="538620"/>
                    <a:pt x="293295" y="554322"/>
                  </a:cubicBezTo>
                  <a:cubicBezTo>
                    <a:pt x="332699" y="563083"/>
                    <a:pt x="373545" y="547597"/>
                    <a:pt x="397213" y="514923"/>
                  </a:cubicBezTo>
                  <a:cubicBezTo>
                    <a:pt x="430685" y="472394"/>
                    <a:pt x="446753" y="418756"/>
                    <a:pt x="442171" y="364846"/>
                  </a:cubicBezTo>
                  <a:close/>
                </a:path>
              </a:pathLst>
            </a:custGeom>
            <a:grpFill/>
            <a:ln w="9525"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6EA65B2F-D8D3-E84F-806B-024F267391F6}"/>
                </a:ext>
              </a:extLst>
            </p:cNvPr>
            <p:cNvSpPr/>
            <p:nvPr/>
          </p:nvSpPr>
          <p:spPr>
            <a:xfrm>
              <a:off x="3963349" y="1625600"/>
              <a:ext cx="425011" cy="426820"/>
            </a:xfrm>
            <a:custGeom>
              <a:avLst/>
              <a:gdLst>
                <a:gd name="connsiteX0" fmla="*/ 425175 w 425011"/>
                <a:gd name="connsiteY0" fmla="*/ 213139 h 426820"/>
                <a:gd name="connsiteX1" fmla="*/ 213630 w 425011"/>
                <a:gd name="connsiteY1" fmla="*/ 426975 h 426820"/>
                <a:gd name="connsiteX2" fmla="*/ 213149 w 425011"/>
                <a:gd name="connsiteY2" fmla="*/ 426978 h 426820"/>
                <a:gd name="connsiteX3" fmla="*/ 170 w 425011"/>
                <a:gd name="connsiteY3" fmla="*/ 214757 h 426820"/>
                <a:gd name="connsiteX4" fmla="*/ 170 w 425011"/>
                <a:gd name="connsiteY4" fmla="*/ 214281 h 426820"/>
                <a:gd name="connsiteX5" fmla="*/ 212006 w 425011"/>
                <a:gd name="connsiteY5" fmla="*/ 157 h 426820"/>
                <a:gd name="connsiteX6" fmla="*/ 425175 w 425011"/>
                <a:gd name="connsiteY6" fmla="*/ 213139 h 426820"/>
                <a:gd name="connsiteX7" fmla="*/ 302970 w 425011"/>
                <a:gd name="connsiteY7" fmla="*/ 213901 h 426820"/>
                <a:gd name="connsiteX8" fmla="*/ 213720 w 425011"/>
                <a:gd name="connsiteY8" fmla="*/ 122351 h 426820"/>
                <a:gd name="connsiteX9" fmla="*/ 122185 w 425011"/>
                <a:gd name="connsiteY9" fmla="*/ 211807 h 426820"/>
                <a:gd name="connsiteX10" fmla="*/ 210832 w 425011"/>
                <a:gd name="connsiteY10" fmla="*/ 305134 h 426820"/>
                <a:gd name="connsiteX11" fmla="*/ 213339 w 425011"/>
                <a:gd name="connsiteY11" fmla="*/ 305165 h 426820"/>
                <a:gd name="connsiteX12" fmla="*/ 302970 w 425011"/>
                <a:gd name="connsiteY12" fmla="*/ 213901 h 4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011" h="426820">
                  <a:moveTo>
                    <a:pt x="425175" y="213139"/>
                  </a:moveTo>
                  <a:cubicBezTo>
                    <a:pt x="425860" y="330554"/>
                    <a:pt x="331148" y="426291"/>
                    <a:pt x="213630" y="426975"/>
                  </a:cubicBezTo>
                  <a:cubicBezTo>
                    <a:pt x="213470" y="426976"/>
                    <a:pt x="213309" y="426977"/>
                    <a:pt x="213149" y="426978"/>
                  </a:cubicBezTo>
                  <a:cubicBezTo>
                    <a:pt x="95682" y="427135"/>
                    <a:pt x="328" y="332121"/>
                    <a:pt x="170" y="214757"/>
                  </a:cubicBezTo>
                  <a:cubicBezTo>
                    <a:pt x="170" y="214599"/>
                    <a:pt x="170" y="214440"/>
                    <a:pt x="170" y="214281"/>
                  </a:cubicBezTo>
                  <a:cubicBezTo>
                    <a:pt x="-411" y="96749"/>
                    <a:pt x="94372" y="943"/>
                    <a:pt x="212006" y="157"/>
                  </a:cubicBezTo>
                  <a:cubicBezTo>
                    <a:pt x="329714" y="210"/>
                    <a:pt x="425123" y="95534"/>
                    <a:pt x="425175" y="213139"/>
                  </a:cubicBezTo>
                  <a:close/>
                  <a:moveTo>
                    <a:pt x="302970" y="213901"/>
                  </a:moveTo>
                  <a:cubicBezTo>
                    <a:pt x="303448" y="164068"/>
                    <a:pt x="263593" y="123185"/>
                    <a:pt x="213720" y="122351"/>
                  </a:cubicBezTo>
                  <a:cubicBezTo>
                    <a:pt x="163876" y="122186"/>
                    <a:pt x="123121" y="162015"/>
                    <a:pt x="122185" y="211807"/>
                  </a:cubicBezTo>
                  <a:cubicBezTo>
                    <a:pt x="120870" y="262036"/>
                    <a:pt x="160558" y="303820"/>
                    <a:pt x="210832" y="305134"/>
                  </a:cubicBezTo>
                  <a:cubicBezTo>
                    <a:pt x="211667" y="305156"/>
                    <a:pt x="212503" y="305166"/>
                    <a:pt x="213339" y="305165"/>
                  </a:cubicBezTo>
                  <a:cubicBezTo>
                    <a:pt x="263205" y="304435"/>
                    <a:pt x="303184" y="263727"/>
                    <a:pt x="302970" y="213901"/>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06CD4422-9BC2-2C45-B1A4-FCB470742DED}"/>
                </a:ext>
              </a:extLst>
            </p:cNvPr>
            <p:cNvSpPr/>
            <p:nvPr/>
          </p:nvSpPr>
          <p:spPr>
            <a:xfrm>
              <a:off x="4055148" y="2453069"/>
              <a:ext cx="610159" cy="429486"/>
            </a:xfrm>
            <a:custGeom>
              <a:avLst/>
              <a:gdLst>
                <a:gd name="connsiteX0" fmla="*/ 168118 w 610159"/>
                <a:gd name="connsiteY0" fmla="*/ 429643 h 429486"/>
                <a:gd name="connsiteX1" fmla="*/ 40483 w 610159"/>
                <a:gd name="connsiteY1" fmla="*/ 400618 h 429486"/>
                <a:gd name="connsiteX2" fmla="*/ 2723 w 610159"/>
                <a:gd name="connsiteY2" fmla="*/ 329221 h 429486"/>
                <a:gd name="connsiteX3" fmla="*/ 4002 w 610159"/>
                <a:gd name="connsiteY3" fmla="*/ 325531 h 429486"/>
                <a:gd name="connsiteX4" fmla="*/ 74963 w 610159"/>
                <a:gd name="connsiteY4" fmla="*/ 285562 h 429486"/>
                <a:gd name="connsiteX5" fmla="*/ 485586 w 610159"/>
                <a:gd name="connsiteY5" fmla="*/ 56687 h 429486"/>
                <a:gd name="connsiteX6" fmla="*/ 501493 w 610159"/>
                <a:gd name="connsiteY6" fmla="*/ 25092 h 429486"/>
                <a:gd name="connsiteX7" fmla="*/ 574359 w 610159"/>
                <a:gd name="connsiteY7" fmla="*/ 6820 h 429486"/>
                <a:gd name="connsiteX8" fmla="*/ 608459 w 610159"/>
                <a:gd name="connsiteY8" fmla="*/ 74293 h 429486"/>
                <a:gd name="connsiteX9" fmla="*/ 168118 w 610159"/>
                <a:gd name="connsiteY9" fmla="*/ 429643 h 42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159" h="429486">
                  <a:moveTo>
                    <a:pt x="168118" y="429643"/>
                  </a:moveTo>
                  <a:cubicBezTo>
                    <a:pt x="125541" y="420127"/>
                    <a:pt x="82393" y="413370"/>
                    <a:pt x="40483" y="400618"/>
                  </a:cubicBezTo>
                  <a:cubicBezTo>
                    <a:pt x="10323" y="391320"/>
                    <a:pt x="-6583" y="359355"/>
                    <a:pt x="2723" y="329221"/>
                  </a:cubicBezTo>
                  <a:cubicBezTo>
                    <a:pt x="3107" y="327977"/>
                    <a:pt x="3534" y="326746"/>
                    <a:pt x="4002" y="325531"/>
                  </a:cubicBezTo>
                  <a:cubicBezTo>
                    <a:pt x="14109" y="296174"/>
                    <a:pt x="44591" y="279004"/>
                    <a:pt x="74963" y="285562"/>
                  </a:cubicBezTo>
                  <a:cubicBezTo>
                    <a:pt x="273941" y="317918"/>
                    <a:pt x="405957" y="244355"/>
                    <a:pt x="485586" y="56687"/>
                  </a:cubicBezTo>
                  <a:cubicBezTo>
                    <a:pt x="489436" y="45486"/>
                    <a:pt x="494787" y="34857"/>
                    <a:pt x="501493" y="25092"/>
                  </a:cubicBezTo>
                  <a:cubicBezTo>
                    <a:pt x="520543" y="1205"/>
                    <a:pt x="545784" y="-6884"/>
                    <a:pt x="574359" y="6820"/>
                  </a:cubicBezTo>
                  <a:cubicBezTo>
                    <a:pt x="601131" y="17500"/>
                    <a:pt x="615751" y="46428"/>
                    <a:pt x="608459" y="74293"/>
                  </a:cubicBezTo>
                  <a:cubicBezTo>
                    <a:pt x="573597" y="249398"/>
                    <a:pt x="350331" y="427169"/>
                    <a:pt x="168118" y="429643"/>
                  </a:cubicBezTo>
                  <a:close/>
                </a:path>
              </a:pathLst>
            </a:custGeom>
            <a:grpFill/>
            <a:ln w="9525" cap="flat">
              <a:noFill/>
              <a:prstDash val="solid"/>
              <a:miter/>
            </a:ln>
          </p:spPr>
          <p:txBody>
            <a:bodyPr rtlCol="0" anchor="ctr"/>
            <a:lstStyle/>
            <a:p>
              <a:endParaRPr lang="en-RO"/>
            </a:p>
          </p:txBody>
        </p:sp>
      </p:grpSp>
      <p:pic>
        <p:nvPicPr>
          <p:cNvPr id="52" name="Picture 51" descr="Close up of skin with bug bites&#10;&#10;Description automatically generated">
            <a:extLst>
              <a:ext uri="{FF2B5EF4-FFF2-40B4-BE49-F238E27FC236}">
                <a16:creationId xmlns:a16="http://schemas.microsoft.com/office/drawing/2014/main" id="{444C2A12-66E7-944B-B7CD-0C0097473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883" y="5128534"/>
            <a:ext cx="3135956" cy="1254382"/>
          </a:xfrm>
          <a:prstGeom prst="roundRect">
            <a:avLst>
              <a:gd name="adj" fmla="val 2861"/>
            </a:avLst>
          </a:prstGeom>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5908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C3E9FB-05F7-F04C-8B9D-8DB891DF65BF}"/>
              </a:ext>
            </a:extLst>
          </p:cNvPr>
          <p:cNvSpPr/>
          <p:nvPr/>
        </p:nvSpPr>
        <p:spPr>
          <a:xfrm>
            <a:off x="0" y="2503714"/>
            <a:ext cx="9144000" cy="387803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Vector capability</a:t>
            </a:r>
          </a:p>
        </p:txBody>
      </p:sp>
      <p:graphicFrame>
        <p:nvGraphicFramePr>
          <p:cNvPr id="28" name="Table 27">
            <a:extLst>
              <a:ext uri="{FF2B5EF4-FFF2-40B4-BE49-F238E27FC236}">
                <a16:creationId xmlns:a16="http://schemas.microsoft.com/office/drawing/2014/main" id="{3154721D-B4F9-3541-814C-872C59DE1F05}"/>
              </a:ext>
            </a:extLst>
          </p:cNvPr>
          <p:cNvGraphicFramePr>
            <a:graphicFrameLocks noGrp="1"/>
          </p:cNvGraphicFramePr>
          <p:nvPr>
            <p:extLst>
              <p:ext uri="{D42A27DB-BD31-4B8C-83A1-F6EECF244321}">
                <p14:modId xmlns:p14="http://schemas.microsoft.com/office/powerpoint/2010/main" val="3826968757"/>
              </p:ext>
            </p:extLst>
          </p:nvPr>
        </p:nvGraphicFramePr>
        <p:xfrm>
          <a:off x="429700" y="3150276"/>
          <a:ext cx="8245989" cy="25849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8663">
                  <a:extLst>
                    <a:ext uri="{9D8B030D-6E8A-4147-A177-3AD203B41FA5}">
                      <a16:colId xmlns:a16="http://schemas.microsoft.com/office/drawing/2014/main" val="4266073103"/>
                    </a:ext>
                  </a:extLst>
                </a:gridCol>
                <a:gridCol w="2748663">
                  <a:extLst>
                    <a:ext uri="{9D8B030D-6E8A-4147-A177-3AD203B41FA5}">
                      <a16:colId xmlns:a16="http://schemas.microsoft.com/office/drawing/2014/main" val="6642283"/>
                    </a:ext>
                  </a:extLst>
                </a:gridCol>
                <a:gridCol w="2748663">
                  <a:extLst>
                    <a:ext uri="{9D8B030D-6E8A-4147-A177-3AD203B41FA5}">
                      <a16:colId xmlns:a16="http://schemas.microsoft.com/office/drawing/2014/main" val="1746359052"/>
                    </a:ext>
                  </a:extLst>
                </a:gridCol>
              </a:tblGrid>
              <a:tr h="612112">
                <a:tc>
                  <a:txBody>
                    <a:bodyPr/>
                    <a:lstStyle/>
                    <a:p>
                      <a:pPr algn="l"/>
                      <a:r>
                        <a:rPr lang="en-GB" sz="1200" b="1" i="0" dirty="0">
                          <a:latin typeface="Arial" panose="020B0604020202020204" pitchFamily="34" charset="0"/>
                          <a:cs typeface="Arial" panose="020B0604020202020204" pitchFamily="34" charset="0"/>
                        </a:rPr>
                        <a:t>FACTORS DEPENDENT ON THE VECTOR</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BCD2DE"/>
                    </a:solidFill>
                  </a:tcPr>
                </a:tc>
                <a:tc>
                  <a:txBody>
                    <a:bodyPr/>
                    <a:lstStyle/>
                    <a:p>
                      <a:pPr algn="l"/>
                      <a:r>
                        <a:rPr lang="en-GB" sz="1200" b="1" i="0" dirty="0">
                          <a:latin typeface="Arial" panose="020B0604020202020204" pitchFamily="34" charset="0"/>
                          <a:cs typeface="Arial" panose="020B0604020202020204" pitchFamily="34" charset="0"/>
                        </a:rPr>
                        <a:t>FACTORS DEPENDENT ON THE AGENT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l"/>
                      <a:r>
                        <a:rPr lang="en-GB" sz="1200" b="1" i="0" dirty="0">
                          <a:latin typeface="Arial" panose="020B0604020202020204" pitchFamily="34" charset="0"/>
                          <a:cs typeface="Arial" panose="020B0604020202020204" pitchFamily="34" charset="0"/>
                        </a:rPr>
                        <a:t>FACTORS DEPENDENT ON THE MEDIUM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ADAC7"/>
                    </a:solidFill>
                  </a:tcPr>
                </a:tc>
                <a:extLst>
                  <a:ext uri="{0D108BD9-81ED-4DB2-BD59-A6C34878D82A}">
                    <a16:rowId xmlns:a16="http://schemas.microsoft.com/office/drawing/2014/main" val="2718933762"/>
                  </a:ext>
                </a:extLst>
              </a:tr>
              <a:tr h="612000">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Susceptibility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Vector persistence</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Anthropophilia</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Domesticity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Type of vector (biological or mechanical)</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Transmission mechanism</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Abundance</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Biology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Ecology</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Availability of reservoirs</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Affinity for the vector</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Vector multiplication capacity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Parasite load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Pathogenicity</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Climate</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Relief</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Hydrography</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Housing</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Contamination</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Human population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Reservoirs </a:t>
                      </a:r>
                    </a:p>
                    <a:p>
                      <a:pPr marL="171450" indent="-171450" algn="l">
                        <a:buFont typeface="Arial" panose="020B0604020202020204" pitchFamily="34" charset="0"/>
                        <a:buChar char="•"/>
                      </a:pPr>
                      <a:r>
                        <a:rPr lang="en-GB" sz="1200" b="0" i="0" dirty="0">
                          <a:latin typeface="Arial" panose="020B0604020202020204" pitchFamily="34" charset="0"/>
                          <a:cs typeface="Arial" panose="020B0604020202020204" pitchFamily="34" charset="0"/>
                        </a:rPr>
                        <a:t>Human activity</a:t>
                      </a:r>
                    </a:p>
                  </a:txBody>
                  <a:tcPr marL="72000" marR="72000" marT="72000" marB="72000">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bl>
          </a:graphicData>
        </a:graphic>
      </p:graphicFrame>
      <p:sp>
        <p:nvSpPr>
          <p:cNvPr id="29" name="TextBox 28">
            <a:extLst>
              <a:ext uri="{FF2B5EF4-FFF2-40B4-BE49-F238E27FC236}">
                <a16:creationId xmlns:a16="http://schemas.microsoft.com/office/drawing/2014/main" id="{685A6401-9F6F-D947-BAEF-7ED48CF68596}"/>
              </a:ext>
            </a:extLst>
          </p:cNvPr>
          <p:cNvSpPr txBox="1"/>
          <p:nvPr/>
        </p:nvSpPr>
        <p:spPr>
          <a:xfrm>
            <a:off x="431800" y="1667640"/>
            <a:ext cx="8243888" cy="492443"/>
          </a:xfrm>
          <a:prstGeom prst="rect">
            <a:avLst/>
          </a:prstGeom>
          <a:noFill/>
        </p:spPr>
        <p:txBody>
          <a:bodyPr wrap="square" lIns="0" tIns="0" rIns="0" bIns="0" rtlCol="0">
            <a:spAutoFit/>
          </a:bodyPr>
          <a:lstStyle/>
          <a:p>
            <a:r>
              <a:rPr lang="en-GB" sz="1600" b="1" dirty="0" err="1">
                <a:solidFill>
                  <a:schemeClr val="tx1"/>
                </a:solidFill>
              </a:rPr>
              <a:t>A vector’s suitability for effective transmission, determined by several factors of the vector, agent, environment, and recipient.</a:t>
            </a:r>
          </a:p>
        </p:txBody>
      </p:sp>
    </p:spTree>
    <p:extLst>
      <p:ext uri="{BB962C8B-B14F-4D97-AF65-F5344CB8AC3E}">
        <p14:creationId xmlns:p14="http://schemas.microsoft.com/office/powerpoint/2010/main" val="394731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A53FDFC3-082A-7E47-A932-28344FBF7370}"/>
              </a:ext>
            </a:extLst>
          </p:cNvPr>
          <p:cNvSpPr/>
          <p:nvPr/>
        </p:nvSpPr>
        <p:spPr>
          <a:xfrm>
            <a:off x="1171539" y="1671872"/>
            <a:ext cx="2897312" cy="4709878"/>
          </a:xfrm>
          <a:prstGeom prst="roundRect">
            <a:avLst>
              <a:gd name="adj" fmla="val 3660"/>
            </a:avLst>
          </a:prstGeom>
          <a:solidFill>
            <a:srgbClr val="FBE7DA"/>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09E7A383-2094-FE45-AF53-59334A298AAB}"/>
              </a:ext>
            </a:extLst>
          </p:cNvPr>
          <p:cNvSpPr/>
          <p:nvPr/>
        </p:nvSpPr>
        <p:spPr>
          <a:xfrm>
            <a:off x="4931596" y="1671872"/>
            <a:ext cx="2897312" cy="4709878"/>
          </a:xfrm>
          <a:prstGeom prst="roundRect">
            <a:avLst>
              <a:gd name="adj" fmla="val 3248"/>
            </a:avLst>
          </a:prstGeom>
          <a:solidFill>
            <a:srgbClr val="005C8D">
              <a:alpha val="20000"/>
            </a:srgbClr>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Agents transmitted by vectors</a:t>
            </a:r>
          </a:p>
        </p:txBody>
      </p:sp>
      <p:cxnSp>
        <p:nvCxnSpPr>
          <p:cNvPr id="4" name="Straight Arrow Connector 3">
            <a:extLst>
              <a:ext uri="{FF2B5EF4-FFF2-40B4-BE49-F238E27FC236}">
                <a16:creationId xmlns:a16="http://schemas.microsoft.com/office/drawing/2014/main" id="{B1FF991A-A9FC-6C41-BD5F-8AF597672857}"/>
              </a:ext>
            </a:extLst>
          </p:cNvPr>
          <p:cNvCxnSpPr>
            <a:cxnSpLocks/>
            <a:stCxn id="5" idx="3"/>
          </p:cNvCxnSpPr>
          <p:nvPr/>
        </p:nvCxnSpPr>
        <p:spPr>
          <a:xfrm>
            <a:off x="3416101" y="2356694"/>
            <a:ext cx="1809475" cy="0"/>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AB4A14-4089-D446-8992-67857C1DB160}"/>
              </a:ext>
            </a:extLst>
          </p:cNvPr>
          <p:cNvCxnSpPr>
            <a:cxnSpLocks/>
            <a:stCxn id="6" idx="3"/>
            <a:endCxn id="11" idx="2"/>
          </p:cNvCxnSpPr>
          <p:nvPr/>
        </p:nvCxnSpPr>
        <p:spPr>
          <a:xfrm>
            <a:off x="3416101" y="3191752"/>
            <a:ext cx="2967052" cy="1"/>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8B30F6-8DA2-B146-B2A3-481B76B22B0F}"/>
              </a:ext>
            </a:extLst>
          </p:cNvPr>
          <p:cNvCxnSpPr>
            <a:cxnSpLocks/>
            <a:stCxn id="7" idx="3"/>
            <a:endCxn id="13" idx="2"/>
          </p:cNvCxnSpPr>
          <p:nvPr/>
        </p:nvCxnSpPr>
        <p:spPr>
          <a:xfrm>
            <a:off x="3416101" y="4026810"/>
            <a:ext cx="1809475" cy="1"/>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49D6E4-5643-064F-8A04-704A2DDFB4ED}"/>
              </a:ext>
            </a:extLst>
          </p:cNvPr>
          <p:cNvCxnSpPr>
            <a:cxnSpLocks/>
            <a:stCxn id="8" idx="3"/>
            <a:endCxn id="12" idx="2"/>
          </p:cNvCxnSpPr>
          <p:nvPr/>
        </p:nvCxnSpPr>
        <p:spPr>
          <a:xfrm>
            <a:off x="3416101" y="4861869"/>
            <a:ext cx="2967052" cy="0"/>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EA9E815-0E66-8E48-8A3F-46426FDF3DCB}"/>
              </a:ext>
            </a:extLst>
          </p:cNvPr>
          <p:cNvCxnSpPr>
            <a:cxnSpLocks/>
            <a:stCxn id="9" idx="3"/>
            <a:endCxn id="14" idx="2"/>
          </p:cNvCxnSpPr>
          <p:nvPr/>
        </p:nvCxnSpPr>
        <p:spPr>
          <a:xfrm>
            <a:off x="3416101" y="5696928"/>
            <a:ext cx="1809475" cy="0"/>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BF9B6C5-536D-B243-987E-A16563BB5D33}"/>
              </a:ext>
            </a:extLst>
          </p:cNvPr>
          <p:cNvSpPr/>
          <p:nvPr/>
        </p:nvSpPr>
        <p:spPr>
          <a:xfrm>
            <a:off x="1824289" y="2157030"/>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Virus</a:t>
            </a:r>
          </a:p>
        </p:txBody>
      </p:sp>
      <p:sp>
        <p:nvSpPr>
          <p:cNvPr id="6" name="Rounded Rectangle 5">
            <a:extLst>
              <a:ext uri="{FF2B5EF4-FFF2-40B4-BE49-F238E27FC236}">
                <a16:creationId xmlns:a16="http://schemas.microsoft.com/office/drawing/2014/main" id="{61A146D0-1F25-0E43-A8D8-0075029A4D3B}"/>
              </a:ext>
            </a:extLst>
          </p:cNvPr>
          <p:cNvSpPr/>
          <p:nvPr/>
        </p:nvSpPr>
        <p:spPr>
          <a:xfrm>
            <a:off x="1824289" y="2992088"/>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Rickettsia</a:t>
            </a:r>
          </a:p>
        </p:txBody>
      </p:sp>
      <p:sp>
        <p:nvSpPr>
          <p:cNvPr id="7" name="Rounded Rectangle 6">
            <a:extLst>
              <a:ext uri="{FF2B5EF4-FFF2-40B4-BE49-F238E27FC236}">
                <a16:creationId xmlns:a16="http://schemas.microsoft.com/office/drawing/2014/main" id="{888ECF5D-64C5-6449-99CD-0285B90E0E8E}"/>
              </a:ext>
            </a:extLst>
          </p:cNvPr>
          <p:cNvSpPr/>
          <p:nvPr/>
        </p:nvSpPr>
        <p:spPr>
          <a:xfrm>
            <a:off x="1824289" y="3827146"/>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Bacteria</a:t>
            </a:r>
          </a:p>
        </p:txBody>
      </p:sp>
      <p:sp>
        <p:nvSpPr>
          <p:cNvPr id="8" name="Rounded Rectangle 7">
            <a:extLst>
              <a:ext uri="{FF2B5EF4-FFF2-40B4-BE49-F238E27FC236}">
                <a16:creationId xmlns:a16="http://schemas.microsoft.com/office/drawing/2014/main" id="{D4D74A61-043A-3943-9CB0-52981EE89F86}"/>
              </a:ext>
            </a:extLst>
          </p:cNvPr>
          <p:cNvSpPr/>
          <p:nvPr/>
        </p:nvSpPr>
        <p:spPr>
          <a:xfrm>
            <a:off x="1824289" y="4662205"/>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Protozoans</a:t>
            </a:r>
          </a:p>
        </p:txBody>
      </p:sp>
      <p:sp>
        <p:nvSpPr>
          <p:cNvPr id="9" name="Rounded Rectangle 8">
            <a:extLst>
              <a:ext uri="{FF2B5EF4-FFF2-40B4-BE49-F238E27FC236}">
                <a16:creationId xmlns:a16="http://schemas.microsoft.com/office/drawing/2014/main" id="{93BEF8A3-78AD-D540-A2E1-E41D35B16030}"/>
              </a:ext>
            </a:extLst>
          </p:cNvPr>
          <p:cNvSpPr/>
          <p:nvPr/>
        </p:nvSpPr>
        <p:spPr>
          <a:xfrm>
            <a:off x="1824289" y="5497264"/>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Helminths</a:t>
            </a:r>
          </a:p>
        </p:txBody>
      </p:sp>
      <p:pic>
        <p:nvPicPr>
          <p:cNvPr id="10" name="Imagen 2">
            <a:extLst>
              <a:ext uri="{FF2B5EF4-FFF2-40B4-BE49-F238E27FC236}">
                <a16:creationId xmlns:a16="http://schemas.microsoft.com/office/drawing/2014/main" id="{0F3BF982-BA82-EA42-9AD1-4A64C88E6F39}"/>
              </a:ext>
            </a:extLst>
          </p:cNvPr>
          <p:cNvPicPr>
            <a:picLocks noChangeAspect="1"/>
          </p:cNvPicPr>
          <p:nvPr/>
        </p:nvPicPr>
        <p:blipFill rotWithShape="1">
          <a:blip r:embed="rId2"/>
          <a:srcRect l="12548" r="12548"/>
          <a:stretch/>
        </p:blipFill>
        <p:spPr>
          <a:xfrm>
            <a:off x="5225576" y="1816694"/>
            <a:ext cx="1080000" cy="1080000"/>
          </a:xfrm>
          <a:prstGeom prst="ellipse">
            <a:avLst/>
          </a:prstGeom>
          <a:ln w="19050">
            <a:solidFill>
              <a:schemeClr val="bg1"/>
            </a:solidFill>
          </a:ln>
          <a:effectLst>
            <a:outerShdw blurRad="50800" dist="38100" dir="5400000" algn="t" rotWithShape="0">
              <a:prstClr val="black">
                <a:alpha val="40000"/>
              </a:prstClr>
            </a:outerShdw>
          </a:effectLst>
        </p:spPr>
      </p:pic>
      <p:pic>
        <p:nvPicPr>
          <p:cNvPr id="11" name="Imagen 4">
            <a:extLst>
              <a:ext uri="{FF2B5EF4-FFF2-40B4-BE49-F238E27FC236}">
                <a16:creationId xmlns:a16="http://schemas.microsoft.com/office/drawing/2014/main" id="{4B207AC1-3E88-9342-8DDF-DE9C3DFB314F}"/>
              </a:ext>
            </a:extLst>
          </p:cNvPr>
          <p:cNvPicPr>
            <a:picLocks noChangeAspect="1"/>
          </p:cNvPicPr>
          <p:nvPr/>
        </p:nvPicPr>
        <p:blipFill rotWithShape="1">
          <a:blip r:embed="rId3"/>
          <a:srcRect l="9375" r="9375"/>
          <a:stretch/>
        </p:blipFill>
        <p:spPr>
          <a:xfrm>
            <a:off x="6383153" y="2651753"/>
            <a:ext cx="1080000" cy="1080000"/>
          </a:xfrm>
          <a:prstGeom prst="ellipse">
            <a:avLst/>
          </a:prstGeom>
          <a:ln w="19050">
            <a:solidFill>
              <a:schemeClr val="bg1"/>
            </a:solidFill>
          </a:ln>
          <a:effectLst>
            <a:outerShdw blurRad="50800" dist="38100" dir="5400000" algn="t" rotWithShape="0">
              <a:prstClr val="black">
                <a:alpha val="40000"/>
              </a:prstClr>
            </a:outerShdw>
          </a:effectLst>
        </p:spPr>
      </p:pic>
      <p:pic>
        <p:nvPicPr>
          <p:cNvPr id="12" name="Picture 6" descr="Resultado de imagen para Bacterias">
            <a:extLst>
              <a:ext uri="{FF2B5EF4-FFF2-40B4-BE49-F238E27FC236}">
                <a16:creationId xmlns:a16="http://schemas.microsoft.com/office/drawing/2014/main" id="{B7594E78-BE2A-744F-94E4-5DE5441E08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05" r="13205"/>
          <a:stretch/>
        </p:blipFill>
        <p:spPr bwMode="auto">
          <a:xfrm>
            <a:off x="6383153" y="4321869"/>
            <a:ext cx="1080000" cy="1080000"/>
          </a:xfrm>
          <a:prstGeom prst="ellipse">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8" descr="Resultado de imagen para Protozoarios - enfermedades">
            <a:extLst>
              <a:ext uri="{FF2B5EF4-FFF2-40B4-BE49-F238E27FC236}">
                <a16:creationId xmlns:a16="http://schemas.microsoft.com/office/drawing/2014/main" id="{539AF6D3-7CD3-5340-90B9-FF95516E36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00" b="10000"/>
          <a:stretch/>
        </p:blipFill>
        <p:spPr bwMode="auto">
          <a:xfrm>
            <a:off x="5225576" y="3486811"/>
            <a:ext cx="1080000" cy="1080000"/>
          </a:xfrm>
          <a:prstGeom prst="ellipse">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0" descr="Resultado de imagen para Helmintos">
            <a:extLst>
              <a:ext uri="{FF2B5EF4-FFF2-40B4-BE49-F238E27FC236}">
                <a16:creationId xmlns:a16="http://schemas.microsoft.com/office/drawing/2014/main" id="{257F3B7A-7B5A-404C-B301-E55B7A271C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577" t="1303" r="16577" b="1303"/>
          <a:stretch/>
        </p:blipFill>
        <p:spPr bwMode="auto">
          <a:xfrm>
            <a:off x="5225576" y="5156928"/>
            <a:ext cx="1080000" cy="1080000"/>
          </a:xfrm>
          <a:prstGeom prst="ellipse">
            <a:avLst/>
          </a:prstGeom>
          <a:noFill/>
          <a:ln w="19050">
            <a:solidFill>
              <a:schemeClr val="bg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3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31F6D-CE5F-B25E-148D-E9CDB8338268}"/>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426135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4058544"/>
            <a:ext cx="726948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Know the transmission mechanism of the main etiological agents by vectors</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410943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617019"/>
            <a:ext cx="726948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Know the main characteristics of vectors and identify different types</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66791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1D360062-B274-C943-ACB5-0D467A500317}"/>
              </a:ext>
            </a:extLst>
          </p:cNvPr>
          <p:cNvSpPr/>
          <p:nvPr/>
        </p:nvSpPr>
        <p:spPr>
          <a:xfrm>
            <a:off x="5096385" y="174980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ABFC192D-3B32-4443-85DD-E0E8C78E6938}"/>
              </a:ext>
            </a:extLst>
          </p:cNvPr>
          <p:cNvSpPr/>
          <p:nvPr/>
        </p:nvSpPr>
        <p:spPr>
          <a:xfrm>
            <a:off x="860417" y="174980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B58814A5-4C82-2143-8228-DDD860DF18F6}"/>
              </a:ext>
            </a:extLst>
          </p:cNvPr>
          <p:cNvSpPr/>
          <p:nvPr/>
        </p:nvSpPr>
        <p:spPr>
          <a:xfrm>
            <a:off x="5096385" y="2902299"/>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290229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8906D6F1-FA57-2E4B-B45E-57805E486BD7}"/>
              </a:ext>
            </a:extLst>
          </p:cNvPr>
          <p:cNvSpPr/>
          <p:nvPr/>
        </p:nvSpPr>
        <p:spPr>
          <a:xfrm>
            <a:off x="5096385" y="4054798"/>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FD59A3E1-33D8-F04F-8AC9-5560F00561FF}"/>
              </a:ext>
            </a:extLst>
          </p:cNvPr>
          <p:cNvSpPr/>
          <p:nvPr/>
        </p:nvSpPr>
        <p:spPr>
          <a:xfrm>
            <a:off x="860417" y="4054798"/>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932DAAD8-09A5-C442-B0B1-FA186EB75E71}"/>
              </a:ext>
            </a:extLst>
          </p:cNvPr>
          <p:cNvSpPr/>
          <p:nvPr/>
        </p:nvSpPr>
        <p:spPr>
          <a:xfrm>
            <a:off x="860417" y="520729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1955899"/>
            <a:ext cx="2755118" cy="246221"/>
          </a:xfrm>
          <a:prstGeom prst="rect">
            <a:avLst/>
          </a:prstGeom>
          <a:noFill/>
        </p:spPr>
        <p:txBody>
          <a:bodyPr wrap="square" lIns="0" tIns="0" rIns="0" bIns="0" rtlCol="0">
            <a:spAutoFit/>
          </a:bodyPr>
          <a:lstStyle/>
          <a:p>
            <a:r>
              <a:rPr lang="en-GB" sz="1600" dirty="0" err="1">
                <a:solidFill>
                  <a:schemeClr val="tx1"/>
                </a:solidFill>
              </a:rPr>
              <a:t>Definition of vector</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64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1955899"/>
            <a:ext cx="2835668" cy="246221"/>
          </a:xfrm>
          <a:prstGeom prst="rect">
            <a:avLst/>
          </a:prstGeom>
          <a:noFill/>
        </p:spPr>
        <p:txBody>
          <a:bodyPr wrap="square" lIns="0" tIns="0" rIns="0" bIns="0" rtlCol="0">
            <a:spAutoFit/>
          </a:bodyPr>
          <a:lstStyle/>
          <a:p>
            <a:r>
              <a:rPr lang="en-GB" sz="1600" dirty="0" err="1">
                <a:solidFill>
                  <a:schemeClr val="tx1"/>
                </a:solidFill>
              </a:rPr>
              <a:t>Role of the vector</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64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3103189"/>
            <a:ext cx="2755118" cy="246221"/>
          </a:xfrm>
          <a:prstGeom prst="rect">
            <a:avLst/>
          </a:prstGeom>
          <a:noFill/>
        </p:spPr>
        <p:txBody>
          <a:bodyPr wrap="square" lIns="0" tIns="0" rIns="0" bIns="0" rtlCol="0">
            <a:spAutoFit/>
          </a:bodyPr>
          <a:lstStyle/>
          <a:p>
            <a:r>
              <a:rPr lang="en-GB" sz="1600" dirty="0" err="1">
                <a:solidFill>
                  <a:schemeClr val="tx1"/>
                </a:solidFill>
              </a:rPr>
              <a:t>Definition of zoonosis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27942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63FE6B10-E2C4-1844-96BF-2285092D1B43}"/>
              </a:ext>
            </a:extLst>
          </p:cNvPr>
          <p:cNvSpPr txBox="1"/>
          <p:nvPr/>
        </p:nvSpPr>
        <p:spPr>
          <a:xfrm>
            <a:off x="5673764" y="3103189"/>
            <a:ext cx="2593975" cy="246221"/>
          </a:xfrm>
          <a:prstGeom prst="rect">
            <a:avLst/>
          </a:prstGeom>
          <a:noFill/>
        </p:spPr>
        <p:txBody>
          <a:bodyPr wrap="square" lIns="0" tIns="0" rIns="0" bIns="0" rtlCol="0">
            <a:spAutoFit/>
          </a:bodyPr>
          <a:lstStyle/>
          <a:p>
            <a:r>
              <a:rPr lang="en-GB" sz="1600" dirty="0" err="1">
                <a:solidFill>
                  <a:schemeClr val="tx1"/>
                </a:solidFill>
              </a:rPr>
              <a:t>Types of vectors</a:t>
            </a:r>
          </a:p>
        </p:txBody>
      </p:sp>
      <p:sp>
        <p:nvSpPr>
          <p:cNvPr id="15" name="Google Shape;140;p4">
            <a:extLst>
              <a:ext uri="{FF2B5EF4-FFF2-40B4-BE49-F238E27FC236}">
                <a16:creationId xmlns:a16="http://schemas.microsoft.com/office/drawing/2014/main" id="{DD3D84DC-5113-424B-92C7-099B2BDA3590}"/>
              </a:ext>
            </a:extLst>
          </p:cNvPr>
          <p:cNvSpPr>
            <a:spLocks noChangeAspect="1"/>
          </p:cNvSpPr>
          <p:nvPr/>
        </p:nvSpPr>
        <p:spPr>
          <a:xfrm>
            <a:off x="4666953" y="27942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66F65834-08CF-934A-BA30-91A3196757AA}"/>
              </a:ext>
            </a:extLst>
          </p:cNvPr>
          <p:cNvSpPr txBox="1"/>
          <p:nvPr/>
        </p:nvSpPr>
        <p:spPr>
          <a:xfrm>
            <a:off x="1436512" y="4255688"/>
            <a:ext cx="2755118" cy="246221"/>
          </a:xfrm>
          <a:prstGeom prst="rect">
            <a:avLst/>
          </a:prstGeom>
          <a:noFill/>
        </p:spPr>
        <p:txBody>
          <a:bodyPr wrap="square" lIns="0" tIns="0" rIns="0" bIns="0" rtlCol="0">
            <a:spAutoFit/>
          </a:bodyPr>
          <a:lstStyle/>
          <a:p>
            <a:r>
              <a:rPr lang="en-GB" sz="1600" dirty="0" err="1">
                <a:solidFill>
                  <a:schemeClr val="tx1"/>
                </a:solidFill>
              </a:rPr>
              <a:t>Transmission mechanism</a:t>
            </a:r>
          </a:p>
        </p:txBody>
      </p:sp>
      <p:sp>
        <p:nvSpPr>
          <p:cNvPr id="19" name="Google Shape;140;p4">
            <a:extLst>
              <a:ext uri="{FF2B5EF4-FFF2-40B4-BE49-F238E27FC236}">
                <a16:creationId xmlns:a16="http://schemas.microsoft.com/office/drawing/2014/main" id="{016979EE-7A96-9146-B1CE-173F373CB761}"/>
              </a:ext>
            </a:extLst>
          </p:cNvPr>
          <p:cNvSpPr>
            <a:spLocks noChangeAspect="1"/>
          </p:cNvSpPr>
          <p:nvPr/>
        </p:nvSpPr>
        <p:spPr>
          <a:xfrm>
            <a:off x="429701" y="394679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F9D7B56A-0636-8745-9358-1809A934EEA2}"/>
              </a:ext>
            </a:extLst>
          </p:cNvPr>
          <p:cNvSpPr txBox="1"/>
          <p:nvPr/>
        </p:nvSpPr>
        <p:spPr>
          <a:xfrm>
            <a:off x="5673764" y="4255688"/>
            <a:ext cx="2593975" cy="246221"/>
          </a:xfrm>
          <a:prstGeom prst="rect">
            <a:avLst/>
          </a:prstGeom>
          <a:noFill/>
        </p:spPr>
        <p:txBody>
          <a:bodyPr wrap="square" lIns="0" tIns="0" rIns="0" bIns="0" rtlCol="0">
            <a:spAutoFit/>
          </a:bodyPr>
          <a:lstStyle/>
          <a:p>
            <a:r>
              <a:rPr lang="en-GB" sz="1600" dirty="0" err="1">
                <a:solidFill>
                  <a:schemeClr val="tx1"/>
                </a:solidFill>
              </a:rPr>
              <a:t>Vector capacity</a:t>
            </a:r>
          </a:p>
        </p:txBody>
      </p:sp>
      <p:sp>
        <p:nvSpPr>
          <p:cNvPr id="22" name="Google Shape;140;p4">
            <a:extLst>
              <a:ext uri="{FF2B5EF4-FFF2-40B4-BE49-F238E27FC236}">
                <a16:creationId xmlns:a16="http://schemas.microsoft.com/office/drawing/2014/main" id="{0128AAC6-33F0-5A4C-A883-06092603842A}"/>
              </a:ext>
            </a:extLst>
          </p:cNvPr>
          <p:cNvSpPr>
            <a:spLocks noChangeAspect="1"/>
          </p:cNvSpPr>
          <p:nvPr/>
        </p:nvSpPr>
        <p:spPr>
          <a:xfrm>
            <a:off x="4666953" y="394679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4D187B71-5FC1-9944-AC1A-3D76E35221AA}"/>
              </a:ext>
            </a:extLst>
          </p:cNvPr>
          <p:cNvSpPr txBox="1"/>
          <p:nvPr/>
        </p:nvSpPr>
        <p:spPr>
          <a:xfrm>
            <a:off x="1436512" y="5408187"/>
            <a:ext cx="2755118" cy="246221"/>
          </a:xfrm>
          <a:prstGeom prst="rect">
            <a:avLst/>
          </a:prstGeom>
          <a:noFill/>
        </p:spPr>
        <p:txBody>
          <a:bodyPr wrap="square" lIns="0" tIns="0" rIns="0" bIns="0" rtlCol="0">
            <a:spAutoFit/>
          </a:bodyPr>
          <a:lstStyle/>
          <a:p>
            <a:r>
              <a:rPr lang="en-GB" sz="1600" dirty="0" err="1">
                <a:solidFill>
                  <a:schemeClr val="tx1"/>
                </a:solidFill>
              </a:rPr>
              <a:t>Agents transmitted by vectors</a:t>
            </a:r>
          </a:p>
        </p:txBody>
      </p:sp>
      <p:sp>
        <p:nvSpPr>
          <p:cNvPr id="24" name="Google Shape;140;p4">
            <a:extLst>
              <a:ext uri="{FF2B5EF4-FFF2-40B4-BE49-F238E27FC236}">
                <a16:creationId xmlns:a16="http://schemas.microsoft.com/office/drawing/2014/main" id="{A42FCF47-262E-4B4E-8EF0-E8D7A785DB04}"/>
              </a:ext>
            </a:extLst>
          </p:cNvPr>
          <p:cNvSpPr>
            <a:spLocks noChangeAspect="1"/>
          </p:cNvSpPr>
          <p:nvPr/>
        </p:nvSpPr>
        <p:spPr>
          <a:xfrm>
            <a:off x="429701" y="50992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36B83071-E8D8-B740-8651-F30600CA0EBC}"/>
              </a:ext>
            </a:extLst>
          </p:cNvPr>
          <p:cNvSpPr>
            <a:spLocks noChangeAspect="1"/>
          </p:cNvSpPr>
          <p:nvPr/>
        </p:nvSpPr>
        <p:spPr>
          <a:xfrm>
            <a:off x="665937" y="4173556"/>
            <a:ext cx="398768" cy="432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bg1"/>
          </a:solidFill>
          <a:ln w="238" cap="flat">
            <a:noFill/>
            <a:prstDash val="solid"/>
            <a:miter/>
          </a:ln>
        </p:spPr>
        <p:txBody>
          <a:bodyPr rtlCol="0" anchor="ctr"/>
          <a:lstStyle/>
          <a:p>
            <a:endParaRPr lang="en-RO"/>
          </a:p>
        </p:txBody>
      </p:sp>
      <p:sp>
        <p:nvSpPr>
          <p:cNvPr id="26" name="Graphic 7">
            <a:extLst>
              <a:ext uri="{FF2B5EF4-FFF2-40B4-BE49-F238E27FC236}">
                <a16:creationId xmlns:a16="http://schemas.microsoft.com/office/drawing/2014/main" id="{A225225B-5DAB-964F-A483-F33F99193FA1}"/>
              </a:ext>
            </a:extLst>
          </p:cNvPr>
          <p:cNvSpPr>
            <a:spLocks noChangeAspect="1"/>
          </p:cNvSpPr>
          <p:nvPr/>
        </p:nvSpPr>
        <p:spPr>
          <a:xfrm>
            <a:off x="4897452" y="2999541"/>
            <a:ext cx="424519" cy="432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29" name="Graphic 27">
            <a:extLst>
              <a:ext uri="{FF2B5EF4-FFF2-40B4-BE49-F238E27FC236}">
                <a16:creationId xmlns:a16="http://schemas.microsoft.com/office/drawing/2014/main" id="{3E6D6F5E-4563-E54B-869D-E53BA0E296AC}"/>
              </a:ext>
            </a:extLst>
          </p:cNvPr>
          <p:cNvSpPr>
            <a:spLocks noChangeAspect="1"/>
          </p:cNvSpPr>
          <p:nvPr/>
        </p:nvSpPr>
        <p:spPr>
          <a:xfrm>
            <a:off x="645701" y="1905461"/>
            <a:ext cx="432000" cy="336000"/>
          </a:xfrm>
          <a:custGeom>
            <a:avLst/>
            <a:gdLst>
              <a:gd name="connsiteX0" fmla="*/ 33338 w 171450"/>
              <a:gd name="connsiteY0" fmla="*/ 71438 h 133350"/>
              <a:gd name="connsiteX1" fmla="*/ 109538 w 171450"/>
              <a:gd name="connsiteY1" fmla="*/ 71438 h 133350"/>
              <a:gd name="connsiteX2" fmla="*/ 109538 w 171450"/>
              <a:gd name="connsiteY2" fmla="*/ 61913 h 133350"/>
              <a:gd name="connsiteX3" fmla="*/ 33338 w 171450"/>
              <a:gd name="connsiteY3" fmla="*/ 61913 h 133350"/>
              <a:gd name="connsiteX4" fmla="*/ 33338 w 171450"/>
              <a:gd name="connsiteY4" fmla="*/ 71438 h 133350"/>
              <a:gd name="connsiteX5" fmla="*/ 33338 w 171450"/>
              <a:gd name="connsiteY5" fmla="*/ 42863 h 133350"/>
              <a:gd name="connsiteX6" fmla="*/ 109538 w 171450"/>
              <a:gd name="connsiteY6" fmla="*/ 42863 h 133350"/>
              <a:gd name="connsiteX7" fmla="*/ 109538 w 171450"/>
              <a:gd name="connsiteY7" fmla="*/ 33338 h 133350"/>
              <a:gd name="connsiteX8" fmla="*/ 33338 w 171450"/>
              <a:gd name="connsiteY8" fmla="*/ 33338 h 133350"/>
              <a:gd name="connsiteX9" fmla="*/ 33338 w 171450"/>
              <a:gd name="connsiteY9" fmla="*/ 42863 h 133350"/>
              <a:gd name="connsiteX10" fmla="*/ 15386 w 171450"/>
              <a:gd name="connsiteY10" fmla="*/ 133350 h 133350"/>
              <a:gd name="connsiteX11" fmla="*/ 4405 w 171450"/>
              <a:gd name="connsiteY11" fmla="*/ 128945 h 133350"/>
              <a:gd name="connsiteX12" fmla="*/ 0 w 171450"/>
              <a:gd name="connsiteY12" fmla="*/ 117964 h 133350"/>
              <a:gd name="connsiteX13" fmla="*/ 0 w 171450"/>
              <a:gd name="connsiteY13" fmla="*/ 15386 h 133350"/>
              <a:gd name="connsiteX14" fmla="*/ 4405 w 171450"/>
              <a:gd name="connsiteY14" fmla="*/ 4405 h 133350"/>
              <a:gd name="connsiteX15" fmla="*/ 15386 w 171450"/>
              <a:gd name="connsiteY15" fmla="*/ 0 h 133350"/>
              <a:gd name="connsiteX16" fmla="*/ 156064 w 171450"/>
              <a:gd name="connsiteY16" fmla="*/ 0 h 133350"/>
              <a:gd name="connsiteX17" fmla="*/ 167045 w 171450"/>
              <a:gd name="connsiteY17" fmla="*/ 4405 h 133350"/>
              <a:gd name="connsiteX18" fmla="*/ 171450 w 171450"/>
              <a:gd name="connsiteY18" fmla="*/ 15386 h 133350"/>
              <a:gd name="connsiteX19" fmla="*/ 171450 w 171450"/>
              <a:gd name="connsiteY19" fmla="*/ 117964 h 133350"/>
              <a:gd name="connsiteX20" fmla="*/ 167045 w 171450"/>
              <a:gd name="connsiteY20" fmla="*/ 128945 h 133350"/>
              <a:gd name="connsiteX21" fmla="*/ 156064 w 171450"/>
              <a:gd name="connsiteY21" fmla="*/ 133350 h 133350"/>
              <a:gd name="connsiteX22" fmla="*/ 15386 w 171450"/>
              <a:gd name="connsiteY22" fmla="*/ 133350 h 133350"/>
              <a:gd name="connsiteX23" fmla="*/ 15386 w 171450"/>
              <a:gd name="connsiteY23" fmla="*/ 123825 h 133350"/>
              <a:gd name="connsiteX24" fmla="*/ 156064 w 171450"/>
              <a:gd name="connsiteY24" fmla="*/ 123825 h 133350"/>
              <a:gd name="connsiteX25" fmla="*/ 160093 w 171450"/>
              <a:gd name="connsiteY25" fmla="*/ 121993 h 133350"/>
              <a:gd name="connsiteX26" fmla="*/ 161925 w 171450"/>
              <a:gd name="connsiteY26" fmla="*/ 117964 h 133350"/>
              <a:gd name="connsiteX27" fmla="*/ 161925 w 171450"/>
              <a:gd name="connsiteY27" fmla="*/ 15386 h 133350"/>
              <a:gd name="connsiteX28" fmla="*/ 160093 w 171450"/>
              <a:gd name="connsiteY28" fmla="*/ 11357 h 133350"/>
              <a:gd name="connsiteX29" fmla="*/ 156064 w 171450"/>
              <a:gd name="connsiteY29" fmla="*/ 9525 h 133350"/>
              <a:gd name="connsiteX30" fmla="*/ 15386 w 171450"/>
              <a:gd name="connsiteY30" fmla="*/ 9525 h 133350"/>
              <a:gd name="connsiteX31" fmla="*/ 11357 w 171450"/>
              <a:gd name="connsiteY31" fmla="*/ 11357 h 133350"/>
              <a:gd name="connsiteX32" fmla="*/ 9525 w 171450"/>
              <a:gd name="connsiteY32" fmla="*/ 15386 h 133350"/>
              <a:gd name="connsiteX33" fmla="*/ 9525 w 171450"/>
              <a:gd name="connsiteY33" fmla="*/ 117964 h 133350"/>
              <a:gd name="connsiteX34" fmla="*/ 11357 w 171450"/>
              <a:gd name="connsiteY34" fmla="*/ 121993 h 133350"/>
              <a:gd name="connsiteX35" fmla="*/ 15386 w 171450"/>
              <a:gd name="connsiteY35" fmla="*/ 123825 h 133350"/>
              <a:gd name="connsiteX36" fmla="*/ 9525 w 171450"/>
              <a:gd name="connsiteY36" fmla="*/ 123825 h 133350"/>
              <a:gd name="connsiteX37" fmla="*/ 9525 w 171450"/>
              <a:gd name="connsiteY37" fmla="*/ 9525 h 133350"/>
              <a:gd name="connsiteX38" fmla="*/ 9525 w 171450"/>
              <a:gd name="connsiteY38" fmla="*/ 12382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33350">
                <a:moveTo>
                  <a:pt x="33338" y="71438"/>
                </a:moveTo>
                <a:lnTo>
                  <a:pt x="109538" y="71438"/>
                </a:lnTo>
                <a:lnTo>
                  <a:pt x="109538" y="61913"/>
                </a:lnTo>
                <a:lnTo>
                  <a:pt x="33338" y="61913"/>
                </a:lnTo>
                <a:lnTo>
                  <a:pt x="33338" y="71438"/>
                </a:lnTo>
                <a:close/>
                <a:moveTo>
                  <a:pt x="33338" y="42863"/>
                </a:moveTo>
                <a:lnTo>
                  <a:pt x="109538" y="42863"/>
                </a:lnTo>
                <a:lnTo>
                  <a:pt x="109538" y="33338"/>
                </a:lnTo>
                <a:lnTo>
                  <a:pt x="33338" y="33338"/>
                </a:lnTo>
                <a:lnTo>
                  <a:pt x="33338" y="42863"/>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17964"/>
                </a:lnTo>
                <a:cubicBezTo>
                  <a:pt x="171450" y="122347"/>
                  <a:pt x="169982" y="126008"/>
                  <a:pt x="167045" y="128945"/>
                </a:cubicBezTo>
                <a:cubicBezTo>
                  <a:pt x="164108" y="131882"/>
                  <a:pt x="160447" y="133350"/>
                  <a:pt x="156064" y="133350"/>
                </a:cubicBezTo>
                <a:lnTo>
                  <a:pt x="15386" y="133350"/>
                </a:lnTo>
                <a:close/>
                <a:moveTo>
                  <a:pt x="15386" y="123825"/>
                </a:moveTo>
                <a:lnTo>
                  <a:pt x="156064" y="123825"/>
                </a:lnTo>
                <a:cubicBezTo>
                  <a:pt x="157529" y="123825"/>
                  <a:pt x="158872" y="123214"/>
                  <a:pt x="160093" y="121993"/>
                </a:cubicBezTo>
                <a:cubicBezTo>
                  <a:pt x="161314" y="120772"/>
                  <a:pt x="161925" y="119429"/>
                  <a:pt x="161925" y="11796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close/>
                <a:moveTo>
                  <a:pt x="9525" y="123825"/>
                </a:moveTo>
                <a:lnTo>
                  <a:pt x="9525" y="9525"/>
                </a:lnTo>
                <a:lnTo>
                  <a:pt x="9525" y="123825"/>
                </a:lnTo>
                <a:close/>
              </a:path>
            </a:pathLst>
          </a:custGeom>
          <a:solidFill>
            <a:schemeClr val="bg1"/>
          </a:solidFill>
          <a:ln w="238" cap="flat">
            <a:noFill/>
            <a:prstDash val="solid"/>
            <a:miter/>
          </a:ln>
        </p:spPr>
        <p:txBody>
          <a:bodyPr rtlCol="0" anchor="ctr"/>
          <a:lstStyle/>
          <a:p>
            <a:endParaRPr lang="en-RO"/>
          </a:p>
        </p:txBody>
      </p:sp>
      <p:sp>
        <p:nvSpPr>
          <p:cNvPr id="30" name="Graphic 27">
            <a:extLst>
              <a:ext uri="{FF2B5EF4-FFF2-40B4-BE49-F238E27FC236}">
                <a16:creationId xmlns:a16="http://schemas.microsoft.com/office/drawing/2014/main" id="{D72B64DC-B8CC-1C47-98C2-091D3C3442E8}"/>
              </a:ext>
            </a:extLst>
          </p:cNvPr>
          <p:cNvSpPr>
            <a:spLocks noChangeAspect="1"/>
          </p:cNvSpPr>
          <p:nvPr/>
        </p:nvSpPr>
        <p:spPr>
          <a:xfrm>
            <a:off x="645701" y="3058299"/>
            <a:ext cx="432000" cy="336000"/>
          </a:xfrm>
          <a:custGeom>
            <a:avLst/>
            <a:gdLst>
              <a:gd name="connsiteX0" fmla="*/ 33338 w 171450"/>
              <a:gd name="connsiteY0" fmla="*/ 71438 h 133350"/>
              <a:gd name="connsiteX1" fmla="*/ 109538 w 171450"/>
              <a:gd name="connsiteY1" fmla="*/ 71438 h 133350"/>
              <a:gd name="connsiteX2" fmla="*/ 109538 w 171450"/>
              <a:gd name="connsiteY2" fmla="*/ 61913 h 133350"/>
              <a:gd name="connsiteX3" fmla="*/ 33338 w 171450"/>
              <a:gd name="connsiteY3" fmla="*/ 61913 h 133350"/>
              <a:gd name="connsiteX4" fmla="*/ 33338 w 171450"/>
              <a:gd name="connsiteY4" fmla="*/ 71438 h 133350"/>
              <a:gd name="connsiteX5" fmla="*/ 33338 w 171450"/>
              <a:gd name="connsiteY5" fmla="*/ 42863 h 133350"/>
              <a:gd name="connsiteX6" fmla="*/ 109538 w 171450"/>
              <a:gd name="connsiteY6" fmla="*/ 42863 h 133350"/>
              <a:gd name="connsiteX7" fmla="*/ 109538 w 171450"/>
              <a:gd name="connsiteY7" fmla="*/ 33338 h 133350"/>
              <a:gd name="connsiteX8" fmla="*/ 33338 w 171450"/>
              <a:gd name="connsiteY8" fmla="*/ 33338 h 133350"/>
              <a:gd name="connsiteX9" fmla="*/ 33338 w 171450"/>
              <a:gd name="connsiteY9" fmla="*/ 42863 h 133350"/>
              <a:gd name="connsiteX10" fmla="*/ 15386 w 171450"/>
              <a:gd name="connsiteY10" fmla="*/ 133350 h 133350"/>
              <a:gd name="connsiteX11" fmla="*/ 4405 w 171450"/>
              <a:gd name="connsiteY11" fmla="*/ 128945 h 133350"/>
              <a:gd name="connsiteX12" fmla="*/ 0 w 171450"/>
              <a:gd name="connsiteY12" fmla="*/ 117964 h 133350"/>
              <a:gd name="connsiteX13" fmla="*/ 0 w 171450"/>
              <a:gd name="connsiteY13" fmla="*/ 15386 h 133350"/>
              <a:gd name="connsiteX14" fmla="*/ 4405 w 171450"/>
              <a:gd name="connsiteY14" fmla="*/ 4405 h 133350"/>
              <a:gd name="connsiteX15" fmla="*/ 15386 w 171450"/>
              <a:gd name="connsiteY15" fmla="*/ 0 h 133350"/>
              <a:gd name="connsiteX16" fmla="*/ 156064 w 171450"/>
              <a:gd name="connsiteY16" fmla="*/ 0 h 133350"/>
              <a:gd name="connsiteX17" fmla="*/ 167045 w 171450"/>
              <a:gd name="connsiteY17" fmla="*/ 4405 h 133350"/>
              <a:gd name="connsiteX18" fmla="*/ 171450 w 171450"/>
              <a:gd name="connsiteY18" fmla="*/ 15386 h 133350"/>
              <a:gd name="connsiteX19" fmla="*/ 171450 w 171450"/>
              <a:gd name="connsiteY19" fmla="*/ 117964 h 133350"/>
              <a:gd name="connsiteX20" fmla="*/ 167045 w 171450"/>
              <a:gd name="connsiteY20" fmla="*/ 128945 h 133350"/>
              <a:gd name="connsiteX21" fmla="*/ 156064 w 171450"/>
              <a:gd name="connsiteY21" fmla="*/ 133350 h 133350"/>
              <a:gd name="connsiteX22" fmla="*/ 15386 w 171450"/>
              <a:gd name="connsiteY22" fmla="*/ 133350 h 133350"/>
              <a:gd name="connsiteX23" fmla="*/ 15386 w 171450"/>
              <a:gd name="connsiteY23" fmla="*/ 123825 h 133350"/>
              <a:gd name="connsiteX24" fmla="*/ 156064 w 171450"/>
              <a:gd name="connsiteY24" fmla="*/ 123825 h 133350"/>
              <a:gd name="connsiteX25" fmla="*/ 160093 w 171450"/>
              <a:gd name="connsiteY25" fmla="*/ 121993 h 133350"/>
              <a:gd name="connsiteX26" fmla="*/ 161925 w 171450"/>
              <a:gd name="connsiteY26" fmla="*/ 117964 h 133350"/>
              <a:gd name="connsiteX27" fmla="*/ 161925 w 171450"/>
              <a:gd name="connsiteY27" fmla="*/ 15386 h 133350"/>
              <a:gd name="connsiteX28" fmla="*/ 160093 w 171450"/>
              <a:gd name="connsiteY28" fmla="*/ 11357 h 133350"/>
              <a:gd name="connsiteX29" fmla="*/ 156064 w 171450"/>
              <a:gd name="connsiteY29" fmla="*/ 9525 h 133350"/>
              <a:gd name="connsiteX30" fmla="*/ 15386 w 171450"/>
              <a:gd name="connsiteY30" fmla="*/ 9525 h 133350"/>
              <a:gd name="connsiteX31" fmla="*/ 11357 w 171450"/>
              <a:gd name="connsiteY31" fmla="*/ 11357 h 133350"/>
              <a:gd name="connsiteX32" fmla="*/ 9525 w 171450"/>
              <a:gd name="connsiteY32" fmla="*/ 15386 h 133350"/>
              <a:gd name="connsiteX33" fmla="*/ 9525 w 171450"/>
              <a:gd name="connsiteY33" fmla="*/ 117964 h 133350"/>
              <a:gd name="connsiteX34" fmla="*/ 11357 w 171450"/>
              <a:gd name="connsiteY34" fmla="*/ 121993 h 133350"/>
              <a:gd name="connsiteX35" fmla="*/ 15386 w 171450"/>
              <a:gd name="connsiteY35" fmla="*/ 123825 h 133350"/>
              <a:gd name="connsiteX36" fmla="*/ 9525 w 171450"/>
              <a:gd name="connsiteY36" fmla="*/ 123825 h 133350"/>
              <a:gd name="connsiteX37" fmla="*/ 9525 w 171450"/>
              <a:gd name="connsiteY37" fmla="*/ 9525 h 133350"/>
              <a:gd name="connsiteX38" fmla="*/ 9525 w 171450"/>
              <a:gd name="connsiteY38" fmla="*/ 12382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33350">
                <a:moveTo>
                  <a:pt x="33338" y="71438"/>
                </a:moveTo>
                <a:lnTo>
                  <a:pt x="109538" y="71438"/>
                </a:lnTo>
                <a:lnTo>
                  <a:pt x="109538" y="61913"/>
                </a:lnTo>
                <a:lnTo>
                  <a:pt x="33338" y="61913"/>
                </a:lnTo>
                <a:lnTo>
                  <a:pt x="33338" y="71438"/>
                </a:lnTo>
                <a:close/>
                <a:moveTo>
                  <a:pt x="33338" y="42863"/>
                </a:moveTo>
                <a:lnTo>
                  <a:pt x="109538" y="42863"/>
                </a:lnTo>
                <a:lnTo>
                  <a:pt x="109538" y="33338"/>
                </a:lnTo>
                <a:lnTo>
                  <a:pt x="33338" y="33338"/>
                </a:lnTo>
                <a:lnTo>
                  <a:pt x="33338" y="42863"/>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17964"/>
                </a:lnTo>
                <a:cubicBezTo>
                  <a:pt x="171450" y="122347"/>
                  <a:pt x="169982" y="126008"/>
                  <a:pt x="167045" y="128945"/>
                </a:cubicBezTo>
                <a:cubicBezTo>
                  <a:pt x="164108" y="131882"/>
                  <a:pt x="160447" y="133350"/>
                  <a:pt x="156064" y="133350"/>
                </a:cubicBezTo>
                <a:lnTo>
                  <a:pt x="15386" y="133350"/>
                </a:lnTo>
                <a:close/>
                <a:moveTo>
                  <a:pt x="15386" y="123825"/>
                </a:moveTo>
                <a:lnTo>
                  <a:pt x="156064" y="123825"/>
                </a:lnTo>
                <a:cubicBezTo>
                  <a:pt x="157529" y="123825"/>
                  <a:pt x="158872" y="123214"/>
                  <a:pt x="160093" y="121993"/>
                </a:cubicBezTo>
                <a:cubicBezTo>
                  <a:pt x="161314" y="120772"/>
                  <a:pt x="161925" y="119429"/>
                  <a:pt x="161925" y="117964"/>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close/>
                <a:moveTo>
                  <a:pt x="9525" y="123825"/>
                </a:moveTo>
                <a:lnTo>
                  <a:pt x="9525" y="9525"/>
                </a:lnTo>
                <a:lnTo>
                  <a:pt x="9525" y="123825"/>
                </a:lnTo>
                <a:close/>
              </a:path>
            </a:pathLst>
          </a:custGeom>
          <a:solidFill>
            <a:schemeClr val="bg1"/>
          </a:solidFill>
          <a:ln w="238" cap="flat">
            <a:noFill/>
            <a:prstDash val="solid"/>
            <a:miter/>
          </a:ln>
        </p:spPr>
        <p:txBody>
          <a:bodyPr rtlCol="0" anchor="ctr"/>
          <a:lstStyle/>
          <a:p>
            <a:endParaRPr lang="en-RO"/>
          </a:p>
        </p:txBody>
      </p:sp>
      <p:sp>
        <p:nvSpPr>
          <p:cNvPr id="33" name="Graphic 31">
            <a:extLst>
              <a:ext uri="{FF2B5EF4-FFF2-40B4-BE49-F238E27FC236}">
                <a16:creationId xmlns:a16="http://schemas.microsoft.com/office/drawing/2014/main" id="{688A69E5-F3AB-A841-80CD-D81D8880CDEA}"/>
              </a:ext>
            </a:extLst>
          </p:cNvPr>
          <p:cNvSpPr>
            <a:spLocks noChangeAspect="1"/>
          </p:cNvSpPr>
          <p:nvPr/>
        </p:nvSpPr>
        <p:spPr>
          <a:xfrm>
            <a:off x="4882411" y="1837401"/>
            <a:ext cx="454600" cy="468000"/>
          </a:xfrm>
          <a:custGeom>
            <a:avLst/>
            <a:gdLst>
              <a:gd name="connsiteX0" fmla="*/ 65503 w 166541"/>
              <a:gd name="connsiteY0" fmla="*/ 171450 h 171450"/>
              <a:gd name="connsiteX1" fmla="*/ 62059 w 166541"/>
              <a:gd name="connsiteY1" fmla="*/ 143901 h 171450"/>
              <a:gd name="connsiteX2" fmla="*/ 52195 w 166541"/>
              <a:gd name="connsiteY2" fmla="*/ 139578 h 171450"/>
              <a:gd name="connsiteX3" fmla="*/ 43174 w 166541"/>
              <a:gd name="connsiteY3" fmla="*/ 133259 h 171450"/>
              <a:gd name="connsiteX4" fmla="*/ 17768 w 166541"/>
              <a:gd name="connsiteY4" fmla="*/ 144066 h 171450"/>
              <a:gd name="connsiteX5" fmla="*/ 0 w 166541"/>
              <a:gd name="connsiteY5" fmla="*/ 113109 h 171450"/>
              <a:gd name="connsiteX6" fmla="*/ 21963 w 166541"/>
              <a:gd name="connsiteY6" fmla="*/ 96550 h 171450"/>
              <a:gd name="connsiteX7" fmla="*/ 21266 w 166541"/>
              <a:gd name="connsiteY7" fmla="*/ 91229 h 171450"/>
              <a:gd name="connsiteX8" fmla="*/ 20992 w 166541"/>
              <a:gd name="connsiteY8" fmla="*/ 85908 h 171450"/>
              <a:gd name="connsiteX9" fmla="*/ 21266 w 166541"/>
              <a:gd name="connsiteY9" fmla="*/ 80862 h 171450"/>
              <a:gd name="connsiteX10" fmla="*/ 21963 w 166541"/>
              <a:gd name="connsiteY10" fmla="*/ 74900 h 171450"/>
              <a:gd name="connsiteX11" fmla="*/ 0 w 166541"/>
              <a:gd name="connsiteY11" fmla="*/ 58341 h 171450"/>
              <a:gd name="connsiteX12" fmla="*/ 17768 w 166541"/>
              <a:gd name="connsiteY12" fmla="*/ 27751 h 171450"/>
              <a:gd name="connsiteX13" fmla="*/ 42991 w 166541"/>
              <a:gd name="connsiteY13" fmla="*/ 38375 h 171450"/>
              <a:gd name="connsiteX14" fmla="*/ 52223 w 166541"/>
              <a:gd name="connsiteY14" fmla="*/ 31964 h 171450"/>
              <a:gd name="connsiteX15" fmla="*/ 61876 w 166541"/>
              <a:gd name="connsiteY15" fmla="*/ 27549 h 171450"/>
              <a:gd name="connsiteX16" fmla="*/ 65503 w 166541"/>
              <a:gd name="connsiteY16" fmla="*/ 0 h 171450"/>
              <a:gd name="connsiteX17" fmla="*/ 101039 w 166541"/>
              <a:gd name="connsiteY17" fmla="*/ 0 h 171450"/>
              <a:gd name="connsiteX18" fmla="*/ 104482 w 166541"/>
              <a:gd name="connsiteY18" fmla="*/ 27732 h 171450"/>
              <a:gd name="connsiteX19" fmla="*/ 114163 w 166541"/>
              <a:gd name="connsiteY19" fmla="*/ 32147 h 171450"/>
              <a:gd name="connsiteX20" fmla="*/ 122818 w 166541"/>
              <a:gd name="connsiteY20" fmla="*/ 38375 h 171450"/>
              <a:gd name="connsiteX21" fmla="*/ 148773 w 166541"/>
              <a:gd name="connsiteY21" fmla="*/ 27751 h 171450"/>
              <a:gd name="connsiteX22" fmla="*/ 166541 w 166541"/>
              <a:gd name="connsiteY22" fmla="*/ 58341 h 171450"/>
              <a:gd name="connsiteX23" fmla="*/ 143846 w 166541"/>
              <a:gd name="connsiteY23" fmla="*/ 75449 h 171450"/>
              <a:gd name="connsiteX24" fmla="*/ 144725 w 166541"/>
              <a:gd name="connsiteY24" fmla="*/ 80862 h 171450"/>
              <a:gd name="connsiteX25" fmla="*/ 144817 w 166541"/>
              <a:gd name="connsiteY25" fmla="*/ 85725 h 171450"/>
              <a:gd name="connsiteX26" fmla="*/ 144634 w 166541"/>
              <a:gd name="connsiteY26" fmla="*/ 90405 h 171450"/>
              <a:gd name="connsiteX27" fmla="*/ 143791 w 166541"/>
              <a:gd name="connsiteY27" fmla="*/ 96367 h 171450"/>
              <a:gd name="connsiteX28" fmla="*/ 166120 w 166541"/>
              <a:gd name="connsiteY28" fmla="*/ 113109 h 171450"/>
              <a:gd name="connsiteX29" fmla="*/ 148352 w 166541"/>
              <a:gd name="connsiteY29" fmla="*/ 144066 h 171450"/>
              <a:gd name="connsiteX30" fmla="*/ 122818 w 166541"/>
              <a:gd name="connsiteY30" fmla="*/ 133075 h 171450"/>
              <a:gd name="connsiteX31" fmla="*/ 113861 w 166541"/>
              <a:gd name="connsiteY31" fmla="*/ 139486 h 171450"/>
              <a:gd name="connsiteX32" fmla="*/ 104482 w 166541"/>
              <a:gd name="connsiteY32" fmla="*/ 143718 h 171450"/>
              <a:gd name="connsiteX33" fmla="*/ 101039 w 166541"/>
              <a:gd name="connsiteY33" fmla="*/ 171450 h 171450"/>
              <a:gd name="connsiteX34" fmla="*/ 65503 w 166541"/>
              <a:gd name="connsiteY34" fmla="*/ 171450 h 171450"/>
              <a:gd name="connsiteX35" fmla="*/ 73746 w 166541"/>
              <a:gd name="connsiteY35" fmla="*/ 161925 h 171450"/>
              <a:gd name="connsiteX36" fmla="*/ 92374 w 166541"/>
              <a:gd name="connsiteY36" fmla="*/ 161925 h 171450"/>
              <a:gd name="connsiteX37" fmla="*/ 95891 w 166541"/>
              <a:gd name="connsiteY37" fmla="*/ 136134 h 171450"/>
              <a:gd name="connsiteX38" fmla="*/ 108851 w 166541"/>
              <a:gd name="connsiteY38" fmla="*/ 130905 h 171450"/>
              <a:gd name="connsiteX39" fmla="*/ 120583 w 166541"/>
              <a:gd name="connsiteY39" fmla="*/ 121792 h 171450"/>
              <a:gd name="connsiteX40" fmla="*/ 144341 w 166541"/>
              <a:gd name="connsiteY40" fmla="*/ 131921 h 171450"/>
              <a:gd name="connsiteX41" fmla="*/ 153811 w 166541"/>
              <a:gd name="connsiteY41" fmla="*/ 115729 h 171450"/>
              <a:gd name="connsiteX42" fmla="*/ 132965 w 166541"/>
              <a:gd name="connsiteY42" fmla="*/ 100068 h 171450"/>
              <a:gd name="connsiteX43" fmla="*/ 134541 w 166541"/>
              <a:gd name="connsiteY43" fmla="*/ 92585 h 171450"/>
              <a:gd name="connsiteX44" fmla="*/ 134925 w 166541"/>
              <a:gd name="connsiteY44" fmla="*/ 85725 h 171450"/>
              <a:gd name="connsiteX45" fmla="*/ 134541 w 166541"/>
              <a:gd name="connsiteY45" fmla="*/ 78865 h 171450"/>
              <a:gd name="connsiteX46" fmla="*/ 132965 w 166541"/>
              <a:gd name="connsiteY46" fmla="*/ 71749 h 171450"/>
              <a:gd name="connsiteX47" fmla="*/ 154177 w 166541"/>
              <a:gd name="connsiteY47" fmla="*/ 55721 h 171450"/>
              <a:gd name="connsiteX48" fmla="*/ 144707 w 166541"/>
              <a:gd name="connsiteY48" fmla="*/ 39529 h 171450"/>
              <a:gd name="connsiteX49" fmla="*/ 120400 w 166541"/>
              <a:gd name="connsiteY49" fmla="*/ 49713 h 171450"/>
              <a:gd name="connsiteX50" fmla="*/ 109034 w 166541"/>
              <a:gd name="connsiteY50" fmla="*/ 40820 h 171450"/>
              <a:gd name="connsiteX51" fmla="*/ 95708 w 166541"/>
              <a:gd name="connsiteY51" fmla="*/ 35316 h 171450"/>
              <a:gd name="connsiteX52" fmla="*/ 92796 w 166541"/>
              <a:gd name="connsiteY52" fmla="*/ 9525 h 171450"/>
              <a:gd name="connsiteX53" fmla="*/ 73801 w 166541"/>
              <a:gd name="connsiteY53" fmla="*/ 9525 h 171450"/>
              <a:gd name="connsiteX54" fmla="*/ 70833 w 166541"/>
              <a:gd name="connsiteY54" fmla="*/ 35132 h 171450"/>
              <a:gd name="connsiteX55" fmla="*/ 57599 w 166541"/>
              <a:gd name="connsiteY55" fmla="*/ 40087 h 171450"/>
              <a:gd name="connsiteX56" fmla="*/ 45592 w 166541"/>
              <a:gd name="connsiteY56" fmla="*/ 49475 h 171450"/>
              <a:gd name="connsiteX57" fmla="*/ 21834 w 166541"/>
              <a:gd name="connsiteY57" fmla="*/ 39529 h 171450"/>
              <a:gd name="connsiteX58" fmla="*/ 12364 w 166541"/>
              <a:gd name="connsiteY58" fmla="*/ 55721 h 171450"/>
              <a:gd name="connsiteX59" fmla="*/ 33026 w 166541"/>
              <a:gd name="connsiteY59" fmla="*/ 71144 h 171450"/>
              <a:gd name="connsiteX60" fmla="*/ 31359 w 166541"/>
              <a:gd name="connsiteY60" fmla="*/ 78105 h 171450"/>
              <a:gd name="connsiteX61" fmla="*/ 30883 w 166541"/>
              <a:gd name="connsiteY61" fmla="*/ 85908 h 171450"/>
              <a:gd name="connsiteX62" fmla="*/ 31359 w 166541"/>
              <a:gd name="connsiteY62" fmla="*/ 93107 h 171450"/>
              <a:gd name="connsiteX63" fmla="*/ 32843 w 166541"/>
              <a:gd name="connsiteY63" fmla="*/ 100068 h 171450"/>
              <a:gd name="connsiteX64" fmla="*/ 12364 w 166541"/>
              <a:gd name="connsiteY64" fmla="*/ 115729 h 171450"/>
              <a:gd name="connsiteX65" fmla="*/ 21834 w 166541"/>
              <a:gd name="connsiteY65" fmla="*/ 131921 h 171450"/>
              <a:gd name="connsiteX66" fmla="*/ 45409 w 166541"/>
              <a:gd name="connsiteY66" fmla="*/ 121920 h 171450"/>
              <a:gd name="connsiteX67" fmla="*/ 57050 w 166541"/>
              <a:gd name="connsiteY67" fmla="*/ 130996 h 171450"/>
              <a:gd name="connsiteX68" fmla="*/ 70650 w 166541"/>
              <a:gd name="connsiteY68" fmla="*/ 136318 h 171450"/>
              <a:gd name="connsiteX69" fmla="*/ 73746 w 166541"/>
              <a:gd name="connsiteY69" fmla="*/ 161925 h 171450"/>
              <a:gd name="connsiteX70" fmla="*/ 83014 w 166541"/>
              <a:gd name="connsiteY70" fmla="*/ 109538 h 171450"/>
              <a:gd name="connsiteX71" fmla="*/ 99903 w 166541"/>
              <a:gd name="connsiteY71" fmla="*/ 102614 h 171450"/>
              <a:gd name="connsiteX72" fmla="*/ 106827 w 166541"/>
              <a:gd name="connsiteY72" fmla="*/ 85725 h 171450"/>
              <a:gd name="connsiteX73" fmla="*/ 99903 w 166541"/>
              <a:gd name="connsiteY73" fmla="*/ 68836 h 171450"/>
              <a:gd name="connsiteX74" fmla="*/ 83014 w 166541"/>
              <a:gd name="connsiteY74" fmla="*/ 61913 h 171450"/>
              <a:gd name="connsiteX75" fmla="*/ 66098 w 166541"/>
              <a:gd name="connsiteY75" fmla="*/ 68836 h 171450"/>
              <a:gd name="connsiteX76" fmla="*/ 59202 w 166541"/>
              <a:gd name="connsiteY76" fmla="*/ 85725 h 171450"/>
              <a:gd name="connsiteX77" fmla="*/ 66098 w 166541"/>
              <a:gd name="connsiteY77" fmla="*/ 102614 h 171450"/>
              <a:gd name="connsiteX78" fmla="*/ 83014 w 166541"/>
              <a:gd name="connsiteY78" fmla="*/ 10953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6541" h="171450">
                <a:moveTo>
                  <a:pt x="65503" y="171450"/>
                </a:moveTo>
                <a:lnTo>
                  <a:pt x="62059" y="143901"/>
                </a:lnTo>
                <a:cubicBezTo>
                  <a:pt x="59018" y="142985"/>
                  <a:pt x="55731" y="141544"/>
                  <a:pt x="52195" y="139578"/>
                </a:cubicBezTo>
                <a:cubicBezTo>
                  <a:pt x="48660" y="137612"/>
                  <a:pt x="45653" y="135505"/>
                  <a:pt x="43174" y="133259"/>
                </a:cubicBezTo>
                <a:lnTo>
                  <a:pt x="17768" y="144066"/>
                </a:lnTo>
                <a:lnTo>
                  <a:pt x="0" y="113109"/>
                </a:lnTo>
                <a:lnTo>
                  <a:pt x="21963" y="96550"/>
                </a:lnTo>
                <a:cubicBezTo>
                  <a:pt x="21682" y="94829"/>
                  <a:pt x="21450" y="93055"/>
                  <a:pt x="21266" y="91229"/>
                </a:cubicBezTo>
                <a:cubicBezTo>
                  <a:pt x="21083" y="89404"/>
                  <a:pt x="20992" y="87630"/>
                  <a:pt x="20992" y="85908"/>
                </a:cubicBezTo>
                <a:cubicBezTo>
                  <a:pt x="20992" y="84308"/>
                  <a:pt x="21083" y="82626"/>
                  <a:pt x="21266" y="80862"/>
                </a:cubicBezTo>
                <a:cubicBezTo>
                  <a:pt x="21450" y="79097"/>
                  <a:pt x="21682" y="77110"/>
                  <a:pt x="21963" y="74900"/>
                </a:cubicBezTo>
                <a:lnTo>
                  <a:pt x="0" y="58341"/>
                </a:lnTo>
                <a:lnTo>
                  <a:pt x="17768" y="27751"/>
                </a:lnTo>
                <a:lnTo>
                  <a:pt x="42991" y="38375"/>
                </a:lnTo>
                <a:cubicBezTo>
                  <a:pt x="45836" y="36006"/>
                  <a:pt x="48913" y="33869"/>
                  <a:pt x="52223" y="31964"/>
                </a:cubicBezTo>
                <a:cubicBezTo>
                  <a:pt x="55532" y="30059"/>
                  <a:pt x="58750" y="28587"/>
                  <a:pt x="61876" y="27549"/>
                </a:cubicBezTo>
                <a:lnTo>
                  <a:pt x="65503" y="0"/>
                </a:lnTo>
                <a:lnTo>
                  <a:pt x="101039" y="0"/>
                </a:lnTo>
                <a:lnTo>
                  <a:pt x="104482" y="27732"/>
                </a:lnTo>
                <a:cubicBezTo>
                  <a:pt x="108133" y="29014"/>
                  <a:pt x="111360" y="30486"/>
                  <a:pt x="114163" y="32147"/>
                </a:cubicBezTo>
                <a:cubicBezTo>
                  <a:pt x="116965" y="33808"/>
                  <a:pt x="119850" y="35884"/>
                  <a:pt x="122818" y="38375"/>
                </a:cubicBezTo>
                <a:lnTo>
                  <a:pt x="148773" y="27751"/>
                </a:lnTo>
                <a:lnTo>
                  <a:pt x="166541" y="58341"/>
                </a:lnTo>
                <a:lnTo>
                  <a:pt x="143846" y="75449"/>
                </a:lnTo>
                <a:cubicBezTo>
                  <a:pt x="144371" y="77415"/>
                  <a:pt x="144664" y="79219"/>
                  <a:pt x="144725" y="80862"/>
                </a:cubicBezTo>
                <a:cubicBezTo>
                  <a:pt x="144786" y="82504"/>
                  <a:pt x="144817" y="84125"/>
                  <a:pt x="144817" y="85725"/>
                </a:cubicBezTo>
                <a:cubicBezTo>
                  <a:pt x="144817" y="87203"/>
                  <a:pt x="144756" y="88763"/>
                  <a:pt x="144634" y="90405"/>
                </a:cubicBezTo>
                <a:cubicBezTo>
                  <a:pt x="144512" y="92048"/>
                  <a:pt x="144231" y="94035"/>
                  <a:pt x="143791" y="96367"/>
                </a:cubicBezTo>
                <a:lnTo>
                  <a:pt x="166120" y="113109"/>
                </a:lnTo>
                <a:lnTo>
                  <a:pt x="148352" y="144066"/>
                </a:lnTo>
                <a:lnTo>
                  <a:pt x="122818" y="133075"/>
                </a:lnTo>
                <a:cubicBezTo>
                  <a:pt x="119850" y="135566"/>
                  <a:pt x="116865" y="137703"/>
                  <a:pt x="113861" y="139486"/>
                </a:cubicBezTo>
                <a:cubicBezTo>
                  <a:pt x="110857" y="141269"/>
                  <a:pt x="107730" y="142680"/>
                  <a:pt x="104482" y="143718"/>
                </a:cubicBezTo>
                <a:lnTo>
                  <a:pt x="101039" y="171450"/>
                </a:lnTo>
                <a:lnTo>
                  <a:pt x="65503" y="171450"/>
                </a:lnTo>
                <a:close/>
                <a:moveTo>
                  <a:pt x="73746" y="161925"/>
                </a:moveTo>
                <a:lnTo>
                  <a:pt x="92374" y="161925"/>
                </a:lnTo>
                <a:lnTo>
                  <a:pt x="95891" y="136134"/>
                </a:lnTo>
                <a:cubicBezTo>
                  <a:pt x="100690" y="134864"/>
                  <a:pt x="105010" y="133121"/>
                  <a:pt x="108851" y="130905"/>
                </a:cubicBezTo>
                <a:cubicBezTo>
                  <a:pt x="112691" y="128688"/>
                  <a:pt x="116602" y="125651"/>
                  <a:pt x="120583" y="121792"/>
                </a:cubicBezTo>
                <a:lnTo>
                  <a:pt x="144341" y="131921"/>
                </a:lnTo>
                <a:lnTo>
                  <a:pt x="153811" y="115729"/>
                </a:lnTo>
                <a:lnTo>
                  <a:pt x="132965" y="100068"/>
                </a:lnTo>
                <a:cubicBezTo>
                  <a:pt x="133759" y="97357"/>
                  <a:pt x="134284" y="94862"/>
                  <a:pt x="134541" y="92585"/>
                </a:cubicBezTo>
                <a:cubicBezTo>
                  <a:pt x="134797" y="90307"/>
                  <a:pt x="134925" y="88021"/>
                  <a:pt x="134925" y="85725"/>
                </a:cubicBezTo>
                <a:cubicBezTo>
                  <a:pt x="134925" y="83307"/>
                  <a:pt x="134797" y="81020"/>
                  <a:pt x="134541" y="78865"/>
                </a:cubicBezTo>
                <a:cubicBezTo>
                  <a:pt x="134284" y="76710"/>
                  <a:pt x="133759" y="74338"/>
                  <a:pt x="132965" y="71749"/>
                </a:cubicBezTo>
                <a:lnTo>
                  <a:pt x="154177" y="55721"/>
                </a:lnTo>
                <a:lnTo>
                  <a:pt x="144707" y="39529"/>
                </a:lnTo>
                <a:lnTo>
                  <a:pt x="120400" y="49713"/>
                </a:lnTo>
                <a:cubicBezTo>
                  <a:pt x="117518" y="46550"/>
                  <a:pt x="113729" y="43586"/>
                  <a:pt x="109034" y="40820"/>
                </a:cubicBezTo>
                <a:cubicBezTo>
                  <a:pt x="104339" y="38054"/>
                  <a:pt x="99897" y="36219"/>
                  <a:pt x="95708" y="35316"/>
                </a:cubicBezTo>
                <a:lnTo>
                  <a:pt x="92796" y="9525"/>
                </a:lnTo>
                <a:lnTo>
                  <a:pt x="73801" y="9525"/>
                </a:lnTo>
                <a:lnTo>
                  <a:pt x="70833" y="35132"/>
                </a:lnTo>
                <a:cubicBezTo>
                  <a:pt x="66034" y="36158"/>
                  <a:pt x="61623" y="37810"/>
                  <a:pt x="57599" y="40087"/>
                </a:cubicBezTo>
                <a:cubicBezTo>
                  <a:pt x="53575" y="42365"/>
                  <a:pt x="49573" y="45494"/>
                  <a:pt x="45592" y="49475"/>
                </a:cubicBezTo>
                <a:lnTo>
                  <a:pt x="21834" y="39529"/>
                </a:lnTo>
                <a:lnTo>
                  <a:pt x="12364" y="55721"/>
                </a:lnTo>
                <a:lnTo>
                  <a:pt x="33026" y="71144"/>
                </a:lnTo>
                <a:cubicBezTo>
                  <a:pt x="32233" y="73281"/>
                  <a:pt x="31677" y="75602"/>
                  <a:pt x="31359" y="78105"/>
                </a:cubicBezTo>
                <a:cubicBezTo>
                  <a:pt x="31042" y="80608"/>
                  <a:pt x="30883" y="83209"/>
                  <a:pt x="30883" y="85908"/>
                </a:cubicBezTo>
                <a:cubicBezTo>
                  <a:pt x="30883" y="88326"/>
                  <a:pt x="31042" y="90726"/>
                  <a:pt x="31359" y="93107"/>
                </a:cubicBezTo>
                <a:cubicBezTo>
                  <a:pt x="31677" y="95488"/>
                  <a:pt x="32171" y="97808"/>
                  <a:pt x="32843" y="100068"/>
                </a:cubicBezTo>
                <a:lnTo>
                  <a:pt x="12364" y="115729"/>
                </a:lnTo>
                <a:lnTo>
                  <a:pt x="21834" y="131921"/>
                </a:lnTo>
                <a:lnTo>
                  <a:pt x="45409" y="121920"/>
                </a:lnTo>
                <a:cubicBezTo>
                  <a:pt x="49145" y="125693"/>
                  <a:pt x="53026" y="128719"/>
                  <a:pt x="57050" y="130996"/>
                </a:cubicBezTo>
                <a:cubicBezTo>
                  <a:pt x="61073" y="133274"/>
                  <a:pt x="65607" y="135048"/>
                  <a:pt x="70650" y="136318"/>
                </a:cubicBezTo>
                <a:lnTo>
                  <a:pt x="73746" y="161925"/>
                </a:lnTo>
                <a:close/>
                <a:moveTo>
                  <a:pt x="83014" y="109538"/>
                </a:moveTo>
                <a:cubicBezTo>
                  <a:pt x="89657" y="109538"/>
                  <a:pt x="95287" y="107230"/>
                  <a:pt x="99903" y="102614"/>
                </a:cubicBezTo>
                <a:cubicBezTo>
                  <a:pt x="104519" y="97998"/>
                  <a:pt x="106827" y="92368"/>
                  <a:pt x="106827" y="85725"/>
                </a:cubicBezTo>
                <a:cubicBezTo>
                  <a:pt x="106827" y="79082"/>
                  <a:pt x="104519" y="73452"/>
                  <a:pt x="99903" y="68836"/>
                </a:cubicBezTo>
                <a:cubicBezTo>
                  <a:pt x="95287" y="64220"/>
                  <a:pt x="89657" y="61913"/>
                  <a:pt x="83014" y="61913"/>
                </a:cubicBezTo>
                <a:cubicBezTo>
                  <a:pt x="76334" y="61913"/>
                  <a:pt x="70696" y="64220"/>
                  <a:pt x="66098" y="68836"/>
                </a:cubicBezTo>
                <a:cubicBezTo>
                  <a:pt x="61500" y="73452"/>
                  <a:pt x="59202" y="79082"/>
                  <a:pt x="59202" y="85725"/>
                </a:cubicBezTo>
                <a:cubicBezTo>
                  <a:pt x="59202" y="92368"/>
                  <a:pt x="61500" y="97998"/>
                  <a:pt x="66098" y="102614"/>
                </a:cubicBezTo>
                <a:cubicBezTo>
                  <a:pt x="70696" y="107230"/>
                  <a:pt x="76334" y="109538"/>
                  <a:pt x="83014" y="109538"/>
                </a:cubicBezTo>
                <a:close/>
              </a:path>
            </a:pathLst>
          </a:custGeom>
          <a:solidFill>
            <a:schemeClr val="bg1"/>
          </a:solidFill>
          <a:ln w="238" cap="flat">
            <a:noFill/>
            <a:prstDash val="solid"/>
            <a:miter/>
          </a:ln>
        </p:spPr>
        <p:txBody>
          <a:bodyPr rtlCol="0" anchor="ctr"/>
          <a:lstStyle/>
          <a:p>
            <a:endParaRPr lang="en-RO"/>
          </a:p>
        </p:txBody>
      </p:sp>
      <p:sp>
        <p:nvSpPr>
          <p:cNvPr id="36" name="Graphic 34">
            <a:extLst>
              <a:ext uri="{FF2B5EF4-FFF2-40B4-BE49-F238E27FC236}">
                <a16:creationId xmlns:a16="http://schemas.microsoft.com/office/drawing/2014/main" id="{36BAD20F-D8B8-5F4F-967A-BDF812EFB827}"/>
              </a:ext>
            </a:extLst>
          </p:cNvPr>
          <p:cNvSpPr>
            <a:spLocks noChangeAspect="1"/>
          </p:cNvSpPr>
          <p:nvPr/>
        </p:nvSpPr>
        <p:spPr>
          <a:xfrm>
            <a:off x="4882953" y="4213811"/>
            <a:ext cx="432000" cy="329975"/>
          </a:xfrm>
          <a:custGeom>
            <a:avLst/>
            <a:gdLst>
              <a:gd name="connsiteX0" fmla="*/ 0 w 172182"/>
              <a:gd name="connsiteY0" fmla="*/ 131518 h 131518"/>
              <a:gd name="connsiteX1" fmla="*/ 0 w 172182"/>
              <a:gd name="connsiteY1" fmla="*/ 0 h 131518"/>
              <a:gd name="connsiteX2" fmla="*/ 172183 w 172182"/>
              <a:gd name="connsiteY2" fmla="*/ 0 h 131518"/>
              <a:gd name="connsiteX3" fmla="*/ 172183 w 172182"/>
              <a:gd name="connsiteY3" fmla="*/ 131518 h 131518"/>
              <a:gd name="connsiteX4" fmla="*/ 0 w 172182"/>
              <a:gd name="connsiteY4" fmla="*/ 131518 h 131518"/>
              <a:gd name="connsiteX5" fmla="*/ 9525 w 172182"/>
              <a:gd name="connsiteY5" fmla="*/ 40664 h 131518"/>
              <a:gd name="connsiteX6" fmla="*/ 40665 w 172182"/>
              <a:gd name="connsiteY6" fmla="*/ 40664 h 131518"/>
              <a:gd name="connsiteX7" fmla="*/ 40665 w 172182"/>
              <a:gd name="connsiteY7" fmla="*/ 9525 h 131518"/>
              <a:gd name="connsiteX8" fmla="*/ 9525 w 172182"/>
              <a:gd name="connsiteY8" fmla="*/ 9525 h 131518"/>
              <a:gd name="connsiteX9" fmla="*/ 9525 w 172182"/>
              <a:gd name="connsiteY9" fmla="*/ 40664 h 131518"/>
              <a:gd name="connsiteX10" fmla="*/ 50190 w 172182"/>
              <a:gd name="connsiteY10" fmla="*/ 40664 h 131518"/>
              <a:gd name="connsiteX11" fmla="*/ 81329 w 172182"/>
              <a:gd name="connsiteY11" fmla="*/ 40664 h 131518"/>
              <a:gd name="connsiteX12" fmla="*/ 81329 w 172182"/>
              <a:gd name="connsiteY12" fmla="*/ 9525 h 131518"/>
              <a:gd name="connsiteX13" fmla="*/ 50190 w 172182"/>
              <a:gd name="connsiteY13" fmla="*/ 9525 h 131518"/>
              <a:gd name="connsiteX14" fmla="*/ 50190 w 172182"/>
              <a:gd name="connsiteY14" fmla="*/ 40664 h 131518"/>
              <a:gd name="connsiteX15" fmla="*/ 90854 w 172182"/>
              <a:gd name="connsiteY15" fmla="*/ 40664 h 131518"/>
              <a:gd name="connsiteX16" fmla="*/ 121993 w 172182"/>
              <a:gd name="connsiteY16" fmla="*/ 40664 h 131518"/>
              <a:gd name="connsiteX17" fmla="*/ 121993 w 172182"/>
              <a:gd name="connsiteY17" fmla="*/ 9525 h 131518"/>
              <a:gd name="connsiteX18" fmla="*/ 90854 w 172182"/>
              <a:gd name="connsiteY18" fmla="*/ 9525 h 131518"/>
              <a:gd name="connsiteX19" fmla="*/ 90854 w 172182"/>
              <a:gd name="connsiteY19" fmla="*/ 40664 h 131518"/>
              <a:gd name="connsiteX20" fmla="*/ 131518 w 172182"/>
              <a:gd name="connsiteY20" fmla="*/ 40664 h 131518"/>
              <a:gd name="connsiteX21" fmla="*/ 162658 w 172182"/>
              <a:gd name="connsiteY21" fmla="*/ 40664 h 131518"/>
              <a:gd name="connsiteX22" fmla="*/ 162658 w 172182"/>
              <a:gd name="connsiteY22" fmla="*/ 9525 h 131518"/>
              <a:gd name="connsiteX23" fmla="*/ 131518 w 172182"/>
              <a:gd name="connsiteY23" fmla="*/ 9525 h 131518"/>
              <a:gd name="connsiteX24" fmla="*/ 131518 w 172182"/>
              <a:gd name="connsiteY24" fmla="*/ 40664 h 131518"/>
              <a:gd name="connsiteX25" fmla="*/ 131518 w 172182"/>
              <a:gd name="connsiteY25" fmla="*/ 81329 h 131518"/>
              <a:gd name="connsiteX26" fmla="*/ 162658 w 172182"/>
              <a:gd name="connsiteY26" fmla="*/ 81329 h 131518"/>
              <a:gd name="connsiteX27" fmla="*/ 162658 w 172182"/>
              <a:gd name="connsiteY27" fmla="*/ 50189 h 131518"/>
              <a:gd name="connsiteX28" fmla="*/ 131518 w 172182"/>
              <a:gd name="connsiteY28" fmla="*/ 50189 h 131518"/>
              <a:gd name="connsiteX29" fmla="*/ 131518 w 172182"/>
              <a:gd name="connsiteY29" fmla="*/ 81329 h 131518"/>
              <a:gd name="connsiteX30" fmla="*/ 90854 w 172182"/>
              <a:gd name="connsiteY30" fmla="*/ 81329 h 131518"/>
              <a:gd name="connsiteX31" fmla="*/ 121993 w 172182"/>
              <a:gd name="connsiteY31" fmla="*/ 81329 h 131518"/>
              <a:gd name="connsiteX32" fmla="*/ 121993 w 172182"/>
              <a:gd name="connsiteY32" fmla="*/ 50189 h 131518"/>
              <a:gd name="connsiteX33" fmla="*/ 90854 w 172182"/>
              <a:gd name="connsiteY33" fmla="*/ 50189 h 131518"/>
              <a:gd name="connsiteX34" fmla="*/ 90854 w 172182"/>
              <a:gd name="connsiteY34" fmla="*/ 81329 h 131518"/>
              <a:gd name="connsiteX35" fmla="*/ 50190 w 172182"/>
              <a:gd name="connsiteY35" fmla="*/ 81329 h 131518"/>
              <a:gd name="connsiteX36" fmla="*/ 81329 w 172182"/>
              <a:gd name="connsiteY36" fmla="*/ 81329 h 131518"/>
              <a:gd name="connsiteX37" fmla="*/ 81329 w 172182"/>
              <a:gd name="connsiteY37" fmla="*/ 50189 h 131518"/>
              <a:gd name="connsiteX38" fmla="*/ 50190 w 172182"/>
              <a:gd name="connsiteY38" fmla="*/ 50189 h 131518"/>
              <a:gd name="connsiteX39" fmla="*/ 50190 w 172182"/>
              <a:gd name="connsiteY39" fmla="*/ 81329 h 131518"/>
              <a:gd name="connsiteX40" fmla="*/ 40665 w 172182"/>
              <a:gd name="connsiteY40" fmla="*/ 50189 h 131518"/>
              <a:gd name="connsiteX41" fmla="*/ 9525 w 172182"/>
              <a:gd name="connsiteY41" fmla="*/ 50189 h 131518"/>
              <a:gd name="connsiteX42" fmla="*/ 9525 w 172182"/>
              <a:gd name="connsiteY42" fmla="*/ 81329 h 131518"/>
              <a:gd name="connsiteX43" fmla="*/ 40665 w 172182"/>
              <a:gd name="connsiteY43" fmla="*/ 81329 h 131518"/>
              <a:gd name="connsiteX44" fmla="*/ 40665 w 172182"/>
              <a:gd name="connsiteY44" fmla="*/ 50189 h 131518"/>
              <a:gd name="connsiteX45" fmla="*/ 131518 w 172182"/>
              <a:gd name="connsiteY45" fmla="*/ 121993 h 131518"/>
              <a:gd name="connsiteX46" fmla="*/ 162658 w 172182"/>
              <a:gd name="connsiteY46" fmla="*/ 121993 h 131518"/>
              <a:gd name="connsiteX47" fmla="*/ 162658 w 172182"/>
              <a:gd name="connsiteY47" fmla="*/ 90854 h 131518"/>
              <a:gd name="connsiteX48" fmla="*/ 131518 w 172182"/>
              <a:gd name="connsiteY48" fmla="*/ 90854 h 131518"/>
              <a:gd name="connsiteX49" fmla="*/ 131518 w 172182"/>
              <a:gd name="connsiteY49" fmla="*/ 121993 h 131518"/>
              <a:gd name="connsiteX50" fmla="*/ 90854 w 172182"/>
              <a:gd name="connsiteY50" fmla="*/ 121993 h 131518"/>
              <a:gd name="connsiteX51" fmla="*/ 121993 w 172182"/>
              <a:gd name="connsiteY51" fmla="*/ 121993 h 131518"/>
              <a:gd name="connsiteX52" fmla="*/ 121993 w 172182"/>
              <a:gd name="connsiteY52" fmla="*/ 90854 h 131518"/>
              <a:gd name="connsiteX53" fmla="*/ 90854 w 172182"/>
              <a:gd name="connsiteY53" fmla="*/ 90854 h 131518"/>
              <a:gd name="connsiteX54" fmla="*/ 90854 w 172182"/>
              <a:gd name="connsiteY54" fmla="*/ 121993 h 131518"/>
              <a:gd name="connsiteX55" fmla="*/ 50190 w 172182"/>
              <a:gd name="connsiteY55" fmla="*/ 121993 h 131518"/>
              <a:gd name="connsiteX56" fmla="*/ 81329 w 172182"/>
              <a:gd name="connsiteY56" fmla="*/ 121993 h 131518"/>
              <a:gd name="connsiteX57" fmla="*/ 81329 w 172182"/>
              <a:gd name="connsiteY57" fmla="*/ 90854 h 131518"/>
              <a:gd name="connsiteX58" fmla="*/ 50190 w 172182"/>
              <a:gd name="connsiteY58" fmla="*/ 90854 h 131518"/>
              <a:gd name="connsiteX59" fmla="*/ 50190 w 172182"/>
              <a:gd name="connsiteY59" fmla="*/ 121993 h 131518"/>
              <a:gd name="connsiteX60" fmla="*/ 9525 w 172182"/>
              <a:gd name="connsiteY60" fmla="*/ 121993 h 131518"/>
              <a:gd name="connsiteX61" fmla="*/ 40665 w 172182"/>
              <a:gd name="connsiteY61" fmla="*/ 121993 h 131518"/>
              <a:gd name="connsiteX62" fmla="*/ 40665 w 172182"/>
              <a:gd name="connsiteY62" fmla="*/ 90854 h 131518"/>
              <a:gd name="connsiteX63" fmla="*/ 9525 w 172182"/>
              <a:gd name="connsiteY63" fmla="*/ 90854 h 131518"/>
              <a:gd name="connsiteX64" fmla="*/ 9525 w 172182"/>
              <a:gd name="connsiteY64" fmla="*/ 121993 h 1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2182" h="131518">
                <a:moveTo>
                  <a:pt x="0" y="131518"/>
                </a:moveTo>
                <a:lnTo>
                  <a:pt x="0" y="0"/>
                </a:lnTo>
                <a:lnTo>
                  <a:pt x="172183" y="0"/>
                </a:lnTo>
                <a:lnTo>
                  <a:pt x="172183" y="131518"/>
                </a:lnTo>
                <a:lnTo>
                  <a:pt x="0" y="131518"/>
                </a:lnTo>
                <a:close/>
                <a:moveTo>
                  <a:pt x="9525" y="40664"/>
                </a:moveTo>
                <a:lnTo>
                  <a:pt x="40665" y="40664"/>
                </a:lnTo>
                <a:lnTo>
                  <a:pt x="40665" y="9525"/>
                </a:lnTo>
                <a:lnTo>
                  <a:pt x="9525" y="9525"/>
                </a:lnTo>
                <a:lnTo>
                  <a:pt x="9525" y="40664"/>
                </a:lnTo>
                <a:close/>
                <a:moveTo>
                  <a:pt x="50190" y="40664"/>
                </a:moveTo>
                <a:lnTo>
                  <a:pt x="81329" y="40664"/>
                </a:lnTo>
                <a:lnTo>
                  <a:pt x="81329" y="9525"/>
                </a:lnTo>
                <a:lnTo>
                  <a:pt x="50190" y="9525"/>
                </a:lnTo>
                <a:lnTo>
                  <a:pt x="50190" y="40664"/>
                </a:lnTo>
                <a:close/>
                <a:moveTo>
                  <a:pt x="90854" y="40664"/>
                </a:moveTo>
                <a:lnTo>
                  <a:pt x="121993" y="40664"/>
                </a:lnTo>
                <a:lnTo>
                  <a:pt x="121993" y="9525"/>
                </a:lnTo>
                <a:lnTo>
                  <a:pt x="90854" y="9525"/>
                </a:lnTo>
                <a:lnTo>
                  <a:pt x="90854" y="40664"/>
                </a:lnTo>
                <a:close/>
                <a:moveTo>
                  <a:pt x="131518" y="40664"/>
                </a:moveTo>
                <a:lnTo>
                  <a:pt x="162658" y="40664"/>
                </a:lnTo>
                <a:lnTo>
                  <a:pt x="162658" y="9525"/>
                </a:lnTo>
                <a:lnTo>
                  <a:pt x="131518" y="9525"/>
                </a:lnTo>
                <a:lnTo>
                  <a:pt x="131518" y="40664"/>
                </a:lnTo>
                <a:close/>
                <a:moveTo>
                  <a:pt x="131518" y="81329"/>
                </a:moveTo>
                <a:lnTo>
                  <a:pt x="162658" y="81329"/>
                </a:lnTo>
                <a:lnTo>
                  <a:pt x="162658" y="50189"/>
                </a:lnTo>
                <a:lnTo>
                  <a:pt x="131518" y="50189"/>
                </a:lnTo>
                <a:lnTo>
                  <a:pt x="131518" y="81329"/>
                </a:lnTo>
                <a:close/>
                <a:moveTo>
                  <a:pt x="90854" y="81329"/>
                </a:moveTo>
                <a:lnTo>
                  <a:pt x="121993" y="81329"/>
                </a:lnTo>
                <a:lnTo>
                  <a:pt x="121993" y="50189"/>
                </a:lnTo>
                <a:lnTo>
                  <a:pt x="90854" y="50189"/>
                </a:lnTo>
                <a:lnTo>
                  <a:pt x="90854" y="81329"/>
                </a:lnTo>
                <a:close/>
                <a:moveTo>
                  <a:pt x="50190" y="81329"/>
                </a:moveTo>
                <a:lnTo>
                  <a:pt x="81329" y="81329"/>
                </a:lnTo>
                <a:lnTo>
                  <a:pt x="81329" y="50189"/>
                </a:lnTo>
                <a:lnTo>
                  <a:pt x="50190" y="50189"/>
                </a:lnTo>
                <a:lnTo>
                  <a:pt x="50190" y="81329"/>
                </a:lnTo>
                <a:close/>
                <a:moveTo>
                  <a:pt x="40665" y="50189"/>
                </a:moveTo>
                <a:lnTo>
                  <a:pt x="9525" y="50189"/>
                </a:lnTo>
                <a:lnTo>
                  <a:pt x="9525" y="81329"/>
                </a:lnTo>
                <a:lnTo>
                  <a:pt x="40665" y="81329"/>
                </a:lnTo>
                <a:lnTo>
                  <a:pt x="40665" y="50189"/>
                </a:lnTo>
                <a:close/>
                <a:moveTo>
                  <a:pt x="131518" y="121993"/>
                </a:moveTo>
                <a:lnTo>
                  <a:pt x="162658" y="121993"/>
                </a:lnTo>
                <a:lnTo>
                  <a:pt x="162658" y="90854"/>
                </a:lnTo>
                <a:lnTo>
                  <a:pt x="131518" y="90854"/>
                </a:lnTo>
                <a:lnTo>
                  <a:pt x="131518" y="121993"/>
                </a:lnTo>
                <a:close/>
                <a:moveTo>
                  <a:pt x="90854" y="121993"/>
                </a:moveTo>
                <a:lnTo>
                  <a:pt x="121993" y="121993"/>
                </a:lnTo>
                <a:lnTo>
                  <a:pt x="121993" y="90854"/>
                </a:lnTo>
                <a:lnTo>
                  <a:pt x="90854" y="90854"/>
                </a:lnTo>
                <a:lnTo>
                  <a:pt x="90854" y="121993"/>
                </a:lnTo>
                <a:close/>
                <a:moveTo>
                  <a:pt x="50190" y="121993"/>
                </a:moveTo>
                <a:lnTo>
                  <a:pt x="81329" y="121993"/>
                </a:lnTo>
                <a:lnTo>
                  <a:pt x="81329" y="90854"/>
                </a:lnTo>
                <a:lnTo>
                  <a:pt x="50190" y="90854"/>
                </a:lnTo>
                <a:lnTo>
                  <a:pt x="50190" y="121993"/>
                </a:lnTo>
                <a:close/>
                <a:moveTo>
                  <a:pt x="9525" y="121993"/>
                </a:moveTo>
                <a:lnTo>
                  <a:pt x="40665" y="121993"/>
                </a:lnTo>
                <a:lnTo>
                  <a:pt x="40665" y="90854"/>
                </a:lnTo>
                <a:lnTo>
                  <a:pt x="9525" y="90854"/>
                </a:lnTo>
                <a:lnTo>
                  <a:pt x="9525" y="121993"/>
                </a:lnTo>
                <a:close/>
              </a:path>
            </a:pathLst>
          </a:custGeom>
          <a:solidFill>
            <a:schemeClr val="bg1"/>
          </a:solidFill>
          <a:ln w="238" cap="flat">
            <a:noFill/>
            <a:prstDash val="solid"/>
            <a:miter/>
          </a:ln>
        </p:spPr>
        <p:txBody>
          <a:bodyPr rtlCol="0" anchor="ctr"/>
          <a:lstStyle/>
          <a:p>
            <a:endParaRPr lang="en-RO"/>
          </a:p>
        </p:txBody>
      </p:sp>
      <p:sp>
        <p:nvSpPr>
          <p:cNvPr id="37" name="Graphic 22">
            <a:extLst>
              <a:ext uri="{FF2B5EF4-FFF2-40B4-BE49-F238E27FC236}">
                <a16:creationId xmlns:a16="http://schemas.microsoft.com/office/drawing/2014/main" id="{774D2A64-1D53-D749-A866-1E6E6E63C1AD}"/>
              </a:ext>
            </a:extLst>
          </p:cNvPr>
          <p:cNvSpPr>
            <a:spLocks noChangeAspect="1"/>
          </p:cNvSpPr>
          <p:nvPr/>
        </p:nvSpPr>
        <p:spPr>
          <a:xfrm>
            <a:off x="630817" y="5286539"/>
            <a:ext cx="418737" cy="468000"/>
          </a:xfrm>
          <a:custGeom>
            <a:avLst/>
            <a:gdLst>
              <a:gd name="connsiteX0" fmla="*/ 114300 w 161925"/>
              <a:gd name="connsiteY0" fmla="*/ 180975 h 180975"/>
              <a:gd name="connsiteX1" fmla="*/ 114300 w 161925"/>
              <a:gd name="connsiteY1" fmla="*/ 158994 h 180975"/>
              <a:gd name="connsiteX2" fmla="*/ 43961 w 161925"/>
              <a:gd name="connsiteY2" fmla="*/ 123825 h 180975"/>
              <a:gd name="connsiteX3" fmla="*/ 0 w 161925"/>
              <a:gd name="connsiteY3" fmla="*/ 123825 h 180975"/>
              <a:gd name="connsiteX4" fmla="*/ 0 w 161925"/>
              <a:gd name="connsiteY4" fmla="*/ 76200 h 180975"/>
              <a:gd name="connsiteX5" fmla="*/ 38393 w 161925"/>
              <a:gd name="connsiteY5" fmla="*/ 76200 h 180975"/>
              <a:gd name="connsiteX6" fmla="*/ 66675 w 161925"/>
              <a:gd name="connsiteY6" fmla="*/ 43742 h 180975"/>
              <a:gd name="connsiteX7" fmla="*/ 66675 w 161925"/>
              <a:gd name="connsiteY7" fmla="*/ 0 h 180975"/>
              <a:gd name="connsiteX8" fmla="*/ 114300 w 161925"/>
              <a:gd name="connsiteY8" fmla="*/ 0 h 180975"/>
              <a:gd name="connsiteX9" fmla="*/ 114300 w 161925"/>
              <a:gd name="connsiteY9" fmla="*/ 47625 h 180975"/>
              <a:gd name="connsiteX10" fmla="*/ 75907 w 161925"/>
              <a:gd name="connsiteY10" fmla="*/ 47625 h 180975"/>
              <a:gd name="connsiteX11" fmla="*/ 47625 w 161925"/>
              <a:gd name="connsiteY11" fmla="*/ 80083 h 180975"/>
              <a:gd name="connsiteX12" fmla="*/ 47625 w 161925"/>
              <a:gd name="connsiteY12" fmla="*/ 114850 h 180975"/>
              <a:gd name="connsiteX13" fmla="*/ 114300 w 161925"/>
              <a:gd name="connsiteY13" fmla="*/ 148187 h 180975"/>
              <a:gd name="connsiteX14" fmla="*/ 114300 w 161925"/>
              <a:gd name="connsiteY14" fmla="*/ 133350 h 180975"/>
              <a:gd name="connsiteX15" fmla="*/ 161925 w 161925"/>
              <a:gd name="connsiteY15" fmla="*/ 133350 h 180975"/>
              <a:gd name="connsiteX16" fmla="*/ 161925 w 161925"/>
              <a:gd name="connsiteY16" fmla="*/ 180975 h 180975"/>
              <a:gd name="connsiteX17" fmla="*/ 114300 w 161925"/>
              <a:gd name="connsiteY17" fmla="*/ 180975 h 180975"/>
              <a:gd name="connsiteX18" fmla="*/ 76200 w 161925"/>
              <a:gd name="connsiteY18" fmla="*/ 38100 h 180975"/>
              <a:gd name="connsiteX19" fmla="*/ 104775 w 161925"/>
              <a:gd name="connsiteY19" fmla="*/ 38100 h 180975"/>
              <a:gd name="connsiteX20" fmla="*/ 104775 w 161925"/>
              <a:gd name="connsiteY20" fmla="*/ 9525 h 180975"/>
              <a:gd name="connsiteX21" fmla="*/ 76200 w 161925"/>
              <a:gd name="connsiteY21" fmla="*/ 9525 h 180975"/>
              <a:gd name="connsiteX22" fmla="*/ 76200 w 161925"/>
              <a:gd name="connsiteY22" fmla="*/ 38100 h 180975"/>
              <a:gd name="connsiteX23" fmla="*/ 9525 w 161925"/>
              <a:gd name="connsiteY23" fmla="*/ 114300 h 180975"/>
              <a:gd name="connsiteX24" fmla="*/ 38100 w 161925"/>
              <a:gd name="connsiteY24" fmla="*/ 114300 h 180975"/>
              <a:gd name="connsiteX25" fmla="*/ 38100 w 161925"/>
              <a:gd name="connsiteY25" fmla="*/ 85725 h 180975"/>
              <a:gd name="connsiteX26" fmla="*/ 9525 w 161925"/>
              <a:gd name="connsiteY26" fmla="*/ 85725 h 180975"/>
              <a:gd name="connsiteX27" fmla="*/ 9525 w 161925"/>
              <a:gd name="connsiteY27" fmla="*/ 114300 h 180975"/>
              <a:gd name="connsiteX28" fmla="*/ 123825 w 161925"/>
              <a:gd name="connsiteY28" fmla="*/ 171450 h 180975"/>
              <a:gd name="connsiteX29" fmla="*/ 152400 w 161925"/>
              <a:gd name="connsiteY29" fmla="*/ 171450 h 180975"/>
              <a:gd name="connsiteX30" fmla="*/ 152400 w 161925"/>
              <a:gd name="connsiteY30" fmla="*/ 142875 h 180975"/>
              <a:gd name="connsiteX31" fmla="*/ 123825 w 161925"/>
              <a:gd name="connsiteY31" fmla="*/ 142875 h 180975"/>
              <a:gd name="connsiteX32" fmla="*/ 123825 w 161925"/>
              <a:gd name="connsiteY32" fmla="*/ 1714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80975">
                <a:moveTo>
                  <a:pt x="114300" y="180975"/>
                </a:moveTo>
                <a:lnTo>
                  <a:pt x="114300" y="158994"/>
                </a:lnTo>
                <a:lnTo>
                  <a:pt x="43961" y="123825"/>
                </a:lnTo>
                <a:lnTo>
                  <a:pt x="0" y="123825"/>
                </a:lnTo>
                <a:lnTo>
                  <a:pt x="0" y="76200"/>
                </a:lnTo>
                <a:lnTo>
                  <a:pt x="38393" y="76200"/>
                </a:lnTo>
                <a:lnTo>
                  <a:pt x="66675" y="43742"/>
                </a:lnTo>
                <a:lnTo>
                  <a:pt x="66675" y="0"/>
                </a:lnTo>
                <a:lnTo>
                  <a:pt x="114300" y="0"/>
                </a:lnTo>
                <a:lnTo>
                  <a:pt x="114300" y="47625"/>
                </a:lnTo>
                <a:lnTo>
                  <a:pt x="75907" y="47625"/>
                </a:lnTo>
                <a:lnTo>
                  <a:pt x="47625" y="80083"/>
                </a:lnTo>
                <a:lnTo>
                  <a:pt x="47625" y="114850"/>
                </a:lnTo>
                <a:lnTo>
                  <a:pt x="114300" y="148187"/>
                </a:lnTo>
                <a:lnTo>
                  <a:pt x="114300" y="133350"/>
                </a:lnTo>
                <a:lnTo>
                  <a:pt x="161925" y="133350"/>
                </a:lnTo>
                <a:lnTo>
                  <a:pt x="161925" y="180975"/>
                </a:lnTo>
                <a:lnTo>
                  <a:pt x="114300" y="180975"/>
                </a:lnTo>
                <a:close/>
                <a:moveTo>
                  <a:pt x="76200" y="38100"/>
                </a:moveTo>
                <a:lnTo>
                  <a:pt x="104775" y="38100"/>
                </a:lnTo>
                <a:lnTo>
                  <a:pt x="104775" y="9525"/>
                </a:lnTo>
                <a:lnTo>
                  <a:pt x="76200" y="9525"/>
                </a:lnTo>
                <a:lnTo>
                  <a:pt x="76200" y="38100"/>
                </a:lnTo>
                <a:close/>
                <a:moveTo>
                  <a:pt x="9525" y="114300"/>
                </a:moveTo>
                <a:lnTo>
                  <a:pt x="38100" y="114300"/>
                </a:lnTo>
                <a:lnTo>
                  <a:pt x="38100" y="85725"/>
                </a:lnTo>
                <a:lnTo>
                  <a:pt x="9525" y="85725"/>
                </a:lnTo>
                <a:lnTo>
                  <a:pt x="9525" y="114300"/>
                </a:lnTo>
                <a:close/>
                <a:moveTo>
                  <a:pt x="123825" y="171450"/>
                </a:moveTo>
                <a:lnTo>
                  <a:pt x="152400" y="171450"/>
                </a:lnTo>
                <a:lnTo>
                  <a:pt x="152400" y="142875"/>
                </a:lnTo>
                <a:lnTo>
                  <a:pt x="123825" y="142875"/>
                </a:lnTo>
                <a:lnTo>
                  <a:pt x="123825" y="1714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A7B434-53BE-6C4A-801E-C197699E0C3E}"/>
              </a:ext>
            </a:extLst>
          </p:cNvPr>
          <p:cNvSpPr/>
          <p:nvPr/>
        </p:nvSpPr>
        <p:spPr>
          <a:xfrm>
            <a:off x="0" y="1204856"/>
            <a:ext cx="9144000" cy="517689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ed Rectangle 27">
            <a:extLst>
              <a:ext uri="{FF2B5EF4-FFF2-40B4-BE49-F238E27FC236}">
                <a16:creationId xmlns:a16="http://schemas.microsoft.com/office/drawing/2014/main" id="{25087690-2288-0F48-88CD-FABFA0055B63}"/>
              </a:ext>
            </a:extLst>
          </p:cNvPr>
          <p:cNvSpPr/>
          <p:nvPr/>
        </p:nvSpPr>
        <p:spPr>
          <a:xfrm>
            <a:off x="1387736" y="1678194"/>
            <a:ext cx="6332016" cy="3614609"/>
          </a:xfrm>
          <a:prstGeom prst="roundRect">
            <a:avLst>
              <a:gd name="adj" fmla="val 6845"/>
            </a:avLst>
          </a:prstGeom>
          <a:solidFill>
            <a:srgbClr val="FBE7DA"/>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Vector definition</a:t>
            </a:r>
          </a:p>
        </p:txBody>
      </p:sp>
      <p:sp>
        <p:nvSpPr>
          <p:cNvPr id="3" name="Rounded Rectangle 2">
            <a:extLst>
              <a:ext uri="{FF2B5EF4-FFF2-40B4-BE49-F238E27FC236}">
                <a16:creationId xmlns:a16="http://schemas.microsoft.com/office/drawing/2014/main" id="{51AF5E37-A8AA-8047-B406-1D9D166D2D74}"/>
              </a:ext>
            </a:extLst>
          </p:cNvPr>
          <p:cNvSpPr/>
          <p:nvPr/>
        </p:nvSpPr>
        <p:spPr>
          <a:xfrm>
            <a:off x="1527586" y="3660937"/>
            <a:ext cx="6052316" cy="1492017"/>
          </a:xfrm>
          <a:prstGeom prst="roundRect">
            <a:avLst>
              <a:gd name="adj" fmla="val 11065"/>
            </a:avLst>
          </a:prstGeom>
          <a:solidFill>
            <a:schemeClr val="bg1"/>
          </a:solidFill>
          <a:ln w="19050" cap="rnd">
            <a:solidFill>
              <a:schemeClr val="bg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A68EF5D3-FFD1-1548-B89A-559D74F33100}"/>
              </a:ext>
            </a:extLst>
          </p:cNvPr>
          <p:cNvSpPr/>
          <p:nvPr/>
        </p:nvSpPr>
        <p:spPr>
          <a:xfrm>
            <a:off x="3414774" y="3461274"/>
            <a:ext cx="2277940"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Hematophagous arthropod</a:t>
            </a:r>
          </a:p>
        </p:txBody>
      </p:sp>
      <p:sp>
        <p:nvSpPr>
          <p:cNvPr id="31" name="TextBox 30">
            <a:extLst>
              <a:ext uri="{FF2B5EF4-FFF2-40B4-BE49-F238E27FC236}">
                <a16:creationId xmlns:a16="http://schemas.microsoft.com/office/drawing/2014/main" id="{46DC600B-EB84-E142-B770-A1188FED610F}"/>
              </a:ext>
            </a:extLst>
          </p:cNvPr>
          <p:cNvSpPr txBox="1"/>
          <p:nvPr/>
        </p:nvSpPr>
        <p:spPr>
          <a:xfrm>
            <a:off x="2265620" y="2015736"/>
            <a:ext cx="4576244" cy="1107996"/>
          </a:xfrm>
          <a:prstGeom prst="rect">
            <a:avLst/>
          </a:prstGeom>
          <a:noFill/>
        </p:spPr>
        <p:txBody>
          <a:bodyPr wrap="square" lIns="0" tIns="0" rIns="0" bIns="0" rtlCol="0">
            <a:spAutoFit/>
          </a:bodyPr>
          <a:lstStyle/>
          <a:p>
            <a:pPr algn="ctr"/>
            <a:r>
              <a:rPr lang="en-GB" sz="2400" b="1" dirty="0" err="1">
                <a:solidFill>
                  <a:schemeClr val="tx1"/>
                </a:solidFill>
              </a:rPr>
              <a:t>Vector</a:t>
            </a:r>
          </a:p>
          <a:p>
            <a:pPr algn="ctr"/>
            <a:r>
              <a:rPr lang="en-GB" sz="1600" dirty="0" err="1">
                <a:solidFill>
                  <a:schemeClr val="tx1"/>
                </a:solidFill>
              </a:rPr>
              <a:t>An organism that transmits an infectious agent or infectant from affected individuals to others who do not yet carry that agent.</a:t>
            </a:r>
          </a:p>
        </p:txBody>
      </p:sp>
      <p:sp>
        <p:nvSpPr>
          <p:cNvPr id="32" name="Rounded Rectangle 31">
            <a:extLst>
              <a:ext uri="{FF2B5EF4-FFF2-40B4-BE49-F238E27FC236}">
                <a16:creationId xmlns:a16="http://schemas.microsoft.com/office/drawing/2014/main" id="{16E433D6-ECE3-394F-94EF-AE6922753F01}"/>
              </a:ext>
            </a:extLst>
          </p:cNvPr>
          <p:cNvSpPr/>
          <p:nvPr/>
        </p:nvSpPr>
        <p:spPr>
          <a:xfrm>
            <a:off x="1387736" y="5602046"/>
            <a:ext cx="2027039" cy="399328"/>
          </a:xfrm>
          <a:prstGeom prst="roundRect">
            <a:avLst>
              <a:gd name="adj" fmla="val 50000"/>
            </a:avLst>
          </a:prstGeom>
          <a:solidFill>
            <a:srgbClr val="005C8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Epidemiology</a:t>
            </a:r>
          </a:p>
        </p:txBody>
      </p:sp>
      <p:sp>
        <p:nvSpPr>
          <p:cNvPr id="34" name="Rounded Rectangle 33">
            <a:extLst>
              <a:ext uri="{FF2B5EF4-FFF2-40B4-BE49-F238E27FC236}">
                <a16:creationId xmlns:a16="http://schemas.microsoft.com/office/drawing/2014/main" id="{B672247E-4F2E-9A44-8780-39AC8A837358}"/>
              </a:ext>
            </a:extLst>
          </p:cNvPr>
          <p:cNvSpPr/>
          <p:nvPr/>
        </p:nvSpPr>
        <p:spPr>
          <a:xfrm>
            <a:off x="3558479" y="5602046"/>
            <a:ext cx="2027039" cy="399328"/>
          </a:xfrm>
          <a:prstGeom prst="roundRect">
            <a:avLst>
              <a:gd name="adj" fmla="val 50000"/>
            </a:avLst>
          </a:prstGeom>
          <a:solidFill>
            <a:srgbClr val="005C8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Parasitology</a:t>
            </a:r>
          </a:p>
        </p:txBody>
      </p:sp>
      <p:sp>
        <p:nvSpPr>
          <p:cNvPr id="35" name="Rounded Rectangle 34">
            <a:extLst>
              <a:ext uri="{FF2B5EF4-FFF2-40B4-BE49-F238E27FC236}">
                <a16:creationId xmlns:a16="http://schemas.microsoft.com/office/drawing/2014/main" id="{0F494A78-0637-304E-A322-CBC284934B54}"/>
              </a:ext>
            </a:extLst>
          </p:cNvPr>
          <p:cNvSpPr/>
          <p:nvPr/>
        </p:nvSpPr>
        <p:spPr>
          <a:xfrm>
            <a:off x="5692713" y="5602046"/>
            <a:ext cx="2027039" cy="399328"/>
          </a:xfrm>
          <a:prstGeom prst="roundRect">
            <a:avLst>
              <a:gd name="adj" fmla="val 50000"/>
            </a:avLst>
          </a:prstGeom>
          <a:solidFill>
            <a:srgbClr val="005C8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Ecology</a:t>
            </a:r>
          </a:p>
        </p:txBody>
      </p:sp>
      <p:pic>
        <p:nvPicPr>
          <p:cNvPr id="25" name="Picture 24">
            <a:extLst>
              <a:ext uri="{FF2B5EF4-FFF2-40B4-BE49-F238E27FC236}">
                <a16:creationId xmlns:a16="http://schemas.microsoft.com/office/drawing/2014/main" id="{8938271E-5B26-A040-89BB-618761CCFF14}"/>
              </a:ext>
            </a:extLst>
          </p:cNvPr>
          <p:cNvPicPr>
            <a:picLocks noChangeAspect="1"/>
          </p:cNvPicPr>
          <p:nvPr/>
        </p:nvPicPr>
        <p:blipFill>
          <a:blip r:embed="rId2"/>
          <a:stretch>
            <a:fillRect/>
          </a:stretch>
        </p:blipFill>
        <p:spPr>
          <a:xfrm>
            <a:off x="1763941" y="4019063"/>
            <a:ext cx="5616117" cy="775764"/>
          </a:xfrm>
          <a:prstGeom prst="rect">
            <a:avLst/>
          </a:prstGeom>
        </p:spPr>
      </p:pic>
    </p:spTree>
    <p:extLst>
      <p:ext uri="{BB962C8B-B14F-4D97-AF65-F5344CB8AC3E}">
        <p14:creationId xmlns:p14="http://schemas.microsoft.com/office/powerpoint/2010/main" val="166262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B54E602-020A-9548-8CCB-7F8149231FFF}"/>
              </a:ext>
            </a:extLst>
          </p:cNvPr>
          <p:cNvSpPr/>
          <p:nvPr/>
        </p:nvSpPr>
        <p:spPr>
          <a:xfrm>
            <a:off x="0" y="1204856"/>
            <a:ext cx="9144000" cy="517689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8" name="Straight Arrow Connector 7">
            <a:extLst>
              <a:ext uri="{FF2B5EF4-FFF2-40B4-BE49-F238E27FC236}">
                <a16:creationId xmlns:a16="http://schemas.microsoft.com/office/drawing/2014/main" id="{00226970-7C4D-954D-972D-925F8AAB4286}"/>
              </a:ext>
            </a:extLst>
          </p:cNvPr>
          <p:cNvCxnSpPr>
            <a:cxnSpLocks/>
          </p:cNvCxnSpPr>
          <p:nvPr/>
        </p:nvCxnSpPr>
        <p:spPr>
          <a:xfrm>
            <a:off x="5572461" y="4173986"/>
            <a:ext cx="919032" cy="0"/>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F547E7D-651E-C043-8D07-57DFF1547418}"/>
              </a:ext>
            </a:extLst>
          </p:cNvPr>
          <p:cNvSpPr/>
          <p:nvPr/>
        </p:nvSpPr>
        <p:spPr>
          <a:xfrm>
            <a:off x="431800" y="2366682"/>
            <a:ext cx="5140661" cy="3614609"/>
          </a:xfrm>
          <a:prstGeom prst="roundRect">
            <a:avLst>
              <a:gd name="adj" fmla="val 6845"/>
            </a:avLst>
          </a:prstGeom>
          <a:solidFill>
            <a:srgbClr val="FBE7DA"/>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9975EB9F-9D0E-3B4F-8F8C-F4316E4D6626}"/>
              </a:ext>
            </a:extLst>
          </p:cNvPr>
          <p:cNvSpPr/>
          <p:nvPr/>
        </p:nvSpPr>
        <p:spPr>
          <a:xfrm>
            <a:off x="1350832" y="2508292"/>
            <a:ext cx="4071022" cy="3333110"/>
          </a:xfrm>
          <a:prstGeom prst="roundRect">
            <a:avLst>
              <a:gd name="adj" fmla="val 4610"/>
            </a:avLst>
          </a:prstGeom>
          <a:solidFill>
            <a:schemeClr val="bg1"/>
          </a:solidFill>
          <a:ln w="19050" cap="rnd">
            <a:solidFill>
              <a:schemeClr val="bg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Role of the vector</a:t>
            </a:r>
          </a:p>
        </p:txBody>
      </p:sp>
      <p:sp>
        <p:nvSpPr>
          <p:cNvPr id="11" name="TextBox 10">
            <a:extLst>
              <a:ext uri="{FF2B5EF4-FFF2-40B4-BE49-F238E27FC236}">
                <a16:creationId xmlns:a16="http://schemas.microsoft.com/office/drawing/2014/main" id="{6E3C9E9D-2D9A-594D-AA8F-B5BC818F66B4}"/>
              </a:ext>
            </a:extLst>
          </p:cNvPr>
          <p:cNvSpPr txBox="1"/>
          <p:nvPr/>
        </p:nvSpPr>
        <p:spPr>
          <a:xfrm>
            <a:off x="431800" y="1436190"/>
            <a:ext cx="8243888" cy="369332"/>
          </a:xfrm>
          <a:prstGeom prst="rect">
            <a:avLst/>
          </a:prstGeom>
          <a:noFill/>
        </p:spPr>
        <p:txBody>
          <a:bodyPr wrap="square" lIns="0" tIns="0" rIns="0" bIns="0" rtlCol="0">
            <a:spAutoFit/>
          </a:bodyPr>
          <a:lstStyle/>
          <a:p>
            <a:r>
              <a:rPr lang="en-GB" sz="2400" b="1" dirty="0" err="1">
                <a:solidFill>
                  <a:schemeClr val="tx1"/>
                </a:solidFill>
              </a:rPr>
              <a:t>In practice</a:t>
            </a:r>
          </a:p>
        </p:txBody>
      </p:sp>
      <p:pic>
        <p:nvPicPr>
          <p:cNvPr id="12" name="Picture 11">
            <a:extLst>
              <a:ext uri="{FF2B5EF4-FFF2-40B4-BE49-F238E27FC236}">
                <a16:creationId xmlns:a16="http://schemas.microsoft.com/office/drawing/2014/main" id="{DAB92077-BB1E-3940-99AF-AE845BC8DBEA}"/>
              </a:ext>
            </a:extLst>
          </p:cNvPr>
          <p:cNvPicPr>
            <a:picLocks noChangeAspect="1"/>
          </p:cNvPicPr>
          <p:nvPr/>
        </p:nvPicPr>
        <p:blipFill>
          <a:blip r:embed="rId2"/>
          <a:stretch>
            <a:fillRect/>
          </a:stretch>
        </p:blipFill>
        <p:spPr>
          <a:xfrm>
            <a:off x="2374820" y="2784951"/>
            <a:ext cx="2849608" cy="2778070"/>
          </a:xfrm>
          <a:prstGeom prst="rect">
            <a:avLst/>
          </a:prstGeom>
        </p:spPr>
      </p:pic>
      <p:sp>
        <p:nvSpPr>
          <p:cNvPr id="15" name="Rounded Rectangle 14">
            <a:extLst>
              <a:ext uri="{FF2B5EF4-FFF2-40B4-BE49-F238E27FC236}">
                <a16:creationId xmlns:a16="http://schemas.microsoft.com/office/drawing/2014/main" id="{584FB714-DC4C-9C48-A546-00612884C29B}"/>
              </a:ext>
            </a:extLst>
          </p:cNvPr>
          <p:cNvSpPr/>
          <p:nvPr/>
        </p:nvSpPr>
        <p:spPr>
          <a:xfrm>
            <a:off x="538841" y="3371873"/>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Host</a:t>
            </a:r>
          </a:p>
        </p:txBody>
      </p:sp>
      <p:sp>
        <p:nvSpPr>
          <p:cNvPr id="16" name="Rounded Rectangle 15">
            <a:extLst>
              <a:ext uri="{FF2B5EF4-FFF2-40B4-BE49-F238E27FC236}">
                <a16:creationId xmlns:a16="http://schemas.microsoft.com/office/drawing/2014/main" id="{929CE597-4DF0-9641-B4BF-1DE5D4523542}"/>
              </a:ext>
            </a:extLst>
          </p:cNvPr>
          <p:cNvSpPr/>
          <p:nvPr/>
        </p:nvSpPr>
        <p:spPr>
          <a:xfrm>
            <a:off x="538841" y="3974322"/>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Intermediary</a:t>
            </a:r>
          </a:p>
        </p:txBody>
      </p:sp>
      <p:sp>
        <p:nvSpPr>
          <p:cNvPr id="17" name="Rounded Rectangle 16">
            <a:extLst>
              <a:ext uri="{FF2B5EF4-FFF2-40B4-BE49-F238E27FC236}">
                <a16:creationId xmlns:a16="http://schemas.microsoft.com/office/drawing/2014/main" id="{A61C7717-F912-2B4F-8F5E-CD733F8441F9}"/>
              </a:ext>
            </a:extLst>
          </p:cNvPr>
          <p:cNvSpPr/>
          <p:nvPr/>
        </p:nvSpPr>
        <p:spPr>
          <a:xfrm>
            <a:off x="538841" y="4576750"/>
            <a:ext cx="1591812" cy="399328"/>
          </a:xfrm>
          <a:prstGeom prst="roundRect">
            <a:avLst>
              <a:gd name="adj" fmla="val 5000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Etiologic agent</a:t>
            </a:r>
          </a:p>
        </p:txBody>
      </p:sp>
      <p:sp>
        <p:nvSpPr>
          <p:cNvPr id="19" name="Rounded Rectangle 18">
            <a:extLst>
              <a:ext uri="{FF2B5EF4-FFF2-40B4-BE49-F238E27FC236}">
                <a16:creationId xmlns:a16="http://schemas.microsoft.com/office/drawing/2014/main" id="{769BA78E-7985-464E-9E66-9D4C663EAC10}"/>
              </a:ext>
            </a:extLst>
          </p:cNvPr>
          <p:cNvSpPr/>
          <p:nvPr/>
        </p:nvSpPr>
        <p:spPr>
          <a:xfrm>
            <a:off x="6207309" y="5579527"/>
            <a:ext cx="1975874" cy="399328"/>
          </a:xfrm>
          <a:prstGeom prst="roundRect">
            <a:avLst>
              <a:gd name="adj" fmla="val 50000"/>
            </a:avLst>
          </a:prstGeom>
          <a:solidFill>
            <a:srgbClr val="595959"/>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Susceptible human</a:t>
            </a:r>
          </a:p>
        </p:txBody>
      </p:sp>
      <p:grpSp>
        <p:nvGrpSpPr>
          <p:cNvPr id="36" name="Graphic 19">
            <a:extLst>
              <a:ext uri="{FF2B5EF4-FFF2-40B4-BE49-F238E27FC236}">
                <a16:creationId xmlns:a16="http://schemas.microsoft.com/office/drawing/2014/main" id="{42CF5E00-87FE-BD4D-B659-44B3B74B6F02}"/>
              </a:ext>
            </a:extLst>
          </p:cNvPr>
          <p:cNvGrpSpPr/>
          <p:nvPr/>
        </p:nvGrpSpPr>
        <p:grpSpPr>
          <a:xfrm>
            <a:off x="6596449" y="3118893"/>
            <a:ext cx="1178194" cy="2155489"/>
            <a:chOff x="4954496" y="756274"/>
            <a:chExt cx="795551" cy="1455449"/>
          </a:xfrm>
          <a:solidFill>
            <a:srgbClr val="595959"/>
          </a:solidFill>
        </p:grpSpPr>
        <p:sp>
          <p:nvSpPr>
            <p:cNvPr id="37" name="Freeform 36">
              <a:extLst>
                <a:ext uri="{FF2B5EF4-FFF2-40B4-BE49-F238E27FC236}">
                  <a16:creationId xmlns:a16="http://schemas.microsoft.com/office/drawing/2014/main" id="{BE573E16-8BC4-F947-B3C5-337159FDBAF0}"/>
                </a:ext>
              </a:extLst>
            </p:cNvPr>
            <p:cNvSpPr/>
            <p:nvPr/>
          </p:nvSpPr>
          <p:spPr>
            <a:xfrm>
              <a:off x="5439594" y="756274"/>
              <a:ext cx="310453" cy="1453151"/>
            </a:xfrm>
            <a:custGeom>
              <a:avLst/>
              <a:gdLst>
                <a:gd name="connsiteX0" fmla="*/ 151247 w 310453"/>
                <a:gd name="connsiteY0" fmla="*/ 691024 h 1453151"/>
                <a:gd name="connsiteX1" fmla="*/ 149443 w 310453"/>
                <a:gd name="connsiteY1" fmla="*/ 691024 h 1453151"/>
                <a:gd name="connsiteX2" fmla="*/ 147623 w 310453"/>
                <a:gd name="connsiteY2" fmla="*/ 692531 h 1453151"/>
                <a:gd name="connsiteX3" fmla="*/ 147638 w 310453"/>
                <a:gd name="connsiteY3" fmla="*/ 692963 h 1453151"/>
                <a:gd name="connsiteX4" fmla="*/ 146168 w 310453"/>
                <a:gd name="connsiteY4" fmla="*/ 787303 h 1453151"/>
                <a:gd name="connsiteX5" fmla="*/ 144431 w 310453"/>
                <a:gd name="connsiteY5" fmla="*/ 833571 h 1453151"/>
                <a:gd name="connsiteX6" fmla="*/ 129798 w 310453"/>
                <a:gd name="connsiteY6" fmla="*/ 934999 h 1453151"/>
                <a:gd name="connsiteX7" fmla="*/ 127727 w 310453"/>
                <a:gd name="connsiteY7" fmla="*/ 977657 h 1453151"/>
                <a:gd name="connsiteX8" fmla="*/ 120377 w 310453"/>
                <a:gd name="connsiteY8" fmla="*/ 1047794 h 1453151"/>
                <a:gd name="connsiteX9" fmla="*/ 126457 w 310453"/>
                <a:gd name="connsiteY9" fmla="*/ 1109038 h 1453151"/>
                <a:gd name="connsiteX10" fmla="*/ 124185 w 310453"/>
                <a:gd name="connsiteY10" fmla="*/ 1133175 h 1453151"/>
                <a:gd name="connsiteX11" fmla="*/ 107280 w 310453"/>
                <a:gd name="connsiteY11" fmla="*/ 1280737 h 1453151"/>
                <a:gd name="connsiteX12" fmla="*/ 114831 w 310453"/>
                <a:gd name="connsiteY12" fmla="*/ 1339642 h 1453151"/>
                <a:gd name="connsiteX13" fmla="*/ 88104 w 310453"/>
                <a:gd name="connsiteY13" fmla="*/ 1429436 h 1453151"/>
                <a:gd name="connsiteX14" fmla="*/ 22422 w 310453"/>
                <a:gd name="connsiteY14" fmla="*/ 1433648 h 1453151"/>
                <a:gd name="connsiteX15" fmla="*/ 33714 w 310453"/>
                <a:gd name="connsiteY15" fmla="*/ 1389921 h 1453151"/>
                <a:gd name="connsiteX16" fmla="*/ 60040 w 310453"/>
                <a:gd name="connsiteY16" fmla="*/ 1305342 h 1453151"/>
                <a:gd name="connsiteX17" fmla="*/ 60040 w 310453"/>
                <a:gd name="connsiteY17" fmla="*/ 1278197 h 1453151"/>
                <a:gd name="connsiteX18" fmla="*/ 53358 w 310453"/>
                <a:gd name="connsiteY18" fmla="*/ 1223705 h 1453151"/>
                <a:gd name="connsiteX19" fmla="*/ 51621 w 310453"/>
                <a:gd name="connsiteY19" fmla="*/ 1003064 h 1453151"/>
                <a:gd name="connsiteX20" fmla="*/ 52623 w 310453"/>
                <a:gd name="connsiteY20" fmla="*/ 938275 h 1453151"/>
                <a:gd name="connsiteX21" fmla="*/ 34783 w 310453"/>
                <a:gd name="connsiteY21" fmla="*/ 797466 h 1453151"/>
                <a:gd name="connsiteX22" fmla="*/ 11129 w 310453"/>
                <a:gd name="connsiteY22" fmla="*/ 755611 h 1453151"/>
                <a:gd name="connsiteX23" fmla="*/ 1975 w 310453"/>
                <a:gd name="connsiteY23" fmla="*/ 692562 h 1453151"/>
                <a:gd name="connsiteX24" fmla="*/ 3713 w 310453"/>
                <a:gd name="connsiteY24" fmla="*/ 576424 h 1453151"/>
                <a:gd name="connsiteX25" fmla="*/ 5917 w 310453"/>
                <a:gd name="connsiteY25" fmla="*/ 499668 h 1453151"/>
                <a:gd name="connsiteX26" fmla="*/ 12599 w 310453"/>
                <a:gd name="connsiteY26" fmla="*/ 432071 h 1453151"/>
                <a:gd name="connsiteX27" fmla="*/ 19281 w 310453"/>
                <a:gd name="connsiteY27" fmla="*/ 340672 h 1453151"/>
                <a:gd name="connsiteX28" fmla="*/ 34382 w 310453"/>
                <a:gd name="connsiteY28" fmla="*/ 237640 h 1453151"/>
                <a:gd name="connsiteX29" fmla="*/ 64383 w 310453"/>
                <a:gd name="connsiteY29" fmla="*/ 224268 h 1453151"/>
                <a:gd name="connsiteX30" fmla="*/ 120577 w 310453"/>
                <a:gd name="connsiteY30" fmla="*/ 195985 h 1453151"/>
                <a:gd name="connsiteX31" fmla="*/ 123851 w 310453"/>
                <a:gd name="connsiteY31" fmla="*/ 179604 h 1453151"/>
                <a:gd name="connsiteX32" fmla="*/ 66655 w 310453"/>
                <a:gd name="connsiteY32" fmla="*/ 109066 h 1453151"/>
                <a:gd name="connsiteX33" fmla="*/ 67390 w 310453"/>
                <a:gd name="connsiteY33" fmla="*/ 101912 h 1453151"/>
                <a:gd name="connsiteX34" fmla="*/ 76010 w 310453"/>
                <a:gd name="connsiteY34" fmla="*/ 90078 h 1453151"/>
                <a:gd name="connsiteX35" fmla="*/ 76945 w 310453"/>
                <a:gd name="connsiteY35" fmla="*/ 83993 h 1453151"/>
                <a:gd name="connsiteX36" fmla="*/ 114430 w 310453"/>
                <a:gd name="connsiteY36" fmla="*/ 11182 h 1453151"/>
                <a:gd name="connsiteX37" fmla="*/ 138886 w 310453"/>
                <a:gd name="connsiteY37" fmla="*/ 417 h 1453151"/>
                <a:gd name="connsiteX38" fmla="*/ 174032 w 310453"/>
                <a:gd name="connsiteY38" fmla="*/ 9510 h 1453151"/>
                <a:gd name="connsiteX39" fmla="*/ 204969 w 310453"/>
                <a:gd name="connsiteY39" fmla="*/ 49627 h 1453151"/>
                <a:gd name="connsiteX40" fmla="*/ 216395 w 310453"/>
                <a:gd name="connsiteY40" fmla="*/ 101912 h 1453151"/>
                <a:gd name="connsiteX41" fmla="*/ 209713 w 310453"/>
                <a:gd name="connsiteY41" fmla="*/ 125781 h 1453151"/>
                <a:gd name="connsiteX42" fmla="*/ 165746 w 310453"/>
                <a:gd name="connsiteY42" fmla="*/ 180072 h 1453151"/>
                <a:gd name="connsiteX43" fmla="*/ 166882 w 310453"/>
                <a:gd name="connsiteY43" fmla="*/ 185956 h 1453151"/>
                <a:gd name="connsiteX44" fmla="*/ 237309 w 310453"/>
                <a:gd name="connsiteY44" fmla="*/ 222730 h 1453151"/>
                <a:gd name="connsiteX45" fmla="*/ 278936 w 310453"/>
                <a:gd name="connsiteY45" fmla="*/ 330510 h 1453151"/>
                <a:gd name="connsiteX46" fmla="*/ 283346 w 310453"/>
                <a:gd name="connsiteY46" fmla="*/ 374571 h 1453151"/>
                <a:gd name="connsiteX47" fmla="*/ 293302 w 310453"/>
                <a:gd name="connsiteY47" fmla="*/ 491644 h 1453151"/>
                <a:gd name="connsiteX48" fmla="*/ 297779 w 310453"/>
                <a:gd name="connsiteY48" fmla="*/ 576959 h 1453151"/>
                <a:gd name="connsiteX49" fmla="*/ 293035 w 310453"/>
                <a:gd name="connsiteY49" fmla="*/ 622625 h 1453151"/>
                <a:gd name="connsiteX50" fmla="*/ 299249 w 310453"/>
                <a:gd name="connsiteY50" fmla="*/ 694567 h 1453151"/>
                <a:gd name="connsiteX51" fmla="*/ 303392 w 310453"/>
                <a:gd name="connsiteY51" fmla="*/ 699649 h 1453151"/>
                <a:gd name="connsiteX52" fmla="*/ 311009 w 310453"/>
                <a:gd name="connsiteY52" fmla="*/ 712419 h 1453151"/>
                <a:gd name="connsiteX53" fmla="*/ 308938 w 310453"/>
                <a:gd name="connsiteY53" fmla="*/ 718504 h 1453151"/>
                <a:gd name="connsiteX54" fmla="*/ 294505 w 310453"/>
                <a:gd name="connsiteY54" fmla="*/ 738963 h 1453151"/>
                <a:gd name="connsiteX55" fmla="*/ 272856 w 310453"/>
                <a:gd name="connsiteY55" fmla="*/ 780684 h 1453151"/>
                <a:gd name="connsiteX56" fmla="*/ 268112 w 310453"/>
                <a:gd name="connsiteY56" fmla="*/ 792987 h 1453151"/>
                <a:gd name="connsiteX57" fmla="*/ 249336 w 310453"/>
                <a:gd name="connsiteY57" fmla="*/ 947502 h 1453151"/>
                <a:gd name="connsiteX58" fmla="*/ 259225 w 310453"/>
                <a:gd name="connsiteY58" fmla="*/ 1044317 h 1453151"/>
                <a:gd name="connsiteX59" fmla="*/ 251274 w 310453"/>
                <a:gd name="connsiteY59" fmla="*/ 1250449 h 1453151"/>
                <a:gd name="connsiteX60" fmla="*/ 251274 w 310453"/>
                <a:gd name="connsiteY60" fmla="*/ 1311092 h 1453151"/>
                <a:gd name="connsiteX61" fmla="*/ 273257 w 310453"/>
                <a:gd name="connsiteY61" fmla="*/ 1389587 h 1453151"/>
                <a:gd name="connsiteX62" fmla="*/ 268980 w 310453"/>
                <a:gd name="connsiteY62" fmla="*/ 1450163 h 1453151"/>
                <a:gd name="connsiteX63" fmla="*/ 223477 w 310453"/>
                <a:gd name="connsiteY63" fmla="*/ 1431375 h 1453151"/>
                <a:gd name="connsiteX64" fmla="*/ 195013 w 310453"/>
                <a:gd name="connsiteY64" fmla="*/ 1339642 h 1453151"/>
                <a:gd name="connsiteX65" fmla="*/ 180380 w 310453"/>
                <a:gd name="connsiteY65" fmla="*/ 1156510 h 1453151"/>
                <a:gd name="connsiteX66" fmla="*/ 178041 w 310453"/>
                <a:gd name="connsiteY66" fmla="*/ 1115323 h 1453151"/>
                <a:gd name="connsiteX67" fmla="*/ 183654 w 310453"/>
                <a:gd name="connsiteY67" fmla="*/ 1042110 h 1453151"/>
                <a:gd name="connsiteX68" fmla="*/ 182852 w 310453"/>
                <a:gd name="connsiteY68" fmla="*/ 1014430 h 1453151"/>
                <a:gd name="connsiteX69" fmla="*/ 176170 w 310453"/>
                <a:gd name="connsiteY69" fmla="*/ 926040 h 1453151"/>
                <a:gd name="connsiteX70" fmla="*/ 163742 w 310453"/>
                <a:gd name="connsiteY70" fmla="*/ 804487 h 1453151"/>
                <a:gd name="connsiteX71" fmla="*/ 154922 w 310453"/>
                <a:gd name="connsiteY71" fmla="*/ 763501 h 1453151"/>
                <a:gd name="connsiteX72" fmla="*/ 154922 w 310453"/>
                <a:gd name="connsiteY72" fmla="*/ 694434 h 1453151"/>
                <a:gd name="connsiteX73" fmla="*/ 151810 w 310453"/>
                <a:gd name="connsiteY73" fmla="*/ 691002 h 1453151"/>
                <a:gd name="connsiteX74" fmla="*/ 151247 w 310453"/>
                <a:gd name="connsiteY74" fmla="*/ 691024 h 1453151"/>
                <a:gd name="connsiteX75" fmla="*/ 57702 w 310453"/>
                <a:gd name="connsiteY75" fmla="*/ 528886 h 1453151"/>
                <a:gd name="connsiteX76" fmla="*/ 77146 w 310453"/>
                <a:gd name="connsiteY76" fmla="*/ 476333 h 1453151"/>
                <a:gd name="connsiteX77" fmla="*/ 66789 w 310453"/>
                <a:gd name="connsiteY77" fmla="*/ 392423 h 1453151"/>
                <a:gd name="connsiteX78" fmla="*/ 65786 w 310453"/>
                <a:gd name="connsiteY78" fmla="*/ 390283 h 1453151"/>
                <a:gd name="connsiteX79" fmla="*/ 63982 w 310453"/>
                <a:gd name="connsiteY79" fmla="*/ 389213 h 1453151"/>
                <a:gd name="connsiteX80" fmla="*/ 60508 w 310453"/>
                <a:gd name="connsiteY80" fmla="*/ 391821 h 1453151"/>
                <a:gd name="connsiteX81" fmla="*/ 50886 w 310453"/>
                <a:gd name="connsiteY81" fmla="*/ 478740 h 1453151"/>
                <a:gd name="connsiteX82" fmla="*/ 51888 w 310453"/>
                <a:gd name="connsiteY82" fmla="*/ 530156 h 1453151"/>
                <a:gd name="connsiteX83" fmla="*/ 55496 w 310453"/>
                <a:gd name="connsiteY83" fmla="*/ 532095 h 1453151"/>
                <a:gd name="connsiteX84" fmla="*/ 57835 w 310453"/>
                <a:gd name="connsiteY84" fmla="*/ 528886 h 1453151"/>
                <a:gd name="connsiteX85" fmla="*/ 230627 w 310453"/>
                <a:gd name="connsiteY85" fmla="*/ 495456 h 1453151"/>
                <a:gd name="connsiteX86" fmla="*/ 240182 w 310453"/>
                <a:gd name="connsiteY86" fmla="*/ 519392 h 1453151"/>
                <a:gd name="connsiteX87" fmla="*/ 252209 w 310453"/>
                <a:gd name="connsiteY87" fmla="*/ 512706 h 1453151"/>
                <a:gd name="connsiteX88" fmla="*/ 238445 w 310453"/>
                <a:gd name="connsiteY88" fmla="*/ 409740 h 1453151"/>
                <a:gd name="connsiteX89" fmla="*/ 239113 w 310453"/>
                <a:gd name="connsiteY89" fmla="*/ 403054 h 1453151"/>
                <a:gd name="connsiteX90" fmla="*/ 239113 w 310453"/>
                <a:gd name="connsiteY90" fmla="*/ 392824 h 1453151"/>
                <a:gd name="connsiteX91" fmla="*/ 235438 w 310453"/>
                <a:gd name="connsiteY91" fmla="*/ 391554 h 1453151"/>
                <a:gd name="connsiteX92" fmla="*/ 234035 w 310453"/>
                <a:gd name="connsiteY92" fmla="*/ 393426 h 1453151"/>
                <a:gd name="connsiteX93" fmla="*/ 222408 w 310453"/>
                <a:gd name="connsiteY93" fmla="*/ 446914 h 1453151"/>
                <a:gd name="connsiteX94" fmla="*/ 230760 w 310453"/>
                <a:gd name="connsiteY94" fmla="*/ 495723 h 145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0453" h="1453151">
                  <a:moveTo>
                    <a:pt x="151247" y="691024"/>
                  </a:moveTo>
                  <a:lnTo>
                    <a:pt x="149443" y="691024"/>
                  </a:lnTo>
                  <a:cubicBezTo>
                    <a:pt x="148524" y="690937"/>
                    <a:pt x="147710" y="691612"/>
                    <a:pt x="147623" y="692531"/>
                  </a:cubicBezTo>
                  <a:cubicBezTo>
                    <a:pt x="147610" y="692675"/>
                    <a:pt x="147615" y="692820"/>
                    <a:pt x="147638" y="692963"/>
                  </a:cubicBezTo>
                  <a:cubicBezTo>
                    <a:pt x="149680" y="724398"/>
                    <a:pt x="149188" y="755947"/>
                    <a:pt x="146168" y="787303"/>
                  </a:cubicBezTo>
                  <a:cubicBezTo>
                    <a:pt x="144298" y="802748"/>
                    <a:pt x="145701" y="820266"/>
                    <a:pt x="144431" y="833571"/>
                  </a:cubicBezTo>
                  <a:cubicBezTo>
                    <a:pt x="142249" y="855234"/>
                    <a:pt x="137371" y="889043"/>
                    <a:pt x="129798" y="934999"/>
                  </a:cubicBezTo>
                  <a:cubicBezTo>
                    <a:pt x="128235" y="949162"/>
                    <a:pt x="127543" y="963408"/>
                    <a:pt x="127727" y="977657"/>
                  </a:cubicBezTo>
                  <a:cubicBezTo>
                    <a:pt x="127727" y="999921"/>
                    <a:pt x="115098" y="1025863"/>
                    <a:pt x="120377" y="1047794"/>
                  </a:cubicBezTo>
                  <a:cubicBezTo>
                    <a:pt x="125728" y="1067740"/>
                    <a:pt x="127782" y="1088428"/>
                    <a:pt x="126457" y="1109038"/>
                  </a:cubicBezTo>
                  <a:cubicBezTo>
                    <a:pt x="124921" y="1124951"/>
                    <a:pt x="124185" y="1132974"/>
                    <a:pt x="124185" y="1133175"/>
                  </a:cubicBezTo>
                  <a:cubicBezTo>
                    <a:pt x="122515" y="1182385"/>
                    <a:pt x="108416" y="1237746"/>
                    <a:pt x="107280" y="1280737"/>
                  </a:cubicBezTo>
                  <a:cubicBezTo>
                    <a:pt x="106920" y="1300635"/>
                    <a:pt x="109464" y="1320479"/>
                    <a:pt x="114831" y="1339642"/>
                  </a:cubicBezTo>
                  <a:cubicBezTo>
                    <a:pt x="122515" y="1368592"/>
                    <a:pt x="103940" y="1405165"/>
                    <a:pt x="88104" y="1429436"/>
                  </a:cubicBezTo>
                  <a:cubicBezTo>
                    <a:pt x="69862" y="1456916"/>
                    <a:pt x="42267" y="1463468"/>
                    <a:pt x="22422" y="1433648"/>
                  </a:cubicBezTo>
                  <a:cubicBezTo>
                    <a:pt x="13735" y="1420610"/>
                    <a:pt x="27834" y="1401688"/>
                    <a:pt x="33714" y="1389921"/>
                  </a:cubicBezTo>
                  <a:cubicBezTo>
                    <a:pt x="46610" y="1364246"/>
                    <a:pt x="52891" y="1333089"/>
                    <a:pt x="60040" y="1305342"/>
                  </a:cubicBezTo>
                  <a:cubicBezTo>
                    <a:pt x="62058" y="1296406"/>
                    <a:pt x="62058" y="1287132"/>
                    <a:pt x="60040" y="1278197"/>
                  </a:cubicBezTo>
                  <a:cubicBezTo>
                    <a:pt x="56499" y="1259609"/>
                    <a:pt x="57835" y="1241690"/>
                    <a:pt x="53358" y="1223705"/>
                  </a:cubicBezTo>
                  <a:cubicBezTo>
                    <a:pt x="35050" y="1149155"/>
                    <a:pt x="41131" y="1078015"/>
                    <a:pt x="51621" y="1003064"/>
                  </a:cubicBezTo>
                  <a:cubicBezTo>
                    <a:pt x="54725" y="981600"/>
                    <a:pt x="55062" y="959825"/>
                    <a:pt x="52623" y="938275"/>
                  </a:cubicBezTo>
                  <a:cubicBezTo>
                    <a:pt x="46342" y="891384"/>
                    <a:pt x="40396" y="844447"/>
                    <a:pt x="34783" y="797466"/>
                  </a:cubicBezTo>
                  <a:cubicBezTo>
                    <a:pt x="32979" y="782556"/>
                    <a:pt x="16207" y="770722"/>
                    <a:pt x="11129" y="755611"/>
                  </a:cubicBezTo>
                  <a:cubicBezTo>
                    <a:pt x="3579" y="733480"/>
                    <a:pt x="-2234" y="717233"/>
                    <a:pt x="1975" y="692562"/>
                  </a:cubicBezTo>
                  <a:cubicBezTo>
                    <a:pt x="7948" y="654118"/>
                    <a:pt x="8533" y="615029"/>
                    <a:pt x="3713" y="576424"/>
                  </a:cubicBezTo>
                  <a:cubicBezTo>
                    <a:pt x="1317" y="550844"/>
                    <a:pt x="2058" y="525068"/>
                    <a:pt x="5917" y="499668"/>
                  </a:cubicBezTo>
                  <a:cubicBezTo>
                    <a:pt x="9570" y="472923"/>
                    <a:pt x="11797" y="450391"/>
                    <a:pt x="12599" y="432071"/>
                  </a:cubicBezTo>
                  <a:cubicBezTo>
                    <a:pt x="13757" y="401538"/>
                    <a:pt x="15985" y="371072"/>
                    <a:pt x="19281" y="340672"/>
                  </a:cubicBezTo>
                  <a:cubicBezTo>
                    <a:pt x="23424" y="304501"/>
                    <a:pt x="639" y="266390"/>
                    <a:pt x="34382" y="237640"/>
                  </a:cubicBezTo>
                  <a:cubicBezTo>
                    <a:pt x="43551" y="231511"/>
                    <a:pt x="53697" y="226989"/>
                    <a:pt x="64383" y="224268"/>
                  </a:cubicBezTo>
                  <a:cubicBezTo>
                    <a:pt x="84437" y="217740"/>
                    <a:pt x="103384" y="208204"/>
                    <a:pt x="120577" y="195985"/>
                  </a:cubicBezTo>
                  <a:cubicBezTo>
                    <a:pt x="125895" y="192296"/>
                    <a:pt x="127342" y="185057"/>
                    <a:pt x="123851" y="179604"/>
                  </a:cubicBezTo>
                  <a:cubicBezTo>
                    <a:pt x="107681" y="154064"/>
                    <a:pt x="79952" y="139488"/>
                    <a:pt x="66655" y="109066"/>
                  </a:cubicBezTo>
                  <a:cubicBezTo>
                    <a:pt x="65488" y="106741"/>
                    <a:pt x="65775" y="103951"/>
                    <a:pt x="67390" y="101912"/>
                  </a:cubicBezTo>
                  <a:lnTo>
                    <a:pt x="76010" y="90078"/>
                  </a:lnTo>
                  <a:cubicBezTo>
                    <a:pt x="77291" y="88322"/>
                    <a:pt x="77640" y="86053"/>
                    <a:pt x="76945" y="83993"/>
                  </a:cubicBezTo>
                  <a:cubicBezTo>
                    <a:pt x="65519" y="51098"/>
                    <a:pt x="91845" y="30103"/>
                    <a:pt x="114430" y="11182"/>
                  </a:cubicBezTo>
                  <a:cubicBezTo>
                    <a:pt x="121229" y="5080"/>
                    <a:pt x="129796" y="1309"/>
                    <a:pt x="138886" y="417"/>
                  </a:cubicBezTo>
                  <a:cubicBezTo>
                    <a:pt x="152784" y="-452"/>
                    <a:pt x="163007" y="-452"/>
                    <a:pt x="174032" y="9510"/>
                  </a:cubicBezTo>
                  <a:cubicBezTo>
                    <a:pt x="186665" y="20917"/>
                    <a:pt x="197145" y="34506"/>
                    <a:pt x="204969" y="49627"/>
                  </a:cubicBezTo>
                  <a:cubicBezTo>
                    <a:pt x="213054" y="65139"/>
                    <a:pt x="212051" y="84796"/>
                    <a:pt x="216395" y="101912"/>
                  </a:cubicBezTo>
                  <a:cubicBezTo>
                    <a:pt x="218657" y="110492"/>
                    <a:pt x="216100" y="119626"/>
                    <a:pt x="209713" y="125781"/>
                  </a:cubicBezTo>
                  <a:cubicBezTo>
                    <a:pt x="195547" y="139154"/>
                    <a:pt x="171693" y="160282"/>
                    <a:pt x="165746" y="180072"/>
                  </a:cubicBezTo>
                  <a:cubicBezTo>
                    <a:pt x="165176" y="182103"/>
                    <a:pt x="165597" y="184284"/>
                    <a:pt x="166882" y="185956"/>
                  </a:cubicBezTo>
                  <a:cubicBezTo>
                    <a:pt x="184589" y="207820"/>
                    <a:pt x="210448" y="216712"/>
                    <a:pt x="237309" y="222730"/>
                  </a:cubicBezTo>
                  <a:cubicBezTo>
                    <a:pt x="289427" y="234497"/>
                    <a:pt x="278535" y="292466"/>
                    <a:pt x="278936" y="330510"/>
                  </a:cubicBezTo>
                  <a:cubicBezTo>
                    <a:pt x="279405" y="345280"/>
                    <a:pt x="280879" y="360001"/>
                    <a:pt x="283346" y="374571"/>
                  </a:cubicBezTo>
                  <a:cubicBezTo>
                    <a:pt x="289360" y="413484"/>
                    <a:pt x="283346" y="454269"/>
                    <a:pt x="293302" y="491644"/>
                  </a:cubicBezTo>
                  <a:cubicBezTo>
                    <a:pt x="300652" y="518991"/>
                    <a:pt x="297980" y="548944"/>
                    <a:pt x="297779" y="576959"/>
                  </a:cubicBezTo>
                  <a:cubicBezTo>
                    <a:pt x="297779" y="583979"/>
                    <a:pt x="296175" y="599157"/>
                    <a:pt x="293035" y="622625"/>
                  </a:cubicBezTo>
                  <a:cubicBezTo>
                    <a:pt x="289760" y="646770"/>
                    <a:pt x="291882" y="671342"/>
                    <a:pt x="299249" y="694567"/>
                  </a:cubicBezTo>
                  <a:cubicBezTo>
                    <a:pt x="299914" y="696737"/>
                    <a:pt x="301401" y="698561"/>
                    <a:pt x="303392" y="699649"/>
                  </a:cubicBezTo>
                  <a:cubicBezTo>
                    <a:pt x="308116" y="702147"/>
                    <a:pt x="311054" y="707072"/>
                    <a:pt x="311009" y="712419"/>
                  </a:cubicBezTo>
                  <a:cubicBezTo>
                    <a:pt x="311082" y="714632"/>
                    <a:pt x="310345" y="716795"/>
                    <a:pt x="308938" y="718504"/>
                  </a:cubicBezTo>
                  <a:cubicBezTo>
                    <a:pt x="302706" y="724200"/>
                    <a:pt x="297782" y="731180"/>
                    <a:pt x="294505" y="738963"/>
                  </a:cubicBezTo>
                  <a:cubicBezTo>
                    <a:pt x="289633" y="753968"/>
                    <a:pt x="282319" y="768065"/>
                    <a:pt x="272856" y="780684"/>
                  </a:cubicBezTo>
                  <a:cubicBezTo>
                    <a:pt x="270105" y="784232"/>
                    <a:pt x="268455" y="788509"/>
                    <a:pt x="268112" y="792987"/>
                  </a:cubicBezTo>
                  <a:cubicBezTo>
                    <a:pt x="263657" y="843979"/>
                    <a:pt x="257399" y="895484"/>
                    <a:pt x="249336" y="947502"/>
                  </a:cubicBezTo>
                  <a:cubicBezTo>
                    <a:pt x="244792" y="976720"/>
                    <a:pt x="257020" y="1020113"/>
                    <a:pt x="259225" y="1044317"/>
                  </a:cubicBezTo>
                  <a:cubicBezTo>
                    <a:pt x="265602" y="1113080"/>
                    <a:pt x="262928" y="1182383"/>
                    <a:pt x="251274" y="1250449"/>
                  </a:cubicBezTo>
                  <a:cubicBezTo>
                    <a:pt x="247867" y="1270520"/>
                    <a:pt x="247867" y="1291021"/>
                    <a:pt x="251274" y="1311092"/>
                  </a:cubicBezTo>
                  <a:cubicBezTo>
                    <a:pt x="259336" y="1352056"/>
                    <a:pt x="266664" y="1378220"/>
                    <a:pt x="273257" y="1389587"/>
                  </a:cubicBezTo>
                  <a:cubicBezTo>
                    <a:pt x="287823" y="1414793"/>
                    <a:pt x="299984" y="1429035"/>
                    <a:pt x="268980" y="1450163"/>
                  </a:cubicBezTo>
                  <a:cubicBezTo>
                    <a:pt x="255283" y="1459523"/>
                    <a:pt x="231495" y="1442474"/>
                    <a:pt x="223477" y="1431375"/>
                  </a:cubicBezTo>
                  <a:cubicBezTo>
                    <a:pt x="205370" y="1406436"/>
                    <a:pt x="187262" y="1371200"/>
                    <a:pt x="195013" y="1339642"/>
                  </a:cubicBezTo>
                  <a:cubicBezTo>
                    <a:pt x="209512" y="1280938"/>
                    <a:pt x="195614" y="1215414"/>
                    <a:pt x="180380" y="1156510"/>
                  </a:cubicBezTo>
                  <a:cubicBezTo>
                    <a:pt x="177373" y="1144943"/>
                    <a:pt x="180380" y="1129364"/>
                    <a:pt x="178041" y="1115323"/>
                  </a:cubicBezTo>
                  <a:cubicBezTo>
                    <a:pt x="173481" y="1090848"/>
                    <a:pt x="175416" y="1065604"/>
                    <a:pt x="183654" y="1042110"/>
                  </a:cubicBezTo>
                  <a:cubicBezTo>
                    <a:pt x="185507" y="1032944"/>
                    <a:pt x="185232" y="1023474"/>
                    <a:pt x="182852" y="1014430"/>
                  </a:cubicBezTo>
                  <a:cubicBezTo>
                    <a:pt x="177440" y="985880"/>
                    <a:pt x="178308" y="955258"/>
                    <a:pt x="176170" y="926040"/>
                  </a:cubicBezTo>
                  <a:cubicBezTo>
                    <a:pt x="173898" y="892609"/>
                    <a:pt x="162205" y="846676"/>
                    <a:pt x="163742" y="804487"/>
                  </a:cubicBezTo>
                  <a:cubicBezTo>
                    <a:pt x="164343" y="787571"/>
                    <a:pt x="153853" y="778144"/>
                    <a:pt x="154922" y="763501"/>
                  </a:cubicBezTo>
                  <a:cubicBezTo>
                    <a:pt x="156592" y="740509"/>
                    <a:pt x="156592" y="717426"/>
                    <a:pt x="154922" y="694434"/>
                  </a:cubicBezTo>
                  <a:cubicBezTo>
                    <a:pt x="155010" y="692626"/>
                    <a:pt x="153616" y="691090"/>
                    <a:pt x="151810" y="691002"/>
                  </a:cubicBezTo>
                  <a:cubicBezTo>
                    <a:pt x="151622" y="690993"/>
                    <a:pt x="151434" y="691000"/>
                    <a:pt x="151247" y="691024"/>
                  </a:cubicBezTo>
                  <a:close/>
                  <a:moveTo>
                    <a:pt x="57702" y="528886"/>
                  </a:moveTo>
                  <a:cubicBezTo>
                    <a:pt x="63114" y="510967"/>
                    <a:pt x="73203" y="493650"/>
                    <a:pt x="77146" y="476333"/>
                  </a:cubicBezTo>
                  <a:cubicBezTo>
                    <a:pt x="82892" y="451194"/>
                    <a:pt x="72268" y="417964"/>
                    <a:pt x="66789" y="392423"/>
                  </a:cubicBezTo>
                  <a:cubicBezTo>
                    <a:pt x="66662" y="391630"/>
                    <a:pt x="66315" y="390888"/>
                    <a:pt x="65786" y="390283"/>
                  </a:cubicBezTo>
                  <a:cubicBezTo>
                    <a:pt x="65322" y="389734"/>
                    <a:pt x="64687" y="389358"/>
                    <a:pt x="63982" y="389213"/>
                  </a:cubicBezTo>
                  <a:cubicBezTo>
                    <a:pt x="61711" y="388612"/>
                    <a:pt x="60575" y="389213"/>
                    <a:pt x="60508" y="391821"/>
                  </a:cubicBezTo>
                  <a:cubicBezTo>
                    <a:pt x="59786" y="421016"/>
                    <a:pt x="56567" y="450095"/>
                    <a:pt x="50886" y="478740"/>
                  </a:cubicBezTo>
                  <a:cubicBezTo>
                    <a:pt x="47278" y="496860"/>
                    <a:pt x="51354" y="512171"/>
                    <a:pt x="51888" y="530156"/>
                  </a:cubicBezTo>
                  <a:cubicBezTo>
                    <a:pt x="51888" y="532898"/>
                    <a:pt x="53158" y="533499"/>
                    <a:pt x="55496" y="532095"/>
                  </a:cubicBezTo>
                  <a:cubicBezTo>
                    <a:pt x="56636" y="531342"/>
                    <a:pt x="57467" y="530202"/>
                    <a:pt x="57835" y="528886"/>
                  </a:cubicBezTo>
                  <a:close/>
                  <a:moveTo>
                    <a:pt x="230627" y="495456"/>
                  </a:moveTo>
                  <a:cubicBezTo>
                    <a:pt x="232565" y="499601"/>
                    <a:pt x="239581" y="518790"/>
                    <a:pt x="240182" y="519392"/>
                  </a:cubicBezTo>
                  <a:cubicBezTo>
                    <a:pt x="250138" y="529488"/>
                    <a:pt x="254147" y="527281"/>
                    <a:pt x="252209" y="512706"/>
                  </a:cubicBezTo>
                  <a:lnTo>
                    <a:pt x="238445" y="409740"/>
                  </a:lnTo>
                  <a:cubicBezTo>
                    <a:pt x="238073" y="407491"/>
                    <a:pt x="238304" y="405184"/>
                    <a:pt x="239113" y="403054"/>
                  </a:cubicBezTo>
                  <a:cubicBezTo>
                    <a:pt x="240722" y="399834"/>
                    <a:pt x="240722" y="396044"/>
                    <a:pt x="239113" y="392824"/>
                  </a:cubicBezTo>
                  <a:cubicBezTo>
                    <a:pt x="238404" y="391510"/>
                    <a:pt x="236807" y="390957"/>
                    <a:pt x="235438" y="391554"/>
                  </a:cubicBezTo>
                  <a:cubicBezTo>
                    <a:pt x="234708" y="391929"/>
                    <a:pt x="234190" y="392619"/>
                    <a:pt x="234035" y="393426"/>
                  </a:cubicBezTo>
                  <a:cubicBezTo>
                    <a:pt x="230159" y="411255"/>
                    <a:pt x="226284" y="429085"/>
                    <a:pt x="222408" y="446914"/>
                  </a:cubicBezTo>
                  <a:cubicBezTo>
                    <a:pt x="218266" y="465970"/>
                    <a:pt x="223210" y="479342"/>
                    <a:pt x="230760" y="495723"/>
                  </a:cubicBezTo>
                  <a:close/>
                </a:path>
              </a:pathLst>
            </a:custGeom>
            <a:grpFill/>
            <a:ln w="6671"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90D5B272-D449-A346-8637-F4FD6FC3E472}"/>
                </a:ext>
              </a:extLst>
            </p:cNvPr>
            <p:cNvSpPr/>
            <p:nvPr/>
          </p:nvSpPr>
          <p:spPr>
            <a:xfrm>
              <a:off x="4954496" y="790841"/>
              <a:ext cx="455716" cy="1420882"/>
            </a:xfrm>
            <a:custGeom>
              <a:avLst/>
              <a:gdLst>
                <a:gd name="connsiteX0" fmla="*/ 227217 w 455716"/>
                <a:gd name="connsiteY0" fmla="*/ 1164132 h 1420882"/>
                <a:gd name="connsiteX1" fmla="*/ 217662 w 455716"/>
                <a:gd name="connsiteY1" fmla="*/ 1229187 h 1420882"/>
                <a:gd name="connsiteX2" fmla="*/ 223809 w 455716"/>
                <a:gd name="connsiteY2" fmla="*/ 1304071 h 1420882"/>
                <a:gd name="connsiteX3" fmla="*/ 225880 w 455716"/>
                <a:gd name="connsiteY3" fmla="*/ 1354752 h 1420882"/>
                <a:gd name="connsiteX4" fmla="*/ 222606 w 455716"/>
                <a:gd name="connsiteY4" fmla="*/ 1363243 h 1420882"/>
                <a:gd name="connsiteX5" fmla="*/ 176168 w 455716"/>
                <a:gd name="connsiteY5" fmla="*/ 1410648 h 1420882"/>
                <a:gd name="connsiteX6" fmla="*/ 137146 w 455716"/>
                <a:gd name="connsiteY6" fmla="*/ 1415061 h 1420882"/>
                <a:gd name="connsiteX7" fmla="*/ 115430 w 455716"/>
                <a:gd name="connsiteY7" fmla="*/ 1401220 h 1420882"/>
                <a:gd name="connsiteX8" fmla="*/ 116299 w 455716"/>
                <a:gd name="connsiteY8" fmla="*/ 1375746 h 1420882"/>
                <a:gd name="connsiteX9" fmla="*/ 169152 w 455716"/>
                <a:gd name="connsiteY9" fmla="*/ 1309420 h 1420882"/>
                <a:gd name="connsiteX10" fmla="*/ 164074 w 455716"/>
                <a:gd name="connsiteY10" fmla="*/ 1251118 h 1420882"/>
                <a:gd name="connsiteX11" fmla="*/ 139217 w 455716"/>
                <a:gd name="connsiteY11" fmla="*/ 1047727 h 1420882"/>
                <a:gd name="connsiteX12" fmla="*/ 148371 w 455716"/>
                <a:gd name="connsiteY12" fmla="*/ 991697 h 1420882"/>
                <a:gd name="connsiteX13" fmla="*/ 113492 w 455716"/>
                <a:gd name="connsiteY13" fmla="*/ 802548 h 1420882"/>
                <a:gd name="connsiteX14" fmla="*/ 101398 w 455716"/>
                <a:gd name="connsiteY14" fmla="*/ 711015 h 1420882"/>
                <a:gd name="connsiteX15" fmla="*/ 105741 w 455716"/>
                <a:gd name="connsiteY15" fmla="*/ 624096 h 1420882"/>
                <a:gd name="connsiteX16" fmla="*/ 109483 w 455716"/>
                <a:gd name="connsiteY16" fmla="*/ 602500 h 1420882"/>
                <a:gd name="connsiteX17" fmla="*/ 127123 w 455716"/>
                <a:gd name="connsiteY17" fmla="*/ 488836 h 1420882"/>
                <a:gd name="connsiteX18" fmla="*/ 105140 w 455716"/>
                <a:gd name="connsiteY18" fmla="*/ 405929 h 1420882"/>
                <a:gd name="connsiteX19" fmla="*/ 100931 w 455716"/>
                <a:gd name="connsiteY19" fmla="*/ 403990 h 1420882"/>
                <a:gd name="connsiteX20" fmla="*/ 99193 w 455716"/>
                <a:gd name="connsiteY20" fmla="*/ 405594 h 1420882"/>
                <a:gd name="connsiteX21" fmla="*/ 92511 w 455716"/>
                <a:gd name="connsiteY21" fmla="*/ 452397 h 1420882"/>
                <a:gd name="connsiteX22" fmla="*/ 91309 w 455716"/>
                <a:gd name="connsiteY22" fmla="*/ 485827 h 1420882"/>
                <a:gd name="connsiteX23" fmla="*/ 71731 w 455716"/>
                <a:gd name="connsiteY23" fmla="*/ 652980 h 1420882"/>
                <a:gd name="connsiteX24" fmla="*/ 78413 w 455716"/>
                <a:gd name="connsiteY24" fmla="*/ 718971 h 1420882"/>
                <a:gd name="connsiteX25" fmla="*/ 86765 w 455716"/>
                <a:gd name="connsiteY25" fmla="*/ 810304 h 1420882"/>
                <a:gd name="connsiteX26" fmla="*/ 74392 w 455716"/>
                <a:gd name="connsiteY26" fmla="*/ 817027 h 1420882"/>
                <a:gd name="connsiteX27" fmla="*/ 74270 w 455716"/>
                <a:gd name="connsiteY27" fmla="*/ 816990 h 1420882"/>
                <a:gd name="connsiteX28" fmla="*/ 72132 w 455716"/>
                <a:gd name="connsiteY28" fmla="*/ 816054 h 1420882"/>
                <a:gd name="connsiteX29" fmla="*/ 32910 w 455716"/>
                <a:gd name="connsiteY29" fmla="*/ 781553 h 1420882"/>
                <a:gd name="connsiteX30" fmla="*/ 30638 w 455716"/>
                <a:gd name="connsiteY30" fmla="*/ 776138 h 1420882"/>
                <a:gd name="connsiteX31" fmla="*/ 30638 w 455716"/>
                <a:gd name="connsiteY31" fmla="*/ 746852 h 1420882"/>
                <a:gd name="connsiteX32" fmla="*/ 26629 w 455716"/>
                <a:gd name="connsiteY32" fmla="*/ 645959 h 1420882"/>
                <a:gd name="connsiteX33" fmla="*/ 19947 w 455716"/>
                <a:gd name="connsiteY33" fmla="*/ 639273 h 1420882"/>
                <a:gd name="connsiteX34" fmla="*/ 4044 w 455716"/>
                <a:gd name="connsiteY34" fmla="*/ 638070 h 1420882"/>
                <a:gd name="connsiteX35" fmla="*/ 572 w 455716"/>
                <a:gd name="connsiteY35" fmla="*/ 635149 h 1420882"/>
                <a:gd name="connsiteX36" fmla="*/ 703 w 455716"/>
                <a:gd name="connsiteY36" fmla="*/ 633924 h 1420882"/>
                <a:gd name="connsiteX37" fmla="*/ 1104 w 455716"/>
                <a:gd name="connsiteY37" fmla="*/ 540319 h 1420882"/>
                <a:gd name="connsiteX38" fmla="*/ 3673 w 455716"/>
                <a:gd name="connsiteY38" fmla="*/ 536128 h 1420882"/>
                <a:gd name="connsiteX39" fmla="*/ 4245 w 455716"/>
                <a:gd name="connsiteY39" fmla="*/ 536040 h 1420882"/>
                <a:gd name="connsiteX40" fmla="*/ 15804 w 455716"/>
                <a:gd name="connsiteY40" fmla="*/ 533900 h 1420882"/>
                <a:gd name="connsiteX41" fmla="*/ 20014 w 455716"/>
                <a:gd name="connsiteY41" fmla="*/ 529755 h 1420882"/>
                <a:gd name="connsiteX42" fmla="*/ 30437 w 455716"/>
                <a:gd name="connsiteY42" fmla="*/ 453400 h 1420882"/>
                <a:gd name="connsiteX43" fmla="*/ 28967 w 455716"/>
                <a:gd name="connsiteY43" fmla="*/ 376911 h 1420882"/>
                <a:gd name="connsiteX44" fmla="*/ 34914 w 455716"/>
                <a:gd name="connsiteY44" fmla="*/ 344283 h 1420882"/>
                <a:gd name="connsiteX45" fmla="*/ 54358 w 455716"/>
                <a:gd name="connsiteY45" fmla="*/ 250678 h 1420882"/>
                <a:gd name="connsiteX46" fmla="*/ 134540 w 455716"/>
                <a:gd name="connsiteY46" fmla="*/ 210561 h 1420882"/>
                <a:gd name="connsiteX47" fmla="*/ 138683 w 455716"/>
                <a:gd name="connsiteY47" fmla="*/ 209291 h 1420882"/>
                <a:gd name="connsiteX48" fmla="*/ 189197 w 455716"/>
                <a:gd name="connsiteY48" fmla="*/ 169776 h 1420882"/>
                <a:gd name="connsiteX49" fmla="*/ 190689 w 455716"/>
                <a:gd name="connsiteY49" fmla="*/ 162940 h 1420882"/>
                <a:gd name="connsiteX50" fmla="*/ 190467 w 455716"/>
                <a:gd name="connsiteY50" fmla="*/ 162622 h 1420882"/>
                <a:gd name="connsiteX51" fmla="*/ 155120 w 455716"/>
                <a:gd name="connsiteY51" fmla="*/ 111206 h 1420882"/>
                <a:gd name="connsiteX52" fmla="*/ 194877 w 455716"/>
                <a:gd name="connsiteY52" fmla="*/ 6969 h 1420882"/>
                <a:gd name="connsiteX53" fmla="*/ 259557 w 455716"/>
                <a:gd name="connsiteY53" fmla="*/ 8307 h 1420882"/>
                <a:gd name="connsiteX54" fmla="*/ 302454 w 455716"/>
                <a:gd name="connsiteY54" fmla="*/ 87537 h 1420882"/>
                <a:gd name="connsiteX55" fmla="*/ 294169 w 455716"/>
                <a:gd name="connsiteY55" fmla="*/ 115017 h 1420882"/>
                <a:gd name="connsiteX56" fmla="*/ 264034 w 455716"/>
                <a:gd name="connsiteY56" fmla="*/ 160950 h 1420882"/>
                <a:gd name="connsiteX57" fmla="*/ 265170 w 455716"/>
                <a:gd name="connsiteY57" fmla="*/ 166299 h 1420882"/>
                <a:gd name="connsiteX58" fmla="*/ 316018 w 455716"/>
                <a:gd name="connsiteY58" fmla="*/ 207887 h 1420882"/>
                <a:gd name="connsiteX59" fmla="*/ 323368 w 455716"/>
                <a:gd name="connsiteY59" fmla="*/ 210427 h 1420882"/>
                <a:gd name="connsiteX60" fmla="*/ 404686 w 455716"/>
                <a:gd name="connsiteY60" fmla="*/ 252082 h 1420882"/>
                <a:gd name="connsiteX61" fmla="*/ 426335 w 455716"/>
                <a:gd name="connsiteY61" fmla="*/ 323623 h 1420882"/>
                <a:gd name="connsiteX62" fmla="*/ 423395 w 455716"/>
                <a:gd name="connsiteY62" fmla="*/ 348094 h 1420882"/>
                <a:gd name="connsiteX63" fmla="*/ 426535 w 455716"/>
                <a:gd name="connsiteY63" fmla="*/ 441031 h 1420882"/>
                <a:gd name="connsiteX64" fmla="*/ 434888 w 455716"/>
                <a:gd name="connsiteY64" fmla="*/ 509296 h 1420882"/>
                <a:gd name="connsiteX65" fmla="*/ 439699 w 455716"/>
                <a:gd name="connsiteY65" fmla="*/ 514176 h 1420882"/>
                <a:gd name="connsiteX66" fmla="*/ 453062 w 455716"/>
                <a:gd name="connsiteY66" fmla="*/ 518723 h 1420882"/>
                <a:gd name="connsiteX67" fmla="*/ 456203 w 455716"/>
                <a:gd name="connsiteY67" fmla="*/ 523537 h 1420882"/>
                <a:gd name="connsiteX68" fmla="*/ 456203 w 455716"/>
                <a:gd name="connsiteY68" fmla="*/ 614869 h 1420882"/>
                <a:gd name="connsiteX69" fmla="*/ 453211 w 455716"/>
                <a:gd name="connsiteY69" fmla="*/ 619351 h 1420882"/>
                <a:gd name="connsiteX70" fmla="*/ 452728 w 455716"/>
                <a:gd name="connsiteY70" fmla="*/ 619416 h 1420882"/>
                <a:gd name="connsiteX71" fmla="*/ 433618 w 455716"/>
                <a:gd name="connsiteY71" fmla="*/ 639875 h 1420882"/>
                <a:gd name="connsiteX72" fmla="*/ 423729 w 455716"/>
                <a:gd name="connsiteY72" fmla="*/ 708809 h 1420882"/>
                <a:gd name="connsiteX73" fmla="*/ 414575 w 455716"/>
                <a:gd name="connsiteY73" fmla="*/ 792385 h 1420882"/>
                <a:gd name="connsiteX74" fmla="*/ 387848 w 455716"/>
                <a:gd name="connsiteY74" fmla="*/ 815920 h 1420882"/>
                <a:gd name="connsiteX75" fmla="*/ 371674 w 455716"/>
                <a:gd name="connsiteY75" fmla="*/ 812474 h 1420882"/>
                <a:gd name="connsiteX76" fmla="*/ 371611 w 455716"/>
                <a:gd name="connsiteY76" fmla="*/ 812376 h 1420882"/>
                <a:gd name="connsiteX77" fmla="*/ 369807 w 455716"/>
                <a:gd name="connsiteY77" fmla="*/ 807495 h 1420882"/>
                <a:gd name="connsiteX78" fmla="*/ 364595 w 455716"/>
                <a:gd name="connsiteY78" fmla="*/ 766510 h 1420882"/>
                <a:gd name="connsiteX79" fmla="*/ 365063 w 455716"/>
                <a:gd name="connsiteY79" fmla="*/ 763033 h 1420882"/>
                <a:gd name="connsiteX80" fmla="*/ 385843 w 455716"/>
                <a:gd name="connsiteY80" fmla="*/ 701053 h 1420882"/>
                <a:gd name="connsiteX81" fmla="*/ 372479 w 455716"/>
                <a:gd name="connsiteY81" fmla="*/ 578965 h 1420882"/>
                <a:gd name="connsiteX82" fmla="*/ 369941 w 455716"/>
                <a:gd name="connsiteY82" fmla="*/ 498130 h 1420882"/>
                <a:gd name="connsiteX83" fmla="*/ 360519 w 455716"/>
                <a:gd name="connsiteY83" fmla="*/ 410809 h 1420882"/>
                <a:gd name="connsiteX84" fmla="*/ 357044 w 455716"/>
                <a:gd name="connsiteY84" fmla="*/ 406196 h 1420882"/>
                <a:gd name="connsiteX85" fmla="*/ 353370 w 455716"/>
                <a:gd name="connsiteY85" fmla="*/ 408269 h 1420882"/>
                <a:gd name="connsiteX86" fmla="*/ 334594 w 455716"/>
                <a:gd name="connsiteY86" fmla="*/ 476935 h 1420882"/>
                <a:gd name="connsiteX87" fmla="*/ 338603 w 455716"/>
                <a:gd name="connsiteY87" fmla="*/ 536709 h 1420882"/>
                <a:gd name="connsiteX88" fmla="*/ 346153 w 455716"/>
                <a:gd name="connsiteY88" fmla="*/ 569270 h 1420882"/>
                <a:gd name="connsiteX89" fmla="*/ 359517 w 455716"/>
                <a:gd name="connsiteY89" fmla="*/ 657526 h 1420882"/>
                <a:gd name="connsiteX90" fmla="*/ 357980 w 455716"/>
                <a:gd name="connsiteY90" fmla="*/ 703727 h 1420882"/>
                <a:gd name="connsiteX91" fmla="*/ 352568 w 455716"/>
                <a:gd name="connsiteY91" fmla="*/ 765774 h 1420882"/>
                <a:gd name="connsiteX92" fmla="*/ 336064 w 455716"/>
                <a:gd name="connsiteY92" fmla="*/ 857374 h 1420882"/>
                <a:gd name="connsiteX93" fmla="*/ 321631 w 455716"/>
                <a:gd name="connsiteY93" fmla="*/ 907787 h 1420882"/>
                <a:gd name="connsiteX94" fmla="*/ 317889 w 455716"/>
                <a:gd name="connsiteY94" fmla="*/ 1041843 h 1420882"/>
                <a:gd name="connsiteX95" fmla="*/ 313813 w 455716"/>
                <a:gd name="connsiteY95" fmla="*/ 1165134 h 1420882"/>
                <a:gd name="connsiteX96" fmla="*/ 290494 w 455716"/>
                <a:gd name="connsiteY96" fmla="*/ 1265426 h 1420882"/>
                <a:gd name="connsiteX97" fmla="*/ 347356 w 455716"/>
                <a:gd name="connsiteY97" fmla="*/ 1381497 h 1420882"/>
                <a:gd name="connsiteX98" fmla="*/ 345953 w 455716"/>
                <a:gd name="connsiteY98" fmla="*/ 1399148 h 1420882"/>
                <a:gd name="connsiteX99" fmla="*/ 314080 w 455716"/>
                <a:gd name="connsiteY99" fmla="*/ 1416799 h 1420882"/>
                <a:gd name="connsiteX100" fmla="*/ 288623 w 455716"/>
                <a:gd name="connsiteY100" fmla="*/ 1413456 h 1420882"/>
                <a:gd name="connsiteX101" fmla="*/ 239712 w 455716"/>
                <a:gd name="connsiteY101" fmla="*/ 1365784 h 1420882"/>
                <a:gd name="connsiteX102" fmla="*/ 232228 w 455716"/>
                <a:gd name="connsiteY102" fmla="*/ 1346996 h 1420882"/>
                <a:gd name="connsiteX103" fmla="*/ 237574 w 455716"/>
                <a:gd name="connsiteY103" fmla="*/ 1270307 h 1420882"/>
                <a:gd name="connsiteX104" fmla="*/ 230023 w 455716"/>
                <a:gd name="connsiteY104" fmla="*/ 1165134 h 1420882"/>
                <a:gd name="connsiteX105" fmla="*/ 228019 w 455716"/>
                <a:gd name="connsiteY105" fmla="*/ 1163998 h 1420882"/>
                <a:gd name="connsiteX106" fmla="*/ 227217 w 455716"/>
                <a:gd name="connsiteY106" fmla="*/ 1164132 h 1420882"/>
                <a:gd name="connsiteX107" fmla="*/ 232763 w 455716"/>
                <a:gd name="connsiteY107" fmla="*/ 821336 h 1420882"/>
                <a:gd name="connsiteX108" fmla="*/ 232763 w 455716"/>
                <a:gd name="connsiteY108" fmla="*/ 751934 h 1420882"/>
                <a:gd name="connsiteX109" fmla="*/ 230414 w 455716"/>
                <a:gd name="connsiteY109" fmla="*/ 748733 h 1420882"/>
                <a:gd name="connsiteX110" fmla="*/ 229622 w 455716"/>
                <a:gd name="connsiteY110" fmla="*/ 748725 h 1420882"/>
                <a:gd name="connsiteX111" fmla="*/ 227952 w 455716"/>
                <a:gd name="connsiteY111" fmla="*/ 748725 h 1420882"/>
                <a:gd name="connsiteX112" fmla="*/ 225886 w 455716"/>
                <a:gd name="connsiteY112" fmla="*/ 750379 h 1420882"/>
                <a:gd name="connsiteX113" fmla="*/ 225881 w 455716"/>
                <a:gd name="connsiteY113" fmla="*/ 750730 h 1420882"/>
                <a:gd name="connsiteX114" fmla="*/ 223141 w 455716"/>
                <a:gd name="connsiteY114" fmla="*/ 868406 h 1420882"/>
                <a:gd name="connsiteX115" fmla="*/ 226081 w 455716"/>
                <a:gd name="connsiteY115" fmla="*/ 957264 h 1420882"/>
                <a:gd name="connsiteX116" fmla="*/ 225613 w 455716"/>
                <a:gd name="connsiteY116" fmla="*/ 998450 h 1420882"/>
                <a:gd name="connsiteX117" fmla="*/ 222139 w 455716"/>
                <a:gd name="connsiteY117" fmla="*/ 1039570 h 1420882"/>
                <a:gd name="connsiteX118" fmla="*/ 223074 w 455716"/>
                <a:gd name="connsiteY118" fmla="*/ 1086707 h 1420882"/>
                <a:gd name="connsiteX119" fmla="*/ 228353 w 455716"/>
                <a:gd name="connsiteY119" fmla="*/ 1095800 h 1420882"/>
                <a:gd name="connsiteX120" fmla="*/ 234166 w 455716"/>
                <a:gd name="connsiteY120" fmla="*/ 1094129 h 1420882"/>
                <a:gd name="connsiteX121" fmla="*/ 234166 w 455716"/>
                <a:gd name="connsiteY121" fmla="*/ 1094128 h 1420882"/>
                <a:gd name="connsiteX122" fmla="*/ 234166 w 455716"/>
                <a:gd name="connsiteY122" fmla="*/ 1093526 h 1420882"/>
                <a:gd name="connsiteX123" fmla="*/ 237707 w 455716"/>
                <a:gd name="connsiteY123" fmla="*/ 1037296 h 1420882"/>
                <a:gd name="connsiteX124" fmla="*/ 232429 w 455716"/>
                <a:gd name="connsiteY124" fmla="*/ 1005939 h 1420882"/>
                <a:gd name="connsiteX125" fmla="*/ 235436 w 455716"/>
                <a:gd name="connsiteY125" fmla="*/ 925037 h 1420882"/>
                <a:gd name="connsiteX126" fmla="*/ 232763 w 455716"/>
                <a:gd name="connsiteY126" fmla="*/ 821001 h 142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55716" h="1420882">
                  <a:moveTo>
                    <a:pt x="227217" y="1164132"/>
                  </a:moveTo>
                  <a:cubicBezTo>
                    <a:pt x="224611" y="1185059"/>
                    <a:pt x="221471" y="1206722"/>
                    <a:pt x="217662" y="1229187"/>
                  </a:cubicBezTo>
                  <a:cubicBezTo>
                    <a:pt x="215613" y="1241713"/>
                    <a:pt x="217662" y="1266674"/>
                    <a:pt x="223809" y="1304071"/>
                  </a:cubicBezTo>
                  <a:cubicBezTo>
                    <a:pt x="225466" y="1320912"/>
                    <a:pt x="226158" y="1337833"/>
                    <a:pt x="225880" y="1354752"/>
                  </a:cubicBezTo>
                  <a:cubicBezTo>
                    <a:pt x="226002" y="1357913"/>
                    <a:pt x="224818" y="1360984"/>
                    <a:pt x="222606" y="1363243"/>
                  </a:cubicBezTo>
                  <a:lnTo>
                    <a:pt x="176168" y="1410648"/>
                  </a:lnTo>
                  <a:cubicBezTo>
                    <a:pt x="166490" y="1422430"/>
                    <a:pt x="149208" y="1424384"/>
                    <a:pt x="137146" y="1415061"/>
                  </a:cubicBezTo>
                  <a:lnTo>
                    <a:pt x="115430" y="1401220"/>
                  </a:lnTo>
                  <a:cubicBezTo>
                    <a:pt x="101487" y="1392306"/>
                    <a:pt x="101777" y="1383814"/>
                    <a:pt x="116299" y="1375746"/>
                  </a:cubicBezTo>
                  <a:cubicBezTo>
                    <a:pt x="139418" y="1362954"/>
                    <a:pt x="157036" y="1340845"/>
                    <a:pt x="169152" y="1309420"/>
                  </a:cubicBezTo>
                  <a:cubicBezTo>
                    <a:pt x="172493" y="1300662"/>
                    <a:pt x="170822" y="1281272"/>
                    <a:pt x="164074" y="1251118"/>
                  </a:cubicBezTo>
                  <a:cubicBezTo>
                    <a:pt x="148906" y="1182853"/>
                    <a:pt x="126188" y="1118599"/>
                    <a:pt x="139217" y="1047727"/>
                  </a:cubicBezTo>
                  <a:cubicBezTo>
                    <a:pt x="145097" y="1015834"/>
                    <a:pt x="148171" y="997113"/>
                    <a:pt x="148371" y="991697"/>
                  </a:cubicBezTo>
                  <a:cubicBezTo>
                    <a:pt x="150911" y="925371"/>
                    <a:pt x="119706" y="862722"/>
                    <a:pt x="113492" y="802548"/>
                  </a:cubicBezTo>
                  <a:cubicBezTo>
                    <a:pt x="110218" y="771591"/>
                    <a:pt x="102267" y="739297"/>
                    <a:pt x="101398" y="711015"/>
                  </a:cubicBezTo>
                  <a:cubicBezTo>
                    <a:pt x="100530" y="682733"/>
                    <a:pt x="98926" y="650840"/>
                    <a:pt x="105741" y="624096"/>
                  </a:cubicBezTo>
                  <a:cubicBezTo>
                    <a:pt x="107706" y="617040"/>
                    <a:pt x="108960" y="609805"/>
                    <a:pt x="109483" y="602500"/>
                  </a:cubicBezTo>
                  <a:cubicBezTo>
                    <a:pt x="110820" y="563787"/>
                    <a:pt x="122847" y="524139"/>
                    <a:pt x="127123" y="488836"/>
                  </a:cubicBezTo>
                  <a:cubicBezTo>
                    <a:pt x="131400" y="453534"/>
                    <a:pt x="116232" y="436551"/>
                    <a:pt x="105140" y="405929"/>
                  </a:cubicBezTo>
                  <a:cubicBezTo>
                    <a:pt x="104486" y="404255"/>
                    <a:pt x="102626" y="403399"/>
                    <a:pt x="100931" y="403990"/>
                  </a:cubicBezTo>
                  <a:cubicBezTo>
                    <a:pt x="100165" y="404278"/>
                    <a:pt x="99541" y="404853"/>
                    <a:pt x="99193" y="405594"/>
                  </a:cubicBezTo>
                  <a:cubicBezTo>
                    <a:pt x="94316" y="415490"/>
                    <a:pt x="95117" y="439760"/>
                    <a:pt x="92511" y="452397"/>
                  </a:cubicBezTo>
                  <a:cubicBezTo>
                    <a:pt x="90408" y="463414"/>
                    <a:pt x="90003" y="474688"/>
                    <a:pt x="91309" y="485827"/>
                  </a:cubicBezTo>
                  <a:cubicBezTo>
                    <a:pt x="97322" y="540520"/>
                    <a:pt x="85496" y="600093"/>
                    <a:pt x="71731" y="652980"/>
                  </a:cubicBezTo>
                  <a:cubicBezTo>
                    <a:pt x="67455" y="669628"/>
                    <a:pt x="70996" y="699114"/>
                    <a:pt x="78413" y="718971"/>
                  </a:cubicBezTo>
                  <a:cubicBezTo>
                    <a:pt x="90774" y="751466"/>
                    <a:pt x="97322" y="776672"/>
                    <a:pt x="86765" y="810304"/>
                  </a:cubicBezTo>
                  <a:cubicBezTo>
                    <a:pt x="85204" y="815579"/>
                    <a:pt x="79664" y="818589"/>
                    <a:pt x="74392" y="817027"/>
                  </a:cubicBezTo>
                  <a:cubicBezTo>
                    <a:pt x="74351" y="817015"/>
                    <a:pt x="74311" y="817002"/>
                    <a:pt x="74270" y="816990"/>
                  </a:cubicBezTo>
                  <a:cubicBezTo>
                    <a:pt x="73519" y="816775"/>
                    <a:pt x="72799" y="816460"/>
                    <a:pt x="72132" y="816054"/>
                  </a:cubicBezTo>
                  <a:cubicBezTo>
                    <a:pt x="57081" y="807021"/>
                    <a:pt x="43792" y="795332"/>
                    <a:pt x="32910" y="781553"/>
                  </a:cubicBezTo>
                  <a:cubicBezTo>
                    <a:pt x="31653" y="780001"/>
                    <a:pt x="30865" y="778122"/>
                    <a:pt x="30638" y="776138"/>
                  </a:cubicBezTo>
                  <a:cubicBezTo>
                    <a:pt x="29158" y="766432"/>
                    <a:pt x="29158" y="756558"/>
                    <a:pt x="30638" y="746852"/>
                  </a:cubicBezTo>
                  <a:cubicBezTo>
                    <a:pt x="40861" y="709410"/>
                    <a:pt x="30036" y="680727"/>
                    <a:pt x="26629" y="645959"/>
                  </a:cubicBezTo>
                  <a:cubicBezTo>
                    <a:pt x="26629" y="642267"/>
                    <a:pt x="23637" y="639273"/>
                    <a:pt x="19947" y="639273"/>
                  </a:cubicBezTo>
                  <a:lnTo>
                    <a:pt x="4044" y="638070"/>
                  </a:lnTo>
                  <a:cubicBezTo>
                    <a:pt x="2280" y="638223"/>
                    <a:pt x="725" y="636915"/>
                    <a:pt x="572" y="635149"/>
                  </a:cubicBezTo>
                  <a:cubicBezTo>
                    <a:pt x="537" y="634736"/>
                    <a:pt x="581" y="634321"/>
                    <a:pt x="703" y="633924"/>
                  </a:cubicBezTo>
                  <a:cubicBezTo>
                    <a:pt x="4896" y="602872"/>
                    <a:pt x="5030" y="571406"/>
                    <a:pt x="1104" y="540319"/>
                  </a:cubicBezTo>
                  <a:cubicBezTo>
                    <a:pt x="657" y="538452"/>
                    <a:pt x="1807" y="536575"/>
                    <a:pt x="3673" y="536128"/>
                  </a:cubicBezTo>
                  <a:cubicBezTo>
                    <a:pt x="3861" y="536083"/>
                    <a:pt x="4052" y="536053"/>
                    <a:pt x="4245" y="536040"/>
                  </a:cubicBezTo>
                  <a:lnTo>
                    <a:pt x="15804" y="533900"/>
                  </a:lnTo>
                  <a:cubicBezTo>
                    <a:pt x="17979" y="533622"/>
                    <a:pt x="19701" y="531927"/>
                    <a:pt x="20014" y="529755"/>
                  </a:cubicBezTo>
                  <a:cubicBezTo>
                    <a:pt x="25274" y="504580"/>
                    <a:pt x="28757" y="479065"/>
                    <a:pt x="30437" y="453400"/>
                  </a:cubicBezTo>
                  <a:cubicBezTo>
                    <a:pt x="32108" y="428661"/>
                    <a:pt x="22018" y="404725"/>
                    <a:pt x="28967" y="376911"/>
                  </a:cubicBezTo>
                  <a:cubicBezTo>
                    <a:pt x="31963" y="366244"/>
                    <a:pt x="33954" y="355321"/>
                    <a:pt x="34914" y="344283"/>
                  </a:cubicBezTo>
                  <a:cubicBezTo>
                    <a:pt x="36050" y="305637"/>
                    <a:pt x="34380" y="287518"/>
                    <a:pt x="54358" y="250678"/>
                  </a:cubicBezTo>
                  <a:cubicBezTo>
                    <a:pt x="71196" y="219788"/>
                    <a:pt x="100329" y="208020"/>
                    <a:pt x="134540" y="210561"/>
                  </a:cubicBezTo>
                  <a:cubicBezTo>
                    <a:pt x="136029" y="210649"/>
                    <a:pt x="137499" y="210198"/>
                    <a:pt x="138683" y="209291"/>
                  </a:cubicBezTo>
                  <a:lnTo>
                    <a:pt x="189197" y="169776"/>
                  </a:lnTo>
                  <a:cubicBezTo>
                    <a:pt x="191496" y="168300"/>
                    <a:pt x="192163" y="165240"/>
                    <a:pt x="190689" y="162940"/>
                  </a:cubicBezTo>
                  <a:cubicBezTo>
                    <a:pt x="190619" y="162831"/>
                    <a:pt x="190545" y="162725"/>
                    <a:pt x="190467" y="162622"/>
                  </a:cubicBezTo>
                  <a:cubicBezTo>
                    <a:pt x="183295" y="151122"/>
                    <a:pt x="171513" y="133983"/>
                    <a:pt x="155120" y="111206"/>
                  </a:cubicBezTo>
                  <a:cubicBezTo>
                    <a:pt x="139418" y="89409"/>
                    <a:pt x="174163" y="19740"/>
                    <a:pt x="194877" y="6969"/>
                  </a:cubicBezTo>
                  <a:cubicBezTo>
                    <a:pt x="209176" y="-1856"/>
                    <a:pt x="246126" y="-3060"/>
                    <a:pt x="259557" y="8307"/>
                  </a:cubicBezTo>
                  <a:cubicBezTo>
                    <a:pt x="286819" y="31374"/>
                    <a:pt x="292231" y="55109"/>
                    <a:pt x="302454" y="87537"/>
                  </a:cubicBezTo>
                  <a:cubicBezTo>
                    <a:pt x="305595" y="97499"/>
                    <a:pt x="301251" y="106592"/>
                    <a:pt x="294169" y="115017"/>
                  </a:cubicBezTo>
                  <a:cubicBezTo>
                    <a:pt x="282385" y="129112"/>
                    <a:pt x="272273" y="144526"/>
                    <a:pt x="264034" y="160950"/>
                  </a:cubicBezTo>
                  <a:cubicBezTo>
                    <a:pt x="263103" y="162778"/>
                    <a:pt x="263577" y="165008"/>
                    <a:pt x="265170" y="166299"/>
                  </a:cubicBezTo>
                  <a:lnTo>
                    <a:pt x="316018" y="207887"/>
                  </a:lnTo>
                  <a:cubicBezTo>
                    <a:pt x="318075" y="209604"/>
                    <a:pt x="320690" y="210508"/>
                    <a:pt x="323368" y="210427"/>
                  </a:cubicBezTo>
                  <a:cubicBezTo>
                    <a:pt x="356777" y="209692"/>
                    <a:pt x="387981" y="221192"/>
                    <a:pt x="404686" y="252082"/>
                  </a:cubicBezTo>
                  <a:cubicBezTo>
                    <a:pt x="414709" y="270468"/>
                    <a:pt x="430879" y="304567"/>
                    <a:pt x="426335" y="323623"/>
                  </a:cubicBezTo>
                  <a:cubicBezTo>
                    <a:pt x="423752" y="331506"/>
                    <a:pt x="422753" y="339823"/>
                    <a:pt x="423395" y="348094"/>
                  </a:cubicBezTo>
                  <a:cubicBezTo>
                    <a:pt x="431238" y="378468"/>
                    <a:pt x="432311" y="410196"/>
                    <a:pt x="426535" y="441031"/>
                  </a:cubicBezTo>
                  <a:cubicBezTo>
                    <a:pt x="424065" y="464125"/>
                    <a:pt x="426923" y="487479"/>
                    <a:pt x="434888" y="509296"/>
                  </a:cubicBezTo>
                  <a:cubicBezTo>
                    <a:pt x="435472" y="511684"/>
                    <a:pt x="437320" y="513559"/>
                    <a:pt x="439699" y="514176"/>
                  </a:cubicBezTo>
                  <a:lnTo>
                    <a:pt x="453062" y="518723"/>
                  </a:lnTo>
                  <a:cubicBezTo>
                    <a:pt x="455057" y="519457"/>
                    <a:pt x="456333" y="521414"/>
                    <a:pt x="456203" y="523537"/>
                  </a:cubicBezTo>
                  <a:cubicBezTo>
                    <a:pt x="453072" y="553901"/>
                    <a:pt x="453072" y="584506"/>
                    <a:pt x="456203" y="614869"/>
                  </a:cubicBezTo>
                  <a:cubicBezTo>
                    <a:pt x="456614" y="616933"/>
                    <a:pt x="455274" y="618940"/>
                    <a:pt x="453211" y="619351"/>
                  </a:cubicBezTo>
                  <a:cubicBezTo>
                    <a:pt x="453052" y="619383"/>
                    <a:pt x="452890" y="619405"/>
                    <a:pt x="452728" y="619416"/>
                  </a:cubicBezTo>
                  <a:cubicBezTo>
                    <a:pt x="442394" y="620989"/>
                    <a:pt x="434489" y="629452"/>
                    <a:pt x="433618" y="639875"/>
                  </a:cubicBezTo>
                  <a:cubicBezTo>
                    <a:pt x="429141" y="665416"/>
                    <a:pt x="425800" y="688416"/>
                    <a:pt x="423729" y="708809"/>
                  </a:cubicBezTo>
                  <a:cubicBezTo>
                    <a:pt x="420589" y="739230"/>
                    <a:pt x="437560" y="764905"/>
                    <a:pt x="414575" y="792385"/>
                  </a:cubicBezTo>
                  <a:cubicBezTo>
                    <a:pt x="406937" y="801567"/>
                    <a:pt x="397921" y="809506"/>
                    <a:pt x="387848" y="815920"/>
                  </a:cubicBezTo>
                  <a:cubicBezTo>
                    <a:pt x="382430" y="819438"/>
                    <a:pt x="375189" y="817895"/>
                    <a:pt x="371674" y="812474"/>
                  </a:cubicBezTo>
                  <a:cubicBezTo>
                    <a:pt x="371653" y="812441"/>
                    <a:pt x="371632" y="812409"/>
                    <a:pt x="371611" y="812376"/>
                  </a:cubicBezTo>
                  <a:cubicBezTo>
                    <a:pt x="370622" y="810920"/>
                    <a:pt x="370003" y="809245"/>
                    <a:pt x="369807" y="807495"/>
                  </a:cubicBezTo>
                  <a:lnTo>
                    <a:pt x="364595" y="766510"/>
                  </a:lnTo>
                  <a:cubicBezTo>
                    <a:pt x="364439" y="765330"/>
                    <a:pt x="364600" y="764129"/>
                    <a:pt x="365063" y="763033"/>
                  </a:cubicBezTo>
                  <a:cubicBezTo>
                    <a:pt x="373651" y="742968"/>
                    <a:pt x="380600" y="722240"/>
                    <a:pt x="385843" y="701053"/>
                  </a:cubicBezTo>
                  <a:cubicBezTo>
                    <a:pt x="394463" y="666285"/>
                    <a:pt x="379161" y="614134"/>
                    <a:pt x="372479" y="578965"/>
                  </a:cubicBezTo>
                  <a:cubicBezTo>
                    <a:pt x="367401" y="552220"/>
                    <a:pt x="370341" y="525476"/>
                    <a:pt x="369941" y="498130"/>
                  </a:cubicBezTo>
                  <a:cubicBezTo>
                    <a:pt x="369540" y="470784"/>
                    <a:pt x="363259" y="440228"/>
                    <a:pt x="360519" y="410809"/>
                  </a:cubicBezTo>
                  <a:cubicBezTo>
                    <a:pt x="360519" y="408068"/>
                    <a:pt x="359116" y="406530"/>
                    <a:pt x="357044" y="406196"/>
                  </a:cubicBezTo>
                  <a:cubicBezTo>
                    <a:pt x="355501" y="406024"/>
                    <a:pt x="354021" y="406859"/>
                    <a:pt x="353370" y="408269"/>
                  </a:cubicBezTo>
                  <a:cubicBezTo>
                    <a:pt x="342679" y="431202"/>
                    <a:pt x="334594" y="450592"/>
                    <a:pt x="334594" y="476935"/>
                  </a:cubicBezTo>
                  <a:cubicBezTo>
                    <a:pt x="334594" y="496993"/>
                    <a:pt x="332522" y="517051"/>
                    <a:pt x="338603" y="536709"/>
                  </a:cubicBezTo>
                  <a:cubicBezTo>
                    <a:pt x="342605" y="547163"/>
                    <a:pt x="345146" y="558120"/>
                    <a:pt x="346153" y="569270"/>
                  </a:cubicBezTo>
                  <a:cubicBezTo>
                    <a:pt x="347467" y="599080"/>
                    <a:pt x="351946" y="628665"/>
                    <a:pt x="359517" y="657526"/>
                  </a:cubicBezTo>
                  <a:cubicBezTo>
                    <a:pt x="362202" y="672867"/>
                    <a:pt x="361678" y="688599"/>
                    <a:pt x="357980" y="703727"/>
                  </a:cubicBezTo>
                  <a:cubicBezTo>
                    <a:pt x="353971" y="725190"/>
                    <a:pt x="357980" y="745448"/>
                    <a:pt x="352568" y="765774"/>
                  </a:cubicBezTo>
                  <a:cubicBezTo>
                    <a:pt x="344683" y="796463"/>
                    <a:pt x="344416" y="828690"/>
                    <a:pt x="336064" y="857374"/>
                  </a:cubicBezTo>
                  <a:cubicBezTo>
                    <a:pt x="331208" y="874133"/>
                    <a:pt x="326397" y="890938"/>
                    <a:pt x="321631" y="907787"/>
                  </a:cubicBezTo>
                  <a:cubicBezTo>
                    <a:pt x="309336" y="951648"/>
                    <a:pt x="310673" y="997715"/>
                    <a:pt x="317889" y="1041843"/>
                  </a:cubicBezTo>
                  <a:cubicBezTo>
                    <a:pt x="325189" y="1082771"/>
                    <a:pt x="323800" y="1124779"/>
                    <a:pt x="313813" y="1165134"/>
                  </a:cubicBezTo>
                  <a:cubicBezTo>
                    <a:pt x="306062" y="1198431"/>
                    <a:pt x="298289" y="1231862"/>
                    <a:pt x="290494" y="1265426"/>
                  </a:cubicBezTo>
                  <a:cubicBezTo>
                    <a:pt x="277130" y="1321522"/>
                    <a:pt x="307465" y="1350406"/>
                    <a:pt x="347356" y="1381497"/>
                  </a:cubicBezTo>
                  <a:cubicBezTo>
                    <a:pt x="355730" y="1388138"/>
                    <a:pt x="355263" y="1394022"/>
                    <a:pt x="345953" y="1399148"/>
                  </a:cubicBezTo>
                  <a:lnTo>
                    <a:pt x="314080" y="1416799"/>
                  </a:lnTo>
                  <a:cubicBezTo>
                    <a:pt x="305901" y="1421983"/>
                    <a:pt x="295188" y="1420576"/>
                    <a:pt x="288623" y="1413456"/>
                  </a:cubicBezTo>
                  <a:lnTo>
                    <a:pt x="239712" y="1365784"/>
                  </a:lnTo>
                  <a:cubicBezTo>
                    <a:pt x="234670" y="1360865"/>
                    <a:pt x="231950" y="1354037"/>
                    <a:pt x="232228" y="1346996"/>
                  </a:cubicBezTo>
                  <a:cubicBezTo>
                    <a:pt x="233075" y="1321322"/>
                    <a:pt x="234856" y="1295759"/>
                    <a:pt x="237574" y="1270307"/>
                  </a:cubicBezTo>
                  <a:cubicBezTo>
                    <a:pt x="241495" y="1235082"/>
                    <a:pt x="238936" y="1199437"/>
                    <a:pt x="230023" y="1165134"/>
                  </a:cubicBezTo>
                  <a:cubicBezTo>
                    <a:pt x="229765" y="1164281"/>
                    <a:pt x="228883" y="1163781"/>
                    <a:pt x="228019" y="1163998"/>
                  </a:cubicBezTo>
                  <a:cubicBezTo>
                    <a:pt x="227744" y="1163970"/>
                    <a:pt x="227467" y="1164016"/>
                    <a:pt x="227217" y="1164132"/>
                  </a:cubicBezTo>
                  <a:close/>
                  <a:moveTo>
                    <a:pt x="232763" y="821336"/>
                  </a:moveTo>
                  <a:cubicBezTo>
                    <a:pt x="233075" y="798202"/>
                    <a:pt x="233075" y="775068"/>
                    <a:pt x="232763" y="751934"/>
                  </a:cubicBezTo>
                  <a:cubicBezTo>
                    <a:pt x="232998" y="750401"/>
                    <a:pt x="231946" y="748968"/>
                    <a:pt x="230414" y="748733"/>
                  </a:cubicBezTo>
                  <a:cubicBezTo>
                    <a:pt x="230152" y="748693"/>
                    <a:pt x="229885" y="748690"/>
                    <a:pt x="229622" y="748725"/>
                  </a:cubicBezTo>
                  <a:lnTo>
                    <a:pt x="227952" y="748725"/>
                  </a:lnTo>
                  <a:cubicBezTo>
                    <a:pt x="226925" y="748611"/>
                    <a:pt x="226000" y="749351"/>
                    <a:pt x="225886" y="750379"/>
                  </a:cubicBezTo>
                  <a:cubicBezTo>
                    <a:pt x="225873" y="750496"/>
                    <a:pt x="225871" y="750613"/>
                    <a:pt x="225881" y="750730"/>
                  </a:cubicBezTo>
                  <a:cubicBezTo>
                    <a:pt x="224811" y="790178"/>
                    <a:pt x="226549" y="826551"/>
                    <a:pt x="223141" y="868406"/>
                  </a:cubicBezTo>
                  <a:cubicBezTo>
                    <a:pt x="220735" y="898694"/>
                    <a:pt x="226081" y="930921"/>
                    <a:pt x="226081" y="957264"/>
                  </a:cubicBezTo>
                  <a:cubicBezTo>
                    <a:pt x="226081" y="970970"/>
                    <a:pt x="226081" y="984744"/>
                    <a:pt x="225613" y="998450"/>
                  </a:cubicBezTo>
                  <a:cubicBezTo>
                    <a:pt x="225613" y="1000545"/>
                    <a:pt x="224455" y="1014252"/>
                    <a:pt x="222139" y="1039570"/>
                  </a:cubicBezTo>
                  <a:cubicBezTo>
                    <a:pt x="221416" y="1055285"/>
                    <a:pt x="221729" y="1071032"/>
                    <a:pt x="223074" y="1086707"/>
                  </a:cubicBezTo>
                  <a:cubicBezTo>
                    <a:pt x="222945" y="1090500"/>
                    <a:pt x="224996" y="1094032"/>
                    <a:pt x="228353" y="1095800"/>
                  </a:cubicBezTo>
                  <a:cubicBezTo>
                    <a:pt x="230419" y="1096944"/>
                    <a:pt x="233021" y="1096197"/>
                    <a:pt x="234166" y="1094129"/>
                  </a:cubicBezTo>
                  <a:cubicBezTo>
                    <a:pt x="234166" y="1094129"/>
                    <a:pt x="234166" y="1094128"/>
                    <a:pt x="234166" y="1094128"/>
                  </a:cubicBezTo>
                  <a:cubicBezTo>
                    <a:pt x="234191" y="1093928"/>
                    <a:pt x="234191" y="1093726"/>
                    <a:pt x="234166" y="1093526"/>
                  </a:cubicBezTo>
                  <a:cubicBezTo>
                    <a:pt x="241089" y="1075592"/>
                    <a:pt x="242326" y="1055959"/>
                    <a:pt x="237707" y="1037296"/>
                  </a:cubicBezTo>
                  <a:cubicBezTo>
                    <a:pt x="234821" y="1027065"/>
                    <a:pt x="233051" y="1016551"/>
                    <a:pt x="232429" y="1005939"/>
                  </a:cubicBezTo>
                  <a:cubicBezTo>
                    <a:pt x="232429" y="978459"/>
                    <a:pt x="232429" y="957264"/>
                    <a:pt x="235436" y="925037"/>
                  </a:cubicBezTo>
                  <a:cubicBezTo>
                    <a:pt x="238843" y="889534"/>
                    <a:pt x="232295" y="851824"/>
                    <a:pt x="232763" y="821001"/>
                  </a:cubicBezTo>
                  <a:close/>
                </a:path>
              </a:pathLst>
            </a:custGeom>
            <a:grpFill/>
            <a:ln w="6671" cap="flat">
              <a:noFill/>
              <a:prstDash val="solid"/>
              <a:miter/>
            </a:ln>
          </p:spPr>
          <p:txBody>
            <a:bodyPr rtlCol="0" anchor="ctr"/>
            <a:lstStyle/>
            <a:p>
              <a:endParaRPr lang="en-RO"/>
            </a:p>
          </p:txBody>
        </p:sp>
      </p:grpSp>
    </p:spTree>
    <p:extLst>
      <p:ext uri="{BB962C8B-B14F-4D97-AF65-F5344CB8AC3E}">
        <p14:creationId xmlns:p14="http://schemas.microsoft.com/office/powerpoint/2010/main" val="261445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79475B3-B2F7-2A42-BC80-D8D0F40CD5E6}"/>
              </a:ext>
            </a:extLst>
          </p:cNvPr>
          <p:cNvSpPr/>
          <p:nvPr/>
        </p:nvSpPr>
        <p:spPr>
          <a:xfrm>
            <a:off x="0" y="1204856"/>
            <a:ext cx="9144000" cy="517689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Oval 2">
            <a:extLst>
              <a:ext uri="{FF2B5EF4-FFF2-40B4-BE49-F238E27FC236}">
                <a16:creationId xmlns:a16="http://schemas.microsoft.com/office/drawing/2014/main" id="{A2A05BBA-9FA2-AF40-BC7B-CBDD326290D4}"/>
              </a:ext>
            </a:extLst>
          </p:cNvPr>
          <p:cNvSpPr/>
          <p:nvPr/>
        </p:nvSpPr>
        <p:spPr>
          <a:xfrm>
            <a:off x="2553194" y="2036856"/>
            <a:ext cx="4037612" cy="4037610"/>
          </a:xfrm>
          <a:prstGeom prst="ellipse">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Definition of zoonoses</a:t>
            </a:r>
          </a:p>
        </p:txBody>
      </p:sp>
      <p:sp>
        <p:nvSpPr>
          <p:cNvPr id="20" name="TextBox 19">
            <a:extLst>
              <a:ext uri="{FF2B5EF4-FFF2-40B4-BE49-F238E27FC236}">
                <a16:creationId xmlns:a16="http://schemas.microsoft.com/office/drawing/2014/main" id="{66BF7F5B-C52F-CF4E-83E3-5020FC1B357A}"/>
              </a:ext>
            </a:extLst>
          </p:cNvPr>
          <p:cNvSpPr txBox="1"/>
          <p:nvPr/>
        </p:nvSpPr>
        <p:spPr>
          <a:xfrm>
            <a:off x="431800" y="1436190"/>
            <a:ext cx="8243888" cy="369332"/>
          </a:xfrm>
          <a:prstGeom prst="rect">
            <a:avLst/>
          </a:prstGeom>
          <a:noFill/>
        </p:spPr>
        <p:txBody>
          <a:bodyPr wrap="square" lIns="0" tIns="0" rIns="0" bIns="0" rtlCol="0">
            <a:spAutoFit/>
          </a:bodyPr>
          <a:lstStyle/>
          <a:p>
            <a:r>
              <a:rPr lang="en-GB" sz="2400" b="1" dirty="0" err="1">
                <a:solidFill>
                  <a:schemeClr val="tx1"/>
                </a:solidFill>
              </a:rPr>
              <a:t>Zoonosis</a:t>
            </a:r>
          </a:p>
        </p:txBody>
      </p:sp>
      <p:sp>
        <p:nvSpPr>
          <p:cNvPr id="8" name="Rounded Rectangle 7">
            <a:extLst>
              <a:ext uri="{FF2B5EF4-FFF2-40B4-BE49-F238E27FC236}">
                <a16:creationId xmlns:a16="http://schemas.microsoft.com/office/drawing/2014/main" id="{A149B4AA-19A7-264B-B63D-865113CAE87C}"/>
              </a:ext>
            </a:extLst>
          </p:cNvPr>
          <p:cNvSpPr/>
          <p:nvPr/>
        </p:nvSpPr>
        <p:spPr>
          <a:xfrm>
            <a:off x="431800" y="3633099"/>
            <a:ext cx="1762760" cy="845125"/>
          </a:xfrm>
          <a:prstGeom prst="roundRect">
            <a:avLst>
              <a:gd name="adj" fmla="val 19450"/>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Sick animal as an agent reservoir</a:t>
            </a:r>
          </a:p>
        </p:txBody>
      </p:sp>
      <p:sp>
        <p:nvSpPr>
          <p:cNvPr id="9" name="Rounded Rectangle 8">
            <a:extLst>
              <a:ext uri="{FF2B5EF4-FFF2-40B4-BE49-F238E27FC236}">
                <a16:creationId xmlns:a16="http://schemas.microsoft.com/office/drawing/2014/main" id="{667DF742-2228-4144-AD28-D3D67D3E5B54}"/>
              </a:ext>
            </a:extLst>
          </p:cNvPr>
          <p:cNvSpPr/>
          <p:nvPr/>
        </p:nvSpPr>
        <p:spPr>
          <a:xfrm>
            <a:off x="6912928" y="3633099"/>
            <a:ext cx="1762760" cy="845125"/>
          </a:xfrm>
          <a:prstGeom prst="roundRect">
            <a:avLst>
              <a:gd name="adj" fmla="val 19450"/>
            </a:avLst>
          </a:prstGeom>
          <a:solidFill>
            <a:srgbClr val="595959"/>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rPr>
              <a:t>Susceptible human</a:t>
            </a:r>
          </a:p>
        </p:txBody>
      </p:sp>
      <p:grpSp>
        <p:nvGrpSpPr>
          <p:cNvPr id="5" name="Graphic 3">
            <a:extLst>
              <a:ext uri="{FF2B5EF4-FFF2-40B4-BE49-F238E27FC236}">
                <a16:creationId xmlns:a16="http://schemas.microsoft.com/office/drawing/2014/main" id="{8C65D819-56E1-204C-97BA-8ED08F26B40B}"/>
              </a:ext>
            </a:extLst>
          </p:cNvPr>
          <p:cNvGrpSpPr/>
          <p:nvPr/>
        </p:nvGrpSpPr>
        <p:grpSpPr>
          <a:xfrm>
            <a:off x="2836518" y="2360737"/>
            <a:ext cx="3434453" cy="3389849"/>
            <a:chOff x="2836518" y="2548968"/>
            <a:chExt cx="3434453" cy="3389849"/>
          </a:xfrm>
        </p:grpSpPr>
        <p:sp>
          <p:nvSpPr>
            <p:cNvPr id="6" name="Freeform 5">
              <a:extLst>
                <a:ext uri="{FF2B5EF4-FFF2-40B4-BE49-F238E27FC236}">
                  <a16:creationId xmlns:a16="http://schemas.microsoft.com/office/drawing/2014/main" id="{DD94AE52-EF7B-A84B-8FEB-89347899956B}"/>
                </a:ext>
              </a:extLst>
            </p:cNvPr>
            <p:cNvSpPr/>
            <p:nvPr/>
          </p:nvSpPr>
          <p:spPr>
            <a:xfrm>
              <a:off x="4243568" y="2549848"/>
              <a:ext cx="763586" cy="602608"/>
            </a:xfrm>
            <a:custGeom>
              <a:avLst/>
              <a:gdLst>
                <a:gd name="connsiteX0" fmla="*/ 200152 w 763586"/>
                <a:gd name="connsiteY0" fmla="*/ 239684 h 602608"/>
                <a:gd name="connsiteX1" fmla="*/ 196210 w 763586"/>
                <a:gd name="connsiteY1" fmla="*/ 230190 h 602608"/>
                <a:gd name="connsiteX2" fmla="*/ 191265 w 763586"/>
                <a:gd name="connsiteY2" fmla="*/ 230190 h 602608"/>
                <a:gd name="connsiteX3" fmla="*/ 106406 w 763586"/>
                <a:gd name="connsiteY3" fmla="*/ 237210 h 602608"/>
                <a:gd name="connsiteX4" fmla="*/ 34042 w 763586"/>
                <a:gd name="connsiteY4" fmla="*/ 71261 h 602608"/>
                <a:gd name="connsiteX5" fmla="*/ 124648 w 763586"/>
                <a:gd name="connsiteY5" fmla="*/ 57889 h 602608"/>
                <a:gd name="connsiteX6" fmla="*/ 202758 w 763586"/>
                <a:gd name="connsiteY6" fmla="*/ 94729 h 602608"/>
                <a:gd name="connsiteX7" fmla="*/ 219596 w 763586"/>
                <a:gd name="connsiteY7" fmla="*/ 88645 h 602608"/>
                <a:gd name="connsiteX8" fmla="*/ 253005 w 763586"/>
                <a:gd name="connsiteY8" fmla="*/ 33217 h 602608"/>
                <a:gd name="connsiteX9" fmla="*/ 441031 w 763586"/>
                <a:gd name="connsiteY9" fmla="*/ 1659 h 602608"/>
                <a:gd name="connsiteX10" fmla="*/ 454395 w 763586"/>
                <a:gd name="connsiteY10" fmla="*/ 6473 h 602608"/>
                <a:gd name="connsiteX11" fmla="*/ 511792 w 763586"/>
                <a:gd name="connsiteY11" fmla="*/ 54546 h 602608"/>
                <a:gd name="connsiteX12" fmla="*/ 570993 w 763586"/>
                <a:gd name="connsiteY12" fmla="*/ 80822 h 602608"/>
                <a:gd name="connsiteX13" fmla="*/ 748462 w 763586"/>
                <a:gd name="connsiteY13" fmla="*/ 66648 h 602608"/>
                <a:gd name="connsiteX14" fmla="*/ 760155 w 763586"/>
                <a:gd name="connsiteY14" fmla="*/ 101482 h 602608"/>
                <a:gd name="connsiteX15" fmla="*/ 686254 w 763586"/>
                <a:gd name="connsiteY15" fmla="*/ 213875 h 602608"/>
                <a:gd name="connsiteX16" fmla="*/ 638145 w 763586"/>
                <a:gd name="connsiteY16" fmla="*/ 243161 h 602608"/>
                <a:gd name="connsiteX17" fmla="*/ 566917 w 763586"/>
                <a:gd name="connsiteY17" fmla="*/ 244631 h 602608"/>
                <a:gd name="connsiteX18" fmla="*/ 562761 w 763586"/>
                <a:gd name="connsiteY18" fmla="*/ 246454 h 602608"/>
                <a:gd name="connsiteX19" fmla="*/ 562641 w 763586"/>
                <a:gd name="connsiteY19" fmla="*/ 246838 h 602608"/>
                <a:gd name="connsiteX20" fmla="*/ 546604 w 763586"/>
                <a:gd name="connsiteY20" fmla="*/ 299324 h 602608"/>
                <a:gd name="connsiteX21" fmla="*/ 537383 w 763586"/>
                <a:gd name="connsiteY21" fmla="*/ 428098 h 602608"/>
                <a:gd name="connsiteX22" fmla="*/ 531036 w 763586"/>
                <a:gd name="connsiteY22" fmla="*/ 459121 h 602608"/>
                <a:gd name="connsiteX23" fmla="*/ 513061 w 763586"/>
                <a:gd name="connsiteY23" fmla="*/ 505456 h 602608"/>
                <a:gd name="connsiteX24" fmla="*/ 500500 w 763586"/>
                <a:gd name="connsiteY24" fmla="*/ 574991 h 602608"/>
                <a:gd name="connsiteX25" fmla="*/ 455798 w 763586"/>
                <a:gd name="connsiteY25" fmla="*/ 584753 h 602608"/>
                <a:gd name="connsiteX26" fmla="*/ 346417 w 763586"/>
                <a:gd name="connsiteY26" fmla="*/ 598125 h 602608"/>
                <a:gd name="connsiteX27" fmla="*/ 292962 w 763586"/>
                <a:gd name="connsiteY27" fmla="*/ 577131 h 602608"/>
                <a:gd name="connsiteX28" fmla="*/ 267438 w 763586"/>
                <a:gd name="connsiteY28" fmla="*/ 565698 h 602608"/>
                <a:gd name="connsiteX29" fmla="*/ 263295 w 763586"/>
                <a:gd name="connsiteY29" fmla="*/ 518895 h 602608"/>
                <a:gd name="connsiteX30" fmla="*/ 261758 w 763586"/>
                <a:gd name="connsiteY30" fmla="*/ 512744 h 602608"/>
                <a:gd name="connsiteX31" fmla="*/ 227815 w 763586"/>
                <a:gd name="connsiteY31" fmla="*/ 436322 h 602608"/>
                <a:gd name="connsiteX32" fmla="*/ 220064 w 763586"/>
                <a:gd name="connsiteY32" fmla="*/ 396205 h 602608"/>
                <a:gd name="connsiteX33" fmla="*/ 191466 w 763586"/>
                <a:gd name="connsiteY33" fmla="*/ 266762 h 602608"/>
                <a:gd name="connsiteX34" fmla="*/ 191466 w 763586"/>
                <a:gd name="connsiteY34" fmla="*/ 260812 h 6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3586" h="602608">
                  <a:moveTo>
                    <a:pt x="200152" y="239684"/>
                  </a:moveTo>
                  <a:cubicBezTo>
                    <a:pt x="201676" y="235973"/>
                    <a:pt x="199911" y="231729"/>
                    <a:pt x="196210" y="230190"/>
                  </a:cubicBezTo>
                  <a:cubicBezTo>
                    <a:pt x="194620" y="229589"/>
                    <a:pt x="192862" y="229589"/>
                    <a:pt x="191265" y="230190"/>
                  </a:cubicBezTo>
                  <a:cubicBezTo>
                    <a:pt x="163897" y="239039"/>
                    <a:pt x="134857" y="241442"/>
                    <a:pt x="106406" y="237210"/>
                  </a:cubicBezTo>
                  <a:cubicBezTo>
                    <a:pt x="61905" y="230524"/>
                    <a:pt x="-57098" y="95732"/>
                    <a:pt x="34042" y="71261"/>
                  </a:cubicBezTo>
                  <a:cubicBezTo>
                    <a:pt x="62841" y="63505"/>
                    <a:pt x="94178" y="52473"/>
                    <a:pt x="124648" y="57889"/>
                  </a:cubicBezTo>
                  <a:cubicBezTo>
                    <a:pt x="150773" y="62168"/>
                    <a:pt x="176632" y="82828"/>
                    <a:pt x="202758" y="94729"/>
                  </a:cubicBezTo>
                  <a:cubicBezTo>
                    <a:pt x="209092" y="97641"/>
                    <a:pt x="216583" y="94933"/>
                    <a:pt x="219596" y="88645"/>
                  </a:cubicBezTo>
                  <a:cubicBezTo>
                    <a:pt x="228015" y="71395"/>
                    <a:pt x="239642" y="47459"/>
                    <a:pt x="253005" y="33217"/>
                  </a:cubicBezTo>
                  <a:cubicBezTo>
                    <a:pt x="290557" y="-5963"/>
                    <a:pt x="392989" y="-614"/>
                    <a:pt x="441031" y="1659"/>
                  </a:cubicBezTo>
                  <a:cubicBezTo>
                    <a:pt x="445889" y="1789"/>
                    <a:pt x="450573" y="3476"/>
                    <a:pt x="454395" y="6473"/>
                  </a:cubicBezTo>
                  <a:cubicBezTo>
                    <a:pt x="473973" y="21918"/>
                    <a:pt x="495756" y="34755"/>
                    <a:pt x="511792" y="54546"/>
                  </a:cubicBezTo>
                  <a:cubicBezTo>
                    <a:pt x="529699" y="76744"/>
                    <a:pt x="537784" y="100078"/>
                    <a:pt x="570993" y="80822"/>
                  </a:cubicBezTo>
                  <a:cubicBezTo>
                    <a:pt x="626786" y="48528"/>
                    <a:pt x="687256" y="35424"/>
                    <a:pt x="748462" y="66648"/>
                  </a:cubicBezTo>
                  <a:cubicBezTo>
                    <a:pt x="764164" y="74671"/>
                    <a:pt x="768106" y="86305"/>
                    <a:pt x="760155" y="101482"/>
                  </a:cubicBezTo>
                  <a:cubicBezTo>
                    <a:pt x="742381" y="135715"/>
                    <a:pt x="718995" y="193149"/>
                    <a:pt x="686254" y="213875"/>
                  </a:cubicBezTo>
                  <a:cubicBezTo>
                    <a:pt x="670418" y="223838"/>
                    <a:pt x="655117" y="238079"/>
                    <a:pt x="638145" y="243161"/>
                  </a:cubicBezTo>
                  <a:cubicBezTo>
                    <a:pt x="614966" y="250032"/>
                    <a:pt x="590363" y="250540"/>
                    <a:pt x="566917" y="244631"/>
                  </a:cubicBezTo>
                  <a:cubicBezTo>
                    <a:pt x="565267" y="243987"/>
                    <a:pt x="563409" y="244803"/>
                    <a:pt x="562761" y="246454"/>
                  </a:cubicBezTo>
                  <a:cubicBezTo>
                    <a:pt x="562714" y="246580"/>
                    <a:pt x="562674" y="246708"/>
                    <a:pt x="562641" y="246838"/>
                  </a:cubicBezTo>
                  <a:cubicBezTo>
                    <a:pt x="555959" y="265358"/>
                    <a:pt x="546404" y="278998"/>
                    <a:pt x="546604" y="299324"/>
                  </a:cubicBezTo>
                  <a:cubicBezTo>
                    <a:pt x="546938" y="342917"/>
                    <a:pt x="539388" y="384505"/>
                    <a:pt x="537383" y="428098"/>
                  </a:cubicBezTo>
                  <a:cubicBezTo>
                    <a:pt x="537089" y="438730"/>
                    <a:pt x="534945" y="449230"/>
                    <a:pt x="531036" y="459121"/>
                  </a:cubicBezTo>
                  <a:cubicBezTo>
                    <a:pt x="524688" y="474098"/>
                    <a:pt x="513797" y="488406"/>
                    <a:pt x="513061" y="505456"/>
                  </a:cubicBezTo>
                  <a:cubicBezTo>
                    <a:pt x="511926" y="532200"/>
                    <a:pt x="530367" y="557206"/>
                    <a:pt x="500500" y="574991"/>
                  </a:cubicBezTo>
                  <a:cubicBezTo>
                    <a:pt x="486535" y="583282"/>
                    <a:pt x="471233" y="575994"/>
                    <a:pt x="455798" y="584753"/>
                  </a:cubicBezTo>
                  <a:cubicBezTo>
                    <a:pt x="419716" y="605346"/>
                    <a:pt x="387376" y="605747"/>
                    <a:pt x="346417" y="598125"/>
                  </a:cubicBezTo>
                  <a:cubicBezTo>
                    <a:pt x="328109" y="594582"/>
                    <a:pt x="312674" y="582079"/>
                    <a:pt x="292962" y="577131"/>
                  </a:cubicBezTo>
                  <a:cubicBezTo>
                    <a:pt x="279599" y="573721"/>
                    <a:pt x="271180" y="569910"/>
                    <a:pt x="267438" y="565698"/>
                  </a:cubicBezTo>
                  <a:cubicBezTo>
                    <a:pt x="252604" y="549116"/>
                    <a:pt x="261758" y="537014"/>
                    <a:pt x="263295" y="518895"/>
                  </a:cubicBezTo>
                  <a:cubicBezTo>
                    <a:pt x="263529" y="516727"/>
                    <a:pt x="262988" y="514546"/>
                    <a:pt x="261758" y="512744"/>
                  </a:cubicBezTo>
                  <a:cubicBezTo>
                    <a:pt x="245455" y="487537"/>
                    <a:pt x="231490" y="471290"/>
                    <a:pt x="227815" y="436322"/>
                  </a:cubicBezTo>
                  <a:cubicBezTo>
                    <a:pt x="226405" y="422749"/>
                    <a:pt x="223812" y="409325"/>
                    <a:pt x="220064" y="396205"/>
                  </a:cubicBezTo>
                  <a:cubicBezTo>
                    <a:pt x="207502" y="352679"/>
                    <a:pt x="206299" y="309286"/>
                    <a:pt x="191466" y="266762"/>
                  </a:cubicBezTo>
                  <a:cubicBezTo>
                    <a:pt x="190731" y="264848"/>
                    <a:pt x="190731" y="262727"/>
                    <a:pt x="191466" y="260812"/>
                  </a:cubicBezTo>
                  <a:close/>
                </a:path>
              </a:pathLst>
            </a:custGeom>
            <a:solidFill>
              <a:srgbClr val="ED7D31"/>
            </a:solidFill>
            <a:ln w="6671"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F6845EE4-E789-834B-AE9F-2E53E427F56D}"/>
                </a:ext>
              </a:extLst>
            </p:cNvPr>
            <p:cNvSpPr/>
            <p:nvPr/>
          </p:nvSpPr>
          <p:spPr>
            <a:xfrm>
              <a:off x="3141556" y="2899948"/>
              <a:ext cx="815186" cy="779370"/>
            </a:xfrm>
            <a:custGeom>
              <a:avLst/>
              <a:gdLst>
                <a:gd name="connsiteX0" fmla="*/ 683696 w 815186"/>
                <a:gd name="connsiteY0" fmla="*/ 446803 h 779370"/>
                <a:gd name="connsiteX1" fmla="*/ 676145 w 815186"/>
                <a:gd name="connsiteY1" fmla="*/ 461913 h 779370"/>
                <a:gd name="connsiteX2" fmla="*/ 664987 w 815186"/>
                <a:gd name="connsiteY2" fmla="*/ 458036 h 779370"/>
                <a:gd name="connsiteX3" fmla="*/ 664987 w 815186"/>
                <a:gd name="connsiteY3" fmla="*/ 458036 h 779370"/>
                <a:gd name="connsiteX4" fmla="*/ 664185 w 815186"/>
                <a:gd name="connsiteY4" fmla="*/ 455161 h 779370"/>
                <a:gd name="connsiteX5" fmla="*/ 631377 w 815186"/>
                <a:gd name="connsiteY5" fmla="*/ 402474 h 779370"/>
                <a:gd name="connsiteX6" fmla="*/ 625831 w 815186"/>
                <a:gd name="connsiteY6" fmla="*/ 399599 h 779370"/>
                <a:gd name="connsiteX7" fmla="*/ 607657 w 815186"/>
                <a:gd name="connsiteY7" fmla="*/ 399599 h 779370"/>
                <a:gd name="connsiteX8" fmla="*/ 601576 w 815186"/>
                <a:gd name="connsiteY8" fmla="*/ 395989 h 779370"/>
                <a:gd name="connsiteX9" fmla="*/ 552732 w 815186"/>
                <a:gd name="connsiteY9" fmla="*/ 373791 h 779370"/>
                <a:gd name="connsiteX10" fmla="*/ 547921 w 815186"/>
                <a:gd name="connsiteY10" fmla="*/ 378003 h 779370"/>
                <a:gd name="connsiteX11" fmla="*/ 559414 w 815186"/>
                <a:gd name="connsiteY11" fmla="*/ 426611 h 779370"/>
                <a:gd name="connsiteX12" fmla="*/ 597433 w 815186"/>
                <a:gd name="connsiteY12" fmla="*/ 509251 h 779370"/>
                <a:gd name="connsiteX13" fmla="*/ 592355 w 815186"/>
                <a:gd name="connsiteY13" fmla="*/ 572836 h 779370"/>
                <a:gd name="connsiteX14" fmla="*/ 583602 w 815186"/>
                <a:gd name="connsiteY14" fmla="*/ 621243 h 779370"/>
                <a:gd name="connsiteX15" fmla="*/ 560350 w 815186"/>
                <a:gd name="connsiteY15" fmla="*/ 673328 h 779370"/>
                <a:gd name="connsiteX16" fmla="*/ 546986 w 815186"/>
                <a:gd name="connsiteY16" fmla="*/ 700808 h 779370"/>
                <a:gd name="connsiteX17" fmla="*/ 469543 w 815186"/>
                <a:gd name="connsiteY17" fmla="*/ 778233 h 779370"/>
                <a:gd name="connsiteX18" fmla="*/ 465735 w 815186"/>
                <a:gd name="connsiteY18" fmla="*/ 779436 h 779370"/>
                <a:gd name="connsiteX19" fmla="*/ 367312 w 815186"/>
                <a:gd name="connsiteY19" fmla="*/ 779436 h 779370"/>
                <a:gd name="connsiteX20" fmla="*/ 364038 w 815186"/>
                <a:gd name="connsiteY20" fmla="*/ 778433 h 779370"/>
                <a:gd name="connsiteX21" fmla="*/ 291941 w 815186"/>
                <a:gd name="connsiteY21" fmla="*/ 708095 h 779370"/>
                <a:gd name="connsiteX22" fmla="*/ 276439 w 815186"/>
                <a:gd name="connsiteY22" fmla="*/ 677473 h 779370"/>
                <a:gd name="connsiteX23" fmla="*/ 240691 w 815186"/>
                <a:gd name="connsiteY23" fmla="*/ 561001 h 779370"/>
                <a:gd name="connsiteX24" fmla="*/ 255659 w 815186"/>
                <a:gd name="connsiteY24" fmla="*/ 475419 h 779370"/>
                <a:gd name="connsiteX25" fmla="*/ 265214 w 815186"/>
                <a:gd name="connsiteY25" fmla="*/ 430221 h 779370"/>
                <a:gd name="connsiteX26" fmla="*/ 284658 w 815186"/>
                <a:gd name="connsiteY26" fmla="*/ 374326 h 779370"/>
                <a:gd name="connsiteX27" fmla="*/ 283081 w 815186"/>
                <a:gd name="connsiteY27" fmla="*/ 370992 h 779370"/>
                <a:gd name="connsiteX28" fmla="*/ 281985 w 815186"/>
                <a:gd name="connsiteY28" fmla="*/ 370849 h 779370"/>
                <a:gd name="connsiteX29" fmla="*/ 253921 w 815186"/>
                <a:gd name="connsiteY29" fmla="*/ 368509 h 779370"/>
                <a:gd name="connsiteX30" fmla="*/ 248108 w 815186"/>
                <a:gd name="connsiteY30" fmla="*/ 369846 h 779370"/>
                <a:gd name="connsiteX31" fmla="*/ 190244 w 815186"/>
                <a:gd name="connsiteY31" fmla="*/ 386628 h 779370"/>
                <a:gd name="connsiteX32" fmla="*/ 185967 w 815186"/>
                <a:gd name="connsiteY32" fmla="*/ 390496 h 779370"/>
                <a:gd name="connsiteX33" fmla="*/ 185967 w 815186"/>
                <a:gd name="connsiteY33" fmla="*/ 390506 h 779370"/>
                <a:gd name="connsiteX34" fmla="*/ 125497 w 815186"/>
                <a:gd name="connsiteY34" fmla="*/ 466326 h 779370"/>
                <a:gd name="connsiteX35" fmla="*/ 131577 w 815186"/>
                <a:gd name="connsiteY35" fmla="*/ 481370 h 779370"/>
                <a:gd name="connsiteX36" fmla="*/ 159574 w 815186"/>
                <a:gd name="connsiteY36" fmla="*/ 480300 h 779370"/>
                <a:gd name="connsiteX37" fmla="*/ 164118 w 815186"/>
                <a:gd name="connsiteY37" fmla="*/ 484512 h 779370"/>
                <a:gd name="connsiteX38" fmla="*/ 163115 w 815186"/>
                <a:gd name="connsiteY38" fmla="*/ 487454 h 779370"/>
                <a:gd name="connsiteX39" fmla="*/ 159106 w 815186"/>
                <a:gd name="connsiteY39" fmla="*/ 492335 h 779370"/>
                <a:gd name="connsiteX40" fmla="*/ 145743 w 815186"/>
                <a:gd name="connsiteY40" fmla="*/ 500358 h 779370"/>
                <a:gd name="connsiteX41" fmla="*/ 88747 w 815186"/>
                <a:gd name="connsiteY41" fmla="*/ 462381 h 779370"/>
                <a:gd name="connsiteX42" fmla="*/ 132713 w 815186"/>
                <a:gd name="connsiteY42" fmla="*/ 388366 h 779370"/>
                <a:gd name="connsiteX43" fmla="*/ 161779 w 815186"/>
                <a:gd name="connsiteY43" fmla="*/ 358480 h 779370"/>
                <a:gd name="connsiteX44" fmla="*/ 225657 w 815186"/>
                <a:gd name="connsiteY44" fmla="*/ 331735 h 779370"/>
                <a:gd name="connsiteX45" fmla="*/ 302899 w 815186"/>
                <a:gd name="connsiteY45" fmla="*/ 317093 h 779370"/>
                <a:gd name="connsiteX46" fmla="*/ 309982 w 815186"/>
                <a:gd name="connsiteY46" fmla="*/ 311276 h 779370"/>
                <a:gd name="connsiteX47" fmla="*/ 309982 w 815186"/>
                <a:gd name="connsiteY47" fmla="*/ 310808 h 779370"/>
                <a:gd name="connsiteX48" fmla="*/ 307509 w 815186"/>
                <a:gd name="connsiteY48" fmla="*/ 277377 h 779370"/>
                <a:gd name="connsiteX49" fmla="*/ 309380 w 815186"/>
                <a:gd name="connsiteY49" fmla="*/ 272363 h 779370"/>
                <a:gd name="connsiteX50" fmla="*/ 324214 w 815186"/>
                <a:gd name="connsiteY50" fmla="*/ 256918 h 779370"/>
                <a:gd name="connsiteX51" fmla="*/ 318334 w 815186"/>
                <a:gd name="connsiteY51" fmla="*/ 242142 h 779370"/>
                <a:gd name="connsiteX52" fmla="*/ 253120 w 815186"/>
                <a:gd name="connsiteY52" fmla="*/ 239066 h 779370"/>
                <a:gd name="connsiteX53" fmla="*/ 248576 w 815186"/>
                <a:gd name="connsiteY53" fmla="*/ 241674 h 779370"/>
                <a:gd name="connsiteX54" fmla="*/ 230869 w 815186"/>
                <a:gd name="connsiteY54" fmla="*/ 255581 h 779370"/>
                <a:gd name="connsiteX55" fmla="*/ 159574 w 815186"/>
                <a:gd name="connsiteY55" fmla="*/ 252839 h 779370"/>
                <a:gd name="connsiteX56" fmla="*/ 153694 w 815186"/>
                <a:gd name="connsiteY56" fmla="*/ 255380 h 779370"/>
                <a:gd name="connsiteX57" fmla="*/ 99037 w 815186"/>
                <a:gd name="connsiteY57" fmla="*/ 307331 h 779370"/>
                <a:gd name="connsiteX58" fmla="*/ 74982 w 815186"/>
                <a:gd name="connsiteY58" fmla="*/ 329195 h 779370"/>
                <a:gd name="connsiteX59" fmla="*/ 68301 w 815186"/>
                <a:gd name="connsiteY59" fmla="*/ 333139 h 779370"/>
                <a:gd name="connsiteX60" fmla="*/ 64826 w 815186"/>
                <a:gd name="connsiteY60" fmla="*/ 330264 h 779370"/>
                <a:gd name="connsiteX61" fmla="*/ 60149 w 815186"/>
                <a:gd name="connsiteY61" fmla="*/ 321037 h 779370"/>
                <a:gd name="connsiteX62" fmla="*/ 53467 w 815186"/>
                <a:gd name="connsiteY62" fmla="*/ 318697 h 779370"/>
                <a:gd name="connsiteX63" fmla="*/ 48923 w 815186"/>
                <a:gd name="connsiteY63" fmla="*/ 322040 h 779370"/>
                <a:gd name="connsiteX64" fmla="*/ 48923 w 815186"/>
                <a:gd name="connsiteY64" fmla="*/ 333340 h 779370"/>
                <a:gd name="connsiteX65" fmla="*/ 77855 w 815186"/>
                <a:gd name="connsiteY65" fmla="*/ 356073 h 779370"/>
                <a:gd name="connsiteX66" fmla="*/ 82867 w 815186"/>
                <a:gd name="connsiteY66" fmla="*/ 370381 h 779370"/>
                <a:gd name="connsiteX67" fmla="*/ 73512 w 815186"/>
                <a:gd name="connsiteY67" fmla="*/ 373256 h 779370"/>
                <a:gd name="connsiteX68" fmla="*/ 33889 w 815186"/>
                <a:gd name="connsiteY68" fmla="*/ 354468 h 779370"/>
                <a:gd name="connsiteX69" fmla="*/ 30615 w 815186"/>
                <a:gd name="connsiteY69" fmla="*/ 350924 h 779370"/>
                <a:gd name="connsiteX70" fmla="*/ 41306 w 815186"/>
                <a:gd name="connsiteY70" fmla="*/ 294694 h 779370"/>
                <a:gd name="connsiteX71" fmla="*/ 125363 w 815186"/>
                <a:gd name="connsiteY71" fmla="*/ 230642 h 779370"/>
                <a:gd name="connsiteX72" fmla="*/ 129773 w 815186"/>
                <a:gd name="connsiteY72" fmla="*/ 225426 h 779370"/>
                <a:gd name="connsiteX73" fmla="*/ 136054 w 815186"/>
                <a:gd name="connsiteY73" fmla="*/ 216467 h 779370"/>
                <a:gd name="connsiteX74" fmla="*/ 141333 w 815186"/>
                <a:gd name="connsiteY74" fmla="*/ 214595 h 779370"/>
                <a:gd name="connsiteX75" fmla="*/ 231805 w 815186"/>
                <a:gd name="connsiteY75" fmla="*/ 198415 h 779370"/>
                <a:gd name="connsiteX76" fmla="*/ 238019 w 815186"/>
                <a:gd name="connsiteY76" fmla="*/ 199685 h 779370"/>
                <a:gd name="connsiteX77" fmla="*/ 275370 w 815186"/>
                <a:gd name="connsiteY77" fmla="*/ 200487 h 779370"/>
                <a:gd name="connsiteX78" fmla="*/ 322143 w 815186"/>
                <a:gd name="connsiteY78" fmla="*/ 190458 h 779370"/>
                <a:gd name="connsiteX79" fmla="*/ 326286 w 815186"/>
                <a:gd name="connsiteY79" fmla="*/ 186647 h 779370"/>
                <a:gd name="connsiteX80" fmla="*/ 321434 w 815186"/>
                <a:gd name="connsiteY80" fmla="*/ 172019 h 779370"/>
                <a:gd name="connsiteX81" fmla="*/ 318668 w 815186"/>
                <a:gd name="connsiteY81" fmla="*/ 171068 h 779370"/>
                <a:gd name="connsiteX82" fmla="*/ 257663 w 815186"/>
                <a:gd name="connsiteY82" fmla="*/ 158432 h 779370"/>
                <a:gd name="connsiteX83" fmla="*/ 215969 w 815186"/>
                <a:gd name="connsiteY83" fmla="*/ 182167 h 779370"/>
                <a:gd name="connsiteX84" fmla="*/ 210690 w 815186"/>
                <a:gd name="connsiteY84" fmla="*/ 184708 h 779370"/>
                <a:gd name="connsiteX85" fmla="*/ 193785 w 815186"/>
                <a:gd name="connsiteY85" fmla="*/ 180630 h 779370"/>
                <a:gd name="connsiteX86" fmla="*/ 188105 w 815186"/>
                <a:gd name="connsiteY86" fmla="*/ 182234 h 779370"/>
                <a:gd name="connsiteX87" fmla="*/ 172670 w 815186"/>
                <a:gd name="connsiteY87" fmla="*/ 197612 h 779370"/>
                <a:gd name="connsiteX88" fmla="*/ 161512 w 815186"/>
                <a:gd name="connsiteY88" fmla="*/ 199752 h 779370"/>
                <a:gd name="connsiteX89" fmla="*/ 120352 w 815186"/>
                <a:gd name="connsiteY89" fmla="*/ 185444 h 779370"/>
                <a:gd name="connsiteX90" fmla="*/ 114739 w 815186"/>
                <a:gd name="connsiteY90" fmla="*/ 185444 h 779370"/>
                <a:gd name="connsiteX91" fmla="*/ 51262 w 815186"/>
                <a:gd name="connsiteY91" fmla="*/ 207173 h 779370"/>
                <a:gd name="connsiteX92" fmla="*/ 46718 w 815186"/>
                <a:gd name="connsiteY92" fmla="*/ 204298 h 779370"/>
                <a:gd name="connsiteX93" fmla="*/ 21260 w 815186"/>
                <a:gd name="connsiteY93" fmla="*/ 174612 h 779370"/>
                <a:gd name="connsiteX94" fmla="*/ 14579 w 815186"/>
                <a:gd name="connsiteY94" fmla="*/ 174946 h 779370"/>
                <a:gd name="connsiteX95" fmla="*/ 6026 w 815186"/>
                <a:gd name="connsiteY95" fmla="*/ 176685 h 779370"/>
                <a:gd name="connsiteX96" fmla="*/ 3620 w 815186"/>
                <a:gd name="connsiteY96" fmla="*/ 174553 h 779370"/>
                <a:gd name="connsiteX97" fmla="*/ 3620 w 815186"/>
                <a:gd name="connsiteY97" fmla="*/ 174545 h 779370"/>
                <a:gd name="connsiteX98" fmla="*/ 4289 w 815186"/>
                <a:gd name="connsiteY98" fmla="*/ 172807 h 779370"/>
                <a:gd name="connsiteX99" fmla="*/ 12374 w 815186"/>
                <a:gd name="connsiteY99" fmla="*/ 164449 h 779370"/>
                <a:gd name="connsiteX100" fmla="*/ 12815 w 815186"/>
                <a:gd name="connsiteY100" fmla="*/ 158603 h 779370"/>
                <a:gd name="connsiteX101" fmla="*/ 12374 w 815186"/>
                <a:gd name="connsiteY101" fmla="*/ 158164 h 779370"/>
                <a:gd name="connsiteX102" fmla="*/ 1683 w 815186"/>
                <a:gd name="connsiteY102" fmla="*/ 145661 h 779370"/>
                <a:gd name="connsiteX103" fmla="*/ 1683 w 815186"/>
                <a:gd name="connsiteY103" fmla="*/ 139778 h 779370"/>
                <a:gd name="connsiteX104" fmla="*/ 48456 w 815186"/>
                <a:gd name="connsiteY104" fmla="*/ 104609 h 779370"/>
                <a:gd name="connsiteX105" fmla="*/ 49191 w 815186"/>
                <a:gd name="connsiteY105" fmla="*/ 118850 h 779370"/>
                <a:gd name="connsiteX106" fmla="*/ 40103 w 815186"/>
                <a:gd name="connsiteY106" fmla="*/ 124399 h 779370"/>
                <a:gd name="connsiteX107" fmla="*/ 36629 w 815186"/>
                <a:gd name="connsiteY107" fmla="*/ 134696 h 779370"/>
                <a:gd name="connsiteX108" fmla="*/ 45916 w 815186"/>
                <a:gd name="connsiteY108" fmla="*/ 142185 h 779370"/>
                <a:gd name="connsiteX109" fmla="*/ 51128 w 815186"/>
                <a:gd name="connsiteY109" fmla="*/ 138641 h 779370"/>
                <a:gd name="connsiteX110" fmla="*/ 59013 w 815186"/>
                <a:gd name="connsiteY110" fmla="*/ 126740 h 779370"/>
                <a:gd name="connsiteX111" fmla="*/ 66363 w 815186"/>
                <a:gd name="connsiteY111" fmla="*/ 127275 h 779370"/>
                <a:gd name="connsiteX112" fmla="*/ 67566 w 815186"/>
                <a:gd name="connsiteY112" fmla="*/ 131554 h 779370"/>
                <a:gd name="connsiteX113" fmla="*/ 65695 w 815186"/>
                <a:gd name="connsiteY113" fmla="*/ 143589 h 779370"/>
                <a:gd name="connsiteX114" fmla="*/ 68501 w 815186"/>
                <a:gd name="connsiteY114" fmla="*/ 149272 h 779370"/>
                <a:gd name="connsiteX115" fmla="*/ 96297 w 815186"/>
                <a:gd name="connsiteY115" fmla="*/ 165051 h 779370"/>
                <a:gd name="connsiteX116" fmla="*/ 101509 w 815186"/>
                <a:gd name="connsiteY116" fmla="*/ 163580 h 779370"/>
                <a:gd name="connsiteX117" fmla="*/ 101509 w 815186"/>
                <a:gd name="connsiteY117" fmla="*/ 163112 h 779370"/>
                <a:gd name="connsiteX118" fmla="*/ 129439 w 815186"/>
                <a:gd name="connsiteY118" fmla="*/ 137437 h 779370"/>
                <a:gd name="connsiteX119" fmla="*/ 133916 w 815186"/>
                <a:gd name="connsiteY119" fmla="*/ 133827 h 779370"/>
                <a:gd name="connsiteX120" fmla="*/ 157971 w 815186"/>
                <a:gd name="connsiteY120" fmla="*/ 132289 h 779370"/>
                <a:gd name="connsiteX121" fmla="*/ 201402 w 815186"/>
                <a:gd name="connsiteY121" fmla="*/ 139711 h 779370"/>
                <a:gd name="connsiteX122" fmla="*/ 206146 w 815186"/>
                <a:gd name="connsiteY122" fmla="*/ 133426 h 779370"/>
                <a:gd name="connsiteX123" fmla="*/ 204877 w 815186"/>
                <a:gd name="connsiteY123" fmla="*/ 130618 h 779370"/>
                <a:gd name="connsiteX124" fmla="*/ 198195 w 815186"/>
                <a:gd name="connsiteY124" fmla="*/ 121993 h 779370"/>
                <a:gd name="connsiteX125" fmla="*/ 196391 w 815186"/>
                <a:gd name="connsiteY125" fmla="*/ 116844 h 779370"/>
                <a:gd name="connsiteX126" fmla="*/ 199531 w 815186"/>
                <a:gd name="connsiteY126" fmla="*/ 112899 h 779370"/>
                <a:gd name="connsiteX127" fmla="*/ 203073 w 815186"/>
                <a:gd name="connsiteY127" fmla="*/ 113301 h 779370"/>
                <a:gd name="connsiteX128" fmla="*/ 213496 w 815186"/>
                <a:gd name="connsiteY128" fmla="*/ 126673 h 779370"/>
                <a:gd name="connsiteX129" fmla="*/ 217439 w 815186"/>
                <a:gd name="connsiteY129" fmla="*/ 129080 h 779370"/>
                <a:gd name="connsiteX130" fmla="*/ 244634 w 815186"/>
                <a:gd name="connsiteY130" fmla="*/ 125670 h 779370"/>
                <a:gd name="connsiteX131" fmla="*/ 249979 w 815186"/>
                <a:gd name="connsiteY131" fmla="*/ 122527 h 779370"/>
                <a:gd name="connsiteX132" fmla="*/ 254523 w 815186"/>
                <a:gd name="connsiteY132" fmla="*/ 115841 h 779370"/>
                <a:gd name="connsiteX133" fmla="*/ 259180 w 815186"/>
                <a:gd name="connsiteY133" fmla="*/ 115042 h 779370"/>
                <a:gd name="connsiteX134" fmla="*/ 259267 w 815186"/>
                <a:gd name="connsiteY134" fmla="*/ 115106 h 779370"/>
                <a:gd name="connsiteX135" fmla="*/ 259601 w 815186"/>
                <a:gd name="connsiteY135" fmla="*/ 115106 h 779370"/>
                <a:gd name="connsiteX136" fmla="*/ 294948 w 815186"/>
                <a:gd name="connsiteY136" fmla="*/ 130885 h 779370"/>
                <a:gd name="connsiteX137" fmla="*/ 299558 w 815186"/>
                <a:gd name="connsiteY137" fmla="*/ 128545 h 779370"/>
                <a:gd name="connsiteX138" fmla="*/ 301964 w 815186"/>
                <a:gd name="connsiteY138" fmla="*/ 124734 h 779370"/>
                <a:gd name="connsiteX139" fmla="*/ 307643 w 815186"/>
                <a:gd name="connsiteY139" fmla="*/ 122594 h 779370"/>
                <a:gd name="connsiteX140" fmla="*/ 375464 w 815186"/>
                <a:gd name="connsiteY140" fmla="*/ 118181 h 779370"/>
                <a:gd name="connsiteX141" fmla="*/ 377869 w 815186"/>
                <a:gd name="connsiteY141" fmla="*/ 109289 h 779370"/>
                <a:gd name="connsiteX142" fmla="*/ 356220 w 815186"/>
                <a:gd name="connsiteY142" fmla="*/ 84550 h 779370"/>
                <a:gd name="connsiteX143" fmla="*/ 355685 w 815186"/>
                <a:gd name="connsiteY143" fmla="*/ 77864 h 779370"/>
                <a:gd name="connsiteX144" fmla="*/ 366710 w 815186"/>
                <a:gd name="connsiteY144" fmla="*/ 50050 h 779370"/>
                <a:gd name="connsiteX145" fmla="*/ 363770 w 815186"/>
                <a:gd name="connsiteY145" fmla="*/ 37213 h 779370"/>
                <a:gd name="connsiteX146" fmla="*/ 329960 w 815186"/>
                <a:gd name="connsiteY146" fmla="*/ 23306 h 779370"/>
                <a:gd name="connsiteX147" fmla="*/ 318334 w 815186"/>
                <a:gd name="connsiteY147" fmla="*/ 19896 h 779370"/>
                <a:gd name="connsiteX148" fmla="*/ 316129 w 815186"/>
                <a:gd name="connsiteY148" fmla="*/ 8998 h 779370"/>
                <a:gd name="connsiteX149" fmla="*/ 319670 w 815186"/>
                <a:gd name="connsiteY149" fmla="*/ 4384 h 779370"/>
                <a:gd name="connsiteX150" fmla="*/ 378003 w 815186"/>
                <a:gd name="connsiteY150" fmla="*/ 21099 h 779370"/>
                <a:gd name="connsiteX151" fmla="*/ 384685 w 815186"/>
                <a:gd name="connsiteY151" fmla="*/ 21501 h 779370"/>
                <a:gd name="connsiteX152" fmla="*/ 402725 w 815186"/>
                <a:gd name="connsiteY152" fmla="*/ 4718 h 779370"/>
                <a:gd name="connsiteX153" fmla="*/ 411819 w 815186"/>
                <a:gd name="connsiteY153" fmla="*/ 2138 h 779370"/>
                <a:gd name="connsiteX154" fmla="*/ 412214 w 815186"/>
                <a:gd name="connsiteY154" fmla="*/ 2378 h 779370"/>
                <a:gd name="connsiteX155" fmla="*/ 413684 w 815186"/>
                <a:gd name="connsiteY155" fmla="*/ 3649 h 779370"/>
                <a:gd name="connsiteX156" fmla="*/ 430255 w 815186"/>
                <a:gd name="connsiteY156" fmla="*/ 22035 h 779370"/>
                <a:gd name="connsiteX157" fmla="*/ 435800 w 815186"/>
                <a:gd name="connsiteY157" fmla="*/ 24175 h 779370"/>
                <a:gd name="connsiteX158" fmla="*/ 494333 w 815186"/>
                <a:gd name="connsiteY158" fmla="*/ 3247 h 779370"/>
                <a:gd name="connsiteX159" fmla="*/ 501015 w 815186"/>
                <a:gd name="connsiteY159" fmla="*/ 1309 h 779370"/>
                <a:gd name="connsiteX160" fmla="*/ 511639 w 815186"/>
                <a:gd name="connsiteY160" fmla="*/ 12341 h 779370"/>
                <a:gd name="connsiteX161" fmla="*/ 454710 w 815186"/>
                <a:gd name="connsiteY161" fmla="*/ 40823 h 779370"/>
                <a:gd name="connsiteX162" fmla="*/ 450166 w 815186"/>
                <a:gd name="connsiteY162" fmla="*/ 45634 h 779370"/>
                <a:gd name="connsiteX163" fmla="*/ 450166 w 815186"/>
                <a:gd name="connsiteY163" fmla="*/ 45637 h 779370"/>
                <a:gd name="connsiteX164" fmla="*/ 451636 w 815186"/>
                <a:gd name="connsiteY164" fmla="*/ 48914 h 779370"/>
                <a:gd name="connsiteX165" fmla="*/ 450100 w 815186"/>
                <a:gd name="connsiteY165" fmla="*/ 104809 h 779370"/>
                <a:gd name="connsiteX166" fmla="*/ 449672 w 815186"/>
                <a:gd name="connsiteY166" fmla="*/ 115012 h 779370"/>
                <a:gd name="connsiteX167" fmla="*/ 449698 w 815186"/>
                <a:gd name="connsiteY167" fmla="*/ 115039 h 779370"/>
                <a:gd name="connsiteX168" fmla="*/ 452304 w 815186"/>
                <a:gd name="connsiteY168" fmla="*/ 116911 h 779370"/>
                <a:gd name="connsiteX169" fmla="*/ 504556 w 815186"/>
                <a:gd name="connsiteY169" fmla="*/ 109222 h 779370"/>
                <a:gd name="connsiteX170" fmla="*/ 509902 w 815186"/>
                <a:gd name="connsiteY170" fmla="*/ 103472 h 779370"/>
                <a:gd name="connsiteX171" fmla="*/ 514111 w 815186"/>
                <a:gd name="connsiteY171" fmla="*/ 102737 h 779370"/>
                <a:gd name="connsiteX172" fmla="*/ 517786 w 815186"/>
                <a:gd name="connsiteY172" fmla="*/ 105210 h 779370"/>
                <a:gd name="connsiteX173" fmla="*/ 517786 w 815186"/>
                <a:gd name="connsiteY173" fmla="*/ 106949 h 779370"/>
                <a:gd name="connsiteX174" fmla="*/ 511706 w 815186"/>
                <a:gd name="connsiteY174" fmla="*/ 116644 h 779370"/>
                <a:gd name="connsiteX175" fmla="*/ 517586 w 815186"/>
                <a:gd name="connsiteY175" fmla="*/ 127943 h 779370"/>
                <a:gd name="connsiteX176" fmla="*/ 539168 w 815186"/>
                <a:gd name="connsiteY176" fmla="*/ 118583 h 779370"/>
                <a:gd name="connsiteX177" fmla="*/ 545249 w 815186"/>
                <a:gd name="connsiteY177" fmla="*/ 118583 h 779370"/>
                <a:gd name="connsiteX178" fmla="*/ 600708 w 815186"/>
                <a:gd name="connsiteY178" fmla="*/ 115641 h 779370"/>
                <a:gd name="connsiteX179" fmla="*/ 605452 w 815186"/>
                <a:gd name="connsiteY179" fmla="*/ 117112 h 779370"/>
                <a:gd name="connsiteX180" fmla="*/ 607055 w 815186"/>
                <a:gd name="connsiteY180" fmla="*/ 123798 h 779370"/>
                <a:gd name="connsiteX181" fmla="*/ 611332 w 815186"/>
                <a:gd name="connsiteY181" fmla="*/ 129013 h 779370"/>
                <a:gd name="connsiteX182" fmla="*/ 624294 w 815186"/>
                <a:gd name="connsiteY182" fmla="*/ 139577 h 779370"/>
                <a:gd name="connsiteX183" fmla="*/ 630642 w 815186"/>
                <a:gd name="connsiteY183" fmla="*/ 141650 h 779370"/>
                <a:gd name="connsiteX184" fmla="*/ 664786 w 815186"/>
                <a:gd name="connsiteY184" fmla="*/ 114103 h 779370"/>
                <a:gd name="connsiteX185" fmla="*/ 671468 w 815186"/>
                <a:gd name="connsiteY185" fmla="*/ 111161 h 779370"/>
                <a:gd name="connsiteX186" fmla="*/ 673740 w 815186"/>
                <a:gd name="connsiteY186" fmla="*/ 115306 h 779370"/>
                <a:gd name="connsiteX187" fmla="*/ 669263 w 815186"/>
                <a:gd name="connsiteY187" fmla="*/ 126940 h 779370"/>
                <a:gd name="connsiteX188" fmla="*/ 672170 w 815186"/>
                <a:gd name="connsiteY188" fmla="*/ 133614 h 779370"/>
                <a:gd name="connsiteX189" fmla="*/ 672203 w 815186"/>
                <a:gd name="connsiteY189" fmla="*/ 133626 h 779370"/>
                <a:gd name="connsiteX190" fmla="*/ 675076 w 815186"/>
                <a:gd name="connsiteY190" fmla="*/ 133626 h 779370"/>
                <a:gd name="connsiteX191" fmla="*/ 703541 w 815186"/>
                <a:gd name="connsiteY191" fmla="*/ 146998 h 779370"/>
                <a:gd name="connsiteX192" fmla="*/ 713036 w 815186"/>
                <a:gd name="connsiteY192" fmla="*/ 150467 h 779370"/>
                <a:gd name="connsiteX193" fmla="*/ 713163 w 815186"/>
                <a:gd name="connsiteY193" fmla="*/ 150408 h 779370"/>
                <a:gd name="connsiteX194" fmla="*/ 714900 w 815186"/>
                <a:gd name="connsiteY194" fmla="*/ 149272 h 779370"/>
                <a:gd name="connsiteX195" fmla="*/ 758532 w 815186"/>
                <a:gd name="connsiteY195" fmla="*/ 120187 h 779370"/>
                <a:gd name="connsiteX196" fmla="*/ 761138 w 815186"/>
                <a:gd name="connsiteY196" fmla="*/ 123305 h 779370"/>
                <a:gd name="connsiteX197" fmla="*/ 761138 w 815186"/>
                <a:gd name="connsiteY197" fmla="*/ 123330 h 779370"/>
                <a:gd name="connsiteX198" fmla="*/ 761138 w 815186"/>
                <a:gd name="connsiteY198" fmla="*/ 137772 h 779370"/>
                <a:gd name="connsiteX199" fmla="*/ 769691 w 815186"/>
                <a:gd name="connsiteY199" fmla="*/ 146596 h 779370"/>
                <a:gd name="connsiteX200" fmla="*/ 769824 w 815186"/>
                <a:gd name="connsiteY200" fmla="*/ 146597 h 779370"/>
                <a:gd name="connsiteX201" fmla="*/ 772363 w 815186"/>
                <a:gd name="connsiteY201" fmla="*/ 146597 h 779370"/>
                <a:gd name="connsiteX202" fmla="*/ 776773 w 815186"/>
                <a:gd name="connsiteY202" fmla="*/ 135766 h 779370"/>
                <a:gd name="connsiteX203" fmla="*/ 767820 w 815186"/>
                <a:gd name="connsiteY203" fmla="*/ 120722 h 779370"/>
                <a:gd name="connsiteX204" fmla="*/ 768622 w 815186"/>
                <a:gd name="connsiteY204" fmla="*/ 113167 h 779370"/>
                <a:gd name="connsiteX205" fmla="*/ 779847 w 815186"/>
                <a:gd name="connsiteY205" fmla="*/ 113167 h 779370"/>
                <a:gd name="connsiteX206" fmla="*/ 804169 w 815186"/>
                <a:gd name="connsiteY206" fmla="*/ 149874 h 779370"/>
                <a:gd name="connsiteX207" fmla="*/ 810851 w 815186"/>
                <a:gd name="connsiteY207" fmla="*/ 174880 h 779370"/>
                <a:gd name="connsiteX208" fmla="*/ 806307 w 815186"/>
                <a:gd name="connsiteY208" fmla="*/ 182368 h 779370"/>
                <a:gd name="connsiteX209" fmla="*/ 775638 w 815186"/>
                <a:gd name="connsiteY209" fmla="*/ 187717 h 779370"/>
                <a:gd name="connsiteX210" fmla="*/ 735547 w 815186"/>
                <a:gd name="connsiteY210" fmla="*/ 196877 h 779370"/>
                <a:gd name="connsiteX211" fmla="*/ 730562 w 815186"/>
                <a:gd name="connsiteY211" fmla="*/ 198924 h 779370"/>
                <a:gd name="connsiteX212" fmla="*/ 730468 w 815186"/>
                <a:gd name="connsiteY212" fmla="*/ 198883 h 779370"/>
                <a:gd name="connsiteX213" fmla="*/ 728464 w 815186"/>
                <a:gd name="connsiteY213" fmla="*/ 197077 h 779370"/>
                <a:gd name="connsiteX214" fmla="*/ 703207 w 815186"/>
                <a:gd name="connsiteY214" fmla="*/ 171470 h 779370"/>
                <a:gd name="connsiteX215" fmla="*/ 697393 w 815186"/>
                <a:gd name="connsiteY215" fmla="*/ 171068 h 779370"/>
                <a:gd name="connsiteX216" fmla="*/ 677348 w 815186"/>
                <a:gd name="connsiteY216" fmla="*/ 196676 h 779370"/>
                <a:gd name="connsiteX217" fmla="*/ 673339 w 815186"/>
                <a:gd name="connsiteY217" fmla="*/ 200621 h 779370"/>
                <a:gd name="connsiteX218" fmla="*/ 670065 w 815186"/>
                <a:gd name="connsiteY218" fmla="*/ 199618 h 779370"/>
                <a:gd name="connsiteX219" fmla="*/ 667927 w 815186"/>
                <a:gd name="connsiteY219" fmla="*/ 196542 h 779370"/>
                <a:gd name="connsiteX220" fmla="*/ 664719 w 815186"/>
                <a:gd name="connsiteY220" fmla="*/ 186647 h 779370"/>
                <a:gd name="connsiteX221" fmla="*/ 660243 w 815186"/>
                <a:gd name="connsiteY221" fmla="*/ 181766 h 779370"/>
                <a:gd name="connsiteX222" fmla="*/ 634517 w 815186"/>
                <a:gd name="connsiteY222" fmla="*/ 190191 h 779370"/>
                <a:gd name="connsiteX223" fmla="*/ 628838 w 815186"/>
                <a:gd name="connsiteY223" fmla="*/ 191528 h 779370"/>
                <a:gd name="connsiteX224" fmla="*/ 627101 w 815186"/>
                <a:gd name="connsiteY224" fmla="*/ 189455 h 779370"/>
                <a:gd name="connsiteX225" fmla="*/ 567633 w 815186"/>
                <a:gd name="connsiteY225" fmla="*/ 161775 h 779370"/>
                <a:gd name="connsiteX226" fmla="*/ 561619 w 815186"/>
                <a:gd name="connsiteY226" fmla="*/ 161307 h 779370"/>
                <a:gd name="connsiteX227" fmla="*/ 553333 w 815186"/>
                <a:gd name="connsiteY227" fmla="*/ 167458 h 779370"/>
                <a:gd name="connsiteX228" fmla="*/ 547721 w 815186"/>
                <a:gd name="connsiteY228" fmla="*/ 168728 h 779370"/>
                <a:gd name="connsiteX229" fmla="*/ 543979 w 815186"/>
                <a:gd name="connsiteY229" fmla="*/ 165920 h 779370"/>
                <a:gd name="connsiteX230" fmla="*/ 525237 w 815186"/>
                <a:gd name="connsiteY230" fmla="*/ 163490 h 779370"/>
                <a:gd name="connsiteX231" fmla="*/ 522464 w 815186"/>
                <a:gd name="connsiteY231" fmla="*/ 166388 h 779370"/>
                <a:gd name="connsiteX232" fmla="*/ 517853 w 815186"/>
                <a:gd name="connsiteY232" fmla="*/ 168528 h 779370"/>
                <a:gd name="connsiteX233" fmla="*/ 500013 w 815186"/>
                <a:gd name="connsiteY233" fmla="*/ 168193 h 779370"/>
                <a:gd name="connsiteX234" fmla="*/ 493865 w 815186"/>
                <a:gd name="connsiteY234" fmla="*/ 170266 h 779370"/>
                <a:gd name="connsiteX235" fmla="*/ 479032 w 815186"/>
                <a:gd name="connsiteY235" fmla="*/ 190458 h 779370"/>
                <a:gd name="connsiteX236" fmla="*/ 483769 w 815186"/>
                <a:gd name="connsiteY236" fmla="*/ 199395 h 779370"/>
                <a:gd name="connsiteX237" fmla="*/ 483843 w 815186"/>
                <a:gd name="connsiteY237" fmla="*/ 199417 h 779370"/>
                <a:gd name="connsiteX238" fmla="*/ 486048 w 815186"/>
                <a:gd name="connsiteY238" fmla="*/ 199417 h 779370"/>
                <a:gd name="connsiteX239" fmla="*/ 527475 w 815186"/>
                <a:gd name="connsiteY239" fmla="*/ 211586 h 779370"/>
                <a:gd name="connsiteX240" fmla="*/ 617679 w 815186"/>
                <a:gd name="connsiteY240" fmla="*/ 219075 h 779370"/>
                <a:gd name="connsiteX241" fmla="*/ 658706 w 815186"/>
                <a:gd name="connsiteY241" fmla="*/ 222819 h 779370"/>
                <a:gd name="connsiteX242" fmla="*/ 666857 w 815186"/>
                <a:gd name="connsiteY242" fmla="*/ 222819 h 779370"/>
                <a:gd name="connsiteX243" fmla="*/ 666857 w 815186"/>
                <a:gd name="connsiteY243" fmla="*/ 222819 h 779370"/>
                <a:gd name="connsiteX244" fmla="*/ 696124 w 815186"/>
                <a:gd name="connsiteY244" fmla="*/ 239668 h 779370"/>
                <a:gd name="connsiteX245" fmla="*/ 784658 w 815186"/>
                <a:gd name="connsiteY245" fmla="*/ 320837 h 779370"/>
                <a:gd name="connsiteX246" fmla="*/ 724856 w 815186"/>
                <a:gd name="connsiteY246" fmla="*/ 364497 h 779370"/>
                <a:gd name="connsiteX247" fmla="*/ 720887 w 815186"/>
                <a:gd name="connsiteY247" fmla="*/ 360059 h 779370"/>
                <a:gd name="connsiteX248" fmla="*/ 720914 w 815186"/>
                <a:gd name="connsiteY248" fmla="*/ 359750 h 779370"/>
                <a:gd name="connsiteX249" fmla="*/ 720914 w 815186"/>
                <a:gd name="connsiteY249" fmla="*/ 357610 h 779370"/>
                <a:gd name="connsiteX250" fmla="*/ 724702 w 815186"/>
                <a:gd name="connsiteY250" fmla="*/ 353015 h 779370"/>
                <a:gd name="connsiteX251" fmla="*/ 724989 w 815186"/>
                <a:gd name="connsiteY251" fmla="*/ 352997 h 779370"/>
                <a:gd name="connsiteX252" fmla="*/ 762808 w 815186"/>
                <a:gd name="connsiteY252" fmla="*/ 325383 h 779370"/>
                <a:gd name="connsiteX253" fmla="*/ 760269 w 815186"/>
                <a:gd name="connsiteY253" fmla="*/ 314619 h 779370"/>
                <a:gd name="connsiteX254" fmla="*/ 748042 w 815186"/>
                <a:gd name="connsiteY254" fmla="*/ 311343 h 779370"/>
                <a:gd name="connsiteX255" fmla="*/ 744233 w 815186"/>
                <a:gd name="connsiteY255" fmla="*/ 315020 h 779370"/>
                <a:gd name="connsiteX256" fmla="*/ 734945 w 815186"/>
                <a:gd name="connsiteY256" fmla="*/ 334410 h 779370"/>
                <a:gd name="connsiteX257" fmla="*/ 722778 w 815186"/>
                <a:gd name="connsiteY257" fmla="*/ 335116 h 779370"/>
                <a:gd name="connsiteX258" fmla="*/ 721582 w 815186"/>
                <a:gd name="connsiteY258" fmla="*/ 333808 h 779370"/>
                <a:gd name="connsiteX259" fmla="*/ 720446 w 815186"/>
                <a:gd name="connsiteY259" fmla="*/ 328593 h 779370"/>
                <a:gd name="connsiteX260" fmla="*/ 724121 w 815186"/>
                <a:gd name="connsiteY260" fmla="*/ 308535 h 779370"/>
                <a:gd name="connsiteX261" fmla="*/ 720713 w 815186"/>
                <a:gd name="connsiteY261" fmla="*/ 305191 h 779370"/>
                <a:gd name="connsiteX262" fmla="*/ 706347 w 815186"/>
                <a:gd name="connsiteY262" fmla="*/ 305191 h 779370"/>
                <a:gd name="connsiteX263" fmla="*/ 701536 w 815186"/>
                <a:gd name="connsiteY263" fmla="*/ 303052 h 779370"/>
                <a:gd name="connsiteX264" fmla="*/ 667392 w 815186"/>
                <a:gd name="connsiteY264" fmla="*/ 264005 h 779370"/>
                <a:gd name="connsiteX265" fmla="*/ 661245 w 815186"/>
                <a:gd name="connsiteY265" fmla="*/ 263002 h 779370"/>
                <a:gd name="connsiteX266" fmla="*/ 592289 w 815186"/>
                <a:gd name="connsiteY266" fmla="*/ 262066 h 779370"/>
                <a:gd name="connsiteX267" fmla="*/ 587478 w 815186"/>
                <a:gd name="connsiteY267" fmla="*/ 259993 h 779370"/>
                <a:gd name="connsiteX268" fmla="*/ 574849 w 815186"/>
                <a:gd name="connsiteY268" fmla="*/ 250299 h 779370"/>
                <a:gd name="connsiteX269" fmla="*/ 573045 w 815186"/>
                <a:gd name="connsiteY269" fmla="*/ 249630 h 779370"/>
                <a:gd name="connsiteX270" fmla="*/ 500547 w 815186"/>
                <a:gd name="connsiteY270" fmla="*/ 249162 h 779370"/>
                <a:gd name="connsiteX271" fmla="*/ 497808 w 815186"/>
                <a:gd name="connsiteY271" fmla="*/ 251903 h 779370"/>
                <a:gd name="connsiteX272" fmla="*/ 498743 w 815186"/>
                <a:gd name="connsiteY272" fmla="*/ 253976 h 779370"/>
                <a:gd name="connsiteX273" fmla="*/ 511572 w 815186"/>
                <a:gd name="connsiteY273" fmla="*/ 295630 h 779370"/>
                <a:gd name="connsiteX274" fmla="*/ 503287 w 815186"/>
                <a:gd name="connsiteY274" fmla="*/ 312880 h 779370"/>
                <a:gd name="connsiteX275" fmla="*/ 513443 w 815186"/>
                <a:gd name="connsiteY275" fmla="*/ 322174 h 779370"/>
                <a:gd name="connsiteX276" fmla="*/ 595028 w 815186"/>
                <a:gd name="connsiteY276" fmla="*/ 338020 h 779370"/>
                <a:gd name="connsiteX277" fmla="*/ 632112 w 815186"/>
                <a:gd name="connsiteY277" fmla="*/ 351860 h 779370"/>
                <a:gd name="connsiteX278" fmla="*/ 729065 w 815186"/>
                <a:gd name="connsiteY278" fmla="*/ 453957 h 779370"/>
                <a:gd name="connsiteX279" fmla="*/ 729065 w 815186"/>
                <a:gd name="connsiteY279" fmla="*/ 460108 h 779370"/>
                <a:gd name="connsiteX280" fmla="*/ 674274 w 815186"/>
                <a:gd name="connsiteY280" fmla="*/ 493539 h 779370"/>
                <a:gd name="connsiteX281" fmla="*/ 669530 w 815186"/>
                <a:gd name="connsiteY281" fmla="*/ 486117 h 779370"/>
                <a:gd name="connsiteX282" fmla="*/ 671936 w 815186"/>
                <a:gd name="connsiteY282" fmla="*/ 482440 h 779370"/>
                <a:gd name="connsiteX283" fmla="*/ 700333 w 815186"/>
                <a:gd name="connsiteY283" fmla="*/ 469068 h 779370"/>
                <a:gd name="connsiteX284" fmla="*/ 704182 w 815186"/>
                <a:gd name="connsiteY284" fmla="*/ 454242 h 779370"/>
                <a:gd name="connsiteX285" fmla="*/ 701870 w 815186"/>
                <a:gd name="connsiteY285" fmla="*/ 451483 h 779370"/>
                <a:gd name="connsiteX286" fmla="*/ 692516 w 815186"/>
                <a:gd name="connsiteY286" fmla="*/ 444797 h 779370"/>
                <a:gd name="connsiteX287" fmla="*/ 687438 w 815186"/>
                <a:gd name="connsiteY287" fmla="*/ 442858 h 779370"/>
                <a:gd name="connsiteX288" fmla="*/ 683696 w 815186"/>
                <a:gd name="connsiteY288" fmla="*/ 446803 h 77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815186" h="779370">
                  <a:moveTo>
                    <a:pt x="683696" y="446803"/>
                  </a:moveTo>
                  <a:cubicBezTo>
                    <a:pt x="686034" y="453489"/>
                    <a:pt x="683696" y="458370"/>
                    <a:pt x="676145" y="461913"/>
                  </a:cubicBezTo>
                  <a:cubicBezTo>
                    <a:pt x="671996" y="463926"/>
                    <a:pt x="666998" y="462190"/>
                    <a:pt x="664987" y="458036"/>
                  </a:cubicBezTo>
                  <a:cubicBezTo>
                    <a:pt x="664987" y="458036"/>
                    <a:pt x="664987" y="458036"/>
                    <a:pt x="664987" y="458036"/>
                  </a:cubicBezTo>
                  <a:cubicBezTo>
                    <a:pt x="664526" y="457142"/>
                    <a:pt x="664252" y="456163"/>
                    <a:pt x="664185" y="455161"/>
                  </a:cubicBezTo>
                  <a:cubicBezTo>
                    <a:pt x="661779" y="428884"/>
                    <a:pt x="645743" y="421730"/>
                    <a:pt x="631377" y="402474"/>
                  </a:cubicBezTo>
                  <a:cubicBezTo>
                    <a:pt x="630114" y="400657"/>
                    <a:pt x="628043" y="399580"/>
                    <a:pt x="625831" y="399599"/>
                  </a:cubicBezTo>
                  <a:lnTo>
                    <a:pt x="607657" y="399599"/>
                  </a:lnTo>
                  <a:cubicBezTo>
                    <a:pt x="605104" y="399655"/>
                    <a:pt x="602746" y="398255"/>
                    <a:pt x="601576" y="395989"/>
                  </a:cubicBezTo>
                  <a:cubicBezTo>
                    <a:pt x="590685" y="376800"/>
                    <a:pt x="575384" y="365767"/>
                    <a:pt x="552732" y="373791"/>
                  </a:cubicBezTo>
                  <a:cubicBezTo>
                    <a:pt x="550647" y="374520"/>
                    <a:pt x="548923" y="376029"/>
                    <a:pt x="547921" y="378003"/>
                  </a:cubicBezTo>
                  <a:cubicBezTo>
                    <a:pt x="539769" y="393715"/>
                    <a:pt x="551463" y="411901"/>
                    <a:pt x="559414" y="426611"/>
                  </a:cubicBezTo>
                  <a:cubicBezTo>
                    <a:pt x="573914" y="453355"/>
                    <a:pt x="583001" y="482105"/>
                    <a:pt x="597433" y="509251"/>
                  </a:cubicBezTo>
                  <a:cubicBezTo>
                    <a:pt x="607323" y="527905"/>
                    <a:pt x="591553" y="553246"/>
                    <a:pt x="592355" y="572836"/>
                  </a:cubicBezTo>
                  <a:cubicBezTo>
                    <a:pt x="593157" y="592426"/>
                    <a:pt x="594827" y="603057"/>
                    <a:pt x="583602" y="621243"/>
                  </a:cubicBezTo>
                  <a:cubicBezTo>
                    <a:pt x="573553" y="637482"/>
                    <a:pt x="565728" y="655001"/>
                    <a:pt x="560350" y="673328"/>
                  </a:cubicBezTo>
                  <a:cubicBezTo>
                    <a:pt x="557677" y="683252"/>
                    <a:pt x="553140" y="692577"/>
                    <a:pt x="546986" y="700808"/>
                  </a:cubicBezTo>
                  <a:cubicBezTo>
                    <a:pt x="520259" y="735308"/>
                    <a:pt x="503487" y="753494"/>
                    <a:pt x="469543" y="778233"/>
                  </a:cubicBezTo>
                  <a:cubicBezTo>
                    <a:pt x="468428" y="779015"/>
                    <a:pt x="467098" y="779436"/>
                    <a:pt x="465735" y="779436"/>
                  </a:cubicBezTo>
                  <a:lnTo>
                    <a:pt x="367312" y="779436"/>
                  </a:lnTo>
                  <a:cubicBezTo>
                    <a:pt x="366143" y="779436"/>
                    <a:pt x="365007" y="779082"/>
                    <a:pt x="364038" y="778433"/>
                  </a:cubicBezTo>
                  <a:cubicBezTo>
                    <a:pt x="336682" y="758656"/>
                    <a:pt x="312394" y="734956"/>
                    <a:pt x="291941" y="708095"/>
                  </a:cubicBezTo>
                  <a:cubicBezTo>
                    <a:pt x="284992" y="698894"/>
                    <a:pt x="279740" y="688524"/>
                    <a:pt x="276439" y="677473"/>
                  </a:cubicBezTo>
                  <a:cubicBezTo>
                    <a:pt x="261371" y="639689"/>
                    <a:pt x="249418" y="600735"/>
                    <a:pt x="240691" y="561001"/>
                  </a:cubicBezTo>
                  <a:cubicBezTo>
                    <a:pt x="234678" y="533522"/>
                    <a:pt x="246839" y="500827"/>
                    <a:pt x="255659" y="475419"/>
                  </a:cubicBezTo>
                  <a:cubicBezTo>
                    <a:pt x="260804" y="460175"/>
                    <a:pt x="257530" y="443861"/>
                    <a:pt x="265214" y="430221"/>
                  </a:cubicBezTo>
                  <a:cubicBezTo>
                    <a:pt x="274936" y="412882"/>
                    <a:pt x="281517" y="393959"/>
                    <a:pt x="284658" y="374326"/>
                  </a:cubicBezTo>
                  <a:cubicBezTo>
                    <a:pt x="285145" y="372970"/>
                    <a:pt x="284437" y="371477"/>
                    <a:pt x="283081" y="370992"/>
                  </a:cubicBezTo>
                  <a:cubicBezTo>
                    <a:pt x="282733" y="370866"/>
                    <a:pt x="282359" y="370817"/>
                    <a:pt x="281985" y="370849"/>
                  </a:cubicBezTo>
                  <a:lnTo>
                    <a:pt x="253921" y="368509"/>
                  </a:lnTo>
                  <a:cubicBezTo>
                    <a:pt x="251890" y="368303"/>
                    <a:pt x="249846" y="368773"/>
                    <a:pt x="248108" y="369846"/>
                  </a:cubicBezTo>
                  <a:cubicBezTo>
                    <a:pt x="230468" y="380066"/>
                    <a:pt x="210610" y="385827"/>
                    <a:pt x="190244" y="386628"/>
                  </a:cubicBezTo>
                  <a:cubicBezTo>
                    <a:pt x="187999" y="386514"/>
                    <a:pt x="186081" y="388247"/>
                    <a:pt x="185967" y="390496"/>
                  </a:cubicBezTo>
                  <a:cubicBezTo>
                    <a:pt x="185967" y="390499"/>
                    <a:pt x="185967" y="390503"/>
                    <a:pt x="185967" y="390506"/>
                  </a:cubicBezTo>
                  <a:cubicBezTo>
                    <a:pt x="181557" y="422800"/>
                    <a:pt x="145876" y="447605"/>
                    <a:pt x="125497" y="466326"/>
                  </a:cubicBezTo>
                  <a:cubicBezTo>
                    <a:pt x="113804" y="476957"/>
                    <a:pt x="115875" y="481972"/>
                    <a:pt x="131577" y="481370"/>
                  </a:cubicBezTo>
                  <a:lnTo>
                    <a:pt x="159574" y="480300"/>
                  </a:lnTo>
                  <a:cubicBezTo>
                    <a:pt x="161986" y="480225"/>
                    <a:pt x="164011" y="482101"/>
                    <a:pt x="164118" y="484512"/>
                  </a:cubicBezTo>
                  <a:cubicBezTo>
                    <a:pt x="164165" y="485584"/>
                    <a:pt x="163804" y="486634"/>
                    <a:pt x="163115" y="487454"/>
                  </a:cubicBezTo>
                  <a:lnTo>
                    <a:pt x="159106" y="492335"/>
                  </a:lnTo>
                  <a:cubicBezTo>
                    <a:pt x="155732" y="496494"/>
                    <a:pt x="151001" y="499334"/>
                    <a:pt x="145743" y="500358"/>
                  </a:cubicBezTo>
                  <a:cubicBezTo>
                    <a:pt x="126299" y="504036"/>
                    <a:pt x="84671" y="490463"/>
                    <a:pt x="88747" y="462381"/>
                  </a:cubicBezTo>
                  <a:cubicBezTo>
                    <a:pt x="91841" y="432451"/>
                    <a:pt x="107917" y="405390"/>
                    <a:pt x="132713" y="388366"/>
                  </a:cubicBezTo>
                  <a:cubicBezTo>
                    <a:pt x="149151" y="377201"/>
                    <a:pt x="151690" y="377736"/>
                    <a:pt x="161779" y="358480"/>
                  </a:cubicBezTo>
                  <a:cubicBezTo>
                    <a:pt x="171869" y="339224"/>
                    <a:pt x="205411" y="336817"/>
                    <a:pt x="225657" y="331735"/>
                  </a:cubicBezTo>
                  <a:cubicBezTo>
                    <a:pt x="250113" y="325985"/>
                    <a:pt x="270960" y="313817"/>
                    <a:pt x="302899" y="317093"/>
                  </a:cubicBezTo>
                  <a:cubicBezTo>
                    <a:pt x="306427" y="317334"/>
                    <a:pt x="309527" y="314784"/>
                    <a:pt x="309982" y="311276"/>
                  </a:cubicBezTo>
                  <a:lnTo>
                    <a:pt x="309982" y="310808"/>
                  </a:lnTo>
                  <a:lnTo>
                    <a:pt x="307509" y="277377"/>
                  </a:lnTo>
                  <a:cubicBezTo>
                    <a:pt x="307409" y="275518"/>
                    <a:pt x="308084" y="273701"/>
                    <a:pt x="309380" y="272363"/>
                  </a:cubicBezTo>
                  <a:lnTo>
                    <a:pt x="324214" y="256918"/>
                  </a:lnTo>
                  <a:cubicBezTo>
                    <a:pt x="333121" y="247691"/>
                    <a:pt x="331163" y="242765"/>
                    <a:pt x="318334" y="242142"/>
                  </a:cubicBezTo>
                  <a:lnTo>
                    <a:pt x="253120" y="239066"/>
                  </a:lnTo>
                  <a:cubicBezTo>
                    <a:pt x="251215" y="238926"/>
                    <a:pt x="249418" y="239958"/>
                    <a:pt x="248576" y="241674"/>
                  </a:cubicBezTo>
                  <a:cubicBezTo>
                    <a:pt x="245856" y="249343"/>
                    <a:pt x="238961" y="254758"/>
                    <a:pt x="230869" y="255581"/>
                  </a:cubicBezTo>
                  <a:cubicBezTo>
                    <a:pt x="207095" y="258050"/>
                    <a:pt x="183088" y="257128"/>
                    <a:pt x="159574" y="252839"/>
                  </a:cubicBezTo>
                  <a:cubicBezTo>
                    <a:pt x="157269" y="252310"/>
                    <a:pt x="154890" y="253339"/>
                    <a:pt x="153694" y="255380"/>
                  </a:cubicBezTo>
                  <a:cubicBezTo>
                    <a:pt x="138192" y="278982"/>
                    <a:pt x="128570" y="297770"/>
                    <a:pt x="99037" y="307331"/>
                  </a:cubicBezTo>
                  <a:cubicBezTo>
                    <a:pt x="85673" y="311610"/>
                    <a:pt x="78591" y="316157"/>
                    <a:pt x="74982" y="329195"/>
                  </a:cubicBezTo>
                  <a:cubicBezTo>
                    <a:pt x="74140" y="332064"/>
                    <a:pt x="71221" y="333789"/>
                    <a:pt x="68301" y="333139"/>
                  </a:cubicBezTo>
                  <a:cubicBezTo>
                    <a:pt x="66777" y="332741"/>
                    <a:pt x="65501" y="331688"/>
                    <a:pt x="64826" y="330264"/>
                  </a:cubicBezTo>
                  <a:lnTo>
                    <a:pt x="60149" y="321037"/>
                  </a:lnTo>
                  <a:cubicBezTo>
                    <a:pt x="58899" y="318604"/>
                    <a:pt x="55959" y="317577"/>
                    <a:pt x="53467" y="318697"/>
                  </a:cubicBezTo>
                  <a:cubicBezTo>
                    <a:pt x="51730" y="319476"/>
                    <a:pt x="50186" y="320616"/>
                    <a:pt x="48923" y="322040"/>
                  </a:cubicBezTo>
                  <a:cubicBezTo>
                    <a:pt x="45990" y="325236"/>
                    <a:pt x="45990" y="330144"/>
                    <a:pt x="48923" y="333340"/>
                  </a:cubicBezTo>
                  <a:cubicBezTo>
                    <a:pt x="57068" y="342654"/>
                    <a:pt x="66884" y="350363"/>
                    <a:pt x="77855" y="356073"/>
                  </a:cubicBezTo>
                  <a:cubicBezTo>
                    <a:pt x="84537" y="359616"/>
                    <a:pt x="86408" y="364363"/>
                    <a:pt x="82867" y="370381"/>
                  </a:cubicBezTo>
                  <a:cubicBezTo>
                    <a:pt x="80949" y="373605"/>
                    <a:pt x="76907" y="374849"/>
                    <a:pt x="73512" y="373256"/>
                  </a:cubicBezTo>
                  <a:lnTo>
                    <a:pt x="33889" y="354468"/>
                  </a:lnTo>
                  <a:cubicBezTo>
                    <a:pt x="32392" y="353736"/>
                    <a:pt x="31230" y="352472"/>
                    <a:pt x="30615" y="350924"/>
                  </a:cubicBezTo>
                  <a:cubicBezTo>
                    <a:pt x="22664" y="329395"/>
                    <a:pt x="24401" y="311944"/>
                    <a:pt x="41306" y="294694"/>
                  </a:cubicBezTo>
                  <a:cubicBezTo>
                    <a:pt x="67432" y="267950"/>
                    <a:pt x="94026" y="250767"/>
                    <a:pt x="125363" y="230642"/>
                  </a:cubicBezTo>
                  <a:cubicBezTo>
                    <a:pt x="127308" y="229368"/>
                    <a:pt x="128838" y="227557"/>
                    <a:pt x="129773" y="225426"/>
                  </a:cubicBezTo>
                  <a:cubicBezTo>
                    <a:pt x="131277" y="222067"/>
                    <a:pt x="133408" y="219026"/>
                    <a:pt x="136054" y="216467"/>
                  </a:cubicBezTo>
                  <a:cubicBezTo>
                    <a:pt x="137457" y="215100"/>
                    <a:pt x="139382" y="214415"/>
                    <a:pt x="141333" y="214595"/>
                  </a:cubicBezTo>
                  <a:cubicBezTo>
                    <a:pt x="172397" y="217530"/>
                    <a:pt x="203681" y="211937"/>
                    <a:pt x="231805" y="198415"/>
                  </a:cubicBezTo>
                  <a:cubicBezTo>
                    <a:pt x="233909" y="197248"/>
                    <a:pt x="236542" y="197788"/>
                    <a:pt x="238019" y="199685"/>
                  </a:cubicBezTo>
                  <a:cubicBezTo>
                    <a:pt x="250714" y="213726"/>
                    <a:pt x="263142" y="202493"/>
                    <a:pt x="275370" y="200487"/>
                  </a:cubicBezTo>
                  <a:cubicBezTo>
                    <a:pt x="291273" y="197813"/>
                    <a:pt x="306861" y="194470"/>
                    <a:pt x="322143" y="190458"/>
                  </a:cubicBezTo>
                  <a:cubicBezTo>
                    <a:pt x="324100" y="190009"/>
                    <a:pt x="325677" y="188561"/>
                    <a:pt x="326286" y="186647"/>
                  </a:cubicBezTo>
                  <a:cubicBezTo>
                    <a:pt x="328985" y="181267"/>
                    <a:pt x="326813" y="174718"/>
                    <a:pt x="321434" y="172019"/>
                  </a:cubicBezTo>
                  <a:cubicBezTo>
                    <a:pt x="320559" y="171579"/>
                    <a:pt x="319630" y="171259"/>
                    <a:pt x="318668" y="171068"/>
                  </a:cubicBezTo>
                  <a:cubicBezTo>
                    <a:pt x="298903" y="164465"/>
                    <a:pt x="278424" y="160224"/>
                    <a:pt x="257663" y="158432"/>
                  </a:cubicBezTo>
                  <a:cubicBezTo>
                    <a:pt x="239883" y="155356"/>
                    <a:pt x="222410" y="165301"/>
                    <a:pt x="215969" y="182167"/>
                  </a:cubicBezTo>
                  <a:cubicBezTo>
                    <a:pt x="215020" y="184148"/>
                    <a:pt x="212828" y="185205"/>
                    <a:pt x="210690" y="184708"/>
                  </a:cubicBezTo>
                  <a:lnTo>
                    <a:pt x="193785" y="180630"/>
                  </a:lnTo>
                  <a:cubicBezTo>
                    <a:pt x="191740" y="180147"/>
                    <a:pt x="189596" y="180754"/>
                    <a:pt x="188105" y="182234"/>
                  </a:cubicBezTo>
                  <a:lnTo>
                    <a:pt x="172670" y="197612"/>
                  </a:lnTo>
                  <a:cubicBezTo>
                    <a:pt x="169751" y="200570"/>
                    <a:pt x="165314" y="201421"/>
                    <a:pt x="161512" y="199752"/>
                  </a:cubicBezTo>
                  <a:cubicBezTo>
                    <a:pt x="148175" y="193950"/>
                    <a:pt x="134410" y="189168"/>
                    <a:pt x="120352" y="185444"/>
                  </a:cubicBezTo>
                  <a:cubicBezTo>
                    <a:pt x="118521" y="184909"/>
                    <a:pt x="116570" y="184909"/>
                    <a:pt x="114739" y="185444"/>
                  </a:cubicBezTo>
                  <a:lnTo>
                    <a:pt x="51262" y="207173"/>
                  </a:lnTo>
                  <a:cubicBezTo>
                    <a:pt x="48589" y="208043"/>
                    <a:pt x="47052" y="207173"/>
                    <a:pt x="46718" y="204298"/>
                  </a:cubicBezTo>
                  <a:cubicBezTo>
                    <a:pt x="45669" y="189880"/>
                    <a:pt x="35346" y="177835"/>
                    <a:pt x="21260" y="174612"/>
                  </a:cubicBezTo>
                  <a:cubicBezTo>
                    <a:pt x="19069" y="173902"/>
                    <a:pt x="16690" y="174021"/>
                    <a:pt x="14579" y="174946"/>
                  </a:cubicBezTo>
                  <a:cubicBezTo>
                    <a:pt x="11852" y="176029"/>
                    <a:pt x="8959" y="176617"/>
                    <a:pt x="6026" y="176685"/>
                  </a:cubicBezTo>
                  <a:cubicBezTo>
                    <a:pt x="4777" y="176761"/>
                    <a:pt x="3694" y="175806"/>
                    <a:pt x="3620" y="174553"/>
                  </a:cubicBezTo>
                  <a:cubicBezTo>
                    <a:pt x="3620" y="174551"/>
                    <a:pt x="3620" y="174548"/>
                    <a:pt x="3620" y="174545"/>
                  </a:cubicBezTo>
                  <a:cubicBezTo>
                    <a:pt x="3594" y="173898"/>
                    <a:pt x="3834" y="173269"/>
                    <a:pt x="4289" y="172807"/>
                  </a:cubicBezTo>
                  <a:lnTo>
                    <a:pt x="12374" y="164449"/>
                  </a:lnTo>
                  <a:cubicBezTo>
                    <a:pt x="14111" y="162956"/>
                    <a:pt x="14305" y="160339"/>
                    <a:pt x="12815" y="158603"/>
                  </a:cubicBezTo>
                  <a:cubicBezTo>
                    <a:pt x="12675" y="158446"/>
                    <a:pt x="12527" y="158299"/>
                    <a:pt x="12374" y="158164"/>
                  </a:cubicBezTo>
                  <a:lnTo>
                    <a:pt x="1683" y="145661"/>
                  </a:lnTo>
                  <a:cubicBezTo>
                    <a:pt x="186" y="143986"/>
                    <a:pt x="186" y="141453"/>
                    <a:pt x="1683" y="139778"/>
                  </a:cubicBezTo>
                  <a:cubicBezTo>
                    <a:pt x="12240" y="128478"/>
                    <a:pt x="27942" y="94914"/>
                    <a:pt x="48456" y="104609"/>
                  </a:cubicBezTo>
                  <a:cubicBezTo>
                    <a:pt x="57476" y="108888"/>
                    <a:pt x="57676" y="113635"/>
                    <a:pt x="49191" y="118850"/>
                  </a:cubicBezTo>
                  <a:lnTo>
                    <a:pt x="40103" y="124399"/>
                  </a:lnTo>
                  <a:cubicBezTo>
                    <a:pt x="36615" y="126544"/>
                    <a:pt x="35152" y="130875"/>
                    <a:pt x="36629" y="134696"/>
                  </a:cubicBezTo>
                  <a:cubicBezTo>
                    <a:pt x="37885" y="138871"/>
                    <a:pt x="41573" y="141845"/>
                    <a:pt x="45916" y="142185"/>
                  </a:cubicBezTo>
                  <a:cubicBezTo>
                    <a:pt x="48269" y="142381"/>
                    <a:pt x="50447" y="140904"/>
                    <a:pt x="51128" y="138641"/>
                  </a:cubicBezTo>
                  <a:cubicBezTo>
                    <a:pt x="52571" y="134003"/>
                    <a:pt x="55304" y="129873"/>
                    <a:pt x="59013" y="126740"/>
                  </a:cubicBezTo>
                  <a:cubicBezTo>
                    <a:pt x="61191" y="124857"/>
                    <a:pt x="64479" y="125096"/>
                    <a:pt x="66363" y="127275"/>
                  </a:cubicBezTo>
                  <a:cubicBezTo>
                    <a:pt x="67378" y="128450"/>
                    <a:pt x="67819" y="130019"/>
                    <a:pt x="67566" y="131554"/>
                  </a:cubicBezTo>
                  <a:lnTo>
                    <a:pt x="65695" y="143589"/>
                  </a:lnTo>
                  <a:cubicBezTo>
                    <a:pt x="65240" y="145900"/>
                    <a:pt x="66389" y="148229"/>
                    <a:pt x="68501" y="149272"/>
                  </a:cubicBezTo>
                  <a:lnTo>
                    <a:pt x="96297" y="165051"/>
                  </a:lnTo>
                  <a:cubicBezTo>
                    <a:pt x="98148" y="166058"/>
                    <a:pt x="100460" y="165405"/>
                    <a:pt x="101509" y="163580"/>
                  </a:cubicBezTo>
                  <a:lnTo>
                    <a:pt x="101509" y="163112"/>
                  </a:lnTo>
                  <a:cubicBezTo>
                    <a:pt x="106173" y="150573"/>
                    <a:pt x="116557" y="141028"/>
                    <a:pt x="129439" y="137437"/>
                  </a:cubicBezTo>
                  <a:cubicBezTo>
                    <a:pt x="131350" y="136872"/>
                    <a:pt x="132960" y="135574"/>
                    <a:pt x="133916" y="133827"/>
                  </a:cubicBezTo>
                  <a:cubicBezTo>
                    <a:pt x="139529" y="123931"/>
                    <a:pt x="149418" y="127141"/>
                    <a:pt x="157971" y="132289"/>
                  </a:cubicBezTo>
                  <a:cubicBezTo>
                    <a:pt x="171180" y="139636"/>
                    <a:pt x="186502" y="142254"/>
                    <a:pt x="201402" y="139711"/>
                  </a:cubicBezTo>
                  <a:cubicBezTo>
                    <a:pt x="204436" y="139262"/>
                    <a:pt x="206547" y="136465"/>
                    <a:pt x="206146" y="133426"/>
                  </a:cubicBezTo>
                  <a:cubicBezTo>
                    <a:pt x="205993" y="132391"/>
                    <a:pt x="205552" y="131419"/>
                    <a:pt x="204877" y="130618"/>
                  </a:cubicBezTo>
                  <a:cubicBezTo>
                    <a:pt x="202805" y="128277"/>
                    <a:pt x="200600" y="125402"/>
                    <a:pt x="198195" y="121993"/>
                  </a:cubicBezTo>
                  <a:cubicBezTo>
                    <a:pt x="196959" y="120568"/>
                    <a:pt x="196317" y="118727"/>
                    <a:pt x="196391" y="116844"/>
                  </a:cubicBezTo>
                  <a:cubicBezTo>
                    <a:pt x="196565" y="115022"/>
                    <a:pt x="197794" y="113475"/>
                    <a:pt x="199531" y="112899"/>
                  </a:cubicBezTo>
                  <a:cubicBezTo>
                    <a:pt x="200701" y="112426"/>
                    <a:pt x="202037" y="112577"/>
                    <a:pt x="203073" y="113301"/>
                  </a:cubicBezTo>
                  <a:cubicBezTo>
                    <a:pt x="207870" y="116547"/>
                    <a:pt x="211518" y="121227"/>
                    <a:pt x="213496" y="126673"/>
                  </a:cubicBezTo>
                  <a:cubicBezTo>
                    <a:pt x="214011" y="128359"/>
                    <a:pt x="215708" y="129394"/>
                    <a:pt x="217439" y="129080"/>
                  </a:cubicBezTo>
                  <a:lnTo>
                    <a:pt x="244634" y="125670"/>
                  </a:lnTo>
                  <a:cubicBezTo>
                    <a:pt x="246792" y="125462"/>
                    <a:pt x="248750" y="124312"/>
                    <a:pt x="249979" y="122527"/>
                  </a:cubicBezTo>
                  <a:lnTo>
                    <a:pt x="254523" y="115841"/>
                  </a:lnTo>
                  <a:cubicBezTo>
                    <a:pt x="255585" y="114334"/>
                    <a:pt x="257670" y="113976"/>
                    <a:pt x="259180" y="115042"/>
                  </a:cubicBezTo>
                  <a:cubicBezTo>
                    <a:pt x="259207" y="115063"/>
                    <a:pt x="259240" y="115084"/>
                    <a:pt x="259267" y="115106"/>
                  </a:cubicBezTo>
                  <a:lnTo>
                    <a:pt x="259601" y="115106"/>
                  </a:lnTo>
                  <a:cubicBezTo>
                    <a:pt x="269169" y="124349"/>
                    <a:pt x="281684" y="129934"/>
                    <a:pt x="294948" y="130885"/>
                  </a:cubicBezTo>
                  <a:cubicBezTo>
                    <a:pt x="296805" y="131035"/>
                    <a:pt x="298583" y="130131"/>
                    <a:pt x="299558" y="128545"/>
                  </a:cubicBezTo>
                  <a:lnTo>
                    <a:pt x="301964" y="124734"/>
                  </a:lnTo>
                  <a:cubicBezTo>
                    <a:pt x="303013" y="122650"/>
                    <a:pt x="305485" y="121719"/>
                    <a:pt x="307643" y="122594"/>
                  </a:cubicBezTo>
                  <a:cubicBezTo>
                    <a:pt x="336642" y="131353"/>
                    <a:pt x="351609" y="121324"/>
                    <a:pt x="375464" y="118181"/>
                  </a:cubicBezTo>
                  <a:cubicBezTo>
                    <a:pt x="383415" y="117112"/>
                    <a:pt x="384217" y="114170"/>
                    <a:pt x="377869" y="109289"/>
                  </a:cubicBezTo>
                  <a:cubicBezTo>
                    <a:pt x="369069" y="102578"/>
                    <a:pt x="361706" y="94166"/>
                    <a:pt x="356220" y="84550"/>
                  </a:cubicBezTo>
                  <a:cubicBezTo>
                    <a:pt x="355064" y="82509"/>
                    <a:pt x="354870" y="80063"/>
                    <a:pt x="355685" y="77864"/>
                  </a:cubicBezTo>
                  <a:lnTo>
                    <a:pt x="366710" y="50050"/>
                  </a:lnTo>
                  <a:cubicBezTo>
                    <a:pt x="368381" y="45568"/>
                    <a:pt x="367225" y="40519"/>
                    <a:pt x="363770" y="37213"/>
                  </a:cubicBezTo>
                  <a:cubicBezTo>
                    <a:pt x="354723" y="28379"/>
                    <a:pt x="342602" y="23395"/>
                    <a:pt x="329960" y="23306"/>
                  </a:cubicBezTo>
                  <a:cubicBezTo>
                    <a:pt x="325791" y="23734"/>
                    <a:pt x="321615" y="22510"/>
                    <a:pt x="318334" y="19896"/>
                  </a:cubicBezTo>
                  <a:cubicBezTo>
                    <a:pt x="315581" y="16983"/>
                    <a:pt x="314726" y="12754"/>
                    <a:pt x="316129" y="8998"/>
                  </a:cubicBezTo>
                  <a:cubicBezTo>
                    <a:pt x="316717" y="7085"/>
                    <a:pt x="317973" y="5448"/>
                    <a:pt x="319670" y="4384"/>
                  </a:cubicBezTo>
                  <a:cubicBezTo>
                    <a:pt x="338981" y="-7651"/>
                    <a:pt x="358225" y="7928"/>
                    <a:pt x="378003" y="21099"/>
                  </a:cubicBezTo>
                  <a:cubicBezTo>
                    <a:pt x="379967" y="22509"/>
                    <a:pt x="382566" y="22665"/>
                    <a:pt x="384685" y="21501"/>
                  </a:cubicBezTo>
                  <a:cubicBezTo>
                    <a:pt x="392222" y="17814"/>
                    <a:pt x="398502" y="11975"/>
                    <a:pt x="402725" y="4718"/>
                  </a:cubicBezTo>
                  <a:cubicBezTo>
                    <a:pt x="404523" y="1494"/>
                    <a:pt x="408592" y="338"/>
                    <a:pt x="411819" y="2138"/>
                  </a:cubicBezTo>
                  <a:cubicBezTo>
                    <a:pt x="411953" y="2213"/>
                    <a:pt x="412087" y="2293"/>
                    <a:pt x="412214" y="2378"/>
                  </a:cubicBezTo>
                  <a:lnTo>
                    <a:pt x="413684" y="3649"/>
                  </a:lnTo>
                  <a:lnTo>
                    <a:pt x="430255" y="22035"/>
                  </a:lnTo>
                  <a:cubicBezTo>
                    <a:pt x="431631" y="23634"/>
                    <a:pt x="433709" y="24438"/>
                    <a:pt x="435800" y="24175"/>
                  </a:cubicBezTo>
                  <a:cubicBezTo>
                    <a:pt x="456688" y="21917"/>
                    <a:pt x="476746" y="14746"/>
                    <a:pt x="494333" y="3247"/>
                  </a:cubicBezTo>
                  <a:cubicBezTo>
                    <a:pt x="496311" y="1938"/>
                    <a:pt x="498643" y="1262"/>
                    <a:pt x="501015" y="1309"/>
                  </a:cubicBezTo>
                  <a:cubicBezTo>
                    <a:pt x="514379" y="1309"/>
                    <a:pt x="517920" y="4986"/>
                    <a:pt x="511639" y="12341"/>
                  </a:cubicBezTo>
                  <a:cubicBezTo>
                    <a:pt x="497921" y="29937"/>
                    <a:pt x="477007" y="40402"/>
                    <a:pt x="454710" y="40823"/>
                  </a:cubicBezTo>
                  <a:cubicBezTo>
                    <a:pt x="452131" y="40896"/>
                    <a:pt x="450093" y="43050"/>
                    <a:pt x="450166" y="45634"/>
                  </a:cubicBezTo>
                  <a:cubicBezTo>
                    <a:pt x="450166" y="45635"/>
                    <a:pt x="450166" y="45636"/>
                    <a:pt x="450166" y="45637"/>
                  </a:cubicBezTo>
                  <a:cubicBezTo>
                    <a:pt x="450186" y="46885"/>
                    <a:pt x="450721" y="48070"/>
                    <a:pt x="451636" y="48914"/>
                  </a:cubicBezTo>
                  <a:cubicBezTo>
                    <a:pt x="471013" y="67635"/>
                    <a:pt x="470499" y="86266"/>
                    <a:pt x="450100" y="104809"/>
                  </a:cubicBezTo>
                  <a:cubicBezTo>
                    <a:pt x="447166" y="107509"/>
                    <a:pt x="446979" y="112077"/>
                    <a:pt x="449672" y="115012"/>
                  </a:cubicBezTo>
                  <a:cubicBezTo>
                    <a:pt x="449685" y="115021"/>
                    <a:pt x="449692" y="115030"/>
                    <a:pt x="449698" y="115039"/>
                  </a:cubicBezTo>
                  <a:cubicBezTo>
                    <a:pt x="450420" y="115843"/>
                    <a:pt x="451309" y="116481"/>
                    <a:pt x="452304" y="116911"/>
                  </a:cubicBezTo>
                  <a:cubicBezTo>
                    <a:pt x="468207" y="122260"/>
                    <a:pt x="501149" y="139711"/>
                    <a:pt x="504556" y="109222"/>
                  </a:cubicBezTo>
                  <a:cubicBezTo>
                    <a:pt x="504643" y="106234"/>
                    <a:pt x="506928" y="103773"/>
                    <a:pt x="509902" y="103472"/>
                  </a:cubicBezTo>
                  <a:lnTo>
                    <a:pt x="514111" y="102737"/>
                  </a:lnTo>
                  <a:cubicBezTo>
                    <a:pt x="515808" y="102409"/>
                    <a:pt x="517452" y="103515"/>
                    <a:pt x="517786" y="105210"/>
                  </a:cubicBezTo>
                  <a:cubicBezTo>
                    <a:pt x="517920" y="105782"/>
                    <a:pt x="517920" y="106377"/>
                    <a:pt x="517786" y="106949"/>
                  </a:cubicBezTo>
                  <a:cubicBezTo>
                    <a:pt x="516330" y="110506"/>
                    <a:pt x="514272" y="113786"/>
                    <a:pt x="511706" y="116644"/>
                  </a:cubicBezTo>
                  <a:cubicBezTo>
                    <a:pt x="503554" y="125558"/>
                    <a:pt x="505512" y="129325"/>
                    <a:pt x="517586" y="127943"/>
                  </a:cubicBezTo>
                  <a:cubicBezTo>
                    <a:pt x="525537" y="126998"/>
                    <a:pt x="533041" y="123744"/>
                    <a:pt x="539168" y="118583"/>
                  </a:cubicBezTo>
                  <a:cubicBezTo>
                    <a:pt x="540925" y="117112"/>
                    <a:pt x="543491" y="117112"/>
                    <a:pt x="545249" y="118583"/>
                  </a:cubicBezTo>
                  <a:cubicBezTo>
                    <a:pt x="564806" y="132222"/>
                    <a:pt x="583288" y="131242"/>
                    <a:pt x="600708" y="115641"/>
                  </a:cubicBezTo>
                  <a:cubicBezTo>
                    <a:pt x="603046" y="113568"/>
                    <a:pt x="604650" y="114036"/>
                    <a:pt x="605452" y="117112"/>
                  </a:cubicBezTo>
                  <a:lnTo>
                    <a:pt x="607055" y="123798"/>
                  </a:lnTo>
                  <a:cubicBezTo>
                    <a:pt x="607590" y="126107"/>
                    <a:pt x="609173" y="128035"/>
                    <a:pt x="611332" y="129013"/>
                  </a:cubicBezTo>
                  <a:cubicBezTo>
                    <a:pt x="616417" y="131470"/>
                    <a:pt x="620860" y="135089"/>
                    <a:pt x="624294" y="139577"/>
                  </a:cubicBezTo>
                  <a:cubicBezTo>
                    <a:pt x="625698" y="141627"/>
                    <a:pt x="628303" y="142478"/>
                    <a:pt x="630642" y="141650"/>
                  </a:cubicBezTo>
                  <a:cubicBezTo>
                    <a:pt x="645135" y="137199"/>
                    <a:pt x="657363" y="127334"/>
                    <a:pt x="664786" y="114103"/>
                  </a:cubicBezTo>
                  <a:cubicBezTo>
                    <a:pt x="666082" y="111709"/>
                    <a:pt x="668829" y="110497"/>
                    <a:pt x="671468" y="111161"/>
                  </a:cubicBezTo>
                  <a:cubicBezTo>
                    <a:pt x="673873" y="111629"/>
                    <a:pt x="674608" y="112966"/>
                    <a:pt x="673740" y="115306"/>
                  </a:cubicBezTo>
                  <a:lnTo>
                    <a:pt x="669263" y="126940"/>
                  </a:lnTo>
                  <a:cubicBezTo>
                    <a:pt x="668227" y="129587"/>
                    <a:pt x="669524" y="132575"/>
                    <a:pt x="672170" y="133614"/>
                  </a:cubicBezTo>
                  <a:cubicBezTo>
                    <a:pt x="672183" y="133618"/>
                    <a:pt x="672190" y="133622"/>
                    <a:pt x="672203" y="133626"/>
                  </a:cubicBezTo>
                  <a:cubicBezTo>
                    <a:pt x="673138" y="133924"/>
                    <a:pt x="674141" y="133924"/>
                    <a:pt x="675076" y="133626"/>
                  </a:cubicBezTo>
                  <a:cubicBezTo>
                    <a:pt x="686596" y="130015"/>
                    <a:pt x="698957" y="135824"/>
                    <a:pt x="703541" y="146998"/>
                  </a:cubicBezTo>
                  <a:cubicBezTo>
                    <a:pt x="705204" y="150581"/>
                    <a:pt x="709461" y="152134"/>
                    <a:pt x="713036" y="150467"/>
                  </a:cubicBezTo>
                  <a:cubicBezTo>
                    <a:pt x="713082" y="150448"/>
                    <a:pt x="713122" y="150428"/>
                    <a:pt x="713163" y="150408"/>
                  </a:cubicBezTo>
                  <a:cubicBezTo>
                    <a:pt x="713797" y="150117"/>
                    <a:pt x="714379" y="149734"/>
                    <a:pt x="714900" y="149272"/>
                  </a:cubicBezTo>
                  <a:cubicBezTo>
                    <a:pt x="726192" y="139243"/>
                    <a:pt x="742362" y="117179"/>
                    <a:pt x="758532" y="120187"/>
                  </a:cubicBezTo>
                  <a:cubicBezTo>
                    <a:pt x="760116" y="120327"/>
                    <a:pt x="761278" y="121723"/>
                    <a:pt x="761138" y="123305"/>
                  </a:cubicBezTo>
                  <a:cubicBezTo>
                    <a:pt x="761138" y="123313"/>
                    <a:pt x="761138" y="123321"/>
                    <a:pt x="761138" y="123330"/>
                  </a:cubicBezTo>
                  <a:lnTo>
                    <a:pt x="761138" y="137772"/>
                  </a:lnTo>
                  <a:cubicBezTo>
                    <a:pt x="761065" y="142572"/>
                    <a:pt x="764893" y="146522"/>
                    <a:pt x="769691" y="146596"/>
                  </a:cubicBezTo>
                  <a:cubicBezTo>
                    <a:pt x="769737" y="146597"/>
                    <a:pt x="769778" y="146597"/>
                    <a:pt x="769824" y="146597"/>
                  </a:cubicBezTo>
                  <a:cubicBezTo>
                    <a:pt x="770666" y="146732"/>
                    <a:pt x="771521" y="146732"/>
                    <a:pt x="772363" y="146597"/>
                  </a:cubicBezTo>
                  <a:cubicBezTo>
                    <a:pt x="777929" y="144948"/>
                    <a:pt x="779399" y="141338"/>
                    <a:pt x="776773" y="135766"/>
                  </a:cubicBezTo>
                  <a:cubicBezTo>
                    <a:pt x="774314" y="130457"/>
                    <a:pt x="771314" y="125416"/>
                    <a:pt x="767820" y="120722"/>
                  </a:cubicBezTo>
                  <a:cubicBezTo>
                    <a:pt x="766016" y="118397"/>
                    <a:pt x="766370" y="115062"/>
                    <a:pt x="768622" y="113167"/>
                  </a:cubicBezTo>
                  <a:cubicBezTo>
                    <a:pt x="771862" y="110423"/>
                    <a:pt x="776606" y="110423"/>
                    <a:pt x="779847" y="113167"/>
                  </a:cubicBezTo>
                  <a:cubicBezTo>
                    <a:pt x="796552" y="124043"/>
                    <a:pt x="804657" y="136278"/>
                    <a:pt x="804169" y="149874"/>
                  </a:cubicBezTo>
                  <a:cubicBezTo>
                    <a:pt x="802953" y="158769"/>
                    <a:pt x="805358" y="167780"/>
                    <a:pt x="810851" y="174880"/>
                  </a:cubicBezTo>
                  <a:cubicBezTo>
                    <a:pt x="818648" y="183037"/>
                    <a:pt x="817132" y="185532"/>
                    <a:pt x="806307" y="182368"/>
                  </a:cubicBezTo>
                  <a:cubicBezTo>
                    <a:pt x="795950" y="179426"/>
                    <a:pt x="785527" y="187316"/>
                    <a:pt x="775638" y="187717"/>
                  </a:cubicBezTo>
                  <a:cubicBezTo>
                    <a:pt x="762942" y="188185"/>
                    <a:pt x="741761" y="182034"/>
                    <a:pt x="735547" y="196877"/>
                  </a:cubicBezTo>
                  <a:cubicBezTo>
                    <a:pt x="734738" y="198819"/>
                    <a:pt x="732506" y="199736"/>
                    <a:pt x="730562" y="198924"/>
                  </a:cubicBezTo>
                  <a:cubicBezTo>
                    <a:pt x="730535" y="198911"/>
                    <a:pt x="730502" y="198897"/>
                    <a:pt x="730468" y="198883"/>
                  </a:cubicBezTo>
                  <a:cubicBezTo>
                    <a:pt x="729600" y="198546"/>
                    <a:pt x="728892" y="197904"/>
                    <a:pt x="728464" y="197077"/>
                  </a:cubicBezTo>
                  <a:cubicBezTo>
                    <a:pt x="722945" y="186096"/>
                    <a:pt x="714105" y="177135"/>
                    <a:pt x="703207" y="171470"/>
                  </a:cubicBezTo>
                  <a:cubicBezTo>
                    <a:pt x="701436" y="170453"/>
                    <a:pt x="699291" y="170305"/>
                    <a:pt x="697393" y="171068"/>
                  </a:cubicBezTo>
                  <a:cubicBezTo>
                    <a:pt x="686101" y="174686"/>
                    <a:pt x="678156" y="184836"/>
                    <a:pt x="677348" y="196676"/>
                  </a:cubicBezTo>
                  <a:cubicBezTo>
                    <a:pt x="677315" y="198866"/>
                    <a:pt x="675530" y="200621"/>
                    <a:pt x="673339" y="200621"/>
                  </a:cubicBezTo>
                  <a:cubicBezTo>
                    <a:pt x="672156" y="200741"/>
                    <a:pt x="670980" y="200380"/>
                    <a:pt x="670065" y="199618"/>
                  </a:cubicBezTo>
                  <a:cubicBezTo>
                    <a:pt x="669076" y="198818"/>
                    <a:pt x="668334" y="197751"/>
                    <a:pt x="667927" y="196542"/>
                  </a:cubicBezTo>
                  <a:cubicBezTo>
                    <a:pt x="666650" y="193316"/>
                    <a:pt x="665575" y="190011"/>
                    <a:pt x="664719" y="186647"/>
                  </a:cubicBezTo>
                  <a:cubicBezTo>
                    <a:pt x="664191" y="184342"/>
                    <a:pt x="662494" y="182487"/>
                    <a:pt x="660243" y="181766"/>
                  </a:cubicBezTo>
                  <a:cubicBezTo>
                    <a:pt x="650801" y="177123"/>
                    <a:pt x="639389" y="180862"/>
                    <a:pt x="634517" y="190191"/>
                  </a:cubicBezTo>
                  <a:cubicBezTo>
                    <a:pt x="633315" y="192121"/>
                    <a:pt x="630776" y="192718"/>
                    <a:pt x="628838" y="191528"/>
                  </a:cubicBezTo>
                  <a:cubicBezTo>
                    <a:pt x="628043" y="191055"/>
                    <a:pt x="627428" y="190324"/>
                    <a:pt x="627101" y="189455"/>
                  </a:cubicBezTo>
                  <a:cubicBezTo>
                    <a:pt x="616744" y="161842"/>
                    <a:pt x="590150" y="172406"/>
                    <a:pt x="567633" y="161775"/>
                  </a:cubicBezTo>
                  <a:cubicBezTo>
                    <a:pt x="565762" y="160855"/>
                    <a:pt x="563610" y="160688"/>
                    <a:pt x="561619" y="161307"/>
                  </a:cubicBezTo>
                  <a:cubicBezTo>
                    <a:pt x="558231" y="162336"/>
                    <a:pt x="555298" y="164509"/>
                    <a:pt x="553333" y="167458"/>
                  </a:cubicBezTo>
                  <a:cubicBezTo>
                    <a:pt x="552111" y="169325"/>
                    <a:pt x="549632" y="169886"/>
                    <a:pt x="547721" y="168728"/>
                  </a:cubicBezTo>
                  <a:cubicBezTo>
                    <a:pt x="546351" y="167968"/>
                    <a:pt x="545095" y="167023"/>
                    <a:pt x="543979" y="165920"/>
                  </a:cubicBezTo>
                  <a:cubicBezTo>
                    <a:pt x="539475" y="160070"/>
                    <a:pt x="531083" y="158982"/>
                    <a:pt x="525237" y="163490"/>
                  </a:cubicBezTo>
                  <a:cubicBezTo>
                    <a:pt x="524174" y="164311"/>
                    <a:pt x="523239" y="165288"/>
                    <a:pt x="522464" y="166388"/>
                  </a:cubicBezTo>
                  <a:cubicBezTo>
                    <a:pt x="521368" y="167814"/>
                    <a:pt x="519651" y="168614"/>
                    <a:pt x="517853" y="168528"/>
                  </a:cubicBezTo>
                  <a:lnTo>
                    <a:pt x="500013" y="168193"/>
                  </a:lnTo>
                  <a:cubicBezTo>
                    <a:pt x="497781" y="168123"/>
                    <a:pt x="495596" y="168859"/>
                    <a:pt x="493865" y="170266"/>
                  </a:cubicBezTo>
                  <a:cubicBezTo>
                    <a:pt x="486930" y="175275"/>
                    <a:pt x="481738" y="182339"/>
                    <a:pt x="479032" y="190458"/>
                  </a:cubicBezTo>
                  <a:cubicBezTo>
                    <a:pt x="477876" y="194236"/>
                    <a:pt x="479994" y="198237"/>
                    <a:pt x="483769" y="199395"/>
                  </a:cubicBezTo>
                  <a:cubicBezTo>
                    <a:pt x="483796" y="199403"/>
                    <a:pt x="483816" y="199410"/>
                    <a:pt x="483843" y="199417"/>
                  </a:cubicBezTo>
                  <a:cubicBezTo>
                    <a:pt x="484571" y="199540"/>
                    <a:pt x="485319" y="199540"/>
                    <a:pt x="486048" y="199417"/>
                  </a:cubicBezTo>
                  <a:cubicBezTo>
                    <a:pt x="505225" y="199417"/>
                    <a:pt x="511038" y="205034"/>
                    <a:pt x="527475" y="211586"/>
                  </a:cubicBezTo>
                  <a:cubicBezTo>
                    <a:pt x="553734" y="222083"/>
                    <a:pt x="588279" y="209045"/>
                    <a:pt x="617679" y="219075"/>
                  </a:cubicBezTo>
                  <a:cubicBezTo>
                    <a:pt x="630642" y="223487"/>
                    <a:pt x="645609" y="234987"/>
                    <a:pt x="658706" y="222819"/>
                  </a:cubicBezTo>
                  <a:cubicBezTo>
                    <a:pt x="660971" y="220593"/>
                    <a:pt x="664592" y="220593"/>
                    <a:pt x="666857" y="222819"/>
                  </a:cubicBezTo>
                  <a:lnTo>
                    <a:pt x="666857" y="222819"/>
                  </a:lnTo>
                  <a:cubicBezTo>
                    <a:pt x="674441" y="231570"/>
                    <a:pt x="684751" y="237505"/>
                    <a:pt x="696124" y="239668"/>
                  </a:cubicBezTo>
                  <a:cubicBezTo>
                    <a:pt x="733475" y="248360"/>
                    <a:pt x="785727" y="274101"/>
                    <a:pt x="784658" y="320837"/>
                  </a:cubicBezTo>
                  <a:cubicBezTo>
                    <a:pt x="783990" y="346578"/>
                    <a:pt x="748242" y="368509"/>
                    <a:pt x="724856" y="364497"/>
                  </a:cubicBezTo>
                  <a:cubicBezTo>
                    <a:pt x="722537" y="364369"/>
                    <a:pt x="720760" y="362382"/>
                    <a:pt x="720887" y="360059"/>
                  </a:cubicBezTo>
                  <a:cubicBezTo>
                    <a:pt x="720893" y="359955"/>
                    <a:pt x="720900" y="359852"/>
                    <a:pt x="720914" y="359750"/>
                  </a:cubicBezTo>
                  <a:lnTo>
                    <a:pt x="720914" y="357610"/>
                  </a:lnTo>
                  <a:cubicBezTo>
                    <a:pt x="720693" y="355295"/>
                    <a:pt x="722390" y="353237"/>
                    <a:pt x="724702" y="353015"/>
                  </a:cubicBezTo>
                  <a:cubicBezTo>
                    <a:pt x="724796" y="353006"/>
                    <a:pt x="724896" y="353000"/>
                    <a:pt x="724989" y="352997"/>
                  </a:cubicBezTo>
                  <a:cubicBezTo>
                    <a:pt x="741620" y="351222"/>
                    <a:pt x="756046" y="340693"/>
                    <a:pt x="762808" y="325383"/>
                  </a:cubicBezTo>
                  <a:cubicBezTo>
                    <a:pt x="764619" y="321647"/>
                    <a:pt x="763557" y="317151"/>
                    <a:pt x="760269" y="314619"/>
                  </a:cubicBezTo>
                  <a:cubicBezTo>
                    <a:pt x="756788" y="311950"/>
                    <a:pt x="752392" y="310772"/>
                    <a:pt x="748042" y="311343"/>
                  </a:cubicBezTo>
                  <a:cubicBezTo>
                    <a:pt x="746017" y="311407"/>
                    <a:pt x="744367" y="312997"/>
                    <a:pt x="744233" y="315020"/>
                  </a:cubicBezTo>
                  <a:cubicBezTo>
                    <a:pt x="743611" y="322402"/>
                    <a:pt x="740304" y="329301"/>
                    <a:pt x="734945" y="334410"/>
                  </a:cubicBezTo>
                  <a:cubicBezTo>
                    <a:pt x="731778" y="337967"/>
                    <a:pt x="726332" y="338283"/>
                    <a:pt x="722778" y="335116"/>
                  </a:cubicBezTo>
                  <a:cubicBezTo>
                    <a:pt x="722337" y="334722"/>
                    <a:pt x="721936" y="334283"/>
                    <a:pt x="721582" y="333808"/>
                  </a:cubicBezTo>
                  <a:cubicBezTo>
                    <a:pt x="720172" y="332467"/>
                    <a:pt x="719717" y="330400"/>
                    <a:pt x="720446" y="328593"/>
                  </a:cubicBezTo>
                  <a:cubicBezTo>
                    <a:pt x="722951" y="322207"/>
                    <a:pt x="724201" y="315395"/>
                    <a:pt x="724121" y="308535"/>
                  </a:cubicBezTo>
                  <a:cubicBezTo>
                    <a:pt x="724087" y="306677"/>
                    <a:pt x="722571" y="305191"/>
                    <a:pt x="720713" y="305191"/>
                  </a:cubicBezTo>
                  <a:lnTo>
                    <a:pt x="706347" y="305191"/>
                  </a:lnTo>
                  <a:cubicBezTo>
                    <a:pt x="704503" y="305227"/>
                    <a:pt x="702745" y="304443"/>
                    <a:pt x="701536" y="303052"/>
                  </a:cubicBezTo>
                  <a:lnTo>
                    <a:pt x="667392" y="264005"/>
                  </a:lnTo>
                  <a:cubicBezTo>
                    <a:pt x="665862" y="262209"/>
                    <a:pt x="663263" y="261785"/>
                    <a:pt x="661245" y="263002"/>
                  </a:cubicBezTo>
                  <a:cubicBezTo>
                    <a:pt x="635119" y="278648"/>
                    <a:pt x="617078" y="266412"/>
                    <a:pt x="592289" y="262066"/>
                  </a:cubicBezTo>
                  <a:cubicBezTo>
                    <a:pt x="590551" y="261744"/>
                    <a:pt x="588907" y="261035"/>
                    <a:pt x="587478" y="259993"/>
                  </a:cubicBezTo>
                  <a:lnTo>
                    <a:pt x="574849" y="250299"/>
                  </a:lnTo>
                  <a:cubicBezTo>
                    <a:pt x="574321" y="249910"/>
                    <a:pt x="573700" y="249679"/>
                    <a:pt x="573045" y="249630"/>
                  </a:cubicBezTo>
                  <a:lnTo>
                    <a:pt x="500547" y="249162"/>
                  </a:lnTo>
                  <a:cubicBezTo>
                    <a:pt x="499037" y="249162"/>
                    <a:pt x="497808" y="250390"/>
                    <a:pt x="497808" y="251903"/>
                  </a:cubicBezTo>
                  <a:cubicBezTo>
                    <a:pt x="497808" y="252697"/>
                    <a:pt x="498148" y="253453"/>
                    <a:pt x="498743" y="253976"/>
                  </a:cubicBezTo>
                  <a:cubicBezTo>
                    <a:pt x="510757" y="264180"/>
                    <a:pt x="515762" y="280430"/>
                    <a:pt x="511572" y="295630"/>
                  </a:cubicBezTo>
                  <a:cubicBezTo>
                    <a:pt x="510169" y="302316"/>
                    <a:pt x="504890" y="307933"/>
                    <a:pt x="503287" y="312880"/>
                  </a:cubicBezTo>
                  <a:cubicBezTo>
                    <a:pt x="500280" y="322976"/>
                    <a:pt x="503621" y="326253"/>
                    <a:pt x="513443" y="322174"/>
                  </a:cubicBezTo>
                  <a:cubicBezTo>
                    <a:pt x="551930" y="307130"/>
                    <a:pt x="563289" y="327857"/>
                    <a:pt x="595028" y="338020"/>
                  </a:cubicBezTo>
                  <a:cubicBezTo>
                    <a:pt x="607637" y="342032"/>
                    <a:pt x="619998" y="346645"/>
                    <a:pt x="632112" y="351860"/>
                  </a:cubicBezTo>
                  <a:cubicBezTo>
                    <a:pt x="668394" y="367372"/>
                    <a:pt x="715635" y="416515"/>
                    <a:pt x="729065" y="453957"/>
                  </a:cubicBezTo>
                  <a:cubicBezTo>
                    <a:pt x="729700" y="455958"/>
                    <a:pt x="729700" y="458107"/>
                    <a:pt x="729065" y="460108"/>
                  </a:cubicBezTo>
                  <a:cubicBezTo>
                    <a:pt x="721582" y="488546"/>
                    <a:pt x="703320" y="499690"/>
                    <a:pt x="674274" y="493539"/>
                  </a:cubicBezTo>
                  <a:cubicBezTo>
                    <a:pt x="670933" y="492774"/>
                    <a:pt x="668822" y="489472"/>
                    <a:pt x="669530" y="486117"/>
                  </a:cubicBezTo>
                  <a:cubicBezTo>
                    <a:pt x="669864" y="484641"/>
                    <a:pt x="670720" y="483336"/>
                    <a:pt x="671936" y="482440"/>
                  </a:cubicBezTo>
                  <a:cubicBezTo>
                    <a:pt x="680956" y="475754"/>
                    <a:pt x="692582" y="475754"/>
                    <a:pt x="700333" y="469068"/>
                  </a:cubicBezTo>
                  <a:cubicBezTo>
                    <a:pt x="705485" y="466037"/>
                    <a:pt x="707209" y="459400"/>
                    <a:pt x="704182" y="454242"/>
                  </a:cubicBezTo>
                  <a:cubicBezTo>
                    <a:pt x="703574" y="453199"/>
                    <a:pt x="702792" y="452267"/>
                    <a:pt x="701870" y="451483"/>
                  </a:cubicBezTo>
                  <a:cubicBezTo>
                    <a:pt x="699338" y="448533"/>
                    <a:pt x="696124" y="446239"/>
                    <a:pt x="692516" y="444797"/>
                  </a:cubicBezTo>
                  <a:lnTo>
                    <a:pt x="687438" y="442858"/>
                  </a:lnTo>
                  <a:cubicBezTo>
                    <a:pt x="683495" y="441253"/>
                    <a:pt x="682159" y="442591"/>
                    <a:pt x="683696" y="446803"/>
                  </a:cubicBezTo>
                  <a:close/>
                </a:path>
              </a:pathLst>
            </a:custGeom>
            <a:solidFill>
              <a:srgbClr val="ED7D31"/>
            </a:solidFill>
            <a:ln w="6671"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A7F78F24-C68D-BE40-9EE1-B21746F7CF73}"/>
                </a:ext>
              </a:extLst>
            </p:cNvPr>
            <p:cNvSpPr/>
            <p:nvPr/>
          </p:nvSpPr>
          <p:spPr>
            <a:xfrm>
              <a:off x="5379073" y="3061774"/>
              <a:ext cx="627957" cy="511119"/>
            </a:xfrm>
            <a:custGeom>
              <a:avLst/>
              <a:gdLst>
                <a:gd name="connsiteX0" fmla="*/ 182515 w 627957"/>
                <a:gd name="connsiteY0" fmla="*/ 202070 h 511119"/>
                <a:gd name="connsiteX1" fmla="*/ 177236 w 627957"/>
                <a:gd name="connsiteY1" fmla="*/ 196788 h 511119"/>
                <a:gd name="connsiteX2" fmla="*/ 71997 w 627957"/>
                <a:gd name="connsiteY2" fmla="*/ 175526 h 511119"/>
                <a:gd name="connsiteX3" fmla="*/ 50616 w 627957"/>
                <a:gd name="connsiteY3" fmla="*/ 176930 h 511119"/>
                <a:gd name="connsiteX4" fmla="*/ 43934 w 627957"/>
                <a:gd name="connsiteY4" fmla="*/ 176195 h 511119"/>
                <a:gd name="connsiteX5" fmla="*/ 5513 w 627957"/>
                <a:gd name="connsiteY5" fmla="*/ 157072 h 511119"/>
                <a:gd name="connsiteX6" fmla="*/ 1103 w 627957"/>
                <a:gd name="connsiteY6" fmla="*/ 152392 h 511119"/>
                <a:gd name="connsiteX7" fmla="*/ 154451 w 627957"/>
                <a:gd name="connsiteY7" fmla="*/ 55711 h 511119"/>
                <a:gd name="connsiteX8" fmla="*/ 223541 w 627957"/>
                <a:gd name="connsiteY8" fmla="*/ 52836 h 511119"/>
                <a:gd name="connsiteX9" fmla="*/ 266037 w 627957"/>
                <a:gd name="connsiteY9" fmla="*/ 57249 h 511119"/>
                <a:gd name="connsiteX10" fmla="*/ 333457 w 627957"/>
                <a:gd name="connsiteY10" fmla="*/ 25223 h 511119"/>
                <a:gd name="connsiteX11" fmla="*/ 367267 w 627957"/>
                <a:gd name="connsiteY11" fmla="*/ 13188 h 511119"/>
                <a:gd name="connsiteX12" fmla="*/ 437493 w 627957"/>
                <a:gd name="connsiteY12" fmla="*/ 551 h 511119"/>
                <a:gd name="connsiteX13" fmla="*/ 444175 w 627957"/>
                <a:gd name="connsiteY13" fmla="*/ 551 h 511119"/>
                <a:gd name="connsiteX14" fmla="*/ 500836 w 627957"/>
                <a:gd name="connsiteY14" fmla="*/ 16196 h 511119"/>
                <a:gd name="connsiteX15" fmla="*/ 532909 w 627957"/>
                <a:gd name="connsiteY15" fmla="*/ 31641 h 511119"/>
                <a:gd name="connsiteX16" fmla="*/ 617768 w 627957"/>
                <a:gd name="connsiteY16" fmla="*/ 170378 h 511119"/>
                <a:gd name="connsiteX17" fmla="*/ 609483 w 627957"/>
                <a:gd name="connsiteY17" fmla="*/ 246198 h 511119"/>
                <a:gd name="connsiteX18" fmla="*/ 621844 w 627957"/>
                <a:gd name="connsiteY18" fmla="*/ 292533 h 511119"/>
                <a:gd name="connsiteX19" fmla="*/ 611354 w 627957"/>
                <a:gd name="connsiteY19" fmla="*/ 380455 h 511119"/>
                <a:gd name="connsiteX20" fmla="*/ 476715 w 627957"/>
                <a:gd name="connsiteY20" fmla="*/ 445778 h 511119"/>
                <a:gd name="connsiteX21" fmla="*/ 282942 w 627957"/>
                <a:gd name="connsiteY21" fmla="*/ 446981 h 511119"/>
                <a:gd name="connsiteX22" fmla="*/ 119104 w 627957"/>
                <a:gd name="connsiteY22" fmla="*/ 510633 h 511119"/>
                <a:gd name="connsiteX23" fmla="*/ 115162 w 627957"/>
                <a:gd name="connsiteY23" fmla="*/ 510165 h 511119"/>
                <a:gd name="connsiteX24" fmla="*/ 114093 w 627957"/>
                <a:gd name="connsiteY24" fmla="*/ 508828 h 511119"/>
                <a:gd name="connsiteX25" fmla="*/ 113518 w 627957"/>
                <a:gd name="connsiteY25" fmla="*/ 503183 h 511119"/>
                <a:gd name="connsiteX26" fmla="*/ 114093 w 627957"/>
                <a:gd name="connsiteY26" fmla="*/ 502610 h 511119"/>
                <a:gd name="connsiteX27" fmla="*/ 439497 w 627957"/>
                <a:gd name="connsiteY27" fmla="*/ 417763 h 511119"/>
                <a:gd name="connsiteX28" fmla="*/ 514334 w 627957"/>
                <a:gd name="connsiteY28" fmla="*/ 406397 h 511119"/>
                <a:gd name="connsiteX29" fmla="*/ 593513 w 627957"/>
                <a:gd name="connsiteY29" fmla="*/ 336193 h 511119"/>
                <a:gd name="connsiteX30" fmla="*/ 577878 w 627957"/>
                <a:gd name="connsiteY30" fmla="*/ 297948 h 511119"/>
                <a:gd name="connsiteX31" fmla="*/ 543934 w 627957"/>
                <a:gd name="connsiteY31" fmla="*/ 295341 h 511119"/>
                <a:gd name="connsiteX32" fmla="*/ 541106 w 627957"/>
                <a:gd name="connsiteY32" fmla="*/ 298889 h 511119"/>
                <a:gd name="connsiteX33" fmla="*/ 541328 w 627957"/>
                <a:gd name="connsiteY33" fmla="*/ 299754 h 511119"/>
                <a:gd name="connsiteX34" fmla="*/ 521750 w 627957"/>
                <a:gd name="connsiteY34" fmla="*/ 336193 h 511119"/>
                <a:gd name="connsiteX35" fmla="*/ 403616 w 627957"/>
                <a:gd name="connsiteY35" fmla="*/ 344417 h 511119"/>
                <a:gd name="connsiteX36" fmla="*/ 396934 w 627957"/>
                <a:gd name="connsiteY36" fmla="*/ 342812 h 511119"/>
                <a:gd name="connsiteX37" fmla="*/ 376889 w 627957"/>
                <a:gd name="connsiteY37" fmla="*/ 340940 h 511119"/>
                <a:gd name="connsiteX38" fmla="*/ 373000 w 627957"/>
                <a:gd name="connsiteY38" fmla="*/ 339465 h 511119"/>
                <a:gd name="connsiteX39" fmla="*/ 372946 w 627957"/>
                <a:gd name="connsiteY39" fmla="*/ 339335 h 511119"/>
                <a:gd name="connsiteX40" fmla="*/ 374817 w 627957"/>
                <a:gd name="connsiteY40" fmla="*/ 317739 h 511119"/>
                <a:gd name="connsiteX41" fmla="*/ 372145 w 627957"/>
                <a:gd name="connsiteY41" fmla="*/ 306306 h 511119"/>
                <a:gd name="connsiteX42" fmla="*/ 314948 w 627957"/>
                <a:gd name="connsiteY42" fmla="*/ 309916 h 511119"/>
                <a:gd name="connsiteX43" fmla="*/ 285147 w 627957"/>
                <a:gd name="connsiteY43" fmla="*/ 301291 h 511119"/>
                <a:gd name="connsiteX44" fmla="*/ 282541 w 627957"/>
                <a:gd name="connsiteY44" fmla="*/ 296344 h 511119"/>
                <a:gd name="connsiteX45" fmla="*/ 303389 w 627957"/>
                <a:gd name="connsiteY45" fmla="*/ 272875 h 511119"/>
                <a:gd name="connsiteX46" fmla="*/ 305260 w 627957"/>
                <a:gd name="connsiteY46" fmla="*/ 260907 h 511119"/>
                <a:gd name="connsiteX47" fmla="*/ 280470 w 627957"/>
                <a:gd name="connsiteY47" fmla="*/ 262445 h 511119"/>
                <a:gd name="connsiteX48" fmla="*/ 169552 w 627957"/>
                <a:gd name="connsiteY48" fmla="*/ 292198 h 511119"/>
                <a:gd name="connsiteX49" fmla="*/ 162850 w 627957"/>
                <a:gd name="connsiteY49" fmla="*/ 279702 h 511119"/>
                <a:gd name="connsiteX50" fmla="*/ 162870 w 627957"/>
                <a:gd name="connsiteY50" fmla="*/ 279628 h 511119"/>
                <a:gd name="connsiteX51" fmla="*/ 165209 w 627957"/>
                <a:gd name="connsiteY51" fmla="*/ 275750 h 511119"/>
                <a:gd name="connsiteX52" fmla="*/ 237840 w 627957"/>
                <a:gd name="connsiteY52" fmla="*/ 249006 h 511119"/>
                <a:gd name="connsiteX53" fmla="*/ 238107 w 627957"/>
                <a:gd name="connsiteY53" fmla="*/ 239554 h 511119"/>
                <a:gd name="connsiteX54" fmla="*/ 235969 w 627957"/>
                <a:gd name="connsiteY54" fmla="*/ 238041 h 511119"/>
                <a:gd name="connsiteX55" fmla="*/ 214921 w 627957"/>
                <a:gd name="connsiteY55" fmla="*/ 224134 h 511119"/>
                <a:gd name="connsiteX56" fmla="*/ 205473 w 627957"/>
                <a:gd name="connsiteY56" fmla="*/ 224084 h 511119"/>
                <a:gd name="connsiteX57" fmla="*/ 203896 w 627957"/>
                <a:gd name="connsiteY57" fmla="*/ 226541 h 511119"/>
                <a:gd name="connsiteX58" fmla="*/ 137746 w 627957"/>
                <a:gd name="connsiteY58" fmla="*/ 263314 h 511119"/>
                <a:gd name="connsiteX59" fmla="*/ 131065 w 627957"/>
                <a:gd name="connsiteY59" fmla="*/ 263314 h 511119"/>
                <a:gd name="connsiteX60" fmla="*/ 110618 w 627957"/>
                <a:gd name="connsiteY60" fmla="*/ 259303 h 511119"/>
                <a:gd name="connsiteX61" fmla="*/ 106943 w 627957"/>
                <a:gd name="connsiteY61" fmla="*/ 255291 h 511119"/>
                <a:gd name="connsiteX62" fmla="*/ 113224 w 627957"/>
                <a:gd name="connsiteY62" fmla="*/ 237506 h 511119"/>
                <a:gd name="connsiteX63" fmla="*/ 118636 w 627957"/>
                <a:gd name="connsiteY63" fmla="*/ 233695 h 511119"/>
                <a:gd name="connsiteX64" fmla="*/ 182515 w 627957"/>
                <a:gd name="connsiteY64" fmla="*/ 202070 h 511119"/>
                <a:gd name="connsiteX65" fmla="*/ 388582 w 627957"/>
                <a:gd name="connsiteY65" fmla="*/ 274948 h 511119"/>
                <a:gd name="connsiteX66" fmla="*/ 374082 w 627957"/>
                <a:gd name="connsiteY66" fmla="*/ 270602 h 511119"/>
                <a:gd name="connsiteX67" fmla="*/ 374082 w 627957"/>
                <a:gd name="connsiteY67" fmla="*/ 270602 h 511119"/>
                <a:gd name="connsiteX68" fmla="*/ 359449 w 627957"/>
                <a:gd name="connsiteY68" fmla="*/ 274413 h 511119"/>
                <a:gd name="connsiteX69" fmla="*/ 373949 w 627957"/>
                <a:gd name="connsiteY69" fmla="*/ 278759 h 511119"/>
                <a:gd name="connsiteX70" fmla="*/ 373949 w 627957"/>
                <a:gd name="connsiteY70" fmla="*/ 278759 h 511119"/>
                <a:gd name="connsiteX71" fmla="*/ 388582 w 627957"/>
                <a:gd name="connsiteY71" fmla="*/ 274948 h 511119"/>
                <a:gd name="connsiteX72" fmla="*/ 497629 w 627957"/>
                <a:gd name="connsiteY72" fmla="*/ 307509 h 511119"/>
                <a:gd name="connsiteX73" fmla="*/ 496760 w 627957"/>
                <a:gd name="connsiteY73" fmla="*/ 298483 h 511119"/>
                <a:gd name="connsiteX74" fmla="*/ 495371 w 627957"/>
                <a:gd name="connsiteY74" fmla="*/ 297345 h 511119"/>
                <a:gd name="connsiteX75" fmla="*/ 495357 w 627957"/>
                <a:gd name="connsiteY75" fmla="*/ 297347 h 511119"/>
                <a:gd name="connsiteX76" fmla="*/ 495357 w 627957"/>
                <a:gd name="connsiteY76" fmla="*/ 297347 h 511119"/>
                <a:gd name="connsiteX77" fmla="*/ 493553 w 627957"/>
                <a:gd name="connsiteY77" fmla="*/ 297347 h 511119"/>
                <a:gd name="connsiteX78" fmla="*/ 445645 w 627957"/>
                <a:gd name="connsiteY78" fmla="*/ 307376 h 511119"/>
                <a:gd name="connsiteX79" fmla="*/ 445645 w 627957"/>
                <a:gd name="connsiteY79" fmla="*/ 307376 h 511119"/>
                <a:gd name="connsiteX80" fmla="*/ 445645 w 627957"/>
                <a:gd name="connsiteY80" fmla="*/ 308445 h 511119"/>
                <a:gd name="connsiteX81" fmla="*/ 494555 w 627957"/>
                <a:gd name="connsiteY81" fmla="*/ 308913 h 511119"/>
                <a:gd name="connsiteX82" fmla="*/ 496360 w 627957"/>
                <a:gd name="connsiteY82" fmla="*/ 308913 h 511119"/>
                <a:gd name="connsiteX83" fmla="*/ 497495 w 627957"/>
                <a:gd name="connsiteY83" fmla="*/ 307523 h 511119"/>
                <a:gd name="connsiteX84" fmla="*/ 497495 w 627957"/>
                <a:gd name="connsiteY84" fmla="*/ 307509 h 51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7957" h="511119">
                  <a:moveTo>
                    <a:pt x="182515" y="202070"/>
                  </a:moveTo>
                  <a:cubicBezTo>
                    <a:pt x="184720" y="196453"/>
                    <a:pt x="182916" y="194715"/>
                    <a:pt x="177236" y="196788"/>
                  </a:cubicBezTo>
                  <a:cubicBezTo>
                    <a:pt x="142958" y="209558"/>
                    <a:pt x="100996" y="194648"/>
                    <a:pt x="71997" y="175526"/>
                  </a:cubicBezTo>
                  <a:cubicBezTo>
                    <a:pt x="66786" y="172116"/>
                    <a:pt x="59636" y="172584"/>
                    <a:pt x="50616" y="176930"/>
                  </a:cubicBezTo>
                  <a:cubicBezTo>
                    <a:pt x="48417" y="177906"/>
                    <a:pt x="45865" y="177625"/>
                    <a:pt x="43934" y="176195"/>
                  </a:cubicBezTo>
                  <a:cubicBezTo>
                    <a:pt x="32548" y="167288"/>
                    <a:pt x="19478" y="160782"/>
                    <a:pt x="5513" y="157072"/>
                  </a:cubicBezTo>
                  <a:cubicBezTo>
                    <a:pt x="3215" y="156575"/>
                    <a:pt x="1464" y="154715"/>
                    <a:pt x="1103" y="152392"/>
                  </a:cubicBezTo>
                  <a:cubicBezTo>
                    <a:pt x="-8919" y="103249"/>
                    <a:pt x="122712" y="60659"/>
                    <a:pt x="154451" y="55711"/>
                  </a:cubicBezTo>
                  <a:cubicBezTo>
                    <a:pt x="171089" y="53104"/>
                    <a:pt x="208507" y="63200"/>
                    <a:pt x="223541" y="52836"/>
                  </a:cubicBezTo>
                  <a:cubicBezTo>
                    <a:pt x="241849" y="40199"/>
                    <a:pt x="251471" y="55577"/>
                    <a:pt x="266037" y="57249"/>
                  </a:cubicBezTo>
                  <a:cubicBezTo>
                    <a:pt x="300716" y="61194"/>
                    <a:pt x="308400" y="33914"/>
                    <a:pt x="333457" y="25223"/>
                  </a:cubicBezTo>
                  <a:cubicBezTo>
                    <a:pt x="344729" y="21300"/>
                    <a:pt x="355995" y="17288"/>
                    <a:pt x="367267" y="13188"/>
                  </a:cubicBezTo>
                  <a:cubicBezTo>
                    <a:pt x="390252" y="4830"/>
                    <a:pt x="413171" y="6836"/>
                    <a:pt x="437493" y="551"/>
                  </a:cubicBezTo>
                  <a:cubicBezTo>
                    <a:pt x="439671" y="-96"/>
                    <a:pt x="441996" y="-96"/>
                    <a:pt x="444175" y="551"/>
                  </a:cubicBezTo>
                  <a:cubicBezTo>
                    <a:pt x="463552" y="6501"/>
                    <a:pt x="483063" y="7972"/>
                    <a:pt x="500836" y="16196"/>
                  </a:cubicBezTo>
                  <a:cubicBezTo>
                    <a:pt x="511661" y="21233"/>
                    <a:pt x="522352" y="26381"/>
                    <a:pt x="532909" y="31641"/>
                  </a:cubicBezTo>
                  <a:cubicBezTo>
                    <a:pt x="574938" y="52769"/>
                    <a:pt x="613091" y="125915"/>
                    <a:pt x="617768" y="170378"/>
                  </a:cubicBezTo>
                  <a:cubicBezTo>
                    <a:pt x="620333" y="195953"/>
                    <a:pt x="617510" y="221782"/>
                    <a:pt x="609483" y="246198"/>
                  </a:cubicBezTo>
                  <a:cubicBezTo>
                    <a:pt x="604672" y="261175"/>
                    <a:pt x="616833" y="278960"/>
                    <a:pt x="621844" y="292533"/>
                  </a:cubicBezTo>
                  <a:cubicBezTo>
                    <a:pt x="634272" y="326431"/>
                    <a:pt x="628526" y="348428"/>
                    <a:pt x="611354" y="380455"/>
                  </a:cubicBezTo>
                  <a:cubicBezTo>
                    <a:pt x="583691" y="433007"/>
                    <a:pt x="531840" y="443237"/>
                    <a:pt x="476715" y="445778"/>
                  </a:cubicBezTo>
                  <a:cubicBezTo>
                    <a:pt x="425332" y="448185"/>
                    <a:pt x="351965" y="439827"/>
                    <a:pt x="282942" y="446981"/>
                  </a:cubicBezTo>
                  <a:cubicBezTo>
                    <a:pt x="223534" y="452787"/>
                    <a:pt x="166859" y="474804"/>
                    <a:pt x="119104" y="510633"/>
                  </a:cubicBezTo>
                  <a:cubicBezTo>
                    <a:pt x="117868" y="511522"/>
                    <a:pt x="116158" y="511319"/>
                    <a:pt x="115162" y="510165"/>
                  </a:cubicBezTo>
                  <a:lnTo>
                    <a:pt x="114093" y="508828"/>
                  </a:lnTo>
                  <a:cubicBezTo>
                    <a:pt x="112376" y="507428"/>
                    <a:pt x="112122" y="504900"/>
                    <a:pt x="113518" y="503183"/>
                  </a:cubicBezTo>
                  <a:cubicBezTo>
                    <a:pt x="113692" y="502973"/>
                    <a:pt x="113886" y="502781"/>
                    <a:pt x="114093" y="502610"/>
                  </a:cubicBezTo>
                  <a:cubicBezTo>
                    <a:pt x="207237" y="410810"/>
                    <a:pt x="319559" y="420237"/>
                    <a:pt x="439497" y="417763"/>
                  </a:cubicBezTo>
                  <a:cubicBezTo>
                    <a:pt x="464668" y="415655"/>
                    <a:pt x="489671" y="411858"/>
                    <a:pt x="514334" y="406397"/>
                  </a:cubicBezTo>
                  <a:cubicBezTo>
                    <a:pt x="557721" y="397927"/>
                    <a:pt x="584114" y="374526"/>
                    <a:pt x="593513" y="336193"/>
                  </a:cubicBezTo>
                  <a:cubicBezTo>
                    <a:pt x="598200" y="321340"/>
                    <a:pt x="591625" y="305255"/>
                    <a:pt x="577878" y="297948"/>
                  </a:cubicBezTo>
                  <a:cubicBezTo>
                    <a:pt x="567398" y="292462"/>
                    <a:pt x="555128" y="291520"/>
                    <a:pt x="543934" y="295341"/>
                  </a:cubicBezTo>
                  <a:cubicBezTo>
                    <a:pt x="542174" y="295539"/>
                    <a:pt x="540908" y="297128"/>
                    <a:pt x="541106" y="298889"/>
                  </a:cubicBezTo>
                  <a:cubicBezTo>
                    <a:pt x="541140" y="299186"/>
                    <a:pt x="541215" y="299477"/>
                    <a:pt x="541328" y="299754"/>
                  </a:cubicBezTo>
                  <a:cubicBezTo>
                    <a:pt x="546629" y="322040"/>
                    <a:pt x="540103" y="334187"/>
                    <a:pt x="521750" y="336193"/>
                  </a:cubicBezTo>
                  <a:cubicBezTo>
                    <a:pt x="482461" y="340427"/>
                    <a:pt x="443085" y="343168"/>
                    <a:pt x="403616" y="344417"/>
                  </a:cubicBezTo>
                  <a:cubicBezTo>
                    <a:pt x="401284" y="344514"/>
                    <a:pt x="398972" y="343958"/>
                    <a:pt x="396934" y="342812"/>
                  </a:cubicBezTo>
                  <a:cubicBezTo>
                    <a:pt x="390847" y="339294"/>
                    <a:pt x="383524" y="338610"/>
                    <a:pt x="376889" y="340940"/>
                  </a:cubicBezTo>
                  <a:cubicBezTo>
                    <a:pt x="375405" y="341606"/>
                    <a:pt x="373668" y="340947"/>
                    <a:pt x="373000" y="339465"/>
                  </a:cubicBezTo>
                  <a:cubicBezTo>
                    <a:pt x="372980" y="339422"/>
                    <a:pt x="372966" y="339379"/>
                    <a:pt x="372946" y="339335"/>
                  </a:cubicBezTo>
                  <a:cubicBezTo>
                    <a:pt x="367066" y="328504"/>
                    <a:pt x="367688" y="321305"/>
                    <a:pt x="374817" y="317739"/>
                  </a:cubicBezTo>
                  <a:cubicBezTo>
                    <a:pt x="390005" y="310117"/>
                    <a:pt x="389116" y="306306"/>
                    <a:pt x="372145" y="306306"/>
                  </a:cubicBezTo>
                  <a:cubicBezTo>
                    <a:pt x="353028" y="306474"/>
                    <a:pt x="333931" y="307680"/>
                    <a:pt x="314948" y="309916"/>
                  </a:cubicBezTo>
                  <a:cubicBezTo>
                    <a:pt x="301585" y="311320"/>
                    <a:pt x="295771" y="307309"/>
                    <a:pt x="285147" y="301291"/>
                  </a:cubicBezTo>
                  <a:cubicBezTo>
                    <a:pt x="283296" y="300383"/>
                    <a:pt x="282241" y="298384"/>
                    <a:pt x="282541" y="296344"/>
                  </a:cubicBezTo>
                  <a:cubicBezTo>
                    <a:pt x="282495" y="284347"/>
                    <a:pt x="291475" y="274239"/>
                    <a:pt x="303389" y="272875"/>
                  </a:cubicBezTo>
                  <a:cubicBezTo>
                    <a:pt x="315329" y="270647"/>
                    <a:pt x="315951" y="266657"/>
                    <a:pt x="305260" y="260907"/>
                  </a:cubicBezTo>
                  <a:cubicBezTo>
                    <a:pt x="297248" y="257314"/>
                    <a:pt x="287980" y="257889"/>
                    <a:pt x="280470" y="262445"/>
                  </a:cubicBezTo>
                  <a:cubicBezTo>
                    <a:pt x="243252" y="284041"/>
                    <a:pt x="215122" y="306975"/>
                    <a:pt x="169552" y="292198"/>
                  </a:cubicBezTo>
                  <a:cubicBezTo>
                    <a:pt x="164253" y="290600"/>
                    <a:pt x="161253" y="285005"/>
                    <a:pt x="162850" y="279702"/>
                  </a:cubicBezTo>
                  <a:cubicBezTo>
                    <a:pt x="162857" y="279677"/>
                    <a:pt x="162863" y="279652"/>
                    <a:pt x="162870" y="279628"/>
                  </a:cubicBezTo>
                  <a:cubicBezTo>
                    <a:pt x="163331" y="278168"/>
                    <a:pt x="164133" y="276838"/>
                    <a:pt x="165209" y="275750"/>
                  </a:cubicBezTo>
                  <a:cubicBezTo>
                    <a:pt x="186390" y="253753"/>
                    <a:pt x="215256" y="279227"/>
                    <a:pt x="237840" y="249006"/>
                  </a:cubicBezTo>
                  <a:cubicBezTo>
                    <a:pt x="240520" y="246469"/>
                    <a:pt x="240640" y="242237"/>
                    <a:pt x="238107" y="239554"/>
                  </a:cubicBezTo>
                  <a:cubicBezTo>
                    <a:pt x="237499" y="238914"/>
                    <a:pt x="236771" y="238399"/>
                    <a:pt x="235969" y="238041"/>
                  </a:cubicBezTo>
                  <a:lnTo>
                    <a:pt x="214921" y="224134"/>
                  </a:lnTo>
                  <a:cubicBezTo>
                    <a:pt x="212329" y="221509"/>
                    <a:pt x="208093" y="221487"/>
                    <a:pt x="205473" y="224084"/>
                  </a:cubicBezTo>
                  <a:cubicBezTo>
                    <a:pt x="204772" y="224777"/>
                    <a:pt x="204237" y="225616"/>
                    <a:pt x="203896" y="226541"/>
                  </a:cubicBezTo>
                  <a:cubicBezTo>
                    <a:pt x="191067" y="247067"/>
                    <a:pt x="159128" y="253753"/>
                    <a:pt x="137746" y="263314"/>
                  </a:cubicBezTo>
                  <a:cubicBezTo>
                    <a:pt x="135615" y="264244"/>
                    <a:pt x="133196" y="264244"/>
                    <a:pt x="131065" y="263314"/>
                  </a:cubicBezTo>
                  <a:cubicBezTo>
                    <a:pt x="124697" y="260261"/>
                    <a:pt x="117661" y="258881"/>
                    <a:pt x="110618" y="259303"/>
                  </a:cubicBezTo>
                  <a:cubicBezTo>
                    <a:pt x="107745" y="259303"/>
                    <a:pt x="106542" y="258166"/>
                    <a:pt x="106943" y="255291"/>
                  </a:cubicBezTo>
                  <a:cubicBezTo>
                    <a:pt x="107812" y="248997"/>
                    <a:pt x="109943" y="242946"/>
                    <a:pt x="113224" y="237506"/>
                  </a:cubicBezTo>
                  <a:cubicBezTo>
                    <a:pt x="114387" y="235509"/>
                    <a:pt x="116365" y="234118"/>
                    <a:pt x="118636" y="233695"/>
                  </a:cubicBezTo>
                  <a:cubicBezTo>
                    <a:pt x="145030" y="228212"/>
                    <a:pt x="170955" y="231756"/>
                    <a:pt x="182515" y="202070"/>
                  </a:cubicBezTo>
                  <a:close/>
                  <a:moveTo>
                    <a:pt x="388582" y="274948"/>
                  </a:moveTo>
                  <a:cubicBezTo>
                    <a:pt x="388582" y="272675"/>
                    <a:pt x="381900" y="270736"/>
                    <a:pt x="374082" y="270602"/>
                  </a:cubicBezTo>
                  <a:lnTo>
                    <a:pt x="374082" y="270602"/>
                  </a:lnTo>
                  <a:cubicBezTo>
                    <a:pt x="366064" y="270602"/>
                    <a:pt x="359516" y="272140"/>
                    <a:pt x="359449" y="274413"/>
                  </a:cubicBezTo>
                  <a:cubicBezTo>
                    <a:pt x="359382" y="276687"/>
                    <a:pt x="366131" y="278625"/>
                    <a:pt x="373949" y="278759"/>
                  </a:cubicBezTo>
                  <a:lnTo>
                    <a:pt x="373949" y="278759"/>
                  </a:lnTo>
                  <a:cubicBezTo>
                    <a:pt x="381967" y="278893"/>
                    <a:pt x="388515" y="277221"/>
                    <a:pt x="388582" y="274948"/>
                  </a:cubicBezTo>
                  <a:close/>
                  <a:moveTo>
                    <a:pt x="497629" y="307509"/>
                  </a:moveTo>
                  <a:lnTo>
                    <a:pt x="496760" y="298483"/>
                  </a:lnTo>
                  <a:cubicBezTo>
                    <a:pt x="496694" y="297785"/>
                    <a:pt x="496072" y="297276"/>
                    <a:pt x="495371" y="297345"/>
                  </a:cubicBezTo>
                  <a:cubicBezTo>
                    <a:pt x="495364" y="297345"/>
                    <a:pt x="495364" y="297346"/>
                    <a:pt x="495357" y="297347"/>
                  </a:cubicBezTo>
                  <a:lnTo>
                    <a:pt x="495357" y="297347"/>
                  </a:lnTo>
                  <a:lnTo>
                    <a:pt x="493553" y="297347"/>
                  </a:lnTo>
                  <a:cubicBezTo>
                    <a:pt x="466826" y="299954"/>
                    <a:pt x="445377" y="304434"/>
                    <a:pt x="445645" y="307376"/>
                  </a:cubicBezTo>
                  <a:lnTo>
                    <a:pt x="445645" y="307376"/>
                  </a:lnTo>
                  <a:lnTo>
                    <a:pt x="445645" y="308445"/>
                  </a:lnTo>
                  <a:cubicBezTo>
                    <a:pt x="446112" y="311320"/>
                    <a:pt x="467962" y="311521"/>
                    <a:pt x="494555" y="308913"/>
                  </a:cubicBezTo>
                  <a:lnTo>
                    <a:pt x="496360" y="308913"/>
                  </a:lnTo>
                  <a:cubicBezTo>
                    <a:pt x="497054" y="308844"/>
                    <a:pt x="497569" y="308221"/>
                    <a:pt x="497495" y="307523"/>
                  </a:cubicBezTo>
                  <a:cubicBezTo>
                    <a:pt x="497495" y="307519"/>
                    <a:pt x="497495" y="307514"/>
                    <a:pt x="497495" y="307509"/>
                  </a:cubicBezTo>
                  <a:close/>
                </a:path>
              </a:pathLst>
            </a:custGeom>
            <a:solidFill>
              <a:srgbClr val="ED7D31"/>
            </a:solidFill>
            <a:ln w="6671"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D22A04D0-7116-0B41-96AA-62548C02C095}"/>
                </a:ext>
              </a:extLst>
            </p:cNvPr>
            <p:cNvSpPr/>
            <p:nvPr/>
          </p:nvSpPr>
          <p:spPr>
            <a:xfrm>
              <a:off x="4610339" y="3200995"/>
              <a:ext cx="24321" cy="391805"/>
            </a:xfrm>
            <a:custGeom>
              <a:avLst/>
              <a:gdLst>
                <a:gd name="connsiteX0" fmla="*/ 17506 w 24321"/>
                <a:gd name="connsiteY0" fmla="*/ 0 h 391805"/>
                <a:gd name="connsiteX1" fmla="*/ 24322 w 24321"/>
                <a:gd name="connsiteY1" fmla="*/ 0 h 391805"/>
                <a:gd name="connsiteX2" fmla="*/ 24322 w 24321"/>
                <a:gd name="connsiteY2" fmla="*/ 391805 h 391805"/>
                <a:gd name="connsiteX3" fmla="*/ 17506 w 24321"/>
                <a:gd name="connsiteY3" fmla="*/ 391805 h 391805"/>
                <a:gd name="connsiteX4" fmla="*/ 6815 w 24321"/>
                <a:gd name="connsiteY4" fmla="*/ 391805 h 391805"/>
                <a:gd name="connsiteX5" fmla="*/ 0 w 24321"/>
                <a:gd name="connsiteY5" fmla="*/ 391805 h 391805"/>
                <a:gd name="connsiteX6" fmla="*/ 0 w 24321"/>
                <a:gd name="connsiteY6" fmla="*/ 0 h 391805"/>
                <a:gd name="connsiteX7" fmla="*/ 6815 w 24321"/>
                <a:gd name="connsiteY7" fmla="*/ 0 h 3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21" h="391805">
                  <a:moveTo>
                    <a:pt x="17506" y="0"/>
                  </a:moveTo>
                  <a:cubicBezTo>
                    <a:pt x="21270" y="0"/>
                    <a:pt x="24322" y="0"/>
                    <a:pt x="24322" y="0"/>
                  </a:cubicBezTo>
                  <a:lnTo>
                    <a:pt x="24322" y="391805"/>
                  </a:lnTo>
                  <a:cubicBezTo>
                    <a:pt x="24322" y="391805"/>
                    <a:pt x="21270" y="391805"/>
                    <a:pt x="17506" y="391805"/>
                  </a:cubicBezTo>
                  <a:lnTo>
                    <a:pt x="6815" y="391805"/>
                  </a:lnTo>
                  <a:cubicBezTo>
                    <a:pt x="3051" y="391805"/>
                    <a:pt x="0" y="391805"/>
                    <a:pt x="0" y="391805"/>
                  </a:cubicBezTo>
                  <a:lnTo>
                    <a:pt x="0" y="0"/>
                  </a:lnTo>
                  <a:cubicBezTo>
                    <a:pt x="0" y="0"/>
                    <a:pt x="3051" y="0"/>
                    <a:pt x="6815" y="0"/>
                  </a:cubicBezTo>
                  <a:close/>
                </a:path>
              </a:pathLst>
            </a:custGeom>
            <a:solidFill>
              <a:srgbClr val="ED7D31"/>
            </a:solidFill>
            <a:ln w="6671"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8C5A5C92-138F-9141-889F-EDEBF897703F}"/>
                </a:ext>
              </a:extLst>
            </p:cNvPr>
            <p:cNvSpPr/>
            <p:nvPr/>
          </p:nvSpPr>
          <p:spPr>
            <a:xfrm>
              <a:off x="5130189" y="3386494"/>
              <a:ext cx="409964" cy="410002"/>
            </a:xfrm>
            <a:custGeom>
              <a:avLst/>
              <a:gdLst>
                <a:gd name="connsiteX0" fmla="*/ 409015 w 409964"/>
                <a:gd name="connsiteY0" fmla="*/ 11473 h 410002"/>
                <a:gd name="connsiteX1" fmla="*/ 409022 w 409964"/>
                <a:gd name="connsiteY1" fmla="*/ 18753 h 410002"/>
                <a:gd name="connsiteX2" fmla="*/ 409015 w 409964"/>
                <a:gd name="connsiteY2" fmla="*/ 18761 h 410002"/>
                <a:gd name="connsiteX3" fmla="*/ 409015 w 409964"/>
                <a:gd name="connsiteY3" fmla="*/ 18761 h 410002"/>
                <a:gd name="connsiteX4" fmla="*/ 33898 w 409964"/>
                <a:gd name="connsiteY4" fmla="*/ 393917 h 410002"/>
                <a:gd name="connsiteX5" fmla="*/ 8574 w 409964"/>
                <a:gd name="connsiteY5" fmla="*/ 409496 h 410002"/>
                <a:gd name="connsiteX6" fmla="*/ 8574 w 409964"/>
                <a:gd name="connsiteY6" fmla="*/ 409496 h 410002"/>
                <a:gd name="connsiteX7" fmla="*/ 1157 w 409964"/>
                <a:gd name="connsiteY7" fmla="*/ 402074 h 410002"/>
                <a:gd name="connsiteX8" fmla="*/ 16659 w 409964"/>
                <a:gd name="connsiteY8" fmla="*/ 376734 h 410002"/>
                <a:gd name="connsiteX9" fmla="*/ 16659 w 409964"/>
                <a:gd name="connsiteY9" fmla="*/ 376734 h 410002"/>
                <a:gd name="connsiteX10" fmla="*/ 391509 w 409964"/>
                <a:gd name="connsiteY10" fmla="*/ 1578 h 410002"/>
                <a:gd name="connsiteX11" fmla="*/ 398785 w 409964"/>
                <a:gd name="connsiteY11" fmla="*/ 1570 h 410002"/>
                <a:gd name="connsiteX12" fmla="*/ 398792 w 409964"/>
                <a:gd name="connsiteY12" fmla="*/ 1578 h 410002"/>
                <a:gd name="connsiteX13" fmla="*/ 398792 w 409964"/>
                <a:gd name="connsiteY13" fmla="*/ 1578 h 4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964" h="410002">
                  <a:moveTo>
                    <a:pt x="409015" y="11473"/>
                  </a:moveTo>
                  <a:cubicBezTo>
                    <a:pt x="411026" y="13481"/>
                    <a:pt x="411026" y="16741"/>
                    <a:pt x="409022" y="18753"/>
                  </a:cubicBezTo>
                  <a:cubicBezTo>
                    <a:pt x="409022" y="18756"/>
                    <a:pt x="409015" y="18758"/>
                    <a:pt x="409015" y="18761"/>
                  </a:cubicBezTo>
                  <a:lnTo>
                    <a:pt x="409015" y="18761"/>
                  </a:lnTo>
                  <a:lnTo>
                    <a:pt x="33898" y="393917"/>
                  </a:lnTo>
                  <a:cubicBezTo>
                    <a:pt x="22606" y="405217"/>
                    <a:pt x="11247" y="412170"/>
                    <a:pt x="8574" y="409496"/>
                  </a:cubicBezTo>
                  <a:lnTo>
                    <a:pt x="8574" y="409496"/>
                  </a:lnTo>
                  <a:lnTo>
                    <a:pt x="1157" y="402074"/>
                  </a:lnTo>
                  <a:cubicBezTo>
                    <a:pt x="-1582" y="399400"/>
                    <a:pt x="5367" y="388101"/>
                    <a:pt x="16659" y="376734"/>
                  </a:cubicBezTo>
                  <a:lnTo>
                    <a:pt x="16659" y="376734"/>
                  </a:lnTo>
                  <a:lnTo>
                    <a:pt x="391509" y="1578"/>
                  </a:lnTo>
                  <a:cubicBezTo>
                    <a:pt x="393514" y="-435"/>
                    <a:pt x="396774" y="-438"/>
                    <a:pt x="398785" y="1570"/>
                  </a:cubicBezTo>
                  <a:cubicBezTo>
                    <a:pt x="398785" y="1573"/>
                    <a:pt x="398792" y="1575"/>
                    <a:pt x="398792" y="1578"/>
                  </a:cubicBezTo>
                  <a:lnTo>
                    <a:pt x="398792" y="1578"/>
                  </a:lnTo>
                  <a:close/>
                </a:path>
              </a:pathLst>
            </a:custGeom>
            <a:solidFill>
              <a:srgbClr val="ED7D31"/>
            </a:solidFill>
            <a:ln w="6671"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DED68009-6E18-CE43-87BA-1D833D63AB25}"/>
                </a:ext>
              </a:extLst>
            </p:cNvPr>
            <p:cNvSpPr/>
            <p:nvPr/>
          </p:nvSpPr>
          <p:spPr>
            <a:xfrm>
              <a:off x="3832860" y="3460014"/>
              <a:ext cx="337615" cy="340991"/>
            </a:xfrm>
            <a:custGeom>
              <a:avLst/>
              <a:gdLst>
                <a:gd name="connsiteX0" fmla="*/ 328954 w 337615"/>
                <a:gd name="connsiteY0" fmla="*/ 339520 h 340991"/>
                <a:gd name="connsiteX1" fmla="*/ 2213 w 337615"/>
                <a:gd name="connsiteY1" fmla="*/ 16648 h 340991"/>
                <a:gd name="connsiteX2" fmla="*/ 2200 w 337615"/>
                <a:gd name="connsiteY2" fmla="*/ 8706 h 340991"/>
                <a:gd name="connsiteX3" fmla="*/ 2213 w 337615"/>
                <a:gd name="connsiteY3" fmla="*/ 8692 h 340991"/>
                <a:gd name="connsiteX4" fmla="*/ 3149 w 337615"/>
                <a:gd name="connsiteY4" fmla="*/ 7956 h 340991"/>
                <a:gd name="connsiteX5" fmla="*/ 14441 w 337615"/>
                <a:gd name="connsiteY5" fmla="*/ 802 h 340991"/>
                <a:gd name="connsiteX6" fmla="*/ 21123 w 337615"/>
                <a:gd name="connsiteY6" fmla="*/ 1605 h 340991"/>
                <a:gd name="connsiteX7" fmla="*/ 335970 w 337615"/>
                <a:gd name="connsiteY7" fmla="*/ 313310 h 340991"/>
                <a:gd name="connsiteX8" fmla="*/ 337640 w 337615"/>
                <a:gd name="connsiteY8" fmla="*/ 317188 h 340991"/>
                <a:gd name="connsiteX9" fmla="*/ 338175 w 337615"/>
                <a:gd name="connsiteY9" fmla="*/ 335374 h 340991"/>
                <a:gd name="connsiteX10" fmla="*/ 332629 w 337615"/>
                <a:gd name="connsiteY10" fmla="*/ 341058 h 340991"/>
                <a:gd name="connsiteX11" fmla="*/ 332629 w 337615"/>
                <a:gd name="connsiteY11" fmla="*/ 341058 h 340991"/>
                <a:gd name="connsiteX12" fmla="*/ 328954 w 337615"/>
                <a:gd name="connsiteY12" fmla="*/ 339520 h 34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615" h="340991">
                  <a:moveTo>
                    <a:pt x="328954" y="339520"/>
                  </a:moveTo>
                  <a:lnTo>
                    <a:pt x="2213" y="16648"/>
                  </a:lnTo>
                  <a:cubicBezTo>
                    <a:pt x="15" y="14459"/>
                    <a:pt x="8" y="10903"/>
                    <a:pt x="2200" y="8706"/>
                  </a:cubicBezTo>
                  <a:cubicBezTo>
                    <a:pt x="2207" y="8701"/>
                    <a:pt x="2207" y="8697"/>
                    <a:pt x="2213" y="8692"/>
                  </a:cubicBezTo>
                  <a:lnTo>
                    <a:pt x="3149" y="7956"/>
                  </a:lnTo>
                  <a:lnTo>
                    <a:pt x="14441" y="802"/>
                  </a:lnTo>
                  <a:cubicBezTo>
                    <a:pt x="16606" y="-422"/>
                    <a:pt x="19312" y="-96"/>
                    <a:pt x="21123" y="1605"/>
                  </a:cubicBezTo>
                  <a:lnTo>
                    <a:pt x="335970" y="313310"/>
                  </a:lnTo>
                  <a:cubicBezTo>
                    <a:pt x="337039" y="314313"/>
                    <a:pt x="337647" y="315717"/>
                    <a:pt x="337640" y="317188"/>
                  </a:cubicBezTo>
                  <a:lnTo>
                    <a:pt x="338175" y="335374"/>
                  </a:lnTo>
                  <a:cubicBezTo>
                    <a:pt x="338215" y="338477"/>
                    <a:pt x="335729" y="341017"/>
                    <a:pt x="332629" y="341058"/>
                  </a:cubicBezTo>
                  <a:cubicBezTo>
                    <a:pt x="332629" y="341058"/>
                    <a:pt x="332629" y="341058"/>
                    <a:pt x="332629" y="341058"/>
                  </a:cubicBezTo>
                  <a:cubicBezTo>
                    <a:pt x="331253" y="341031"/>
                    <a:pt x="329936" y="340483"/>
                    <a:pt x="328954" y="339520"/>
                  </a:cubicBezTo>
                  <a:close/>
                </a:path>
              </a:pathLst>
            </a:custGeom>
            <a:solidFill>
              <a:srgbClr val="ED7D31"/>
            </a:solidFill>
            <a:ln w="6671"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65EC297C-7194-A84C-A5FB-A6CD9435A0C1}"/>
                </a:ext>
              </a:extLst>
            </p:cNvPr>
            <p:cNvSpPr/>
            <p:nvPr/>
          </p:nvSpPr>
          <p:spPr>
            <a:xfrm>
              <a:off x="4677747" y="3503056"/>
              <a:ext cx="310453" cy="1453151"/>
            </a:xfrm>
            <a:custGeom>
              <a:avLst/>
              <a:gdLst>
                <a:gd name="connsiteX0" fmla="*/ 151247 w 310453"/>
                <a:gd name="connsiteY0" fmla="*/ 691024 h 1453151"/>
                <a:gd name="connsiteX1" fmla="*/ 149443 w 310453"/>
                <a:gd name="connsiteY1" fmla="*/ 691024 h 1453151"/>
                <a:gd name="connsiteX2" fmla="*/ 147625 w 310453"/>
                <a:gd name="connsiteY2" fmla="*/ 692535 h 1453151"/>
                <a:gd name="connsiteX3" fmla="*/ 147639 w 310453"/>
                <a:gd name="connsiteY3" fmla="*/ 692963 h 1453151"/>
                <a:gd name="connsiteX4" fmla="*/ 146169 w 310453"/>
                <a:gd name="connsiteY4" fmla="*/ 787303 h 1453151"/>
                <a:gd name="connsiteX5" fmla="*/ 144431 w 310453"/>
                <a:gd name="connsiteY5" fmla="*/ 833571 h 1453151"/>
                <a:gd name="connsiteX6" fmla="*/ 129798 w 310453"/>
                <a:gd name="connsiteY6" fmla="*/ 934999 h 1453151"/>
                <a:gd name="connsiteX7" fmla="*/ 127727 w 310453"/>
                <a:gd name="connsiteY7" fmla="*/ 977657 h 1453151"/>
                <a:gd name="connsiteX8" fmla="*/ 120377 w 310453"/>
                <a:gd name="connsiteY8" fmla="*/ 1047794 h 1453151"/>
                <a:gd name="connsiteX9" fmla="*/ 126457 w 310453"/>
                <a:gd name="connsiteY9" fmla="*/ 1109038 h 1453151"/>
                <a:gd name="connsiteX10" fmla="*/ 124185 w 310453"/>
                <a:gd name="connsiteY10" fmla="*/ 1133175 h 1453151"/>
                <a:gd name="connsiteX11" fmla="*/ 107280 w 310453"/>
                <a:gd name="connsiteY11" fmla="*/ 1280737 h 1453151"/>
                <a:gd name="connsiteX12" fmla="*/ 114831 w 310453"/>
                <a:gd name="connsiteY12" fmla="*/ 1339642 h 1453151"/>
                <a:gd name="connsiteX13" fmla="*/ 88104 w 310453"/>
                <a:gd name="connsiteY13" fmla="*/ 1429436 h 1453151"/>
                <a:gd name="connsiteX14" fmla="*/ 22422 w 310453"/>
                <a:gd name="connsiteY14" fmla="*/ 1433648 h 1453151"/>
                <a:gd name="connsiteX15" fmla="*/ 33714 w 310453"/>
                <a:gd name="connsiteY15" fmla="*/ 1389921 h 1453151"/>
                <a:gd name="connsiteX16" fmla="*/ 60040 w 310453"/>
                <a:gd name="connsiteY16" fmla="*/ 1305342 h 1453151"/>
                <a:gd name="connsiteX17" fmla="*/ 60040 w 310453"/>
                <a:gd name="connsiteY17" fmla="*/ 1278197 h 1453151"/>
                <a:gd name="connsiteX18" fmla="*/ 53358 w 310453"/>
                <a:gd name="connsiteY18" fmla="*/ 1223705 h 1453151"/>
                <a:gd name="connsiteX19" fmla="*/ 51621 w 310453"/>
                <a:gd name="connsiteY19" fmla="*/ 1003064 h 1453151"/>
                <a:gd name="connsiteX20" fmla="*/ 52623 w 310453"/>
                <a:gd name="connsiteY20" fmla="*/ 938275 h 1453151"/>
                <a:gd name="connsiteX21" fmla="*/ 34783 w 310453"/>
                <a:gd name="connsiteY21" fmla="*/ 797466 h 1453151"/>
                <a:gd name="connsiteX22" fmla="*/ 11129 w 310453"/>
                <a:gd name="connsiteY22" fmla="*/ 755611 h 1453151"/>
                <a:gd name="connsiteX23" fmla="*/ 1975 w 310453"/>
                <a:gd name="connsiteY23" fmla="*/ 692562 h 1453151"/>
                <a:gd name="connsiteX24" fmla="*/ 3712 w 310453"/>
                <a:gd name="connsiteY24" fmla="*/ 576424 h 1453151"/>
                <a:gd name="connsiteX25" fmla="*/ 5917 w 310453"/>
                <a:gd name="connsiteY25" fmla="*/ 499668 h 1453151"/>
                <a:gd name="connsiteX26" fmla="*/ 12599 w 310453"/>
                <a:gd name="connsiteY26" fmla="*/ 432071 h 1453151"/>
                <a:gd name="connsiteX27" fmla="*/ 19281 w 310453"/>
                <a:gd name="connsiteY27" fmla="*/ 340672 h 1453151"/>
                <a:gd name="connsiteX28" fmla="*/ 34382 w 310453"/>
                <a:gd name="connsiteY28" fmla="*/ 237640 h 1453151"/>
                <a:gd name="connsiteX29" fmla="*/ 64383 w 310453"/>
                <a:gd name="connsiteY29" fmla="*/ 224268 h 1453151"/>
                <a:gd name="connsiteX30" fmla="*/ 120577 w 310453"/>
                <a:gd name="connsiteY30" fmla="*/ 195985 h 1453151"/>
                <a:gd name="connsiteX31" fmla="*/ 123851 w 310453"/>
                <a:gd name="connsiteY31" fmla="*/ 179604 h 1453151"/>
                <a:gd name="connsiteX32" fmla="*/ 66655 w 310453"/>
                <a:gd name="connsiteY32" fmla="*/ 109066 h 1453151"/>
                <a:gd name="connsiteX33" fmla="*/ 67390 w 310453"/>
                <a:gd name="connsiteY33" fmla="*/ 101912 h 1453151"/>
                <a:gd name="connsiteX34" fmla="*/ 76010 w 310453"/>
                <a:gd name="connsiteY34" fmla="*/ 90078 h 1453151"/>
                <a:gd name="connsiteX35" fmla="*/ 76945 w 310453"/>
                <a:gd name="connsiteY35" fmla="*/ 83993 h 1453151"/>
                <a:gd name="connsiteX36" fmla="*/ 114430 w 310453"/>
                <a:gd name="connsiteY36" fmla="*/ 11182 h 1453151"/>
                <a:gd name="connsiteX37" fmla="*/ 138886 w 310453"/>
                <a:gd name="connsiteY37" fmla="*/ 417 h 1453151"/>
                <a:gd name="connsiteX38" fmla="*/ 174032 w 310453"/>
                <a:gd name="connsiteY38" fmla="*/ 9510 h 1453151"/>
                <a:gd name="connsiteX39" fmla="*/ 204969 w 310453"/>
                <a:gd name="connsiteY39" fmla="*/ 49627 h 1453151"/>
                <a:gd name="connsiteX40" fmla="*/ 216395 w 310453"/>
                <a:gd name="connsiteY40" fmla="*/ 101912 h 1453151"/>
                <a:gd name="connsiteX41" fmla="*/ 209713 w 310453"/>
                <a:gd name="connsiteY41" fmla="*/ 125781 h 1453151"/>
                <a:gd name="connsiteX42" fmla="*/ 165746 w 310453"/>
                <a:gd name="connsiteY42" fmla="*/ 180072 h 1453151"/>
                <a:gd name="connsiteX43" fmla="*/ 166882 w 310453"/>
                <a:gd name="connsiteY43" fmla="*/ 185956 h 1453151"/>
                <a:gd name="connsiteX44" fmla="*/ 237309 w 310453"/>
                <a:gd name="connsiteY44" fmla="*/ 222730 h 1453151"/>
                <a:gd name="connsiteX45" fmla="*/ 278936 w 310453"/>
                <a:gd name="connsiteY45" fmla="*/ 330510 h 1453151"/>
                <a:gd name="connsiteX46" fmla="*/ 283346 w 310453"/>
                <a:gd name="connsiteY46" fmla="*/ 374571 h 1453151"/>
                <a:gd name="connsiteX47" fmla="*/ 293302 w 310453"/>
                <a:gd name="connsiteY47" fmla="*/ 491644 h 1453151"/>
                <a:gd name="connsiteX48" fmla="*/ 297779 w 310453"/>
                <a:gd name="connsiteY48" fmla="*/ 576959 h 1453151"/>
                <a:gd name="connsiteX49" fmla="*/ 293035 w 310453"/>
                <a:gd name="connsiteY49" fmla="*/ 622625 h 1453151"/>
                <a:gd name="connsiteX50" fmla="*/ 299249 w 310453"/>
                <a:gd name="connsiteY50" fmla="*/ 694567 h 1453151"/>
                <a:gd name="connsiteX51" fmla="*/ 303392 w 310453"/>
                <a:gd name="connsiteY51" fmla="*/ 699649 h 1453151"/>
                <a:gd name="connsiteX52" fmla="*/ 311009 w 310453"/>
                <a:gd name="connsiteY52" fmla="*/ 712419 h 1453151"/>
                <a:gd name="connsiteX53" fmla="*/ 308938 w 310453"/>
                <a:gd name="connsiteY53" fmla="*/ 718504 h 1453151"/>
                <a:gd name="connsiteX54" fmla="*/ 294505 w 310453"/>
                <a:gd name="connsiteY54" fmla="*/ 738963 h 1453151"/>
                <a:gd name="connsiteX55" fmla="*/ 272856 w 310453"/>
                <a:gd name="connsiteY55" fmla="*/ 780684 h 1453151"/>
                <a:gd name="connsiteX56" fmla="*/ 268112 w 310453"/>
                <a:gd name="connsiteY56" fmla="*/ 792987 h 1453151"/>
                <a:gd name="connsiteX57" fmla="*/ 249336 w 310453"/>
                <a:gd name="connsiteY57" fmla="*/ 947502 h 1453151"/>
                <a:gd name="connsiteX58" fmla="*/ 259225 w 310453"/>
                <a:gd name="connsiteY58" fmla="*/ 1044317 h 1453151"/>
                <a:gd name="connsiteX59" fmla="*/ 251274 w 310453"/>
                <a:gd name="connsiteY59" fmla="*/ 1250449 h 1453151"/>
                <a:gd name="connsiteX60" fmla="*/ 251274 w 310453"/>
                <a:gd name="connsiteY60" fmla="*/ 1311092 h 1453151"/>
                <a:gd name="connsiteX61" fmla="*/ 273257 w 310453"/>
                <a:gd name="connsiteY61" fmla="*/ 1389587 h 1453151"/>
                <a:gd name="connsiteX62" fmla="*/ 268980 w 310453"/>
                <a:gd name="connsiteY62" fmla="*/ 1450163 h 1453151"/>
                <a:gd name="connsiteX63" fmla="*/ 223477 w 310453"/>
                <a:gd name="connsiteY63" fmla="*/ 1431375 h 1453151"/>
                <a:gd name="connsiteX64" fmla="*/ 195013 w 310453"/>
                <a:gd name="connsiteY64" fmla="*/ 1339642 h 1453151"/>
                <a:gd name="connsiteX65" fmla="*/ 180380 w 310453"/>
                <a:gd name="connsiteY65" fmla="*/ 1156510 h 1453151"/>
                <a:gd name="connsiteX66" fmla="*/ 178041 w 310453"/>
                <a:gd name="connsiteY66" fmla="*/ 1115323 h 1453151"/>
                <a:gd name="connsiteX67" fmla="*/ 183654 w 310453"/>
                <a:gd name="connsiteY67" fmla="*/ 1042110 h 1453151"/>
                <a:gd name="connsiteX68" fmla="*/ 182852 w 310453"/>
                <a:gd name="connsiteY68" fmla="*/ 1014430 h 1453151"/>
                <a:gd name="connsiteX69" fmla="*/ 176170 w 310453"/>
                <a:gd name="connsiteY69" fmla="*/ 926040 h 1453151"/>
                <a:gd name="connsiteX70" fmla="*/ 163742 w 310453"/>
                <a:gd name="connsiteY70" fmla="*/ 804487 h 1453151"/>
                <a:gd name="connsiteX71" fmla="*/ 154922 w 310453"/>
                <a:gd name="connsiteY71" fmla="*/ 763501 h 1453151"/>
                <a:gd name="connsiteX72" fmla="*/ 154922 w 310453"/>
                <a:gd name="connsiteY72" fmla="*/ 694434 h 1453151"/>
                <a:gd name="connsiteX73" fmla="*/ 151808 w 310453"/>
                <a:gd name="connsiteY73" fmla="*/ 691004 h 1453151"/>
                <a:gd name="connsiteX74" fmla="*/ 151247 w 310453"/>
                <a:gd name="connsiteY74" fmla="*/ 691024 h 1453151"/>
                <a:gd name="connsiteX75" fmla="*/ 57702 w 310453"/>
                <a:gd name="connsiteY75" fmla="*/ 528886 h 1453151"/>
                <a:gd name="connsiteX76" fmla="*/ 77146 w 310453"/>
                <a:gd name="connsiteY76" fmla="*/ 476333 h 1453151"/>
                <a:gd name="connsiteX77" fmla="*/ 66789 w 310453"/>
                <a:gd name="connsiteY77" fmla="*/ 392423 h 1453151"/>
                <a:gd name="connsiteX78" fmla="*/ 65786 w 310453"/>
                <a:gd name="connsiteY78" fmla="*/ 390283 h 1453151"/>
                <a:gd name="connsiteX79" fmla="*/ 63982 w 310453"/>
                <a:gd name="connsiteY79" fmla="*/ 389213 h 1453151"/>
                <a:gd name="connsiteX80" fmla="*/ 60508 w 310453"/>
                <a:gd name="connsiteY80" fmla="*/ 391821 h 1453151"/>
                <a:gd name="connsiteX81" fmla="*/ 50886 w 310453"/>
                <a:gd name="connsiteY81" fmla="*/ 478740 h 1453151"/>
                <a:gd name="connsiteX82" fmla="*/ 51888 w 310453"/>
                <a:gd name="connsiteY82" fmla="*/ 530156 h 1453151"/>
                <a:gd name="connsiteX83" fmla="*/ 55496 w 310453"/>
                <a:gd name="connsiteY83" fmla="*/ 532095 h 1453151"/>
                <a:gd name="connsiteX84" fmla="*/ 57835 w 310453"/>
                <a:gd name="connsiteY84" fmla="*/ 528886 h 1453151"/>
                <a:gd name="connsiteX85" fmla="*/ 230627 w 310453"/>
                <a:gd name="connsiteY85" fmla="*/ 495456 h 1453151"/>
                <a:gd name="connsiteX86" fmla="*/ 240182 w 310453"/>
                <a:gd name="connsiteY86" fmla="*/ 519392 h 1453151"/>
                <a:gd name="connsiteX87" fmla="*/ 252209 w 310453"/>
                <a:gd name="connsiteY87" fmla="*/ 512706 h 1453151"/>
                <a:gd name="connsiteX88" fmla="*/ 238445 w 310453"/>
                <a:gd name="connsiteY88" fmla="*/ 409740 h 1453151"/>
                <a:gd name="connsiteX89" fmla="*/ 239113 w 310453"/>
                <a:gd name="connsiteY89" fmla="*/ 403054 h 1453151"/>
                <a:gd name="connsiteX90" fmla="*/ 239113 w 310453"/>
                <a:gd name="connsiteY90" fmla="*/ 392824 h 1453151"/>
                <a:gd name="connsiteX91" fmla="*/ 235438 w 310453"/>
                <a:gd name="connsiteY91" fmla="*/ 391554 h 1453151"/>
                <a:gd name="connsiteX92" fmla="*/ 234035 w 310453"/>
                <a:gd name="connsiteY92" fmla="*/ 393426 h 1453151"/>
                <a:gd name="connsiteX93" fmla="*/ 222408 w 310453"/>
                <a:gd name="connsiteY93" fmla="*/ 446914 h 1453151"/>
                <a:gd name="connsiteX94" fmla="*/ 230760 w 310453"/>
                <a:gd name="connsiteY94" fmla="*/ 495723 h 145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0453" h="1453151">
                  <a:moveTo>
                    <a:pt x="151247" y="691024"/>
                  </a:moveTo>
                  <a:lnTo>
                    <a:pt x="149443" y="691024"/>
                  </a:lnTo>
                  <a:cubicBezTo>
                    <a:pt x="148527" y="690937"/>
                    <a:pt x="147712" y="691612"/>
                    <a:pt x="147625" y="692535"/>
                  </a:cubicBezTo>
                  <a:cubicBezTo>
                    <a:pt x="147612" y="692675"/>
                    <a:pt x="147612" y="692822"/>
                    <a:pt x="147639" y="692963"/>
                  </a:cubicBezTo>
                  <a:cubicBezTo>
                    <a:pt x="149683" y="724401"/>
                    <a:pt x="149189" y="755946"/>
                    <a:pt x="146169" y="787303"/>
                  </a:cubicBezTo>
                  <a:cubicBezTo>
                    <a:pt x="144298" y="802748"/>
                    <a:pt x="145701" y="820266"/>
                    <a:pt x="144431" y="833571"/>
                  </a:cubicBezTo>
                  <a:cubicBezTo>
                    <a:pt x="142246" y="855234"/>
                    <a:pt x="137369" y="889046"/>
                    <a:pt x="129798" y="934999"/>
                  </a:cubicBezTo>
                  <a:cubicBezTo>
                    <a:pt x="128235" y="949160"/>
                    <a:pt x="127547" y="963408"/>
                    <a:pt x="127727" y="977657"/>
                  </a:cubicBezTo>
                  <a:cubicBezTo>
                    <a:pt x="127727" y="999921"/>
                    <a:pt x="115098" y="1025863"/>
                    <a:pt x="120377" y="1047794"/>
                  </a:cubicBezTo>
                  <a:cubicBezTo>
                    <a:pt x="125729" y="1067738"/>
                    <a:pt x="127780" y="1088425"/>
                    <a:pt x="126457" y="1109038"/>
                  </a:cubicBezTo>
                  <a:cubicBezTo>
                    <a:pt x="124921" y="1124951"/>
                    <a:pt x="124185" y="1132974"/>
                    <a:pt x="124185" y="1133175"/>
                  </a:cubicBezTo>
                  <a:cubicBezTo>
                    <a:pt x="122515" y="1182385"/>
                    <a:pt x="108416" y="1237746"/>
                    <a:pt x="107280" y="1280737"/>
                  </a:cubicBezTo>
                  <a:cubicBezTo>
                    <a:pt x="106920" y="1300635"/>
                    <a:pt x="109465" y="1320479"/>
                    <a:pt x="114831" y="1339642"/>
                  </a:cubicBezTo>
                  <a:cubicBezTo>
                    <a:pt x="122515" y="1368592"/>
                    <a:pt x="103940" y="1405165"/>
                    <a:pt x="88104" y="1429436"/>
                  </a:cubicBezTo>
                  <a:cubicBezTo>
                    <a:pt x="69862" y="1456916"/>
                    <a:pt x="42267" y="1463468"/>
                    <a:pt x="22422" y="1433648"/>
                  </a:cubicBezTo>
                  <a:cubicBezTo>
                    <a:pt x="13735" y="1420610"/>
                    <a:pt x="27834" y="1401688"/>
                    <a:pt x="33714" y="1389921"/>
                  </a:cubicBezTo>
                  <a:cubicBezTo>
                    <a:pt x="46610" y="1364246"/>
                    <a:pt x="52891" y="1333089"/>
                    <a:pt x="60040" y="1305342"/>
                  </a:cubicBezTo>
                  <a:cubicBezTo>
                    <a:pt x="62058" y="1296409"/>
                    <a:pt x="62058" y="1287136"/>
                    <a:pt x="60040" y="1278197"/>
                  </a:cubicBezTo>
                  <a:cubicBezTo>
                    <a:pt x="56499" y="1259609"/>
                    <a:pt x="57835" y="1241690"/>
                    <a:pt x="53358" y="1223705"/>
                  </a:cubicBezTo>
                  <a:cubicBezTo>
                    <a:pt x="35050" y="1149155"/>
                    <a:pt x="41131" y="1078015"/>
                    <a:pt x="51621" y="1003064"/>
                  </a:cubicBezTo>
                  <a:cubicBezTo>
                    <a:pt x="54728" y="981601"/>
                    <a:pt x="55062" y="959825"/>
                    <a:pt x="52623" y="938275"/>
                  </a:cubicBezTo>
                  <a:cubicBezTo>
                    <a:pt x="46342" y="891386"/>
                    <a:pt x="40396" y="844449"/>
                    <a:pt x="34783" y="797466"/>
                  </a:cubicBezTo>
                  <a:cubicBezTo>
                    <a:pt x="32979" y="782556"/>
                    <a:pt x="16207" y="770722"/>
                    <a:pt x="11129" y="755611"/>
                  </a:cubicBezTo>
                  <a:cubicBezTo>
                    <a:pt x="3579" y="733480"/>
                    <a:pt x="-2234" y="717233"/>
                    <a:pt x="1975" y="692562"/>
                  </a:cubicBezTo>
                  <a:cubicBezTo>
                    <a:pt x="7949" y="654117"/>
                    <a:pt x="8530" y="615030"/>
                    <a:pt x="3712" y="576424"/>
                  </a:cubicBezTo>
                  <a:cubicBezTo>
                    <a:pt x="1320" y="550843"/>
                    <a:pt x="2055" y="525068"/>
                    <a:pt x="5917" y="499668"/>
                  </a:cubicBezTo>
                  <a:cubicBezTo>
                    <a:pt x="9572" y="472923"/>
                    <a:pt x="11797" y="450391"/>
                    <a:pt x="12599" y="432071"/>
                  </a:cubicBezTo>
                  <a:cubicBezTo>
                    <a:pt x="13755" y="401536"/>
                    <a:pt x="15987" y="371074"/>
                    <a:pt x="19281" y="340672"/>
                  </a:cubicBezTo>
                  <a:cubicBezTo>
                    <a:pt x="23424" y="304501"/>
                    <a:pt x="639" y="266390"/>
                    <a:pt x="34382" y="237640"/>
                  </a:cubicBezTo>
                  <a:cubicBezTo>
                    <a:pt x="43549" y="231509"/>
                    <a:pt x="53699" y="226989"/>
                    <a:pt x="64383" y="224268"/>
                  </a:cubicBezTo>
                  <a:cubicBezTo>
                    <a:pt x="84436" y="217742"/>
                    <a:pt x="103385" y="208208"/>
                    <a:pt x="120577" y="195985"/>
                  </a:cubicBezTo>
                  <a:cubicBezTo>
                    <a:pt x="125896" y="192295"/>
                    <a:pt x="127339" y="185060"/>
                    <a:pt x="123851" y="179604"/>
                  </a:cubicBezTo>
                  <a:cubicBezTo>
                    <a:pt x="107681" y="154064"/>
                    <a:pt x="79952" y="139488"/>
                    <a:pt x="66655" y="109066"/>
                  </a:cubicBezTo>
                  <a:cubicBezTo>
                    <a:pt x="65486" y="106741"/>
                    <a:pt x="65773" y="103951"/>
                    <a:pt x="67390" y="101912"/>
                  </a:cubicBezTo>
                  <a:lnTo>
                    <a:pt x="76010" y="90078"/>
                  </a:lnTo>
                  <a:cubicBezTo>
                    <a:pt x="77293" y="88323"/>
                    <a:pt x="77640" y="86053"/>
                    <a:pt x="76945" y="83993"/>
                  </a:cubicBezTo>
                  <a:cubicBezTo>
                    <a:pt x="65519" y="51098"/>
                    <a:pt x="91845" y="30103"/>
                    <a:pt x="114430" y="11182"/>
                  </a:cubicBezTo>
                  <a:cubicBezTo>
                    <a:pt x="121232" y="5080"/>
                    <a:pt x="129798" y="1309"/>
                    <a:pt x="138886" y="417"/>
                  </a:cubicBezTo>
                  <a:cubicBezTo>
                    <a:pt x="152784" y="-452"/>
                    <a:pt x="163007" y="-452"/>
                    <a:pt x="174032" y="9510"/>
                  </a:cubicBezTo>
                  <a:cubicBezTo>
                    <a:pt x="186667" y="20917"/>
                    <a:pt x="197144" y="34506"/>
                    <a:pt x="204969" y="49627"/>
                  </a:cubicBezTo>
                  <a:cubicBezTo>
                    <a:pt x="213054" y="65139"/>
                    <a:pt x="212051" y="84796"/>
                    <a:pt x="216395" y="101912"/>
                  </a:cubicBezTo>
                  <a:cubicBezTo>
                    <a:pt x="218660" y="110492"/>
                    <a:pt x="216101" y="119626"/>
                    <a:pt x="209713" y="125781"/>
                  </a:cubicBezTo>
                  <a:cubicBezTo>
                    <a:pt x="195547" y="139154"/>
                    <a:pt x="171693" y="160282"/>
                    <a:pt x="165746" y="180072"/>
                  </a:cubicBezTo>
                  <a:cubicBezTo>
                    <a:pt x="165178" y="182105"/>
                    <a:pt x="165599" y="184285"/>
                    <a:pt x="166882" y="185956"/>
                  </a:cubicBezTo>
                  <a:cubicBezTo>
                    <a:pt x="184589" y="207820"/>
                    <a:pt x="210448" y="216712"/>
                    <a:pt x="237309" y="222730"/>
                  </a:cubicBezTo>
                  <a:cubicBezTo>
                    <a:pt x="289427" y="234497"/>
                    <a:pt x="278535" y="292466"/>
                    <a:pt x="278936" y="330510"/>
                  </a:cubicBezTo>
                  <a:cubicBezTo>
                    <a:pt x="279404" y="345279"/>
                    <a:pt x="280881" y="360002"/>
                    <a:pt x="283346" y="374571"/>
                  </a:cubicBezTo>
                  <a:cubicBezTo>
                    <a:pt x="289360" y="413484"/>
                    <a:pt x="283346" y="454269"/>
                    <a:pt x="293302" y="491644"/>
                  </a:cubicBezTo>
                  <a:cubicBezTo>
                    <a:pt x="300652" y="518991"/>
                    <a:pt x="297980" y="548944"/>
                    <a:pt x="297779" y="576959"/>
                  </a:cubicBezTo>
                  <a:cubicBezTo>
                    <a:pt x="297779" y="583979"/>
                    <a:pt x="296175" y="599157"/>
                    <a:pt x="293035" y="622625"/>
                  </a:cubicBezTo>
                  <a:cubicBezTo>
                    <a:pt x="289761" y="646768"/>
                    <a:pt x="291879" y="671340"/>
                    <a:pt x="299249" y="694567"/>
                  </a:cubicBezTo>
                  <a:cubicBezTo>
                    <a:pt x="299917" y="696740"/>
                    <a:pt x="301401" y="698559"/>
                    <a:pt x="303392" y="699649"/>
                  </a:cubicBezTo>
                  <a:cubicBezTo>
                    <a:pt x="308116" y="702149"/>
                    <a:pt x="311056" y="707070"/>
                    <a:pt x="311009" y="712419"/>
                  </a:cubicBezTo>
                  <a:cubicBezTo>
                    <a:pt x="311083" y="714632"/>
                    <a:pt x="310348" y="716799"/>
                    <a:pt x="308938" y="718504"/>
                  </a:cubicBezTo>
                  <a:cubicBezTo>
                    <a:pt x="302704" y="724200"/>
                    <a:pt x="297779" y="731180"/>
                    <a:pt x="294505" y="738963"/>
                  </a:cubicBezTo>
                  <a:cubicBezTo>
                    <a:pt x="289634" y="753967"/>
                    <a:pt x="282317" y="768068"/>
                    <a:pt x="272856" y="780684"/>
                  </a:cubicBezTo>
                  <a:cubicBezTo>
                    <a:pt x="270103" y="784235"/>
                    <a:pt x="268453" y="788507"/>
                    <a:pt x="268112" y="792987"/>
                  </a:cubicBezTo>
                  <a:cubicBezTo>
                    <a:pt x="263655" y="843981"/>
                    <a:pt x="257401" y="895484"/>
                    <a:pt x="249336" y="947502"/>
                  </a:cubicBezTo>
                  <a:cubicBezTo>
                    <a:pt x="244792" y="976720"/>
                    <a:pt x="257020" y="1020113"/>
                    <a:pt x="259225" y="1044317"/>
                  </a:cubicBezTo>
                  <a:cubicBezTo>
                    <a:pt x="265600" y="1113077"/>
                    <a:pt x="262927" y="1182385"/>
                    <a:pt x="251274" y="1250449"/>
                  </a:cubicBezTo>
                  <a:cubicBezTo>
                    <a:pt x="247866" y="1270521"/>
                    <a:pt x="247866" y="1291020"/>
                    <a:pt x="251274" y="1311092"/>
                  </a:cubicBezTo>
                  <a:cubicBezTo>
                    <a:pt x="259339" y="1352058"/>
                    <a:pt x="266662" y="1378220"/>
                    <a:pt x="273257" y="1389587"/>
                  </a:cubicBezTo>
                  <a:cubicBezTo>
                    <a:pt x="287823" y="1414793"/>
                    <a:pt x="299984" y="1429035"/>
                    <a:pt x="268980" y="1450163"/>
                  </a:cubicBezTo>
                  <a:cubicBezTo>
                    <a:pt x="255283" y="1459523"/>
                    <a:pt x="231495" y="1442474"/>
                    <a:pt x="223477" y="1431375"/>
                  </a:cubicBezTo>
                  <a:cubicBezTo>
                    <a:pt x="205370" y="1406436"/>
                    <a:pt x="187262" y="1371200"/>
                    <a:pt x="195013" y="1339642"/>
                  </a:cubicBezTo>
                  <a:cubicBezTo>
                    <a:pt x="209512" y="1280938"/>
                    <a:pt x="195614" y="1215414"/>
                    <a:pt x="180380" y="1156510"/>
                  </a:cubicBezTo>
                  <a:cubicBezTo>
                    <a:pt x="177373" y="1144943"/>
                    <a:pt x="180380" y="1129364"/>
                    <a:pt x="178041" y="1115323"/>
                  </a:cubicBezTo>
                  <a:cubicBezTo>
                    <a:pt x="173484" y="1090845"/>
                    <a:pt x="175415" y="1065605"/>
                    <a:pt x="183654" y="1042110"/>
                  </a:cubicBezTo>
                  <a:cubicBezTo>
                    <a:pt x="185504" y="1032944"/>
                    <a:pt x="185231" y="1023476"/>
                    <a:pt x="182852" y="1014430"/>
                  </a:cubicBezTo>
                  <a:cubicBezTo>
                    <a:pt x="177440" y="985880"/>
                    <a:pt x="178308" y="955258"/>
                    <a:pt x="176170" y="926040"/>
                  </a:cubicBezTo>
                  <a:cubicBezTo>
                    <a:pt x="173898" y="892609"/>
                    <a:pt x="162205" y="846676"/>
                    <a:pt x="163742" y="804487"/>
                  </a:cubicBezTo>
                  <a:cubicBezTo>
                    <a:pt x="164343" y="787571"/>
                    <a:pt x="153853" y="778144"/>
                    <a:pt x="154922" y="763501"/>
                  </a:cubicBezTo>
                  <a:cubicBezTo>
                    <a:pt x="156592" y="740507"/>
                    <a:pt x="156592" y="717427"/>
                    <a:pt x="154922" y="694434"/>
                  </a:cubicBezTo>
                  <a:cubicBezTo>
                    <a:pt x="155009" y="692628"/>
                    <a:pt x="153619" y="691091"/>
                    <a:pt x="151808" y="691004"/>
                  </a:cubicBezTo>
                  <a:cubicBezTo>
                    <a:pt x="151621" y="690990"/>
                    <a:pt x="151434" y="691004"/>
                    <a:pt x="151247" y="691024"/>
                  </a:cubicBezTo>
                  <a:close/>
                  <a:moveTo>
                    <a:pt x="57702" y="528886"/>
                  </a:moveTo>
                  <a:cubicBezTo>
                    <a:pt x="63114" y="510967"/>
                    <a:pt x="73203" y="493650"/>
                    <a:pt x="77146" y="476333"/>
                  </a:cubicBezTo>
                  <a:cubicBezTo>
                    <a:pt x="82892" y="451194"/>
                    <a:pt x="72268" y="417964"/>
                    <a:pt x="66789" y="392423"/>
                  </a:cubicBezTo>
                  <a:cubicBezTo>
                    <a:pt x="66662" y="391627"/>
                    <a:pt x="66314" y="390885"/>
                    <a:pt x="65786" y="390283"/>
                  </a:cubicBezTo>
                  <a:cubicBezTo>
                    <a:pt x="65319" y="389735"/>
                    <a:pt x="64684" y="389361"/>
                    <a:pt x="63982" y="389213"/>
                  </a:cubicBezTo>
                  <a:cubicBezTo>
                    <a:pt x="61711" y="388612"/>
                    <a:pt x="60575" y="389213"/>
                    <a:pt x="60508" y="391821"/>
                  </a:cubicBezTo>
                  <a:cubicBezTo>
                    <a:pt x="59786" y="421013"/>
                    <a:pt x="56566" y="450097"/>
                    <a:pt x="50886" y="478740"/>
                  </a:cubicBezTo>
                  <a:cubicBezTo>
                    <a:pt x="47278" y="496860"/>
                    <a:pt x="51354" y="512171"/>
                    <a:pt x="51888" y="530156"/>
                  </a:cubicBezTo>
                  <a:cubicBezTo>
                    <a:pt x="51888" y="532898"/>
                    <a:pt x="53158" y="533499"/>
                    <a:pt x="55496" y="532095"/>
                  </a:cubicBezTo>
                  <a:cubicBezTo>
                    <a:pt x="56639" y="531340"/>
                    <a:pt x="57468" y="530203"/>
                    <a:pt x="57835" y="528886"/>
                  </a:cubicBezTo>
                  <a:close/>
                  <a:moveTo>
                    <a:pt x="230627" y="495456"/>
                  </a:moveTo>
                  <a:cubicBezTo>
                    <a:pt x="232565" y="499601"/>
                    <a:pt x="239581" y="518790"/>
                    <a:pt x="240182" y="519392"/>
                  </a:cubicBezTo>
                  <a:cubicBezTo>
                    <a:pt x="250138" y="529488"/>
                    <a:pt x="254147" y="527281"/>
                    <a:pt x="252209" y="512706"/>
                  </a:cubicBezTo>
                  <a:lnTo>
                    <a:pt x="238445" y="409740"/>
                  </a:lnTo>
                  <a:cubicBezTo>
                    <a:pt x="238070" y="407493"/>
                    <a:pt x="238304" y="405187"/>
                    <a:pt x="239113" y="403054"/>
                  </a:cubicBezTo>
                  <a:cubicBezTo>
                    <a:pt x="240723" y="399831"/>
                    <a:pt x="240723" y="396047"/>
                    <a:pt x="239113" y="392824"/>
                  </a:cubicBezTo>
                  <a:cubicBezTo>
                    <a:pt x="238404" y="391507"/>
                    <a:pt x="236808" y="390959"/>
                    <a:pt x="235438" y="391554"/>
                  </a:cubicBezTo>
                  <a:cubicBezTo>
                    <a:pt x="234709" y="391928"/>
                    <a:pt x="234188" y="392617"/>
                    <a:pt x="234035" y="393426"/>
                  </a:cubicBezTo>
                  <a:cubicBezTo>
                    <a:pt x="230159" y="411258"/>
                    <a:pt x="226284" y="429083"/>
                    <a:pt x="222408" y="446914"/>
                  </a:cubicBezTo>
                  <a:cubicBezTo>
                    <a:pt x="218266" y="465970"/>
                    <a:pt x="223210" y="479342"/>
                    <a:pt x="230760" y="495723"/>
                  </a:cubicBezTo>
                  <a:close/>
                </a:path>
              </a:pathLst>
            </a:custGeom>
            <a:solidFill>
              <a:srgbClr val="595959"/>
            </a:solidFill>
            <a:ln w="6671"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A07BDF2C-B646-844B-8390-F0DC23FDCF4C}"/>
                </a:ext>
              </a:extLst>
            </p:cNvPr>
            <p:cNvSpPr/>
            <p:nvPr/>
          </p:nvSpPr>
          <p:spPr>
            <a:xfrm>
              <a:off x="4192648" y="3537623"/>
              <a:ext cx="455718" cy="1420880"/>
            </a:xfrm>
            <a:custGeom>
              <a:avLst/>
              <a:gdLst>
                <a:gd name="connsiteX0" fmla="*/ 227218 w 455718"/>
                <a:gd name="connsiteY0" fmla="*/ 1164132 h 1420880"/>
                <a:gd name="connsiteX1" fmla="*/ 217663 w 455718"/>
                <a:gd name="connsiteY1" fmla="*/ 1229187 h 1420880"/>
                <a:gd name="connsiteX2" fmla="*/ 223810 w 455718"/>
                <a:gd name="connsiteY2" fmla="*/ 1304071 h 1420880"/>
                <a:gd name="connsiteX3" fmla="*/ 225882 w 455718"/>
                <a:gd name="connsiteY3" fmla="*/ 1354752 h 1420880"/>
                <a:gd name="connsiteX4" fmla="*/ 222607 w 455718"/>
                <a:gd name="connsiteY4" fmla="*/ 1363243 h 1420880"/>
                <a:gd name="connsiteX5" fmla="*/ 176169 w 455718"/>
                <a:gd name="connsiteY5" fmla="*/ 1410648 h 1420880"/>
                <a:gd name="connsiteX6" fmla="*/ 137147 w 455718"/>
                <a:gd name="connsiteY6" fmla="*/ 1415061 h 1420880"/>
                <a:gd name="connsiteX7" fmla="*/ 115431 w 455718"/>
                <a:gd name="connsiteY7" fmla="*/ 1401220 h 1420880"/>
                <a:gd name="connsiteX8" fmla="*/ 116300 w 455718"/>
                <a:gd name="connsiteY8" fmla="*/ 1375746 h 1420880"/>
                <a:gd name="connsiteX9" fmla="*/ 169153 w 455718"/>
                <a:gd name="connsiteY9" fmla="*/ 1309420 h 1420880"/>
                <a:gd name="connsiteX10" fmla="*/ 164075 w 455718"/>
                <a:gd name="connsiteY10" fmla="*/ 1251118 h 1420880"/>
                <a:gd name="connsiteX11" fmla="*/ 139218 w 455718"/>
                <a:gd name="connsiteY11" fmla="*/ 1047727 h 1420880"/>
                <a:gd name="connsiteX12" fmla="*/ 148373 w 455718"/>
                <a:gd name="connsiteY12" fmla="*/ 991697 h 1420880"/>
                <a:gd name="connsiteX13" fmla="*/ 113493 w 455718"/>
                <a:gd name="connsiteY13" fmla="*/ 802548 h 1420880"/>
                <a:gd name="connsiteX14" fmla="*/ 101399 w 455718"/>
                <a:gd name="connsiteY14" fmla="*/ 711015 h 1420880"/>
                <a:gd name="connsiteX15" fmla="*/ 105742 w 455718"/>
                <a:gd name="connsiteY15" fmla="*/ 624096 h 1420880"/>
                <a:gd name="connsiteX16" fmla="*/ 109484 w 455718"/>
                <a:gd name="connsiteY16" fmla="*/ 602500 h 1420880"/>
                <a:gd name="connsiteX17" fmla="*/ 127124 w 455718"/>
                <a:gd name="connsiteY17" fmla="*/ 488836 h 1420880"/>
                <a:gd name="connsiteX18" fmla="*/ 105141 w 455718"/>
                <a:gd name="connsiteY18" fmla="*/ 405929 h 1420880"/>
                <a:gd name="connsiteX19" fmla="*/ 100932 w 455718"/>
                <a:gd name="connsiteY19" fmla="*/ 403990 h 1420880"/>
                <a:gd name="connsiteX20" fmla="*/ 99194 w 455718"/>
                <a:gd name="connsiteY20" fmla="*/ 405594 h 1420880"/>
                <a:gd name="connsiteX21" fmla="*/ 92512 w 455718"/>
                <a:gd name="connsiteY21" fmla="*/ 452397 h 1420880"/>
                <a:gd name="connsiteX22" fmla="*/ 91310 w 455718"/>
                <a:gd name="connsiteY22" fmla="*/ 485827 h 1420880"/>
                <a:gd name="connsiteX23" fmla="*/ 71732 w 455718"/>
                <a:gd name="connsiteY23" fmla="*/ 652980 h 1420880"/>
                <a:gd name="connsiteX24" fmla="*/ 78414 w 455718"/>
                <a:gd name="connsiteY24" fmla="*/ 718971 h 1420880"/>
                <a:gd name="connsiteX25" fmla="*/ 86766 w 455718"/>
                <a:gd name="connsiteY25" fmla="*/ 810304 h 1420880"/>
                <a:gd name="connsiteX26" fmla="*/ 74391 w 455718"/>
                <a:gd name="connsiteY26" fmla="*/ 817030 h 1420880"/>
                <a:gd name="connsiteX27" fmla="*/ 74271 w 455718"/>
                <a:gd name="connsiteY27" fmla="*/ 816990 h 1420880"/>
                <a:gd name="connsiteX28" fmla="*/ 72133 w 455718"/>
                <a:gd name="connsiteY28" fmla="*/ 816054 h 1420880"/>
                <a:gd name="connsiteX29" fmla="*/ 32911 w 455718"/>
                <a:gd name="connsiteY29" fmla="*/ 781553 h 1420880"/>
                <a:gd name="connsiteX30" fmla="*/ 30639 w 455718"/>
                <a:gd name="connsiteY30" fmla="*/ 776138 h 1420880"/>
                <a:gd name="connsiteX31" fmla="*/ 30639 w 455718"/>
                <a:gd name="connsiteY31" fmla="*/ 746852 h 1420880"/>
                <a:gd name="connsiteX32" fmla="*/ 26630 w 455718"/>
                <a:gd name="connsiteY32" fmla="*/ 645959 h 1420880"/>
                <a:gd name="connsiteX33" fmla="*/ 19948 w 455718"/>
                <a:gd name="connsiteY33" fmla="*/ 639273 h 1420880"/>
                <a:gd name="connsiteX34" fmla="*/ 4045 w 455718"/>
                <a:gd name="connsiteY34" fmla="*/ 638070 h 1420880"/>
                <a:gd name="connsiteX35" fmla="*/ 571 w 455718"/>
                <a:gd name="connsiteY35" fmla="*/ 635148 h 1420880"/>
                <a:gd name="connsiteX36" fmla="*/ 704 w 455718"/>
                <a:gd name="connsiteY36" fmla="*/ 633924 h 1420880"/>
                <a:gd name="connsiteX37" fmla="*/ 1105 w 455718"/>
                <a:gd name="connsiteY37" fmla="*/ 540319 h 1420880"/>
                <a:gd name="connsiteX38" fmla="*/ 3671 w 455718"/>
                <a:gd name="connsiteY38" fmla="*/ 536127 h 1420880"/>
                <a:gd name="connsiteX39" fmla="*/ 4246 w 455718"/>
                <a:gd name="connsiteY39" fmla="*/ 536040 h 1420880"/>
                <a:gd name="connsiteX40" fmla="*/ 15805 w 455718"/>
                <a:gd name="connsiteY40" fmla="*/ 533900 h 1420880"/>
                <a:gd name="connsiteX41" fmla="*/ 20015 w 455718"/>
                <a:gd name="connsiteY41" fmla="*/ 529755 h 1420880"/>
                <a:gd name="connsiteX42" fmla="*/ 30439 w 455718"/>
                <a:gd name="connsiteY42" fmla="*/ 453400 h 1420880"/>
                <a:gd name="connsiteX43" fmla="*/ 28969 w 455718"/>
                <a:gd name="connsiteY43" fmla="*/ 376911 h 1420880"/>
                <a:gd name="connsiteX44" fmla="*/ 34915 w 455718"/>
                <a:gd name="connsiteY44" fmla="*/ 344283 h 1420880"/>
                <a:gd name="connsiteX45" fmla="*/ 54359 w 455718"/>
                <a:gd name="connsiteY45" fmla="*/ 250678 h 1420880"/>
                <a:gd name="connsiteX46" fmla="*/ 134541 w 455718"/>
                <a:gd name="connsiteY46" fmla="*/ 210561 h 1420880"/>
                <a:gd name="connsiteX47" fmla="*/ 138684 w 455718"/>
                <a:gd name="connsiteY47" fmla="*/ 209291 h 1420880"/>
                <a:gd name="connsiteX48" fmla="*/ 189198 w 455718"/>
                <a:gd name="connsiteY48" fmla="*/ 169776 h 1420880"/>
                <a:gd name="connsiteX49" fmla="*/ 190689 w 455718"/>
                <a:gd name="connsiteY49" fmla="*/ 162943 h 1420880"/>
                <a:gd name="connsiteX50" fmla="*/ 190468 w 455718"/>
                <a:gd name="connsiteY50" fmla="*/ 162622 h 1420880"/>
                <a:gd name="connsiteX51" fmla="*/ 155121 w 455718"/>
                <a:gd name="connsiteY51" fmla="*/ 111206 h 1420880"/>
                <a:gd name="connsiteX52" fmla="*/ 194878 w 455718"/>
                <a:gd name="connsiteY52" fmla="*/ 6969 h 1420880"/>
                <a:gd name="connsiteX53" fmla="*/ 259558 w 455718"/>
                <a:gd name="connsiteY53" fmla="*/ 8307 h 1420880"/>
                <a:gd name="connsiteX54" fmla="*/ 302455 w 455718"/>
                <a:gd name="connsiteY54" fmla="*/ 87537 h 1420880"/>
                <a:gd name="connsiteX55" fmla="*/ 294170 w 455718"/>
                <a:gd name="connsiteY55" fmla="*/ 115017 h 1420880"/>
                <a:gd name="connsiteX56" fmla="*/ 264035 w 455718"/>
                <a:gd name="connsiteY56" fmla="*/ 160950 h 1420880"/>
                <a:gd name="connsiteX57" fmla="*/ 265171 w 455718"/>
                <a:gd name="connsiteY57" fmla="*/ 166299 h 1420880"/>
                <a:gd name="connsiteX58" fmla="*/ 316019 w 455718"/>
                <a:gd name="connsiteY58" fmla="*/ 207887 h 1420880"/>
                <a:gd name="connsiteX59" fmla="*/ 323369 w 455718"/>
                <a:gd name="connsiteY59" fmla="*/ 210427 h 1420880"/>
                <a:gd name="connsiteX60" fmla="*/ 404687 w 455718"/>
                <a:gd name="connsiteY60" fmla="*/ 252082 h 1420880"/>
                <a:gd name="connsiteX61" fmla="*/ 426336 w 455718"/>
                <a:gd name="connsiteY61" fmla="*/ 323623 h 1420880"/>
                <a:gd name="connsiteX62" fmla="*/ 423396 w 455718"/>
                <a:gd name="connsiteY62" fmla="*/ 348094 h 1420880"/>
                <a:gd name="connsiteX63" fmla="*/ 426537 w 455718"/>
                <a:gd name="connsiteY63" fmla="*/ 441031 h 1420880"/>
                <a:gd name="connsiteX64" fmla="*/ 434889 w 455718"/>
                <a:gd name="connsiteY64" fmla="*/ 509296 h 1420880"/>
                <a:gd name="connsiteX65" fmla="*/ 439700 w 455718"/>
                <a:gd name="connsiteY65" fmla="*/ 514176 h 1420880"/>
                <a:gd name="connsiteX66" fmla="*/ 453063 w 455718"/>
                <a:gd name="connsiteY66" fmla="*/ 518723 h 1420880"/>
                <a:gd name="connsiteX67" fmla="*/ 456204 w 455718"/>
                <a:gd name="connsiteY67" fmla="*/ 523537 h 1420880"/>
                <a:gd name="connsiteX68" fmla="*/ 456204 w 455718"/>
                <a:gd name="connsiteY68" fmla="*/ 614869 h 1420880"/>
                <a:gd name="connsiteX69" fmla="*/ 453210 w 455718"/>
                <a:gd name="connsiteY69" fmla="*/ 619349 h 1420880"/>
                <a:gd name="connsiteX70" fmla="*/ 452729 w 455718"/>
                <a:gd name="connsiteY70" fmla="*/ 619416 h 1420880"/>
                <a:gd name="connsiteX71" fmla="*/ 433619 w 455718"/>
                <a:gd name="connsiteY71" fmla="*/ 639875 h 1420880"/>
                <a:gd name="connsiteX72" fmla="*/ 423730 w 455718"/>
                <a:gd name="connsiteY72" fmla="*/ 708809 h 1420880"/>
                <a:gd name="connsiteX73" fmla="*/ 414576 w 455718"/>
                <a:gd name="connsiteY73" fmla="*/ 792385 h 1420880"/>
                <a:gd name="connsiteX74" fmla="*/ 387849 w 455718"/>
                <a:gd name="connsiteY74" fmla="*/ 815920 h 1420880"/>
                <a:gd name="connsiteX75" fmla="*/ 371672 w 455718"/>
                <a:gd name="connsiteY75" fmla="*/ 812476 h 1420880"/>
                <a:gd name="connsiteX76" fmla="*/ 371612 w 455718"/>
                <a:gd name="connsiteY76" fmla="*/ 812376 h 1420880"/>
                <a:gd name="connsiteX77" fmla="*/ 369808 w 455718"/>
                <a:gd name="connsiteY77" fmla="*/ 807495 h 1420880"/>
                <a:gd name="connsiteX78" fmla="*/ 364596 w 455718"/>
                <a:gd name="connsiteY78" fmla="*/ 766510 h 1420880"/>
                <a:gd name="connsiteX79" fmla="*/ 365064 w 455718"/>
                <a:gd name="connsiteY79" fmla="*/ 763033 h 1420880"/>
                <a:gd name="connsiteX80" fmla="*/ 385844 w 455718"/>
                <a:gd name="connsiteY80" fmla="*/ 701053 h 1420880"/>
                <a:gd name="connsiteX81" fmla="*/ 372480 w 455718"/>
                <a:gd name="connsiteY81" fmla="*/ 578965 h 1420880"/>
                <a:gd name="connsiteX82" fmla="*/ 369942 w 455718"/>
                <a:gd name="connsiteY82" fmla="*/ 498130 h 1420880"/>
                <a:gd name="connsiteX83" fmla="*/ 360520 w 455718"/>
                <a:gd name="connsiteY83" fmla="*/ 410809 h 1420880"/>
                <a:gd name="connsiteX84" fmla="*/ 357045 w 455718"/>
                <a:gd name="connsiteY84" fmla="*/ 406196 h 1420880"/>
                <a:gd name="connsiteX85" fmla="*/ 353371 w 455718"/>
                <a:gd name="connsiteY85" fmla="*/ 408269 h 1420880"/>
                <a:gd name="connsiteX86" fmla="*/ 334595 w 455718"/>
                <a:gd name="connsiteY86" fmla="*/ 476935 h 1420880"/>
                <a:gd name="connsiteX87" fmla="*/ 338604 w 455718"/>
                <a:gd name="connsiteY87" fmla="*/ 536709 h 1420880"/>
                <a:gd name="connsiteX88" fmla="*/ 346154 w 455718"/>
                <a:gd name="connsiteY88" fmla="*/ 569270 h 1420880"/>
                <a:gd name="connsiteX89" fmla="*/ 359518 w 455718"/>
                <a:gd name="connsiteY89" fmla="*/ 657526 h 1420880"/>
                <a:gd name="connsiteX90" fmla="*/ 357981 w 455718"/>
                <a:gd name="connsiteY90" fmla="*/ 703727 h 1420880"/>
                <a:gd name="connsiteX91" fmla="*/ 352569 w 455718"/>
                <a:gd name="connsiteY91" fmla="*/ 765774 h 1420880"/>
                <a:gd name="connsiteX92" fmla="*/ 336065 w 455718"/>
                <a:gd name="connsiteY92" fmla="*/ 857374 h 1420880"/>
                <a:gd name="connsiteX93" fmla="*/ 321632 w 455718"/>
                <a:gd name="connsiteY93" fmla="*/ 907787 h 1420880"/>
                <a:gd name="connsiteX94" fmla="*/ 317890 w 455718"/>
                <a:gd name="connsiteY94" fmla="*/ 1041843 h 1420880"/>
                <a:gd name="connsiteX95" fmla="*/ 313814 w 455718"/>
                <a:gd name="connsiteY95" fmla="*/ 1165134 h 1420880"/>
                <a:gd name="connsiteX96" fmla="*/ 290495 w 455718"/>
                <a:gd name="connsiteY96" fmla="*/ 1265426 h 1420880"/>
                <a:gd name="connsiteX97" fmla="*/ 347357 w 455718"/>
                <a:gd name="connsiteY97" fmla="*/ 1381497 h 1420880"/>
                <a:gd name="connsiteX98" fmla="*/ 345954 w 455718"/>
                <a:gd name="connsiteY98" fmla="*/ 1399148 h 1420880"/>
                <a:gd name="connsiteX99" fmla="*/ 314081 w 455718"/>
                <a:gd name="connsiteY99" fmla="*/ 1416799 h 1420880"/>
                <a:gd name="connsiteX100" fmla="*/ 288624 w 455718"/>
                <a:gd name="connsiteY100" fmla="*/ 1413456 h 1420880"/>
                <a:gd name="connsiteX101" fmla="*/ 239713 w 455718"/>
                <a:gd name="connsiteY101" fmla="*/ 1365784 h 1420880"/>
                <a:gd name="connsiteX102" fmla="*/ 232229 w 455718"/>
                <a:gd name="connsiteY102" fmla="*/ 1346996 h 1420880"/>
                <a:gd name="connsiteX103" fmla="*/ 237575 w 455718"/>
                <a:gd name="connsiteY103" fmla="*/ 1270307 h 1420880"/>
                <a:gd name="connsiteX104" fmla="*/ 230024 w 455718"/>
                <a:gd name="connsiteY104" fmla="*/ 1165134 h 1420880"/>
                <a:gd name="connsiteX105" fmla="*/ 228020 w 455718"/>
                <a:gd name="connsiteY105" fmla="*/ 1163998 h 1420880"/>
                <a:gd name="connsiteX106" fmla="*/ 227218 w 455718"/>
                <a:gd name="connsiteY106" fmla="*/ 1164132 h 1420880"/>
                <a:gd name="connsiteX107" fmla="*/ 232764 w 455718"/>
                <a:gd name="connsiteY107" fmla="*/ 821336 h 1420880"/>
                <a:gd name="connsiteX108" fmla="*/ 232764 w 455718"/>
                <a:gd name="connsiteY108" fmla="*/ 751934 h 1420880"/>
                <a:gd name="connsiteX109" fmla="*/ 230412 w 455718"/>
                <a:gd name="connsiteY109" fmla="*/ 748731 h 1420880"/>
                <a:gd name="connsiteX110" fmla="*/ 229623 w 455718"/>
                <a:gd name="connsiteY110" fmla="*/ 748725 h 1420880"/>
                <a:gd name="connsiteX111" fmla="*/ 227953 w 455718"/>
                <a:gd name="connsiteY111" fmla="*/ 748725 h 1420880"/>
                <a:gd name="connsiteX112" fmla="*/ 225888 w 455718"/>
                <a:gd name="connsiteY112" fmla="*/ 750376 h 1420880"/>
                <a:gd name="connsiteX113" fmla="*/ 225882 w 455718"/>
                <a:gd name="connsiteY113" fmla="*/ 750730 h 1420880"/>
                <a:gd name="connsiteX114" fmla="*/ 223142 w 455718"/>
                <a:gd name="connsiteY114" fmla="*/ 868406 h 1420880"/>
                <a:gd name="connsiteX115" fmla="*/ 226082 w 455718"/>
                <a:gd name="connsiteY115" fmla="*/ 957264 h 1420880"/>
                <a:gd name="connsiteX116" fmla="*/ 225614 w 455718"/>
                <a:gd name="connsiteY116" fmla="*/ 998450 h 1420880"/>
                <a:gd name="connsiteX117" fmla="*/ 222140 w 455718"/>
                <a:gd name="connsiteY117" fmla="*/ 1039570 h 1420880"/>
                <a:gd name="connsiteX118" fmla="*/ 223075 w 455718"/>
                <a:gd name="connsiteY118" fmla="*/ 1086707 h 1420880"/>
                <a:gd name="connsiteX119" fmla="*/ 228354 w 455718"/>
                <a:gd name="connsiteY119" fmla="*/ 1095800 h 1420880"/>
                <a:gd name="connsiteX120" fmla="*/ 234167 w 455718"/>
                <a:gd name="connsiteY120" fmla="*/ 1094128 h 1420880"/>
                <a:gd name="connsiteX121" fmla="*/ 234167 w 455718"/>
                <a:gd name="connsiteY121" fmla="*/ 1094128 h 1420880"/>
                <a:gd name="connsiteX122" fmla="*/ 234167 w 455718"/>
                <a:gd name="connsiteY122" fmla="*/ 1093526 h 1420880"/>
                <a:gd name="connsiteX123" fmla="*/ 237708 w 455718"/>
                <a:gd name="connsiteY123" fmla="*/ 1037296 h 1420880"/>
                <a:gd name="connsiteX124" fmla="*/ 232430 w 455718"/>
                <a:gd name="connsiteY124" fmla="*/ 1005939 h 1420880"/>
                <a:gd name="connsiteX125" fmla="*/ 235437 w 455718"/>
                <a:gd name="connsiteY125" fmla="*/ 925037 h 1420880"/>
                <a:gd name="connsiteX126" fmla="*/ 232764 w 455718"/>
                <a:gd name="connsiteY126" fmla="*/ 821001 h 14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55718" h="1420880">
                  <a:moveTo>
                    <a:pt x="227218" y="1164132"/>
                  </a:moveTo>
                  <a:cubicBezTo>
                    <a:pt x="224612" y="1185059"/>
                    <a:pt x="221472" y="1206722"/>
                    <a:pt x="217663" y="1229187"/>
                  </a:cubicBezTo>
                  <a:cubicBezTo>
                    <a:pt x="215612" y="1241710"/>
                    <a:pt x="217663" y="1266676"/>
                    <a:pt x="223810" y="1304071"/>
                  </a:cubicBezTo>
                  <a:cubicBezTo>
                    <a:pt x="225467" y="1320914"/>
                    <a:pt x="226155" y="1337830"/>
                    <a:pt x="225882" y="1354752"/>
                  </a:cubicBezTo>
                  <a:cubicBezTo>
                    <a:pt x="226002" y="1357915"/>
                    <a:pt x="224819" y="1360983"/>
                    <a:pt x="222607" y="1363243"/>
                  </a:cubicBezTo>
                  <a:lnTo>
                    <a:pt x="176169" y="1410648"/>
                  </a:lnTo>
                  <a:cubicBezTo>
                    <a:pt x="166494" y="1422429"/>
                    <a:pt x="149208" y="1424381"/>
                    <a:pt x="137147" y="1415061"/>
                  </a:cubicBezTo>
                  <a:lnTo>
                    <a:pt x="115431" y="1401220"/>
                  </a:lnTo>
                  <a:cubicBezTo>
                    <a:pt x="101486" y="1392308"/>
                    <a:pt x="101780" y="1383816"/>
                    <a:pt x="116300" y="1375746"/>
                  </a:cubicBezTo>
                  <a:cubicBezTo>
                    <a:pt x="139419" y="1362956"/>
                    <a:pt x="157039" y="1340845"/>
                    <a:pt x="169153" y="1309420"/>
                  </a:cubicBezTo>
                  <a:cubicBezTo>
                    <a:pt x="172494" y="1300662"/>
                    <a:pt x="170823" y="1281272"/>
                    <a:pt x="164075" y="1251118"/>
                  </a:cubicBezTo>
                  <a:cubicBezTo>
                    <a:pt x="148907" y="1182853"/>
                    <a:pt x="126189" y="1118599"/>
                    <a:pt x="139218" y="1047727"/>
                  </a:cubicBezTo>
                  <a:cubicBezTo>
                    <a:pt x="145098" y="1015834"/>
                    <a:pt x="148172" y="997113"/>
                    <a:pt x="148373" y="991697"/>
                  </a:cubicBezTo>
                  <a:cubicBezTo>
                    <a:pt x="150912" y="925371"/>
                    <a:pt x="119707" y="862722"/>
                    <a:pt x="113493" y="802548"/>
                  </a:cubicBezTo>
                  <a:cubicBezTo>
                    <a:pt x="110219" y="771591"/>
                    <a:pt x="102268" y="739297"/>
                    <a:pt x="101399" y="711015"/>
                  </a:cubicBezTo>
                  <a:cubicBezTo>
                    <a:pt x="100531" y="682733"/>
                    <a:pt x="98927" y="650840"/>
                    <a:pt x="105742" y="624096"/>
                  </a:cubicBezTo>
                  <a:cubicBezTo>
                    <a:pt x="107707" y="617042"/>
                    <a:pt x="108963" y="609808"/>
                    <a:pt x="109484" y="602500"/>
                  </a:cubicBezTo>
                  <a:cubicBezTo>
                    <a:pt x="110821" y="563787"/>
                    <a:pt x="122848" y="524139"/>
                    <a:pt x="127124" y="488836"/>
                  </a:cubicBezTo>
                  <a:cubicBezTo>
                    <a:pt x="131401" y="453534"/>
                    <a:pt x="116233" y="436551"/>
                    <a:pt x="105141" y="405929"/>
                  </a:cubicBezTo>
                  <a:cubicBezTo>
                    <a:pt x="104486" y="404257"/>
                    <a:pt x="102629" y="403401"/>
                    <a:pt x="100932" y="403990"/>
                  </a:cubicBezTo>
                  <a:cubicBezTo>
                    <a:pt x="100163" y="404277"/>
                    <a:pt x="99542" y="404852"/>
                    <a:pt x="99194" y="405594"/>
                  </a:cubicBezTo>
                  <a:cubicBezTo>
                    <a:pt x="94317" y="415490"/>
                    <a:pt x="95118" y="439760"/>
                    <a:pt x="92512" y="452397"/>
                  </a:cubicBezTo>
                  <a:cubicBezTo>
                    <a:pt x="90408" y="463416"/>
                    <a:pt x="90007" y="474688"/>
                    <a:pt x="91310" y="485827"/>
                  </a:cubicBezTo>
                  <a:cubicBezTo>
                    <a:pt x="97323" y="540520"/>
                    <a:pt x="85497" y="600093"/>
                    <a:pt x="71732" y="652980"/>
                  </a:cubicBezTo>
                  <a:cubicBezTo>
                    <a:pt x="67456" y="669628"/>
                    <a:pt x="70997" y="699114"/>
                    <a:pt x="78414" y="718971"/>
                  </a:cubicBezTo>
                  <a:cubicBezTo>
                    <a:pt x="90775" y="751466"/>
                    <a:pt x="97323" y="776672"/>
                    <a:pt x="86766" y="810304"/>
                  </a:cubicBezTo>
                  <a:cubicBezTo>
                    <a:pt x="85203" y="815579"/>
                    <a:pt x="79663" y="818588"/>
                    <a:pt x="74391" y="817030"/>
                  </a:cubicBezTo>
                  <a:cubicBezTo>
                    <a:pt x="74351" y="817016"/>
                    <a:pt x="74311" y="817003"/>
                    <a:pt x="74271" y="816990"/>
                  </a:cubicBezTo>
                  <a:cubicBezTo>
                    <a:pt x="73523" y="816776"/>
                    <a:pt x="72801" y="816461"/>
                    <a:pt x="72133" y="816054"/>
                  </a:cubicBezTo>
                  <a:cubicBezTo>
                    <a:pt x="57079" y="807021"/>
                    <a:pt x="43795" y="795333"/>
                    <a:pt x="32911" y="781553"/>
                  </a:cubicBezTo>
                  <a:cubicBezTo>
                    <a:pt x="31654" y="780002"/>
                    <a:pt x="30866" y="778123"/>
                    <a:pt x="30639" y="776138"/>
                  </a:cubicBezTo>
                  <a:cubicBezTo>
                    <a:pt x="29162" y="766429"/>
                    <a:pt x="29162" y="756561"/>
                    <a:pt x="30639" y="746852"/>
                  </a:cubicBezTo>
                  <a:cubicBezTo>
                    <a:pt x="40862" y="709410"/>
                    <a:pt x="30037" y="680727"/>
                    <a:pt x="26630" y="645959"/>
                  </a:cubicBezTo>
                  <a:cubicBezTo>
                    <a:pt x="26630" y="642269"/>
                    <a:pt x="23636" y="639273"/>
                    <a:pt x="19948" y="639273"/>
                  </a:cubicBezTo>
                  <a:lnTo>
                    <a:pt x="4045" y="638070"/>
                  </a:lnTo>
                  <a:cubicBezTo>
                    <a:pt x="2281" y="638224"/>
                    <a:pt x="724" y="636913"/>
                    <a:pt x="571" y="635148"/>
                  </a:cubicBezTo>
                  <a:cubicBezTo>
                    <a:pt x="537" y="634733"/>
                    <a:pt x="584" y="634319"/>
                    <a:pt x="704" y="633924"/>
                  </a:cubicBezTo>
                  <a:cubicBezTo>
                    <a:pt x="4894" y="602874"/>
                    <a:pt x="5034" y="571409"/>
                    <a:pt x="1105" y="540319"/>
                  </a:cubicBezTo>
                  <a:cubicBezTo>
                    <a:pt x="658" y="538454"/>
                    <a:pt x="1807" y="536575"/>
                    <a:pt x="3671" y="536127"/>
                  </a:cubicBezTo>
                  <a:cubicBezTo>
                    <a:pt x="3865" y="536080"/>
                    <a:pt x="4052" y="536053"/>
                    <a:pt x="4246" y="536040"/>
                  </a:cubicBezTo>
                  <a:lnTo>
                    <a:pt x="15805" y="533900"/>
                  </a:lnTo>
                  <a:cubicBezTo>
                    <a:pt x="17977" y="533620"/>
                    <a:pt x="19701" y="531928"/>
                    <a:pt x="20015" y="529755"/>
                  </a:cubicBezTo>
                  <a:cubicBezTo>
                    <a:pt x="25273" y="504582"/>
                    <a:pt x="28761" y="479068"/>
                    <a:pt x="30439" y="453400"/>
                  </a:cubicBezTo>
                  <a:cubicBezTo>
                    <a:pt x="32109" y="428661"/>
                    <a:pt x="22019" y="404725"/>
                    <a:pt x="28969" y="376911"/>
                  </a:cubicBezTo>
                  <a:cubicBezTo>
                    <a:pt x="31962" y="366247"/>
                    <a:pt x="33953" y="355322"/>
                    <a:pt x="34915" y="344283"/>
                  </a:cubicBezTo>
                  <a:cubicBezTo>
                    <a:pt x="36051" y="305637"/>
                    <a:pt x="34381" y="287518"/>
                    <a:pt x="54359" y="250678"/>
                  </a:cubicBezTo>
                  <a:cubicBezTo>
                    <a:pt x="71197" y="219788"/>
                    <a:pt x="100330" y="208020"/>
                    <a:pt x="134541" y="210561"/>
                  </a:cubicBezTo>
                  <a:cubicBezTo>
                    <a:pt x="136031" y="210648"/>
                    <a:pt x="137501" y="210200"/>
                    <a:pt x="138684" y="209291"/>
                  </a:cubicBezTo>
                  <a:lnTo>
                    <a:pt x="189198" y="169776"/>
                  </a:lnTo>
                  <a:cubicBezTo>
                    <a:pt x="191497" y="168298"/>
                    <a:pt x="192165" y="165243"/>
                    <a:pt x="190689" y="162943"/>
                  </a:cubicBezTo>
                  <a:cubicBezTo>
                    <a:pt x="190622" y="162829"/>
                    <a:pt x="190548" y="162722"/>
                    <a:pt x="190468" y="162622"/>
                  </a:cubicBezTo>
                  <a:cubicBezTo>
                    <a:pt x="183298" y="151122"/>
                    <a:pt x="171512" y="133985"/>
                    <a:pt x="155121" y="111206"/>
                  </a:cubicBezTo>
                  <a:cubicBezTo>
                    <a:pt x="139419" y="89409"/>
                    <a:pt x="174164" y="19740"/>
                    <a:pt x="194878" y="6969"/>
                  </a:cubicBezTo>
                  <a:cubicBezTo>
                    <a:pt x="209177" y="-1856"/>
                    <a:pt x="246128" y="-3060"/>
                    <a:pt x="259558" y="8307"/>
                  </a:cubicBezTo>
                  <a:cubicBezTo>
                    <a:pt x="286820" y="31374"/>
                    <a:pt x="292232" y="55109"/>
                    <a:pt x="302455" y="87537"/>
                  </a:cubicBezTo>
                  <a:cubicBezTo>
                    <a:pt x="305596" y="97499"/>
                    <a:pt x="301252" y="106592"/>
                    <a:pt x="294170" y="115017"/>
                  </a:cubicBezTo>
                  <a:cubicBezTo>
                    <a:pt x="282390" y="129111"/>
                    <a:pt x="272273" y="144529"/>
                    <a:pt x="264035" y="160950"/>
                  </a:cubicBezTo>
                  <a:cubicBezTo>
                    <a:pt x="263106" y="162775"/>
                    <a:pt x="263580" y="165009"/>
                    <a:pt x="265171" y="166299"/>
                  </a:cubicBezTo>
                  <a:lnTo>
                    <a:pt x="316019" y="207887"/>
                  </a:lnTo>
                  <a:cubicBezTo>
                    <a:pt x="318077" y="209605"/>
                    <a:pt x="320690" y="210507"/>
                    <a:pt x="323369" y="210427"/>
                  </a:cubicBezTo>
                  <a:cubicBezTo>
                    <a:pt x="356778" y="209692"/>
                    <a:pt x="387982" y="221192"/>
                    <a:pt x="404687" y="252082"/>
                  </a:cubicBezTo>
                  <a:cubicBezTo>
                    <a:pt x="414710" y="270468"/>
                    <a:pt x="430880" y="304567"/>
                    <a:pt x="426336" y="323623"/>
                  </a:cubicBezTo>
                  <a:cubicBezTo>
                    <a:pt x="423750" y="331506"/>
                    <a:pt x="422755" y="339823"/>
                    <a:pt x="423396" y="348094"/>
                  </a:cubicBezTo>
                  <a:cubicBezTo>
                    <a:pt x="431240" y="378469"/>
                    <a:pt x="432309" y="410194"/>
                    <a:pt x="426537" y="441031"/>
                  </a:cubicBezTo>
                  <a:cubicBezTo>
                    <a:pt x="424064" y="464124"/>
                    <a:pt x="426924" y="487479"/>
                    <a:pt x="434889" y="509296"/>
                  </a:cubicBezTo>
                  <a:cubicBezTo>
                    <a:pt x="435477" y="511683"/>
                    <a:pt x="437321" y="513561"/>
                    <a:pt x="439700" y="514176"/>
                  </a:cubicBezTo>
                  <a:lnTo>
                    <a:pt x="453063" y="518723"/>
                  </a:lnTo>
                  <a:cubicBezTo>
                    <a:pt x="455061" y="519458"/>
                    <a:pt x="456337" y="521417"/>
                    <a:pt x="456204" y="523537"/>
                  </a:cubicBezTo>
                  <a:cubicBezTo>
                    <a:pt x="453077" y="553899"/>
                    <a:pt x="453077" y="584508"/>
                    <a:pt x="456204" y="614869"/>
                  </a:cubicBezTo>
                  <a:cubicBezTo>
                    <a:pt x="456618" y="616935"/>
                    <a:pt x="455275" y="618941"/>
                    <a:pt x="453210" y="619349"/>
                  </a:cubicBezTo>
                  <a:cubicBezTo>
                    <a:pt x="453050" y="619382"/>
                    <a:pt x="452890" y="619402"/>
                    <a:pt x="452729" y="619416"/>
                  </a:cubicBezTo>
                  <a:cubicBezTo>
                    <a:pt x="442392" y="620987"/>
                    <a:pt x="434488" y="629451"/>
                    <a:pt x="433619" y="639875"/>
                  </a:cubicBezTo>
                  <a:cubicBezTo>
                    <a:pt x="429142" y="665416"/>
                    <a:pt x="425801" y="688416"/>
                    <a:pt x="423730" y="708809"/>
                  </a:cubicBezTo>
                  <a:cubicBezTo>
                    <a:pt x="420590" y="739230"/>
                    <a:pt x="437561" y="764905"/>
                    <a:pt x="414576" y="792385"/>
                  </a:cubicBezTo>
                  <a:cubicBezTo>
                    <a:pt x="406939" y="801565"/>
                    <a:pt x="397925" y="809508"/>
                    <a:pt x="387849" y="815920"/>
                  </a:cubicBezTo>
                  <a:cubicBezTo>
                    <a:pt x="382430" y="819437"/>
                    <a:pt x="375193" y="817892"/>
                    <a:pt x="371672" y="812476"/>
                  </a:cubicBezTo>
                  <a:cubicBezTo>
                    <a:pt x="371652" y="812443"/>
                    <a:pt x="371632" y="812410"/>
                    <a:pt x="371612" y="812376"/>
                  </a:cubicBezTo>
                  <a:cubicBezTo>
                    <a:pt x="370623" y="810919"/>
                    <a:pt x="370002" y="809247"/>
                    <a:pt x="369808" y="807495"/>
                  </a:cubicBezTo>
                  <a:lnTo>
                    <a:pt x="364596" y="766510"/>
                  </a:lnTo>
                  <a:cubicBezTo>
                    <a:pt x="364442" y="765333"/>
                    <a:pt x="364603" y="764129"/>
                    <a:pt x="365064" y="763033"/>
                  </a:cubicBezTo>
                  <a:cubicBezTo>
                    <a:pt x="373650" y="742968"/>
                    <a:pt x="380599" y="722241"/>
                    <a:pt x="385844" y="701053"/>
                  </a:cubicBezTo>
                  <a:cubicBezTo>
                    <a:pt x="394464" y="666285"/>
                    <a:pt x="379162" y="614134"/>
                    <a:pt x="372480" y="578965"/>
                  </a:cubicBezTo>
                  <a:cubicBezTo>
                    <a:pt x="367402" y="552220"/>
                    <a:pt x="370342" y="525476"/>
                    <a:pt x="369942" y="498130"/>
                  </a:cubicBezTo>
                  <a:cubicBezTo>
                    <a:pt x="369541" y="470784"/>
                    <a:pt x="363260" y="440228"/>
                    <a:pt x="360520" y="410809"/>
                  </a:cubicBezTo>
                  <a:cubicBezTo>
                    <a:pt x="360520" y="408068"/>
                    <a:pt x="359117" y="406530"/>
                    <a:pt x="357045" y="406196"/>
                  </a:cubicBezTo>
                  <a:cubicBezTo>
                    <a:pt x="355502" y="406022"/>
                    <a:pt x="354025" y="406858"/>
                    <a:pt x="353371" y="408269"/>
                  </a:cubicBezTo>
                  <a:cubicBezTo>
                    <a:pt x="342680" y="431202"/>
                    <a:pt x="334595" y="450592"/>
                    <a:pt x="334595" y="476935"/>
                  </a:cubicBezTo>
                  <a:cubicBezTo>
                    <a:pt x="334595" y="496993"/>
                    <a:pt x="332523" y="517051"/>
                    <a:pt x="338604" y="536709"/>
                  </a:cubicBezTo>
                  <a:cubicBezTo>
                    <a:pt x="342606" y="547166"/>
                    <a:pt x="345145" y="558117"/>
                    <a:pt x="346154" y="569270"/>
                  </a:cubicBezTo>
                  <a:cubicBezTo>
                    <a:pt x="347471" y="599077"/>
                    <a:pt x="351947" y="628662"/>
                    <a:pt x="359518" y="657526"/>
                  </a:cubicBezTo>
                  <a:cubicBezTo>
                    <a:pt x="362204" y="672864"/>
                    <a:pt x="361676" y="688597"/>
                    <a:pt x="357981" y="703727"/>
                  </a:cubicBezTo>
                  <a:cubicBezTo>
                    <a:pt x="353972" y="725190"/>
                    <a:pt x="357981" y="745448"/>
                    <a:pt x="352569" y="765774"/>
                  </a:cubicBezTo>
                  <a:cubicBezTo>
                    <a:pt x="344684" y="796463"/>
                    <a:pt x="344417" y="828690"/>
                    <a:pt x="336065" y="857374"/>
                  </a:cubicBezTo>
                  <a:cubicBezTo>
                    <a:pt x="331207" y="874136"/>
                    <a:pt x="326396" y="890938"/>
                    <a:pt x="321632" y="907787"/>
                  </a:cubicBezTo>
                  <a:cubicBezTo>
                    <a:pt x="309337" y="951648"/>
                    <a:pt x="310674" y="997715"/>
                    <a:pt x="317890" y="1041843"/>
                  </a:cubicBezTo>
                  <a:cubicBezTo>
                    <a:pt x="325193" y="1082768"/>
                    <a:pt x="323804" y="1124777"/>
                    <a:pt x="313814" y="1165134"/>
                  </a:cubicBezTo>
                  <a:cubicBezTo>
                    <a:pt x="306063" y="1198431"/>
                    <a:pt x="298292" y="1231862"/>
                    <a:pt x="290495" y="1265426"/>
                  </a:cubicBezTo>
                  <a:cubicBezTo>
                    <a:pt x="277131" y="1321522"/>
                    <a:pt x="307467" y="1350406"/>
                    <a:pt x="347357" y="1381497"/>
                  </a:cubicBezTo>
                  <a:cubicBezTo>
                    <a:pt x="355729" y="1388136"/>
                    <a:pt x="355261" y="1394019"/>
                    <a:pt x="345954" y="1399148"/>
                  </a:cubicBezTo>
                  <a:lnTo>
                    <a:pt x="314081" y="1416799"/>
                  </a:lnTo>
                  <a:cubicBezTo>
                    <a:pt x="305903" y="1421981"/>
                    <a:pt x="295192" y="1420577"/>
                    <a:pt x="288624" y="1413456"/>
                  </a:cubicBezTo>
                  <a:lnTo>
                    <a:pt x="239713" y="1365784"/>
                  </a:lnTo>
                  <a:cubicBezTo>
                    <a:pt x="234668" y="1360863"/>
                    <a:pt x="231949" y="1354037"/>
                    <a:pt x="232229" y="1346996"/>
                  </a:cubicBezTo>
                  <a:cubicBezTo>
                    <a:pt x="233078" y="1321322"/>
                    <a:pt x="234855" y="1295761"/>
                    <a:pt x="237575" y="1270307"/>
                  </a:cubicBezTo>
                  <a:cubicBezTo>
                    <a:pt x="241497" y="1235084"/>
                    <a:pt x="238938" y="1199434"/>
                    <a:pt x="230024" y="1165134"/>
                  </a:cubicBezTo>
                  <a:cubicBezTo>
                    <a:pt x="229764" y="1164279"/>
                    <a:pt x="228882" y="1163784"/>
                    <a:pt x="228020" y="1163998"/>
                  </a:cubicBezTo>
                  <a:cubicBezTo>
                    <a:pt x="227746" y="1163971"/>
                    <a:pt x="227472" y="1164018"/>
                    <a:pt x="227218" y="1164132"/>
                  </a:cubicBezTo>
                  <a:close/>
                  <a:moveTo>
                    <a:pt x="232764" y="821336"/>
                  </a:moveTo>
                  <a:cubicBezTo>
                    <a:pt x="233078" y="798202"/>
                    <a:pt x="233078" y="775068"/>
                    <a:pt x="232764" y="751934"/>
                  </a:cubicBezTo>
                  <a:cubicBezTo>
                    <a:pt x="232998" y="750403"/>
                    <a:pt x="231949" y="748965"/>
                    <a:pt x="230412" y="748731"/>
                  </a:cubicBezTo>
                  <a:cubicBezTo>
                    <a:pt x="230151" y="748691"/>
                    <a:pt x="229884" y="748691"/>
                    <a:pt x="229623" y="748725"/>
                  </a:cubicBezTo>
                  <a:lnTo>
                    <a:pt x="227953" y="748725"/>
                  </a:lnTo>
                  <a:cubicBezTo>
                    <a:pt x="226924" y="748611"/>
                    <a:pt x="226002" y="749353"/>
                    <a:pt x="225888" y="750376"/>
                  </a:cubicBezTo>
                  <a:cubicBezTo>
                    <a:pt x="225875" y="750496"/>
                    <a:pt x="225875" y="750610"/>
                    <a:pt x="225882" y="750730"/>
                  </a:cubicBezTo>
                  <a:cubicBezTo>
                    <a:pt x="224812" y="790178"/>
                    <a:pt x="226550" y="826551"/>
                    <a:pt x="223142" y="868406"/>
                  </a:cubicBezTo>
                  <a:cubicBezTo>
                    <a:pt x="220736" y="898694"/>
                    <a:pt x="226082" y="930921"/>
                    <a:pt x="226082" y="957264"/>
                  </a:cubicBezTo>
                  <a:cubicBezTo>
                    <a:pt x="226082" y="970970"/>
                    <a:pt x="226082" y="984744"/>
                    <a:pt x="225614" y="998450"/>
                  </a:cubicBezTo>
                  <a:cubicBezTo>
                    <a:pt x="225614" y="1000543"/>
                    <a:pt x="224458" y="1014249"/>
                    <a:pt x="222140" y="1039570"/>
                  </a:cubicBezTo>
                  <a:cubicBezTo>
                    <a:pt x="221418" y="1055289"/>
                    <a:pt x="221732" y="1071034"/>
                    <a:pt x="223075" y="1086707"/>
                  </a:cubicBezTo>
                  <a:cubicBezTo>
                    <a:pt x="222948" y="1090498"/>
                    <a:pt x="224999" y="1094035"/>
                    <a:pt x="228354" y="1095800"/>
                  </a:cubicBezTo>
                  <a:cubicBezTo>
                    <a:pt x="230418" y="1096943"/>
                    <a:pt x="233024" y="1096194"/>
                    <a:pt x="234167" y="1094128"/>
                  </a:cubicBezTo>
                  <a:cubicBezTo>
                    <a:pt x="234167" y="1094128"/>
                    <a:pt x="234167" y="1094128"/>
                    <a:pt x="234167" y="1094128"/>
                  </a:cubicBezTo>
                  <a:cubicBezTo>
                    <a:pt x="234194" y="1093928"/>
                    <a:pt x="234194" y="1093727"/>
                    <a:pt x="234167" y="1093526"/>
                  </a:cubicBezTo>
                  <a:cubicBezTo>
                    <a:pt x="241089" y="1075594"/>
                    <a:pt x="242326" y="1055957"/>
                    <a:pt x="237708" y="1037296"/>
                  </a:cubicBezTo>
                  <a:cubicBezTo>
                    <a:pt x="234822" y="1027067"/>
                    <a:pt x="233051" y="1016549"/>
                    <a:pt x="232430" y="1005939"/>
                  </a:cubicBezTo>
                  <a:cubicBezTo>
                    <a:pt x="232430" y="978459"/>
                    <a:pt x="232430" y="957264"/>
                    <a:pt x="235437" y="925037"/>
                  </a:cubicBezTo>
                  <a:cubicBezTo>
                    <a:pt x="238844" y="889534"/>
                    <a:pt x="232296" y="851824"/>
                    <a:pt x="232764" y="821001"/>
                  </a:cubicBezTo>
                  <a:close/>
                </a:path>
              </a:pathLst>
            </a:custGeom>
            <a:solidFill>
              <a:srgbClr val="595959"/>
            </a:solidFill>
            <a:ln w="6671"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6EFF03A5-62B2-3A4B-A824-6C7940E27E25}"/>
                </a:ext>
              </a:extLst>
            </p:cNvPr>
            <p:cNvSpPr/>
            <p:nvPr/>
          </p:nvSpPr>
          <p:spPr>
            <a:xfrm>
              <a:off x="2836584" y="3785568"/>
              <a:ext cx="704164" cy="786020"/>
            </a:xfrm>
            <a:custGeom>
              <a:avLst/>
              <a:gdLst>
                <a:gd name="connsiteX0" fmla="*/ 560 w 704164"/>
                <a:gd name="connsiteY0" fmla="*/ 280272 h 786020"/>
                <a:gd name="connsiteX1" fmla="*/ 560 w 704164"/>
                <a:gd name="connsiteY1" fmla="*/ 267636 h 786020"/>
                <a:gd name="connsiteX2" fmla="*/ 85887 w 704164"/>
                <a:gd name="connsiteY2" fmla="*/ 287694 h 786020"/>
                <a:gd name="connsiteX3" fmla="*/ 272978 w 704164"/>
                <a:gd name="connsiteY3" fmla="*/ 307418 h 786020"/>
                <a:gd name="connsiteX4" fmla="*/ 303647 w 704164"/>
                <a:gd name="connsiteY4" fmla="*/ 326808 h 786020"/>
                <a:gd name="connsiteX5" fmla="*/ 359374 w 704164"/>
                <a:gd name="connsiteY5" fmla="*/ 397346 h 786020"/>
                <a:gd name="connsiteX6" fmla="*/ 385099 w 704164"/>
                <a:gd name="connsiteY6" fmla="*/ 429038 h 786020"/>
                <a:gd name="connsiteX7" fmla="*/ 395656 w 704164"/>
                <a:gd name="connsiteY7" fmla="*/ 429707 h 786020"/>
                <a:gd name="connsiteX8" fmla="*/ 398061 w 704164"/>
                <a:gd name="connsiteY8" fmla="*/ 425561 h 786020"/>
                <a:gd name="connsiteX9" fmla="*/ 391380 w 704164"/>
                <a:gd name="connsiteY9" fmla="*/ 374479 h 786020"/>
                <a:gd name="connsiteX10" fmla="*/ 309594 w 704164"/>
                <a:gd name="connsiteY10" fmla="*/ 309290 h 786020"/>
                <a:gd name="connsiteX11" fmla="*/ 211705 w 704164"/>
                <a:gd name="connsiteY11" fmla="*/ 228388 h 786020"/>
                <a:gd name="connsiteX12" fmla="*/ 180167 w 704164"/>
                <a:gd name="connsiteY12" fmla="*/ 193420 h 786020"/>
                <a:gd name="connsiteX13" fmla="*/ 202752 w 704164"/>
                <a:gd name="connsiteY13" fmla="*/ 175836 h 786020"/>
                <a:gd name="connsiteX14" fmla="*/ 323426 w 704164"/>
                <a:gd name="connsiteY14" fmla="*/ 214414 h 786020"/>
                <a:gd name="connsiteX15" fmla="*/ 433542 w 704164"/>
                <a:gd name="connsiteY15" fmla="*/ 307284 h 786020"/>
                <a:gd name="connsiteX16" fmla="*/ 449912 w 704164"/>
                <a:gd name="connsiteY16" fmla="*/ 314438 h 786020"/>
                <a:gd name="connsiteX17" fmla="*/ 453253 w 704164"/>
                <a:gd name="connsiteY17" fmla="*/ 311697 h 786020"/>
                <a:gd name="connsiteX18" fmla="*/ 462675 w 704164"/>
                <a:gd name="connsiteY18" fmla="*/ 267769 h 786020"/>
                <a:gd name="connsiteX19" fmla="*/ 459073 w 704164"/>
                <a:gd name="connsiteY19" fmla="*/ 257613 h 786020"/>
                <a:gd name="connsiteX20" fmla="*/ 459066 w 704164"/>
                <a:gd name="connsiteY20" fmla="*/ 257607 h 786020"/>
                <a:gd name="connsiteX21" fmla="*/ 455926 w 704164"/>
                <a:gd name="connsiteY21" fmla="*/ 256871 h 786020"/>
                <a:gd name="connsiteX22" fmla="*/ 389576 w 704164"/>
                <a:gd name="connsiteY22" fmla="*/ 247243 h 786020"/>
                <a:gd name="connsiteX23" fmla="*/ 375544 w 704164"/>
                <a:gd name="connsiteY23" fmla="*/ 231932 h 786020"/>
                <a:gd name="connsiteX24" fmla="*/ 395121 w 704164"/>
                <a:gd name="connsiteY24" fmla="*/ 74675 h 786020"/>
                <a:gd name="connsiteX25" fmla="*/ 436281 w 704164"/>
                <a:gd name="connsiteY25" fmla="*/ 6209 h 786020"/>
                <a:gd name="connsiteX26" fmla="*/ 441493 w 704164"/>
                <a:gd name="connsiteY26" fmla="*/ 9887 h 786020"/>
                <a:gd name="connsiteX27" fmla="*/ 426326 w 704164"/>
                <a:gd name="connsiteY27" fmla="*/ 31884 h 786020"/>
                <a:gd name="connsiteX28" fmla="*/ 382426 w 704164"/>
                <a:gd name="connsiteY28" fmla="*/ 158920 h 786020"/>
                <a:gd name="connsiteX29" fmla="*/ 383829 w 704164"/>
                <a:gd name="connsiteY29" fmla="*/ 223039 h 786020"/>
                <a:gd name="connsiteX30" fmla="*/ 400601 w 704164"/>
                <a:gd name="connsiteY30" fmla="*/ 241961 h 786020"/>
                <a:gd name="connsiteX31" fmla="*/ 460737 w 704164"/>
                <a:gd name="connsiteY31" fmla="*/ 246240 h 786020"/>
                <a:gd name="connsiteX32" fmla="*/ 473345 w 704164"/>
                <a:gd name="connsiteY32" fmla="*/ 260328 h 786020"/>
                <a:gd name="connsiteX33" fmla="*/ 473299 w 704164"/>
                <a:gd name="connsiteY33" fmla="*/ 260950 h 786020"/>
                <a:gd name="connsiteX34" fmla="*/ 472898 w 704164"/>
                <a:gd name="connsiteY34" fmla="*/ 263490 h 786020"/>
                <a:gd name="connsiteX35" fmla="*/ 458198 w 704164"/>
                <a:gd name="connsiteY35" fmla="*/ 319119 h 786020"/>
                <a:gd name="connsiteX36" fmla="*/ 459735 w 704164"/>
                <a:gd name="connsiteY36" fmla="*/ 324802 h 786020"/>
                <a:gd name="connsiteX37" fmla="*/ 481851 w 704164"/>
                <a:gd name="connsiteY37" fmla="*/ 346933 h 786020"/>
                <a:gd name="connsiteX38" fmla="*/ 489315 w 704164"/>
                <a:gd name="connsiteY38" fmla="*/ 346953 h 786020"/>
                <a:gd name="connsiteX39" fmla="*/ 489335 w 704164"/>
                <a:gd name="connsiteY39" fmla="*/ 346933 h 786020"/>
                <a:gd name="connsiteX40" fmla="*/ 490003 w 704164"/>
                <a:gd name="connsiteY40" fmla="*/ 346130 h 786020"/>
                <a:gd name="connsiteX41" fmla="*/ 525885 w 704164"/>
                <a:gd name="connsiteY41" fmla="*/ 291906 h 786020"/>
                <a:gd name="connsiteX42" fmla="*/ 531631 w 704164"/>
                <a:gd name="connsiteY42" fmla="*/ 289700 h 786020"/>
                <a:gd name="connsiteX43" fmla="*/ 536910 w 704164"/>
                <a:gd name="connsiteY43" fmla="*/ 296854 h 786020"/>
                <a:gd name="connsiteX44" fmla="*/ 536910 w 704164"/>
                <a:gd name="connsiteY44" fmla="*/ 335767 h 786020"/>
                <a:gd name="connsiteX45" fmla="*/ 535707 w 704164"/>
                <a:gd name="connsiteY45" fmla="*/ 440471 h 786020"/>
                <a:gd name="connsiteX46" fmla="*/ 555752 w 704164"/>
                <a:gd name="connsiteY46" fmla="*/ 466146 h 786020"/>
                <a:gd name="connsiteX47" fmla="*/ 596912 w 704164"/>
                <a:gd name="connsiteY47" fmla="*/ 478916 h 786020"/>
                <a:gd name="connsiteX48" fmla="*/ 583215 w 704164"/>
                <a:gd name="connsiteY48" fmla="*/ 504190 h 786020"/>
                <a:gd name="connsiteX49" fmla="*/ 585607 w 704164"/>
                <a:gd name="connsiteY49" fmla="*/ 514506 h 786020"/>
                <a:gd name="connsiteX50" fmla="*/ 585687 w 704164"/>
                <a:gd name="connsiteY50" fmla="*/ 514553 h 786020"/>
                <a:gd name="connsiteX51" fmla="*/ 589362 w 704164"/>
                <a:gd name="connsiteY51" fmla="*/ 515690 h 786020"/>
                <a:gd name="connsiteX52" fmla="*/ 614953 w 704164"/>
                <a:gd name="connsiteY52" fmla="*/ 516693 h 786020"/>
                <a:gd name="connsiteX53" fmla="*/ 621100 w 704164"/>
                <a:gd name="connsiteY53" fmla="*/ 519635 h 786020"/>
                <a:gd name="connsiteX54" fmla="*/ 629319 w 704164"/>
                <a:gd name="connsiteY54" fmla="*/ 528995 h 786020"/>
                <a:gd name="connsiteX55" fmla="*/ 630655 w 704164"/>
                <a:gd name="connsiteY55" fmla="*/ 529998 h 786020"/>
                <a:gd name="connsiteX56" fmla="*/ 703153 w 704164"/>
                <a:gd name="connsiteY56" fmla="*/ 550056 h 786020"/>
                <a:gd name="connsiteX57" fmla="*/ 704723 w 704164"/>
                <a:gd name="connsiteY57" fmla="*/ 551554 h 786020"/>
                <a:gd name="connsiteX58" fmla="*/ 704690 w 704164"/>
                <a:gd name="connsiteY58" fmla="*/ 551928 h 786020"/>
                <a:gd name="connsiteX59" fmla="*/ 704690 w 704164"/>
                <a:gd name="connsiteY59" fmla="*/ 553667 h 786020"/>
                <a:gd name="connsiteX60" fmla="*/ 701082 w 704164"/>
                <a:gd name="connsiteY60" fmla="*/ 556876 h 786020"/>
                <a:gd name="connsiteX61" fmla="*/ 700681 w 704164"/>
                <a:gd name="connsiteY61" fmla="*/ 556876 h 786020"/>
                <a:gd name="connsiteX62" fmla="*/ 647226 w 704164"/>
                <a:gd name="connsiteY62" fmla="*/ 541364 h 786020"/>
                <a:gd name="connsiteX63" fmla="*/ 587892 w 704164"/>
                <a:gd name="connsiteY63" fmla="*/ 520236 h 786020"/>
                <a:gd name="connsiteX64" fmla="*/ 571321 w 704164"/>
                <a:gd name="connsiteY64" fmla="*/ 522510 h 786020"/>
                <a:gd name="connsiteX65" fmla="*/ 571321 w 704164"/>
                <a:gd name="connsiteY65" fmla="*/ 522510 h 786020"/>
                <a:gd name="connsiteX66" fmla="*/ 569985 w 704164"/>
                <a:gd name="connsiteY66" fmla="*/ 524783 h 786020"/>
                <a:gd name="connsiteX67" fmla="*/ 542522 w 704164"/>
                <a:gd name="connsiteY67" fmla="*/ 564498 h 786020"/>
                <a:gd name="connsiteX68" fmla="*/ 541320 w 704164"/>
                <a:gd name="connsiteY68" fmla="*/ 585158 h 786020"/>
                <a:gd name="connsiteX69" fmla="*/ 646491 w 704164"/>
                <a:gd name="connsiteY69" fmla="*/ 721287 h 786020"/>
                <a:gd name="connsiteX70" fmla="*/ 646024 w 704164"/>
                <a:gd name="connsiteY70" fmla="*/ 725232 h 786020"/>
                <a:gd name="connsiteX71" fmla="*/ 644554 w 704164"/>
                <a:gd name="connsiteY71" fmla="*/ 725834 h 786020"/>
                <a:gd name="connsiteX72" fmla="*/ 642349 w 704164"/>
                <a:gd name="connsiteY72" fmla="*/ 725834 h 786020"/>
                <a:gd name="connsiteX73" fmla="*/ 637404 w 704164"/>
                <a:gd name="connsiteY73" fmla="*/ 723694 h 786020"/>
                <a:gd name="connsiteX74" fmla="*/ 535640 w 704164"/>
                <a:gd name="connsiteY74" fmla="*/ 595254 h 786020"/>
                <a:gd name="connsiteX75" fmla="*/ 530943 w 704164"/>
                <a:gd name="connsiteY75" fmla="*/ 594178 h 786020"/>
                <a:gd name="connsiteX76" fmla="*/ 530562 w 704164"/>
                <a:gd name="connsiteY76" fmla="*/ 594452 h 786020"/>
                <a:gd name="connsiteX77" fmla="*/ 537244 w 704164"/>
                <a:gd name="connsiteY77" fmla="*/ 740075 h 786020"/>
                <a:gd name="connsiteX78" fmla="*/ 565107 w 704164"/>
                <a:gd name="connsiteY78" fmla="*/ 773506 h 786020"/>
                <a:gd name="connsiteX79" fmla="*/ 568247 w 704164"/>
                <a:gd name="connsiteY79" fmla="*/ 783869 h 786020"/>
                <a:gd name="connsiteX80" fmla="*/ 563035 w 704164"/>
                <a:gd name="connsiteY80" fmla="*/ 785741 h 786020"/>
                <a:gd name="connsiteX81" fmla="*/ 508111 w 704164"/>
                <a:gd name="connsiteY81" fmla="*/ 683243 h 786020"/>
                <a:gd name="connsiteX82" fmla="*/ 507109 w 704164"/>
                <a:gd name="connsiteY82" fmla="*/ 618722 h 786020"/>
                <a:gd name="connsiteX83" fmla="*/ 522076 w 704164"/>
                <a:gd name="connsiteY83" fmla="*/ 587164 h 786020"/>
                <a:gd name="connsiteX84" fmla="*/ 525691 w 704164"/>
                <a:gd name="connsiteY84" fmla="*/ 572863 h 786020"/>
                <a:gd name="connsiteX85" fmla="*/ 525684 w 704164"/>
                <a:gd name="connsiteY85" fmla="*/ 572856 h 786020"/>
                <a:gd name="connsiteX86" fmla="*/ 524081 w 704164"/>
                <a:gd name="connsiteY86" fmla="*/ 570783 h 786020"/>
                <a:gd name="connsiteX87" fmla="*/ 472096 w 704164"/>
                <a:gd name="connsiteY87" fmla="*/ 510608 h 786020"/>
                <a:gd name="connsiteX88" fmla="*/ 468555 w 704164"/>
                <a:gd name="connsiteY88" fmla="*/ 488096 h 786020"/>
                <a:gd name="connsiteX89" fmla="*/ 468621 w 704164"/>
                <a:gd name="connsiteY89" fmla="*/ 488009 h 786020"/>
                <a:gd name="connsiteX90" fmla="*/ 469557 w 704164"/>
                <a:gd name="connsiteY90" fmla="*/ 486873 h 786020"/>
                <a:gd name="connsiteX91" fmla="*/ 474435 w 704164"/>
                <a:gd name="connsiteY91" fmla="*/ 481323 h 786020"/>
                <a:gd name="connsiteX92" fmla="*/ 474896 w 704164"/>
                <a:gd name="connsiteY92" fmla="*/ 476810 h 786020"/>
                <a:gd name="connsiteX93" fmla="*/ 474100 w 704164"/>
                <a:gd name="connsiteY93" fmla="*/ 476108 h 786020"/>
                <a:gd name="connsiteX94" fmla="*/ 397260 w 704164"/>
                <a:gd name="connsiteY94" fmla="*/ 546379 h 786020"/>
                <a:gd name="connsiteX95" fmla="*/ 389576 w 704164"/>
                <a:gd name="connsiteY95" fmla="*/ 733590 h 786020"/>
                <a:gd name="connsiteX96" fmla="*/ 385967 w 704164"/>
                <a:gd name="connsiteY96" fmla="*/ 736398 h 786020"/>
                <a:gd name="connsiteX97" fmla="*/ 383094 w 704164"/>
                <a:gd name="connsiteY97" fmla="*/ 735662 h 786020"/>
                <a:gd name="connsiteX98" fmla="*/ 380756 w 704164"/>
                <a:gd name="connsiteY98" fmla="*/ 732587 h 786020"/>
                <a:gd name="connsiteX99" fmla="*/ 388974 w 704164"/>
                <a:gd name="connsiteY99" fmla="*/ 549521 h 786020"/>
                <a:gd name="connsiteX100" fmla="*/ 414031 w 704164"/>
                <a:gd name="connsiteY100" fmla="*/ 460329 h 786020"/>
                <a:gd name="connsiteX101" fmla="*/ 413670 w 704164"/>
                <a:gd name="connsiteY101" fmla="*/ 454479 h 786020"/>
                <a:gd name="connsiteX102" fmla="*/ 413630 w 704164"/>
                <a:gd name="connsiteY102" fmla="*/ 454445 h 786020"/>
                <a:gd name="connsiteX103" fmla="*/ 409755 w 704164"/>
                <a:gd name="connsiteY103" fmla="*/ 453576 h 786020"/>
                <a:gd name="connsiteX104" fmla="*/ 365454 w 704164"/>
                <a:gd name="connsiteY104" fmla="*/ 440204 h 786020"/>
                <a:gd name="connsiteX105" fmla="*/ 294560 w 704164"/>
                <a:gd name="connsiteY105" fmla="*/ 373343 h 786020"/>
                <a:gd name="connsiteX106" fmla="*/ 287010 w 704164"/>
                <a:gd name="connsiteY106" fmla="*/ 373744 h 786020"/>
                <a:gd name="connsiteX107" fmla="*/ 287010 w 704164"/>
                <a:gd name="connsiteY107" fmla="*/ 373744 h 786020"/>
                <a:gd name="connsiteX108" fmla="*/ 285606 w 704164"/>
                <a:gd name="connsiteY108" fmla="*/ 377087 h 786020"/>
                <a:gd name="connsiteX109" fmla="*/ 281330 w 704164"/>
                <a:gd name="connsiteY109" fmla="*/ 453776 h 786020"/>
                <a:gd name="connsiteX110" fmla="*/ 273111 w 704164"/>
                <a:gd name="connsiteY110" fmla="*/ 462268 h 786020"/>
                <a:gd name="connsiteX111" fmla="*/ 179566 w 704164"/>
                <a:gd name="connsiteY111" fmla="*/ 483062 h 786020"/>
                <a:gd name="connsiteX112" fmla="*/ 78069 w 704164"/>
                <a:gd name="connsiteY112" fmla="*/ 523512 h 786020"/>
                <a:gd name="connsiteX113" fmla="*/ 8913 w 704164"/>
                <a:gd name="connsiteY113" fmla="*/ 584356 h 786020"/>
                <a:gd name="connsiteX114" fmla="*/ 4569 w 704164"/>
                <a:gd name="connsiteY114" fmla="*/ 581882 h 786020"/>
                <a:gd name="connsiteX115" fmla="*/ 4569 w 704164"/>
                <a:gd name="connsiteY115" fmla="*/ 578940 h 786020"/>
                <a:gd name="connsiteX116" fmla="*/ 6975 w 704164"/>
                <a:gd name="connsiteY116" fmla="*/ 573926 h 786020"/>
                <a:gd name="connsiteX117" fmla="*/ 141012 w 704164"/>
                <a:gd name="connsiteY117" fmla="*/ 484399 h 786020"/>
                <a:gd name="connsiteX118" fmla="*/ 261285 w 704164"/>
                <a:gd name="connsiteY118" fmla="*/ 455314 h 786020"/>
                <a:gd name="connsiteX119" fmla="*/ 271441 w 704164"/>
                <a:gd name="connsiteY119" fmla="*/ 444215 h 786020"/>
                <a:gd name="connsiteX120" fmla="*/ 276987 w 704164"/>
                <a:gd name="connsiteY120" fmla="*/ 367793 h 786020"/>
                <a:gd name="connsiteX121" fmla="*/ 287611 w 704164"/>
                <a:gd name="connsiteY121" fmla="*/ 358567 h 786020"/>
                <a:gd name="connsiteX122" fmla="*/ 293491 w 704164"/>
                <a:gd name="connsiteY122" fmla="*/ 361040 h 786020"/>
                <a:gd name="connsiteX123" fmla="*/ 358572 w 704164"/>
                <a:gd name="connsiteY123" fmla="*/ 418140 h 786020"/>
                <a:gd name="connsiteX124" fmla="*/ 361973 w 704164"/>
                <a:gd name="connsiteY124" fmla="*/ 418146 h 786020"/>
                <a:gd name="connsiteX125" fmla="*/ 361980 w 704164"/>
                <a:gd name="connsiteY125" fmla="*/ 418140 h 786020"/>
                <a:gd name="connsiteX126" fmla="*/ 362381 w 704164"/>
                <a:gd name="connsiteY126" fmla="*/ 417471 h 786020"/>
                <a:gd name="connsiteX127" fmla="*/ 363116 w 704164"/>
                <a:gd name="connsiteY127" fmla="*/ 415599 h 786020"/>
                <a:gd name="connsiteX128" fmla="*/ 361178 w 704164"/>
                <a:gd name="connsiteY128" fmla="*/ 407977 h 786020"/>
                <a:gd name="connsiteX129" fmla="*/ 296364 w 704164"/>
                <a:gd name="connsiteY129" fmla="*/ 331956 h 786020"/>
                <a:gd name="connsiteX130" fmla="*/ 265762 w 704164"/>
                <a:gd name="connsiteY130" fmla="*/ 314839 h 786020"/>
                <a:gd name="connsiteX131" fmla="*/ 153574 w 704164"/>
                <a:gd name="connsiteY131" fmla="*/ 316712 h 786020"/>
                <a:gd name="connsiteX132" fmla="*/ 88894 w 704164"/>
                <a:gd name="connsiteY132" fmla="*/ 304409 h 786020"/>
                <a:gd name="connsiteX133" fmla="*/ 560 w 704164"/>
                <a:gd name="connsiteY133" fmla="*/ 280272 h 786020"/>
                <a:gd name="connsiteX134" fmla="*/ 525083 w 704164"/>
                <a:gd name="connsiteY134" fmla="*/ 430375 h 786020"/>
                <a:gd name="connsiteX135" fmla="*/ 526085 w 704164"/>
                <a:gd name="connsiteY135" fmla="*/ 342386 h 786020"/>
                <a:gd name="connsiteX136" fmla="*/ 534972 w 704164"/>
                <a:gd name="connsiteY136" fmla="*/ 318784 h 786020"/>
                <a:gd name="connsiteX137" fmla="*/ 534504 w 704164"/>
                <a:gd name="connsiteY137" fmla="*/ 313235 h 786020"/>
                <a:gd name="connsiteX138" fmla="*/ 534504 w 704164"/>
                <a:gd name="connsiteY138" fmla="*/ 313235 h 786020"/>
                <a:gd name="connsiteX139" fmla="*/ 531898 w 704164"/>
                <a:gd name="connsiteY139" fmla="*/ 311162 h 786020"/>
                <a:gd name="connsiteX140" fmla="*/ 523366 w 704164"/>
                <a:gd name="connsiteY140" fmla="*/ 312212 h 786020"/>
                <a:gd name="connsiteX141" fmla="*/ 523345 w 704164"/>
                <a:gd name="connsiteY141" fmla="*/ 312232 h 786020"/>
                <a:gd name="connsiteX142" fmla="*/ 523345 w 704164"/>
                <a:gd name="connsiteY142" fmla="*/ 312232 h 786020"/>
                <a:gd name="connsiteX143" fmla="*/ 499090 w 704164"/>
                <a:gd name="connsiteY143" fmla="*/ 346866 h 786020"/>
                <a:gd name="connsiteX144" fmla="*/ 499090 w 704164"/>
                <a:gd name="connsiteY144" fmla="*/ 353218 h 786020"/>
                <a:gd name="connsiteX145" fmla="*/ 514459 w 704164"/>
                <a:gd name="connsiteY145" fmla="*/ 423021 h 786020"/>
                <a:gd name="connsiteX146" fmla="*/ 518869 w 704164"/>
                <a:gd name="connsiteY146" fmla="*/ 431512 h 786020"/>
                <a:gd name="connsiteX147" fmla="*/ 520472 w 704164"/>
                <a:gd name="connsiteY147" fmla="*/ 432582 h 786020"/>
                <a:gd name="connsiteX148" fmla="*/ 525083 w 704164"/>
                <a:gd name="connsiteY148" fmla="*/ 430375 h 786020"/>
                <a:gd name="connsiteX149" fmla="*/ 512855 w 704164"/>
                <a:gd name="connsiteY149" fmla="*/ 463806 h 786020"/>
                <a:gd name="connsiteX150" fmla="*/ 531564 w 704164"/>
                <a:gd name="connsiteY150" fmla="*/ 465945 h 786020"/>
                <a:gd name="connsiteX151" fmla="*/ 535172 w 704164"/>
                <a:gd name="connsiteY151" fmla="*/ 463070 h 786020"/>
                <a:gd name="connsiteX152" fmla="*/ 535172 w 704164"/>
                <a:gd name="connsiteY152" fmla="*/ 462067 h 786020"/>
                <a:gd name="connsiteX153" fmla="*/ 524548 w 704164"/>
                <a:gd name="connsiteY153" fmla="*/ 445887 h 786020"/>
                <a:gd name="connsiteX154" fmla="*/ 523947 w 704164"/>
                <a:gd name="connsiteY154" fmla="*/ 445887 h 786020"/>
                <a:gd name="connsiteX155" fmla="*/ 509915 w 704164"/>
                <a:gd name="connsiteY155" fmla="*/ 459259 h 786020"/>
                <a:gd name="connsiteX156" fmla="*/ 509915 w 704164"/>
                <a:gd name="connsiteY156" fmla="*/ 459259 h 786020"/>
                <a:gd name="connsiteX157" fmla="*/ 509915 w 704164"/>
                <a:gd name="connsiteY157" fmla="*/ 460262 h 786020"/>
                <a:gd name="connsiteX158" fmla="*/ 512855 w 704164"/>
                <a:gd name="connsiteY158" fmla="*/ 463605 h 786020"/>
                <a:gd name="connsiteX159" fmla="*/ 556821 w 704164"/>
                <a:gd name="connsiteY159" fmla="*/ 488277 h 786020"/>
                <a:gd name="connsiteX160" fmla="*/ 543458 w 704164"/>
                <a:gd name="connsiteY160" fmla="*/ 476710 h 786020"/>
                <a:gd name="connsiteX161" fmla="*/ 532052 w 704164"/>
                <a:gd name="connsiteY161" fmla="*/ 477492 h 786020"/>
                <a:gd name="connsiteX162" fmla="*/ 532032 w 704164"/>
                <a:gd name="connsiteY162" fmla="*/ 477512 h 786020"/>
                <a:gd name="connsiteX163" fmla="*/ 530094 w 704164"/>
                <a:gd name="connsiteY163" fmla="*/ 481858 h 786020"/>
                <a:gd name="connsiteX164" fmla="*/ 528023 w 704164"/>
                <a:gd name="connsiteY164" fmla="*/ 498774 h 786020"/>
                <a:gd name="connsiteX165" fmla="*/ 531270 w 704164"/>
                <a:gd name="connsiteY165" fmla="*/ 504430 h 786020"/>
                <a:gd name="connsiteX166" fmla="*/ 532499 w 704164"/>
                <a:gd name="connsiteY166" fmla="*/ 504591 h 786020"/>
                <a:gd name="connsiteX167" fmla="*/ 558291 w 704164"/>
                <a:gd name="connsiteY167" fmla="*/ 515823 h 786020"/>
                <a:gd name="connsiteX168" fmla="*/ 562902 w 704164"/>
                <a:gd name="connsiteY168" fmla="*/ 515436 h 786020"/>
                <a:gd name="connsiteX169" fmla="*/ 562969 w 704164"/>
                <a:gd name="connsiteY169" fmla="*/ 515355 h 786020"/>
                <a:gd name="connsiteX170" fmla="*/ 563637 w 704164"/>
                <a:gd name="connsiteY170" fmla="*/ 514152 h 786020"/>
                <a:gd name="connsiteX171" fmla="*/ 566711 w 704164"/>
                <a:gd name="connsiteY171" fmla="*/ 502786 h 786020"/>
                <a:gd name="connsiteX172" fmla="*/ 571455 w 704164"/>
                <a:gd name="connsiteY172" fmla="*/ 497905 h 786020"/>
                <a:gd name="connsiteX173" fmla="*/ 582947 w 704164"/>
                <a:gd name="connsiteY173" fmla="*/ 487541 h 786020"/>
                <a:gd name="connsiteX174" fmla="*/ 581277 w 704164"/>
                <a:gd name="connsiteY174" fmla="*/ 481925 h 786020"/>
                <a:gd name="connsiteX175" fmla="*/ 570586 w 704164"/>
                <a:gd name="connsiteY175" fmla="*/ 481190 h 786020"/>
                <a:gd name="connsiteX176" fmla="*/ 563102 w 704164"/>
                <a:gd name="connsiteY176" fmla="*/ 487876 h 786020"/>
                <a:gd name="connsiteX177" fmla="*/ 556982 w 704164"/>
                <a:gd name="connsiteY177" fmla="*/ 488417 h 786020"/>
                <a:gd name="connsiteX178" fmla="*/ 556821 w 704164"/>
                <a:gd name="connsiteY178" fmla="*/ 488277 h 786020"/>
                <a:gd name="connsiteX179" fmla="*/ 559294 w 704164"/>
                <a:gd name="connsiteY179" fmla="*/ 531268 h 786020"/>
                <a:gd name="connsiteX180" fmla="*/ 558492 w 704164"/>
                <a:gd name="connsiteY180" fmla="*/ 520905 h 786020"/>
                <a:gd name="connsiteX181" fmla="*/ 555285 w 704164"/>
                <a:gd name="connsiteY181" fmla="*/ 519300 h 786020"/>
                <a:gd name="connsiteX182" fmla="*/ 528156 w 704164"/>
                <a:gd name="connsiteY182" fmla="*/ 513416 h 786020"/>
                <a:gd name="connsiteX183" fmla="*/ 519737 w 704164"/>
                <a:gd name="connsiteY183" fmla="*/ 517963 h 786020"/>
                <a:gd name="connsiteX184" fmla="*/ 515661 w 704164"/>
                <a:gd name="connsiteY184" fmla="*/ 528661 h 786020"/>
                <a:gd name="connsiteX185" fmla="*/ 516998 w 704164"/>
                <a:gd name="connsiteY185" fmla="*/ 536149 h 786020"/>
                <a:gd name="connsiteX186" fmla="*/ 530762 w 704164"/>
                <a:gd name="connsiteY186" fmla="*/ 551728 h 786020"/>
                <a:gd name="connsiteX187" fmla="*/ 541119 w 704164"/>
                <a:gd name="connsiteY187" fmla="*/ 552396 h 786020"/>
                <a:gd name="connsiteX188" fmla="*/ 541854 w 704164"/>
                <a:gd name="connsiteY188" fmla="*/ 551661 h 78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164" h="786020">
                  <a:moveTo>
                    <a:pt x="560" y="280272"/>
                  </a:moveTo>
                  <a:lnTo>
                    <a:pt x="560" y="267636"/>
                  </a:lnTo>
                  <a:cubicBezTo>
                    <a:pt x="46484" y="276107"/>
                    <a:pt x="74929" y="282793"/>
                    <a:pt x="85887" y="287694"/>
                  </a:cubicBezTo>
                  <a:cubicBezTo>
                    <a:pt x="147560" y="314438"/>
                    <a:pt x="209166" y="307752"/>
                    <a:pt x="272978" y="307418"/>
                  </a:cubicBezTo>
                  <a:cubicBezTo>
                    <a:pt x="288346" y="307418"/>
                    <a:pt x="295496" y="313435"/>
                    <a:pt x="303647" y="326808"/>
                  </a:cubicBezTo>
                  <a:cubicBezTo>
                    <a:pt x="319303" y="352489"/>
                    <a:pt x="338019" y="376171"/>
                    <a:pt x="359374" y="397346"/>
                  </a:cubicBezTo>
                  <a:cubicBezTo>
                    <a:pt x="368996" y="406840"/>
                    <a:pt x="375677" y="418407"/>
                    <a:pt x="385099" y="429038"/>
                  </a:cubicBezTo>
                  <a:cubicBezTo>
                    <a:pt x="387832" y="432140"/>
                    <a:pt x="392556" y="432434"/>
                    <a:pt x="395656" y="429707"/>
                  </a:cubicBezTo>
                  <a:cubicBezTo>
                    <a:pt x="396899" y="428637"/>
                    <a:pt x="397747" y="427173"/>
                    <a:pt x="398061" y="425561"/>
                  </a:cubicBezTo>
                  <a:cubicBezTo>
                    <a:pt x="402071" y="406305"/>
                    <a:pt x="408084" y="390459"/>
                    <a:pt x="391380" y="374479"/>
                  </a:cubicBezTo>
                  <a:cubicBezTo>
                    <a:pt x="366056" y="349808"/>
                    <a:pt x="330575" y="326406"/>
                    <a:pt x="309594" y="309290"/>
                  </a:cubicBezTo>
                  <a:cubicBezTo>
                    <a:pt x="276766" y="282546"/>
                    <a:pt x="244132" y="255581"/>
                    <a:pt x="211705" y="228388"/>
                  </a:cubicBezTo>
                  <a:cubicBezTo>
                    <a:pt x="202752" y="220967"/>
                    <a:pt x="182840" y="204653"/>
                    <a:pt x="180167" y="193420"/>
                  </a:cubicBezTo>
                  <a:cubicBezTo>
                    <a:pt x="176559" y="177908"/>
                    <a:pt x="193932" y="178577"/>
                    <a:pt x="202752" y="175836"/>
                  </a:cubicBezTo>
                  <a:cubicBezTo>
                    <a:pt x="248856" y="161394"/>
                    <a:pt x="288480" y="187068"/>
                    <a:pt x="323426" y="214414"/>
                  </a:cubicBezTo>
                  <a:cubicBezTo>
                    <a:pt x="363517" y="245839"/>
                    <a:pt x="399531" y="272784"/>
                    <a:pt x="433542" y="307284"/>
                  </a:cubicBezTo>
                  <a:cubicBezTo>
                    <a:pt x="438172" y="311236"/>
                    <a:pt x="443872" y="313723"/>
                    <a:pt x="449912" y="314438"/>
                  </a:cubicBezTo>
                  <a:cubicBezTo>
                    <a:pt x="452184" y="314906"/>
                    <a:pt x="453320" y="314037"/>
                    <a:pt x="453253" y="311697"/>
                  </a:cubicBezTo>
                  <a:cubicBezTo>
                    <a:pt x="452926" y="296520"/>
                    <a:pt x="456153" y="281476"/>
                    <a:pt x="462675" y="267769"/>
                  </a:cubicBezTo>
                  <a:cubicBezTo>
                    <a:pt x="464485" y="263972"/>
                    <a:pt x="462875" y="259418"/>
                    <a:pt x="459073" y="257613"/>
                  </a:cubicBezTo>
                  <a:cubicBezTo>
                    <a:pt x="459073" y="257607"/>
                    <a:pt x="459066" y="257607"/>
                    <a:pt x="459066" y="257607"/>
                  </a:cubicBezTo>
                  <a:cubicBezTo>
                    <a:pt x="458084" y="257138"/>
                    <a:pt x="457015" y="256884"/>
                    <a:pt x="455926" y="256871"/>
                  </a:cubicBezTo>
                  <a:cubicBezTo>
                    <a:pt x="433488" y="256497"/>
                    <a:pt x="411191" y="253267"/>
                    <a:pt x="389576" y="247243"/>
                  </a:cubicBezTo>
                  <a:cubicBezTo>
                    <a:pt x="382065" y="245745"/>
                    <a:pt x="376386" y="239547"/>
                    <a:pt x="375544" y="231932"/>
                  </a:cubicBezTo>
                  <a:cubicBezTo>
                    <a:pt x="368862" y="181051"/>
                    <a:pt x="369998" y="120742"/>
                    <a:pt x="395121" y="74675"/>
                  </a:cubicBezTo>
                  <a:cubicBezTo>
                    <a:pt x="406881" y="53079"/>
                    <a:pt x="419510" y="22992"/>
                    <a:pt x="436281" y="6209"/>
                  </a:cubicBezTo>
                  <a:cubicBezTo>
                    <a:pt x="445569" y="-3084"/>
                    <a:pt x="447306" y="-1814"/>
                    <a:pt x="441493" y="9887"/>
                  </a:cubicBezTo>
                  <a:cubicBezTo>
                    <a:pt x="438219" y="16573"/>
                    <a:pt x="430335" y="24061"/>
                    <a:pt x="426326" y="31884"/>
                  </a:cubicBezTo>
                  <a:cubicBezTo>
                    <a:pt x="406280" y="70597"/>
                    <a:pt x="378484" y="112786"/>
                    <a:pt x="382426" y="158920"/>
                  </a:cubicBezTo>
                  <a:cubicBezTo>
                    <a:pt x="384277" y="180242"/>
                    <a:pt x="384745" y="201657"/>
                    <a:pt x="383829" y="223039"/>
                  </a:cubicBezTo>
                  <a:cubicBezTo>
                    <a:pt x="383368" y="232855"/>
                    <a:pt x="390805" y="241246"/>
                    <a:pt x="400601" y="241961"/>
                  </a:cubicBezTo>
                  <a:lnTo>
                    <a:pt x="460737" y="246240"/>
                  </a:lnTo>
                  <a:cubicBezTo>
                    <a:pt x="468107" y="246648"/>
                    <a:pt x="473753" y="252953"/>
                    <a:pt x="473345" y="260328"/>
                  </a:cubicBezTo>
                  <a:cubicBezTo>
                    <a:pt x="473339" y="260535"/>
                    <a:pt x="473319" y="260742"/>
                    <a:pt x="473299" y="260950"/>
                  </a:cubicBezTo>
                  <a:cubicBezTo>
                    <a:pt x="473265" y="261812"/>
                    <a:pt x="473132" y="262661"/>
                    <a:pt x="472898" y="263490"/>
                  </a:cubicBezTo>
                  <a:lnTo>
                    <a:pt x="458198" y="319119"/>
                  </a:lnTo>
                  <a:cubicBezTo>
                    <a:pt x="457563" y="321151"/>
                    <a:pt x="458164" y="323364"/>
                    <a:pt x="459735" y="324802"/>
                  </a:cubicBezTo>
                  <a:lnTo>
                    <a:pt x="481851" y="346933"/>
                  </a:lnTo>
                  <a:cubicBezTo>
                    <a:pt x="483910" y="348999"/>
                    <a:pt x="487250" y="349012"/>
                    <a:pt x="489315" y="346953"/>
                  </a:cubicBezTo>
                  <a:cubicBezTo>
                    <a:pt x="489322" y="346946"/>
                    <a:pt x="489328" y="346939"/>
                    <a:pt x="489335" y="346933"/>
                  </a:cubicBezTo>
                  <a:cubicBezTo>
                    <a:pt x="489596" y="346699"/>
                    <a:pt x="489816" y="346425"/>
                    <a:pt x="490003" y="346130"/>
                  </a:cubicBezTo>
                  <a:lnTo>
                    <a:pt x="525885" y="291906"/>
                  </a:lnTo>
                  <a:cubicBezTo>
                    <a:pt x="527141" y="290027"/>
                    <a:pt x="529439" y="289145"/>
                    <a:pt x="531631" y="289700"/>
                  </a:cubicBezTo>
                  <a:cubicBezTo>
                    <a:pt x="534952" y="290395"/>
                    <a:pt x="537217" y="293477"/>
                    <a:pt x="536910" y="296854"/>
                  </a:cubicBezTo>
                  <a:cubicBezTo>
                    <a:pt x="536910" y="310226"/>
                    <a:pt x="538446" y="322395"/>
                    <a:pt x="536910" y="335767"/>
                  </a:cubicBezTo>
                  <a:cubicBezTo>
                    <a:pt x="534504" y="370615"/>
                    <a:pt x="534103" y="405576"/>
                    <a:pt x="535707" y="440471"/>
                  </a:cubicBezTo>
                  <a:cubicBezTo>
                    <a:pt x="535359" y="452734"/>
                    <a:pt x="543772" y="463518"/>
                    <a:pt x="555752" y="466146"/>
                  </a:cubicBezTo>
                  <a:cubicBezTo>
                    <a:pt x="567512" y="469756"/>
                    <a:pt x="595242" y="461265"/>
                    <a:pt x="596912" y="478916"/>
                  </a:cubicBezTo>
                  <a:cubicBezTo>
                    <a:pt x="597714" y="487408"/>
                    <a:pt x="588092" y="496300"/>
                    <a:pt x="583215" y="504190"/>
                  </a:cubicBezTo>
                  <a:cubicBezTo>
                    <a:pt x="581030" y="507700"/>
                    <a:pt x="582099" y="512320"/>
                    <a:pt x="585607" y="514506"/>
                  </a:cubicBezTo>
                  <a:cubicBezTo>
                    <a:pt x="585633" y="514520"/>
                    <a:pt x="585660" y="514540"/>
                    <a:pt x="585687" y="514553"/>
                  </a:cubicBezTo>
                  <a:cubicBezTo>
                    <a:pt x="586803" y="515222"/>
                    <a:pt x="588066" y="515609"/>
                    <a:pt x="589362" y="515690"/>
                  </a:cubicBezTo>
                  <a:lnTo>
                    <a:pt x="614953" y="516693"/>
                  </a:lnTo>
                  <a:cubicBezTo>
                    <a:pt x="617339" y="516719"/>
                    <a:pt x="619584" y="517796"/>
                    <a:pt x="621100" y="519635"/>
                  </a:cubicBezTo>
                  <a:lnTo>
                    <a:pt x="629319" y="528995"/>
                  </a:lnTo>
                  <a:cubicBezTo>
                    <a:pt x="629653" y="529456"/>
                    <a:pt x="630121" y="529804"/>
                    <a:pt x="630655" y="529998"/>
                  </a:cubicBezTo>
                  <a:cubicBezTo>
                    <a:pt x="653948" y="539519"/>
                    <a:pt x="678284" y="546252"/>
                    <a:pt x="703153" y="550056"/>
                  </a:cubicBezTo>
                  <a:cubicBezTo>
                    <a:pt x="704002" y="550036"/>
                    <a:pt x="704703" y="550705"/>
                    <a:pt x="704723" y="551554"/>
                  </a:cubicBezTo>
                  <a:cubicBezTo>
                    <a:pt x="704730" y="551681"/>
                    <a:pt x="704717" y="551808"/>
                    <a:pt x="704690" y="551928"/>
                  </a:cubicBezTo>
                  <a:lnTo>
                    <a:pt x="704690" y="553667"/>
                  </a:lnTo>
                  <a:cubicBezTo>
                    <a:pt x="704550" y="555532"/>
                    <a:pt x="702953" y="556956"/>
                    <a:pt x="701082" y="556876"/>
                  </a:cubicBezTo>
                  <a:lnTo>
                    <a:pt x="700681" y="556876"/>
                  </a:lnTo>
                  <a:cubicBezTo>
                    <a:pt x="682373" y="553587"/>
                    <a:pt x="664452" y="548385"/>
                    <a:pt x="647226" y="541364"/>
                  </a:cubicBezTo>
                  <a:cubicBezTo>
                    <a:pt x="628718" y="533809"/>
                    <a:pt x="604797" y="532873"/>
                    <a:pt x="587892" y="520236"/>
                  </a:cubicBezTo>
                  <a:cubicBezTo>
                    <a:pt x="582687" y="516285"/>
                    <a:pt x="575270" y="517301"/>
                    <a:pt x="571321" y="522510"/>
                  </a:cubicBezTo>
                  <a:cubicBezTo>
                    <a:pt x="571321" y="522510"/>
                    <a:pt x="571321" y="522510"/>
                    <a:pt x="571321" y="522510"/>
                  </a:cubicBezTo>
                  <a:cubicBezTo>
                    <a:pt x="570786" y="523212"/>
                    <a:pt x="570339" y="523974"/>
                    <a:pt x="569985" y="524783"/>
                  </a:cubicBezTo>
                  <a:cubicBezTo>
                    <a:pt x="563216" y="539526"/>
                    <a:pt x="553922" y="552965"/>
                    <a:pt x="542522" y="564498"/>
                  </a:cubicBezTo>
                  <a:cubicBezTo>
                    <a:pt x="537037" y="570121"/>
                    <a:pt x="536522" y="578934"/>
                    <a:pt x="541320" y="585158"/>
                  </a:cubicBezTo>
                  <a:lnTo>
                    <a:pt x="646491" y="721287"/>
                  </a:lnTo>
                  <a:cubicBezTo>
                    <a:pt x="647414" y="722517"/>
                    <a:pt x="647206" y="724256"/>
                    <a:pt x="646024" y="725232"/>
                  </a:cubicBezTo>
                  <a:cubicBezTo>
                    <a:pt x="645603" y="725566"/>
                    <a:pt x="645088" y="725773"/>
                    <a:pt x="644554" y="725834"/>
                  </a:cubicBezTo>
                  <a:lnTo>
                    <a:pt x="642349" y="725834"/>
                  </a:lnTo>
                  <a:cubicBezTo>
                    <a:pt x="640431" y="726081"/>
                    <a:pt x="638540" y="725259"/>
                    <a:pt x="637404" y="723694"/>
                  </a:cubicBezTo>
                  <a:lnTo>
                    <a:pt x="535640" y="595254"/>
                  </a:lnTo>
                  <a:cubicBezTo>
                    <a:pt x="534638" y="593656"/>
                    <a:pt x="532540" y="593175"/>
                    <a:pt x="530943" y="594178"/>
                  </a:cubicBezTo>
                  <a:cubicBezTo>
                    <a:pt x="530809" y="594258"/>
                    <a:pt x="530682" y="594352"/>
                    <a:pt x="530562" y="594452"/>
                  </a:cubicBezTo>
                  <a:cubicBezTo>
                    <a:pt x="500895" y="614510"/>
                    <a:pt x="520272" y="712863"/>
                    <a:pt x="537244" y="740075"/>
                  </a:cubicBezTo>
                  <a:cubicBezTo>
                    <a:pt x="544968" y="752431"/>
                    <a:pt x="554342" y="763677"/>
                    <a:pt x="565107" y="773506"/>
                  </a:cubicBezTo>
                  <a:cubicBezTo>
                    <a:pt x="568915" y="776982"/>
                    <a:pt x="569985" y="780192"/>
                    <a:pt x="568247" y="783869"/>
                  </a:cubicBezTo>
                  <a:cubicBezTo>
                    <a:pt x="567292" y="785788"/>
                    <a:pt x="564993" y="786610"/>
                    <a:pt x="563035" y="785741"/>
                  </a:cubicBezTo>
                  <a:cubicBezTo>
                    <a:pt x="527555" y="770162"/>
                    <a:pt x="509581" y="718880"/>
                    <a:pt x="508111" y="683243"/>
                  </a:cubicBezTo>
                  <a:cubicBezTo>
                    <a:pt x="507376" y="661781"/>
                    <a:pt x="507042" y="640319"/>
                    <a:pt x="507109" y="618722"/>
                  </a:cubicBezTo>
                  <a:cubicBezTo>
                    <a:pt x="507109" y="604748"/>
                    <a:pt x="510450" y="594118"/>
                    <a:pt x="522076" y="587164"/>
                  </a:cubicBezTo>
                  <a:cubicBezTo>
                    <a:pt x="527021" y="584216"/>
                    <a:pt x="528638" y="577810"/>
                    <a:pt x="525691" y="572863"/>
                  </a:cubicBezTo>
                  <a:cubicBezTo>
                    <a:pt x="525684" y="572863"/>
                    <a:pt x="525684" y="572856"/>
                    <a:pt x="525684" y="572856"/>
                  </a:cubicBezTo>
                  <a:cubicBezTo>
                    <a:pt x="525250" y="572094"/>
                    <a:pt x="524709" y="571398"/>
                    <a:pt x="524081" y="570783"/>
                  </a:cubicBezTo>
                  <a:cubicBezTo>
                    <a:pt x="504035" y="550725"/>
                    <a:pt x="494747" y="527123"/>
                    <a:pt x="472096" y="510608"/>
                  </a:cubicBezTo>
                  <a:cubicBezTo>
                    <a:pt x="464906" y="505373"/>
                    <a:pt x="463323" y="495290"/>
                    <a:pt x="468555" y="488096"/>
                  </a:cubicBezTo>
                  <a:cubicBezTo>
                    <a:pt x="468581" y="488069"/>
                    <a:pt x="468601" y="488036"/>
                    <a:pt x="468621" y="488009"/>
                  </a:cubicBezTo>
                  <a:cubicBezTo>
                    <a:pt x="468915" y="487615"/>
                    <a:pt x="469223" y="487234"/>
                    <a:pt x="469557" y="486873"/>
                  </a:cubicBezTo>
                  <a:lnTo>
                    <a:pt x="474435" y="481323"/>
                  </a:lnTo>
                  <a:cubicBezTo>
                    <a:pt x="475811" y="480207"/>
                    <a:pt x="476012" y="478181"/>
                    <a:pt x="474896" y="476810"/>
                  </a:cubicBezTo>
                  <a:cubicBezTo>
                    <a:pt x="474668" y="476529"/>
                    <a:pt x="474401" y="476295"/>
                    <a:pt x="474100" y="476108"/>
                  </a:cubicBezTo>
                  <a:cubicBezTo>
                    <a:pt x="427328" y="436727"/>
                    <a:pt x="399331" y="513149"/>
                    <a:pt x="397260" y="546379"/>
                  </a:cubicBezTo>
                  <a:cubicBezTo>
                    <a:pt x="394273" y="594205"/>
                    <a:pt x="391714" y="656613"/>
                    <a:pt x="389576" y="733590"/>
                  </a:cubicBezTo>
                  <a:cubicBezTo>
                    <a:pt x="389576" y="736083"/>
                    <a:pt x="388373" y="737019"/>
                    <a:pt x="385967" y="736398"/>
                  </a:cubicBezTo>
                  <a:lnTo>
                    <a:pt x="383094" y="735662"/>
                  </a:lnTo>
                  <a:cubicBezTo>
                    <a:pt x="381671" y="735341"/>
                    <a:pt x="380689" y="734044"/>
                    <a:pt x="380756" y="732587"/>
                  </a:cubicBezTo>
                  <a:cubicBezTo>
                    <a:pt x="382359" y="670673"/>
                    <a:pt x="385099" y="609649"/>
                    <a:pt x="388974" y="549521"/>
                  </a:cubicBezTo>
                  <a:cubicBezTo>
                    <a:pt x="390712" y="522777"/>
                    <a:pt x="396525" y="480454"/>
                    <a:pt x="414031" y="460329"/>
                  </a:cubicBezTo>
                  <a:cubicBezTo>
                    <a:pt x="415548" y="458611"/>
                    <a:pt x="415381" y="455996"/>
                    <a:pt x="413670" y="454479"/>
                  </a:cubicBezTo>
                  <a:cubicBezTo>
                    <a:pt x="413657" y="454465"/>
                    <a:pt x="413643" y="454459"/>
                    <a:pt x="413630" y="454445"/>
                  </a:cubicBezTo>
                  <a:cubicBezTo>
                    <a:pt x="412548" y="453569"/>
                    <a:pt x="411111" y="453248"/>
                    <a:pt x="409755" y="453576"/>
                  </a:cubicBezTo>
                  <a:cubicBezTo>
                    <a:pt x="393645" y="457915"/>
                    <a:pt x="376473" y="452734"/>
                    <a:pt x="365454" y="440204"/>
                  </a:cubicBezTo>
                  <a:cubicBezTo>
                    <a:pt x="341400" y="416582"/>
                    <a:pt x="317766" y="394290"/>
                    <a:pt x="294560" y="373343"/>
                  </a:cubicBezTo>
                  <a:cubicBezTo>
                    <a:pt x="292368" y="371370"/>
                    <a:pt x="288988" y="371544"/>
                    <a:pt x="287010" y="373744"/>
                  </a:cubicBezTo>
                  <a:cubicBezTo>
                    <a:pt x="287010" y="373744"/>
                    <a:pt x="287010" y="373744"/>
                    <a:pt x="287010" y="373744"/>
                  </a:cubicBezTo>
                  <a:cubicBezTo>
                    <a:pt x="286168" y="374660"/>
                    <a:pt x="285673" y="375843"/>
                    <a:pt x="285606" y="377087"/>
                  </a:cubicBezTo>
                  <a:lnTo>
                    <a:pt x="281330" y="453776"/>
                  </a:lnTo>
                  <a:cubicBezTo>
                    <a:pt x="281083" y="458256"/>
                    <a:pt x="277582" y="461873"/>
                    <a:pt x="273111" y="462268"/>
                  </a:cubicBezTo>
                  <a:cubicBezTo>
                    <a:pt x="240571" y="465009"/>
                    <a:pt x="201549" y="477913"/>
                    <a:pt x="179566" y="483062"/>
                  </a:cubicBezTo>
                  <a:cubicBezTo>
                    <a:pt x="145689" y="491085"/>
                    <a:pt x="103193" y="497303"/>
                    <a:pt x="78069" y="523512"/>
                  </a:cubicBezTo>
                  <a:cubicBezTo>
                    <a:pt x="56741" y="545677"/>
                    <a:pt x="33608" y="566029"/>
                    <a:pt x="8913" y="584356"/>
                  </a:cubicBezTo>
                  <a:cubicBezTo>
                    <a:pt x="5572" y="586830"/>
                    <a:pt x="4102" y="586027"/>
                    <a:pt x="4569" y="581882"/>
                  </a:cubicBezTo>
                  <a:cubicBezTo>
                    <a:pt x="4569" y="580879"/>
                    <a:pt x="4569" y="579876"/>
                    <a:pt x="4569" y="578940"/>
                  </a:cubicBezTo>
                  <a:cubicBezTo>
                    <a:pt x="4756" y="577035"/>
                    <a:pt x="5605" y="575263"/>
                    <a:pt x="6975" y="573926"/>
                  </a:cubicBezTo>
                  <a:cubicBezTo>
                    <a:pt x="49404" y="530399"/>
                    <a:pt x="83816" y="495631"/>
                    <a:pt x="141012" y="484399"/>
                  </a:cubicBezTo>
                  <a:cubicBezTo>
                    <a:pt x="182105" y="476376"/>
                    <a:pt x="220191" y="462134"/>
                    <a:pt x="261285" y="455314"/>
                  </a:cubicBezTo>
                  <a:cubicBezTo>
                    <a:pt x="266824" y="454405"/>
                    <a:pt x="271020" y="449818"/>
                    <a:pt x="271441" y="444215"/>
                  </a:cubicBezTo>
                  <a:lnTo>
                    <a:pt x="276987" y="367793"/>
                  </a:lnTo>
                  <a:cubicBezTo>
                    <a:pt x="277381" y="362311"/>
                    <a:pt x="282132" y="358185"/>
                    <a:pt x="287611" y="358567"/>
                  </a:cubicBezTo>
                  <a:cubicBezTo>
                    <a:pt x="289789" y="358720"/>
                    <a:pt x="291854" y="359590"/>
                    <a:pt x="293491" y="361040"/>
                  </a:cubicBezTo>
                  <a:lnTo>
                    <a:pt x="358572" y="418140"/>
                  </a:lnTo>
                  <a:cubicBezTo>
                    <a:pt x="359507" y="419082"/>
                    <a:pt x="361031" y="419082"/>
                    <a:pt x="361973" y="418146"/>
                  </a:cubicBezTo>
                  <a:cubicBezTo>
                    <a:pt x="361973" y="418146"/>
                    <a:pt x="361980" y="418140"/>
                    <a:pt x="361980" y="418140"/>
                  </a:cubicBezTo>
                  <a:cubicBezTo>
                    <a:pt x="362153" y="417939"/>
                    <a:pt x="362287" y="417718"/>
                    <a:pt x="362381" y="417471"/>
                  </a:cubicBezTo>
                  <a:lnTo>
                    <a:pt x="363116" y="415599"/>
                  </a:lnTo>
                  <a:cubicBezTo>
                    <a:pt x="364332" y="412918"/>
                    <a:pt x="363530" y="409749"/>
                    <a:pt x="361178" y="407977"/>
                  </a:cubicBezTo>
                  <a:cubicBezTo>
                    <a:pt x="335727" y="386193"/>
                    <a:pt x="313857" y="360539"/>
                    <a:pt x="296364" y="331956"/>
                  </a:cubicBezTo>
                  <a:cubicBezTo>
                    <a:pt x="290217" y="320924"/>
                    <a:pt x="278377" y="314298"/>
                    <a:pt x="265762" y="314839"/>
                  </a:cubicBezTo>
                  <a:cubicBezTo>
                    <a:pt x="228344" y="314839"/>
                    <a:pt x="190945" y="315461"/>
                    <a:pt x="153574" y="316712"/>
                  </a:cubicBezTo>
                  <a:cubicBezTo>
                    <a:pt x="129051" y="317514"/>
                    <a:pt x="111478" y="311162"/>
                    <a:pt x="88894" y="304409"/>
                  </a:cubicBezTo>
                  <a:cubicBezTo>
                    <a:pt x="60209" y="295584"/>
                    <a:pt x="30762" y="287540"/>
                    <a:pt x="560" y="280272"/>
                  </a:cubicBezTo>
                  <a:close/>
                  <a:moveTo>
                    <a:pt x="525083" y="430375"/>
                  </a:moveTo>
                  <a:cubicBezTo>
                    <a:pt x="527421" y="401104"/>
                    <a:pt x="527755" y="371705"/>
                    <a:pt x="526085" y="342386"/>
                  </a:cubicBezTo>
                  <a:cubicBezTo>
                    <a:pt x="525758" y="333641"/>
                    <a:pt x="528958" y="325136"/>
                    <a:pt x="534972" y="318784"/>
                  </a:cubicBezTo>
                  <a:cubicBezTo>
                    <a:pt x="536368" y="317119"/>
                    <a:pt x="536161" y="314639"/>
                    <a:pt x="534504" y="313235"/>
                  </a:cubicBezTo>
                  <a:lnTo>
                    <a:pt x="534504" y="313235"/>
                  </a:lnTo>
                  <a:lnTo>
                    <a:pt x="531898" y="311162"/>
                  </a:lnTo>
                  <a:cubicBezTo>
                    <a:pt x="529252" y="309096"/>
                    <a:pt x="525430" y="309564"/>
                    <a:pt x="523366" y="312212"/>
                  </a:cubicBezTo>
                  <a:cubicBezTo>
                    <a:pt x="523359" y="312219"/>
                    <a:pt x="523352" y="312225"/>
                    <a:pt x="523345" y="312232"/>
                  </a:cubicBezTo>
                  <a:lnTo>
                    <a:pt x="523345" y="312232"/>
                  </a:lnTo>
                  <a:lnTo>
                    <a:pt x="499090" y="346866"/>
                  </a:lnTo>
                  <a:cubicBezTo>
                    <a:pt x="497701" y="348751"/>
                    <a:pt x="497701" y="351332"/>
                    <a:pt x="499090" y="353218"/>
                  </a:cubicBezTo>
                  <a:cubicBezTo>
                    <a:pt x="518000" y="377288"/>
                    <a:pt x="514726" y="394404"/>
                    <a:pt x="514459" y="423021"/>
                  </a:cubicBezTo>
                  <a:cubicBezTo>
                    <a:pt x="514399" y="426417"/>
                    <a:pt x="516056" y="429613"/>
                    <a:pt x="518869" y="431512"/>
                  </a:cubicBezTo>
                  <a:lnTo>
                    <a:pt x="520472" y="432582"/>
                  </a:lnTo>
                  <a:cubicBezTo>
                    <a:pt x="523412" y="434788"/>
                    <a:pt x="524882" y="433986"/>
                    <a:pt x="525083" y="430375"/>
                  </a:cubicBezTo>
                  <a:close/>
                  <a:moveTo>
                    <a:pt x="512855" y="463806"/>
                  </a:moveTo>
                  <a:lnTo>
                    <a:pt x="531564" y="465945"/>
                  </a:lnTo>
                  <a:cubicBezTo>
                    <a:pt x="533355" y="466139"/>
                    <a:pt x="534965" y="464855"/>
                    <a:pt x="535172" y="463070"/>
                  </a:cubicBezTo>
                  <a:lnTo>
                    <a:pt x="535172" y="462067"/>
                  </a:lnTo>
                  <a:cubicBezTo>
                    <a:pt x="536656" y="454672"/>
                    <a:pt x="531918" y="447458"/>
                    <a:pt x="524548" y="445887"/>
                  </a:cubicBezTo>
                  <a:lnTo>
                    <a:pt x="523947" y="445887"/>
                  </a:lnTo>
                  <a:cubicBezTo>
                    <a:pt x="516396" y="445740"/>
                    <a:pt x="510136" y="451704"/>
                    <a:pt x="509915" y="459259"/>
                  </a:cubicBezTo>
                  <a:lnTo>
                    <a:pt x="509915" y="459259"/>
                  </a:lnTo>
                  <a:lnTo>
                    <a:pt x="509915" y="460262"/>
                  </a:lnTo>
                  <a:cubicBezTo>
                    <a:pt x="509868" y="461974"/>
                    <a:pt x="511151" y="463431"/>
                    <a:pt x="512855" y="463605"/>
                  </a:cubicBezTo>
                  <a:close/>
                  <a:moveTo>
                    <a:pt x="556821" y="488277"/>
                  </a:moveTo>
                  <a:lnTo>
                    <a:pt x="543458" y="476710"/>
                  </a:lnTo>
                  <a:cubicBezTo>
                    <a:pt x="540090" y="473775"/>
                    <a:pt x="534985" y="474122"/>
                    <a:pt x="532052" y="477492"/>
                  </a:cubicBezTo>
                  <a:cubicBezTo>
                    <a:pt x="532045" y="477499"/>
                    <a:pt x="532038" y="477506"/>
                    <a:pt x="532032" y="477512"/>
                  </a:cubicBezTo>
                  <a:cubicBezTo>
                    <a:pt x="530976" y="478742"/>
                    <a:pt x="530301" y="480253"/>
                    <a:pt x="530094" y="481858"/>
                  </a:cubicBezTo>
                  <a:lnTo>
                    <a:pt x="528023" y="498774"/>
                  </a:lnTo>
                  <a:cubicBezTo>
                    <a:pt x="527361" y="501234"/>
                    <a:pt x="528811" y="503768"/>
                    <a:pt x="531270" y="504430"/>
                  </a:cubicBezTo>
                  <a:cubicBezTo>
                    <a:pt x="531671" y="504537"/>
                    <a:pt x="532085" y="504591"/>
                    <a:pt x="532499" y="504591"/>
                  </a:cubicBezTo>
                  <a:cubicBezTo>
                    <a:pt x="542001" y="505774"/>
                    <a:pt x="550955" y="509672"/>
                    <a:pt x="558291" y="515823"/>
                  </a:cubicBezTo>
                  <a:cubicBezTo>
                    <a:pt x="559675" y="516994"/>
                    <a:pt x="561739" y="516813"/>
                    <a:pt x="562902" y="515436"/>
                  </a:cubicBezTo>
                  <a:cubicBezTo>
                    <a:pt x="562929" y="515409"/>
                    <a:pt x="562949" y="515382"/>
                    <a:pt x="562969" y="515355"/>
                  </a:cubicBezTo>
                  <a:cubicBezTo>
                    <a:pt x="563289" y="515021"/>
                    <a:pt x="563523" y="514607"/>
                    <a:pt x="563637" y="514152"/>
                  </a:cubicBezTo>
                  <a:lnTo>
                    <a:pt x="566711" y="502786"/>
                  </a:lnTo>
                  <a:cubicBezTo>
                    <a:pt x="567285" y="500412"/>
                    <a:pt x="569103" y="498547"/>
                    <a:pt x="571455" y="497905"/>
                  </a:cubicBezTo>
                  <a:cubicBezTo>
                    <a:pt x="576733" y="496507"/>
                    <a:pt x="581016" y="492650"/>
                    <a:pt x="582947" y="487541"/>
                  </a:cubicBezTo>
                  <a:cubicBezTo>
                    <a:pt x="583803" y="485509"/>
                    <a:pt x="583101" y="483155"/>
                    <a:pt x="581277" y="481925"/>
                  </a:cubicBezTo>
                  <a:cubicBezTo>
                    <a:pt x="578150" y="479652"/>
                    <a:pt x="573994" y="479364"/>
                    <a:pt x="570586" y="481190"/>
                  </a:cubicBezTo>
                  <a:cubicBezTo>
                    <a:pt x="566911" y="482861"/>
                    <a:pt x="565975" y="485535"/>
                    <a:pt x="563102" y="487876"/>
                  </a:cubicBezTo>
                  <a:cubicBezTo>
                    <a:pt x="561565" y="489714"/>
                    <a:pt x="558826" y="489962"/>
                    <a:pt x="556982" y="488417"/>
                  </a:cubicBezTo>
                  <a:cubicBezTo>
                    <a:pt x="556928" y="488377"/>
                    <a:pt x="556875" y="488324"/>
                    <a:pt x="556821" y="488277"/>
                  </a:cubicBezTo>
                  <a:close/>
                  <a:moveTo>
                    <a:pt x="559294" y="531268"/>
                  </a:moveTo>
                  <a:cubicBezTo>
                    <a:pt x="561926" y="528186"/>
                    <a:pt x="561572" y="523546"/>
                    <a:pt x="558492" y="520905"/>
                  </a:cubicBezTo>
                  <a:cubicBezTo>
                    <a:pt x="557570" y="520109"/>
                    <a:pt x="556474" y="519561"/>
                    <a:pt x="555285" y="519300"/>
                  </a:cubicBezTo>
                  <a:lnTo>
                    <a:pt x="528156" y="513416"/>
                  </a:lnTo>
                  <a:cubicBezTo>
                    <a:pt x="524608" y="512614"/>
                    <a:pt x="521013" y="514560"/>
                    <a:pt x="519737" y="517963"/>
                  </a:cubicBezTo>
                  <a:lnTo>
                    <a:pt x="515661" y="528661"/>
                  </a:lnTo>
                  <a:cubicBezTo>
                    <a:pt x="514666" y="531208"/>
                    <a:pt x="515180" y="534103"/>
                    <a:pt x="516998" y="536149"/>
                  </a:cubicBezTo>
                  <a:lnTo>
                    <a:pt x="530762" y="551728"/>
                  </a:lnTo>
                  <a:cubicBezTo>
                    <a:pt x="533442" y="554770"/>
                    <a:pt x="538072" y="555064"/>
                    <a:pt x="541119" y="552396"/>
                  </a:cubicBezTo>
                  <a:lnTo>
                    <a:pt x="541854" y="551661"/>
                  </a:lnTo>
                  <a:close/>
                </a:path>
              </a:pathLst>
            </a:custGeom>
            <a:solidFill>
              <a:srgbClr val="ED7D31"/>
            </a:solidFill>
            <a:ln w="6671"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9BBB4D1C-4D06-6C47-A1DC-A5A25AFA483C}"/>
                </a:ext>
              </a:extLst>
            </p:cNvPr>
            <p:cNvSpPr/>
            <p:nvPr/>
          </p:nvSpPr>
          <p:spPr>
            <a:xfrm>
              <a:off x="5685865" y="3904450"/>
              <a:ext cx="582174" cy="647184"/>
            </a:xfrm>
            <a:custGeom>
              <a:avLst/>
              <a:gdLst>
                <a:gd name="connsiteX0" fmla="*/ 77781 w 582174"/>
                <a:gd name="connsiteY0" fmla="*/ 419005 h 647184"/>
                <a:gd name="connsiteX1" fmla="*/ 69429 w 582174"/>
                <a:gd name="connsiteY1" fmla="*/ 419941 h 647184"/>
                <a:gd name="connsiteX2" fmla="*/ 62907 w 582174"/>
                <a:gd name="connsiteY2" fmla="*/ 416926 h 647184"/>
                <a:gd name="connsiteX3" fmla="*/ 62747 w 582174"/>
                <a:gd name="connsiteY3" fmla="*/ 416398 h 647184"/>
                <a:gd name="connsiteX4" fmla="*/ 64618 w 582174"/>
                <a:gd name="connsiteY4" fmla="*/ 410848 h 647184"/>
                <a:gd name="connsiteX5" fmla="*/ 88271 w 582174"/>
                <a:gd name="connsiteY5" fmla="*/ 384572 h 647184"/>
                <a:gd name="connsiteX6" fmla="*/ 87737 w 582174"/>
                <a:gd name="connsiteY6" fmla="*/ 382366 h 647184"/>
                <a:gd name="connsiteX7" fmla="*/ 87737 w 582174"/>
                <a:gd name="connsiteY7" fmla="*/ 382366 h 647184"/>
                <a:gd name="connsiteX8" fmla="*/ 87202 w 582174"/>
                <a:gd name="connsiteY8" fmla="*/ 382366 h 647184"/>
                <a:gd name="connsiteX9" fmla="*/ 69095 w 582174"/>
                <a:gd name="connsiteY9" fmla="*/ 377752 h 647184"/>
                <a:gd name="connsiteX10" fmla="*/ 62012 w 582174"/>
                <a:gd name="connsiteY10" fmla="*/ 366352 h 647184"/>
                <a:gd name="connsiteX11" fmla="*/ 62413 w 582174"/>
                <a:gd name="connsiteY11" fmla="*/ 365049 h 647184"/>
                <a:gd name="connsiteX12" fmla="*/ 63482 w 582174"/>
                <a:gd name="connsiteY12" fmla="*/ 321188 h 647184"/>
                <a:gd name="connsiteX13" fmla="*/ 60275 w 582174"/>
                <a:gd name="connsiteY13" fmla="*/ 316574 h 647184"/>
                <a:gd name="connsiteX14" fmla="*/ 55196 w 582174"/>
                <a:gd name="connsiteY14" fmla="*/ 312228 h 647184"/>
                <a:gd name="connsiteX15" fmla="*/ 56265 w 582174"/>
                <a:gd name="connsiteY15" fmla="*/ 307214 h 647184"/>
                <a:gd name="connsiteX16" fmla="*/ 57000 w 582174"/>
                <a:gd name="connsiteY16" fmla="*/ 307214 h 647184"/>
                <a:gd name="connsiteX17" fmla="*/ 84396 w 582174"/>
                <a:gd name="connsiteY17" fmla="*/ 284013 h 647184"/>
                <a:gd name="connsiteX18" fmla="*/ 84396 w 582174"/>
                <a:gd name="connsiteY18" fmla="*/ 277327 h 647184"/>
                <a:gd name="connsiteX19" fmla="*/ 74774 w 582174"/>
                <a:gd name="connsiteY19" fmla="*/ 258606 h 647184"/>
                <a:gd name="connsiteX20" fmla="*/ 71032 w 582174"/>
                <a:gd name="connsiteY20" fmla="*/ 254862 h 647184"/>
                <a:gd name="connsiteX21" fmla="*/ 64818 w 582174"/>
                <a:gd name="connsiteY21" fmla="*/ 251652 h 647184"/>
                <a:gd name="connsiteX22" fmla="*/ 62613 w 582174"/>
                <a:gd name="connsiteY22" fmla="*/ 244966 h 647184"/>
                <a:gd name="connsiteX23" fmla="*/ 65353 w 582174"/>
                <a:gd name="connsiteY23" fmla="*/ 242493 h 647184"/>
                <a:gd name="connsiteX24" fmla="*/ 90877 w 582174"/>
                <a:gd name="connsiteY24" fmla="*/ 221498 h 647184"/>
                <a:gd name="connsiteX25" fmla="*/ 89541 w 582174"/>
                <a:gd name="connsiteY25" fmla="*/ 215815 h 647184"/>
                <a:gd name="connsiteX26" fmla="*/ 87804 w 582174"/>
                <a:gd name="connsiteY26" fmla="*/ 215213 h 647184"/>
                <a:gd name="connsiteX27" fmla="*/ 71166 w 582174"/>
                <a:gd name="connsiteY27" fmla="*/ 213475 h 647184"/>
                <a:gd name="connsiteX28" fmla="*/ 67424 w 582174"/>
                <a:gd name="connsiteY28" fmla="*/ 210533 h 647184"/>
                <a:gd name="connsiteX29" fmla="*/ 69763 w 582174"/>
                <a:gd name="connsiteY29" fmla="*/ 157044 h 647184"/>
                <a:gd name="connsiteX30" fmla="*/ 66355 w 582174"/>
                <a:gd name="connsiteY30" fmla="*/ 146346 h 647184"/>
                <a:gd name="connsiteX31" fmla="*/ 51187 w 582174"/>
                <a:gd name="connsiteY31" fmla="*/ 129096 h 647184"/>
                <a:gd name="connsiteX32" fmla="*/ 50586 w 582174"/>
                <a:gd name="connsiteY32" fmla="*/ 122076 h 647184"/>
                <a:gd name="connsiteX33" fmla="*/ 58738 w 582174"/>
                <a:gd name="connsiteY33" fmla="*/ 88645 h 647184"/>
                <a:gd name="connsiteX34" fmla="*/ 62680 w 582174"/>
                <a:gd name="connsiteY34" fmla="*/ 84233 h 647184"/>
                <a:gd name="connsiteX35" fmla="*/ 84195 w 582174"/>
                <a:gd name="connsiteY35" fmla="*/ 76209 h 647184"/>
                <a:gd name="connsiteX36" fmla="*/ 89942 w 582174"/>
                <a:gd name="connsiteY36" fmla="*/ 68320 h 647184"/>
                <a:gd name="connsiteX37" fmla="*/ 108116 w 582174"/>
                <a:gd name="connsiteY37" fmla="*/ 28203 h 647184"/>
                <a:gd name="connsiteX38" fmla="*/ 142594 w 582174"/>
                <a:gd name="connsiteY38" fmla="*/ 4267 h 647184"/>
                <a:gd name="connsiteX39" fmla="*/ 161237 w 582174"/>
                <a:gd name="connsiteY39" fmla="*/ 790 h 647184"/>
                <a:gd name="connsiteX40" fmla="*/ 224848 w 582174"/>
                <a:gd name="connsiteY40" fmla="*/ 1392 h 647184"/>
                <a:gd name="connsiteX41" fmla="*/ 276832 w 582174"/>
                <a:gd name="connsiteY41" fmla="*/ 40840 h 647184"/>
                <a:gd name="connsiteX42" fmla="*/ 323070 w 582174"/>
                <a:gd name="connsiteY42" fmla="*/ 66581 h 647184"/>
                <a:gd name="connsiteX43" fmla="*/ 363763 w 582174"/>
                <a:gd name="connsiteY43" fmla="*/ 123413 h 647184"/>
                <a:gd name="connsiteX44" fmla="*/ 364898 w 582174"/>
                <a:gd name="connsiteY44" fmla="*/ 130099 h 647184"/>
                <a:gd name="connsiteX45" fmla="*/ 360355 w 582174"/>
                <a:gd name="connsiteY45" fmla="*/ 140463 h 647184"/>
                <a:gd name="connsiteX46" fmla="*/ 360355 w 582174"/>
                <a:gd name="connsiteY46" fmla="*/ 147751 h 647184"/>
                <a:gd name="connsiteX47" fmla="*/ 360756 w 582174"/>
                <a:gd name="connsiteY47" fmla="*/ 233266 h 647184"/>
                <a:gd name="connsiteX48" fmla="*/ 339508 w 582174"/>
                <a:gd name="connsiteY48" fmla="*/ 238347 h 647184"/>
                <a:gd name="connsiteX49" fmla="*/ 322001 w 582174"/>
                <a:gd name="connsiteY49" fmla="*/ 221899 h 647184"/>
                <a:gd name="connsiteX50" fmla="*/ 315921 w 582174"/>
                <a:gd name="connsiteY50" fmla="*/ 226981 h 647184"/>
                <a:gd name="connsiteX51" fmla="*/ 331757 w 582174"/>
                <a:gd name="connsiteY51" fmla="*/ 248777 h 647184"/>
                <a:gd name="connsiteX52" fmla="*/ 332224 w 582174"/>
                <a:gd name="connsiteY52" fmla="*/ 253658 h 647184"/>
                <a:gd name="connsiteX53" fmla="*/ 331022 w 582174"/>
                <a:gd name="connsiteY53" fmla="*/ 254594 h 647184"/>
                <a:gd name="connsiteX54" fmla="*/ 322068 w 582174"/>
                <a:gd name="connsiteY54" fmla="*/ 258673 h 647184"/>
                <a:gd name="connsiteX55" fmla="*/ 318193 w 582174"/>
                <a:gd name="connsiteY55" fmla="*/ 269103 h 647184"/>
                <a:gd name="connsiteX56" fmla="*/ 319395 w 582174"/>
                <a:gd name="connsiteY56" fmla="*/ 270975 h 647184"/>
                <a:gd name="connsiteX57" fmla="*/ 352337 w 582174"/>
                <a:gd name="connsiteY57" fmla="*/ 291568 h 647184"/>
                <a:gd name="connsiteX58" fmla="*/ 357615 w 582174"/>
                <a:gd name="connsiteY58" fmla="*/ 295446 h 647184"/>
                <a:gd name="connsiteX59" fmla="*/ 378997 w 582174"/>
                <a:gd name="connsiteY59" fmla="*/ 334159 h 647184"/>
                <a:gd name="connsiteX60" fmla="*/ 402049 w 582174"/>
                <a:gd name="connsiteY60" fmla="*/ 366921 h 647184"/>
                <a:gd name="connsiteX61" fmla="*/ 404188 w 582174"/>
                <a:gd name="connsiteY61" fmla="*/ 373206 h 647184"/>
                <a:gd name="connsiteX62" fmla="*/ 459379 w 582174"/>
                <a:gd name="connsiteY62" fmla="*/ 445750 h 647184"/>
                <a:gd name="connsiteX63" fmla="*/ 462988 w 582174"/>
                <a:gd name="connsiteY63" fmla="*/ 450430 h 647184"/>
                <a:gd name="connsiteX64" fmla="*/ 478957 w 582174"/>
                <a:gd name="connsiteY64" fmla="*/ 481320 h 647184"/>
                <a:gd name="connsiteX65" fmla="*/ 497800 w 582174"/>
                <a:gd name="connsiteY65" fmla="*/ 479180 h 647184"/>
                <a:gd name="connsiteX66" fmla="*/ 516442 w 582174"/>
                <a:gd name="connsiteY66" fmla="*/ 373473 h 647184"/>
                <a:gd name="connsiteX67" fmla="*/ 557268 w 582174"/>
                <a:gd name="connsiteY67" fmla="*/ 316976 h 647184"/>
                <a:gd name="connsiteX68" fmla="*/ 575777 w 582174"/>
                <a:gd name="connsiteY68" fmla="*/ 318915 h 647184"/>
                <a:gd name="connsiteX69" fmla="*/ 581857 w 582174"/>
                <a:gd name="connsiteY69" fmla="*/ 341313 h 647184"/>
                <a:gd name="connsiteX70" fmla="*/ 575977 w 582174"/>
                <a:gd name="connsiteY70" fmla="*/ 402023 h 647184"/>
                <a:gd name="connsiteX71" fmla="*/ 574373 w 582174"/>
                <a:gd name="connsiteY71" fmla="*/ 407840 h 647184"/>
                <a:gd name="connsiteX72" fmla="*/ 570632 w 582174"/>
                <a:gd name="connsiteY72" fmla="*/ 431508 h 647184"/>
                <a:gd name="connsiteX73" fmla="*/ 569897 w 582174"/>
                <a:gd name="connsiteY73" fmla="*/ 438194 h 647184"/>
                <a:gd name="connsiteX74" fmla="*/ 560676 w 582174"/>
                <a:gd name="connsiteY74" fmla="*/ 464605 h 647184"/>
                <a:gd name="connsiteX75" fmla="*/ 552724 w 582174"/>
                <a:gd name="connsiteY75" fmla="*/ 511073 h 647184"/>
                <a:gd name="connsiteX76" fmla="*/ 554528 w 582174"/>
                <a:gd name="connsiteY76" fmla="*/ 543032 h 647184"/>
                <a:gd name="connsiteX77" fmla="*/ 552658 w 582174"/>
                <a:gd name="connsiteY77" fmla="*/ 548114 h 647184"/>
                <a:gd name="connsiteX78" fmla="*/ 486574 w 582174"/>
                <a:gd name="connsiteY78" fmla="*/ 563492 h 647184"/>
                <a:gd name="connsiteX79" fmla="*/ 480636 w 582174"/>
                <a:gd name="connsiteY79" fmla="*/ 565692 h 647184"/>
                <a:gd name="connsiteX80" fmla="*/ 480427 w 582174"/>
                <a:gd name="connsiteY80" fmla="*/ 566233 h 647184"/>
                <a:gd name="connsiteX81" fmla="*/ 416950 w 582174"/>
                <a:gd name="connsiteY81" fmla="*/ 620725 h 647184"/>
                <a:gd name="connsiteX82" fmla="*/ 336768 w 582174"/>
                <a:gd name="connsiteY82" fmla="*/ 628949 h 647184"/>
                <a:gd name="connsiteX83" fmla="*/ 303359 w 582174"/>
                <a:gd name="connsiteY83" fmla="*/ 641853 h 647184"/>
                <a:gd name="connsiteX84" fmla="*/ 296677 w 582174"/>
                <a:gd name="connsiteY84" fmla="*/ 642789 h 647184"/>
                <a:gd name="connsiteX85" fmla="*/ 235472 w 582174"/>
                <a:gd name="connsiteY85" fmla="*/ 601803 h 647184"/>
                <a:gd name="connsiteX86" fmla="*/ 247098 w 582174"/>
                <a:gd name="connsiteY86" fmla="*/ 584887 h 647184"/>
                <a:gd name="connsiteX87" fmla="*/ 250038 w 582174"/>
                <a:gd name="connsiteY87" fmla="*/ 584887 h 647184"/>
                <a:gd name="connsiteX88" fmla="*/ 280440 w 582174"/>
                <a:gd name="connsiteY88" fmla="*/ 579672 h 647184"/>
                <a:gd name="connsiteX89" fmla="*/ 281977 w 582174"/>
                <a:gd name="connsiteY89" fmla="*/ 576129 h 647184"/>
                <a:gd name="connsiteX90" fmla="*/ 280774 w 582174"/>
                <a:gd name="connsiteY90" fmla="*/ 574725 h 647184"/>
                <a:gd name="connsiteX91" fmla="*/ 254047 w 582174"/>
                <a:gd name="connsiteY91" fmla="*/ 560149 h 647184"/>
                <a:gd name="connsiteX92" fmla="*/ 248501 w 582174"/>
                <a:gd name="connsiteY92" fmla="*/ 560149 h 647184"/>
                <a:gd name="connsiteX93" fmla="*/ 212820 w 582174"/>
                <a:gd name="connsiteY93" fmla="*/ 619655 h 647184"/>
                <a:gd name="connsiteX94" fmla="*/ 209613 w 582174"/>
                <a:gd name="connsiteY94" fmla="*/ 625739 h 647184"/>
                <a:gd name="connsiteX95" fmla="*/ 180013 w 582174"/>
                <a:gd name="connsiteY95" fmla="*/ 645798 h 647184"/>
                <a:gd name="connsiteX96" fmla="*/ 174333 w 582174"/>
                <a:gd name="connsiteY96" fmla="*/ 647202 h 647184"/>
                <a:gd name="connsiteX97" fmla="*/ 100833 w 582174"/>
                <a:gd name="connsiteY97" fmla="*/ 623332 h 647184"/>
                <a:gd name="connsiteX98" fmla="*/ 106713 w 582174"/>
                <a:gd name="connsiteY98" fmla="*/ 604010 h 647184"/>
                <a:gd name="connsiteX99" fmla="*/ 154689 w 582174"/>
                <a:gd name="connsiteY99" fmla="*/ 517893 h 647184"/>
                <a:gd name="connsiteX100" fmla="*/ 148809 w 582174"/>
                <a:gd name="connsiteY100" fmla="*/ 500375 h 647184"/>
                <a:gd name="connsiteX101" fmla="*/ 145000 w 582174"/>
                <a:gd name="connsiteY101" fmla="*/ 501044 h 647184"/>
                <a:gd name="connsiteX102" fmla="*/ 106312 w 582174"/>
                <a:gd name="connsiteY102" fmla="*/ 580073 h 647184"/>
                <a:gd name="connsiteX103" fmla="*/ 101234 w 582174"/>
                <a:gd name="connsiteY103" fmla="*/ 584219 h 647184"/>
                <a:gd name="connsiteX104" fmla="*/ 63215 w 582174"/>
                <a:gd name="connsiteY104" fmla="*/ 600800 h 647184"/>
                <a:gd name="connsiteX105" fmla="*/ 56533 w 582174"/>
                <a:gd name="connsiteY105" fmla="*/ 601268 h 647184"/>
                <a:gd name="connsiteX106" fmla="*/ 1541 w 582174"/>
                <a:gd name="connsiteY106" fmla="*/ 569442 h 647184"/>
                <a:gd name="connsiteX107" fmla="*/ 9292 w 582174"/>
                <a:gd name="connsiteY107" fmla="*/ 550721 h 647184"/>
                <a:gd name="connsiteX108" fmla="*/ 65553 w 582174"/>
                <a:gd name="connsiteY108" fmla="*/ 492218 h 647184"/>
                <a:gd name="connsiteX109" fmla="*/ 80120 w 582174"/>
                <a:gd name="connsiteY109" fmla="*/ 422482 h 647184"/>
                <a:gd name="connsiteX110" fmla="*/ 77781 w 582174"/>
                <a:gd name="connsiteY110" fmla="*/ 419005 h 64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2174" h="647184">
                  <a:moveTo>
                    <a:pt x="77781" y="419005"/>
                  </a:moveTo>
                  <a:cubicBezTo>
                    <a:pt x="74961" y="418818"/>
                    <a:pt x="72135" y="419132"/>
                    <a:pt x="69429" y="419941"/>
                  </a:cubicBezTo>
                  <a:cubicBezTo>
                    <a:pt x="66796" y="420911"/>
                    <a:pt x="63876" y="419560"/>
                    <a:pt x="62907" y="416926"/>
                  </a:cubicBezTo>
                  <a:cubicBezTo>
                    <a:pt x="62847" y="416752"/>
                    <a:pt x="62794" y="416578"/>
                    <a:pt x="62747" y="416398"/>
                  </a:cubicBezTo>
                  <a:cubicBezTo>
                    <a:pt x="62132" y="414338"/>
                    <a:pt x="62887" y="412119"/>
                    <a:pt x="64618" y="410848"/>
                  </a:cubicBezTo>
                  <a:cubicBezTo>
                    <a:pt x="74019" y="403587"/>
                    <a:pt x="82031" y="394681"/>
                    <a:pt x="88271" y="384572"/>
                  </a:cubicBezTo>
                  <a:cubicBezTo>
                    <a:pt x="88732" y="383816"/>
                    <a:pt x="88492" y="382827"/>
                    <a:pt x="87737" y="382366"/>
                  </a:cubicBezTo>
                  <a:cubicBezTo>
                    <a:pt x="87737" y="382366"/>
                    <a:pt x="87737" y="382366"/>
                    <a:pt x="87737" y="382366"/>
                  </a:cubicBezTo>
                  <a:cubicBezTo>
                    <a:pt x="87737" y="382366"/>
                    <a:pt x="87737" y="382366"/>
                    <a:pt x="87202" y="382366"/>
                  </a:cubicBezTo>
                  <a:cubicBezTo>
                    <a:pt x="81048" y="381343"/>
                    <a:pt x="74988" y="379798"/>
                    <a:pt x="69095" y="377752"/>
                  </a:cubicBezTo>
                  <a:cubicBezTo>
                    <a:pt x="63990" y="376562"/>
                    <a:pt x="60816" y="371454"/>
                    <a:pt x="62012" y="366352"/>
                  </a:cubicBezTo>
                  <a:cubicBezTo>
                    <a:pt x="62112" y="365904"/>
                    <a:pt x="62246" y="365470"/>
                    <a:pt x="62413" y="365049"/>
                  </a:cubicBezTo>
                  <a:cubicBezTo>
                    <a:pt x="65239" y="350593"/>
                    <a:pt x="65600" y="335764"/>
                    <a:pt x="63482" y="321188"/>
                  </a:cubicBezTo>
                  <a:cubicBezTo>
                    <a:pt x="63402" y="319155"/>
                    <a:pt x="62152" y="317357"/>
                    <a:pt x="60275" y="316574"/>
                  </a:cubicBezTo>
                  <a:cubicBezTo>
                    <a:pt x="58190" y="315658"/>
                    <a:pt x="56419" y="314147"/>
                    <a:pt x="55196" y="312228"/>
                  </a:cubicBezTo>
                  <a:cubicBezTo>
                    <a:pt x="54141" y="310544"/>
                    <a:pt x="54608" y="308317"/>
                    <a:pt x="56265" y="307214"/>
                  </a:cubicBezTo>
                  <a:lnTo>
                    <a:pt x="57000" y="307214"/>
                  </a:lnTo>
                  <a:cubicBezTo>
                    <a:pt x="68694" y="303155"/>
                    <a:pt x="78462" y="294885"/>
                    <a:pt x="84396" y="284013"/>
                  </a:cubicBezTo>
                  <a:cubicBezTo>
                    <a:pt x="85592" y="281947"/>
                    <a:pt x="85592" y="279393"/>
                    <a:pt x="84396" y="277327"/>
                  </a:cubicBezTo>
                  <a:lnTo>
                    <a:pt x="74774" y="258606"/>
                  </a:lnTo>
                  <a:cubicBezTo>
                    <a:pt x="73959" y="256988"/>
                    <a:pt x="72649" y="255678"/>
                    <a:pt x="71032" y="254862"/>
                  </a:cubicBezTo>
                  <a:lnTo>
                    <a:pt x="64818" y="251652"/>
                  </a:lnTo>
                  <a:cubicBezTo>
                    <a:pt x="62406" y="250375"/>
                    <a:pt x="61437" y="247427"/>
                    <a:pt x="62613" y="244966"/>
                  </a:cubicBezTo>
                  <a:cubicBezTo>
                    <a:pt x="63181" y="243823"/>
                    <a:pt x="64157" y="242941"/>
                    <a:pt x="65353" y="242493"/>
                  </a:cubicBezTo>
                  <a:cubicBezTo>
                    <a:pt x="75997" y="238601"/>
                    <a:pt x="85004" y="231200"/>
                    <a:pt x="90877" y="221498"/>
                  </a:cubicBezTo>
                  <a:cubicBezTo>
                    <a:pt x="92067" y="219559"/>
                    <a:pt x="91472" y="217019"/>
                    <a:pt x="89541" y="215815"/>
                  </a:cubicBezTo>
                  <a:cubicBezTo>
                    <a:pt x="89013" y="215487"/>
                    <a:pt x="88418" y="215280"/>
                    <a:pt x="87804" y="215213"/>
                  </a:cubicBezTo>
                  <a:lnTo>
                    <a:pt x="71166" y="213475"/>
                  </a:lnTo>
                  <a:cubicBezTo>
                    <a:pt x="69409" y="213421"/>
                    <a:pt x="67892" y="212231"/>
                    <a:pt x="67424" y="210533"/>
                  </a:cubicBezTo>
                  <a:cubicBezTo>
                    <a:pt x="61457" y="193042"/>
                    <a:pt x="62292" y="173947"/>
                    <a:pt x="69763" y="157044"/>
                  </a:cubicBezTo>
                  <a:cubicBezTo>
                    <a:pt x="71420" y="153126"/>
                    <a:pt x="69970" y="148586"/>
                    <a:pt x="66355" y="146346"/>
                  </a:cubicBezTo>
                  <a:cubicBezTo>
                    <a:pt x="59626" y="142321"/>
                    <a:pt x="54321" y="136291"/>
                    <a:pt x="51187" y="129096"/>
                  </a:cubicBezTo>
                  <a:cubicBezTo>
                    <a:pt x="50192" y="126897"/>
                    <a:pt x="49978" y="124416"/>
                    <a:pt x="50586" y="122076"/>
                  </a:cubicBezTo>
                  <a:lnTo>
                    <a:pt x="58738" y="88645"/>
                  </a:lnTo>
                  <a:cubicBezTo>
                    <a:pt x="59226" y="86600"/>
                    <a:pt x="60709" y="84941"/>
                    <a:pt x="62680" y="84233"/>
                  </a:cubicBezTo>
                  <a:lnTo>
                    <a:pt x="84195" y="76209"/>
                  </a:lnTo>
                  <a:cubicBezTo>
                    <a:pt x="87677" y="75180"/>
                    <a:pt x="90029" y="71950"/>
                    <a:pt x="89942" y="68320"/>
                  </a:cubicBezTo>
                  <a:cubicBezTo>
                    <a:pt x="90677" y="49465"/>
                    <a:pt x="91278" y="39302"/>
                    <a:pt x="108116" y="28203"/>
                  </a:cubicBezTo>
                  <a:cubicBezTo>
                    <a:pt x="120230" y="20133"/>
                    <a:pt x="131723" y="12157"/>
                    <a:pt x="142594" y="4267"/>
                  </a:cubicBezTo>
                  <a:cubicBezTo>
                    <a:pt x="147980" y="382"/>
                    <a:pt x="154816" y="-888"/>
                    <a:pt x="161237" y="790"/>
                  </a:cubicBezTo>
                  <a:cubicBezTo>
                    <a:pt x="184289" y="6875"/>
                    <a:pt x="203733" y="-2085"/>
                    <a:pt x="224848" y="1392"/>
                  </a:cubicBezTo>
                  <a:cubicBezTo>
                    <a:pt x="251575" y="5872"/>
                    <a:pt x="254916" y="31546"/>
                    <a:pt x="276832" y="40840"/>
                  </a:cubicBezTo>
                  <a:cubicBezTo>
                    <a:pt x="293670" y="47994"/>
                    <a:pt x="307969" y="50735"/>
                    <a:pt x="323070" y="66581"/>
                  </a:cubicBezTo>
                  <a:cubicBezTo>
                    <a:pt x="338171" y="82427"/>
                    <a:pt x="346657" y="105561"/>
                    <a:pt x="363763" y="123413"/>
                  </a:cubicBezTo>
                  <a:cubicBezTo>
                    <a:pt x="365595" y="125138"/>
                    <a:pt x="366059" y="127866"/>
                    <a:pt x="364898" y="130099"/>
                  </a:cubicBezTo>
                  <a:lnTo>
                    <a:pt x="360355" y="140463"/>
                  </a:lnTo>
                  <a:cubicBezTo>
                    <a:pt x="359323" y="142783"/>
                    <a:pt x="359323" y="145431"/>
                    <a:pt x="360355" y="147751"/>
                  </a:cubicBezTo>
                  <a:cubicBezTo>
                    <a:pt x="371781" y="174495"/>
                    <a:pt x="363429" y="207925"/>
                    <a:pt x="360756" y="233266"/>
                  </a:cubicBezTo>
                  <a:cubicBezTo>
                    <a:pt x="358439" y="254882"/>
                    <a:pt x="351356" y="256580"/>
                    <a:pt x="339508" y="238347"/>
                  </a:cubicBezTo>
                  <a:cubicBezTo>
                    <a:pt x="334980" y="231621"/>
                    <a:pt x="328996" y="225998"/>
                    <a:pt x="322001" y="221899"/>
                  </a:cubicBezTo>
                  <a:cubicBezTo>
                    <a:pt x="315319" y="217687"/>
                    <a:pt x="313048" y="219426"/>
                    <a:pt x="315921" y="226981"/>
                  </a:cubicBezTo>
                  <a:cubicBezTo>
                    <a:pt x="319104" y="235559"/>
                    <a:pt x="324582" y="243101"/>
                    <a:pt x="331757" y="248777"/>
                  </a:cubicBezTo>
                  <a:cubicBezTo>
                    <a:pt x="333228" y="250001"/>
                    <a:pt x="333437" y="252181"/>
                    <a:pt x="332224" y="253658"/>
                  </a:cubicBezTo>
                  <a:cubicBezTo>
                    <a:pt x="331902" y="254059"/>
                    <a:pt x="331491" y="254380"/>
                    <a:pt x="331022" y="254594"/>
                  </a:cubicBezTo>
                  <a:lnTo>
                    <a:pt x="322068" y="258673"/>
                  </a:lnTo>
                  <a:cubicBezTo>
                    <a:pt x="318128" y="260491"/>
                    <a:pt x="316397" y="265152"/>
                    <a:pt x="318193" y="269103"/>
                  </a:cubicBezTo>
                  <a:cubicBezTo>
                    <a:pt x="318505" y="269778"/>
                    <a:pt x="318910" y="270407"/>
                    <a:pt x="319395" y="270975"/>
                  </a:cubicBezTo>
                  <a:cubicBezTo>
                    <a:pt x="328034" y="281024"/>
                    <a:pt x="339522" y="288205"/>
                    <a:pt x="352337" y="291568"/>
                  </a:cubicBezTo>
                  <a:cubicBezTo>
                    <a:pt x="354538" y="292117"/>
                    <a:pt x="356434" y="293507"/>
                    <a:pt x="357615" y="295446"/>
                  </a:cubicBezTo>
                  <a:cubicBezTo>
                    <a:pt x="365439" y="307956"/>
                    <a:pt x="372577" y="320874"/>
                    <a:pt x="378997" y="334159"/>
                  </a:cubicBezTo>
                  <a:cubicBezTo>
                    <a:pt x="385491" y="345873"/>
                    <a:pt x="393219" y="356851"/>
                    <a:pt x="402049" y="366921"/>
                  </a:cubicBezTo>
                  <a:cubicBezTo>
                    <a:pt x="403414" y="368733"/>
                    <a:pt x="404164" y="370939"/>
                    <a:pt x="404188" y="373206"/>
                  </a:cubicBezTo>
                  <a:cubicBezTo>
                    <a:pt x="404188" y="426694"/>
                    <a:pt x="419222" y="424622"/>
                    <a:pt x="459379" y="445750"/>
                  </a:cubicBezTo>
                  <a:cubicBezTo>
                    <a:pt x="461244" y="446666"/>
                    <a:pt x="462577" y="448391"/>
                    <a:pt x="462988" y="450430"/>
                  </a:cubicBezTo>
                  <a:cubicBezTo>
                    <a:pt x="465624" y="461910"/>
                    <a:pt x="471117" y="472534"/>
                    <a:pt x="478957" y="481320"/>
                  </a:cubicBezTo>
                  <a:cubicBezTo>
                    <a:pt x="486240" y="489410"/>
                    <a:pt x="492321" y="488741"/>
                    <a:pt x="497800" y="479180"/>
                  </a:cubicBezTo>
                  <a:cubicBezTo>
                    <a:pt x="517311" y="444011"/>
                    <a:pt x="485171" y="405633"/>
                    <a:pt x="516442" y="373473"/>
                  </a:cubicBezTo>
                  <a:cubicBezTo>
                    <a:pt x="532478" y="356958"/>
                    <a:pt x="538893" y="328543"/>
                    <a:pt x="557268" y="316976"/>
                  </a:cubicBezTo>
                  <a:cubicBezTo>
                    <a:pt x="563150" y="313292"/>
                    <a:pt x="570785" y="314087"/>
                    <a:pt x="575777" y="318915"/>
                  </a:cubicBezTo>
                  <a:cubicBezTo>
                    <a:pt x="581826" y="324658"/>
                    <a:pt x="584172" y="333296"/>
                    <a:pt x="581857" y="341313"/>
                  </a:cubicBezTo>
                  <a:cubicBezTo>
                    <a:pt x="577332" y="361217"/>
                    <a:pt x="575356" y="381617"/>
                    <a:pt x="575977" y="402023"/>
                  </a:cubicBezTo>
                  <a:cubicBezTo>
                    <a:pt x="576048" y="404082"/>
                    <a:pt x="575488" y="406108"/>
                    <a:pt x="574373" y="407840"/>
                  </a:cubicBezTo>
                  <a:cubicBezTo>
                    <a:pt x="569935" y="414880"/>
                    <a:pt x="568582" y="423438"/>
                    <a:pt x="570632" y="431508"/>
                  </a:cubicBezTo>
                  <a:cubicBezTo>
                    <a:pt x="571141" y="433755"/>
                    <a:pt x="570883" y="436108"/>
                    <a:pt x="569897" y="438194"/>
                  </a:cubicBezTo>
                  <a:cubicBezTo>
                    <a:pt x="565301" y="446392"/>
                    <a:pt x="562180" y="455331"/>
                    <a:pt x="560676" y="464605"/>
                  </a:cubicBezTo>
                  <a:cubicBezTo>
                    <a:pt x="558671" y="480718"/>
                    <a:pt x="552791" y="495695"/>
                    <a:pt x="552724" y="511073"/>
                  </a:cubicBezTo>
                  <a:cubicBezTo>
                    <a:pt x="552724" y="521751"/>
                    <a:pt x="553326" y="532422"/>
                    <a:pt x="554528" y="543032"/>
                  </a:cubicBezTo>
                  <a:cubicBezTo>
                    <a:pt x="554767" y="544931"/>
                    <a:pt x="554069" y="546823"/>
                    <a:pt x="552658" y="548114"/>
                  </a:cubicBezTo>
                  <a:cubicBezTo>
                    <a:pt x="535634" y="565912"/>
                    <a:pt x="509699" y="571950"/>
                    <a:pt x="486574" y="563492"/>
                  </a:cubicBezTo>
                  <a:cubicBezTo>
                    <a:pt x="484329" y="562455"/>
                    <a:pt x="481670" y="563438"/>
                    <a:pt x="480636" y="565692"/>
                  </a:cubicBezTo>
                  <a:cubicBezTo>
                    <a:pt x="480555" y="565865"/>
                    <a:pt x="480485" y="566046"/>
                    <a:pt x="480427" y="566233"/>
                  </a:cubicBezTo>
                  <a:cubicBezTo>
                    <a:pt x="473745" y="582146"/>
                    <a:pt x="438933" y="620925"/>
                    <a:pt x="416950" y="620725"/>
                  </a:cubicBezTo>
                  <a:cubicBezTo>
                    <a:pt x="387884" y="620725"/>
                    <a:pt x="362627" y="627946"/>
                    <a:pt x="336768" y="628949"/>
                  </a:cubicBezTo>
                  <a:cubicBezTo>
                    <a:pt x="322736" y="629550"/>
                    <a:pt x="315253" y="635635"/>
                    <a:pt x="303359" y="641853"/>
                  </a:cubicBezTo>
                  <a:cubicBezTo>
                    <a:pt x="301318" y="642963"/>
                    <a:pt x="298944" y="643297"/>
                    <a:pt x="296677" y="642789"/>
                  </a:cubicBezTo>
                  <a:cubicBezTo>
                    <a:pt x="269950" y="637774"/>
                    <a:pt x="241552" y="634431"/>
                    <a:pt x="235472" y="601803"/>
                  </a:cubicBezTo>
                  <a:cubicBezTo>
                    <a:pt x="234048" y="593927"/>
                    <a:pt x="239238" y="586378"/>
                    <a:pt x="247098" y="584887"/>
                  </a:cubicBezTo>
                  <a:cubicBezTo>
                    <a:pt x="248077" y="584820"/>
                    <a:pt x="249059" y="584820"/>
                    <a:pt x="250038" y="584887"/>
                  </a:cubicBezTo>
                  <a:cubicBezTo>
                    <a:pt x="260412" y="585101"/>
                    <a:pt x="270730" y="583329"/>
                    <a:pt x="280440" y="579672"/>
                  </a:cubicBezTo>
                  <a:cubicBezTo>
                    <a:pt x="281839" y="579117"/>
                    <a:pt x="282525" y="577533"/>
                    <a:pt x="281977" y="576129"/>
                  </a:cubicBezTo>
                  <a:cubicBezTo>
                    <a:pt x="281751" y="575533"/>
                    <a:pt x="281326" y="575039"/>
                    <a:pt x="280774" y="574725"/>
                  </a:cubicBezTo>
                  <a:lnTo>
                    <a:pt x="254047" y="560149"/>
                  </a:lnTo>
                  <a:cubicBezTo>
                    <a:pt x="252335" y="559146"/>
                    <a:pt x="250213" y="559146"/>
                    <a:pt x="248501" y="560149"/>
                  </a:cubicBezTo>
                  <a:cubicBezTo>
                    <a:pt x="225523" y="570766"/>
                    <a:pt x="211370" y="594368"/>
                    <a:pt x="212820" y="619655"/>
                  </a:cubicBezTo>
                  <a:cubicBezTo>
                    <a:pt x="212954" y="622122"/>
                    <a:pt x="211725" y="624462"/>
                    <a:pt x="209613" y="625739"/>
                  </a:cubicBezTo>
                  <a:lnTo>
                    <a:pt x="180013" y="645798"/>
                  </a:lnTo>
                  <a:cubicBezTo>
                    <a:pt x="178342" y="646921"/>
                    <a:pt x="176331" y="647416"/>
                    <a:pt x="174333" y="647202"/>
                  </a:cubicBezTo>
                  <a:cubicBezTo>
                    <a:pt x="147606" y="644059"/>
                    <a:pt x="118674" y="650545"/>
                    <a:pt x="100833" y="623332"/>
                  </a:cubicBezTo>
                  <a:cubicBezTo>
                    <a:pt x="95889" y="615844"/>
                    <a:pt x="97826" y="609425"/>
                    <a:pt x="106713" y="604010"/>
                  </a:cubicBezTo>
                  <a:cubicBezTo>
                    <a:pt x="137483" y="586479"/>
                    <a:pt x="155965" y="553296"/>
                    <a:pt x="154689" y="517893"/>
                  </a:cubicBezTo>
                  <a:cubicBezTo>
                    <a:pt x="154869" y="511541"/>
                    <a:pt x="152784" y="505329"/>
                    <a:pt x="148809" y="500375"/>
                  </a:cubicBezTo>
                  <a:cubicBezTo>
                    <a:pt x="147071" y="498169"/>
                    <a:pt x="145802" y="498436"/>
                    <a:pt x="145000" y="501044"/>
                  </a:cubicBezTo>
                  <a:cubicBezTo>
                    <a:pt x="136227" y="529212"/>
                    <a:pt x="123177" y="555870"/>
                    <a:pt x="106312" y="580073"/>
                  </a:cubicBezTo>
                  <a:cubicBezTo>
                    <a:pt x="105063" y="581919"/>
                    <a:pt x="103292" y="583363"/>
                    <a:pt x="101234" y="584219"/>
                  </a:cubicBezTo>
                  <a:lnTo>
                    <a:pt x="63215" y="600800"/>
                  </a:lnTo>
                  <a:cubicBezTo>
                    <a:pt x="61103" y="601689"/>
                    <a:pt x="58751" y="601857"/>
                    <a:pt x="56533" y="601268"/>
                  </a:cubicBezTo>
                  <a:cubicBezTo>
                    <a:pt x="38091" y="596254"/>
                    <a:pt x="8825" y="588498"/>
                    <a:pt x="1541" y="569442"/>
                  </a:cubicBezTo>
                  <a:cubicBezTo>
                    <a:pt x="-1265" y="562135"/>
                    <a:pt x="2143" y="553904"/>
                    <a:pt x="9292" y="550721"/>
                  </a:cubicBezTo>
                  <a:cubicBezTo>
                    <a:pt x="38425" y="537349"/>
                    <a:pt x="61344" y="528590"/>
                    <a:pt x="65553" y="492218"/>
                  </a:cubicBezTo>
                  <a:cubicBezTo>
                    <a:pt x="68072" y="468543"/>
                    <a:pt x="72950" y="445181"/>
                    <a:pt x="80120" y="422482"/>
                  </a:cubicBezTo>
                  <a:cubicBezTo>
                    <a:pt x="80855" y="420343"/>
                    <a:pt x="80053" y="419206"/>
                    <a:pt x="77781" y="419005"/>
                  </a:cubicBezTo>
                  <a:close/>
                </a:path>
              </a:pathLst>
            </a:custGeom>
            <a:solidFill>
              <a:srgbClr val="ED7D31"/>
            </a:solidFill>
            <a:ln w="6671"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107CF0E4-8E71-FE40-95D1-094F59F2240D}"/>
                </a:ext>
              </a:extLst>
            </p:cNvPr>
            <p:cNvSpPr/>
            <p:nvPr/>
          </p:nvSpPr>
          <p:spPr>
            <a:xfrm rot="-6000">
              <a:off x="3582193" y="4153947"/>
              <a:ext cx="500200" cy="23535"/>
            </a:xfrm>
            <a:custGeom>
              <a:avLst/>
              <a:gdLst>
                <a:gd name="connsiteX0" fmla="*/ 489869 w 500200"/>
                <a:gd name="connsiteY0" fmla="*/ 66 h 23535"/>
                <a:gd name="connsiteX1" fmla="*/ 500761 w 500200"/>
                <a:gd name="connsiteY1" fmla="*/ 66 h 23535"/>
                <a:gd name="connsiteX2" fmla="*/ 500761 w 500200"/>
                <a:gd name="connsiteY2" fmla="*/ 23601 h 23535"/>
                <a:gd name="connsiteX3" fmla="*/ 489869 w 500200"/>
                <a:gd name="connsiteY3" fmla="*/ 23601 h 23535"/>
                <a:gd name="connsiteX4" fmla="*/ 11452 w 500200"/>
                <a:gd name="connsiteY4" fmla="*/ 23601 h 23535"/>
                <a:gd name="connsiteX5" fmla="*/ 560 w 500200"/>
                <a:gd name="connsiteY5" fmla="*/ 23601 h 23535"/>
                <a:gd name="connsiteX6" fmla="*/ 560 w 500200"/>
                <a:gd name="connsiteY6" fmla="*/ 66 h 23535"/>
                <a:gd name="connsiteX7" fmla="*/ 11452 w 500200"/>
                <a:gd name="connsiteY7" fmla="*/ 66 h 2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200" h="23535">
                  <a:moveTo>
                    <a:pt x="489869" y="66"/>
                  </a:moveTo>
                  <a:cubicBezTo>
                    <a:pt x="495885" y="66"/>
                    <a:pt x="500761" y="66"/>
                    <a:pt x="500761" y="66"/>
                  </a:cubicBezTo>
                  <a:lnTo>
                    <a:pt x="500761" y="23601"/>
                  </a:lnTo>
                  <a:cubicBezTo>
                    <a:pt x="500761" y="23601"/>
                    <a:pt x="495885" y="23601"/>
                    <a:pt x="489869" y="23601"/>
                  </a:cubicBezTo>
                  <a:lnTo>
                    <a:pt x="11452" y="23601"/>
                  </a:lnTo>
                  <a:cubicBezTo>
                    <a:pt x="5436" y="23601"/>
                    <a:pt x="560" y="23601"/>
                    <a:pt x="560" y="23601"/>
                  </a:cubicBezTo>
                  <a:lnTo>
                    <a:pt x="560" y="66"/>
                  </a:lnTo>
                  <a:cubicBezTo>
                    <a:pt x="560" y="66"/>
                    <a:pt x="5436" y="66"/>
                    <a:pt x="11452" y="66"/>
                  </a:cubicBezTo>
                  <a:close/>
                </a:path>
              </a:pathLst>
            </a:custGeom>
            <a:solidFill>
              <a:srgbClr val="ED7D31"/>
            </a:solidFill>
            <a:ln w="6671"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9A7ADE95-E21D-DB4D-9181-A35F9050F6A3}"/>
                </a:ext>
              </a:extLst>
            </p:cNvPr>
            <p:cNvSpPr/>
            <p:nvPr/>
          </p:nvSpPr>
          <p:spPr>
            <a:xfrm>
              <a:off x="5159985" y="4153897"/>
              <a:ext cx="488039" cy="23802"/>
            </a:xfrm>
            <a:custGeom>
              <a:avLst/>
              <a:gdLst>
                <a:gd name="connsiteX0" fmla="*/ 478819 w 488039"/>
                <a:gd name="connsiteY0" fmla="*/ 0 h 23802"/>
                <a:gd name="connsiteX1" fmla="*/ 488040 w 488039"/>
                <a:gd name="connsiteY1" fmla="*/ 0 h 23802"/>
                <a:gd name="connsiteX2" fmla="*/ 488040 w 488039"/>
                <a:gd name="connsiteY2" fmla="*/ 23802 h 23802"/>
                <a:gd name="connsiteX3" fmla="*/ 478819 w 488039"/>
                <a:gd name="connsiteY3" fmla="*/ 23802 h 23802"/>
                <a:gd name="connsiteX4" fmla="*/ 9221 w 488039"/>
                <a:gd name="connsiteY4" fmla="*/ 23802 h 23802"/>
                <a:gd name="connsiteX5" fmla="*/ 0 w 488039"/>
                <a:gd name="connsiteY5" fmla="*/ 23802 h 23802"/>
                <a:gd name="connsiteX6" fmla="*/ 0 w 488039"/>
                <a:gd name="connsiteY6" fmla="*/ 0 h 23802"/>
                <a:gd name="connsiteX7" fmla="*/ 9221 w 488039"/>
                <a:gd name="connsiteY7" fmla="*/ 0 h 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039" h="23802">
                  <a:moveTo>
                    <a:pt x="478819" y="0"/>
                  </a:moveTo>
                  <a:cubicBezTo>
                    <a:pt x="483912" y="0"/>
                    <a:pt x="488040" y="0"/>
                    <a:pt x="488040" y="0"/>
                  </a:cubicBezTo>
                  <a:lnTo>
                    <a:pt x="488040" y="23802"/>
                  </a:lnTo>
                  <a:cubicBezTo>
                    <a:pt x="488040" y="23802"/>
                    <a:pt x="483912" y="23802"/>
                    <a:pt x="478819" y="23802"/>
                  </a:cubicBezTo>
                  <a:lnTo>
                    <a:pt x="9221" y="23802"/>
                  </a:lnTo>
                  <a:cubicBezTo>
                    <a:pt x="4128" y="23802"/>
                    <a:pt x="0" y="23802"/>
                    <a:pt x="0" y="23802"/>
                  </a:cubicBezTo>
                  <a:lnTo>
                    <a:pt x="0" y="0"/>
                  </a:lnTo>
                  <a:cubicBezTo>
                    <a:pt x="0" y="0"/>
                    <a:pt x="4128" y="0"/>
                    <a:pt x="9221" y="0"/>
                  </a:cubicBezTo>
                  <a:close/>
                </a:path>
              </a:pathLst>
            </a:custGeom>
            <a:solidFill>
              <a:srgbClr val="ED7D31"/>
            </a:solidFill>
            <a:ln w="6671"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960DDF7A-7158-D74B-A7D2-CE0760BF2BF6}"/>
                </a:ext>
              </a:extLst>
            </p:cNvPr>
            <p:cNvSpPr/>
            <p:nvPr/>
          </p:nvSpPr>
          <p:spPr>
            <a:xfrm rot="-5296899">
              <a:off x="3495115" y="4275630"/>
              <a:ext cx="7219" cy="75051"/>
            </a:xfrm>
            <a:custGeom>
              <a:avLst/>
              <a:gdLst>
                <a:gd name="connsiteX0" fmla="*/ 6040 w 7219"/>
                <a:gd name="connsiteY0" fmla="*/ 67 h 75051"/>
                <a:gd name="connsiteX1" fmla="*/ 7778 w 7219"/>
                <a:gd name="connsiteY1" fmla="*/ 67 h 75051"/>
                <a:gd name="connsiteX2" fmla="*/ 7778 w 7219"/>
                <a:gd name="connsiteY2" fmla="*/ 75119 h 75051"/>
                <a:gd name="connsiteX3" fmla="*/ 6040 w 7219"/>
                <a:gd name="connsiteY3" fmla="*/ 75119 h 75051"/>
                <a:gd name="connsiteX4" fmla="*/ 2297 w 7219"/>
                <a:gd name="connsiteY4" fmla="*/ 75119 h 75051"/>
                <a:gd name="connsiteX5" fmla="*/ 559 w 7219"/>
                <a:gd name="connsiteY5" fmla="*/ 75119 h 75051"/>
                <a:gd name="connsiteX6" fmla="*/ 559 w 7219"/>
                <a:gd name="connsiteY6" fmla="*/ 67 h 75051"/>
                <a:gd name="connsiteX7" fmla="*/ 2297 w 7219"/>
                <a:gd name="connsiteY7" fmla="*/ 67 h 7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9" h="75051">
                  <a:moveTo>
                    <a:pt x="6040" y="67"/>
                  </a:moveTo>
                  <a:cubicBezTo>
                    <a:pt x="7000" y="67"/>
                    <a:pt x="7778" y="67"/>
                    <a:pt x="7778" y="67"/>
                  </a:cubicBezTo>
                  <a:lnTo>
                    <a:pt x="7778" y="75119"/>
                  </a:lnTo>
                  <a:cubicBezTo>
                    <a:pt x="7778" y="75119"/>
                    <a:pt x="7000" y="75119"/>
                    <a:pt x="6040" y="75119"/>
                  </a:cubicBezTo>
                  <a:lnTo>
                    <a:pt x="2297" y="75119"/>
                  </a:lnTo>
                  <a:cubicBezTo>
                    <a:pt x="1337" y="75119"/>
                    <a:pt x="559" y="75119"/>
                    <a:pt x="559" y="75119"/>
                  </a:cubicBezTo>
                  <a:lnTo>
                    <a:pt x="559" y="67"/>
                  </a:lnTo>
                  <a:cubicBezTo>
                    <a:pt x="559" y="67"/>
                    <a:pt x="1337" y="67"/>
                    <a:pt x="2297" y="67"/>
                  </a:cubicBezTo>
                  <a:close/>
                </a:path>
              </a:pathLst>
            </a:custGeom>
            <a:solidFill>
              <a:srgbClr val="595959"/>
            </a:solidFill>
            <a:ln w="6674"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67402E1A-E512-4949-9104-DE1E145FD905}"/>
                </a:ext>
              </a:extLst>
            </p:cNvPr>
            <p:cNvSpPr/>
            <p:nvPr/>
          </p:nvSpPr>
          <p:spPr>
            <a:xfrm rot="-2694001">
              <a:off x="3847822" y="4815805"/>
              <a:ext cx="496459" cy="24471"/>
            </a:xfrm>
            <a:custGeom>
              <a:avLst/>
              <a:gdLst>
                <a:gd name="connsiteX0" fmla="*/ 486663 w 496459"/>
                <a:gd name="connsiteY0" fmla="*/ 66 h 24471"/>
                <a:gd name="connsiteX1" fmla="*/ 497019 w 496459"/>
                <a:gd name="connsiteY1" fmla="*/ 66 h 24471"/>
                <a:gd name="connsiteX2" fmla="*/ 497019 w 496459"/>
                <a:gd name="connsiteY2" fmla="*/ 24537 h 24471"/>
                <a:gd name="connsiteX3" fmla="*/ 486663 w 496459"/>
                <a:gd name="connsiteY3" fmla="*/ 24537 h 24471"/>
                <a:gd name="connsiteX4" fmla="*/ 10917 w 496459"/>
                <a:gd name="connsiteY4" fmla="*/ 24537 h 24471"/>
                <a:gd name="connsiteX5" fmla="*/ 560 w 496459"/>
                <a:gd name="connsiteY5" fmla="*/ 24537 h 24471"/>
                <a:gd name="connsiteX6" fmla="*/ 560 w 496459"/>
                <a:gd name="connsiteY6" fmla="*/ 66 h 24471"/>
                <a:gd name="connsiteX7" fmla="*/ 10917 w 496459"/>
                <a:gd name="connsiteY7" fmla="*/ 66 h 2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459" h="24471">
                  <a:moveTo>
                    <a:pt x="486663" y="66"/>
                  </a:moveTo>
                  <a:cubicBezTo>
                    <a:pt x="492382" y="66"/>
                    <a:pt x="497019" y="66"/>
                    <a:pt x="497019" y="66"/>
                  </a:cubicBezTo>
                  <a:lnTo>
                    <a:pt x="497019" y="24537"/>
                  </a:lnTo>
                  <a:cubicBezTo>
                    <a:pt x="497019" y="24537"/>
                    <a:pt x="492382" y="24537"/>
                    <a:pt x="486663" y="24537"/>
                  </a:cubicBezTo>
                  <a:lnTo>
                    <a:pt x="10917" y="24537"/>
                  </a:lnTo>
                  <a:cubicBezTo>
                    <a:pt x="5197" y="24537"/>
                    <a:pt x="560" y="24537"/>
                    <a:pt x="560" y="24537"/>
                  </a:cubicBezTo>
                  <a:lnTo>
                    <a:pt x="560" y="66"/>
                  </a:lnTo>
                  <a:cubicBezTo>
                    <a:pt x="560" y="66"/>
                    <a:pt x="5197" y="66"/>
                    <a:pt x="10917" y="66"/>
                  </a:cubicBezTo>
                  <a:close/>
                </a:path>
              </a:pathLst>
            </a:custGeom>
            <a:solidFill>
              <a:srgbClr val="ED7D31"/>
            </a:solidFill>
            <a:ln w="6671"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22F95629-826C-6C4D-A4D9-06D238A70669}"/>
                </a:ext>
              </a:extLst>
            </p:cNvPr>
            <p:cNvSpPr/>
            <p:nvPr/>
          </p:nvSpPr>
          <p:spPr>
            <a:xfrm rot="-2724000">
              <a:off x="5252921" y="4563290"/>
              <a:ext cx="23920" cy="620201"/>
            </a:xfrm>
            <a:custGeom>
              <a:avLst/>
              <a:gdLst>
                <a:gd name="connsiteX0" fmla="*/ 16396 w 23920"/>
                <a:gd name="connsiteY0" fmla="*/ 66 h 620201"/>
                <a:gd name="connsiteX1" fmla="*/ 24481 w 23920"/>
                <a:gd name="connsiteY1" fmla="*/ 66 h 620201"/>
                <a:gd name="connsiteX2" fmla="*/ 24481 w 23920"/>
                <a:gd name="connsiteY2" fmla="*/ 620268 h 620201"/>
                <a:gd name="connsiteX3" fmla="*/ 16396 w 23920"/>
                <a:gd name="connsiteY3" fmla="*/ 620268 h 620201"/>
                <a:gd name="connsiteX4" fmla="*/ 8645 w 23920"/>
                <a:gd name="connsiteY4" fmla="*/ 620268 h 620201"/>
                <a:gd name="connsiteX5" fmla="*/ 560 w 23920"/>
                <a:gd name="connsiteY5" fmla="*/ 620268 h 620201"/>
                <a:gd name="connsiteX6" fmla="*/ 560 w 23920"/>
                <a:gd name="connsiteY6" fmla="*/ 66 h 620201"/>
                <a:gd name="connsiteX7" fmla="*/ 8645 w 23920"/>
                <a:gd name="connsiteY7" fmla="*/ 66 h 62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20" h="620201">
                  <a:moveTo>
                    <a:pt x="16396" y="66"/>
                  </a:moveTo>
                  <a:cubicBezTo>
                    <a:pt x="20861" y="66"/>
                    <a:pt x="24481" y="66"/>
                    <a:pt x="24481" y="66"/>
                  </a:cubicBezTo>
                  <a:lnTo>
                    <a:pt x="24481" y="620268"/>
                  </a:lnTo>
                  <a:cubicBezTo>
                    <a:pt x="24481" y="620268"/>
                    <a:pt x="20861" y="620268"/>
                    <a:pt x="16396" y="620268"/>
                  </a:cubicBezTo>
                  <a:lnTo>
                    <a:pt x="8645" y="620268"/>
                  </a:lnTo>
                  <a:cubicBezTo>
                    <a:pt x="4180" y="620268"/>
                    <a:pt x="560" y="620268"/>
                    <a:pt x="560" y="620268"/>
                  </a:cubicBezTo>
                  <a:lnTo>
                    <a:pt x="560" y="66"/>
                  </a:lnTo>
                  <a:cubicBezTo>
                    <a:pt x="560" y="66"/>
                    <a:pt x="4180" y="66"/>
                    <a:pt x="8645" y="66"/>
                  </a:cubicBezTo>
                  <a:close/>
                </a:path>
              </a:pathLst>
            </a:custGeom>
            <a:solidFill>
              <a:srgbClr val="ED7D31"/>
            </a:solidFill>
            <a:ln w="6671"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B171822B-4F2B-854A-BB78-DD701C57BA60}"/>
                </a:ext>
              </a:extLst>
            </p:cNvPr>
            <p:cNvSpPr/>
            <p:nvPr/>
          </p:nvSpPr>
          <p:spPr>
            <a:xfrm>
              <a:off x="5425518" y="4714877"/>
              <a:ext cx="555241" cy="804809"/>
            </a:xfrm>
            <a:custGeom>
              <a:avLst/>
              <a:gdLst>
                <a:gd name="connsiteX0" fmla="*/ 226342 w 555241"/>
                <a:gd name="connsiteY0" fmla="*/ 755310 h 804809"/>
                <a:gd name="connsiteX1" fmla="*/ 228680 w 555241"/>
                <a:gd name="connsiteY1" fmla="*/ 752903 h 804809"/>
                <a:gd name="connsiteX2" fmla="*/ 228012 w 555241"/>
                <a:gd name="connsiteY2" fmla="*/ 751365 h 804809"/>
                <a:gd name="connsiteX3" fmla="*/ 184380 w 555241"/>
                <a:gd name="connsiteY3" fmla="*/ 609821 h 804809"/>
                <a:gd name="connsiteX4" fmla="*/ 199013 w 555241"/>
                <a:gd name="connsiteY4" fmla="*/ 511870 h 804809"/>
                <a:gd name="connsiteX5" fmla="*/ 153176 w 555241"/>
                <a:gd name="connsiteY5" fmla="*/ 379284 h 804809"/>
                <a:gd name="connsiteX6" fmla="*/ 186585 w 555241"/>
                <a:gd name="connsiteY6" fmla="*/ 296043 h 804809"/>
                <a:gd name="connsiteX7" fmla="*/ 192665 w 555241"/>
                <a:gd name="connsiteY7" fmla="*/ 270301 h 804809"/>
                <a:gd name="connsiteX8" fmla="*/ 196140 w 555241"/>
                <a:gd name="connsiteY8" fmla="*/ 151890 h 804809"/>
                <a:gd name="connsiteX9" fmla="*/ 212644 w 555241"/>
                <a:gd name="connsiteY9" fmla="*/ 104687 h 804809"/>
                <a:gd name="connsiteX10" fmla="*/ 212644 w 555241"/>
                <a:gd name="connsiteY10" fmla="*/ 98000 h 804809"/>
                <a:gd name="connsiteX11" fmla="*/ 207633 w 555241"/>
                <a:gd name="connsiteY11" fmla="*/ 74733 h 804809"/>
                <a:gd name="connsiteX12" fmla="*/ 212844 w 555241"/>
                <a:gd name="connsiteY12" fmla="*/ 19706 h 804809"/>
                <a:gd name="connsiteX13" fmla="*/ 225005 w 555241"/>
                <a:gd name="connsiteY13" fmla="*/ 718 h 804809"/>
                <a:gd name="connsiteX14" fmla="*/ 231019 w 555241"/>
                <a:gd name="connsiteY14" fmla="*/ 718 h 804809"/>
                <a:gd name="connsiteX15" fmla="*/ 275386 w 555241"/>
                <a:gd name="connsiteY15" fmla="*/ 64637 h 804809"/>
                <a:gd name="connsiteX16" fmla="*/ 296501 w 555241"/>
                <a:gd name="connsiteY16" fmla="*/ 79881 h 804809"/>
                <a:gd name="connsiteX17" fmla="*/ 338596 w 555241"/>
                <a:gd name="connsiteY17" fmla="*/ 89576 h 804809"/>
                <a:gd name="connsiteX18" fmla="*/ 435416 w 555241"/>
                <a:gd name="connsiteY18" fmla="*/ 52134 h 804809"/>
                <a:gd name="connsiteX19" fmla="*/ 441429 w 555241"/>
                <a:gd name="connsiteY19" fmla="*/ 72861 h 804809"/>
                <a:gd name="connsiteX20" fmla="*/ 419914 w 555241"/>
                <a:gd name="connsiteY20" fmla="*/ 115451 h 804809"/>
                <a:gd name="connsiteX21" fmla="*/ 400403 w 555241"/>
                <a:gd name="connsiteY21" fmla="*/ 153629 h 804809"/>
                <a:gd name="connsiteX22" fmla="*/ 386171 w 555241"/>
                <a:gd name="connsiteY22" fmla="*/ 210193 h 804809"/>
                <a:gd name="connsiteX23" fmla="*/ 387841 w 555241"/>
                <a:gd name="connsiteY23" fmla="*/ 221025 h 804809"/>
                <a:gd name="connsiteX24" fmla="*/ 410426 w 555241"/>
                <a:gd name="connsiteY24" fmla="*/ 273778 h 804809"/>
                <a:gd name="connsiteX25" fmla="*/ 468157 w 555241"/>
                <a:gd name="connsiteY25" fmla="*/ 332615 h 804809"/>
                <a:gd name="connsiteX26" fmla="*/ 545866 w 555241"/>
                <a:gd name="connsiteY26" fmla="*/ 482518 h 804809"/>
                <a:gd name="connsiteX27" fmla="*/ 553483 w 555241"/>
                <a:gd name="connsiteY27" fmla="*/ 657693 h 804809"/>
                <a:gd name="connsiteX28" fmla="*/ 540120 w 555241"/>
                <a:gd name="connsiteY28" fmla="*/ 781252 h 804809"/>
                <a:gd name="connsiteX29" fmla="*/ 537514 w 555241"/>
                <a:gd name="connsiteY29" fmla="*/ 787069 h 804809"/>
                <a:gd name="connsiteX30" fmla="*/ 518537 w 555241"/>
                <a:gd name="connsiteY30" fmla="*/ 796363 h 804809"/>
                <a:gd name="connsiteX31" fmla="*/ 255140 w 555241"/>
                <a:gd name="connsiteY31" fmla="*/ 797700 h 804809"/>
                <a:gd name="connsiteX32" fmla="*/ 151639 w 555241"/>
                <a:gd name="connsiteY32" fmla="*/ 785866 h 804809"/>
                <a:gd name="connsiteX33" fmla="*/ 563 w 555241"/>
                <a:gd name="connsiteY33" fmla="*/ 711717 h 804809"/>
                <a:gd name="connsiteX34" fmla="*/ 36044 w 555241"/>
                <a:gd name="connsiteY34" fmla="*/ 622926 h 804809"/>
                <a:gd name="connsiteX35" fmla="*/ 45064 w 555241"/>
                <a:gd name="connsiteY35" fmla="*/ 636298 h 804809"/>
                <a:gd name="connsiteX36" fmla="*/ 35442 w 555241"/>
                <a:gd name="connsiteY36" fmla="*/ 703159 h 804809"/>
                <a:gd name="connsiteX37" fmla="*/ 100857 w 555241"/>
                <a:gd name="connsiteY37" fmla="*/ 756648 h 804809"/>
                <a:gd name="connsiteX38" fmla="*/ 226342 w 555241"/>
                <a:gd name="connsiteY38" fmla="*/ 755310 h 80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241" h="804809">
                  <a:moveTo>
                    <a:pt x="226342" y="755310"/>
                  </a:moveTo>
                  <a:cubicBezTo>
                    <a:pt x="227645" y="755277"/>
                    <a:pt x="228680" y="754207"/>
                    <a:pt x="228680" y="752903"/>
                  </a:cubicBezTo>
                  <a:cubicBezTo>
                    <a:pt x="228627" y="752335"/>
                    <a:pt x="228393" y="751793"/>
                    <a:pt x="228012" y="751365"/>
                  </a:cubicBezTo>
                  <a:cubicBezTo>
                    <a:pt x="189705" y="712406"/>
                    <a:pt x="175159" y="665229"/>
                    <a:pt x="184380" y="609821"/>
                  </a:cubicBezTo>
                  <a:cubicBezTo>
                    <a:pt x="188923" y="582675"/>
                    <a:pt x="205695" y="544297"/>
                    <a:pt x="199013" y="511870"/>
                  </a:cubicBezTo>
                  <a:cubicBezTo>
                    <a:pt x="189658" y="466404"/>
                    <a:pt x="151305" y="427090"/>
                    <a:pt x="153176" y="379284"/>
                  </a:cubicBezTo>
                  <a:cubicBezTo>
                    <a:pt x="154512" y="345854"/>
                    <a:pt x="170415" y="323255"/>
                    <a:pt x="186585" y="296043"/>
                  </a:cubicBezTo>
                  <a:cubicBezTo>
                    <a:pt x="191022" y="288213"/>
                    <a:pt x="193126" y="279287"/>
                    <a:pt x="192665" y="270301"/>
                  </a:cubicBezTo>
                  <a:cubicBezTo>
                    <a:pt x="190868" y="230800"/>
                    <a:pt x="192031" y="191218"/>
                    <a:pt x="196140" y="151890"/>
                  </a:cubicBezTo>
                  <a:cubicBezTo>
                    <a:pt x="198639" y="135262"/>
                    <a:pt x="204238" y="119249"/>
                    <a:pt x="212644" y="104687"/>
                  </a:cubicBezTo>
                  <a:cubicBezTo>
                    <a:pt x="213713" y="102587"/>
                    <a:pt x="213713" y="100100"/>
                    <a:pt x="212644" y="98000"/>
                  </a:cubicBezTo>
                  <a:cubicBezTo>
                    <a:pt x="208187" y="87035"/>
                    <a:pt x="206517" y="79279"/>
                    <a:pt x="207633" y="74733"/>
                  </a:cubicBezTo>
                  <a:cubicBezTo>
                    <a:pt x="212270" y="56781"/>
                    <a:pt x="214027" y="38207"/>
                    <a:pt x="212844" y="19706"/>
                  </a:cubicBezTo>
                  <a:cubicBezTo>
                    <a:pt x="212089" y="11342"/>
                    <a:pt x="217094" y="3526"/>
                    <a:pt x="225005" y="718"/>
                  </a:cubicBezTo>
                  <a:cubicBezTo>
                    <a:pt x="226916" y="-151"/>
                    <a:pt x="229108" y="-151"/>
                    <a:pt x="231019" y="718"/>
                  </a:cubicBezTo>
                  <a:cubicBezTo>
                    <a:pt x="252802" y="10480"/>
                    <a:pt x="268303" y="43175"/>
                    <a:pt x="275386" y="64637"/>
                  </a:cubicBezTo>
                  <a:cubicBezTo>
                    <a:pt x="277838" y="74145"/>
                    <a:pt x="286712" y="80550"/>
                    <a:pt x="296501" y="79881"/>
                  </a:cubicBezTo>
                  <a:cubicBezTo>
                    <a:pt x="310933" y="81024"/>
                    <a:pt x="325119" y="84294"/>
                    <a:pt x="338596" y="89576"/>
                  </a:cubicBezTo>
                  <a:cubicBezTo>
                    <a:pt x="367395" y="99471"/>
                    <a:pt x="407486" y="36087"/>
                    <a:pt x="435416" y="52134"/>
                  </a:cubicBezTo>
                  <a:cubicBezTo>
                    <a:pt x="442652" y="56313"/>
                    <a:pt x="445305" y="65459"/>
                    <a:pt x="441429" y="72861"/>
                  </a:cubicBezTo>
                  <a:cubicBezTo>
                    <a:pt x="433879" y="87169"/>
                    <a:pt x="426662" y="99204"/>
                    <a:pt x="419914" y="115451"/>
                  </a:cubicBezTo>
                  <a:cubicBezTo>
                    <a:pt x="414702" y="128021"/>
                    <a:pt x="403343" y="141326"/>
                    <a:pt x="400403" y="153629"/>
                  </a:cubicBezTo>
                  <a:cubicBezTo>
                    <a:pt x="395525" y="174155"/>
                    <a:pt x="396527" y="191740"/>
                    <a:pt x="386171" y="210193"/>
                  </a:cubicBezTo>
                  <a:cubicBezTo>
                    <a:pt x="384200" y="213763"/>
                    <a:pt x="384888" y="218216"/>
                    <a:pt x="387841" y="221025"/>
                  </a:cubicBezTo>
                  <a:cubicBezTo>
                    <a:pt x="402381" y="234691"/>
                    <a:pt x="410566" y="253813"/>
                    <a:pt x="410426" y="273778"/>
                  </a:cubicBezTo>
                  <a:cubicBezTo>
                    <a:pt x="410893" y="296644"/>
                    <a:pt x="459871" y="324659"/>
                    <a:pt x="468157" y="332615"/>
                  </a:cubicBezTo>
                  <a:cubicBezTo>
                    <a:pt x="514328" y="376744"/>
                    <a:pt x="531032" y="421942"/>
                    <a:pt x="545866" y="482518"/>
                  </a:cubicBezTo>
                  <a:cubicBezTo>
                    <a:pt x="559631" y="538681"/>
                    <a:pt x="555822" y="600260"/>
                    <a:pt x="553483" y="657693"/>
                  </a:cubicBezTo>
                  <a:cubicBezTo>
                    <a:pt x="552013" y="695470"/>
                    <a:pt x="541389" y="739130"/>
                    <a:pt x="540120" y="781252"/>
                  </a:cubicBezTo>
                  <a:cubicBezTo>
                    <a:pt x="540108" y="783472"/>
                    <a:pt x="539162" y="785585"/>
                    <a:pt x="537514" y="787069"/>
                  </a:cubicBezTo>
                  <a:cubicBezTo>
                    <a:pt x="532306" y="792064"/>
                    <a:pt x="525674" y="795313"/>
                    <a:pt x="518537" y="796363"/>
                  </a:cubicBezTo>
                  <a:cubicBezTo>
                    <a:pt x="430204" y="811072"/>
                    <a:pt x="343875" y="803450"/>
                    <a:pt x="255140" y="797700"/>
                  </a:cubicBezTo>
                  <a:cubicBezTo>
                    <a:pt x="221130" y="795494"/>
                    <a:pt x="186518" y="784328"/>
                    <a:pt x="151639" y="785866"/>
                  </a:cubicBezTo>
                  <a:cubicBezTo>
                    <a:pt x="93641" y="788005"/>
                    <a:pt x="-38" y="803718"/>
                    <a:pt x="563" y="711717"/>
                  </a:cubicBezTo>
                  <a:cubicBezTo>
                    <a:pt x="563" y="696473"/>
                    <a:pt x="8581" y="616373"/>
                    <a:pt x="36044" y="622926"/>
                  </a:cubicBezTo>
                  <a:cubicBezTo>
                    <a:pt x="42071" y="624350"/>
                    <a:pt x="45993" y="630173"/>
                    <a:pt x="45064" y="636298"/>
                  </a:cubicBezTo>
                  <a:cubicBezTo>
                    <a:pt x="41322" y="659652"/>
                    <a:pt x="38115" y="681944"/>
                    <a:pt x="35442" y="703159"/>
                  </a:cubicBezTo>
                  <a:cubicBezTo>
                    <a:pt x="29362" y="752502"/>
                    <a:pt x="59898" y="757784"/>
                    <a:pt x="100857" y="756648"/>
                  </a:cubicBezTo>
                  <a:cubicBezTo>
                    <a:pt x="142866" y="755665"/>
                    <a:pt x="184694" y="755223"/>
                    <a:pt x="226342" y="755310"/>
                  </a:cubicBezTo>
                  <a:close/>
                </a:path>
              </a:pathLst>
            </a:custGeom>
            <a:solidFill>
              <a:srgbClr val="ED7D31"/>
            </a:solidFill>
            <a:ln w="6671"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20871616-1E48-2A47-9F95-644EA2787306}"/>
                </a:ext>
              </a:extLst>
            </p:cNvPr>
            <p:cNvSpPr/>
            <p:nvPr/>
          </p:nvSpPr>
          <p:spPr>
            <a:xfrm>
              <a:off x="3221629" y="4913430"/>
              <a:ext cx="811349" cy="563415"/>
            </a:xfrm>
            <a:custGeom>
              <a:avLst/>
              <a:gdLst>
                <a:gd name="connsiteX0" fmla="*/ 418470 w 811349"/>
                <a:gd name="connsiteY0" fmla="*/ 157063 h 563415"/>
                <a:gd name="connsiteX1" fmla="*/ 481145 w 811349"/>
                <a:gd name="connsiteY1" fmla="*/ 149775 h 563415"/>
                <a:gd name="connsiteX2" fmla="*/ 533731 w 811349"/>
                <a:gd name="connsiteY2" fmla="*/ 145028 h 563415"/>
                <a:gd name="connsiteX3" fmla="*/ 639772 w 811349"/>
                <a:gd name="connsiteY3" fmla="*/ 126909 h 563415"/>
                <a:gd name="connsiteX4" fmla="*/ 641415 w 811349"/>
                <a:gd name="connsiteY4" fmla="*/ 129102 h 563415"/>
                <a:gd name="connsiteX5" fmla="*/ 641308 w 811349"/>
                <a:gd name="connsiteY5" fmla="*/ 129516 h 563415"/>
                <a:gd name="connsiteX6" fmla="*/ 640907 w 811349"/>
                <a:gd name="connsiteY6" fmla="*/ 131255 h 563415"/>
                <a:gd name="connsiteX7" fmla="*/ 638081 w 811349"/>
                <a:gd name="connsiteY7" fmla="*/ 133468 h 563415"/>
                <a:gd name="connsiteX8" fmla="*/ 637700 w 811349"/>
                <a:gd name="connsiteY8" fmla="*/ 133394 h 563415"/>
                <a:gd name="connsiteX9" fmla="*/ 591529 w 811349"/>
                <a:gd name="connsiteY9" fmla="*/ 134197 h 563415"/>
                <a:gd name="connsiteX10" fmla="*/ 593066 w 811349"/>
                <a:gd name="connsiteY10" fmla="*/ 146031 h 563415"/>
                <a:gd name="connsiteX11" fmla="*/ 666565 w 811349"/>
                <a:gd name="connsiteY11" fmla="*/ 187886 h 563415"/>
                <a:gd name="connsiteX12" fmla="*/ 715410 w 811349"/>
                <a:gd name="connsiteY12" fmla="*/ 246723 h 563415"/>
                <a:gd name="connsiteX13" fmla="*/ 735455 w 811349"/>
                <a:gd name="connsiteY13" fmla="*/ 310910 h 563415"/>
                <a:gd name="connsiteX14" fmla="*/ 739397 w 811349"/>
                <a:gd name="connsiteY14" fmla="*/ 339526 h 563415"/>
                <a:gd name="connsiteX15" fmla="*/ 742451 w 811349"/>
                <a:gd name="connsiteY15" fmla="*/ 343257 h 563415"/>
                <a:gd name="connsiteX16" fmla="*/ 743741 w 811349"/>
                <a:gd name="connsiteY16" fmla="*/ 343137 h 563415"/>
                <a:gd name="connsiteX17" fmla="*/ 764855 w 811349"/>
                <a:gd name="connsiteY17" fmla="*/ 340663 h 563415"/>
                <a:gd name="connsiteX18" fmla="*/ 767194 w 811349"/>
                <a:gd name="connsiteY18" fmla="*/ 336050 h 563415"/>
                <a:gd name="connsiteX19" fmla="*/ 756369 w 811349"/>
                <a:gd name="connsiteY19" fmla="*/ 317529 h 563415"/>
                <a:gd name="connsiteX20" fmla="*/ 756991 w 811349"/>
                <a:gd name="connsiteY20" fmla="*/ 313317 h 563415"/>
                <a:gd name="connsiteX21" fmla="*/ 757305 w 811349"/>
                <a:gd name="connsiteY21" fmla="*/ 313116 h 563415"/>
                <a:gd name="connsiteX22" fmla="*/ 763164 w 811349"/>
                <a:gd name="connsiteY22" fmla="*/ 313096 h 563415"/>
                <a:gd name="connsiteX23" fmla="*/ 763185 w 811349"/>
                <a:gd name="connsiteY23" fmla="*/ 313116 h 563415"/>
                <a:gd name="connsiteX24" fmla="*/ 794188 w 811349"/>
                <a:gd name="connsiteY24" fmla="*/ 346547 h 563415"/>
                <a:gd name="connsiteX25" fmla="*/ 798732 w 811349"/>
                <a:gd name="connsiteY25" fmla="*/ 361590 h 563415"/>
                <a:gd name="connsiteX26" fmla="*/ 805427 w 811349"/>
                <a:gd name="connsiteY26" fmla="*/ 384952 h 563415"/>
                <a:gd name="connsiteX27" fmla="*/ 806015 w 811349"/>
                <a:gd name="connsiteY27" fmla="*/ 385259 h 563415"/>
                <a:gd name="connsiteX28" fmla="*/ 810358 w 811349"/>
                <a:gd name="connsiteY28" fmla="*/ 390408 h 563415"/>
                <a:gd name="connsiteX29" fmla="*/ 790313 w 811349"/>
                <a:gd name="connsiteY29" fmla="*/ 441957 h 563415"/>
                <a:gd name="connsiteX30" fmla="*/ 737727 w 811349"/>
                <a:gd name="connsiteY30" fmla="*/ 467699 h 563415"/>
                <a:gd name="connsiteX31" fmla="*/ 731045 w 811349"/>
                <a:gd name="connsiteY31" fmla="*/ 467699 h 563415"/>
                <a:gd name="connsiteX32" fmla="*/ 714608 w 811349"/>
                <a:gd name="connsiteY32" fmla="*/ 462952 h 563415"/>
                <a:gd name="connsiteX33" fmla="*/ 708755 w 811349"/>
                <a:gd name="connsiteY33" fmla="*/ 465372 h 563415"/>
                <a:gd name="connsiteX34" fmla="*/ 708661 w 811349"/>
                <a:gd name="connsiteY34" fmla="*/ 465626 h 563415"/>
                <a:gd name="connsiteX35" fmla="*/ 567675 w 811349"/>
                <a:gd name="connsiteY35" fmla="*/ 559766 h 563415"/>
                <a:gd name="connsiteX36" fmla="*/ 485154 w 811349"/>
                <a:gd name="connsiteY36" fmla="*/ 558362 h 563415"/>
                <a:gd name="connsiteX37" fmla="*/ 481072 w 811349"/>
                <a:gd name="connsiteY37" fmla="*/ 555628 h 563415"/>
                <a:gd name="connsiteX38" fmla="*/ 481012 w 811349"/>
                <a:gd name="connsiteY38" fmla="*/ 554752 h 563415"/>
                <a:gd name="connsiteX39" fmla="*/ 470521 w 811349"/>
                <a:gd name="connsiteY39" fmla="*/ 541848 h 563415"/>
                <a:gd name="connsiteX40" fmla="*/ 464307 w 811349"/>
                <a:gd name="connsiteY40" fmla="*/ 545191 h 563415"/>
                <a:gd name="connsiteX41" fmla="*/ 459763 w 811349"/>
                <a:gd name="connsiteY41" fmla="*/ 558563 h 563415"/>
                <a:gd name="connsiteX42" fmla="*/ 451812 w 811349"/>
                <a:gd name="connsiteY42" fmla="*/ 563377 h 563415"/>
                <a:gd name="connsiteX43" fmla="*/ 395418 w 811349"/>
                <a:gd name="connsiteY43" fmla="*/ 555019 h 563415"/>
                <a:gd name="connsiteX44" fmla="*/ 373902 w 811349"/>
                <a:gd name="connsiteY44" fmla="*/ 531217 h 563415"/>
                <a:gd name="connsiteX45" fmla="*/ 374704 w 811349"/>
                <a:gd name="connsiteY45" fmla="*/ 526537 h 563415"/>
                <a:gd name="connsiteX46" fmla="*/ 382522 w 811349"/>
                <a:gd name="connsiteY46" fmla="*/ 511961 h 563415"/>
                <a:gd name="connsiteX47" fmla="*/ 381386 w 811349"/>
                <a:gd name="connsiteY47" fmla="*/ 508283 h 563415"/>
                <a:gd name="connsiteX48" fmla="*/ 378179 w 811349"/>
                <a:gd name="connsiteY48" fmla="*/ 508818 h 563415"/>
                <a:gd name="connsiteX49" fmla="*/ 368757 w 811349"/>
                <a:gd name="connsiteY49" fmla="*/ 518781 h 563415"/>
                <a:gd name="connsiteX50" fmla="*/ 364882 w 811349"/>
                <a:gd name="connsiteY50" fmla="*/ 521656 h 563415"/>
                <a:gd name="connsiteX51" fmla="*/ 193627 w 811349"/>
                <a:gd name="connsiteY51" fmla="*/ 519650 h 563415"/>
                <a:gd name="connsiteX52" fmla="*/ 133089 w 811349"/>
                <a:gd name="connsiteY52" fmla="*/ 479533 h 563415"/>
                <a:gd name="connsiteX53" fmla="*/ 133089 w 811349"/>
                <a:gd name="connsiteY53" fmla="*/ 471978 h 563415"/>
                <a:gd name="connsiteX54" fmla="*/ 147990 w 811349"/>
                <a:gd name="connsiteY54" fmla="*/ 450181 h 563415"/>
                <a:gd name="connsiteX55" fmla="*/ 145718 w 811349"/>
                <a:gd name="connsiteY55" fmla="*/ 438013 h 563415"/>
                <a:gd name="connsiteX56" fmla="*/ 142310 w 811349"/>
                <a:gd name="connsiteY56" fmla="*/ 436675 h 563415"/>
                <a:gd name="connsiteX57" fmla="*/ 128947 w 811349"/>
                <a:gd name="connsiteY57" fmla="*/ 438414 h 563415"/>
                <a:gd name="connsiteX58" fmla="*/ 124871 w 811349"/>
                <a:gd name="connsiteY58" fmla="*/ 443295 h 563415"/>
                <a:gd name="connsiteX59" fmla="*/ 105627 w 811349"/>
                <a:gd name="connsiteY59" fmla="*/ 500996 h 563415"/>
                <a:gd name="connsiteX60" fmla="*/ 102487 w 811349"/>
                <a:gd name="connsiteY60" fmla="*/ 500461 h 563415"/>
                <a:gd name="connsiteX61" fmla="*/ 102487 w 811349"/>
                <a:gd name="connsiteY61" fmla="*/ 498121 h 563415"/>
                <a:gd name="connsiteX62" fmla="*/ 108033 w 811349"/>
                <a:gd name="connsiteY62" fmla="*/ 465693 h 563415"/>
                <a:gd name="connsiteX63" fmla="*/ 105093 w 811349"/>
                <a:gd name="connsiteY63" fmla="*/ 463754 h 563415"/>
                <a:gd name="connsiteX64" fmla="*/ 103222 w 811349"/>
                <a:gd name="connsiteY64" fmla="*/ 464490 h 563415"/>
                <a:gd name="connsiteX65" fmla="*/ 101498 w 811349"/>
                <a:gd name="connsiteY65" fmla="*/ 463981 h 563415"/>
                <a:gd name="connsiteX66" fmla="*/ 101485 w 811349"/>
                <a:gd name="connsiteY66" fmla="*/ 463955 h 563415"/>
                <a:gd name="connsiteX67" fmla="*/ 101485 w 811349"/>
                <a:gd name="connsiteY67" fmla="*/ 463286 h 563415"/>
                <a:gd name="connsiteX68" fmla="*/ 103155 w 811349"/>
                <a:gd name="connsiteY68" fmla="*/ 458873 h 563415"/>
                <a:gd name="connsiteX69" fmla="*/ 105026 w 811349"/>
                <a:gd name="connsiteY69" fmla="*/ 452923 h 563415"/>
                <a:gd name="connsiteX70" fmla="*/ 82642 w 811349"/>
                <a:gd name="connsiteY70" fmla="*/ 433867 h 563415"/>
                <a:gd name="connsiteX71" fmla="*/ 47028 w 811349"/>
                <a:gd name="connsiteY71" fmla="*/ 392079 h 563415"/>
                <a:gd name="connsiteX72" fmla="*/ 42751 w 811349"/>
                <a:gd name="connsiteY72" fmla="*/ 392079 h 563415"/>
                <a:gd name="connsiteX73" fmla="*/ 33931 w 811349"/>
                <a:gd name="connsiteY73" fmla="*/ 420696 h 563415"/>
                <a:gd name="connsiteX74" fmla="*/ 30925 w 811349"/>
                <a:gd name="connsiteY74" fmla="*/ 426446 h 563415"/>
                <a:gd name="connsiteX75" fmla="*/ 15222 w 811349"/>
                <a:gd name="connsiteY75" fmla="*/ 429655 h 563415"/>
                <a:gd name="connsiteX76" fmla="*/ 13345 w 811349"/>
                <a:gd name="connsiteY76" fmla="*/ 427161 h 563415"/>
                <a:gd name="connsiteX77" fmla="*/ 13351 w 811349"/>
                <a:gd name="connsiteY77" fmla="*/ 427114 h 563415"/>
                <a:gd name="connsiteX78" fmla="*/ 13752 w 811349"/>
                <a:gd name="connsiteY78" fmla="*/ 426111 h 563415"/>
                <a:gd name="connsiteX79" fmla="*/ 24376 w 811349"/>
                <a:gd name="connsiteY79" fmla="*/ 398966 h 563415"/>
                <a:gd name="connsiteX80" fmla="*/ 27249 w 811349"/>
                <a:gd name="connsiteY80" fmla="*/ 392882 h 563415"/>
                <a:gd name="connsiteX81" fmla="*/ 44956 w 811349"/>
                <a:gd name="connsiteY81" fmla="*/ 358782 h 563415"/>
                <a:gd name="connsiteX82" fmla="*/ 41221 w 811349"/>
                <a:gd name="connsiteY82" fmla="*/ 352979 h 563415"/>
                <a:gd name="connsiteX83" fmla="*/ 41148 w 811349"/>
                <a:gd name="connsiteY83" fmla="*/ 352966 h 563415"/>
                <a:gd name="connsiteX84" fmla="*/ 37873 w 811349"/>
                <a:gd name="connsiteY84" fmla="*/ 353433 h 563415"/>
                <a:gd name="connsiteX85" fmla="*/ 20701 w 811349"/>
                <a:gd name="connsiteY85" fmla="*/ 362326 h 563415"/>
                <a:gd name="connsiteX86" fmla="*/ 17093 w 811349"/>
                <a:gd name="connsiteY86" fmla="*/ 361524 h 563415"/>
                <a:gd name="connsiteX87" fmla="*/ 15690 w 811349"/>
                <a:gd name="connsiteY87" fmla="*/ 359785 h 563415"/>
                <a:gd name="connsiteX88" fmla="*/ 16278 w 811349"/>
                <a:gd name="connsiteY88" fmla="*/ 354049 h 563415"/>
                <a:gd name="connsiteX89" fmla="*/ 16291 w 811349"/>
                <a:gd name="connsiteY89" fmla="*/ 354035 h 563415"/>
                <a:gd name="connsiteX90" fmla="*/ 16291 w 811349"/>
                <a:gd name="connsiteY90" fmla="*/ 354035 h 563415"/>
                <a:gd name="connsiteX91" fmla="*/ 45959 w 811349"/>
                <a:gd name="connsiteY91" fmla="*/ 344608 h 563415"/>
                <a:gd name="connsiteX92" fmla="*/ 56583 w 811349"/>
                <a:gd name="connsiteY92" fmla="*/ 337587 h 563415"/>
                <a:gd name="connsiteX93" fmla="*/ 69345 w 811349"/>
                <a:gd name="connsiteY93" fmla="*/ 305093 h 563415"/>
                <a:gd name="connsiteX94" fmla="*/ 64133 w 811349"/>
                <a:gd name="connsiteY94" fmla="*/ 289849 h 563415"/>
                <a:gd name="connsiteX95" fmla="*/ 5400 w 811349"/>
                <a:gd name="connsiteY95" fmla="*/ 300079 h 563415"/>
                <a:gd name="connsiteX96" fmla="*/ 723 w 811349"/>
                <a:gd name="connsiteY96" fmla="*/ 298140 h 563415"/>
                <a:gd name="connsiteX97" fmla="*/ 723 w 811349"/>
                <a:gd name="connsiteY97" fmla="*/ 297671 h 563415"/>
                <a:gd name="connsiteX98" fmla="*/ 3930 w 811349"/>
                <a:gd name="connsiteY98" fmla="*/ 291520 h 563415"/>
                <a:gd name="connsiteX99" fmla="*/ 70748 w 811349"/>
                <a:gd name="connsiteY99" fmla="*/ 277279 h 563415"/>
                <a:gd name="connsiteX100" fmla="*/ 75826 w 811349"/>
                <a:gd name="connsiteY100" fmla="*/ 274671 h 563415"/>
                <a:gd name="connsiteX101" fmla="*/ 116251 w 811349"/>
                <a:gd name="connsiteY101" fmla="*/ 217104 h 563415"/>
                <a:gd name="connsiteX102" fmla="*/ 118002 w 811349"/>
                <a:gd name="connsiteY102" fmla="*/ 212411 h 563415"/>
                <a:gd name="connsiteX103" fmla="*/ 117454 w 811349"/>
                <a:gd name="connsiteY103" fmla="*/ 211555 h 563415"/>
                <a:gd name="connsiteX104" fmla="*/ 104090 w 811349"/>
                <a:gd name="connsiteY104" fmla="*/ 183741 h 563415"/>
                <a:gd name="connsiteX105" fmla="*/ 85515 w 811349"/>
                <a:gd name="connsiteY105" fmla="*/ 102170 h 563415"/>
                <a:gd name="connsiteX106" fmla="*/ 40814 w 811349"/>
                <a:gd name="connsiteY106" fmla="*/ 47277 h 563415"/>
                <a:gd name="connsiteX107" fmla="*/ 55447 w 811349"/>
                <a:gd name="connsiteY107" fmla="*/ 34774 h 563415"/>
                <a:gd name="connsiteX108" fmla="*/ 178459 w 811349"/>
                <a:gd name="connsiteY108" fmla="*/ 137339 h 563415"/>
                <a:gd name="connsiteX109" fmla="*/ 180463 w 811349"/>
                <a:gd name="connsiteY109" fmla="*/ 156394 h 563415"/>
                <a:gd name="connsiteX110" fmla="*/ 190620 w 811349"/>
                <a:gd name="connsiteY110" fmla="*/ 156729 h 563415"/>
                <a:gd name="connsiteX111" fmla="*/ 254030 w 811349"/>
                <a:gd name="connsiteY111" fmla="*/ 54498 h 563415"/>
                <a:gd name="connsiteX112" fmla="*/ 377109 w 811349"/>
                <a:gd name="connsiteY112" fmla="*/ 2280 h 563415"/>
                <a:gd name="connsiteX113" fmla="*/ 387693 w 811349"/>
                <a:gd name="connsiteY113" fmla="*/ 2240 h 563415"/>
                <a:gd name="connsiteX114" fmla="*/ 387733 w 811349"/>
                <a:gd name="connsiteY114" fmla="*/ 2280 h 563415"/>
                <a:gd name="connsiteX115" fmla="*/ 387733 w 811349"/>
                <a:gd name="connsiteY115" fmla="*/ 2280 h 563415"/>
                <a:gd name="connsiteX116" fmla="*/ 342230 w 811349"/>
                <a:gd name="connsiteY116" fmla="*/ 96688 h 563415"/>
                <a:gd name="connsiteX117" fmla="*/ 313966 w 811349"/>
                <a:gd name="connsiteY117" fmla="*/ 191563 h 563415"/>
                <a:gd name="connsiteX118" fmla="*/ 315904 w 811349"/>
                <a:gd name="connsiteY118" fmla="*/ 195775 h 563415"/>
                <a:gd name="connsiteX119" fmla="*/ 317708 w 811349"/>
                <a:gd name="connsiteY119" fmla="*/ 195775 h 563415"/>
                <a:gd name="connsiteX120" fmla="*/ 389203 w 811349"/>
                <a:gd name="connsiteY120" fmla="*/ 159002 h 563415"/>
                <a:gd name="connsiteX121" fmla="*/ 451946 w 811349"/>
                <a:gd name="connsiteY121" fmla="*/ 129115 h 563415"/>
                <a:gd name="connsiteX122" fmla="*/ 453883 w 811349"/>
                <a:gd name="connsiteY122" fmla="*/ 130787 h 563415"/>
                <a:gd name="connsiteX123" fmla="*/ 453883 w 811349"/>
                <a:gd name="connsiteY123" fmla="*/ 133595 h 563415"/>
                <a:gd name="connsiteX124" fmla="*/ 451545 w 811349"/>
                <a:gd name="connsiteY124" fmla="*/ 136470 h 563415"/>
                <a:gd name="connsiteX125" fmla="*/ 416465 w 811349"/>
                <a:gd name="connsiteY125" fmla="*/ 150511 h 563415"/>
                <a:gd name="connsiteX126" fmla="*/ 418470 w 811349"/>
                <a:gd name="connsiteY126" fmla="*/ 157063 h 563415"/>
                <a:gd name="connsiteX127" fmla="*/ 241134 w 811349"/>
                <a:gd name="connsiteY127" fmla="*/ 221651 h 563415"/>
                <a:gd name="connsiteX128" fmla="*/ 293720 w 811349"/>
                <a:gd name="connsiteY128" fmla="*/ 108723 h 563415"/>
                <a:gd name="connsiteX129" fmla="*/ 292518 w 811349"/>
                <a:gd name="connsiteY129" fmla="*/ 105714 h 563415"/>
                <a:gd name="connsiteX130" fmla="*/ 291048 w 811349"/>
                <a:gd name="connsiteY130" fmla="*/ 105714 h 563415"/>
                <a:gd name="connsiteX131" fmla="*/ 240266 w 811349"/>
                <a:gd name="connsiteY131" fmla="*/ 156862 h 563415"/>
                <a:gd name="connsiteX132" fmla="*/ 234185 w 811349"/>
                <a:gd name="connsiteY132" fmla="*/ 221249 h 563415"/>
                <a:gd name="connsiteX133" fmla="*/ 236711 w 811349"/>
                <a:gd name="connsiteY133" fmla="*/ 224185 h 563415"/>
                <a:gd name="connsiteX134" fmla="*/ 236791 w 811349"/>
                <a:gd name="connsiteY134" fmla="*/ 224191 h 563415"/>
                <a:gd name="connsiteX135" fmla="*/ 237593 w 811349"/>
                <a:gd name="connsiteY135" fmla="*/ 224191 h 563415"/>
                <a:gd name="connsiteX136" fmla="*/ 241134 w 811349"/>
                <a:gd name="connsiteY136" fmla="*/ 221651 h 56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811349" h="563415">
                  <a:moveTo>
                    <a:pt x="418470" y="157063"/>
                  </a:moveTo>
                  <a:cubicBezTo>
                    <a:pt x="437112" y="154255"/>
                    <a:pt x="457959" y="151848"/>
                    <a:pt x="481145" y="149775"/>
                  </a:cubicBezTo>
                  <a:cubicBezTo>
                    <a:pt x="497583" y="148304"/>
                    <a:pt x="517428" y="153185"/>
                    <a:pt x="533731" y="145028"/>
                  </a:cubicBezTo>
                  <a:cubicBezTo>
                    <a:pt x="563666" y="130252"/>
                    <a:pt x="606696" y="116946"/>
                    <a:pt x="639772" y="126909"/>
                  </a:cubicBezTo>
                  <a:cubicBezTo>
                    <a:pt x="640834" y="127062"/>
                    <a:pt x="641569" y="128045"/>
                    <a:pt x="641415" y="129102"/>
                  </a:cubicBezTo>
                  <a:cubicBezTo>
                    <a:pt x="641395" y="129242"/>
                    <a:pt x="641362" y="129383"/>
                    <a:pt x="641308" y="129516"/>
                  </a:cubicBezTo>
                  <a:lnTo>
                    <a:pt x="640907" y="131255"/>
                  </a:lnTo>
                  <a:cubicBezTo>
                    <a:pt x="640740" y="132645"/>
                    <a:pt x="639471" y="133642"/>
                    <a:pt x="638081" y="133468"/>
                  </a:cubicBezTo>
                  <a:cubicBezTo>
                    <a:pt x="637954" y="133454"/>
                    <a:pt x="637827" y="133428"/>
                    <a:pt x="637700" y="133394"/>
                  </a:cubicBezTo>
                  <a:cubicBezTo>
                    <a:pt x="617655" y="130252"/>
                    <a:pt x="602019" y="130519"/>
                    <a:pt x="591529" y="134197"/>
                  </a:cubicBezTo>
                  <a:cubicBezTo>
                    <a:pt x="573020" y="140548"/>
                    <a:pt x="573488" y="144493"/>
                    <a:pt x="593066" y="146031"/>
                  </a:cubicBezTo>
                  <a:cubicBezTo>
                    <a:pt x="627945" y="148772"/>
                    <a:pt x="639304" y="170770"/>
                    <a:pt x="666565" y="187886"/>
                  </a:cubicBezTo>
                  <a:cubicBezTo>
                    <a:pt x="688883" y="201860"/>
                    <a:pt x="700442" y="225930"/>
                    <a:pt x="715410" y="246723"/>
                  </a:cubicBezTo>
                  <a:cubicBezTo>
                    <a:pt x="731379" y="269055"/>
                    <a:pt x="726435" y="287308"/>
                    <a:pt x="735455" y="310910"/>
                  </a:cubicBezTo>
                  <a:cubicBezTo>
                    <a:pt x="738241" y="320190"/>
                    <a:pt x="739571" y="329838"/>
                    <a:pt x="739397" y="339526"/>
                  </a:cubicBezTo>
                  <a:cubicBezTo>
                    <a:pt x="739210" y="341399"/>
                    <a:pt x="740580" y="343070"/>
                    <a:pt x="742451" y="343257"/>
                  </a:cubicBezTo>
                  <a:cubicBezTo>
                    <a:pt x="742885" y="343297"/>
                    <a:pt x="743319" y="343257"/>
                    <a:pt x="743741" y="343137"/>
                  </a:cubicBezTo>
                  <a:lnTo>
                    <a:pt x="764855" y="340663"/>
                  </a:lnTo>
                  <a:cubicBezTo>
                    <a:pt x="767996" y="340329"/>
                    <a:pt x="768730" y="338791"/>
                    <a:pt x="767194" y="336050"/>
                  </a:cubicBezTo>
                  <a:lnTo>
                    <a:pt x="756369" y="317529"/>
                  </a:lnTo>
                  <a:cubicBezTo>
                    <a:pt x="755380" y="316192"/>
                    <a:pt x="755661" y="314313"/>
                    <a:pt x="756991" y="313317"/>
                  </a:cubicBezTo>
                  <a:cubicBezTo>
                    <a:pt x="757091" y="313243"/>
                    <a:pt x="757198" y="313177"/>
                    <a:pt x="757305" y="313116"/>
                  </a:cubicBezTo>
                  <a:cubicBezTo>
                    <a:pt x="758915" y="311492"/>
                    <a:pt x="761541" y="311485"/>
                    <a:pt x="763164" y="313096"/>
                  </a:cubicBezTo>
                  <a:cubicBezTo>
                    <a:pt x="763171" y="313103"/>
                    <a:pt x="763178" y="313110"/>
                    <a:pt x="763185" y="313116"/>
                  </a:cubicBezTo>
                  <a:cubicBezTo>
                    <a:pt x="775078" y="323814"/>
                    <a:pt x="778753" y="336317"/>
                    <a:pt x="794188" y="346547"/>
                  </a:cubicBezTo>
                  <a:cubicBezTo>
                    <a:pt x="799079" y="349850"/>
                    <a:pt x="800977" y="356135"/>
                    <a:pt x="798732" y="361590"/>
                  </a:cubicBezTo>
                  <a:cubicBezTo>
                    <a:pt x="794135" y="369895"/>
                    <a:pt x="797135" y="380352"/>
                    <a:pt x="805427" y="384952"/>
                  </a:cubicBezTo>
                  <a:cubicBezTo>
                    <a:pt x="805621" y="385059"/>
                    <a:pt x="805815" y="385159"/>
                    <a:pt x="806015" y="385259"/>
                  </a:cubicBezTo>
                  <a:cubicBezTo>
                    <a:pt x="807986" y="386456"/>
                    <a:pt x="809510" y="388261"/>
                    <a:pt x="810358" y="390408"/>
                  </a:cubicBezTo>
                  <a:cubicBezTo>
                    <a:pt x="817040" y="407791"/>
                    <a:pt x="800603" y="428919"/>
                    <a:pt x="790313" y="441957"/>
                  </a:cubicBezTo>
                  <a:cubicBezTo>
                    <a:pt x="776949" y="459475"/>
                    <a:pt x="758240" y="463487"/>
                    <a:pt x="737727" y="467699"/>
                  </a:cubicBezTo>
                  <a:cubicBezTo>
                    <a:pt x="735535" y="468267"/>
                    <a:pt x="733237" y="468267"/>
                    <a:pt x="731045" y="467699"/>
                  </a:cubicBezTo>
                  <a:lnTo>
                    <a:pt x="714608" y="462952"/>
                  </a:lnTo>
                  <a:cubicBezTo>
                    <a:pt x="712323" y="462002"/>
                    <a:pt x="709703" y="463086"/>
                    <a:pt x="708755" y="465372"/>
                  </a:cubicBezTo>
                  <a:cubicBezTo>
                    <a:pt x="708721" y="465459"/>
                    <a:pt x="708688" y="465539"/>
                    <a:pt x="708661" y="465626"/>
                  </a:cubicBezTo>
                  <a:cubicBezTo>
                    <a:pt x="683872" y="518446"/>
                    <a:pt x="628947" y="564647"/>
                    <a:pt x="567675" y="559766"/>
                  </a:cubicBezTo>
                  <a:cubicBezTo>
                    <a:pt x="540226" y="557560"/>
                    <a:pt x="512663" y="557092"/>
                    <a:pt x="485154" y="558362"/>
                  </a:cubicBezTo>
                  <a:cubicBezTo>
                    <a:pt x="483270" y="558737"/>
                    <a:pt x="481446" y="557506"/>
                    <a:pt x="481072" y="555628"/>
                  </a:cubicBezTo>
                  <a:cubicBezTo>
                    <a:pt x="481012" y="555340"/>
                    <a:pt x="480992" y="555046"/>
                    <a:pt x="481012" y="554752"/>
                  </a:cubicBezTo>
                  <a:cubicBezTo>
                    <a:pt x="480938" y="548534"/>
                    <a:pt x="476588" y="543185"/>
                    <a:pt x="470521" y="541848"/>
                  </a:cubicBezTo>
                  <a:cubicBezTo>
                    <a:pt x="467895" y="541139"/>
                    <a:pt x="465169" y="542610"/>
                    <a:pt x="464307" y="545191"/>
                  </a:cubicBezTo>
                  <a:lnTo>
                    <a:pt x="459763" y="558563"/>
                  </a:lnTo>
                  <a:cubicBezTo>
                    <a:pt x="458681" y="561926"/>
                    <a:pt x="455293" y="563979"/>
                    <a:pt x="451812" y="563377"/>
                  </a:cubicBezTo>
                  <a:cubicBezTo>
                    <a:pt x="433170" y="560234"/>
                    <a:pt x="414394" y="557493"/>
                    <a:pt x="395418" y="555019"/>
                  </a:cubicBezTo>
                  <a:cubicBezTo>
                    <a:pt x="383591" y="553481"/>
                    <a:pt x="376441" y="545592"/>
                    <a:pt x="373902" y="531217"/>
                  </a:cubicBezTo>
                  <a:cubicBezTo>
                    <a:pt x="373621" y="529612"/>
                    <a:pt x="373909" y="527961"/>
                    <a:pt x="374704" y="526537"/>
                  </a:cubicBezTo>
                  <a:lnTo>
                    <a:pt x="382522" y="511961"/>
                  </a:lnTo>
                  <a:cubicBezTo>
                    <a:pt x="383176" y="510630"/>
                    <a:pt x="382675" y="509019"/>
                    <a:pt x="381386" y="508283"/>
                  </a:cubicBezTo>
                  <a:cubicBezTo>
                    <a:pt x="380323" y="507688"/>
                    <a:pt x="378994" y="507916"/>
                    <a:pt x="378179" y="508818"/>
                  </a:cubicBezTo>
                  <a:lnTo>
                    <a:pt x="368757" y="518781"/>
                  </a:lnTo>
                  <a:cubicBezTo>
                    <a:pt x="367628" y="519944"/>
                    <a:pt x="366318" y="520913"/>
                    <a:pt x="364882" y="521656"/>
                  </a:cubicBezTo>
                  <a:cubicBezTo>
                    <a:pt x="312496" y="547464"/>
                    <a:pt x="250823" y="535830"/>
                    <a:pt x="193627" y="519650"/>
                  </a:cubicBezTo>
                  <a:cubicBezTo>
                    <a:pt x="169432" y="513652"/>
                    <a:pt x="148050" y="499478"/>
                    <a:pt x="133089" y="479533"/>
                  </a:cubicBezTo>
                  <a:cubicBezTo>
                    <a:pt x="131532" y="477253"/>
                    <a:pt x="131532" y="474258"/>
                    <a:pt x="133089" y="471978"/>
                  </a:cubicBezTo>
                  <a:lnTo>
                    <a:pt x="147990" y="450181"/>
                  </a:lnTo>
                  <a:cubicBezTo>
                    <a:pt x="150676" y="446183"/>
                    <a:pt x="149667" y="440767"/>
                    <a:pt x="145718" y="438013"/>
                  </a:cubicBezTo>
                  <a:cubicBezTo>
                    <a:pt x="144682" y="437344"/>
                    <a:pt x="143526" y="436889"/>
                    <a:pt x="142310" y="436675"/>
                  </a:cubicBezTo>
                  <a:cubicBezTo>
                    <a:pt x="137780" y="435933"/>
                    <a:pt x="133136" y="436535"/>
                    <a:pt x="128947" y="438414"/>
                  </a:cubicBezTo>
                  <a:cubicBezTo>
                    <a:pt x="126902" y="439316"/>
                    <a:pt x="125392" y="441122"/>
                    <a:pt x="124871" y="443295"/>
                  </a:cubicBezTo>
                  <a:cubicBezTo>
                    <a:pt x="121263" y="458138"/>
                    <a:pt x="118189" y="492170"/>
                    <a:pt x="105627" y="500996"/>
                  </a:cubicBezTo>
                  <a:cubicBezTo>
                    <a:pt x="104612" y="501704"/>
                    <a:pt x="103215" y="501464"/>
                    <a:pt x="102487" y="500461"/>
                  </a:cubicBezTo>
                  <a:cubicBezTo>
                    <a:pt x="102026" y="499752"/>
                    <a:pt x="102026" y="498829"/>
                    <a:pt x="102487" y="498121"/>
                  </a:cubicBezTo>
                  <a:cubicBezTo>
                    <a:pt x="107451" y="488085"/>
                    <a:pt x="109376" y="476812"/>
                    <a:pt x="108033" y="465693"/>
                  </a:cubicBezTo>
                  <a:cubicBezTo>
                    <a:pt x="108033" y="463821"/>
                    <a:pt x="106897" y="463152"/>
                    <a:pt x="105093" y="463754"/>
                  </a:cubicBezTo>
                  <a:lnTo>
                    <a:pt x="103222" y="464490"/>
                  </a:lnTo>
                  <a:cubicBezTo>
                    <a:pt x="102607" y="464824"/>
                    <a:pt x="101832" y="464596"/>
                    <a:pt x="101498" y="463981"/>
                  </a:cubicBezTo>
                  <a:cubicBezTo>
                    <a:pt x="101491" y="463975"/>
                    <a:pt x="101491" y="463961"/>
                    <a:pt x="101485" y="463955"/>
                  </a:cubicBezTo>
                  <a:cubicBezTo>
                    <a:pt x="101444" y="463734"/>
                    <a:pt x="101444" y="463507"/>
                    <a:pt x="101485" y="463286"/>
                  </a:cubicBezTo>
                  <a:cubicBezTo>
                    <a:pt x="101518" y="461668"/>
                    <a:pt x="102113" y="460110"/>
                    <a:pt x="103155" y="458873"/>
                  </a:cubicBezTo>
                  <a:cubicBezTo>
                    <a:pt x="104551" y="457222"/>
                    <a:pt x="105220" y="455075"/>
                    <a:pt x="105026" y="452923"/>
                  </a:cubicBezTo>
                  <a:cubicBezTo>
                    <a:pt x="104023" y="439016"/>
                    <a:pt x="90259" y="439885"/>
                    <a:pt x="82642" y="433867"/>
                  </a:cubicBezTo>
                  <a:cubicBezTo>
                    <a:pt x="68049" y="422514"/>
                    <a:pt x="55928" y="408293"/>
                    <a:pt x="47028" y="392079"/>
                  </a:cubicBezTo>
                  <a:cubicBezTo>
                    <a:pt x="45758" y="389739"/>
                    <a:pt x="44288" y="389672"/>
                    <a:pt x="42751" y="392079"/>
                  </a:cubicBezTo>
                  <a:cubicBezTo>
                    <a:pt x="36551" y="400290"/>
                    <a:pt x="33430" y="410419"/>
                    <a:pt x="33931" y="420696"/>
                  </a:cubicBezTo>
                  <a:cubicBezTo>
                    <a:pt x="34085" y="423022"/>
                    <a:pt x="32929" y="425249"/>
                    <a:pt x="30925" y="426446"/>
                  </a:cubicBezTo>
                  <a:cubicBezTo>
                    <a:pt x="26307" y="429514"/>
                    <a:pt x="20674" y="430665"/>
                    <a:pt x="15222" y="429655"/>
                  </a:cubicBezTo>
                  <a:cubicBezTo>
                    <a:pt x="14013" y="429488"/>
                    <a:pt x="13178" y="428371"/>
                    <a:pt x="13345" y="427161"/>
                  </a:cubicBezTo>
                  <a:cubicBezTo>
                    <a:pt x="13345" y="427148"/>
                    <a:pt x="13351" y="427128"/>
                    <a:pt x="13351" y="427114"/>
                  </a:cubicBezTo>
                  <a:cubicBezTo>
                    <a:pt x="13411" y="426753"/>
                    <a:pt x="13552" y="426412"/>
                    <a:pt x="13752" y="426111"/>
                  </a:cubicBezTo>
                  <a:cubicBezTo>
                    <a:pt x="19626" y="418155"/>
                    <a:pt x="23287" y="408794"/>
                    <a:pt x="24376" y="398966"/>
                  </a:cubicBezTo>
                  <a:cubicBezTo>
                    <a:pt x="24657" y="396686"/>
                    <a:pt x="25666" y="394553"/>
                    <a:pt x="27249" y="392882"/>
                  </a:cubicBezTo>
                  <a:cubicBezTo>
                    <a:pt x="36317" y="383461"/>
                    <a:pt x="42464" y="371620"/>
                    <a:pt x="44956" y="358782"/>
                  </a:cubicBezTo>
                  <a:cubicBezTo>
                    <a:pt x="45524" y="356148"/>
                    <a:pt x="43854" y="353547"/>
                    <a:pt x="41221" y="352979"/>
                  </a:cubicBezTo>
                  <a:cubicBezTo>
                    <a:pt x="41194" y="352972"/>
                    <a:pt x="41174" y="352972"/>
                    <a:pt x="41148" y="352966"/>
                  </a:cubicBezTo>
                  <a:cubicBezTo>
                    <a:pt x="40032" y="352752"/>
                    <a:pt x="38882" y="352919"/>
                    <a:pt x="37873" y="353433"/>
                  </a:cubicBezTo>
                  <a:lnTo>
                    <a:pt x="20701" y="362326"/>
                  </a:lnTo>
                  <a:cubicBezTo>
                    <a:pt x="19465" y="363001"/>
                    <a:pt x="17928" y="362660"/>
                    <a:pt x="17093" y="361524"/>
                  </a:cubicBezTo>
                  <a:lnTo>
                    <a:pt x="15690" y="359785"/>
                  </a:lnTo>
                  <a:cubicBezTo>
                    <a:pt x="14267" y="358040"/>
                    <a:pt x="14534" y="355473"/>
                    <a:pt x="16278" y="354049"/>
                  </a:cubicBezTo>
                  <a:cubicBezTo>
                    <a:pt x="16285" y="354042"/>
                    <a:pt x="16285" y="354042"/>
                    <a:pt x="16291" y="354035"/>
                  </a:cubicBezTo>
                  <a:lnTo>
                    <a:pt x="16291" y="354035"/>
                  </a:lnTo>
                  <a:cubicBezTo>
                    <a:pt x="24724" y="347429"/>
                    <a:pt x="35261" y="344080"/>
                    <a:pt x="45959" y="344608"/>
                  </a:cubicBezTo>
                  <a:cubicBezTo>
                    <a:pt x="50623" y="344735"/>
                    <a:pt x="54872" y="341933"/>
                    <a:pt x="56583" y="337587"/>
                  </a:cubicBezTo>
                  <a:lnTo>
                    <a:pt x="69345" y="305093"/>
                  </a:lnTo>
                  <a:cubicBezTo>
                    <a:pt x="71550" y="299417"/>
                    <a:pt x="69345" y="292985"/>
                    <a:pt x="64133" y="289849"/>
                  </a:cubicBezTo>
                  <a:cubicBezTo>
                    <a:pt x="46159" y="279084"/>
                    <a:pt x="22773" y="293058"/>
                    <a:pt x="5400" y="300079"/>
                  </a:cubicBezTo>
                  <a:cubicBezTo>
                    <a:pt x="3576" y="300821"/>
                    <a:pt x="1491" y="299958"/>
                    <a:pt x="723" y="298140"/>
                  </a:cubicBezTo>
                  <a:cubicBezTo>
                    <a:pt x="729" y="297986"/>
                    <a:pt x="729" y="297825"/>
                    <a:pt x="723" y="297671"/>
                  </a:cubicBezTo>
                  <a:cubicBezTo>
                    <a:pt x="121" y="295331"/>
                    <a:pt x="1190" y="293326"/>
                    <a:pt x="3930" y="291520"/>
                  </a:cubicBezTo>
                  <a:cubicBezTo>
                    <a:pt x="23494" y="278228"/>
                    <a:pt x="47469" y="273120"/>
                    <a:pt x="70748" y="277279"/>
                  </a:cubicBezTo>
                  <a:cubicBezTo>
                    <a:pt x="72826" y="277620"/>
                    <a:pt x="74884" y="276557"/>
                    <a:pt x="75826" y="274671"/>
                  </a:cubicBezTo>
                  <a:cubicBezTo>
                    <a:pt x="87787" y="250267"/>
                    <a:pt x="88455" y="234555"/>
                    <a:pt x="116251" y="217104"/>
                  </a:cubicBezTo>
                  <a:cubicBezTo>
                    <a:pt x="118029" y="216295"/>
                    <a:pt x="118817" y="214189"/>
                    <a:pt x="118002" y="212411"/>
                  </a:cubicBezTo>
                  <a:cubicBezTo>
                    <a:pt x="117862" y="212103"/>
                    <a:pt x="117675" y="211809"/>
                    <a:pt x="117454" y="211555"/>
                  </a:cubicBezTo>
                  <a:cubicBezTo>
                    <a:pt x="111220" y="203251"/>
                    <a:pt x="106683" y="193796"/>
                    <a:pt x="104090" y="183741"/>
                  </a:cubicBezTo>
                  <a:cubicBezTo>
                    <a:pt x="100008" y="156114"/>
                    <a:pt x="93794" y="128841"/>
                    <a:pt x="85515" y="102170"/>
                  </a:cubicBezTo>
                  <a:cubicBezTo>
                    <a:pt x="78833" y="80373"/>
                    <a:pt x="39143" y="69208"/>
                    <a:pt x="40814" y="47277"/>
                  </a:cubicBezTo>
                  <a:cubicBezTo>
                    <a:pt x="41348" y="39588"/>
                    <a:pt x="46226" y="35376"/>
                    <a:pt x="55447" y="34774"/>
                  </a:cubicBezTo>
                  <a:cubicBezTo>
                    <a:pt x="117654" y="29319"/>
                    <a:pt x="172599" y="75125"/>
                    <a:pt x="178459" y="137339"/>
                  </a:cubicBezTo>
                  <a:lnTo>
                    <a:pt x="180463" y="156394"/>
                  </a:lnTo>
                  <a:cubicBezTo>
                    <a:pt x="183203" y="178525"/>
                    <a:pt x="186544" y="178659"/>
                    <a:pt x="190620" y="156729"/>
                  </a:cubicBezTo>
                  <a:cubicBezTo>
                    <a:pt x="199039" y="111130"/>
                    <a:pt x="212469" y="77231"/>
                    <a:pt x="254030" y="54498"/>
                  </a:cubicBezTo>
                  <a:cubicBezTo>
                    <a:pt x="291916" y="33838"/>
                    <a:pt x="341562" y="36513"/>
                    <a:pt x="377109" y="2280"/>
                  </a:cubicBezTo>
                  <a:cubicBezTo>
                    <a:pt x="380022" y="-655"/>
                    <a:pt x="384760" y="-675"/>
                    <a:pt x="387693" y="2240"/>
                  </a:cubicBezTo>
                  <a:cubicBezTo>
                    <a:pt x="387707" y="2253"/>
                    <a:pt x="387720" y="2266"/>
                    <a:pt x="387733" y="2280"/>
                  </a:cubicBezTo>
                  <a:lnTo>
                    <a:pt x="387733" y="2280"/>
                  </a:lnTo>
                  <a:cubicBezTo>
                    <a:pt x="410452" y="26015"/>
                    <a:pt x="353322" y="77632"/>
                    <a:pt x="342230" y="96688"/>
                  </a:cubicBezTo>
                  <a:cubicBezTo>
                    <a:pt x="324657" y="126641"/>
                    <a:pt x="325659" y="160406"/>
                    <a:pt x="313966" y="191563"/>
                  </a:cubicBezTo>
                  <a:cubicBezTo>
                    <a:pt x="313378" y="193261"/>
                    <a:pt x="314233" y="195120"/>
                    <a:pt x="315904" y="195775"/>
                  </a:cubicBezTo>
                  <a:cubicBezTo>
                    <a:pt x="316492" y="195943"/>
                    <a:pt x="317120" y="195943"/>
                    <a:pt x="317708" y="195775"/>
                  </a:cubicBezTo>
                  <a:cubicBezTo>
                    <a:pt x="348578" y="189089"/>
                    <a:pt x="363144" y="181534"/>
                    <a:pt x="389203" y="159002"/>
                  </a:cubicBezTo>
                  <a:cubicBezTo>
                    <a:pt x="407077" y="143611"/>
                    <a:pt x="428740" y="133294"/>
                    <a:pt x="451946" y="129115"/>
                  </a:cubicBezTo>
                  <a:cubicBezTo>
                    <a:pt x="453282" y="129115"/>
                    <a:pt x="453950" y="129115"/>
                    <a:pt x="453883" y="130787"/>
                  </a:cubicBezTo>
                  <a:lnTo>
                    <a:pt x="453883" y="133595"/>
                  </a:lnTo>
                  <a:cubicBezTo>
                    <a:pt x="453837" y="134965"/>
                    <a:pt x="452881" y="136142"/>
                    <a:pt x="451545" y="136470"/>
                  </a:cubicBezTo>
                  <a:cubicBezTo>
                    <a:pt x="439210" y="139345"/>
                    <a:pt x="427383" y="144079"/>
                    <a:pt x="416465" y="150511"/>
                  </a:cubicBezTo>
                  <a:cubicBezTo>
                    <a:pt x="406442" y="156528"/>
                    <a:pt x="407111" y="158714"/>
                    <a:pt x="418470" y="157063"/>
                  </a:cubicBezTo>
                  <a:close/>
                  <a:moveTo>
                    <a:pt x="241134" y="221651"/>
                  </a:moveTo>
                  <a:cubicBezTo>
                    <a:pt x="268263" y="187752"/>
                    <a:pt x="277951" y="148104"/>
                    <a:pt x="293720" y="108723"/>
                  </a:cubicBezTo>
                  <a:cubicBezTo>
                    <a:pt x="294188" y="107559"/>
                    <a:pt x="293660" y="106229"/>
                    <a:pt x="292518" y="105714"/>
                  </a:cubicBezTo>
                  <a:cubicBezTo>
                    <a:pt x="292036" y="105580"/>
                    <a:pt x="291529" y="105580"/>
                    <a:pt x="291048" y="105714"/>
                  </a:cubicBezTo>
                  <a:cubicBezTo>
                    <a:pt x="269532" y="110996"/>
                    <a:pt x="248284" y="137005"/>
                    <a:pt x="240266" y="156862"/>
                  </a:cubicBezTo>
                  <a:cubicBezTo>
                    <a:pt x="232582" y="175650"/>
                    <a:pt x="235655" y="199787"/>
                    <a:pt x="234185" y="221249"/>
                  </a:cubicBezTo>
                  <a:cubicBezTo>
                    <a:pt x="234072" y="222761"/>
                    <a:pt x="235208" y="224071"/>
                    <a:pt x="236711" y="224185"/>
                  </a:cubicBezTo>
                  <a:cubicBezTo>
                    <a:pt x="236738" y="224191"/>
                    <a:pt x="236765" y="224191"/>
                    <a:pt x="236791" y="224191"/>
                  </a:cubicBezTo>
                  <a:lnTo>
                    <a:pt x="237593" y="224191"/>
                  </a:lnTo>
                  <a:cubicBezTo>
                    <a:pt x="239023" y="223763"/>
                    <a:pt x="240272" y="222868"/>
                    <a:pt x="241134" y="221651"/>
                  </a:cubicBezTo>
                  <a:close/>
                </a:path>
              </a:pathLst>
            </a:custGeom>
            <a:solidFill>
              <a:srgbClr val="ED7D31"/>
            </a:solidFill>
            <a:ln w="6671"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995B9AA5-8F0D-354A-B424-003A77BC27A2}"/>
                </a:ext>
              </a:extLst>
            </p:cNvPr>
            <p:cNvSpPr/>
            <p:nvPr/>
          </p:nvSpPr>
          <p:spPr>
            <a:xfrm>
              <a:off x="4610339" y="4987720"/>
              <a:ext cx="24321" cy="370142"/>
            </a:xfrm>
            <a:custGeom>
              <a:avLst/>
              <a:gdLst>
                <a:gd name="connsiteX0" fmla="*/ 16838 w 24321"/>
                <a:gd name="connsiteY0" fmla="*/ 0 h 370142"/>
                <a:gd name="connsiteX1" fmla="*/ 24322 w 24321"/>
                <a:gd name="connsiteY1" fmla="*/ 0 h 370142"/>
                <a:gd name="connsiteX2" fmla="*/ 24322 w 24321"/>
                <a:gd name="connsiteY2" fmla="*/ 370142 h 370142"/>
                <a:gd name="connsiteX3" fmla="*/ 16838 w 24321"/>
                <a:gd name="connsiteY3" fmla="*/ 370142 h 370142"/>
                <a:gd name="connsiteX4" fmla="*/ 7484 w 24321"/>
                <a:gd name="connsiteY4" fmla="*/ 370142 h 370142"/>
                <a:gd name="connsiteX5" fmla="*/ 0 w 24321"/>
                <a:gd name="connsiteY5" fmla="*/ 370142 h 370142"/>
                <a:gd name="connsiteX6" fmla="*/ 0 w 24321"/>
                <a:gd name="connsiteY6" fmla="*/ 0 h 370142"/>
                <a:gd name="connsiteX7" fmla="*/ 7484 w 24321"/>
                <a:gd name="connsiteY7" fmla="*/ 0 h 37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21" h="370142">
                  <a:moveTo>
                    <a:pt x="16838" y="0"/>
                  </a:moveTo>
                  <a:cubicBezTo>
                    <a:pt x="20971" y="0"/>
                    <a:pt x="24322" y="0"/>
                    <a:pt x="24322" y="0"/>
                  </a:cubicBezTo>
                  <a:lnTo>
                    <a:pt x="24322" y="370142"/>
                  </a:lnTo>
                  <a:cubicBezTo>
                    <a:pt x="24322" y="370142"/>
                    <a:pt x="20971" y="370142"/>
                    <a:pt x="16838" y="370142"/>
                  </a:cubicBezTo>
                  <a:lnTo>
                    <a:pt x="7484" y="370142"/>
                  </a:lnTo>
                  <a:cubicBezTo>
                    <a:pt x="3350" y="370142"/>
                    <a:pt x="0" y="370142"/>
                    <a:pt x="0" y="370142"/>
                  </a:cubicBezTo>
                  <a:lnTo>
                    <a:pt x="0" y="0"/>
                  </a:lnTo>
                  <a:cubicBezTo>
                    <a:pt x="0" y="0"/>
                    <a:pt x="3350" y="0"/>
                    <a:pt x="7484" y="0"/>
                  </a:cubicBezTo>
                  <a:close/>
                </a:path>
              </a:pathLst>
            </a:custGeom>
            <a:solidFill>
              <a:srgbClr val="ED7D31"/>
            </a:solidFill>
            <a:ln w="6671"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E7A97433-A323-0D40-93D6-CFB9224107DC}"/>
                </a:ext>
              </a:extLst>
            </p:cNvPr>
            <p:cNvSpPr/>
            <p:nvPr/>
          </p:nvSpPr>
          <p:spPr>
            <a:xfrm>
              <a:off x="4357046" y="5385395"/>
              <a:ext cx="566405" cy="551070"/>
            </a:xfrm>
            <a:custGeom>
              <a:avLst/>
              <a:gdLst>
                <a:gd name="connsiteX0" fmla="*/ 394371 w 566405"/>
                <a:gd name="connsiteY0" fmla="*/ 69748 h 551070"/>
                <a:gd name="connsiteX1" fmla="*/ 392300 w 566405"/>
                <a:gd name="connsiteY1" fmla="*/ 19603 h 551070"/>
                <a:gd name="connsiteX2" fmla="*/ 406265 w 566405"/>
                <a:gd name="connsiteY2" fmla="*/ 10510 h 551070"/>
                <a:gd name="connsiteX3" fmla="*/ 409205 w 566405"/>
                <a:gd name="connsiteY3" fmla="*/ 12917 h 551070"/>
                <a:gd name="connsiteX4" fmla="*/ 449697 w 566405"/>
                <a:gd name="connsiteY4" fmla="*/ 88001 h 551070"/>
                <a:gd name="connsiteX5" fmla="*/ 469742 w 566405"/>
                <a:gd name="connsiteY5" fmla="*/ 99769 h 551070"/>
                <a:gd name="connsiteX6" fmla="*/ 539835 w 566405"/>
                <a:gd name="connsiteY6" fmla="*/ 99368 h 551070"/>
                <a:gd name="connsiteX7" fmla="*/ 547519 w 566405"/>
                <a:gd name="connsiteY7" fmla="*/ 103781 h 551070"/>
                <a:gd name="connsiteX8" fmla="*/ 565359 w 566405"/>
                <a:gd name="connsiteY8" fmla="*/ 168368 h 551070"/>
                <a:gd name="connsiteX9" fmla="*/ 566963 w 566405"/>
                <a:gd name="connsiteY9" fmla="*/ 460551 h 551070"/>
                <a:gd name="connsiteX10" fmla="*/ 563555 w 566405"/>
                <a:gd name="connsiteY10" fmla="*/ 468574 h 551070"/>
                <a:gd name="connsiteX11" fmla="*/ 547038 w 566405"/>
                <a:gd name="connsiteY11" fmla="*/ 469436 h 551070"/>
                <a:gd name="connsiteX12" fmla="*/ 545781 w 566405"/>
                <a:gd name="connsiteY12" fmla="*/ 468106 h 551070"/>
                <a:gd name="connsiteX13" fmla="*/ 499343 w 566405"/>
                <a:gd name="connsiteY13" fmla="*/ 447646 h 551070"/>
                <a:gd name="connsiteX14" fmla="*/ 449430 w 566405"/>
                <a:gd name="connsiteY14" fmla="*/ 461353 h 551070"/>
                <a:gd name="connsiteX15" fmla="*/ 359091 w 566405"/>
                <a:gd name="connsiteY15" fmla="*/ 471181 h 551070"/>
                <a:gd name="connsiteX16" fmla="*/ 309045 w 566405"/>
                <a:gd name="connsiteY16" fmla="*/ 474524 h 551070"/>
                <a:gd name="connsiteX17" fmla="*/ 199062 w 566405"/>
                <a:gd name="connsiteY17" fmla="*/ 510897 h 551070"/>
                <a:gd name="connsiteX18" fmla="*/ 144672 w 566405"/>
                <a:gd name="connsiteY18" fmla="*/ 545397 h 551070"/>
                <a:gd name="connsiteX19" fmla="*/ 73845 w 566405"/>
                <a:gd name="connsiteY19" fmla="*/ 541385 h 551070"/>
                <a:gd name="connsiteX20" fmla="*/ 9900 w 566405"/>
                <a:gd name="connsiteY20" fmla="*/ 501269 h 551070"/>
                <a:gd name="connsiteX21" fmla="*/ 1949 w 566405"/>
                <a:gd name="connsiteY21" fmla="*/ 469510 h 551070"/>
                <a:gd name="connsiteX22" fmla="*/ 30346 w 566405"/>
                <a:gd name="connsiteY22" fmla="*/ 378846 h 551070"/>
                <a:gd name="connsiteX23" fmla="*/ 93423 w 566405"/>
                <a:gd name="connsiteY23" fmla="*/ 327230 h 551070"/>
                <a:gd name="connsiteX24" fmla="*/ 177881 w 566405"/>
                <a:gd name="connsiteY24" fmla="*/ 235965 h 551070"/>
                <a:gd name="connsiteX25" fmla="*/ 235745 w 566405"/>
                <a:gd name="connsiteY25" fmla="*/ 160278 h 551070"/>
                <a:gd name="connsiteX26" fmla="*/ 260067 w 566405"/>
                <a:gd name="connsiteY26" fmla="*/ 144232 h 551070"/>
                <a:gd name="connsiteX27" fmla="*/ 321540 w 566405"/>
                <a:gd name="connsiteY27" fmla="*/ 96760 h 551070"/>
                <a:gd name="connsiteX28" fmla="*/ 322943 w 566405"/>
                <a:gd name="connsiteY28" fmla="*/ 84324 h 551070"/>
                <a:gd name="connsiteX29" fmla="*/ 306038 w 566405"/>
                <a:gd name="connsiteY29" fmla="*/ 7300 h 551070"/>
                <a:gd name="connsiteX30" fmla="*/ 319388 w 566405"/>
                <a:gd name="connsiteY30" fmla="*/ 607 h 551070"/>
                <a:gd name="connsiteX31" fmla="*/ 319401 w 566405"/>
                <a:gd name="connsiteY31" fmla="*/ 614 h 551070"/>
                <a:gd name="connsiteX32" fmla="*/ 324346 w 566405"/>
                <a:gd name="connsiteY32" fmla="*/ 4225 h 551070"/>
                <a:gd name="connsiteX33" fmla="*/ 387957 w 566405"/>
                <a:gd name="connsiteY33" fmla="*/ 73025 h 551070"/>
                <a:gd name="connsiteX34" fmla="*/ 394371 w 566405"/>
                <a:gd name="connsiteY34" fmla="*/ 69748 h 55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6405" h="551070">
                  <a:moveTo>
                    <a:pt x="394371" y="69748"/>
                  </a:moveTo>
                  <a:cubicBezTo>
                    <a:pt x="392781" y="53080"/>
                    <a:pt x="392093" y="36345"/>
                    <a:pt x="392300" y="19603"/>
                  </a:cubicBezTo>
                  <a:cubicBezTo>
                    <a:pt x="392300" y="10643"/>
                    <a:pt x="397044" y="7635"/>
                    <a:pt x="406265" y="10510"/>
                  </a:cubicBezTo>
                  <a:cubicBezTo>
                    <a:pt x="407515" y="10911"/>
                    <a:pt x="408564" y="11773"/>
                    <a:pt x="409205" y="12917"/>
                  </a:cubicBezTo>
                  <a:lnTo>
                    <a:pt x="449697" y="88001"/>
                  </a:lnTo>
                  <a:cubicBezTo>
                    <a:pt x="453659" y="95356"/>
                    <a:pt x="461390" y="99896"/>
                    <a:pt x="469742" y="99769"/>
                  </a:cubicBezTo>
                  <a:lnTo>
                    <a:pt x="539835" y="99368"/>
                  </a:lnTo>
                  <a:cubicBezTo>
                    <a:pt x="543009" y="99334"/>
                    <a:pt x="545949" y="101026"/>
                    <a:pt x="547519" y="103781"/>
                  </a:cubicBezTo>
                  <a:cubicBezTo>
                    <a:pt x="558985" y="123391"/>
                    <a:pt x="565132" y="145649"/>
                    <a:pt x="565359" y="168368"/>
                  </a:cubicBezTo>
                  <a:cubicBezTo>
                    <a:pt x="566475" y="265765"/>
                    <a:pt x="567010" y="363154"/>
                    <a:pt x="566963" y="460551"/>
                  </a:cubicBezTo>
                  <a:cubicBezTo>
                    <a:pt x="566976" y="463579"/>
                    <a:pt x="565747" y="466481"/>
                    <a:pt x="563555" y="468574"/>
                  </a:cubicBezTo>
                  <a:cubicBezTo>
                    <a:pt x="559232" y="473374"/>
                    <a:pt x="551842" y="473762"/>
                    <a:pt x="547038" y="469436"/>
                  </a:cubicBezTo>
                  <a:cubicBezTo>
                    <a:pt x="546590" y="469022"/>
                    <a:pt x="546169" y="468580"/>
                    <a:pt x="545781" y="468106"/>
                  </a:cubicBezTo>
                  <a:cubicBezTo>
                    <a:pt x="532946" y="456405"/>
                    <a:pt x="516635" y="449218"/>
                    <a:pt x="499343" y="447646"/>
                  </a:cubicBezTo>
                  <a:cubicBezTo>
                    <a:pt x="481035" y="445908"/>
                    <a:pt x="467537" y="458411"/>
                    <a:pt x="449430" y="461353"/>
                  </a:cubicBezTo>
                  <a:cubicBezTo>
                    <a:pt x="419094" y="466300"/>
                    <a:pt x="390830" y="473187"/>
                    <a:pt x="359091" y="471181"/>
                  </a:cubicBezTo>
                  <a:cubicBezTo>
                    <a:pt x="342354" y="469022"/>
                    <a:pt x="325348" y="470158"/>
                    <a:pt x="309045" y="474524"/>
                  </a:cubicBezTo>
                  <a:cubicBezTo>
                    <a:pt x="256258" y="490705"/>
                    <a:pt x="219595" y="502827"/>
                    <a:pt x="199062" y="510897"/>
                  </a:cubicBezTo>
                  <a:cubicBezTo>
                    <a:pt x="180821" y="518051"/>
                    <a:pt x="167324" y="540784"/>
                    <a:pt x="144672" y="545397"/>
                  </a:cubicBezTo>
                  <a:cubicBezTo>
                    <a:pt x="122021" y="550011"/>
                    <a:pt x="90683" y="557298"/>
                    <a:pt x="73845" y="541385"/>
                  </a:cubicBezTo>
                  <a:cubicBezTo>
                    <a:pt x="54401" y="522932"/>
                    <a:pt x="25669" y="525606"/>
                    <a:pt x="9900" y="501269"/>
                  </a:cubicBezTo>
                  <a:cubicBezTo>
                    <a:pt x="4488" y="491574"/>
                    <a:pt x="1748" y="480616"/>
                    <a:pt x="1949" y="469510"/>
                  </a:cubicBezTo>
                  <a:cubicBezTo>
                    <a:pt x="813" y="433539"/>
                    <a:pt x="-6738" y="401245"/>
                    <a:pt x="30346" y="378846"/>
                  </a:cubicBezTo>
                  <a:cubicBezTo>
                    <a:pt x="53933" y="365033"/>
                    <a:pt x="75215" y="347616"/>
                    <a:pt x="93423" y="327230"/>
                  </a:cubicBezTo>
                  <a:cubicBezTo>
                    <a:pt x="121753" y="294869"/>
                    <a:pt x="149416" y="266319"/>
                    <a:pt x="177881" y="235965"/>
                  </a:cubicBezTo>
                  <a:cubicBezTo>
                    <a:pt x="200064" y="212229"/>
                    <a:pt x="211758" y="180938"/>
                    <a:pt x="235745" y="160278"/>
                  </a:cubicBezTo>
                  <a:cubicBezTo>
                    <a:pt x="243416" y="154294"/>
                    <a:pt x="251548" y="148925"/>
                    <a:pt x="260067" y="144232"/>
                  </a:cubicBezTo>
                  <a:cubicBezTo>
                    <a:pt x="282511" y="131120"/>
                    <a:pt x="303171" y="115160"/>
                    <a:pt x="321540" y="96760"/>
                  </a:cubicBezTo>
                  <a:cubicBezTo>
                    <a:pt x="324874" y="93464"/>
                    <a:pt x="325462" y="88282"/>
                    <a:pt x="322943" y="84324"/>
                  </a:cubicBezTo>
                  <a:cubicBezTo>
                    <a:pt x="311317" y="66071"/>
                    <a:pt x="298554" y="28428"/>
                    <a:pt x="306038" y="7300"/>
                  </a:cubicBezTo>
                  <a:cubicBezTo>
                    <a:pt x="307876" y="1764"/>
                    <a:pt x="313856" y="-1231"/>
                    <a:pt x="319388" y="607"/>
                  </a:cubicBezTo>
                  <a:cubicBezTo>
                    <a:pt x="319395" y="614"/>
                    <a:pt x="319395" y="614"/>
                    <a:pt x="319401" y="614"/>
                  </a:cubicBezTo>
                  <a:cubicBezTo>
                    <a:pt x="321379" y="1290"/>
                    <a:pt x="323103" y="2546"/>
                    <a:pt x="324346" y="4225"/>
                  </a:cubicBezTo>
                  <a:cubicBezTo>
                    <a:pt x="343075" y="29331"/>
                    <a:pt x="364397" y="52391"/>
                    <a:pt x="387957" y="73025"/>
                  </a:cubicBezTo>
                  <a:cubicBezTo>
                    <a:pt x="392768" y="77371"/>
                    <a:pt x="395040" y="76234"/>
                    <a:pt x="394371" y="69748"/>
                  </a:cubicBezTo>
                  <a:close/>
                </a:path>
              </a:pathLst>
            </a:custGeom>
            <a:solidFill>
              <a:srgbClr val="ED7D31"/>
            </a:solidFill>
            <a:ln w="6671" cap="flat">
              <a:noFill/>
              <a:prstDash val="solid"/>
              <a:miter/>
            </a:ln>
          </p:spPr>
          <p:txBody>
            <a:bodyPr rtlCol="0" anchor="ctr"/>
            <a:lstStyle/>
            <a:p>
              <a:endParaRPr lang="en-RO"/>
            </a:p>
          </p:txBody>
        </p:sp>
      </p:grpSp>
    </p:spTree>
    <p:extLst>
      <p:ext uri="{BB962C8B-B14F-4D97-AF65-F5344CB8AC3E}">
        <p14:creationId xmlns:p14="http://schemas.microsoft.com/office/powerpoint/2010/main" val="157657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193C28-97BC-994E-9925-B0BF82345B73}"/>
              </a:ext>
            </a:extLst>
          </p:cNvPr>
          <p:cNvSpPr/>
          <p:nvPr/>
        </p:nvSpPr>
        <p:spPr>
          <a:xfrm>
            <a:off x="4572000" y="-1"/>
            <a:ext cx="4572000" cy="685800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348705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vectors</a:t>
            </a:r>
          </a:p>
        </p:txBody>
      </p:sp>
      <p:sp>
        <p:nvSpPr>
          <p:cNvPr id="9" name="Rounded Rectangle 8">
            <a:extLst>
              <a:ext uri="{FF2B5EF4-FFF2-40B4-BE49-F238E27FC236}">
                <a16:creationId xmlns:a16="http://schemas.microsoft.com/office/drawing/2014/main" id="{1FE10C10-1EF7-DA41-9A60-11F0A8A929C8}"/>
              </a:ext>
            </a:extLst>
          </p:cNvPr>
          <p:cNvSpPr/>
          <p:nvPr/>
        </p:nvSpPr>
        <p:spPr>
          <a:xfrm>
            <a:off x="445173" y="2517241"/>
            <a:ext cx="3579303" cy="3864509"/>
          </a:xfrm>
          <a:prstGeom prst="roundRect">
            <a:avLst>
              <a:gd name="adj" fmla="val 607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Google Shape;140;p4">
            <a:extLst>
              <a:ext uri="{FF2B5EF4-FFF2-40B4-BE49-F238E27FC236}">
                <a16:creationId xmlns:a16="http://schemas.microsoft.com/office/drawing/2014/main" id="{1893B362-9B82-9246-908C-01BDCDD1EFFF}"/>
              </a:ext>
            </a:extLst>
          </p:cNvPr>
          <p:cNvSpPr>
            <a:spLocks noChangeAspect="1"/>
          </p:cNvSpPr>
          <p:nvPr/>
        </p:nvSpPr>
        <p:spPr>
          <a:xfrm>
            <a:off x="1802824" y="208524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05E81FD7-A079-5B4A-8606-9B72D3A45A7D}"/>
              </a:ext>
            </a:extLst>
          </p:cNvPr>
          <p:cNvSpPr txBox="1"/>
          <p:nvPr/>
        </p:nvSpPr>
        <p:spPr>
          <a:xfrm>
            <a:off x="962447" y="3332430"/>
            <a:ext cx="2827233" cy="2954655"/>
          </a:xfrm>
          <a:prstGeom prst="rect">
            <a:avLst/>
          </a:prstGeom>
          <a:noFill/>
        </p:spPr>
        <p:txBody>
          <a:bodyPr wrap="square" lIns="0" tIns="0" rIns="0" bIns="0" rtlCol="0">
            <a:spAutoFit/>
          </a:bodyPr>
          <a:lstStyle/>
          <a:p>
            <a:r>
              <a:rPr lang="en-GB" sz="1600" b="1" dirty="0" err="1">
                <a:solidFill>
                  <a:schemeClr val="tx1"/>
                </a:solidFill>
              </a:rPr>
              <a:t>MECHANICAL VECTOR</a:t>
            </a:r>
          </a:p>
          <a:p>
            <a:endParaRPr lang="en-GB" sz="1600" dirty="0" err="1">
              <a:solidFill>
                <a:schemeClr val="tx1"/>
              </a:solidFill>
            </a:endParaRPr>
          </a:p>
          <a:p>
            <a:pPr marL="180975" indent="-180975"/>
            <a:r>
              <a:rPr lang="en-GB" sz="1600" dirty="0" err="1">
                <a:solidFill>
                  <a:schemeClr val="tx1"/>
                </a:solidFill>
              </a:rPr>
              <a:t>– The etiologic agent does not multiply or change within the vector.</a:t>
            </a:r>
          </a:p>
          <a:p>
            <a:pPr marL="180975" indent="-180975"/>
            <a:endParaRPr lang="en-GB" sz="1600" dirty="0" err="1">
              <a:solidFill>
                <a:schemeClr val="tx1"/>
              </a:solidFill>
            </a:endParaRPr>
          </a:p>
          <a:p>
            <a:pPr marL="180975" indent="-180975"/>
            <a:r>
              <a:rPr lang="en-GB" sz="1600" dirty="0" err="1">
                <a:solidFill>
                  <a:schemeClr val="tx1"/>
                </a:solidFill>
              </a:rPr>
              <a:t>– The vector transports the agent in its feet or fur, or the agent passes through its digestive tract without undergoing any alterations before it is excreted.</a:t>
            </a:r>
          </a:p>
        </p:txBody>
      </p:sp>
      <p:sp>
        <p:nvSpPr>
          <p:cNvPr id="14" name="Graphic 3">
            <a:extLst>
              <a:ext uri="{FF2B5EF4-FFF2-40B4-BE49-F238E27FC236}">
                <a16:creationId xmlns:a16="http://schemas.microsoft.com/office/drawing/2014/main" id="{4D9CBC4E-E170-DC49-ACCD-EC40A187B39C}"/>
              </a:ext>
            </a:extLst>
          </p:cNvPr>
          <p:cNvSpPr>
            <a:spLocks noChangeAspect="1"/>
          </p:cNvSpPr>
          <p:nvPr/>
        </p:nvSpPr>
        <p:spPr>
          <a:xfrm>
            <a:off x="1965660" y="2247241"/>
            <a:ext cx="538328" cy="540000"/>
          </a:xfrm>
          <a:custGeom>
            <a:avLst/>
            <a:gdLst>
              <a:gd name="connsiteX0" fmla="*/ 2597198 w 3535167"/>
              <a:gd name="connsiteY0" fmla="*/ 3181808 h 3546149"/>
              <a:gd name="connsiteX1" fmla="*/ 2575691 w 3535167"/>
              <a:gd name="connsiteY1" fmla="*/ 3268823 h 3546149"/>
              <a:gd name="connsiteX2" fmla="*/ 2584256 w 3535167"/>
              <a:gd name="connsiteY2" fmla="*/ 3312330 h 3546149"/>
              <a:gd name="connsiteX3" fmla="*/ 2675233 w 3535167"/>
              <a:gd name="connsiteY3" fmla="*/ 3495290 h 3546149"/>
              <a:gd name="connsiteX4" fmla="*/ 2573502 w 3535167"/>
              <a:gd name="connsiteY4" fmla="*/ 3546302 h 3546149"/>
              <a:gd name="connsiteX5" fmla="*/ 2498893 w 3535167"/>
              <a:gd name="connsiteY5" fmla="*/ 3400010 h 3546149"/>
              <a:gd name="connsiteX6" fmla="*/ 2477196 w 3535167"/>
              <a:gd name="connsiteY6" fmla="*/ 3189502 h 3546149"/>
              <a:gd name="connsiteX7" fmla="*/ 2436465 w 3535167"/>
              <a:gd name="connsiteY7" fmla="*/ 3054325 h 3546149"/>
              <a:gd name="connsiteX8" fmla="*/ 2218634 w 3535167"/>
              <a:gd name="connsiteY8" fmla="*/ 2848756 h 3546149"/>
              <a:gd name="connsiteX9" fmla="*/ 2207785 w 3535167"/>
              <a:gd name="connsiteY9" fmla="*/ 2872030 h 3546149"/>
              <a:gd name="connsiteX10" fmla="*/ 2089877 w 3535167"/>
              <a:gd name="connsiteY10" fmla="*/ 3078358 h 3546149"/>
              <a:gd name="connsiteX11" fmla="*/ 1447897 w 3535167"/>
              <a:gd name="connsiteY11" fmla="*/ 3081018 h 3546149"/>
              <a:gd name="connsiteX12" fmla="*/ 1308577 w 3535167"/>
              <a:gd name="connsiteY12" fmla="*/ 2849991 h 3546149"/>
              <a:gd name="connsiteX13" fmla="*/ 1297252 w 3535167"/>
              <a:gd name="connsiteY13" fmla="*/ 2860726 h 3546149"/>
              <a:gd name="connsiteX14" fmla="*/ 1058294 w 3535167"/>
              <a:gd name="connsiteY14" fmla="*/ 3089568 h 3546149"/>
              <a:gd name="connsiteX15" fmla="*/ 1043544 w 3535167"/>
              <a:gd name="connsiteY15" fmla="*/ 3131365 h 3546149"/>
              <a:gd name="connsiteX16" fmla="*/ 1062577 w 3535167"/>
              <a:gd name="connsiteY16" fmla="*/ 3203466 h 3546149"/>
              <a:gd name="connsiteX17" fmla="*/ 1041545 w 3535167"/>
              <a:gd name="connsiteY17" fmla="*/ 3390796 h 3546149"/>
              <a:gd name="connsiteX18" fmla="*/ 962749 w 3535167"/>
              <a:gd name="connsiteY18" fmla="*/ 3545637 h 3546149"/>
              <a:gd name="connsiteX19" fmla="*/ 860638 w 3535167"/>
              <a:gd name="connsiteY19" fmla="*/ 3495195 h 3546149"/>
              <a:gd name="connsiteX20" fmla="*/ 938673 w 3535167"/>
              <a:gd name="connsiteY20" fmla="*/ 3341114 h 3546149"/>
              <a:gd name="connsiteX21" fmla="*/ 950568 w 3535167"/>
              <a:gd name="connsiteY21" fmla="*/ 3227120 h 3546149"/>
              <a:gd name="connsiteX22" fmla="*/ 937816 w 3535167"/>
              <a:gd name="connsiteY22" fmla="*/ 3178863 h 3546149"/>
              <a:gd name="connsiteX23" fmla="*/ 782698 w 3535167"/>
              <a:gd name="connsiteY23" fmla="*/ 3254858 h 3546149"/>
              <a:gd name="connsiteX24" fmla="*/ 535842 w 3535167"/>
              <a:gd name="connsiteY24" fmla="*/ 3284687 h 3546149"/>
              <a:gd name="connsiteX25" fmla="*/ 291174 w 3535167"/>
              <a:gd name="connsiteY25" fmla="*/ 3081303 h 3546149"/>
              <a:gd name="connsiteX26" fmla="*/ 348273 w 3535167"/>
              <a:gd name="connsiteY26" fmla="*/ 2349845 h 3546149"/>
              <a:gd name="connsiteX27" fmla="*/ 735496 w 3535167"/>
              <a:gd name="connsiteY27" fmla="*/ 1899665 h 3546149"/>
              <a:gd name="connsiteX28" fmla="*/ 819812 w 3535167"/>
              <a:gd name="connsiteY28" fmla="*/ 1812080 h 3546149"/>
              <a:gd name="connsiteX29" fmla="*/ 689532 w 3535167"/>
              <a:gd name="connsiteY29" fmla="*/ 1812080 h 3546149"/>
              <a:gd name="connsiteX30" fmla="*/ 635288 w 3535167"/>
              <a:gd name="connsiteY30" fmla="*/ 1787096 h 3546149"/>
              <a:gd name="connsiteX31" fmla="*/ 394237 w 3535167"/>
              <a:gd name="connsiteY31" fmla="*/ 1496128 h 3546149"/>
              <a:gd name="connsiteX32" fmla="*/ 333237 w 3535167"/>
              <a:gd name="connsiteY32" fmla="*/ 1468389 h 3546149"/>
              <a:gd name="connsiteX33" fmla="*/ 161 w 3535167"/>
              <a:gd name="connsiteY33" fmla="*/ 1468389 h 3546149"/>
              <a:gd name="connsiteX34" fmla="*/ 161 w 3535167"/>
              <a:gd name="connsiteY34" fmla="*/ 1354396 h 3546149"/>
              <a:gd name="connsiteX35" fmla="*/ 203813 w 3535167"/>
              <a:gd name="connsiteY35" fmla="*/ 1354396 h 3546149"/>
              <a:gd name="connsiteX36" fmla="*/ 389288 w 3535167"/>
              <a:gd name="connsiteY36" fmla="*/ 1353636 h 3546149"/>
              <a:gd name="connsiteX37" fmla="*/ 448861 w 3535167"/>
              <a:gd name="connsiteY37" fmla="*/ 1382704 h 3546149"/>
              <a:gd name="connsiteX38" fmla="*/ 690103 w 3535167"/>
              <a:gd name="connsiteY38" fmla="*/ 1673388 h 3546149"/>
              <a:gd name="connsiteX39" fmla="*/ 741397 w 3535167"/>
              <a:gd name="connsiteY39" fmla="*/ 1696851 h 3546149"/>
              <a:gd name="connsiteX40" fmla="*/ 919830 w 3535167"/>
              <a:gd name="connsiteY40" fmla="*/ 1695806 h 3546149"/>
              <a:gd name="connsiteX41" fmla="*/ 954375 w 3535167"/>
              <a:gd name="connsiteY41" fmla="*/ 1684027 h 3546149"/>
              <a:gd name="connsiteX42" fmla="*/ 1177726 w 3535167"/>
              <a:gd name="connsiteY42" fmla="*/ 1430201 h 3546149"/>
              <a:gd name="connsiteX43" fmla="*/ 1223405 w 3535167"/>
              <a:gd name="connsiteY43" fmla="*/ 1354206 h 3546149"/>
              <a:gd name="connsiteX44" fmla="*/ 1226926 w 3535167"/>
              <a:gd name="connsiteY44" fmla="*/ 1200124 h 3546149"/>
              <a:gd name="connsiteX45" fmla="*/ 1200280 w 3535167"/>
              <a:gd name="connsiteY45" fmla="*/ 1108930 h 3546149"/>
              <a:gd name="connsiteX46" fmla="*/ 1161548 w 3535167"/>
              <a:gd name="connsiteY46" fmla="*/ 1063617 h 3546149"/>
              <a:gd name="connsiteX47" fmla="*/ 830946 w 3535167"/>
              <a:gd name="connsiteY47" fmla="*/ 951143 h 3546149"/>
              <a:gd name="connsiteX48" fmla="*/ 796973 w 3535167"/>
              <a:gd name="connsiteY48" fmla="*/ 909536 h 3546149"/>
              <a:gd name="connsiteX49" fmla="*/ 745203 w 3535167"/>
              <a:gd name="connsiteY49" fmla="*/ 385165 h 3546149"/>
              <a:gd name="connsiteX50" fmla="*/ 721507 w 3535167"/>
              <a:gd name="connsiteY50" fmla="*/ 341088 h 3546149"/>
              <a:gd name="connsiteX51" fmla="*/ 418123 w 3535167"/>
              <a:gd name="connsiteY51" fmla="*/ 87262 h 3546149"/>
              <a:gd name="connsiteX52" fmla="*/ 491400 w 3535167"/>
              <a:gd name="connsiteY52" fmla="*/ 152 h 3546149"/>
              <a:gd name="connsiteX53" fmla="*/ 750913 w 3535167"/>
              <a:gd name="connsiteY53" fmla="*/ 213605 h 3546149"/>
              <a:gd name="connsiteX54" fmla="*/ 866252 w 3535167"/>
              <a:gd name="connsiteY54" fmla="*/ 424113 h 3546149"/>
              <a:gd name="connsiteX55" fmla="*/ 905270 w 3535167"/>
              <a:gd name="connsiteY55" fmla="*/ 827935 h 3546149"/>
              <a:gd name="connsiteX56" fmla="*/ 926682 w 3535167"/>
              <a:gd name="connsiteY56" fmla="*/ 861943 h 3546149"/>
              <a:gd name="connsiteX57" fmla="*/ 1216838 w 3535167"/>
              <a:gd name="connsiteY57" fmla="*/ 962923 h 3546149"/>
              <a:gd name="connsiteX58" fmla="*/ 1255856 w 3535167"/>
              <a:gd name="connsiteY58" fmla="*/ 901081 h 3546149"/>
              <a:gd name="connsiteX59" fmla="*/ 1201041 w 3535167"/>
              <a:gd name="connsiteY59" fmla="*/ 799152 h 3546149"/>
              <a:gd name="connsiteX60" fmla="*/ 1232064 w 3535167"/>
              <a:gd name="connsiteY60" fmla="*/ 652670 h 3546149"/>
              <a:gd name="connsiteX61" fmla="*/ 1497383 w 3535167"/>
              <a:gd name="connsiteY61" fmla="*/ 499349 h 3546149"/>
              <a:gd name="connsiteX62" fmla="*/ 1546393 w 3535167"/>
              <a:gd name="connsiteY62" fmla="*/ 492699 h 3546149"/>
              <a:gd name="connsiteX63" fmla="*/ 1582174 w 3535167"/>
              <a:gd name="connsiteY63" fmla="*/ 389250 h 3546149"/>
              <a:gd name="connsiteX64" fmla="*/ 1541825 w 3535167"/>
              <a:gd name="connsiteY64" fmla="*/ 229184 h 3546149"/>
              <a:gd name="connsiteX65" fmla="*/ 1651549 w 3535167"/>
              <a:gd name="connsiteY65" fmla="*/ 200686 h 3546149"/>
              <a:gd name="connsiteX66" fmla="*/ 1686570 w 3535167"/>
              <a:gd name="connsiteY66" fmla="*/ 334533 h 3546149"/>
              <a:gd name="connsiteX67" fmla="*/ 1849396 w 3535167"/>
              <a:gd name="connsiteY67" fmla="*/ 334533 h 3546149"/>
              <a:gd name="connsiteX68" fmla="*/ 1884321 w 3535167"/>
              <a:gd name="connsiteY68" fmla="*/ 200876 h 3546149"/>
              <a:gd name="connsiteX69" fmla="*/ 1994236 w 3535167"/>
              <a:gd name="connsiteY69" fmla="*/ 229184 h 3546149"/>
              <a:gd name="connsiteX70" fmla="*/ 1953696 w 3535167"/>
              <a:gd name="connsiteY70" fmla="*/ 390675 h 3546149"/>
              <a:gd name="connsiteX71" fmla="*/ 1991762 w 3535167"/>
              <a:gd name="connsiteY71" fmla="*/ 496309 h 3546149"/>
              <a:gd name="connsiteX72" fmla="*/ 2045625 w 3535167"/>
              <a:gd name="connsiteY72" fmla="*/ 500299 h 3546149"/>
              <a:gd name="connsiteX73" fmla="*/ 2285249 w 3535167"/>
              <a:gd name="connsiteY73" fmla="*/ 623792 h 3546149"/>
              <a:gd name="connsiteX74" fmla="*/ 2335782 w 3535167"/>
              <a:gd name="connsiteY74" fmla="*/ 758494 h 3546149"/>
              <a:gd name="connsiteX75" fmla="*/ 2273544 w 3535167"/>
              <a:gd name="connsiteY75" fmla="*/ 892152 h 3546149"/>
              <a:gd name="connsiteX76" fmla="*/ 2317891 w 3535167"/>
              <a:gd name="connsiteY76" fmla="*/ 963778 h 3546149"/>
              <a:gd name="connsiteX77" fmla="*/ 2455403 w 3535167"/>
              <a:gd name="connsiteY77" fmla="*/ 916755 h 3546149"/>
              <a:gd name="connsiteX78" fmla="*/ 2539529 w 3535167"/>
              <a:gd name="connsiteY78" fmla="*/ 887497 h 3546149"/>
              <a:gd name="connsiteX79" fmla="*/ 2639166 w 3535167"/>
              <a:gd name="connsiteY79" fmla="*/ 757069 h 3546149"/>
              <a:gd name="connsiteX80" fmla="*/ 2682941 w 3535167"/>
              <a:gd name="connsiteY80" fmla="*/ 317814 h 3546149"/>
              <a:gd name="connsiteX81" fmla="*/ 2699214 w 3535167"/>
              <a:gd name="connsiteY81" fmla="*/ 288461 h 3546149"/>
              <a:gd name="connsiteX82" fmla="*/ 3044852 w 3535167"/>
              <a:gd name="connsiteY82" fmla="*/ 627 h 3546149"/>
              <a:gd name="connsiteX83" fmla="*/ 3117938 w 3535167"/>
              <a:gd name="connsiteY83" fmla="*/ 87357 h 3546149"/>
              <a:gd name="connsiteX84" fmla="*/ 3024867 w 3535167"/>
              <a:gd name="connsiteY84" fmla="*/ 165538 h 3546149"/>
              <a:gd name="connsiteX85" fmla="*/ 2814268 w 3535167"/>
              <a:gd name="connsiteY85" fmla="*/ 341658 h 3546149"/>
              <a:gd name="connsiteX86" fmla="*/ 2790858 w 3535167"/>
              <a:gd name="connsiteY86" fmla="*/ 386020 h 3546149"/>
              <a:gd name="connsiteX87" fmla="*/ 2738898 w 3535167"/>
              <a:gd name="connsiteY87" fmla="*/ 910296 h 3546149"/>
              <a:gd name="connsiteX88" fmla="*/ 2708065 w 3535167"/>
              <a:gd name="connsiteY88" fmla="*/ 950573 h 3546149"/>
              <a:gd name="connsiteX89" fmla="*/ 2371088 w 3535167"/>
              <a:gd name="connsiteY89" fmla="*/ 1065802 h 3546149"/>
              <a:gd name="connsiteX90" fmla="*/ 2336257 w 3535167"/>
              <a:gd name="connsiteY90" fmla="*/ 1106080 h 3546149"/>
              <a:gd name="connsiteX91" fmla="*/ 2300476 w 3535167"/>
              <a:gd name="connsiteY91" fmla="*/ 1220073 h 3546149"/>
              <a:gd name="connsiteX92" fmla="*/ 2297621 w 3535167"/>
              <a:gd name="connsiteY92" fmla="*/ 1318583 h 3546149"/>
              <a:gd name="connsiteX93" fmla="*/ 2432278 w 3535167"/>
              <a:gd name="connsiteY93" fmla="*/ 1527001 h 3546149"/>
              <a:gd name="connsiteX94" fmla="*/ 2576643 w 3535167"/>
              <a:gd name="connsiteY94" fmla="*/ 1679847 h 3546149"/>
              <a:gd name="connsiteX95" fmla="*/ 2616517 w 3535167"/>
              <a:gd name="connsiteY95" fmla="*/ 1696091 h 3546149"/>
              <a:gd name="connsiteX96" fmla="*/ 2798471 w 3535167"/>
              <a:gd name="connsiteY96" fmla="*/ 1696091 h 3546149"/>
              <a:gd name="connsiteX97" fmla="*/ 2842532 w 3535167"/>
              <a:gd name="connsiteY97" fmla="*/ 1675573 h 3546149"/>
              <a:gd name="connsiteX98" fmla="*/ 3093005 w 3535167"/>
              <a:gd name="connsiteY98" fmla="*/ 1378619 h 3546149"/>
              <a:gd name="connsiteX99" fmla="*/ 3129358 w 3535167"/>
              <a:gd name="connsiteY99" fmla="*/ 1356391 h 3546149"/>
              <a:gd name="connsiteX100" fmla="*/ 3535329 w 3535167"/>
              <a:gd name="connsiteY100" fmla="*/ 1355346 h 3546149"/>
              <a:gd name="connsiteX101" fmla="*/ 3535329 w 3535167"/>
              <a:gd name="connsiteY101" fmla="*/ 1469339 h 3546149"/>
              <a:gd name="connsiteX102" fmla="*/ 3448349 w 3535167"/>
              <a:gd name="connsiteY102" fmla="*/ 1469339 h 3546149"/>
              <a:gd name="connsiteX103" fmla="*/ 3195021 w 3535167"/>
              <a:gd name="connsiteY103" fmla="*/ 1470289 h 3546149"/>
              <a:gd name="connsiteX104" fmla="*/ 3147915 w 3535167"/>
              <a:gd name="connsiteY104" fmla="*/ 1491948 h 3546149"/>
              <a:gd name="connsiteX105" fmla="*/ 2905245 w 3535167"/>
              <a:gd name="connsiteY105" fmla="*/ 1781207 h 3546149"/>
              <a:gd name="connsiteX106" fmla="*/ 2838630 w 3535167"/>
              <a:gd name="connsiteY106" fmla="*/ 1811415 h 3546149"/>
              <a:gd name="connsiteX107" fmla="*/ 2711871 w 3535167"/>
              <a:gd name="connsiteY107" fmla="*/ 1810845 h 3546149"/>
              <a:gd name="connsiteX108" fmla="*/ 2744513 w 3535167"/>
              <a:gd name="connsiteY108" fmla="*/ 1844093 h 3546149"/>
              <a:gd name="connsiteX109" fmla="*/ 3103092 w 3535167"/>
              <a:gd name="connsiteY109" fmla="*/ 2230436 h 3546149"/>
              <a:gd name="connsiteX110" fmla="*/ 3297228 w 3535167"/>
              <a:gd name="connsiteY110" fmla="*/ 2613835 h 3546149"/>
              <a:gd name="connsiteX111" fmla="*/ 3244697 w 3535167"/>
              <a:gd name="connsiteY111" fmla="*/ 3081018 h 3546149"/>
              <a:gd name="connsiteX112" fmla="*/ 2806465 w 3535167"/>
              <a:gd name="connsiteY112" fmla="*/ 3272433 h 3546149"/>
              <a:gd name="connsiteX113" fmla="*/ 2597198 w 3535167"/>
              <a:gd name="connsiteY113" fmla="*/ 3181808 h 3546149"/>
              <a:gd name="connsiteX114" fmla="*/ 2159727 w 3535167"/>
              <a:gd name="connsiteY114" fmla="*/ 1717750 h 3546149"/>
              <a:gd name="connsiteX115" fmla="*/ 2147261 w 3535167"/>
              <a:gd name="connsiteY115" fmla="*/ 1716325 h 3546149"/>
              <a:gd name="connsiteX116" fmla="*/ 2114144 w 3535167"/>
              <a:gd name="connsiteY116" fmla="*/ 2091079 h 3546149"/>
              <a:gd name="connsiteX117" fmla="*/ 2123660 w 3535167"/>
              <a:gd name="connsiteY117" fmla="*/ 2378438 h 3546149"/>
              <a:gd name="connsiteX118" fmla="*/ 2332451 w 3535167"/>
              <a:gd name="connsiteY118" fmla="*/ 2792710 h 3546149"/>
              <a:gd name="connsiteX119" fmla="*/ 2807607 w 3535167"/>
              <a:gd name="connsiteY119" fmla="*/ 3153689 h 3546149"/>
              <a:gd name="connsiteX120" fmla="*/ 3160762 w 3535167"/>
              <a:gd name="connsiteY120" fmla="*/ 2987354 h 3546149"/>
              <a:gd name="connsiteX121" fmla="*/ 3079396 w 3535167"/>
              <a:gd name="connsiteY121" fmla="*/ 2388887 h 3546149"/>
              <a:gd name="connsiteX122" fmla="*/ 2713299 w 3535167"/>
              <a:gd name="connsiteY122" fmla="*/ 1971861 h 3546149"/>
              <a:gd name="connsiteX123" fmla="*/ 2305995 w 3535167"/>
              <a:gd name="connsiteY123" fmla="*/ 1552650 h 3546149"/>
              <a:gd name="connsiteX124" fmla="*/ 2234907 w 3535167"/>
              <a:gd name="connsiteY124" fmla="*/ 1457655 h 3546149"/>
              <a:gd name="connsiteX125" fmla="*/ 2237953 w 3535167"/>
              <a:gd name="connsiteY125" fmla="*/ 1489858 h 3546149"/>
              <a:gd name="connsiteX126" fmla="*/ 2358811 w 3535167"/>
              <a:gd name="connsiteY126" fmla="*/ 1709961 h 3546149"/>
              <a:gd name="connsiteX127" fmla="*/ 2636216 w 3535167"/>
              <a:gd name="connsiteY127" fmla="*/ 2039402 h 3546149"/>
              <a:gd name="connsiteX128" fmla="*/ 2902676 w 3535167"/>
              <a:gd name="connsiteY128" fmla="*/ 2390882 h 3546149"/>
              <a:gd name="connsiteX129" fmla="*/ 2966817 w 3535167"/>
              <a:gd name="connsiteY129" fmla="*/ 2805439 h 3546149"/>
              <a:gd name="connsiteX130" fmla="*/ 2871652 w 3535167"/>
              <a:gd name="connsiteY130" fmla="*/ 3018892 h 3546149"/>
              <a:gd name="connsiteX131" fmla="*/ 2782864 w 3535167"/>
              <a:gd name="connsiteY131" fmla="*/ 2956195 h 3546149"/>
              <a:gd name="connsiteX132" fmla="*/ 2783340 w 3535167"/>
              <a:gd name="connsiteY132" fmla="*/ 2950211 h 3546149"/>
              <a:gd name="connsiteX133" fmla="*/ 2803515 w 3535167"/>
              <a:gd name="connsiteY133" fmla="*/ 2912688 h 3546149"/>
              <a:gd name="connsiteX134" fmla="*/ 2793998 w 3535167"/>
              <a:gd name="connsiteY134" fmla="*/ 2433155 h 3546149"/>
              <a:gd name="connsiteX135" fmla="*/ 2666763 w 3535167"/>
              <a:gd name="connsiteY135" fmla="*/ 2252665 h 3546149"/>
              <a:gd name="connsiteX136" fmla="*/ 2460161 w 3535167"/>
              <a:gd name="connsiteY136" fmla="*/ 2011759 h 3546149"/>
              <a:gd name="connsiteX137" fmla="*/ 2491185 w 3535167"/>
              <a:gd name="connsiteY137" fmla="*/ 2075880 h 3546149"/>
              <a:gd name="connsiteX138" fmla="*/ 2656771 w 3535167"/>
              <a:gd name="connsiteY138" fmla="*/ 2401617 h 3546149"/>
              <a:gd name="connsiteX139" fmla="*/ 2591108 w 3535167"/>
              <a:gd name="connsiteY139" fmla="*/ 2860441 h 3546149"/>
              <a:gd name="connsiteX140" fmla="*/ 2493469 w 3535167"/>
              <a:gd name="connsiteY140" fmla="*/ 2806104 h 3546149"/>
              <a:gd name="connsiteX141" fmla="*/ 2522018 w 3535167"/>
              <a:gd name="connsiteY141" fmla="*/ 2747492 h 3546149"/>
              <a:gd name="connsiteX142" fmla="*/ 2528775 w 3535167"/>
              <a:gd name="connsiteY142" fmla="*/ 2382808 h 3546149"/>
              <a:gd name="connsiteX143" fmla="*/ 2421810 w 3535167"/>
              <a:gd name="connsiteY143" fmla="*/ 2181704 h 3546149"/>
              <a:gd name="connsiteX144" fmla="*/ 2159727 w 3535167"/>
              <a:gd name="connsiteY144" fmla="*/ 1717750 h 3546149"/>
              <a:gd name="connsiteX145" fmla="*/ 1310956 w 3535167"/>
              <a:gd name="connsiteY145" fmla="*/ 1462880 h 3546149"/>
              <a:gd name="connsiteX146" fmla="*/ 1303914 w 3535167"/>
              <a:gd name="connsiteY146" fmla="*/ 1461550 h 3546149"/>
              <a:gd name="connsiteX147" fmla="*/ 1124624 w 3535167"/>
              <a:gd name="connsiteY147" fmla="*/ 1673103 h 3546149"/>
              <a:gd name="connsiteX148" fmla="*/ 717986 w 3535167"/>
              <a:gd name="connsiteY148" fmla="*/ 2078065 h 3546149"/>
              <a:gd name="connsiteX149" fmla="*/ 422977 w 3535167"/>
              <a:gd name="connsiteY149" fmla="*/ 2446929 h 3546149"/>
              <a:gd name="connsiteX150" fmla="*/ 390716 w 3535167"/>
              <a:gd name="connsiteY150" fmla="*/ 3026396 h 3546149"/>
              <a:gd name="connsiteX151" fmla="*/ 635193 w 3535167"/>
              <a:gd name="connsiteY151" fmla="*/ 3176773 h 3546149"/>
              <a:gd name="connsiteX152" fmla="*/ 779843 w 3535167"/>
              <a:gd name="connsiteY152" fmla="*/ 3130795 h 3546149"/>
              <a:gd name="connsiteX153" fmla="*/ 1258425 w 3535167"/>
              <a:gd name="connsiteY153" fmla="*/ 2723648 h 3546149"/>
              <a:gd name="connsiteX154" fmla="*/ 1425343 w 3535167"/>
              <a:gd name="connsiteY154" fmla="*/ 2202603 h 3546149"/>
              <a:gd name="connsiteX155" fmla="*/ 1409832 w 3535167"/>
              <a:gd name="connsiteY155" fmla="*/ 1907549 h 3546149"/>
              <a:gd name="connsiteX156" fmla="*/ 1383376 w 3535167"/>
              <a:gd name="connsiteY156" fmla="*/ 1717560 h 3546149"/>
              <a:gd name="connsiteX157" fmla="*/ 1120056 w 3535167"/>
              <a:gd name="connsiteY157" fmla="*/ 2172205 h 3546149"/>
              <a:gd name="connsiteX158" fmla="*/ 1007857 w 3535167"/>
              <a:gd name="connsiteY158" fmla="*/ 2382143 h 3546149"/>
              <a:gd name="connsiteX159" fmla="*/ 1003289 w 3535167"/>
              <a:gd name="connsiteY159" fmla="*/ 2720514 h 3546149"/>
              <a:gd name="connsiteX160" fmla="*/ 1041355 w 3535167"/>
              <a:gd name="connsiteY160" fmla="*/ 2806959 h 3546149"/>
              <a:gd name="connsiteX161" fmla="*/ 944002 w 3535167"/>
              <a:gd name="connsiteY161" fmla="*/ 2860536 h 3546149"/>
              <a:gd name="connsiteX162" fmla="*/ 879575 w 3535167"/>
              <a:gd name="connsiteY162" fmla="*/ 2399337 h 3546149"/>
              <a:gd name="connsiteX163" fmla="*/ 1057247 w 3535167"/>
              <a:gd name="connsiteY163" fmla="*/ 2055836 h 3546149"/>
              <a:gd name="connsiteX164" fmla="*/ 1081990 w 3535167"/>
              <a:gd name="connsiteY164" fmla="*/ 2016128 h 3546149"/>
              <a:gd name="connsiteX165" fmla="*/ 924017 w 3535167"/>
              <a:gd name="connsiteY165" fmla="*/ 2187119 h 3546149"/>
              <a:gd name="connsiteX166" fmla="*/ 739018 w 3535167"/>
              <a:gd name="connsiteY166" fmla="*/ 2439520 h 3546149"/>
              <a:gd name="connsiteX167" fmla="*/ 677732 w 3535167"/>
              <a:gd name="connsiteY167" fmla="*/ 2762501 h 3546149"/>
              <a:gd name="connsiteX168" fmla="*/ 748724 w 3535167"/>
              <a:gd name="connsiteY168" fmla="*/ 2959710 h 3546149"/>
              <a:gd name="connsiteX169" fmla="*/ 662315 w 3535167"/>
              <a:gd name="connsiteY169" fmla="*/ 3020032 h 3546149"/>
              <a:gd name="connsiteX170" fmla="*/ 558491 w 3535167"/>
              <a:gd name="connsiteY170" fmla="*/ 2598066 h 3546149"/>
              <a:gd name="connsiteX171" fmla="*/ 688485 w 3535167"/>
              <a:gd name="connsiteY171" fmla="*/ 2304817 h 3546149"/>
              <a:gd name="connsiteX172" fmla="*/ 1012615 w 3535167"/>
              <a:gd name="connsiteY172" fmla="*/ 1912109 h 3546149"/>
              <a:gd name="connsiteX173" fmla="*/ 1243199 w 3535167"/>
              <a:gd name="connsiteY173" fmla="*/ 1609361 h 3546149"/>
              <a:gd name="connsiteX174" fmla="*/ 1310956 w 3535167"/>
              <a:gd name="connsiteY174" fmla="*/ 1462880 h 3546149"/>
              <a:gd name="connsiteX175" fmla="*/ 1770219 w 3535167"/>
              <a:gd name="connsiteY175" fmla="*/ 784903 h 3546149"/>
              <a:gd name="connsiteX176" fmla="*/ 1666966 w 3535167"/>
              <a:gd name="connsiteY176" fmla="*/ 785758 h 3546149"/>
              <a:gd name="connsiteX177" fmla="*/ 1635181 w 3535167"/>
              <a:gd name="connsiteY177" fmla="*/ 804757 h 3546149"/>
              <a:gd name="connsiteX178" fmla="*/ 1485678 w 3535167"/>
              <a:gd name="connsiteY178" fmla="*/ 899751 h 3546149"/>
              <a:gd name="connsiteX179" fmla="*/ 1332463 w 3535167"/>
              <a:gd name="connsiteY179" fmla="*/ 1160132 h 3546149"/>
              <a:gd name="connsiteX180" fmla="*/ 1572372 w 3535167"/>
              <a:gd name="connsiteY180" fmla="*/ 1679277 h 3546149"/>
              <a:gd name="connsiteX181" fmla="*/ 1767364 w 3535167"/>
              <a:gd name="connsiteY181" fmla="*/ 1809895 h 3546149"/>
              <a:gd name="connsiteX182" fmla="*/ 1962927 w 3535167"/>
              <a:gd name="connsiteY182" fmla="*/ 1680132 h 3546149"/>
              <a:gd name="connsiteX183" fmla="*/ 2203027 w 3535167"/>
              <a:gd name="connsiteY183" fmla="*/ 1160797 h 3546149"/>
              <a:gd name="connsiteX184" fmla="*/ 2047624 w 3535167"/>
              <a:gd name="connsiteY184" fmla="*/ 898706 h 3546149"/>
              <a:gd name="connsiteX185" fmla="*/ 1923053 w 3535167"/>
              <a:gd name="connsiteY185" fmla="*/ 833635 h 3546149"/>
              <a:gd name="connsiteX186" fmla="*/ 1816469 w 3535167"/>
              <a:gd name="connsiteY186" fmla="*/ 784713 h 3546149"/>
              <a:gd name="connsiteX187" fmla="*/ 1770219 w 3535167"/>
              <a:gd name="connsiteY187" fmla="*/ 784903 h 3546149"/>
              <a:gd name="connsiteX188" fmla="*/ 1768697 w 3535167"/>
              <a:gd name="connsiteY188" fmla="*/ 2836787 h 3546149"/>
              <a:gd name="connsiteX189" fmla="*/ 2067989 w 3535167"/>
              <a:gd name="connsiteY189" fmla="*/ 2836787 h 3546149"/>
              <a:gd name="connsiteX190" fmla="*/ 2099583 w 3535167"/>
              <a:gd name="connsiteY190" fmla="*/ 2828997 h 3546149"/>
              <a:gd name="connsiteX191" fmla="*/ 2134318 w 3535167"/>
              <a:gd name="connsiteY191" fmla="*/ 2726498 h 3546149"/>
              <a:gd name="connsiteX192" fmla="*/ 2077220 w 3535167"/>
              <a:gd name="connsiteY192" fmla="*/ 2613930 h 3546149"/>
              <a:gd name="connsiteX193" fmla="*/ 2054000 w 3535167"/>
              <a:gd name="connsiteY193" fmla="*/ 2609370 h 3546149"/>
              <a:gd name="connsiteX194" fmla="*/ 1480539 w 3535167"/>
              <a:gd name="connsiteY194" fmla="*/ 2609370 h 3546149"/>
              <a:gd name="connsiteX195" fmla="*/ 1455796 w 3535167"/>
              <a:gd name="connsiteY195" fmla="*/ 2617919 h 3546149"/>
              <a:gd name="connsiteX196" fmla="*/ 1426581 w 3535167"/>
              <a:gd name="connsiteY196" fmla="*/ 2811899 h 3546149"/>
              <a:gd name="connsiteX197" fmla="*/ 1466074 w 3535167"/>
              <a:gd name="connsiteY197" fmla="*/ 2837452 h 3546149"/>
              <a:gd name="connsiteX198" fmla="*/ 1768602 w 3535167"/>
              <a:gd name="connsiteY198" fmla="*/ 2836787 h 3546149"/>
              <a:gd name="connsiteX199" fmla="*/ 1541825 w 3535167"/>
              <a:gd name="connsiteY199" fmla="*/ 2150546 h 3546149"/>
              <a:gd name="connsiteX200" fmla="*/ 1996330 w 3535167"/>
              <a:gd name="connsiteY200" fmla="*/ 2150546 h 3546149"/>
              <a:gd name="connsiteX201" fmla="*/ 2004895 w 3535167"/>
              <a:gd name="connsiteY201" fmla="*/ 1978131 h 3546149"/>
              <a:gd name="connsiteX202" fmla="*/ 2022690 w 3535167"/>
              <a:gd name="connsiteY202" fmla="*/ 1801630 h 3546149"/>
              <a:gd name="connsiteX203" fmla="*/ 1767745 w 3535167"/>
              <a:gd name="connsiteY203" fmla="*/ 1924554 h 3546149"/>
              <a:gd name="connsiteX204" fmla="*/ 1515845 w 3535167"/>
              <a:gd name="connsiteY204" fmla="*/ 1806095 h 3546149"/>
              <a:gd name="connsiteX205" fmla="*/ 1541825 w 3535167"/>
              <a:gd name="connsiteY205" fmla="*/ 2150546 h 3546149"/>
              <a:gd name="connsiteX206" fmla="*/ 1509564 w 3535167"/>
              <a:gd name="connsiteY206" fmla="*/ 2492527 h 3546149"/>
              <a:gd name="connsiteX207" fmla="*/ 2026497 w 3535167"/>
              <a:gd name="connsiteY207" fmla="*/ 2492527 h 3546149"/>
              <a:gd name="connsiteX208" fmla="*/ 1990144 w 3535167"/>
              <a:gd name="connsiteY208" fmla="*/ 2268909 h 3546149"/>
              <a:gd name="connsiteX209" fmla="*/ 1545536 w 3535167"/>
              <a:gd name="connsiteY209" fmla="*/ 2268909 h 3546149"/>
              <a:gd name="connsiteX210" fmla="*/ 1509374 w 3535167"/>
              <a:gd name="connsiteY210" fmla="*/ 2492337 h 3546149"/>
              <a:gd name="connsiteX211" fmla="*/ 2038297 w 3535167"/>
              <a:gd name="connsiteY211" fmla="*/ 2952965 h 3546149"/>
              <a:gd name="connsiteX212" fmla="*/ 1497859 w 3535167"/>
              <a:gd name="connsiteY212" fmla="*/ 2952965 h 3546149"/>
              <a:gd name="connsiteX213" fmla="*/ 1758229 w 3535167"/>
              <a:gd name="connsiteY213" fmla="*/ 3121011 h 3546149"/>
              <a:gd name="connsiteX214" fmla="*/ 2038107 w 3535167"/>
              <a:gd name="connsiteY214" fmla="*/ 2952776 h 3546149"/>
              <a:gd name="connsiteX215" fmla="*/ 1881276 w 3535167"/>
              <a:gd name="connsiteY215" fmla="*/ 670149 h 3546149"/>
              <a:gd name="connsiteX216" fmla="*/ 1880705 w 3535167"/>
              <a:gd name="connsiteY216" fmla="*/ 543236 h 3546149"/>
              <a:gd name="connsiteX217" fmla="*/ 1779926 w 3535167"/>
              <a:gd name="connsiteY217" fmla="*/ 443492 h 3546149"/>
              <a:gd name="connsiteX218" fmla="*/ 1660780 w 3535167"/>
              <a:gd name="connsiteY218" fmla="*/ 523668 h 3546149"/>
              <a:gd name="connsiteX219" fmla="*/ 1651740 w 3535167"/>
              <a:gd name="connsiteY219" fmla="*/ 670339 h 3546149"/>
              <a:gd name="connsiteX220" fmla="*/ 1314001 w 3535167"/>
              <a:gd name="connsiteY220" fmla="*/ 784143 h 3546149"/>
              <a:gd name="connsiteX221" fmla="*/ 1487866 w 3535167"/>
              <a:gd name="connsiteY221" fmla="*/ 783478 h 3546149"/>
              <a:gd name="connsiteX222" fmla="*/ 1538399 w 3535167"/>
              <a:gd name="connsiteY222" fmla="*/ 732656 h 3546149"/>
              <a:gd name="connsiteX223" fmla="*/ 1538970 w 3535167"/>
              <a:gd name="connsiteY223" fmla="*/ 617332 h 3546149"/>
              <a:gd name="connsiteX224" fmla="*/ 1314001 w 3535167"/>
              <a:gd name="connsiteY224" fmla="*/ 784428 h 3546149"/>
              <a:gd name="connsiteX225" fmla="*/ 2223392 w 3535167"/>
              <a:gd name="connsiteY225" fmla="*/ 784143 h 3546149"/>
              <a:gd name="connsiteX226" fmla="*/ 1996425 w 3535167"/>
              <a:gd name="connsiteY226" fmla="*/ 619137 h 3546149"/>
              <a:gd name="connsiteX227" fmla="*/ 1996425 w 3535167"/>
              <a:gd name="connsiteY227" fmla="*/ 728476 h 3546149"/>
              <a:gd name="connsiteX228" fmla="*/ 2050383 w 3535167"/>
              <a:gd name="connsiteY228" fmla="*/ 783953 h 3546149"/>
              <a:gd name="connsiteX229" fmla="*/ 2223392 w 3535167"/>
              <a:gd name="connsiteY229" fmla="*/ 784618 h 354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3535167" h="3546149">
                <a:moveTo>
                  <a:pt x="2597198" y="3181808"/>
                </a:moveTo>
                <a:cubicBezTo>
                  <a:pt x="2590156" y="3209356"/>
                  <a:pt x="2580544" y="3238804"/>
                  <a:pt x="2575691" y="3268823"/>
                </a:cubicBezTo>
                <a:cubicBezTo>
                  <a:pt x="2574329" y="3283844"/>
                  <a:pt x="2577301" y="3298941"/>
                  <a:pt x="2584256" y="3312330"/>
                </a:cubicBezTo>
                <a:cubicBezTo>
                  <a:pt x="2613376" y="3373127"/>
                  <a:pt x="2644114" y="3433163"/>
                  <a:pt x="2675233" y="3495290"/>
                </a:cubicBezTo>
                <a:lnTo>
                  <a:pt x="2573502" y="3546302"/>
                </a:lnTo>
                <a:cubicBezTo>
                  <a:pt x="2548284" y="3496050"/>
                  <a:pt x="2528014" y="3445133"/>
                  <a:pt x="2498893" y="3400010"/>
                </a:cubicBezTo>
                <a:cubicBezTo>
                  <a:pt x="2455118" y="3331994"/>
                  <a:pt x="2443793" y="3263408"/>
                  <a:pt x="2477196" y="3189502"/>
                </a:cubicBezTo>
                <a:cubicBezTo>
                  <a:pt x="2503366" y="3131555"/>
                  <a:pt x="2488711" y="3094982"/>
                  <a:pt x="2436465" y="3054325"/>
                </a:cubicBezTo>
                <a:cubicBezTo>
                  <a:pt x="2358431" y="2993528"/>
                  <a:pt x="2291340" y="2918577"/>
                  <a:pt x="2218634" y="2848756"/>
                </a:cubicBezTo>
                <a:cubicBezTo>
                  <a:pt x="2216255" y="2853981"/>
                  <a:pt x="2212639" y="2863386"/>
                  <a:pt x="2207785" y="2872030"/>
                </a:cubicBezTo>
                <a:cubicBezTo>
                  <a:pt x="2169053" y="2941281"/>
                  <a:pt x="2137078" y="3015472"/>
                  <a:pt x="2089877" y="3078358"/>
                </a:cubicBezTo>
                <a:cubicBezTo>
                  <a:pt x="1931999" y="3288962"/>
                  <a:pt x="1607203" y="3290481"/>
                  <a:pt x="1447897" y="3081018"/>
                </a:cubicBezTo>
                <a:cubicBezTo>
                  <a:pt x="1393844" y="3009962"/>
                  <a:pt x="1354731" y="2927602"/>
                  <a:pt x="1308577" y="2849991"/>
                </a:cubicBezTo>
                <a:cubicBezTo>
                  <a:pt x="1308577" y="2849991"/>
                  <a:pt x="1302867" y="2855406"/>
                  <a:pt x="1297252" y="2860726"/>
                </a:cubicBezTo>
                <a:cubicBezTo>
                  <a:pt x="1217790" y="2936721"/>
                  <a:pt x="1138708" y="3014237"/>
                  <a:pt x="1058294" y="3089568"/>
                </a:cubicBezTo>
                <a:cubicBezTo>
                  <a:pt x="1044495" y="3102487"/>
                  <a:pt x="1036882" y="3111892"/>
                  <a:pt x="1043544" y="3131365"/>
                </a:cubicBezTo>
                <a:cubicBezTo>
                  <a:pt x="1051538" y="3154829"/>
                  <a:pt x="1053060" y="3180858"/>
                  <a:pt x="1062577" y="3203466"/>
                </a:cubicBezTo>
                <a:cubicBezTo>
                  <a:pt x="1091126" y="3270628"/>
                  <a:pt x="1079421" y="3330284"/>
                  <a:pt x="1041545" y="3390796"/>
                </a:cubicBezTo>
                <a:cubicBezTo>
                  <a:pt x="1011569" y="3438768"/>
                  <a:pt x="989776" y="3491680"/>
                  <a:pt x="962749" y="3545637"/>
                </a:cubicBezTo>
                <a:lnTo>
                  <a:pt x="860638" y="3495195"/>
                </a:lnTo>
                <a:cubicBezTo>
                  <a:pt x="887189" y="3442283"/>
                  <a:pt x="910409" y="3390226"/>
                  <a:pt x="938673" y="3341114"/>
                </a:cubicBezTo>
                <a:cubicBezTo>
                  <a:pt x="960465" y="3303116"/>
                  <a:pt x="967222" y="3267398"/>
                  <a:pt x="950568" y="3227120"/>
                </a:cubicBezTo>
                <a:cubicBezTo>
                  <a:pt x="945309" y="3211317"/>
                  <a:pt x="941050" y="3195199"/>
                  <a:pt x="937816" y="3178863"/>
                </a:cubicBezTo>
                <a:cubicBezTo>
                  <a:pt x="884714" y="3204891"/>
                  <a:pt x="834468" y="3231395"/>
                  <a:pt x="782698" y="3254858"/>
                </a:cubicBezTo>
                <a:cubicBezTo>
                  <a:pt x="703902" y="3290007"/>
                  <a:pt x="621870" y="3303876"/>
                  <a:pt x="535842" y="3284687"/>
                </a:cubicBezTo>
                <a:cubicBezTo>
                  <a:pt x="419265" y="3258658"/>
                  <a:pt x="334569" y="3190547"/>
                  <a:pt x="291174" y="3081303"/>
                </a:cubicBezTo>
                <a:cubicBezTo>
                  <a:pt x="191156" y="2829378"/>
                  <a:pt x="198484" y="2583721"/>
                  <a:pt x="348273" y="2349845"/>
                </a:cubicBezTo>
                <a:cubicBezTo>
                  <a:pt x="455808" y="2181134"/>
                  <a:pt x="593987" y="2039117"/>
                  <a:pt x="735496" y="1899665"/>
                </a:cubicBezTo>
                <a:cubicBezTo>
                  <a:pt x="762999" y="1872591"/>
                  <a:pt x="789169" y="1843998"/>
                  <a:pt x="819812" y="1812080"/>
                </a:cubicBezTo>
                <a:cubicBezTo>
                  <a:pt x="773943" y="1812080"/>
                  <a:pt x="731690" y="1810750"/>
                  <a:pt x="689532" y="1812080"/>
                </a:cubicBezTo>
                <a:cubicBezTo>
                  <a:pt x="668286" y="1813978"/>
                  <a:pt x="647630" y="1804464"/>
                  <a:pt x="635288" y="1787096"/>
                </a:cubicBezTo>
                <a:cubicBezTo>
                  <a:pt x="555541" y="1689632"/>
                  <a:pt x="473509" y="1593972"/>
                  <a:pt x="394237" y="1496128"/>
                </a:cubicBezTo>
                <a:cubicBezTo>
                  <a:pt x="380255" y="1476755"/>
                  <a:pt x="357055" y="1466206"/>
                  <a:pt x="333237" y="1468389"/>
                </a:cubicBezTo>
                <a:cubicBezTo>
                  <a:pt x="222846" y="1469529"/>
                  <a:pt x="112455" y="1468389"/>
                  <a:pt x="161" y="1468389"/>
                </a:cubicBezTo>
                <a:lnTo>
                  <a:pt x="161" y="1354396"/>
                </a:lnTo>
                <a:lnTo>
                  <a:pt x="203813" y="1354396"/>
                </a:lnTo>
                <a:cubicBezTo>
                  <a:pt x="265670" y="1354396"/>
                  <a:pt x="327527" y="1356011"/>
                  <a:pt x="389288" y="1353636"/>
                </a:cubicBezTo>
                <a:cubicBezTo>
                  <a:pt x="416410" y="1352686"/>
                  <a:pt x="432493" y="1362660"/>
                  <a:pt x="448861" y="1382704"/>
                </a:cubicBezTo>
                <a:cubicBezTo>
                  <a:pt x="528609" y="1480169"/>
                  <a:pt x="610641" y="1575923"/>
                  <a:pt x="690103" y="1673388"/>
                </a:cubicBezTo>
                <a:cubicBezTo>
                  <a:pt x="701865" y="1689684"/>
                  <a:pt x="721352" y="1698598"/>
                  <a:pt x="741397" y="1696851"/>
                </a:cubicBezTo>
                <a:cubicBezTo>
                  <a:pt x="800874" y="1695426"/>
                  <a:pt x="860352" y="1696851"/>
                  <a:pt x="919830" y="1695806"/>
                </a:cubicBezTo>
                <a:cubicBezTo>
                  <a:pt x="932398" y="1696215"/>
                  <a:pt x="944683" y="1692026"/>
                  <a:pt x="954375" y="1684027"/>
                </a:cubicBezTo>
                <a:cubicBezTo>
                  <a:pt x="1029840" y="1600337"/>
                  <a:pt x="1104735" y="1516077"/>
                  <a:pt x="1177726" y="1430201"/>
                </a:cubicBezTo>
                <a:cubicBezTo>
                  <a:pt x="1195722" y="1406634"/>
                  <a:pt x="1211042" y="1381146"/>
                  <a:pt x="1223405" y="1354206"/>
                </a:cubicBezTo>
                <a:cubicBezTo>
                  <a:pt x="1249670" y="1303859"/>
                  <a:pt x="1260899" y="1254366"/>
                  <a:pt x="1226926" y="1200124"/>
                </a:cubicBezTo>
                <a:cubicBezTo>
                  <a:pt x="1211239" y="1172133"/>
                  <a:pt x="1202128" y="1140950"/>
                  <a:pt x="1200280" y="1108930"/>
                </a:cubicBezTo>
                <a:cubicBezTo>
                  <a:pt x="1197805" y="1080431"/>
                  <a:pt x="1184958" y="1070932"/>
                  <a:pt x="1161548" y="1063617"/>
                </a:cubicBezTo>
                <a:cubicBezTo>
                  <a:pt x="1051062" y="1027139"/>
                  <a:pt x="941337" y="988096"/>
                  <a:pt x="830946" y="951143"/>
                </a:cubicBezTo>
                <a:cubicBezTo>
                  <a:pt x="808868" y="943829"/>
                  <a:pt x="799162" y="933949"/>
                  <a:pt x="796973" y="909536"/>
                </a:cubicBezTo>
                <a:cubicBezTo>
                  <a:pt x="780985" y="734682"/>
                  <a:pt x="763729" y="559892"/>
                  <a:pt x="745203" y="385165"/>
                </a:cubicBezTo>
                <a:cubicBezTo>
                  <a:pt x="742662" y="368175"/>
                  <a:pt x="734286" y="352594"/>
                  <a:pt x="721507" y="341088"/>
                </a:cubicBezTo>
                <a:cubicBezTo>
                  <a:pt x="622156" y="256353"/>
                  <a:pt x="521662" y="173232"/>
                  <a:pt x="418123" y="87262"/>
                </a:cubicBezTo>
                <a:lnTo>
                  <a:pt x="491400" y="152"/>
                </a:lnTo>
                <a:cubicBezTo>
                  <a:pt x="578761" y="72728"/>
                  <a:pt x="661268" y="148059"/>
                  <a:pt x="750913" y="213605"/>
                </a:cubicBezTo>
                <a:cubicBezTo>
                  <a:pt x="824951" y="267657"/>
                  <a:pt x="863683" y="328549"/>
                  <a:pt x="866252" y="424113"/>
                </a:cubicBezTo>
                <a:cubicBezTo>
                  <a:pt x="869869" y="559006"/>
                  <a:pt x="890424" y="693423"/>
                  <a:pt x="905270" y="827935"/>
                </a:cubicBezTo>
                <a:cubicBezTo>
                  <a:pt x="906602" y="840190"/>
                  <a:pt x="916499" y="858239"/>
                  <a:pt x="926682" y="861943"/>
                </a:cubicBezTo>
                <a:cubicBezTo>
                  <a:pt x="1022417" y="896902"/>
                  <a:pt x="1119104" y="929295"/>
                  <a:pt x="1216838" y="962923"/>
                </a:cubicBezTo>
                <a:lnTo>
                  <a:pt x="1255856" y="901081"/>
                </a:lnTo>
                <a:cubicBezTo>
                  <a:pt x="1234919" y="864413"/>
                  <a:pt x="1202373" y="832400"/>
                  <a:pt x="1201041" y="799152"/>
                </a:cubicBezTo>
                <a:cubicBezTo>
                  <a:pt x="1199286" y="748532"/>
                  <a:pt x="1209936" y="698250"/>
                  <a:pt x="1232064" y="652670"/>
                </a:cubicBezTo>
                <a:cubicBezTo>
                  <a:pt x="1285357" y="546466"/>
                  <a:pt x="1378808" y="499064"/>
                  <a:pt x="1497383" y="499349"/>
                </a:cubicBezTo>
                <a:cubicBezTo>
                  <a:pt x="1514417" y="499349"/>
                  <a:pt x="1544965" y="499349"/>
                  <a:pt x="1546393" y="492699"/>
                </a:cubicBezTo>
                <a:cubicBezTo>
                  <a:pt x="1555909" y="457361"/>
                  <a:pt x="1594641" y="432663"/>
                  <a:pt x="1582174" y="389250"/>
                </a:cubicBezTo>
                <a:cubicBezTo>
                  <a:pt x="1567329" y="338333"/>
                  <a:pt x="1555624" y="286181"/>
                  <a:pt x="1541825" y="229184"/>
                </a:cubicBezTo>
                <a:lnTo>
                  <a:pt x="1651549" y="200686"/>
                </a:lnTo>
                <a:lnTo>
                  <a:pt x="1686570" y="334533"/>
                </a:lnTo>
                <a:lnTo>
                  <a:pt x="1849396" y="334533"/>
                </a:lnTo>
                <a:cubicBezTo>
                  <a:pt x="1859769" y="294826"/>
                  <a:pt x="1871665" y="249038"/>
                  <a:pt x="1884321" y="200876"/>
                </a:cubicBezTo>
                <a:lnTo>
                  <a:pt x="1994236" y="229184"/>
                </a:lnTo>
                <a:cubicBezTo>
                  <a:pt x="1980152" y="285421"/>
                  <a:pt x="1967685" y="338238"/>
                  <a:pt x="1953696" y="390675"/>
                </a:cubicBezTo>
                <a:cubicBezTo>
                  <a:pt x="1941801" y="434848"/>
                  <a:pt x="1978820" y="461541"/>
                  <a:pt x="1991762" y="496309"/>
                </a:cubicBezTo>
                <a:cubicBezTo>
                  <a:pt x="1994522" y="503529"/>
                  <a:pt x="2026878" y="500109"/>
                  <a:pt x="2045625" y="500299"/>
                </a:cubicBezTo>
                <a:cubicBezTo>
                  <a:pt x="2146499" y="500869"/>
                  <a:pt x="2230530" y="538867"/>
                  <a:pt x="2285249" y="623792"/>
                </a:cubicBezTo>
                <a:cubicBezTo>
                  <a:pt x="2310055" y="665302"/>
                  <a:pt x="2327173" y="710930"/>
                  <a:pt x="2335782" y="758494"/>
                </a:cubicBezTo>
                <a:cubicBezTo>
                  <a:pt x="2347867" y="815491"/>
                  <a:pt x="2329786" y="845604"/>
                  <a:pt x="2273544" y="892152"/>
                </a:cubicBezTo>
                <a:lnTo>
                  <a:pt x="2317891" y="963778"/>
                </a:lnTo>
                <a:cubicBezTo>
                  <a:pt x="2363474" y="947819"/>
                  <a:pt x="2409248" y="932145"/>
                  <a:pt x="2455403" y="916755"/>
                </a:cubicBezTo>
                <a:cubicBezTo>
                  <a:pt x="2483953" y="907256"/>
                  <a:pt x="2511455" y="897186"/>
                  <a:pt x="2539529" y="887497"/>
                </a:cubicBezTo>
                <a:cubicBezTo>
                  <a:pt x="2631838" y="855579"/>
                  <a:pt x="2630315" y="855484"/>
                  <a:pt x="2639166" y="757069"/>
                </a:cubicBezTo>
                <a:cubicBezTo>
                  <a:pt x="2652394" y="610493"/>
                  <a:pt x="2667715" y="464201"/>
                  <a:pt x="2682941" y="317814"/>
                </a:cubicBezTo>
                <a:cubicBezTo>
                  <a:pt x="2684777" y="306437"/>
                  <a:pt x="2690532" y="296056"/>
                  <a:pt x="2699214" y="288461"/>
                </a:cubicBezTo>
                <a:cubicBezTo>
                  <a:pt x="2813412" y="192896"/>
                  <a:pt x="2927609" y="98472"/>
                  <a:pt x="3044852" y="627"/>
                </a:cubicBezTo>
                <a:lnTo>
                  <a:pt x="3117938" y="87357"/>
                </a:lnTo>
                <a:cubicBezTo>
                  <a:pt x="3085963" y="114241"/>
                  <a:pt x="3055510" y="139984"/>
                  <a:pt x="3024867" y="165538"/>
                </a:cubicBezTo>
                <a:cubicBezTo>
                  <a:pt x="2954541" y="224149"/>
                  <a:pt x="2883548" y="281906"/>
                  <a:pt x="2814268" y="341658"/>
                </a:cubicBezTo>
                <a:cubicBezTo>
                  <a:pt x="2801613" y="353338"/>
                  <a:pt x="2793350" y="368996"/>
                  <a:pt x="2790858" y="386020"/>
                </a:cubicBezTo>
                <a:cubicBezTo>
                  <a:pt x="2772396" y="560620"/>
                  <a:pt x="2755076" y="735379"/>
                  <a:pt x="2738898" y="910296"/>
                </a:cubicBezTo>
                <a:cubicBezTo>
                  <a:pt x="2736900" y="932050"/>
                  <a:pt x="2730143" y="943259"/>
                  <a:pt x="2708065" y="950573"/>
                </a:cubicBezTo>
                <a:cubicBezTo>
                  <a:pt x="2595390" y="988001"/>
                  <a:pt x="2483667" y="1028089"/>
                  <a:pt x="2371088" y="1065802"/>
                </a:cubicBezTo>
                <a:cubicBezTo>
                  <a:pt x="2349676" y="1073022"/>
                  <a:pt x="2340349" y="1081381"/>
                  <a:pt x="2336257" y="1106080"/>
                </a:cubicBezTo>
                <a:cubicBezTo>
                  <a:pt x="2330038" y="1145634"/>
                  <a:pt x="2317980" y="1184049"/>
                  <a:pt x="2300476" y="1220073"/>
                </a:cubicBezTo>
                <a:cubicBezTo>
                  <a:pt x="2283156" y="1254651"/>
                  <a:pt x="2285249" y="1285430"/>
                  <a:pt x="2297621" y="1318583"/>
                </a:cubicBezTo>
                <a:cubicBezTo>
                  <a:pt x="2326741" y="1398378"/>
                  <a:pt x="2377464" y="1464115"/>
                  <a:pt x="2432278" y="1527001"/>
                </a:cubicBezTo>
                <a:cubicBezTo>
                  <a:pt x="2478433" y="1579628"/>
                  <a:pt x="2527443" y="1630070"/>
                  <a:pt x="2576643" y="1679847"/>
                </a:cubicBezTo>
                <a:cubicBezTo>
                  <a:pt x="2587631" y="1689735"/>
                  <a:pt x="2601735" y="1695481"/>
                  <a:pt x="2616517" y="1696091"/>
                </a:cubicBezTo>
                <a:cubicBezTo>
                  <a:pt x="2677136" y="1697801"/>
                  <a:pt x="2737851" y="1698181"/>
                  <a:pt x="2798471" y="1696091"/>
                </a:cubicBezTo>
                <a:cubicBezTo>
                  <a:pt x="2815207" y="1694973"/>
                  <a:pt x="2830921" y="1687656"/>
                  <a:pt x="2842532" y="1675573"/>
                </a:cubicBezTo>
                <a:cubicBezTo>
                  <a:pt x="2926753" y="1577063"/>
                  <a:pt x="3008975" y="1476939"/>
                  <a:pt x="3093005" y="1378619"/>
                </a:cubicBezTo>
                <a:cubicBezTo>
                  <a:pt x="3101950" y="1368170"/>
                  <a:pt x="3116986" y="1356486"/>
                  <a:pt x="3129358" y="1356391"/>
                </a:cubicBezTo>
                <a:cubicBezTo>
                  <a:pt x="3263730" y="1354776"/>
                  <a:pt x="3398102" y="1355346"/>
                  <a:pt x="3535329" y="1355346"/>
                </a:cubicBezTo>
                <a:lnTo>
                  <a:pt x="3535329" y="1469339"/>
                </a:lnTo>
                <a:lnTo>
                  <a:pt x="3448349" y="1469339"/>
                </a:lnTo>
                <a:cubicBezTo>
                  <a:pt x="3363938" y="1469339"/>
                  <a:pt x="3279432" y="1468199"/>
                  <a:pt x="3195021" y="1470289"/>
                </a:cubicBezTo>
                <a:cubicBezTo>
                  <a:pt x="3177163" y="1471394"/>
                  <a:pt x="3160362" y="1479118"/>
                  <a:pt x="3147915" y="1491948"/>
                </a:cubicBezTo>
                <a:cubicBezTo>
                  <a:pt x="3065629" y="1587386"/>
                  <a:pt x="2984739" y="1683805"/>
                  <a:pt x="2905245" y="1781207"/>
                </a:cubicBezTo>
                <a:cubicBezTo>
                  <a:pt x="2890363" y="1802819"/>
                  <a:pt x="2864727" y="1814444"/>
                  <a:pt x="2838630" y="1811415"/>
                </a:cubicBezTo>
                <a:cubicBezTo>
                  <a:pt x="2799613" y="1809040"/>
                  <a:pt x="2760310" y="1810845"/>
                  <a:pt x="2711871" y="1810845"/>
                </a:cubicBezTo>
                <a:cubicBezTo>
                  <a:pt x="2726336" y="1825094"/>
                  <a:pt x="2735567" y="1834594"/>
                  <a:pt x="2744513" y="1844093"/>
                </a:cubicBezTo>
                <a:cubicBezTo>
                  <a:pt x="2864610" y="1972526"/>
                  <a:pt x="2988895" y="2097254"/>
                  <a:pt x="3103092" y="2230436"/>
                </a:cubicBezTo>
                <a:cubicBezTo>
                  <a:pt x="3198257" y="2341105"/>
                  <a:pt x="3271438" y="2467923"/>
                  <a:pt x="3297228" y="2613835"/>
                </a:cubicBezTo>
                <a:cubicBezTo>
                  <a:pt x="3325777" y="2773806"/>
                  <a:pt x="3310741" y="2931782"/>
                  <a:pt x="3244697" y="3081018"/>
                </a:cubicBezTo>
                <a:cubicBezTo>
                  <a:pt x="3167328" y="3255808"/>
                  <a:pt x="2988324" y="3333704"/>
                  <a:pt x="2806465" y="3272433"/>
                </a:cubicBezTo>
                <a:cubicBezTo>
                  <a:pt x="2736138" y="3248779"/>
                  <a:pt x="2669618" y="3213536"/>
                  <a:pt x="2597198" y="3181808"/>
                </a:cubicBezTo>
                <a:close/>
                <a:moveTo>
                  <a:pt x="2159727" y="1717750"/>
                </a:moveTo>
                <a:lnTo>
                  <a:pt x="2147261" y="1716325"/>
                </a:lnTo>
                <a:cubicBezTo>
                  <a:pt x="2135746" y="1841338"/>
                  <a:pt x="2119853" y="1966161"/>
                  <a:pt x="2114144" y="2091079"/>
                </a:cubicBezTo>
                <a:cubicBezTo>
                  <a:pt x="2109861" y="2186644"/>
                  <a:pt x="2109671" y="2284108"/>
                  <a:pt x="2123660" y="2378438"/>
                </a:cubicBezTo>
                <a:cubicBezTo>
                  <a:pt x="2146595" y="2537839"/>
                  <a:pt x="2229293" y="2671781"/>
                  <a:pt x="2332451" y="2792710"/>
                </a:cubicBezTo>
                <a:cubicBezTo>
                  <a:pt x="2464349" y="2947266"/>
                  <a:pt x="2617944" y="3075604"/>
                  <a:pt x="2807607" y="3153689"/>
                </a:cubicBezTo>
                <a:cubicBezTo>
                  <a:pt x="2971290" y="3220755"/>
                  <a:pt x="3109849" y="3156064"/>
                  <a:pt x="3160762" y="2987354"/>
                </a:cubicBezTo>
                <a:cubicBezTo>
                  <a:pt x="3224332" y="2776846"/>
                  <a:pt x="3207012" y="2576027"/>
                  <a:pt x="3079396" y="2388887"/>
                </a:cubicBezTo>
                <a:cubicBezTo>
                  <a:pt x="2974144" y="2234616"/>
                  <a:pt x="2843864" y="2103903"/>
                  <a:pt x="2713299" y="1971861"/>
                </a:cubicBezTo>
                <a:cubicBezTo>
                  <a:pt x="2575596" y="1833739"/>
                  <a:pt x="2440462" y="1693527"/>
                  <a:pt x="2305995" y="1552650"/>
                </a:cubicBezTo>
                <a:cubicBezTo>
                  <a:pt x="2278778" y="1524151"/>
                  <a:pt x="2258413" y="1489193"/>
                  <a:pt x="2234907" y="1457655"/>
                </a:cubicBezTo>
                <a:cubicBezTo>
                  <a:pt x="2232273" y="1468426"/>
                  <a:pt x="2233346" y="1479769"/>
                  <a:pt x="2237953" y="1489858"/>
                </a:cubicBezTo>
                <a:cubicBezTo>
                  <a:pt x="2277160" y="1563954"/>
                  <a:pt x="2308945" y="1643844"/>
                  <a:pt x="2358811" y="1709961"/>
                </a:cubicBezTo>
                <a:cubicBezTo>
                  <a:pt x="2445125" y="1824049"/>
                  <a:pt x="2542098" y="1930633"/>
                  <a:pt x="2636216" y="2039402"/>
                </a:cubicBezTo>
                <a:cubicBezTo>
                  <a:pt x="2732427" y="2151021"/>
                  <a:pt x="2829685" y="2261595"/>
                  <a:pt x="2902676" y="2390882"/>
                </a:cubicBezTo>
                <a:cubicBezTo>
                  <a:pt x="2975667" y="2520170"/>
                  <a:pt x="3004978" y="2658197"/>
                  <a:pt x="2966817" y="2805439"/>
                </a:cubicBezTo>
                <a:cubicBezTo>
                  <a:pt x="2948581" y="2881848"/>
                  <a:pt x="2916314" y="2954222"/>
                  <a:pt x="2871652" y="3018892"/>
                </a:cubicBezTo>
                <a:lnTo>
                  <a:pt x="2782864" y="2956195"/>
                </a:lnTo>
                <a:cubicBezTo>
                  <a:pt x="2782792" y="2954189"/>
                  <a:pt x="2782951" y="2952181"/>
                  <a:pt x="2783340" y="2950211"/>
                </a:cubicBezTo>
                <a:cubicBezTo>
                  <a:pt x="2790001" y="2937671"/>
                  <a:pt x="2796853" y="2925227"/>
                  <a:pt x="2803515" y="2912688"/>
                </a:cubicBezTo>
                <a:cubicBezTo>
                  <a:pt x="2890209" y="2751197"/>
                  <a:pt x="2893350" y="2590466"/>
                  <a:pt x="2793998" y="2433155"/>
                </a:cubicBezTo>
                <a:cubicBezTo>
                  <a:pt x="2755143" y="2370570"/>
                  <a:pt x="2712659" y="2310305"/>
                  <a:pt x="2666763" y="2252665"/>
                </a:cubicBezTo>
                <a:cubicBezTo>
                  <a:pt x="2600148" y="2170305"/>
                  <a:pt x="2529251" y="2091839"/>
                  <a:pt x="2460161" y="2011759"/>
                </a:cubicBezTo>
                <a:cubicBezTo>
                  <a:pt x="2466996" y="2034653"/>
                  <a:pt x="2477471" y="2056303"/>
                  <a:pt x="2491185" y="2075880"/>
                </a:cubicBezTo>
                <a:cubicBezTo>
                  <a:pt x="2556087" y="2179519"/>
                  <a:pt x="2619752" y="2283633"/>
                  <a:pt x="2656771" y="2401617"/>
                </a:cubicBezTo>
                <a:cubicBezTo>
                  <a:pt x="2707779" y="2564342"/>
                  <a:pt x="2672949" y="2714054"/>
                  <a:pt x="2591108" y="2860441"/>
                </a:cubicBezTo>
                <a:lnTo>
                  <a:pt x="2493469" y="2806104"/>
                </a:lnTo>
                <a:cubicBezTo>
                  <a:pt x="2504223" y="2783780"/>
                  <a:pt x="2512502" y="2765636"/>
                  <a:pt x="2522018" y="2747492"/>
                </a:cubicBezTo>
                <a:cubicBezTo>
                  <a:pt x="2579117" y="2626944"/>
                  <a:pt x="2584256" y="2504401"/>
                  <a:pt x="2528775" y="2382808"/>
                </a:cubicBezTo>
                <a:cubicBezTo>
                  <a:pt x="2496861" y="2313856"/>
                  <a:pt x="2461151" y="2246719"/>
                  <a:pt x="2421810" y="2181704"/>
                </a:cubicBezTo>
                <a:cubicBezTo>
                  <a:pt x="2330452" y="2029238"/>
                  <a:pt x="2224344" y="1885321"/>
                  <a:pt x="2159727" y="1717750"/>
                </a:cubicBezTo>
                <a:close/>
                <a:moveTo>
                  <a:pt x="1310956" y="1462880"/>
                </a:moveTo>
                <a:lnTo>
                  <a:pt x="1303914" y="1461550"/>
                </a:lnTo>
                <a:cubicBezTo>
                  <a:pt x="1244341" y="1532226"/>
                  <a:pt x="1188765" y="1606606"/>
                  <a:pt x="1124624" y="1673103"/>
                </a:cubicBezTo>
                <a:cubicBezTo>
                  <a:pt x="991394" y="1810370"/>
                  <a:pt x="852929" y="1942508"/>
                  <a:pt x="717986" y="2078065"/>
                </a:cubicBezTo>
                <a:cubicBezTo>
                  <a:pt x="606263" y="2190254"/>
                  <a:pt x="502439" y="2308902"/>
                  <a:pt x="422977" y="2446929"/>
                </a:cubicBezTo>
                <a:cubicBezTo>
                  <a:pt x="314299" y="2635113"/>
                  <a:pt x="318296" y="2830328"/>
                  <a:pt x="390716" y="3026396"/>
                </a:cubicBezTo>
                <a:cubicBezTo>
                  <a:pt x="430780" y="3134975"/>
                  <a:pt x="521472" y="3189027"/>
                  <a:pt x="635193" y="3176773"/>
                </a:cubicBezTo>
                <a:cubicBezTo>
                  <a:pt x="685691" y="3169825"/>
                  <a:pt x="734618" y="3154273"/>
                  <a:pt x="779843" y="3130795"/>
                </a:cubicBezTo>
                <a:cubicBezTo>
                  <a:pt x="973217" y="3035801"/>
                  <a:pt x="1131000" y="2896634"/>
                  <a:pt x="1258425" y="2723648"/>
                </a:cubicBezTo>
                <a:cubicBezTo>
                  <a:pt x="1372622" y="2568997"/>
                  <a:pt x="1436668" y="2397817"/>
                  <a:pt x="1425343" y="2202603"/>
                </a:cubicBezTo>
                <a:cubicBezTo>
                  <a:pt x="1419729" y="2104283"/>
                  <a:pt x="1417635" y="2005679"/>
                  <a:pt x="1409832" y="1907549"/>
                </a:cubicBezTo>
                <a:cubicBezTo>
                  <a:pt x="1404788" y="1843903"/>
                  <a:pt x="1392417" y="1780827"/>
                  <a:pt x="1383376" y="1717560"/>
                </a:cubicBezTo>
                <a:cubicBezTo>
                  <a:pt x="1312859" y="1881426"/>
                  <a:pt x="1210082" y="2023158"/>
                  <a:pt x="1120056" y="2172205"/>
                </a:cubicBezTo>
                <a:cubicBezTo>
                  <a:pt x="1078651" y="2239976"/>
                  <a:pt x="1041189" y="2310072"/>
                  <a:pt x="1007857" y="2382143"/>
                </a:cubicBezTo>
                <a:cubicBezTo>
                  <a:pt x="956769" y="2488823"/>
                  <a:pt x="955099" y="2612498"/>
                  <a:pt x="1003289" y="2720514"/>
                </a:cubicBezTo>
                <a:cubicBezTo>
                  <a:pt x="1015375" y="2749012"/>
                  <a:pt x="1028032" y="2776371"/>
                  <a:pt x="1041355" y="2806959"/>
                </a:cubicBezTo>
                <a:lnTo>
                  <a:pt x="944002" y="2860536"/>
                </a:lnTo>
                <a:cubicBezTo>
                  <a:pt x="862256" y="2712534"/>
                  <a:pt x="827425" y="2562348"/>
                  <a:pt x="879575" y="2399337"/>
                </a:cubicBezTo>
                <a:cubicBezTo>
                  <a:pt x="919449" y="2274609"/>
                  <a:pt x="988444" y="2165365"/>
                  <a:pt x="1057247" y="2055836"/>
                </a:cubicBezTo>
                <a:cubicBezTo>
                  <a:pt x="1065559" y="2042600"/>
                  <a:pt x="1073806" y="2029364"/>
                  <a:pt x="1081990" y="2016128"/>
                </a:cubicBezTo>
                <a:cubicBezTo>
                  <a:pt x="1025406" y="2069382"/>
                  <a:pt x="972620" y="2126518"/>
                  <a:pt x="924017" y="2187119"/>
                </a:cubicBezTo>
                <a:cubicBezTo>
                  <a:pt x="859496" y="2269099"/>
                  <a:pt x="795640" y="2352124"/>
                  <a:pt x="739018" y="2439520"/>
                </a:cubicBezTo>
                <a:cubicBezTo>
                  <a:pt x="675828" y="2537554"/>
                  <a:pt x="647279" y="2646798"/>
                  <a:pt x="677732" y="2762501"/>
                </a:cubicBezTo>
                <a:cubicBezTo>
                  <a:pt x="694957" y="2828333"/>
                  <a:pt x="723601" y="2891219"/>
                  <a:pt x="748724" y="2959710"/>
                </a:cubicBezTo>
                <a:lnTo>
                  <a:pt x="662315" y="3020032"/>
                </a:lnTo>
                <a:cubicBezTo>
                  <a:pt x="581616" y="2887894"/>
                  <a:pt x="536032" y="2750817"/>
                  <a:pt x="558491" y="2598066"/>
                </a:cubicBezTo>
                <a:cubicBezTo>
                  <a:pt x="575466" y="2490674"/>
                  <a:pt x="620280" y="2389580"/>
                  <a:pt x="688485" y="2304817"/>
                </a:cubicBezTo>
                <a:cubicBezTo>
                  <a:pt x="793166" y="2171065"/>
                  <a:pt x="906031" y="2044152"/>
                  <a:pt x="1012615" y="1912109"/>
                </a:cubicBezTo>
                <a:cubicBezTo>
                  <a:pt x="1092268" y="1813410"/>
                  <a:pt x="1170683" y="1713095"/>
                  <a:pt x="1243199" y="1609361"/>
                </a:cubicBezTo>
                <a:cubicBezTo>
                  <a:pt x="1273651" y="1566044"/>
                  <a:pt x="1288878" y="1511612"/>
                  <a:pt x="1310956" y="1462880"/>
                </a:cubicBezTo>
                <a:close/>
                <a:moveTo>
                  <a:pt x="1770219" y="784903"/>
                </a:moveTo>
                <a:cubicBezTo>
                  <a:pt x="1735770" y="784903"/>
                  <a:pt x="1701225" y="783383"/>
                  <a:pt x="1666966" y="785758"/>
                </a:cubicBezTo>
                <a:cubicBezTo>
                  <a:pt x="1654154" y="787314"/>
                  <a:pt x="1642604" y="794218"/>
                  <a:pt x="1635181" y="804757"/>
                </a:cubicBezTo>
                <a:cubicBezTo>
                  <a:pt x="1602064" y="863653"/>
                  <a:pt x="1552198" y="893957"/>
                  <a:pt x="1485678" y="899751"/>
                </a:cubicBezTo>
                <a:cubicBezTo>
                  <a:pt x="1346357" y="910011"/>
                  <a:pt x="1274032" y="1032459"/>
                  <a:pt x="1332463" y="1160132"/>
                </a:cubicBezTo>
                <a:cubicBezTo>
                  <a:pt x="1411735" y="1333307"/>
                  <a:pt x="1492339" y="1506197"/>
                  <a:pt x="1572372" y="1679277"/>
                </a:cubicBezTo>
                <a:cubicBezTo>
                  <a:pt x="1610438" y="1762398"/>
                  <a:pt x="1675531" y="1809705"/>
                  <a:pt x="1767364" y="1809895"/>
                </a:cubicBezTo>
                <a:cubicBezTo>
                  <a:pt x="1859198" y="1810085"/>
                  <a:pt x="1924386" y="1763253"/>
                  <a:pt x="1962927" y="1680132"/>
                </a:cubicBezTo>
                <a:cubicBezTo>
                  <a:pt x="2043056" y="1507052"/>
                  <a:pt x="2123660" y="1334257"/>
                  <a:pt x="2203027" y="1160797"/>
                </a:cubicBezTo>
                <a:cubicBezTo>
                  <a:pt x="2262315" y="1031414"/>
                  <a:pt x="2190275" y="910771"/>
                  <a:pt x="2047624" y="898706"/>
                </a:cubicBezTo>
                <a:cubicBezTo>
                  <a:pt x="1996615" y="894337"/>
                  <a:pt x="1946369" y="878378"/>
                  <a:pt x="1923053" y="833635"/>
                </a:cubicBezTo>
                <a:cubicBezTo>
                  <a:pt x="1897359" y="784048"/>
                  <a:pt x="1861101" y="781388"/>
                  <a:pt x="1816469" y="784713"/>
                </a:cubicBezTo>
                <a:cubicBezTo>
                  <a:pt x="1801148" y="785853"/>
                  <a:pt x="1785636" y="784903"/>
                  <a:pt x="1770219" y="784903"/>
                </a:cubicBezTo>
                <a:close/>
                <a:moveTo>
                  <a:pt x="1768697" y="2836787"/>
                </a:moveTo>
                <a:cubicBezTo>
                  <a:pt x="1868524" y="2836787"/>
                  <a:pt x="1968542" y="2836787"/>
                  <a:pt x="2067989" y="2836787"/>
                </a:cubicBezTo>
                <a:cubicBezTo>
                  <a:pt x="2078933" y="2836787"/>
                  <a:pt x="2096538" y="2835172"/>
                  <a:pt x="2099583" y="2828997"/>
                </a:cubicBezTo>
                <a:cubicBezTo>
                  <a:pt x="2114334" y="2795559"/>
                  <a:pt x="2138886" y="2758607"/>
                  <a:pt x="2134318" y="2726498"/>
                </a:cubicBezTo>
                <a:cubicBezTo>
                  <a:pt x="2128609" y="2686981"/>
                  <a:pt x="2098346" y="2650503"/>
                  <a:pt x="2077220" y="2613930"/>
                </a:cubicBezTo>
                <a:cubicBezTo>
                  <a:pt x="2074650" y="2609370"/>
                  <a:pt x="2061993" y="2609370"/>
                  <a:pt x="2054000" y="2609370"/>
                </a:cubicBezTo>
                <a:cubicBezTo>
                  <a:pt x="1862846" y="2609370"/>
                  <a:pt x="1671692" y="2609370"/>
                  <a:pt x="1480539" y="2609370"/>
                </a:cubicBezTo>
                <a:cubicBezTo>
                  <a:pt x="1472069" y="2609370"/>
                  <a:pt x="1459317" y="2612125"/>
                  <a:pt x="1455796" y="2617919"/>
                </a:cubicBezTo>
                <a:cubicBezTo>
                  <a:pt x="1419824" y="2678146"/>
                  <a:pt x="1378047" y="2737328"/>
                  <a:pt x="1426581" y="2811899"/>
                </a:cubicBezTo>
                <a:cubicBezTo>
                  <a:pt x="1437620" y="2828808"/>
                  <a:pt x="1445042" y="2837737"/>
                  <a:pt x="1466074" y="2837452"/>
                </a:cubicBezTo>
                <a:cubicBezTo>
                  <a:pt x="1566758" y="2836217"/>
                  <a:pt x="1667727" y="2836787"/>
                  <a:pt x="1768602" y="2836787"/>
                </a:cubicBezTo>
                <a:close/>
                <a:moveTo>
                  <a:pt x="1541825" y="2150546"/>
                </a:moveTo>
                <a:lnTo>
                  <a:pt x="1996330" y="2150546"/>
                </a:lnTo>
                <a:cubicBezTo>
                  <a:pt x="1999090" y="2091649"/>
                  <a:pt x="2000612" y="2034747"/>
                  <a:pt x="2004895" y="1978131"/>
                </a:cubicBezTo>
                <a:cubicBezTo>
                  <a:pt x="2009177" y="1921514"/>
                  <a:pt x="2016219" y="1864992"/>
                  <a:pt x="2022690" y="1801630"/>
                </a:cubicBezTo>
                <a:cubicBezTo>
                  <a:pt x="1952745" y="1880761"/>
                  <a:pt x="1869666" y="1924269"/>
                  <a:pt x="1767745" y="1924554"/>
                </a:cubicBezTo>
                <a:cubicBezTo>
                  <a:pt x="1665824" y="1924839"/>
                  <a:pt x="1583412" y="1879526"/>
                  <a:pt x="1515845" y="1806095"/>
                </a:cubicBezTo>
                <a:cubicBezTo>
                  <a:pt x="1524505" y="1921704"/>
                  <a:pt x="1532974" y="2035032"/>
                  <a:pt x="1541825" y="2150546"/>
                </a:cubicBezTo>
                <a:close/>
                <a:moveTo>
                  <a:pt x="1509564" y="2492527"/>
                </a:moveTo>
                <a:lnTo>
                  <a:pt x="2026497" y="2492527"/>
                </a:lnTo>
                <a:cubicBezTo>
                  <a:pt x="2014316" y="2417386"/>
                  <a:pt x="2002325" y="2344240"/>
                  <a:pt x="1990144" y="2268909"/>
                </a:cubicBezTo>
                <a:lnTo>
                  <a:pt x="1545536" y="2268909"/>
                </a:lnTo>
                <a:cubicBezTo>
                  <a:pt x="1533260" y="2344240"/>
                  <a:pt x="1521460" y="2417481"/>
                  <a:pt x="1509374" y="2492337"/>
                </a:cubicBezTo>
                <a:close/>
                <a:moveTo>
                  <a:pt x="2038297" y="2952965"/>
                </a:moveTo>
                <a:lnTo>
                  <a:pt x="1497859" y="2952965"/>
                </a:lnTo>
                <a:cubicBezTo>
                  <a:pt x="1555433" y="3058885"/>
                  <a:pt x="1640605" y="3117781"/>
                  <a:pt x="1758229" y="3121011"/>
                </a:cubicBezTo>
                <a:cubicBezTo>
                  <a:pt x="1883750" y="3124241"/>
                  <a:pt x="1975394" y="3065534"/>
                  <a:pt x="2038107" y="2952776"/>
                </a:cubicBezTo>
                <a:close/>
                <a:moveTo>
                  <a:pt x="1881276" y="670149"/>
                </a:moveTo>
                <a:cubicBezTo>
                  <a:pt x="1881276" y="625597"/>
                  <a:pt x="1883846" y="584654"/>
                  <a:pt x="1880705" y="543236"/>
                </a:cubicBezTo>
                <a:cubicBezTo>
                  <a:pt x="1876613" y="491179"/>
                  <a:pt x="1831600" y="449002"/>
                  <a:pt x="1779926" y="443492"/>
                </a:cubicBezTo>
                <a:cubicBezTo>
                  <a:pt x="1726158" y="438172"/>
                  <a:pt x="1671629" y="469521"/>
                  <a:pt x="1660780" y="523668"/>
                </a:cubicBezTo>
                <a:cubicBezTo>
                  <a:pt x="1651264" y="571165"/>
                  <a:pt x="1654309" y="621037"/>
                  <a:pt x="1651740" y="670339"/>
                </a:cubicBezTo>
                <a:close/>
                <a:moveTo>
                  <a:pt x="1314001" y="784143"/>
                </a:moveTo>
                <a:cubicBezTo>
                  <a:pt x="1371861" y="784143"/>
                  <a:pt x="1429911" y="785758"/>
                  <a:pt x="1487866" y="783478"/>
                </a:cubicBezTo>
                <a:cubicBezTo>
                  <a:pt x="1515836" y="783269"/>
                  <a:pt x="1538400" y="760576"/>
                  <a:pt x="1538399" y="732656"/>
                </a:cubicBezTo>
                <a:cubicBezTo>
                  <a:pt x="1540778" y="694658"/>
                  <a:pt x="1538970" y="655520"/>
                  <a:pt x="1538970" y="617332"/>
                </a:cubicBezTo>
                <a:cubicBezTo>
                  <a:pt x="1406406" y="600803"/>
                  <a:pt x="1308862" y="673379"/>
                  <a:pt x="1314001" y="784428"/>
                </a:cubicBezTo>
                <a:close/>
                <a:moveTo>
                  <a:pt x="2223392" y="784143"/>
                </a:moveTo>
                <a:cubicBezTo>
                  <a:pt x="2219491" y="666160"/>
                  <a:pt x="2116999" y="592349"/>
                  <a:pt x="1996425" y="619137"/>
                </a:cubicBezTo>
                <a:cubicBezTo>
                  <a:pt x="1996425" y="655330"/>
                  <a:pt x="1995188" y="691998"/>
                  <a:pt x="1996425" y="728476"/>
                </a:cubicBezTo>
                <a:cubicBezTo>
                  <a:pt x="1998614" y="761154"/>
                  <a:pt x="2017647" y="782718"/>
                  <a:pt x="2050383" y="783953"/>
                </a:cubicBezTo>
                <a:cubicBezTo>
                  <a:pt x="2107197" y="786138"/>
                  <a:pt x="2164105" y="784618"/>
                  <a:pt x="2223392" y="784618"/>
                </a:cubicBezTo>
                <a:close/>
              </a:path>
            </a:pathLst>
          </a:custGeom>
          <a:solidFill>
            <a:schemeClr val="bg1"/>
          </a:solidFill>
          <a:ln w="9499" cap="flat">
            <a:noFill/>
            <a:prstDash val="solid"/>
            <a:miter/>
          </a:ln>
        </p:spPr>
        <p:txBody>
          <a:bodyPr rtlCol="0" anchor="ctr"/>
          <a:lstStyle/>
          <a:p>
            <a:endParaRPr lang="en-RO"/>
          </a:p>
        </p:txBody>
      </p:sp>
      <p:pic>
        <p:nvPicPr>
          <p:cNvPr id="16" name="Imagen 2">
            <a:extLst>
              <a:ext uri="{FF2B5EF4-FFF2-40B4-BE49-F238E27FC236}">
                <a16:creationId xmlns:a16="http://schemas.microsoft.com/office/drawing/2014/main" id="{87D93749-8319-3741-A279-158C539A221E}"/>
              </a:ext>
            </a:extLst>
          </p:cNvPr>
          <p:cNvPicPr>
            <a:picLocks noChangeAspect="1"/>
          </p:cNvPicPr>
          <p:nvPr/>
        </p:nvPicPr>
        <p:blipFill rotWithShape="1">
          <a:blip r:embed="rId2"/>
          <a:srcRect l="2527" r="2527"/>
          <a:stretch/>
        </p:blipFill>
        <p:spPr>
          <a:xfrm>
            <a:off x="5028743" y="1599742"/>
            <a:ext cx="3658514" cy="3658514"/>
          </a:xfrm>
          <a:prstGeom prst="roundRect">
            <a:avLst>
              <a:gd name="adj" fmla="val 5961"/>
            </a:avLst>
          </a:prstGeom>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7363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F7D9033A-B6B1-E747-959B-FC9B0600FF54}"/>
              </a:ext>
            </a:extLst>
          </p:cNvPr>
          <p:cNvSpPr/>
          <p:nvPr/>
        </p:nvSpPr>
        <p:spPr>
          <a:xfrm>
            <a:off x="445173" y="2517241"/>
            <a:ext cx="3579303" cy="3864509"/>
          </a:xfrm>
          <a:prstGeom prst="roundRect">
            <a:avLst>
              <a:gd name="adj" fmla="val 607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ectangle 6">
            <a:extLst>
              <a:ext uri="{FF2B5EF4-FFF2-40B4-BE49-F238E27FC236}">
                <a16:creationId xmlns:a16="http://schemas.microsoft.com/office/drawing/2014/main" id="{0D7051F2-F53D-A84F-B252-AE9E4881AEB3}"/>
              </a:ext>
            </a:extLst>
          </p:cNvPr>
          <p:cNvSpPr/>
          <p:nvPr/>
        </p:nvSpPr>
        <p:spPr>
          <a:xfrm>
            <a:off x="4572000" y="-1"/>
            <a:ext cx="4572000" cy="685800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35464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vectors</a:t>
            </a:r>
          </a:p>
        </p:txBody>
      </p:sp>
      <p:sp>
        <p:nvSpPr>
          <p:cNvPr id="30" name="TextBox 29">
            <a:extLst>
              <a:ext uri="{FF2B5EF4-FFF2-40B4-BE49-F238E27FC236}">
                <a16:creationId xmlns:a16="http://schemas.microsoft.com/office/drawing/2014/main" id="{2FA8F1CA-F7D4-5A44-BEA5-29BA3C440448}"/>
              </a:ext>
            </a:extLst>
          </p:cNvPr>
          <p:cNvSpPr txBox="1"/>
          <p:nvPr/>
        </p:nvSpPr>
        <p:spPr>
          <a:xfrm>
            <a:off x="962447" y="3332430"/>
            <a:ext cx="2493272" cy="1969770"/>
          </a:xfrm>
          <a:prstGeom prst="rect">
            <a:avLst/>
          </a:prstGeom>
          <a:noFill/>
        </p:spPr>
        <p:txBody>
          <a:bodyPr wrap="square" lIns="0" tIns="0" rIns="0" bIns="0" rtlCol="0">
            <a:spAutoFit/>
          </a:bodyPr>
          <a:lstStyle/>
          <a:p>
            <a:r>
              <a:rPr lang="en-GB" sz="1600" b="1" dirty="0" err="1">
                <a:solidFill>
                  <a:schemeClr val="tx1"/>
                </a:solidFill>
              </a:rPr>
              <a:t>BIOLOGICAL VECTOR</a:t>
            </a:r>
          </a:p>
          <a:p>
            <a:endParaRPr lang="en-GB" sz="1600" dirty="0" err="1">
              <a:solidFill>
                <a:schemeClr val="tx1"/>
              </a:solidFill>
            </a:endParaRPr>
          </a:p>
          <a:p>
            <a:pPr marL="180975" indent="-180975"/>
            <a:r>
              <a:rPr lang="en-GB" sz="1600" dirty="0" err="1">
                <a:solidFill>
                  <a:schemeClr val="tx1"/>
                </a:solidFill>
              </a:rPr>
              <a:t>– The etiologic agent multiplies within the arthropod, changes, or goes through a cycle before it becomes an infectant for humans.</a:t>
            </a:r>
          </a:p>
        </p:txBody>
      </p:sp>
      <p:sp>
        <p:nvSpPr>
          <p:cNvPr id="31" name="Google Shape;140;p4">
            <a:extLst>
              <a:ext uri="{FF2B5EF4-FFF2-40B4-BE49-F238E27FC236}">
                <a16:creationId xmlns:a16="http://schemas.microsoft.com/office/drawing/2014/main" id="{34C4D958-450E-CB41-ABB9-54708F3D3EBA}"/>
              </a:ext>
            </a:extLst>
          </p:cNvPr>
          <p:cNvSpPr>
            <a:spLocks noChangeAspect="1"/>
          </p:cNvSpPr>
          <p:nvPr/>
        </p:nvSpPr>
        <p:spPr>
          <a:xfrm>
            <a:off x="1802824" y="208524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Imagen 4">
            <a:extLst>
              <a:ext uri="{FF2B5EF4-FFF2-40B4-BE49-F238E27FC236}">
                <a16:creationId xmlns:a16="http://schemas.microsoft.com/office/drawing/2014/main" id="{724D8789-3A38-044B-BEC2-F9836AA1D1FD}"/>
              </a:ext>
            </a:extLst>
          </p:cNvPr>
          <p:cNvPicPr>
            <a:picLocks noChangeAspect="1"/>
          </p:cNvPicPr>
          <p:nvPr/>
        </p:nvPicPr>
        <p:blipFill rotWithShape="1">
          <a:blip r:embed="rId2"/>
          <a:srcRect l="12729" r="4693"/>
          <a:stretch/>
        </p:blipFill>
        <p:spPr>
          <a:xfrm>
            <a:off x="5017174" y="2169000"/>
            <a:ext cx="3681653" cy="2519999"/>
          </a:xfrm>
          <a:prstGeom prst="roundRect">
            <a:avLst>
              <a:gd name="adj" fmla="val 5995"/>
            </a:avLst>
          </a:prstGeom>
          <a:ln w="19050">
            <a:solidFill>
              <a:schemeClr val="bg1"/>
            </a:solidFill>
          </a:ln>
          <a:effectLst>
            <a:outerShdw blurRad="50800" dist="38100" dir="5400000" algn="t" rotWithShape="0">
              <a:prstClr val="black">
                <a:alpha val="40000"/>
              </a:prstClr>
            </a:outerShdw>
          </a:effectLst>
        </p:spPr>
      </p:pic>
      <p:sp>
        <p:nvSpPr>
          <p:cNvPr id="5" name="Graphic 3">
            <a:extLst>
              <a:ext uri="{FF2B5EF4-FFF2-40B4-BE49-F238E27FC236}">
                <a16:creationId xmlns:a16="http://schemas.microsoft.com/office/drawing/2014/main" id="{24A89C64-1FDC-3047-BCFC-7B67E214FED1}"/>
              </a:ext>
            </a:extLst>
          </p:cNvPr>
          <p:cNvSpPr>
            <a:spLocks noChangeAspect="1"/>
          </p:cNvSpPr>
          <p:nvPr/>
        </p:nvSpPr>
        <p:spPr>
          <a:xfrm>
            <a:off x="1967984" y="2247241"/>
            <a:ext cx="533681" cy="540000"/>
          </a:xfrm>
          <a:custGeom>
            <a:avLst/>
            <a:gdLst>
              <a:gd name="connsiteX0" fmla="*/ 3164555 w 3502247"/>
              <a:gd name="connsiteY0" fmla="*/ 3455403 h 3543717"/>
              <a:gd name="connsiteX1" fmla="*/ 3077211 w 3502247"/>
              <a:gd name="connsiteY1" fmla="*/ 3520268 h 3543717"/>
              <a:gd name="connsiteX2" fmla="*/ 2996153 w 3502247"/>
              <a:gd name="connsiteY2" fmla="*/ 2612345 h 3543717"/>
              <a:gd name="connsiteX3" fmla="*/ 2734977 w 3502247"/>
              <a:gd name="connsiteY3" fmla="*/ 2537574 h 3543717"/>
              <a:gd name="connsiteX4" fmla="*/ 2707831 w 3502247"/>
              <a:gd name="connsiteY4" fmla="*/ 2637872 h 3543717"/>
              <a:gd name="connsiteX5" fmla="*/ 2279206 w 3502247"/>
              <a:gd name="connsiteY5" fmla="*/ 3339960 h 3543717"/>
              <a:gd name="connsiteX6" fmla="*/ 1711897 w 3502247"/>
              <a:gd name="connsiteY6" fmla="*/ 3542747 h 3543717"/>
              <a:gd name="connsiteX7" fmla="*/ 1159447 w 3502247"/>
              <a:gd name="connsiteY7" fmla="*/ 3283000 h 3543717"/>
              <a:gd name="connsiteX8" fmla="*/ 779018 w 3502247"/>
              <a:gd name="connsiteY8" fmla="*/ 2583389 h 3543717"/>
              <a:gd name="connsiteX9" fmla="*/ 767207 w 3502247"/>
              <a:gd name="connsiteY9" fmla="*/ 2537764 h 3543717"/>
              <a:gd name="connsiteX10" fmla="*/ 510032 w 3502247"/>
              <a:gd name="connsiteY10" fmla="*/ 2611202 h 3543717"/>
              <a:gd name="connsiteX11" fmla="*/ 563658 w 3502247"/>
              <a:gd name="connsiteY11" fmla="*/ 2771508 h 3543717"/>
              <a:gd name="connsiteX12" fmla="*/ 448501 w 3502247"/>
              <a:gd name="connsiteY12" fmla="*/ 3490645 h 3543717"/>
              <a:gd name="connsiteX13" fmla="*/ 424688 w 3502247"/>
              <a:gd name="connsiteY13" fmla="*/ 3520077 h 3543717"/>
              <a:gd name="connsiteX14" fmla="*/ 334677 w 3502247"/>
              <a:gd name="connsiteY14" fmla="*/ 3453402 h 3543717"/>
              <a:gd name="connsiteX15" fmla="*/ 359252 w 3502247"/>
              <a:gd name="connsiteY15" fmla="*/ 3418922 h 3543717"/>
              <a:gd name="connsiteX16" fmla="*/ 458121 w 3502247"/>
              <a:gd name="connsiteY16" fmla="*/ 2817799 h 3543717"/>
              <a:gd name="connsiteX17" fmla="*/ 386493 w 3502247"/>
              <a:gd name="connsiteY17" fmla="*/ 2601201 h 3543717"/>
              <a:gd name="connsiteX18" fmla="*/ 432404 w 3502247"/>
              <a:gd name="connsiteY18" fmla="*/ 2515476 h 3543717"/>
              <a:gd name="connsiteX19" fmla="*/ 706438 w 3502247"/>
              <a:gd name="connsiteY19" fmla="*/ 2436799 h 3543717"/>
              <a:gd name="connsiteX20" fmla="*/ 745395 w 3502247"/>
              <a:gd name="connsiteY20" fmla="*/ 2424417 h 3543717"/>
              <a:gd name="connsiteX21" fmla="*/ 730441 w 3502247"/>
              <a:gd name="connsiteY21" fmla="*/ 2281542 h 3543717"/>
              <a:gd name="connsiteX22" fmla="*/ 730441 w 3502247"/>
              <a:gd name="connsiteY22" fmla="*/ 1957025 h 3543717"/>
              <a:gd name="connsiteX23" fmla="*/ 705390 w 3502247"/>
              <a:gd name="connsiteY23" fmla="*/ 1913305 h 3543717"/>
              <a:gd name="connsiteX24" fmla="*/ 488601 w 3502247"/>
              <a:gd name="connsiteY24" fmla="*/ 1805863 h 3543717"/>
              <a:gd name="connsiteX25" fmla="*/ 71597 w 3502247"/>
              <a:gd name="connsiteY25" fmla="*/ 2441943 h 3543717"/>
              <a:gd name="connsiteX26" fmla="*/ 159 w 3502247"/>
              <a:gd name="connsiteY26" fmla="*/ 2358599 h 3543717"/>
              <a:gd name="connsiteX27" fmla="*/ 106744 w 3502247"/>
              <a:gd name="connsiteY27" fmla="*/ 2266873 h 3543717"/>
              <a:gd name="connsiteX28" fmla="*/ 380111 w 3502247"/>
              <a:gd name="connsiteY28" fmla="*/ 1720900 h 3543717"/>
              <a:gd name="connsiteX29" fmla="*/ 469932 w 3502247"/>
              <a:gd name="connsiteY29" fmla="*/ 1669084 h 3543717"/>
              <a:gd name="connsiteX30" fmla="*/ 699770 w 3502247"/>
              <a:gd name="connsiteY30" fmla="*/ 1783384 h 3543717"/>
              <a:gd name="connsiteX31" fmla="*/ 745776 w 3502247"/>
              <a:gd name="connsiteY31" fmla="*/ 1805863 h 3543717"/>
              <a:gd name="connsiteX32" fmla="*/ 763683 w 3502247"/>
              <a:gd name="connsiteY32" fmla="*/ 1721091 h 3543717"/>
              <a:gd name="connsiteX33" fmla="*/ 878936 w 3502247"/>
              <a:gd name="connsiteY33" fmla="*/ 1361808 h 3543717"/>
              <a:gd name="connsiteX34" fmla="*/ 870554 w 3502247"/>
              <a:gd name="connsiteY34" fmla="*/ 1308182 h 3543717"/>
              <a:gd name="connsiteX35" fmla="*/ 592995 w 3502247"/>
              <a:gd name="connsiteY35" fmla="*/ 986618 h 3543717"/>
              <a:gd name="connsiteX36" fmla="*/ 546418 w 3502247"/>
              <a:gd name="connsiteY36" fmla="*/ 958043 h 3543717"/>
              <a:gd name="connsiteX37" fmla="*/ 220949 w 3502247"/>
              <a:gd name="connsiteY37" fmla="*/ 864317 h 3543717"/>
              <a:gd name="connsiteX38" fmla="*/ 192850 w 3502247"/>
              <a:gd name="connsiteY38" fmla="*/ 854030 h 3543717"/>
              <a:gd name="connsiteX39" fmla="*/ 223520 w 3502247"/>
              <a:gd name="connsiteY39" fmla="*/ 747064 h 3543717"/>
              <a:gd name="connsiteX40" fmla="*/ 303340 w 3502247"/>
              <a:gd name="connsiteY40" fmla="*/ 768400 h 3543717"/>
              <a:gd name="connsiteX41" fmla="*/ 597853 w 3502247"/>
              <a:gd name="connsiteY41" fmla="*/ 854125 h 3543717"/>
              <a:gd name="connsiteX42" fmla="*/ 667385 w 3502247"/>
              <a:gd name="connsiteY42" fmla="*/ 898226 h 3543717"/>
              <a:gd name="connsiteX43" fmla="*/ 947135 w 3502247"/>
              <a:gd name="connsiteY43" fmla="*/ 1222743 h 3543717"/>
              <a:gd name="connsiteX44" fmla="*/ 979615 w 3502247"/>
              <a:gd name="connsiteY44" fmla="*/ 1170641 h 3543717"/>
              <a:gd name="connsiteX45" fmla="*/ 1218978 w 3502247"/>
              <a:gd name="connsiteY45" fmla="*/ 893273 h 3543717"/>
              <a:gd name="connsiteX46" fmla="*/ 1243648 w 3502247"/>
              <a:gd name="connsiteY46" fmla="*/ 857173 h 3543717"/>
              <a:gd name="connsiteX47" fmla="*/ 1558449 w 3502247"/>
              <a:gd name="connsiteY47" fmla="*/ 387686 h 3543717"/>
              <a:gd name="connsiteX48" fmla="*/ 1506062 w 3502247"/>
              <a:gd name="connsiteY48" fmla="*/ 308342 h 3543717"/>
              <a:gd name="connsiteX49" fmla="*/ 1407287 w 3502247"/>
              <a:gd name="connsiteY49" fmla="*/ 159657 h 3543717"/>
              <a:gd name="connsiteX50" fmla="*/ 1334040 w 3502247"/>
              <a:gd name="connsiteY50" fmla="*/ 118986 h 3543717"/>
              <a:gd name="connsiteX51" fmla="*/ 1295940 w 3502247"/>
              <a:gd name="connsiteY51" fmla="*/ 167563 h 3543717"/>
              <a:gd name="connsiteX52" fmla="*/ 1349280 w 3502247"/>
              <a:gd name="connsiteY52" fmla="*/ 231571 h 3543717"/>
              <a:gd name="connsiteX53" fmla="*/ 1349280 w 3502247"/>
              <a:gd name="connsiteY53" fmla="*/ 341775 h 3543717"/>
              <a:gd name="connsiteX54" fmla="*/ 1182783 w 3502247"/>
              <a:gd name="connsiteY54" fmla="*/ 205568 h 3543717"/>
              <a:gd name="connsiteX55" fmla="*/ 1276985 w 3502247"/>
              <a:gd name="connsiteY55" fmla="*/ 16306 h 3543717"/>
              <a:gd name="connsiteX56" fmla="*/ 1483868 w 3502247"/>
              <a:gd name="connsiteY56" fmla="*/ 70598 h 3543717"/>
              <a:gd name="connsiteX57" fmla="*/ 1654271 w 3502247"/>
              <a:gd name="connsiteY57" fmla="*/ 325964 h 3543717"/>
              <a:gd name="connsiteX58" fmla="*/ 1703515 w 3502247"/>
              <a:gd name="connsiteY58" fmla="*/ 347776 h 3543717"/>
              <a:gd name="connsiteX59" fmla="*/ 1799336 w 3502247"/>
              <a:gd name="connsiteY59" fmla="*/ 347776 h 3543717"/>
              <a:gd name="connsiteX60" fmla="*/ 1845628 w 3502247"/>
              <a:gd name="connsiteY60" fmla="*/ 327011 h 3543717"/>
              <a:gd name="connsiteX61" fmla="*/ 2014030 w 3502247"/>
              <a:gd name="connsiteY61" fmla="*/ 74599 h 3543717"/>
              <a:gd name="connsiteX62" fmla="*/ 2219961 w 3502247"/>
              <a:gd name="connsiteY62" fmla="*/ 14496 h 3543717"/>
              <a:gd name="connsiteX63" fmla="*/ 2319878 w 3502247"/>
              <a:gd name="connsiteY63" fmla="*/ 200805 h 3543717"/>
              <a:gd name="connsiteX64" fmla="*/ 2153286 w 3502247"/>
              <a:gd name="connsiteY64" fmla="*/ 342251 h 3543717"/>
              <a:gd name="connsiteX65" fmla="*/ 2153286 w 3502247"/>
              <a:gd name="connsiteY65" fmla="*/ 231952 h 3543717"/>
              <a:gd name="connsiteX66" fmla="*/ 2172336 w 3502247"/>
              <a:gd name="connsiteY66" fmla="*/ 224618 h 3543717"/>
              <a:gd name="connsiteX67" fmla="*/ 2206721 w 3502247"/>
              <a:gd name="connsiteY67" fmla="*/ 168801 h 3543717"/>
              <a:gd name="connsiteX68" fmla="*/ 2168621 w 3502247"/>
              <a:gd name="connsiteY68" fmla="*/ 119271 h 3543717"/>
              <a:gd name="connsiteX69" fmla="*/ 2107470 w 3502247"/>
              <a:gd name="connsiteY69" fmla="*/ 141465 h 3543717"/>
              <a:gd name="connsiteX70" fmla="*/ 1944021 w 3502247"/>
              <a:gd name="connsiteY70" fmla="*/ 386066 h 3543717"/>
              <a:gd name="connsiteX71" fmla="*/ 1955642 w 3502247"/>
              <a:gd name="connsiteY71" fmla="*/ 395591 h 3543717"/>
              <a:gd name="connsiteX72" fmla="*/ 2256917 w 3502247"/>
              <a:gd name="connsiteY72" fmla="*/ 849458 h 3543717"/>
              <a:gd name="connsiteX73" fmla="*/ 2274539 w 3502247"/>
              <a:gd name="connsiteY73" fmla="*/ 885462 h 3543717"/>
              <a:gd name="connsiteX74" fmla="*/ 2546001 w 3502247"/>
              <a:gd name="connsiteY74" fmla="*/ 1209788 h 3543717"/>
              <a:gd name="connsiteX75" fmla="*/ 2555526 w 3502247"/>
              <a:gd name="connsiteY75" fmla="*/ 1221790 h 3543717"/>
              <a:gd name="connsiteX76" fmla="*/ 2836228 w 3502247"/>
              <a:gd name="connsiteY76" fmla="*/ 896511 h 3543717"/>
              <a:gd name="connsiteX77" fmla="*/ 2899760 w 3502247"/>
              <a:gd name="connsiteY77" fmla="*/ 855363 h 3543717"/>
              <a:gd name="connsiteX78" fmla="*/ 3277426 w 3502247"/>
              <a:gd name="connsiteY78" fmla="*/ 746778 h 3543717"/>
              <a:gd name="connsiteX79" fmla="*/ 3309525 w 3502247"/>
              <a:gd name="connsiteY79" fmla="*/ 855649 h 3543717"/>
              <a:gd name="connsiteX80" fmla="*/ 3082259 w 3502247"/>
              <a:gd name="connsiteY80" fmla="*/ 919943 h 3543717"/>
              <a:gd name="connsiteX81" fmla="*/ 2818797 w 3502247"/>
              <a:gd name="connsiteY81" fmla="*/ 1088154 h 3543717"/>
              <a:gd name="connsiteX82" fmla="*/ 2629345 w 3502247"/>
              <a:gd name="connsiteY82" fmla="*/ 1311230 h 3543717"/>
              <a:gd name="connsiteX83" fmla="*/ 2621630 w 3502247"/>
              <a:gd name="connsiteY83" fmla="*/ 1358855 h 3543717"/>
              <a:gd name="connsiteX84" fmla="*/ 2751551 w 3502247"/>
              <a:gd name="connsiteY84" fmla="*/ 1787480 h 3543717"/>
              <a:gd name="connsiteX85" fmla="*/ 2756599 w 3502247"/>
              <a:gd name="connsiteY85" fmla="*/ 1803291 h 3543717"/>
              <a:gd name="connsiteX86" fmla="*/ 2786507 w 3502247"/>
              <a:gd name="connsiteY86" fmla="*/ 1791290 h 3543717"/>
              <a:gd name="connsiteX87" fmla="*/ 3028919 w 3502247"/>
              <a:gd name="connsiteY87" fmla="*/ 1670132 h 3543717"/>
              <a:gd name="connsiteX88" fmla="*/ 3122454 w 3502247"/>
              <a:gd name="connsiteY88" fmla="*/ 1727282 h 3543717"/>
              <a:gd name="connsiteX89" fmla="*/ 3376200 w 3502247"/>
              <a:gd name="connsiteY89" fmla="*/ 2249919 h 3543717"/>
              <a:gd name="connsiteX90" fmla="*/ 3502407 w 3502247"/>
              <a:gd name="connsiteY90" fmla="*/ 2357932 h 3543717"/>
              <a:gd name="connsiteX91" fmla="*/ 3430588 w 3502247"/>
              <a:gd name="connsiteY91" fmla="*/ 2441562 h 3543717"/>
              <a:gd name="connsiteX92" fmla="*/ 3013869 w 3502247"/>
              <a:gd name="connsiteY92" fmla="*/ 1805292 h 3543717"/>
              <a:gd name="connsiteX93" fmla="*/ 2781936 w 3502247"/>
              <a:gd name="connsiteY93" fmla="*/ 1922544 h 3543717"/>
              <a:gd name="connsiteX94" fmla="*/ 2772887 w 3502247"/>
              <a:gd name="connsiteY94" fmla="*/ 1959787 h 3543717"/>
              <a:gd name="connsiteX95" fmla="*/ 2764886 w 3502247"/>
              <a:gd name="connsiteY95" fmla="*/ 2348312 h 3543717"/>
              <a:gd name="connsiteX96" fmla="*/ 2756123 w 3502247"/>
              <a:gd name="connsiteY96" fmla="*/ 2424512 h 3543717"/>
              <a:gd name="connsiteX97" fmla="*/ 3045587 w 3502247"/>
              <a:gd name="connsiteY97" fmla="*/ 2507665 h 3543717"/>
              <a:gd name="connsiteX98" fmla="*/ 3066066 w 3502247"/>
              <a:gd name="connsiteY98" fmla="*/ 2513666 h 3543717"/>
              <a:gd name="connsiteX99" fmla="*/ 3114548 w 3502247"/>
              <a:gd name="connsiteY99" fmla="*/ 2604534 h 3543717"/>
              <a:gd name="connsiteX100" fmla="*/ 3041778 w 3502247"/>
              <a:gd name="connsiteY100" fmla="*/ 2824562 h 3543717"/>
              <a:gd name="connsiteX101" fmla="*/ 3135980 w 3502247"/>
              <a:gd name="connsiteY101" fmla="*/ 3410064 h 3543717"/>
              <a:gd name="connsiteX102" fmla="*/ 3163031 w 3502247"/>
              <a:gd name="connsiteY102" fmla="*/ 3448164 h 3543717"/>
              <a:gd name="connsiteX103" fmla="*/ 3164555 w 3502247"/>
              <a:gd name="connsiteY103" fmla="*/ 3455403 h 3543717"/>
              <a:gd name="connsiteX104" fmla="*/ 1813243 w 3502247"/>
              <a:gd name="connsiteY104" fmla="*/ 3433019 h 3543717"/>
              <a:gd name="connsiteX105" fmla="*/ 1992122 w 3502247"/>
              <a:gd name="connsiteY105" fmla="*/ 3381489 h 3543717"/>
              <a:gd name="connsiteX106" fmla="*/ 2424462 w 3502247"/>
              <a:gd name="connsiteY106" fmla="*/ 3001917 h 3543717"/>
              <a:gd name="connsiteX107" fmla="*/ 2653062 w 3502247"/>
              <a:gd name="connsiteY107" fmla="*/ 2321832 h 3543717"/>
              <a:gd name="connsiteX108" fmla="*/ 2582482 w 3502247"/>
              <a:gd name="connsiteY108" fmla="*/ 1570596 h 3543717"/>
              <a:gd name="connsiteX109" fmla="*/ 2547621 w 3502247"/>
              <a:gd name="connsiteY109" fmla="*/ 1546402 h 3543717"/>
              <a:gd name="connsiteX110" fmla="*/ 1936592 w 3502247"/>
              <a:gd name="connsiteY110" fmla="*/ 2084946 h 3543717"/>
              <a:gd name="connsiteX111" fmla="*/ 1894205 w 3502247"/>
              <a:gd name="connsiteY111" fmla="*/ 2485567 h 3543717"/>
              <a:gd name="connsiteX112" fmla="*/ 1832198 w 3502247"/>
              <a:gd name="connsiteY112" fmla="*/ 3203943 h 3543717"/>
              <a:gd name="connsiteX113" fmla="*/ 1813243 w 3502247"/>
              <a:gd name="connsiteY113" fmla="*/ 3433019 h 3543717"/>
              <a:gd name="connsiteX114" fmla="*/ 1686560 w 3502247"/>
              <a:gd name="connsiteY114" fmla="*/ 3424161 h 3543717"/>
              <a:gd name="connsiteX115" fmla="*/ 1683703 w 3502247"/>
              <a:gd name="connsiteY115" fmla="*/ 3372440 h 3543717"/>
              <a:gd name="connsiteX116" fmla="*/ 1614647 w 3502247"/>
              <a:gd name="connsiteY116" fmla="*/ 2568720 h 3543717"/>
              <a:gd name="connsiteX117" fmla="*/ 1576070 w 3502247"/>
              <a:gd name="connsiteY117" fmla="*/ 2138571 h 3543717"/>
              <a:gd name="connsiteX118" fmla="*/ 961994 w 3502247"/>
              <a:gd name="connsiteY118" fmla="*/ 1548021 h 3543717"/>
              <a:gd name="connsiteX119" fmla="*/ 916559 w 3502247"/>
              <a:gd name="connsiteY119" fmla="*/ 1576596 h 3543717"/>
              <a:gd name="connsiteX120" fmla="*/ 837216 w 3502247"/>
              <a:gd name="connsiteY120" fmla="*/ 2171718 h 3543717"/>
              <a:gd name="connsiteX121" fmla="*/ 1050481 w 3502247"/>
              <a:gd name="connsiteY121" fmla="*/ 2958769 h 3543717"/>
              <a:gd name="connsiteX122" fmla="*/ 1462437 w 3502247"/>
              <a:gd name="connsiteY122" fmla="*/ 3362343 h 3543717"/>
              <a:gd name="connsiteX123" fmla="*/ 1686560 w 3502247"/>
              <a:gd name="connsiteY123" fmla="*/ 3424161 h 3543717"/>
              <a:gd name="connsiteX124" fmla="*/ 1746282 w 3502247"/>
              <a:gd name="connsiteY124" fmla="*/ 2765412 h 3543717"/>
              <a:gd name="connsiteX125" fmla="*/ 1753616 w 3502247"/>
              <a:gd name="connsiteY125" fmla="*/ 2765412 h 3543717"/>
              <a:gd name="connsiteX126" fmla="*/ 1756379 w 3502247"/>
              <a:gd name="connsiteY126" fmla="*/ 2755220 h 3543717"/>
              <a:gd name="connsiteX127" fmla="*/ 1806766 w 3502247"/>
              <a:gd name="connsiteY127" fmla="*/ 2164670 h 3543717"/>
              <a:gd name="connsiteX128" fmla="*/ 2396459 w 3502247"/>
              <a:gd name="connsiteY128" fmla="*/ 1457820 h 3543717"/>
              <a:gd name="connsiteX129" fmla="*/ 2527523 w 3502247"/>
              <a:gd name="connsiteY129" fmla="*/ 1430197 h 3543717"/>
              <a:gd name="connsiteX130" fmla="*/ 2453609 w 3502247"/>
              <a:gd name="connsiteY130" fmla="*/ 1372380 h 3543717"/>
              <a:gd name="connsiteX131" fmla="*/ 1046290 w 3502247"/>
              <a:gd name="connsiteY131" fmla="*/ 1372380 h 3543717"/>
              <a:gd name="connsiteX132" fmla="*/ 975043 w 3502247"/>
              <a:gd name="connsiteY132" fmla="*/ 1432483 h 3543717"/>
              <a:gd name="connsiteX133" fmla="*/ 995236 w 3502247"/>
              <a:gd name="connsiteY133" fmla="*/ 1436198 h 3543717"/>
              <a:gd name="connsiteX134" fmla="*/ 1686560 w 3502247"/>
              <a:gd name="connsiteY134" fmla="*/ 2106282 h 3543717"/>
              <a:gd name="connsiteX135" fmla="*/ 1729613 w 3502247"/>
              <a:gd name="connsiteY135" fmla="*/ 2568244 h 3543717"/>
              <a:gd name="connsiteX136" fmla="*/ 1746568 w 3502247"/>
              <a:gd name="connsiteY136" fmla="*/ 2765412 h 3543717"/>
              <a:gd name="connsiteX137" fmla="*/ 2439893 w 3502247"/>
              <a:gd name="connsiteY137" fmla="*/ 1256366 h 3543717"/>
              <a:gd name="connsiteX138" fmla="*/ 2430368 w 3502247"/>
              <a:gd name="connsiteY138" fmla="*/ 1238649 h 3543717"/>
              <a:gd name="connsiteX139" fmla="*/ 2152523 w 3502247"/>
              <a:gd name="connsiteY139" fmla="*/ 935659 h 3543717"/>
              <a:gd name="connsiteX140" fmla="*/ 1423004 w 3502247"/>
              <a:gd name="connsiteY140" fmla="*/ 889368 h 3543717"/>
              <a:gd name="connsiteX141" fmla="*/ 1075627 w 3502247"/>
              <a:gd name="connsiteY141" fmla="*/ 1231220 h 3543717"/>
              <a:gd name="connsiteX142" fmla="*/ 1062959 w 3502247"/>
              <a:gd name="connsiteY142" fmla="*/ 1256366 h 3543717"/>
              <a:gd name="connsiteX143" fmla="*/ 2119472 w 3502247"/>
              <a:gd name="connsiteY143" fmla="*/ 780116 h 3543717"/>
              <a:gd name="connsiteX144" fmla="*/ 1721708 w 3502247"/>
              <a:gd name="connsiteY144" fmla="*/ 459028 h 3543717"/>
              <a:gd name="connsiteX145" fmla="*/ 1386618 w 3502247"/>
              <a:gd name="connsiteY145" fmla="*/ 778211 h 3543717"/>
              <a:gd name="connsiteX146" fmla="*/ 2119472 w 3502247"/>
              <a:gd name="connsiteY146" fmla="*/ 780116 h 354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502247" h="3543717">
                <a:moveTo>
                  <a:pt x="3164555" y="3455403"/>
                </a:moveTo>
                <a:lnTo>
                  <a:pt x="3077211" y="3520268"/>
                </a:lnTo>
                <a:cubicBezTo>
                  <a:pt x="2844515" y="3235756"/>
                  <a:pt x="2853849" y="2930385"/>
                  <a:pt x="2996153" y="2612345"/>
                </a:cubicBezTo>
                <a:lnTo>
                  <a:pt x="2734977" y="2537574"/>
                </a:lnTo>
                <a:cubicBezTo>
                  <a:pt x="2725452" y="2572435"/>
                  <a:pt x="2717451" y="2605392"/>
                  <a:pt x="2707831" y="2637872"/>
                </a:cubicBezTo>
                <a:cubicBezTo>
                  <a:pt x="2628011" y="2910477"/>
                  <a:pt x="2499424" y="3153746"/>
                  <a:pt x="2279206" y="3339960"/>
                </a:cubicBezTo>
                <a:cubicBezTo>
                  <a:pt x="2115852" y="3477882"/>
                  <a:pt x="1928210" y="3554177"/>
                  <a:pt x="1711897" y="3542747"/>
                </a:cubicBezTo>
                <a:cubicBezTo>
                  <a:pt x="1493489" y="3531126"/>
                  <a:pt x="1312514" y="3434257"/>
                  <a:pt x="1159447" y="3283000"/>
                </a:cubicBezTo>
                <a:cubicBezTo>
                  <a:pt x="962660" y="3088404"/>
                  <a:pt x="847027" y="2848565"/>
                  <a:pt x="779018" y="2583389"/>
                </a:cubicBezTo>
                <a:cubicBezTo>
                  <a:pt x="775494" y="2569768"/>
                  <a:pt x="771970" y="2556052"/>
                  <a:pt x="767207" y="2537764"/>
                </a:cubicBezTo>
                <a:lnTo>
                  <a:pt x="510032" y="2611202"/>
                </a:lnTo>
                <a:cubicBezTo>
                  <a:pt x="528511" y="2666352"/>
                  <a:pt x="546132" y="2718834"/>
                  <a:pt x="563658" y="2771508"/>
                </a:cubicBezTo>
                <a:cubicBezTo>
                  <a:pt x="650050" y="3031159"/>
                  <a:pt x="610712" y="3270808"/>
                  <a:pt x="448501" y="3490645"/>
                </a:cubicBezTo>
                <a:cubicBezTo>
                  <a:pt x="441548" y="3500170"/>
                  <a:pt x="433737" y="3508933"/>
                  <a:pt x="424688" y="3520077"/>
                </a:cubicBezTo>
                <a:lnTo>
                  <a:pt x="334677" y="3453402"/>
                </a:lnTo>
                <a:cubicBezTo>
                  <a:pt x="343345" y="3441210"/>
                  <a:pt x="351155" y="3429971"/>
                  <a:pt x="359252" y="3418922"/>
                </a:cubicBezTo>
                <a:cubicBezTo>
                  <a:pt x="494221" y="3235375"/>
                  <a:pt x="528511" y="3035160"/>
                  <a:pt x="458121" y="2817799"/>
                </a:cubicBezTo>
                <a:cubicBezTo>
                  <a:pt x="434690" y="2745504"/>
                  <a:pt x="410496" y="2673591"/>
                  <a:pt x="386493" y="2601201"/>
                </a:cubicBezTo>
                <a:cubicBezTo>
                  <a:pt x="371348" y="2554433"/>
                  <a:pt x="385160" y="2528811"/>
                  <a:pt x="432404" y="2515476"/>
                </a:cubicBezTo>
                <a:cubicBezTo>
                  <a:pt x="523748" y="2489091"/>
                  <a:pt x="615188" y="2463088"/>
                  <a:pt x="706438" y="2436799"/>
                </a:cubicBezTo>
                <a:cubicBezTo>
                  <a:pt x="718820" y="2433180"/>
                  <a:pt x="731012" y="2428989"/>
                  <a:pt x="745395" y="2424417"/>
                </a:cubicBezTo>
                <a:cubicBezTo>
                  <a:pt x="740061" y="2375649"/>
                  <a:pt x="731393" y="2328595"/>
                  <a:pt x="730441" y="2281542"/>
                </a:cubicBezTo>
                <a:cubicBezTo>
                  <a:pt x="728155" y="2173433"/>
                  <a:pt x="728822" y="2065229"/>
                  <a:pt x="730441" y="1957025"/>
                </a:cubicBezTo>
                <a:cubicBezTo>
                  <a:pt x="730441" y="1935117"/>
                  <a:pt x="726155" y="1923116"/>
                  <a:pt x="705390" y="1913305"/>
                </a:cubicBezTo>
                <a:cubicBezTo>
                  <a:pt x="633762" y="1879301"/>
                  <a:pt x="563277" y="1843106"/>
                  <a:pt x="488601" y="1805863"/>
                </a:cubicBezTo>
                <a:cubicBezTo>
                  <a:pt x="457264" y="2090661"/>
                  <a:pt x="292767" y="2283542"/>
                  <a:pt x="71597" y="2441943"/>
                </a:cubicBezTo>
                <a:lnTo>
                  <a:pt x="159" y="2358599"/>
                </a:lnTo>
                <a:cubicBezTo>
                  <a:pt x="36830" y="2326881"/>
                  <a:pt x="70930" y="2295829"/>
                  <a:pt x="106744" y="2266873"/>
                </a:cubicBezTo>
                <a:cubicBezTo>
                  <a:pt x="280480" y="2126094"/>
                  <a:pt x="374206" y="1945785"/>
                  <a:pt x="380111" y="1720900"/>
                </a:cubicBezTo>
                <a:cubicBezTo>
                  <a:pt x="381445" y="1668989"/>
                  <a:pt x="422021" y="1645843"/>
                  <a:pt x="469932" y="1669084"/>
                </a:cubicBezTo>
                <a:cubicBezTo>
                  <a:pt x="546894" y="1706517"/>
                  <a:pt x="623189" y="1745284"/>
                  <a:pt x="699770" y="1783384"/>
                </a:cubicBezTo>
                <a:cubicBezTo>
                  <a:pt x="713486" y="1790242"/>
                  <a:pt x="727298" y="1796814"/>
                  <a:pt x="745776" y="1805863"/>
                </a:cubicBezTo>
                <a:cubicBezTo>
                  <a:pt x="752063" y="1775383"/>
                  <a:pt x="755301" y="1747475"/>
                  <a:pt x="763683" y="1721091"/>
                </a:cubicBezTo>
                <a:cubicBezTo>
                  <a:pt x="800735" y="1600695"/>
                  <a:pt x="838835" y="1480870"/>
                  <a:pt x="878936" y="1361808"/>
                </a:cubicBezTo>
                <a:cubicBezTo>
                  <a:pt x="886270" y="1339900"/>
                  <a:pt x="886365" y="1326279"/>
                  <a:pt x="870554" y="1308182"/>
                </a:cubicBezTo>
                <a:cubicBezTo>
                  <a:pt x="777494" y="1201502"/>
                  <a:pt x="686435" y="1093107"/>
                  <a:pt x="592995" y="986618"/>
                </a:cubicBezTo>
                <a:cubicBezTo>
                  <a:pt x="580336" y="973061"/>
                  <a:pt x="564240" y="963186"/>
                  <a:pt x="546418" y="958043"/>
                </a:cubicBezTo>
                <a:cubicBezTo>
                  <a:pt x="438214" y="925753"/>
                  <a:pt x="329438" y="895464"/>
                  <a:pt x="220949" y="864317"/>
                </a:cubicBezTo>
                <a:cubicBezTo>
                  <a:pt x="211995" y="861745"/>
                  <a:pt x="203327" y="857935"/>
                  <a:pt x="192850" y="854030"/>
                </a:cubicBezTo>
                <a:lnTo>
                  <a:pt x="223520" y="747064"/>
                </a:lnTo>
                <a:cubicBezTo>
                  <a:pt x="251429" y="754493"/>
                  <a:pt x="277527" y="761066"/>
                  <a:pt x="303340" y="768400"/>
                </a:cubicBezTo>
                <a:cubicBezTo>
                  <a:pt x="401638" y="796403"/>
                  <a:pt x="500412" y="823074"/>
                  <a:pt x="597853" y="854125"/>
                </a:cubicBezTo>
                <a:cubicBezTo>
                  <a:pt x="624409" y="862662"/>
                  <a:pt x="648343" y="877843"/>
                  <a:pt x="667385" y="898226"/>
                </a:cubicBezTo>
                <a:cubicBezTo>
                  <a:pt x="761302" y="1004239"/>
                  <a:pt x="852551" y="1112443"/>
                  <a:pt x="947135" y="1222743"/>
                </a:cubicBezTo>
                <a:cubicBezTo>
                  <a:pt x="958850" y="1203693"/>
                  <a:pt x="969137" y="1187214"/>
                  <a:pt x="979615" y="1170641"/>
                </a:cubicBezTo>
                <a:cubicBezTo>
                  <a:pt x="1045374" y="1066951"/>
                  <a:pt x="1126025" y="973495"/>
                  <a:pt x="1218978" y="893273"/>
                </a:cubicBezTo>
                <a:cubicBezTo>
                  <a:pt x="1229837" y="883748"/>
                  <a:pt x="1241838" y="870222"/>
                  <a:pt x="1243648" y="857173"/>
                </a:cubicBezTo>
                <a:cubicBezTo>
                  <a:pt x="1272699" y="651528"/>
                  <a:pt x="1376998" y="496557"/>
                  <a:pt x="1558449" y="387686"/>
                </a:cubicBezTo>
                <a:cubicBezTo>
                  <a:pt x="1540733" y="360825"/>
                  <a:pt x="1523492" y="334536"/>
                  <a:pt x="1506062" y="308342"/>
                </a:cubicBezTo>
                <a:cubicBezTo>
                  <a:pt x="1473200" y="258717"/>
                  <a:pt x="1439387" y="209473"/>
                  <a:pt x="1407287" y="159657"/>
                </a:cubicBezTo>
                <a:cubicBezTo>
                  <a:pt x="1389666" y="132702"/>
                  <a:pt x="1369854" y="104222"/>
                  <a:pt x="1334040" y="118986"/>
                </a:cubicBezTo>
                <a:cubicBezTo>
                  <a:pt x="1314920" y="128915"/>
                  <a:pt x="1301028" y="146627"/>
                  <a:pt x="1295940" y="167563"/>
                </a:cubicBezTo>
                <a:cubicBezTo>
                  <a:pt x="1289463" y="204139"/>
                  <a:pt x="1316609" y="222427"/>
                  <a:pt x="1349280" y="231571"/>
                </a:cubicBezTo>
                <a:lnTo>
                  <a:pt x="1349280" y="341775"/>
                </a:lnTo>
                <a:cubicBezTo>
                  <a:pt x="1268182" y="342506"/>
                  <a:pt x="1198136" y="285203"/>
                  <a:pt x="1182783" y="205568"/>
                </a:cubicBezTo>
                <a:cubicBezTo>
                  <a:pt x="1166924" y="128324"/>
                  <a:pt x="1205797" y="50223"/>
                  <a:pt x="1276985" y="16306"/>
                </a:cubicBezTo>
                <a:cubicBezTo>
                  <a:pt x="1349978" y="-18265"/>
                  <a:pt x="1437258" y="4640"/>
                  <a:pt x="1483868" y="70598"/>
                </a:cubicBezTo>
                <a:cubicBezTo>
                  <a:pt x="1542447" y="154514"/>
                  <a:pt x="1598645" y="240144"/>
                  <a:pt x="1654271" y="325964"/>
                </a:cubicBezTo>
                <a:cubicBezTo>
                  <a:pt x="1667225" y="345871"/>
                  <a:pt x="1679512" y="351205"/>
                  <a:pt x="1703515" y="347776"/>
                </a:cubicBezTo>
                <a:cubicBezTo>
                  <a:pt x="1735305" y="343394"/>
                  <a:pt x="1767546" y="343394"/>
                  <a:pt x="1799336" y="347776"/>
                </a:cubicBezTo>
                <a:cubicBezTo>
                  <a:pt x="1821911" y="350919"/>
                  <a:pt x="1833531" y="345490"/>
                  <a:pt x="1845628" y="327011"/>
                </a:cubicBezTo>
                <a:cubicBezTo>
                  <a:pt x="1900873" y="242239"/>
                  <a:pt x="1957007" y="158101"/>
                  <a:pt x="2014030" y="74599"/>
                </a:cubicBezTo>
                <a:cubicBezTo>
                  <a:pt x="2058777" y="6952"/>
                  <a:pt x="2145851" y="-18461"/>
                  <a:pt x="2219961" y="14496"/>
                </a:cubicBezTo>
                <a:cubicBezTo>
                  <a:pt x="2292371" y="45990"/>
                  <a:pt x="2333705" y="123062"/>
                  <a:pt x="2319878" y="200805"/>
                </a:cubicBezTo>
                <a:cubicBezTo>
                  <a:pt x="2305766" y="281983"/>
                  <a:pt x="2235677" y="341492"/>
                  <a:pt x="2153286" y="342251"/>
                </a:cubicBezTo>
                <a:lnTo>
                  <a:pt x="2153286" y="231952"/>
                </a:lnTo>
                <a:cubicBezTo>
                  <a:pt x="2159000" y="229761"/>
                  <a:pt x="2165573" y="227475"/>
                  <a:pt x="2172336" y="224618"/>
                </a:cubicBezTo>
                <a:cubicBezTo>
                  <a:pt x="2196815" y="213950"/>
                  <a:pt x="2213293" y="193661"/>
                  <a:pt x="2206721" y="168801"/>
                </a:cubicBezTo>
                <a:cubicBezTo>
                  <a:pt x="2200499" y="148191"/>
                  <a:pt x="2186946" y="130572"/>
                  <a:pt x="2168621" y="119271"/>
                </a:cubicBezTo>
                <a:cubicBezTo>
                  <a:pt x="2145285" y="106127"/>
                  <a:pt x="2122044" y="119843"/>
                  <a:pt x="2107470" y="141465"/>
                </a:cubicBezTo>
                <a:cubicBezTo>
                  <a:pt x="2052892" y="222236"/>
                  <a:pt x="1999171" y="303389"/>
                  <a:pt x="1944021" y="386066"/>
                </a:cubicBezTo>
                <a:cubicBezTo>
                  <a:pt x="1947674" y="389502"/>
                  <a:pt x="1951556" y="392684"/>
                  <a:pt x="1955642" y="395591"/>
                </a:cubicBezTo>
                <a:cubicBezTo>
                  <a:pt x="2127092" y="499795"/>
                  <a:pt x="2226342" y="651624"/>
                  <a:pt x="2256917" y="849458"/>
                </a:cubicBezTo>
                <a:cubicBezTo>
                  <a:pt x="2258739" y="863050"/>
                  <a:pt x="2264922" y="875685"/>
                  <a:pt x="2274539" y="885462"/>
                </a:cubicBezTo>
                <a:cubicBezTo>
                  <a:pt x="2382731" y="977426"/>
                  <a:pt x="2474523" y="1087094"/>
                  <a:pt x="2546001" y="1209788"/>
                </a:cubicBezTo>
                <a:cubicBezTo>
                  <a:pt x="2548860" y="1214030"/>
                  <a:pt x="2552044" y="1218043"/>
                  <a:pt x="2555526" y="1221790"/>
                </a:cubicBezTo>
                <a:cubicBezTo>
                  <a:pt x="2649443" y="1112443"/>
                  <a:pt x="2741645" y="1003477"/>
                  <a:pt x="2836228" y="896511"/>
                </a:cubicBezTo>
                <a:cubicBezTo>
                  <a:pt x="2853417" y="877446"/>
                  <a:pt x="2875332" y="863252"/>
                  <a:pt x="2899760" y="855363"/>
                </a:cubicBezTo>
                <a:cubicBezTo>
                  <a:pt x="3023585" y="817835"/>
                  <a:pt x="3148553" y="783449"/>
                  <a:pt x="3277426" y="746778"/>
                </a:cubicBezTo>
                <a:cubicBezTo>
                  <a:pt x="3288094" y="782973"/>
                  <a:pt x="3298286" y="817644"/>
                  <a:pt x="3309525" y="855649"/>
                </a:cubicBezTo>
                <a:cubicBezTo>
                  <a:pt x="3232659" y="877938"/>
                  <a:pt x="3158744" y="906036"/>
                  <a:pt x="3082259" y="919943"/>
                </a:cubicBezTo>
                <a:cubicBezTo>
                  <a:pt x="2969578" y="940517"/>
                  <a:pt x="2885758" y="995190"/>
                  <a:pt x="2818797" y="1088154"/>
                </a:cubicBezTo>
                <a:cubicBezTo>
                  <a:pt x="2761647" y="1167117"/>
                  <a:pt x="2693639" y="1237887"/>
                  <a:pt x="2629345" y="1311230"/>
                </a:cubicBezTo>
                <a:cubicBezTo>
                  <a:pt x="2615629" y="1326851"/>
                  <a:pt x="2612771" y="1339043"/>
                  <a:pt x="2621630" y="1358855"/>
                </a:cubicBezTo>
                <a:cubicBezTo>
                  <a:pt x="2683563" y="1495408"/>
                  <a:pt x="2727245" y="1639521"/>
                  <a:pt x="2751551" y="1787480"/>
                </a:cubicBezTo>
                <a:cubicBezTo>
                  <a:pt x="2752859" y="1792862"/>
                  <a:pt x="2754546" y="1798146"/>
                  <a:pt x="2756599" y="1803291"/>
                </a:cubicBezTo>
                <a:cubicBezTo>
                  <a:pt x="2767553" y="1799005"/>
                  <a:pt x="2777364" y="1795862"/>
                  <a:pt x="2786507" y="1791290"/>
                </a:cubicBezTo>
                <a:cubicBezTo>
                  <a:pt x="2867375" y="1750999"/>
                  <a:pt x="2947861" y="1709946"/>
                  <a:pt x="3028919" y="1670132"/>
                </a:cubicBezTo>
                <a:cubicBezTo>
                  <a:pt x="3082544" y="1643748"/>
                  <a:pt x="3120549" y="1667560"/>
                  <a:pt x="3122454" y="1727282"/>
                </a:cubicBezTo>
                <a:cubicBezTo>
                  <a:pt x="3129312" y="1939213"/>
                  <a:pt x="3215037" y="2112854"/>
                  <a:pt x="3376200" y="2249919"/>
                </a:cubicBezTo>
                <a:cubicBezTo>
                  <a:pt x="3417729" y="2285161"/>
                  <a:pt x="3458973" y="2320785"/>
                  <a:pt x="3502407" y="2357932"/>
                </a:cubicBezTo>
                <a:lnTo>
                  <a:pt x="3430588" y="2441562"/>
                </a:lnTo>
                <a:cubicBezTo>
                  <a:pt x="3210180" y="2282685"/>
                  <a:pt x="3044826" y="2090470"/>
                  <a:pt x="3013869" y="1805292"/>
                </a:cubicBezTo>
                <a:cubicBezTo>
                  <a:pt x="2934336" y="1845106"/>
                  <a:pt x="2857373" y="1882444"/>
                  <a:pt x="2781936" y="1922544"/>
                </a:cubicBezTo>
                <a:cubicBezTo>
                  <a:pt x="2774315" y="1926545"/>
                  <a:pt x="2773173" y="1946928"/>
                  <a:pt x="2772887" y="1959787"/>
                </a:cubicBezTo>
                <a:cubicBezTo>
                  <a:pt x="2769839" y="2089327"/>
                  <a:pt x="2768029" y="2218772"/>
                  <a:pt x="2764886" y="2348312"/>
                </a:cubicBezTo>
                <a:cubicBezTo>
                  <a:pt x="2764314" y="2372886"/>
                  <a:pt x="2759361" y="2397461"/>
                  <a:pt x="2756123" y="2424512"/>
                </a:cubicBezTo>
                <a:lnTo>
                  <a:pt x="3045587" y="2507665"/>
                </a:lnTo>
                <a:cubicBezTo>
                  <a:pt x="3052445" y="2509665"/>
                  <a:pt x="3059303" y="2511475"/>
                  <a:pt x="3066066" y="2513666"/>
                </a:cubicBezTo>
                <a:cubicBezTo>
                  <a:pt x="3118073" y="2529763"/>
                  <a:pt x="3131122" y="2553861"/>
                  <a:pt x="3114548" y="2604534"/>
                </a:cubicBezTo>
                <a:cubicBezTo>
                  <a:pt x="3090545" y="2677972"/>
                  <a:pt x="3065304" y="2750934"/>
                  <a:pt x="3041778" y="2824562"/>
                </a:cubicBezTo>
                <a:cubicBezTo>
                  <a:pt x="2974340" y="3035445"/>
                  <a:pt x="3007487" y="3230517"/>
                  <a:pt x="3135980" y="3410064"/>
                </a:cubicBezTo>
                <a:cubicBezTo>
                  <a:pt x="3144933" y="3422637"/>
                  <a:pt x="3154077" y="3435114"/>
                  <a:pt x="3163031" y="3448164"/>
                </a:cubicBezTo>
                <a:cubicBezTo>
                  <a:pt x="3163983" y="3448449"/>
                  <a:pt x="3163793" y="3449878"/>
                  <a:pt x="3164555" y="3455403"/>
                </a:cubicBezTo>
                <a:close/>
                <a:moveTo>
                  <a:pt x="1813243" y="3433019"/>
                </a:moveTo>
                <a:cubicBezTo>
                  <a:pt x="1878870" y="3413969"/>
                  <a:pt x="1937068" y="3402920"/>
                  <a:pt x="1992122" y="3381489"/>
                </a:cubicBezTo>
                <a:cubicBezTo>
                  <a:pt x="2181480" y="3307384"/>
                  <a:pt x="2317496" y="3170034"/>
                  <a:pt x="2424462" y="3001917"/>
                </a:cubicBezTo>
                <a:cubicBezTo>
                  <a:pt x="2556669" y="2794368"/>
                  <a:pt x="2626202" y="2565101"/>
                  <a:pt x="2653062" y="2321832"/>
                </a:cubicBezTo>
                <a:cubicBezTo>
                  <a:pt x="2682085" y="2069237"/>
                  <a:pt x="2658045" y="1813365"/>
                  <a:pt x="2582482" y="1570596"/>
                </a:cubicBezTo>
                <a:cubicBezTo>
                  <a:pt x="2576386" y="1551069"/>
                  <a:pt x="2568671" y="1544592"/>
                  <a:pt x="2547621" y="1546402"/>
                </a:cubicBezTo>
                <a:cubicBezTo>
                  <a:pt x="2245964" y="1572691"/>
                  <a:pt x="1996028" y="1786718"/>
                  <a:pt x="1936592" y="2084946"/>
                </a:cubicBezTo>
                <a:cubicBezTo>
                  <a:pt x="1910493" y="2216105"/>
                  <a:pt x="1906207" y="2351646"/>
                  <a:pt x="1894205" y="2485567"/>
                </a:cubicBezTo>
                <a:cubicBezTo>
                  <a:pt x="1872679" y="2724930"/>
                  <a:pt x="1852676" y="2964484"/>
                  <a:pt x="1832198" y="3203943"/>
                </a:cubicBezTo>
                <a:cubicBezTo>
                  <a:pt x="1826006" y="3275952"/>
                  <a:pt x="1819910" y="3347961"/>
                  <a:pt x="1813243" y="3433019"/>
                </a:cubicBezTo>
                <a:close/>
                <a:moveTo>
                  <a:pt x="1686560" y="3424161"/>
                </a:moveTo>
                <a:cubicBezTo>
                  <a:pt x="1685513" y="3405111"/>
                  <a:pt x="1685132" y="3388728"/>
                  <a:pt x="1683703" y="3372440"/>
                </a:cubicBezTo>
                <a:cubicBezTo>
                  <a:pt x="1660779" y="3104533"/>
                  <a:pt x="1637761" y="2836627"/>
                  <a:pt x="1614647" y="2568720"/>
                </a:cubicBezTo>
                <a:cubicBezTo>
                  <a:pt x="1602550" y="2424893"/>
                  <a:pt x="1596073" y="2280970"/>
                  <a:pt x="1576070" y="2138571"/>
                </a:cubicBezTo>
                <a:cubicBezTo>
                  <a:pt x="1530541" y="1814721"/>
                  <a:pt x="1288987" y="1586121"/>
                  <a:pt x="961994" y="1548021"/>
                </a:cubicBezTo>
                <a:cubicBezTo>
                  <a:pt x="936086" y="1544878"/>
                  <a:pt x="924560" y="1550117"/>
                  <a:pt x="916559" y="1576596"/>
                </a:cubicBezTo>
                <a:cubicBezTo>
                  <a:pt x="857507" y="1769245"/>
                  <a:pt x="830698" y="1970328"/>
                  <a:pt x="837216" y="2171718"/>
                </a:cubicBezTo>
                <a:cubicBezTo>
                  <a:pt x="846741" y="2450515"/>
                  <a:pt x="909035" y="2715786"/>
                  <a:pt x="1050481" y="2958769"/>
                </a:cubicBezTo>
                <a:cubicBezTo>
                  <a:pt x="1150589" y="3130791"/>
                  <a:pt x="1280414" y="3273761"/>
                  <a:pt x="1462437" y="3362343"/>
                </a:cubicBezTo>
                <a:cubicBezTo>
                  <a:pt x="1532241" y="3397777"/>
                  <a:pt x="1608462" y="3418800"/>
                  <a:pt x="1686560" y="3424161"/>
                </a:cubicBezTo>
                <a:close/>
                <a:moveTo>
                  <a:pt x="1746282" y="2765412"/>
                </a:moveTo>
                <a:lnTo>
                  <a:pt x="1753616" y="2765412"/>
                </a:lnTo>
                <a:cubicBezTo>
                  <a:pt x="1754846" y="2762106"/>
                  <a:pt x="1755770" y="2758694"/>
                  <a:pt x="1756379" y="2755220"/>
                </a:cubicBezTo>
                <a:cubicBezTo>
                  <a:pt x="1773333" y="2558433"/>
                  <a:pt x="1791431" y="2361647"/>
                  <a:pt x="1806766" y="2164670"/>
                </a:cubicBezTo>
                <a:cubicBezTo>
                  <a:pt x="1832864" y="1830438"/>
                  <a:pt x="2072609" y="1541449"/>
                  <a:pt x="2396459" y="1457820"/>
                </a:cubicBezTo>
                <a:cubicBezTo>
                  <a:pt x="2439607" y="1446675"/>
                  <a:pt x="2483708" y="1439341"/>
                  <a:pt x="2527523" y="1430197"/>
                </a:cubicBezTo>
                <a:cubicBezTo>
                  <a:pt x="2509425" y="1372380"/>
                  <a:pt x="2509425" y="1372380"/>
                  <a:pt x="2453609" y="1372380"/>
                </a:cubicBezTo>
                <a:lnTo>
                  <a:pt x="1046290" y="1372380"/>
                </a:lnTo>
                <a:cubicBezTo>
                  <a:pt x="989140" y="1372380"/>
                  <a:pt x="989140" y="1372380"/>
                  <a:pt x="975043" y="1432483"/>
                </a:cubicBezTo>
                <a:cubicBezTo>
                  <a:pt x="981710" y="1433721"/>
                  <a:pt x="988473" y="1435436"/>
                  <a:pt x="995236" y="1436198"/>
                </a:cubicBezTo>
                <a:cubicBezTo>
                  <a:pt x="1346327" y="1475822"/>
                  <a:pt x="1639888" y="1757381"/>
                  <a:pt x="1686560" y="2106282"/>
                </a:cubicBezTo>
                <a:cubicBezTo>
                  <a:pt x="1706944" y="2259444"/>
                  <a:pt x="1715707" y="2414225"/>
                  <a:pt x="1729613" y="2568244"/>
                </a:cubicBezTo>
                <a:cubicBezTo>
                  <a:pt x="1735328" y="2634443"/>
                  <a:pt x="1740853" y="2699689"/>
                  <a:pt x="1746568" y="2765412"/>
                </a:cubicBezTo>
                <a:close/>
                <a:moveTo>
                  <a:pt x="2439893" y="1256366"/>
                </a:moveTo>
                <a:cubicBezTo>
                  <a:pt x="2435797" y="1248460"/>
                  <a:pt x="2433606" y="1243317"/>
                  <a:pt x="2430368" y="1238649"/>
                </a:cubicBezTo>
                <a:cubicBezTo>
                  <a:pt x="2357025" y="1119968"/>
                  <a:pt x="2267586" y="1015193"/>
                  <a:pt x="2152523" y="935659"/>
                </a:cubicBezTo>
                <a:cubicBezTo>
                  <a:pt x="1919161" y="774687"/>
                  <a:pt x="1674940" y="753351"/>
                  <a:pt x="1423004" y="889368"/>
                </a:cubicBezTo>
                <a:cubicBezTo>
                  <a:pt x="1274890" y="969473"/>
                  <a:pt x="1165257" y="1090631"/>
                  <a:pt x="1075627" y="1231220"/>
                </a:cubicBezTo>
                <a:cubicBezTo>
                  <a:pt x="1070985" y="1239384"/>
                  <a:pt x="1066757" y="1247777"/>
                  <a:pt x="1062959" y="1256366"/>
                </a:cubicBezTo>
                <a:close/>
                <a:moveTo>
                  <a:pt x="2119472" y="780116"/>
                </a:moveTo>
                <a:cubicBezTo>
                  <a:pt x="2070418" y="583424"/>
                  <a:pt x="1893158" y="442359"/>
                  <a:pt x="1721708" y="459028"/>
                </a:cubicBezTo>
                <a:cubicBezTo>
                  <a:pt x="1569308" y="473887"/>
                  <a:pt x="1393286" y="640860"/>
                  <a:pt x="1386618" y="778211"/>
                </a:cubicBezTo>
                <a:cubicBezTo>
                  <a:pt x="1629410" y="655434"/>
                  <a:pt x="1872584" y="655434"/>
                  <a:pt x="2119472" y="780116"/>
                </a:cubicBezTo>
                <a:close/>
              </a:path>
            </a:pathLst>
          </a:custGeom>
          <a:solidFill>
            <a:schemeClr val="bg1"/>
          </a:solidFill>
          <a:ln w="9525" cap="flat">
            <a:noFill/>
            <a:prstDash val="solid"/>
            <a:miter/>
          </a:ln>
        </p:spPr>
        <p:txBody>
          <a:bodyPr rtlCol="0" anchor="ctr"/>
          <a:lstStyle/>
          <a:p>
            <a:endParaRPr lang="en-RO"/>
          </a:p>
        </p:txBody>
      </p:sp>
    </p:spTree>
    <p:extLst>
      <p:ext uri="{BB962C8B-B14F-4D97-AF65-F5344CB8AC3E}">
        <p14:creationId xmlns:p14="http://schemas.microsoft.com/office/powerpoint/2010/main" val="71512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C2A592-229C-054C-A94C-30B77C45C1F4}"/>
              </a:ext>
            </a:extLst>
          </p:cNvPr>
          <p:cNvSpPr/>
          <p:nvPr/>
        </p:nvSpPr>
        <p:spPr>
          <a:xfrm>
            <a:off x="4572000" y="-1"/>
            <a:ext cx="4572000" cy="685800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347518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vectors</a:t>
            </a:r>
          </a:p>
        </p:txBody>
      </p:sp>
      <p:pic>
        <p:nvPicPr>
          <p:cNvPr id="9" name="Imagen 2">
            <a:extLst>
              <a:ext uri="{FF2B5EF4-FFF2-40B4-BE49-F238E27FC236}">
                <a16:creationId xmlns:a16="http://schemas.microsoft.com/office/drawing/2014/main" id="{70A95E18-7C7B-9E49-AF39-C3AC2D0D6B99}"/>
              </a:ext>
            </a:extLst>
          </p:cNvPr>
          <p:cNvPicPr>
            <a:picLocks noChangeAspect="1"/>
          </p:cNvPicPr>
          <p:nvPr/>
        </p:nvPicPr>
        <p:blipFill rotWithShape="1">
          <a:blip r:embed="rId2"/>
          <a:srcRect l="9912" r="20625"/>
          <a:stretch/>
        </p:blipFill>
        <p:spPr>
          <a:xfrm>
            <a:off x="5017174" y="2169000"/>
            <a:ext cx="3681653" cy="2519999"/>
          </a:xfrm>
          <a:prstGeom prst="roundRect">
            <a:avLst>
              <a:gd name="adj" fmla="val 6422"/>
            </a:avLst>
          </a:prstGeom>
          <a:ln w="19050">
            <a:solidFill>
              <a:schemeClr val="bg1"/>
            </a:solidFill>
          </a:ln>
          <a:effectLst>
            <a:outerShdw blurRad="50800" dist="38100" dir="5400000" algn="t" rotWithShape="0">
              <a:prstClr val="black">
                <a:alpha val="40000"/>
              </a:prstClr>
            </a:outerShdw>
          </a:effectLst>
        </p:spPr>
      </p:pic>
      <p:sp>
        <p:nvSpPr>
          <p:cNvPr id="13" name="Rounded Rectangle 12">
            <a:extLst>
              <a:ext uri="{FF2B5EF4-FFF2-40B4-BE49-F238E27FC236}">
                <a16:creationId xmlns:a16="http://schemas.microsoft.com/office/drawing/2014/main" id="{8D666719-4D9A-9948-B49C-C59CB77C4A0A}"/>
              </a:ext>
            </a:extLst>
          </p:cNvPr>
          <p:cNvSpPr/>
          <p:nvPr/>
        </p:nvSpPr>
        <p:spPr>
          <a:xfrm>
            <a:off x="445173" y="2517241"/>
            <a:ext cx="3579303" cy="3864509"/>
          </a:xfrm>
          <a:prstGeom prst="roundRect">
            <a:avLst>
              <a:gd name="adj" fmla="val 6074"/>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Google Shape;140;p4">
            <a:extLst>
              <a:ext uri="{FF2B5EF4-FFF2-40B4-BE49-F238E27FC236}">
                <a16:creationId xmlns:a16="http://schemas.microsoft.com/office/drawing/2014/main" id="{B0663AFF-0638-8F4B-8C43-11DCADAFD3B0}"/>
              </a:ext>
            </a:extLst>
          </p:cNvPr>
          <p:cNvSpPr>
            <a:spLocks noChangeAspect="1"/>
          </p:cNvSpPr>
          <p:nvPr/>
        </p:nvSpPr>
        <p:spPr>
          <a:xfrm>
            <a:off x="1802824" y="208524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TextBox 29">
            <a:extLst>
              <a:ext uri="{FF2B5EF4-FFF2-40B4-BE49-F238E27FC236}">
                <a16:creationId xmlns:a16="http://schemas.microsoft.com/office/drawing/2014/main" id="{2FA8F1CA-F7D4-5A44-BEA5-29BA3C440448}"/>
              </a:ext>
            </a:extLst>
          </p:cNvPr>
          <p:cNvSpPr txBox="1"/>
          <p:nvPr/>
        </p:nvSpPr>
        <p:spPr>
          <a:xfrm>
            <a:off x="962447" y="3332430"/>
            <a:ext cx="2485138" cy="1723549"/>
          </a:xfrm>
          <a:prstGeom prst="rect">
            <a:avLst/>
          </a:prstGeom>
          <a:noFill/>
        </p:spPr>
        <p:txBody>
          <a:bodyPr wrap="square" lIns="0" tIns="0" rIns="0" bIns="0" rtlCol="0">
            <a:spAutoFit/>
          </a:bodyPr>
          <a:lstStyle/>
          <a:p>
            <a:r>
              <a:rPr lang="en-GB" sz="1600" b="1" dirty="0" err="1">
                <a:solidFill>
                  <a:schemeClr val="tx1"/>
                </a:solidFill>
              </a:rPr>
              <a:t>RESERVOIR VECTOR</a:t>
            </a:r>
          </a:p>
          <a:p>
            <a:endParaRPr lang="en-GB" sz="1600" dirty="0" err="1">
              <a:solidFill>
                <a:schemeClr val="tx1"/>
              </a:solidFill>
            </a:endParaRPr>
          </a:p>
          <a:p>
            <a:pPr marL="180975" indent="-180975"/>
            <a:r>
              <a:rPr lang="en-GB" sz="1600" dirty="0" err="1">
                <a:solidFill>
                  <a:schemeClr val="tx1"/>
                </a:solidFill>
              </a:rPr>
              <a:t>– Where the agent may be transmitted from one generation to the next through transovarian transmission.</a:t>
            </a:r>
          </a:p>
        </p:txBody>
      </p:sp>
      <p:grpSp>
        <p:nvGrpSpPr>
          <p:cNvPr id="6" name="Graphic 3">
            <a:extLst>
              <a:ext uri="{FF2B5EF4-FFF2-40B4-BE49-F238E27FC236}">
                <a16:creationId xmlns:a16="http://schemas.microsoft.com/office/drawing/2014/main" id="{E31F3A61-8A3F-8C4A-861A-144B3A44929C}"/>
              </a:ext>
            </a:extLst>
          </p:cNvPr>
          <p:cNvGrpSpPr>
            <a:grpSpLocks noChangeAspect="1"/>
          </p:cNvGrpSpPr>
          <p:nvPr/>
        </p:nvGrpSpPr>
        <p:grpSpPr>
          <a:xfrm>
            <a:off x="1990136" y="2247241"/>
            <a:ext cx="489375" cy="540000"/>
            <a:chOff x="2914650" y="1600200"/>
            <a:chExt cx="3314700" cy="3657600"/>
          </a:xfrm>
          <a:solidFill>
            <a:schemeClr val="bg1"/>
          </a:solidFill>
        </p:grpSpPr>
        <p:sp>
          <p:nvSpPr>
            <p:cNvPr id="10" name="Freeform 9">
              <a:extLst>
                <a:ext uri="{FF2B5EF4-FFF2-40B4-BE49-F238E27FC236}">
                  <a16:creationId xmlns:a16="http://schemas.microsoft.com/office/drawing/2014/main" id="{7DCDCF14-EA11-3E43-AA26-739AD9176ADE}"/>
                </a:ext>
              </a:extLst>
            </p:cNvPr>
            <p:cNvSpPr/>
            <p:nvPr/>
          </p:nvSpPr>
          <p:spPr>
            <a:xfrm>
              <a:off x="2914458" y="1600200"/>
              <a:ext cx="3315655" cy="3660456"/>
            </a:xfrm>
            <a:custGeom>
              <a:avLst/>
              <a:gdLst>
                <a:gd name="connsiteX0" fmla="*/ 3065390 w 3315655"/>
                <a:gd name="connsiteY0" fmla="*/ 160 h 3660456"/>
                <a:gd name="connsiteX1" fmla="*/ 3115492 w 3315655"/>
                <a:gd name="connsiteY1" fmla="*/ 100363 h 3660456"/>
                <a:gd name="connsiteX2" fmla="*/ 2884130 w 3315655"/>
                <a:gd name="connsiteY2" fmla="*/ 481172 h 3660456"/>
                <a:gd name="connsiteX3" fmla="*/ 2452647 w 3315655"/>
                <a:gd name="connsiteY3" fmla="*/ 608331 h 3660456"/>
                <a:gd name="connsiteX4" fmla="*/ 2184804 w 3315655"/>
                <a:gd name="connsiteY4" fmla="*/ 671672 h 3660456"/>
                <a:gd name="connsiteX5" fmla="*/ 1993828 w 3315655"/>
                <a:gd name="connsiteY5" fmla="*/ 827596 h 3660456"/>
                <a:gd name="connsiteX6" fmla="*/ 2612953 w 3315655"/>
                <a:gd name="connsiteY6" fmla="*/ 1347566 h 3660456"/>
                <a:gd name="connsiteX7" fmla="*/ 2639147 w 3315655"/>
                <a:gd name="connsiteY7" fmla="*/ 1338041 h 3660456"/>
                <a:gd name="connsiteX8" fmla="*/ 2862508 w 3315655"/>
                <a:gd name="connsiteY8" fmla="*/ 1234981 h 3660456"/>
                <a:gd name="connsiteX9" fmla="*/ 2997477 w 3315655"/>
                <a:gd name="connsiteY9" fmla="*/ 1026288 h 3660456"/>
                <a:gd name="connsiteX10" fmla="*/ 2997477 w 3315655"/>
                <a:gd name="connsiteY10" fmla="*/ 854838 h 3660456"/>
                <a:gd name="connsiteX11" fmla="*/ 3069962 w 3315655"/>
                <a:gd name="connsiteY11" fmla="*/ 771780 h 3660456"/>
                <a:gd name="connsiteX12" fmla="*/ 3140257 w 3315655"/>
                <a:gd name="connsiteY12" fmla="*/ 853790 h 3660456"/>
                <a:gd name="connsiteX13" fmla="*/ 3137399 w 3315655"/>
                <a:gd name="connsiteY13" fmla="*/ 1064388 h 3660456"/>
                <a:gd name="connsiteX14" fmla="*/ 2937374 w 3315655"/>
                <a:gd name="connsiteY14" fmla="*/ 1356805 h 3660456"/>
                <a:gd name="connsiteX15" fmla="*/ 2682962 w 3315655"/>
                <a:gd name="connsiteY15" fmla="*/ 1475773 h 3660456"/>
                <a:gd name="connsiteX16" fmla="*/ 2843172 w 3315655"/>
                <a:gd name="connsiteY16" fmla="*/ 2049749 h 3660456"/>
                <a:gd name="connsiteX17" fmla="*/ 3121588 w 3315655"/>
                <a:gd name="connsiteY17" fmla="*/ 2049749 h 3660456"/>
                <a:gd name="connsiteX18" fmla="*/ 3235888 w 3315655"/>
                <a:gd name="connsiteY18" fmla="*/ 2049749 h 3660456"/>
                <a:gd name="connsiteX19" fmla="*/ 3315803 w 3315655"/>
                <a:gd name="connsiteY19" fmla="*/ 2121282 h 3660456"/>
                <a:gd name="connsiteX20" fmla="*/ 3234936 w 3315655"/>
                <a:gd name="connsiteY20" fmla="*/ 2192624 h 3660456"/>
                <a:gd name="connsiteX21" fmla="*/ 2888511 w 3315655"/>
                <a:gd name="connsiteY21" fmla="*/ 2192624 h 3660456"/>
                <a:gd name="connsiteX22" fmla="*/ 2852031 w 3315655"/>
                <a:gd name="connsiteY22" fmla="*/ 2192624 h 3660456"/>
                <a:gd name="connsiteX23" fmla="*/ 2760590 w 3315655"/>
                <a:gd name="connsiteY23" fmla="*/ 2769744 h 3660456"/>
                <a:gd name="connsiteX24" fmla="*/ 2921087 w 3315655"/>
                <a:gd name="connsiteY24" fmla="*/ 2844325 h 3660456"/>
                <a:gd name="connsiteX25" fmla="*/ 3140638 w 3315655"/>
                <a:gd name="connsiteY25" fmla="*/ 3179509 h 3660456"/>
                <a:gd name="connsiteX26" fmla="*/ 3140638 w 3315655"/>
                <a:gd name="connsiteY26" fmla="*/ 3536602 h 3660456"/>
                <a:gd name="connsiteX27" fmla="*/ 3124350 w 3315655"/>
                <a:gd name="connsiteY27" fmla="*/ 3593752 h 3660456"/>
                <a:gd name="connsiteX28" fmla="*/ 3048626 w 3315655"/>
                <a:gd name="connsiteY28" fmla="*/ 3617945 h 3660456"/>
                <a:gd name="connsiteX29" fmla="*/ 2998239 w 3315655"/>
                <a:gd name="connsiteY29" fmla="*/ 3544222 h 3660456"/>
                <a:gd name="connsiteX30" fmla="*/ 2996620 w 3315655"/>
                <a:gd name="connsiteY30" fmla="*/ 3194273 h 3660456"/>
                <a:gd name="connsiteX31" fmla="*/ 2964521 w 3315655"/>
                <a:gd name="connsiteY31" fmla="*/ 3065114 h 3660456"/>
                <a:gd name="connsiteX32" fmla="*/ 2908133 w 3315655"/>
                <a:gd name="connsiteY32" fmla="*/ 3002725 h 3660456"/>
                <a:gd name="connsiteX33" fmla="*/ 2709632 w 3315655"/>
                <a:gd name="connsiteY33" fmla="*/ 2902618 h 3660456"/>
                <a:gd name="connsiteX34" fmla="*/ 2672389 w 3315655"/>
                <a:gd name="connsiteY34" fmla="*/ 2976627 h 3660456"/>
                <a:gd name="connsiteX35" fmla="*/ 2096984 w 3315655"/>
                <a:gd name="connsiteY35" fmla="*/ 3556414 h 3660456"/>
                <a:gd name="connsiteX36" fmla="*/ 1035803 w 3315655"/>
                <a:gd name="connsiteY36" fmla="*/ 3445924 h 3660456"/>
                <a:gd name="connsiteX37" fmla="*/ 627848 w 3315655"/>
                <a:gd name="connsiteY37" fmla="*/ 2944051 h 3660456"/>
                <a:gd name="connsiteX38" fmla="*/ 606131 w 3315655"/>
                <a:gd name="connsiteY38" fmla="*/ 2900617 h 3660456"/>
                <a:gd name="connsiteX39" fmla="*/ 391628 w 3315655"/>
                <a:gd name="connsiteY39" fmla="*/ 3017299 h 3660456"/>
                <a:gd name="connsiteX40" fmla="*/ 318380 w 3315655"/>
                <a:gd name="connsiteY40" fmla="*/ 3187891 h 3660456"/>
                <a:gd name="connsiteX41" fmla="*/ 318380 w 3315655"/>
                <a:gd name="connsiteY41" fmla="*/ 3523648 h 3660456"/>
                <a:gd name="connsiteX42" fmla="*/ 315713 w 3315655"/>
                <a:gd name="connsiteY42" fmla="*/ 3566320 h 3660456"/>
                <a:gd name="connsiteX43" fmla="*/ 249896 w 3315655"/>
                <a:gd name="connsiteY43" fmla="*/ 3621755 h 3660456"/>
                <a:gd name="connsiteX44" fmla="*/ 179601 w 3315655"/>
                <a:gd name="connsiteY44" fmla="*/ 3571558 h 3660456"/>
                <a:gd name="connsiteX45" fmla="*/ 175696 w 3315655"/>
                <a:gd name="connsiteY45" fmla="*/ 3546984 h 3660456"/>
                <a:gd name="connsiteX46" fmla="*/ 179315 w 3315655"/>
                <a:gd name="connsiteY46" fmla="*/ 3143600 h 3660456"/>
                <a:gd name="connsiteX47" fmla="*/ 373911 w 3315655"/>
                <a:gd name="connsiteY47" fmla="*/ 2856040 h 3660456"/>
                <a:gd name="connsiteX48" fmla="*/ 554886 w 3315655"/>
                <a:gd name="connsiteY48" fmla="*/ 2770315 h 3660456"/>
                <a:gd name="connsiteX49" fmla="*/ 464399 w 3315655"/>
                <a:gd name="connsiteY49" fmla="*/ 2193005 h 3660456"/>
                <a:gd name="connsiteX50" fmla="*/ 390961 w 3315655"/>
                <a:gd name="connsiteY50" fmla="*/ 2193005 h 3660456"/>
                <a:gd name="connsiteX51" fmla="*/ 83780 w 3315655"/>
                <a:gd name="connsiteY51" fmla="*/ 2193005 h 3660456"/>
                <a:gd name="connsiteX52" fmla="*/ 150 w 3315655"/>
                <a:gd name="connsiteY52" fmla="*/ 2120806 h 3660456"/>
                <a:gd name="connsiteX53" fmla="*/ 84351 w 3315655"/>
                <a:gd name="connsiteY53" fmla="*/ 2050035 h 3660456"/>
                <a:gd name="connsiteX54" fmla="*/ 430775 w 3315655"/>
                <a:gd name="connsiteY54" fmla="*/ 2050035 h 3660456"/>
                <a:gd name="connsiteX55" fmla="*/ 471733 w 3315655"/>
                <a:gd name="connsiteY55" fmla="*/ 2050035 h 3660456"/>
                <a:gd name="connsiteX56" fmla="*/ 631181 w 3315655"/>
                <a:gd name="connsiteY56" fmla="*/ 1478535 h 3660456"/>
                <a:gd name="connsiteX57" fmla="*/ 606321 w 3315655"/>
                <a:gd name="connsiteY57" fmla="*/ 1464438 h 3660456"/>
                <a:gd name="connsiteX58" fmla="*/ 392866 w 3315655"/>
                <a:gd name="connsiteY58" fmla="*/ 1365283 h 3660456"/>
                <a:gd name="connsiteX59" fmla="*/ 175124 w 3315655"/>
                <a:gd name="connsiteY59" fmla="*/ 1032479 h 3660456"/>
                <a:gd name="connsiteX60" fmla="*/ 175124 w 3315655"/>
                <a:gd name="connsiteY60" fmla="*/ 857505 h 3660456"/>
                <a:gd name="connsiteX61" fmla="*/ 246086 w 3315655"/>
                <a:gd name="connsiteY61" fmla="*/ 772447 h 3660456"/>
                <a:gd name="connsiteX62" fmla="*/ 318095 w 3315655"/>
                <a:gd name="connsiteY62" fmla="*/ 856076 h 3660456"/>
                <a:gd name="connsiteX63" fmla="*/ 318095 w 3315655"/>
                <a:gd name="connsiteY63" fmla="*/ 1020382 h 3660456"/>
                <a:gd name="connsiteX64" fmla="*/ 456874 w 3315655"/>
                <a:gd name="connsiteY64" fmla="*/ 1237362 h 3660456"/>
                <a:gd name="connsiteX65" fmla="*/ 701285 w 3315655"/>
                <a:gd name="connsiteY65" fmla="*/ 1350233 h 3660456"/>
                <a:gd name="connsiteX66" fmla="*/ 1322506 w 3315655"/>
                <a:gd name="connsiteY66" fmla="*/ 828930 h 3660456"/>
                <a:gd name="connsiteX67" fmla="*/ 884356 w 3315655"/>
                <a:gd name="connsiteY67" fmla="*/ 609855 h 3660456"/>
                <a:gd name="connsiteX68" fmla="*/ 543551 w 3315655"/>
                <a:gd name="connsiteY68" fmla="*/ 543847 h 3660456"/>
                <a:gd name="connsiteX69" fmla="*/ 211700 w 3315655"/>
                <a:gd name="connsiteY69" fmla="*/ 171705 h 3660456"/>
                <a:gd name="connsiteX70" fmla="*/ 200461 w 3315655"/>
                <a:gd name="connsiteY70" fmla="*/ 101315 h 3660456"/>
                <a:gd name="connsiteX71" fmla="*/ 250277 w 3315655"/>
                <a:gd name="connsiteY71" fmla="*/ 1207 h 3660456"/>
                <a:gd name="connsiteX72" fmla="*/ 293139 w 3315655"/>
                <a:gd name="connsiteY72" fmla="*/ 1207 h 3660456"/>
                <a:gd name="connsiteX73" fmla="*/ 343050 w 3315655"/>
                <a:gd name="connsiteY73" fmla="*/ 73597 h 3660456"/>
                <a:gd name="connsiteX74" fmla="*/ 515643 w 3315655"/>
                <a:gd name="connsiteY74" fmla="*/ 365920 h 3660456"/>
                <a:gd name="connsiteX75" fmla="*/ 874164 w 3315655"/>
                <a:gd name="connsiteY75" fmla="*/ 466122 h 3660456"/>
                <a:gd name="connsiteX76" fmla="*/ 1315648 w 3315655"/>
                <a:gd name="connsiteY76" fmla="*/ 621856 h 3660456"/>
                <a:gd name="connsiteX77" fmla="*/ 1352224 w 3315655"/>
                <a:gd name="connsiteY77" fmla="*/ 651003 h 3660456"/>
                <a:gd name="connsiteX78" fmla="*/ 1636736 w 3315655"/>
                <a:gd name="connsiteY78" fmla="*/ 304864 h 3660456"/>
                <a:gd name="connsiteX79" fmla="*/ 1846286 w 3315655"/>
                <a:gd name="connsiteY79" fmla="*/ 368968 h 3660456"/>
                <a:gd name="connsiteX80" fmla="*/ 1963062 w 3315655"/>
                <a:gd name="connsiteY80" fmla="*/ 650431 h 3660456"/>
                <a:gd name="connsiteX81" fmla="*/ 2058312 w 3315655"/>
                <a:gd name="connsiteY81" fmla="*/ 579851 h 3660456"/>
                <a:gd name="connsiteX82" fmla="*/ 2441693 w 3315655"/>
                <a:gd name="connsiteY82" fmla="*/ 465551 h 3660456"/>
                <a:gd name="connsiteX83" fmla="*/ 2820503 w 3315655"/>
                <a:gd name="connsiteY83" fmla="*/ 351251 h 3660456"/>
                <a:gd name="connsiteX84" fmla="*/ 2970998 w 3315655"/>
                <a:gd name="connsiteY84" fmla="*/ 94552 h 3660456"/>
                <a:gd name="connsiteX85" fmla="*/ 3022719 w 3315655"/>
                <a:gd name="connsiteY85" fmla="*/ 922 h 3660456"/>
                <a:gd name="connsiteX86" fmla="*/ 1238305 w 3315655"/>
                <a:gd name="connsiteY86" fmla="*/ 1974311 h 3660456"/>
                <a:gd name="connsiteX87" fmla="*/ 1229828 w 3315655"/>
                <a:gd name="connsiteY87" fmla="*/ 2013745 h 3660456"/>
                <a:gd name="connsiteX88" fmla="*/ 1207349 w 3315655"/>
                <a:gd name="connsiteY88" fmla="*/ 2511426 h 3660456"/>
                <a:gd name="connsiteX89" fmla="*/ 1468905 w 3315655"/>
                <a:gd name="connsiteY89" fmla="*/ 3122550 h 3660456"/>
                <a:gd name="connsiteX90" fmla="*/ 1492813 w 3315655"/>
                <a:gd name="connsiteY90" fmla="*/ 3165031 h 3660456"/>
                <a:gd name="connsiteX91" fmla="*/ 1458523 w 3315655"/>
                <a:gd name="connsiteY91" fmla="*/ 3240469 h 3660456"/>
                <a:gd name="connsiteX92" fmla="*/ 1368131 w 3315655"/>
                <a:gd name="connsiteY92" fmla="*/ 3223039 h 3660456"/>
                <a:gd name="connsiteX93" fmla="*/ 1114289 w 3315655"/>
                <a:gd name="connsiteY93" fmla="*/ 2778507 h 3660456"/>
                <a:gd name="connsiteX94" fmla="*/ 1115813 w 3315655"/>
                <a:gd name="connsiteY94" fmla="*/ 1857249 h 3660456"/>
                <a:gd name="connsiteX95" fmla="*/ 1110765 w 3315655"/>
                <a:gd name="connsiteY95" fmla="*/ 1800575 h 3660456"/>
                <a:gd name="connsiteX96" fmla="*/ 1104098 w 3315655"/>
                <a:gd name="connsiteY96" fmla="*/ 1132968 h 3660456"/>
                <a:gd name="connsiteX97" fmla="*/ 1116671 w 3315655"/>
                <a:gd name="connsiteY97" fmla="*/ 1101916 h 3660456"/>
                <a:gd name="connsiteX98" fmla="*/ 1086857 w 3315655"/>
                <a:gd name="connsiteY98" fmla="*/ 1124205 h 3660456"/>
                <a:gd name="connsiteX99" fmla="*/ 801107 w 3315655"/>
                <a:gd name="connsiteY99" fmla="*/ 1463771 h 3660456"/>
                <a:gd name="connsiteX100" fmla="*/ 641278 w 3315655"/>
                <a:gd name="connsiteY100" fmla="*/ 2537620 h 3660456"/>
                <a:gd name="connsiteX101" fmla="*/ 1058282 w 3315655"/>
                <a:gd name="connsiteY101" fmla="*/ 3279808 h 3660456"/>
                <a:gd name="connsiteX102" fmla="*/ 1925915 w 3315655"/>
                <a:gd name="connsiteY102" fmla="*/ 3470308 h 3660456"/>
                <a:gd name="connsiteX103" fmla="*/ 2475793 w 3315655"/>
                <a:gd name="connsiteY103" fmla="*/ 3026538 h 3660456"/>
                <a:gd name="connsiteX104" fmla="*/ 2660007 w 3315655"/>
                <a:gd name="connsiteY104" fmla="*/ 1829817 h 3660456"/>
                <a:gd name="connsiteX105" fmla="*/ 2229095 w 3315655"/>
                <a:gd name="connsiteY105" fmla="*/ 1124110 h 3660456"/>
                <a:gd name="connsiteX106" fmla="*/ 2200520 w 3315655"/>
                <a:gd name="connsiteY106" fmla="*/ 1105060 h 3660456"/>
                <a:gd name="connsiteX107" fmla="*/ 2205473 w 3315655"/>
                <a:gd name="connsiteY107" fmla="*/ 1120871 h 3660456"/>
                <a:gd name="connsiteX108" fmla="*/ 2201663 w 3315655"/>
                <a:gd name="connsiteY108" fmla="*/ 1807052 h 3660456"/>
                <a:gd name="connsiteX109" fmla="*/ 2196806 w 3315655"/>
                <a:gd name="connsiteY109" fmla="*/ 1847438 h 3660456"/>
                <a:gd name="connsiteX110" fmla="*/ 2253956 w 3315655"/>
                <a:gd name="connsiteY110" fmla="*/ 2209864 h 3660456"/>
                <a:gd name="connsiteX111" fmla="*/ 2165278 w 3315655"/>
                <a:gd name="connsiteY111" fmla="*/ 2886616 h 3660456"/>
                <a:gd name="connsiteX112" fmla="*/ 1950680 w 3315655"/>
                <a:gd name="connsiteY112" fmla="*/ 3220753 h 3660456"/>
                <a:gd name="connsiteX113" fmla="*/ 1831998 w 3315655"/>
                <a:gd name="connsiteY113" fmla="*/ 3216181 h 3660456"/>
                <a:gd name="connsiteX114" fmla="*/ 1850000 w 3315655"/>
                <a:gd name="connsiteY114" fmla="*/ 3119597 h 3660456"/>
                <a:gd name="connsiteX115" fmla="*/ 2058788 w 3315655"/>
                <a:gd name="connsiteY115" fmla="*/ 2762505 h 3660456"/>
                <a:gd name="connsiteX116" fmla="*/ 2104128 w 3315655"/>
                <a:gd name="connsiteY116" fmla="*/ 2136998 h 3660456"/>
                <a:gd name="connsiteX117" fmla="*/ 2079553 w 3315655"/>
                <a:gd name="connsiteY117" fmla="*/ 1972597 h 3660456"/>
                <a:gd name="connsiteX118" fmla="*/ 2015831 w 3315655"/>
                <a:gd name="connsiteY118" fmla="*/ 2024794 h 3660456"/>
                <a:gd name="connsiteX119" fmla="*/ 1905245 w 3315655"/>
                <a:gd name="connsiteY119" fmla="*/ 2021174 h 3660456"/>
                <a:gd name="connsiteX120" fmla="*/ 1927153 w 3315655"/>
                <a:gd name="connsiteY120" fmla="*/ 1912875 h 3660456"/>
                <a:gd name="connsiteX121" fmla="*/ 2083363 w 3315655"/>
                <a:gd name="connsiteY121" fmla="*/ 1197738 h 3660456"/>
                <a:gd name="connsiteX122" fmla="*/ 1654738 w 3315655"/>
                <a:gd name="connsiteY122" fmla="*/ 915893 h 3660456"/>
                <a:gd name="connsiteX123" fmla="*/ 1231256 w 3315655"/>
                <a:gd name="connsiteY123" fmla="*/ 1200119 h 3660456"/>
                <a:gd name="connsiteX124" fmla="*/ 1387752 w 3315655"/>
                <a:gd name="connsiteY124" fmla="*/ 1912589 h 3660456"/>
                <a:gd name="connsiteX125" fmla="*/ 1409850 w 3315655"/>
                <a:gd name="connsiteY125" fmla="*/ 2018031 h 3660456"/>
                <a:gd name="connsiteX126" fmla="*/ 1299836 w 3315655"/>
                <a:gd name="connsiteY126" fmla="*/ 2024698 h 3660456"/>
                <a:gd name="connsiteX127" fmla="*/ 1238305 w 3315655"/>
                <a:gd name="connsiteY127" fmla="*/ 1974311 h 3660456"/>
                <a:gd name="connsiteX128" fmla="*/ 1659786 w 3315655"/>
                <a:gd name="connsiteY128" fmla="*/ 446691 h 3660456"/>
                <a:gd name="connsiteX129" fmla="*/ 1495385 w 3315655"/>
                <a:gd name="connsiteY129" fmla="*/ 604997 h 3660456"/>
                <a:gd name="connsiteX130" fmla="*/ 1656357 w 3315655"/>
                <a:gd name="connsiteY130" fmla="*/ 770923 h 3660456"/>
                <a:gd name="connsiteX131" fmla="*/ 1820759 w 3315655"/>
                <a:gd name="connsiteY131" fmla="*/ 608998 h 3660456"/>
                <a:gd name="connsiteX132" fmla="*/ 1659786 w 3315655"/>
                <a:gd name="connsiteY132" fmla="*/ 446691 h 366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15655" h="3660456">
                  <a:moveTo>
                    <a:pt x="3065390" y="160"/>
                  </a:moveTo>
                  <a:cubicBezTo>
                    <a:pt x="3106729" y="21305"/>
                    <a:pt x="3119969" y="55309"/>
                    <a:pt x="3115492" y="100363"/>
                  </a:cubicBezTo>
                  <a:cubicBezTo>
                    <a:pt x="3098728" y="264383"/>
                    <a:pt x="3016527" y="388399"/>
                    <a:pt x="2884130" y="481172"/>
                  </a:cubicBezTo>
                  <a:cubicBezTo>
                    <a:pt x="2754875" y="571279"/>
                    <a:pt x="2607905" y="606140"/>
                    <a:pt x="2452647" y="608331"/>
                  </a:cubicBezTo>
                  <a:cubicBezTo>
                    <a:pt x="2358255" y="609569"/>
                    <a:pt x="2268338" y="625857"/>
                    <a:pt x="2184804" y="671672"/>
                  </a:cubicBezTo>
                  <a:cubicBezTo>
                    <a:pt x="2112288" y="711741"/>
                    <a:pt x="2047593" y="764561"/>
                    <a:pt x="1993828" y="827596"/>
                  </a:cubicBezTo>
                  <a:cubicBezTo>
                    <a:pt x="2262433" y="927609"/>
                    <a:pt x="2460553" y="1108679"/>
                    <a:pt x="2612953" y="1347566"/>
                  </a:cubicBezTo>
                  <a:cubicBezTo>
                    <a:pt x="2622478" y="1344137"/>
                    <a:pt x="2630955" y="1341661"/>
                    <a:pt x="2639147" y="1338041"/>
                  </a:cubicBezTo>
                  <a:cubicBezTo>
                    <a:pt x="2713632" y="1303815"/>
                    <a:pt x="2788086" y="1269461"/>
                    <a:pt x="2862508" y="1234981"/>
                  </a:cubicBezTo>
                  <a:cubicBezTo>
                    <a:pt x="2951186" y="1193833"/>
                    <a:pt x="2996429" y="1124110"/>
                    <a:pt x="2997477" y="1026288"/>
                  </a:cubicBezTo>
                  <a:cubicBezTo>
                    <a:pt x="2998144" y="969138"/>
                    <a:pt x="2997477" y="911988"/>
                    <a:pt x="2997477" y="854838"/>
                  </a:cubicBezTo>
                  <a:cubicBezTo>
                    <a:pt x="2998144" y="802260"/>
                    <a:pt x="3026052" y="771113"/>
                    <a:pt x="3069962" y="771780"/>
                  </a:cubicBezTo>
                  <a:cubicBezTo>
                    <a:pt x="3111968" y="772542"/>
                    <a:pt x="3139971" y="803593"/>
                    <a:pt x="3140257" y="853790"/>
                  </a:cubicBezTo>
                  <a:cubicBezTo>
                    <a:pt x="3140733" y="923989"/>
                    <a:pt x="3143115" y="994570"/>
                    <a:pt x="3137399" y="1064388"/>
                  </a:cubicBezTo>
                  <a:cubicBezTo>
                    <a:pt x="3126541" y="1198309"/>
                    <a:pt x="3057294" y="1296512"/>
                    <a:pt x="2937374" y="1356805"/>
                  </a:cubicBezTo>
                  <a:cubicBezTo>
                    <a:pt x="2854793" y="1398525"/>
                    <a:pt x="2769830" y="1435387"/>
                    <a:pt x="2682962" y="1475773"/>
                  </a:cubicBezTo>
                  <a:cubicBezTo>
                    <a:pt x="2770134" y="1656025"/>
                    <a:pt x="2824391" y="1850407"/>
                    <a:pt x="2843172" y="2049749"/>
                  </a:cubicBezTo>
                  <a:lnTo>
                    <a:pt x="3121588" y="2049749"/>
                  </a:lnTo>
                  <a:cubicBezTo>
                    <a:pt x="3159688" y="2049749"/>
                    <a:pt x="3197788" y="2049749"/>
                    <a:pt x="3235888" y="2049749"/>
                  </a:cubicBezTo>
                  <a:cubicBezTo>
                    <a:pt x="3285799" y="2050416"/>
                    <a:pt x="3316089" y="2078324"/>
                    <a:pt x="3315803" y="2121282"/>
                  </a:cubicBezTo>
                  <a:cubicBezTo>
                    <a:pt x="3315517" y="2164240"/>
                    <a:pt x="3284370" y="2192338"/>
                    <a:pt x="3234936" y="2192624"/>
                  </a:cubicBezTo>
                  <a:cubicBezTo>
                    <a:pt x="3119492" y="2193196"/>
                    <a:pt x="3003954" y="2192624"/>
                    <a:pt x="2888511" y="2192624"/>
                  </a:cubicBezTo>
                  <a:lnTo>
                    <a:pt x="2852031" y="2192624"/>
                  </a:lnTo>
                  <a:cubicBezTo>
                    <a:pt x="2853703" y="2388732"/>
                    <a:pt x="2822803" y="2583758"/>
                    <a:pt x="2760590" y="2769744"/>
                  </a:cubicBezTo>
                  <a:cubicBezTo>
                    <a:pt x="2815836" y="2795366"/>
                    <a:pt x="2868604" y="2819560"/>
                    <a:pt x="2921087" y="2844325"/>
                  </a:cubicBezTo>
                  <a:cubicBezTo>
                    <a:pt x="3062628" y="2911000"/>
                    <a:pt x="3137304" y="3023109"/>
                    <a:pt x="3140638" y="3179509"/>
                  </a:cubicBezTo>
                  <a:cubicBezTo>
                    <a:pt x="3143210" y="3298477"/>
                    <a:pt x="3141876" y="3417634"/>
                    <a:pt x="3140638" y="3536602"/>
                  </a:cubicBezTo>
                  <a:cubicBezTo>
                    <a:pt x="3140664" y="3556801"/>
                    <a:pt x="3135021" y="3576601"/>
                    <a:pt x="3124350" y="3593752"/>
                  </a:cubicBezTo>
                  <a:cubicBezTo>
                    <a:pt x="3108179" y="3618935"/>
                    <a:pt x="3076403" y="3629087"/>
                    <a:pt x="3048626" y="3617945"/>
                  </a:cubicBezTo>
                  <a:cubicBezTo>
                    <a:pt x="3013194" y="3606325"/>
                    <a:pt x="2998335" y="3579845"/>
                    <a:pt x="2998239" y="3544222"/>
                  </a:cubicBezTo>
                  <a:cubicBezTo>
                    <a:pt x="2998239" y="3427540"/>
                    <a:pt x="3000906" y="3310764"/>
                    <a:pt x="2996620" y="3194273"/>
                  </a:cubicBezTo>
                  <a:cubicBezTo>
                    <a:pt x="2993421" y="3149696"/>
                    <a:pt x="2982562" y="3106003"/>
                    <a:pt x="2964521" y="3065114"/>
                  </a:cubicBezTo>
                  <a:cubicBezTo>
                    <a:pt x="2952646" y="3038976"/>
                    <a:pt x="2932941" y="3017174"/>
                    <a:pt x="2908133" y="3002725"/>
                  </a:cubicBezTo>
                  <a:cubicBezTo>
                    <a:pt x="2844601" y="2966626"/>
                    <a:pt x="2777640" y="2936050"/>
                    <a:pt x="2709632" y="2902618"/>
                  </a:cubicBezTo>
                  <a:cubicBezTo>
                    <a:pt x="2695630" y="2930431"/>
                    <a:pt x="2684390" y="2953767"/>
                    <a:pt x="2672389" y="2976627"/>
                  </a:cubicBezTo>
                  <a:cubicBezTo>
                    <a:pt x="2539896" y="3228754"/>
                    <a:pt x="2358921" y="3435541"/>
                    <a:pt x="2096984" y="3556414"/>
                  </a:cubicBezTo>
                  <a:cubicBezTo>
                    <a:pt x="1723604" y="3728721"/>
                    <a:pt x="1367464" y="3684239"/>
                    <a:pt x="1035803" y="3445924"/>
                  </a:cubicBezTo>
                  <a:cubicBezTo>
                    <a:pt x="855400" y="3316193"/>
                    <a:pt x="724812" y="3143029"/>
                    <a:pt x="627848" y="2944051"/>
                  </a:cubicBezTo>
                  <a:cubicBezTo>
                    <a:pt x="622133" y="2932336"/>
                    <a:pt x="616227" y="2920810"/>
                    <a:pt x="606131" y="2900617"/>
                  </a:cubicBezTo>
                  <a:cubicBezTo>
                    <a:pt x="533550" y="2939289"/>
                    <a:pt x="458112" y="2971769"/>
                    <a:pt x="391628" y="3017299"/>
                  </a:cubicBezTo>
                  <a:cubicBezTo>
                    <a:pt x="335811" y="3055399"/>
                    <a:pt x="318095" y="3120073"/>
                    <a:pt x="318380" y="3187891"/>
                  </a:cubicBezTo>
                  <a:cubicBezTo>
                    <a:pt x="318380" y="3299810"/>
                    <a:pt x="318380" y="3411729"/>
                    <a:pt x="318380" y="3523648"/>
                  </a:cubicBezTo>
                  <a:cubicBezTo>
                    <a:pt x="318783" y="3537923"/>
                    <a:pt x="317890" y="3552205"/>
                    <a:pt x="315713" y="3566320"/>
                  </a:cubicBezTo>
                  <a:cubicBezTo>
                    <a:pt x="309123" y="3597729"/>
                    <a:pt x="281968" y="3620600"/>
                    <a:pt x="249896" y="3621755"/>
                  </a:cubicBezTo>
                  <a:cubicBezTo>
                    <a:pt x="217846" y="3622720"/>
                    <a:pt x="189090" y="3602186"/>
                    <a:pt x="179601" y="3571558"/>
                  </a:cubicBezTo>
                  <a:cubicBezTo>
                    <a:pt x="177123" y="3563598"/>
                    <a:pt x="175808" y="3555321"/>
                    <a:pt x="175696" y="3546984"/>
                  </a:cubicBezTo>
                  <a:cubicBezTo>
                    <a:pt x="175696" y="3412491"/>
                    <a:pt x="171695" y="3277712"/>
                    <a:pt x="179315" y="3143600"/>
                  </a:cubicBezTo>
                  <a:cubicBezTo>
                    <a:pt x="186745" y="3012631"/>
                    <a:pt x="257516" y="2916334"/>
                    <a:pt x="373911" y="2856040"/>
                  </a:cubicBezTo>
                  <a:cubicBezTo>
                    <a:pt x="431918" y="2825941"/>
                    <a:pt x="492021" y="2800129"/>
                    <a:pt x="554886" y="2770315"/>
                  </a:cubicBezTo>
                  <a:cubicBezTo>
                    <a:pt x="492855" y="2584243"/>
                    <a:pt x="462274" y="2389133"/>
                    <a:pt x="464399" y="2193005"/>
                  </a:cubicBezTo>
                  <a:lnTo>
                    <a:pt x="390961" y="2193005"/>
                  </a:lnTo>
                  <a:cubicBezTo>
                    <a:pt x="288567" y="2193005"/>
                    <a:pt x="186173" y="2193005"/>
                    <a:pt x="83780" y="2193005"/>
                  </a:cubicBezTo>
                  <a:cubicBezTo>
                    <a:pt x="31678" y="2193005"/>
                    <a:pt x="-40" y="2164430"/>
                    <a:pt x="150" y="2120806"/>
                  </a:cubicBezTo>
                  <a:cubicBezTo>
                    <a:pt x="341" y="2077181"/>
                    <a:pt x="30916" y="2050130"/>
                    <a:pt x="84351" y="2050035"/>
                  </a:cubicBezTo>
                  <a:cubicBezTo>
                    <a:pt x="199794" y="2050035"/>
                    <a:pt x="315237" y="2050035"/>
                    <a:pt x="430775" y="2050035"/>
                  </a:cubicBezTo>
                  <a:lnTo>
                    <a:pt x="471733" y="2050035"/>
                  </a:lnTo>
                  <a:cubicBezTo>
                    <a:pt x="492593" y="1849248"/>
                    <a:pt x="542027" y="1659510"/>
                    <a:pt x="631181" y="1478535"/>
                  </a:cubicBezTo>
                  <a:cubicBezTo>
                    <a:pt x="621656" y="1473201"/>
                    <a:pt x="614417" y="1468248"/>
                    <a:pt x="606321" y="1464438"/>
                  </a:cubicBezTo>
                  <a:cubicBezTo>
                    <a:pt x="535169" y="1431291"/>
                    <a:pt x="463446" y="1398906"/>
                    <a:pt x="392866" y="1365283"/>
                  </a:cubicBezTo>
                  <a:cubicBezTo>
                    <a:pt x="252753" y="1298608"/>
                    <a:pt x="179887" y="1187356"/>
                    <a:pt x="175124" y="1032479"/>
                  </a:cubicBezTo>
                  <a:cubicBezTo>
                    <a:pt x="173315" y="974281"/>
                    <a:pt x="174267" y="915893"/>
                    <a:pt x="175124" y="857505"/>
                  </a:cubicBezTo>
                  <a:cubicBezTo>
                    <a:pt x="175696" y="804736"/>
                    <a:pt x="202937" y="772828"/>
                    <a:pt x="246086" y="772447"/>
                  </a:cubicBezTo>
                  <a:cubicBezTo>
                    <a:pt x="289234" y="772066"/>
                    <a:pt x="317333" y="803212"/>
                    <a:pt x="318095" y="856076"/>
                  </a:cubicBezTo>
                  <a:cubicBezTo>
                    <a:pt x="318761" y="910845"/>
                    <a:pt x="318095" y="965614"/>
                    <a:pt x="318095" y="1020382"/>
                  </a:cubicBezTo>
                  <a:cubicBezTo>
                    <a:pt x="318095" y="1122586"/>
                    <a:pt x="363338" y="1194976"/>
                    <a:pt x="456874" y="1237362"/>
                  </a:cubicBezTo>
                  <a:cubicBezTo>
                    <a:pt x="537932" y="1274128"/>
                    <a:pt x="618799" y="1311847"/>
                    <a:pt x="701285" y="1350233"/>
                  </a:cubicBezTo>
                  <a:cubicBezTo>
                    <a:pt x="853685" y="1112108"/>
                    <a:pt x="1050853" y="928847"/>
                    <a:pt x="1322506" y="828930"/>
                  </a:cubicBezTo>
                  <a:cubicBezTo>
                    <a:pt x="1203443" y="695580"/>
                    <a:pt x="1064664" y="610998"/>
                    <a:pt x="884356" y="609855"/>
                  </a:cubicBezTo>
                  <a:cubicBezTo>
                    <a:pt x="766532" y="608998"/>
                    <a:pt x="651755" y="591757"/>
                    <a:pt x="543551" y="543847"/>
                  </a:cubicBezTo>
                  <a:cubicBezTo>
                    <a:pt x="377150" y="470123"/>
                    <a:pt x="258468" y="352394"/>
                    <a:pt x="211700" y="171705"/>
                  </a:cubicBezTo>
                  <a:cubicBezTo>
                    <a:pt x="206743" y="148451"/>
                    <a:pt x="202992" y="124956"/>
                    <a:pt x="200461" y="101315"/>
                  </a:cubicBezTo>
                  <a:cubicBezTo>
                    <a:pt x="193889" y="56547"/>
                    <a:pt x="208843" y="22258"/>
                    <a:pt x="250277" y="1207"/>
                  </a:cubicBezTo>
                  <a:lnTo>
                    <a:pt x="293139" y="1207"/>
                  </a:lnTo>
                  <a:cubicBezTo>
                    <a:pt x="319333" y="18733"/>
                    <a:pt x="341526" y="38260"/>
                    <a:pt x="343050" y="73597"/>
                  </a:cubicBezTo>
                  <a:cubicBezTo>
                    <a:pt x="348670" y="201518"/>
                    <a:pt x="413440" y="295720"/>
                    <a:pt x="515643" y="365920"/>
                  </a:cubicBezTo>
                  <a:cubicBezTo>
                    <a:pt x="623276" y="439834"/>
                    <a:pt x="745767" y="465932"/>
                    <a:pt x="874164" y="466122"/>
                  </a:cubicBezTo>
                  <a:cubicBezTo>
                    <a:pt x="1035047" y="464579"/>
                    <a:pt x="1191341" y="519711"/>
                    <a:pt x="1315648" y="621856"/>
                  </a:cubicBezTo>
                  <a:lnTo>
                    <a:pt x="1352224" y="651003"/>
                  </a:lnTo>
                  <a:cubicBezTo>
                    <a:pt x="1353557" y="448501"/>
                    <a:pt x="1461476" y="318771"/>
                    <a:pt x="1636736" y="304864"/>
                  </a:cubicBezTo>
                  <a:cubicBezTo>
                    <a:pt x="1712273" y="298079"/>
                    <a:pt x="1787472" y="321083"/>
                    <a:pt x="1846286" y="368968"/>
                  </a:cubicBezTo>
                  <a:cubicBezTo>
                    <a:pt x="1935630" y="440119"/>
                    <a:pt x="1969539" y="535941"/>
                    <a:pt x="1963062" y="650431"/>
                  </a:cubicBezTo>
                  <a:cubicBezTo>
                    <a:pt x="1997257" y="624904"/>
                    <a:pt x="2026594" y="600997"/>
                    <a:pt x="2058312" y="579851"/>
                  </a:cubicBezTo>
                  <a:cubicBezTo>
                    <a:pt x="2174041" y="501746"/>
                    <a:pt x="2302247" y="465551"/>
                    <a:pt x="2441693" y="465551"/>
                  </a:cubicBezTo>
                  <a:cubicBezTo>
                    <a:pt x="2578853" y="464789"/>
                    <a:pt x="2708394" y="435738"/>
                    <a:pt x="2820503" y="351251"/>
                  </a:cubicBezTo>
                  <a:cubicBezTo>
                    <a:pt x="2905370" y="286672"/>
                    <a:pt x="2961854" y="202851"/>
                    <a:pt x="2970998" y="94552"/>
                  </a:cubicBezTo>
                  <a:cubicBezTo>
                    <a:pt x="2974522" y="52928"/>
                    <a:pt x="2986047" y="21496"/>
                    <a:pt x="3022719" y="922"/>
                  </a:cubicBezTo>
                  <a:close/>
                  <a:moveTo>
                    <a:pt x="1238305" y="1974311"/>
                  </a:moveTo>
                  <a:cubicBezTo>
                    <a:pt x="1234781" y="1990599"/>
                    <a:pt x="1231923" y="2002124"/>
                    <a:pt x="1229828" y="2013745"/>
                  </a:cubicBezTo>
                  <a:cubicBezTo>
                    <a:pt x="1199511" y="2177818"/>
                    <a:pt x="1191947" y="2345287"/>
                    <a:pt x="1207349" y="2511426"/>
                  </a:cubicBezTo>
                  <a:cubicBezTo>
                    <a:pt x="1230494" y="2742502"/>
                    <a:pt x="1304504" y="2951767"/>
                    <a:pt x="1468905" y="3122550"/>
                  </a:cubicBezTo>
                  <a:cubicBezTo>
                    <a:pt x="1480478" y="3134357"/>
                    <a:pt x="1488726" y="3149012"/>
                    <a:pt x="1492813" y="3165031"/>
                  </a:cubicBezTo>
                  <a:cubicBezTo>
                    <a:pt x="1500828" y="3195137"/>
                    <a:pt x="1486475" y="3226713"/>
                    <a:pt x="1458523" y="3240469"/>
                  </a:cubicBezTo>
                  <a:cubicBezTo>
                    <a:pt x="1428329" y="3257710"/>
                    <a:pt x="1396325" y="3251709"/>
                    <a:pt x="1368131" y="3223039"/>
                  </a:cubicBezTo>
                  <a:cubicBezTo>
                    <a:pt x="1244306" y="3097213"/>
                    <a:pt x="1162391" y="2946814"/>
                    <a:pt x="1114289" y="2778507"/>
                  </a:cubicBezTo>
                  <a:cubicBezTo>
                    <a:pt x="1026659" y="2471421"/>
                    <a:pt x="1045233" y="2164335"/>
                    <a:pt x="1115813" y="1857249"/>
                  </a:cubicBezTo>
                  <a:cubicBezTo>
                    <a:pt x="1120154" y="1838298"/>
                    <a:pt x="1118387" y="1818460"/>
                    <a:pt x="1110765" y="1800575"/>
                  </a:cubicBezTo>
                  <a:cubicBezTo>
                    <a:pt x="1002815" y="1578833"/>
                    <a:pt x="1000593" y="1356297"/>
                    <a:pt x="1104098" y="1132968"/>
                  </a:cubicBezTo>
                  <a:cubicBezTo>
                    <a:pt x="1107622" y="1125348"/>
                    <a:pt x="1110384" y="1117442"/>
                    <a:pt x="1116671" y="1101916"/>
                  </a:cubicBezTo>
                  <a:cubicBezTo>
                    <a:pt x="1101907" y="1112965"/>
                    <a:pt x="1094192" y="1118299"/>
                    <a:pt x="1086857" y="1124205"/>
                  </a:cubicBezTo>
                  <a:cubicBezTo>
                    <a:pt x="970571" y="1217877"/>
                    <a:pt x="873533" y="1333190"/>
                    <a:pt x="801107" y="1463771"/>
                  </a:cubicBezTo>
                  <a:cubicBezTo>
                    <a:pt x="612703" y="1801337"/>
                    <a:pt x="565078" y="2161287"/>
                    <a:pt x="641278" y="2537620"/>
                  </a:cubicBezTo>
                  <a:cubicBezTo>
                    <a:pt x="700238" y="2828799"/>
                    <a:pt x="830159" y="3084069"/>
                    <a:pt x="1058282" y="3279808"/>
                  </a:cubicBezTo>
                  <a:cubicBezTo>
                    <a:pt x="1311838" y="3497359"/>
                    <a:pt x="1601969" y="3573273"/>
                    <a:pt x="1925915" y="3470308"/>
                  </a:cubicBezTo>
                  <a:cubicBezTo>
                    <a:pt x="2165278" y="3394108"/>
                    <a:pt x="2343967" y="3235802"/>
                    <a:pt x="2475793" y="3026538"/>
                  </a:cubicBezTo>
                  <a:cubicBezTo>
                    <a:pt x="2709632" y="2655063"/>
                    <a:pt x="2761543" y="2252632"/>
                    <a:pt x="2660007" y="1829817"/>
                  </a:cubicBezTo>
                  <a:cubicBezTo>
                    <a:pt x="2593046" y="1549687"/>
                    <a:pt x="2454457" y="1309847"/>
                    <a:pt x="2229095" y="1124110"/>
                  </a:cubicBezTo>
                  <a:cubicBezTo>
                    <a:pt x="2221571" y="1118014"/>
                    <a:pt x="2213093" y="1113061"/>
                    <a:pt x="2200520" y="1105060"/>
                  </a:cubicBezTo>
                  <a:cubicBezTo>
                    <a:pt x="2201902" y="1110411"/>
                    <a:pt x="2203555" y="1115688"/>
                    <a:pt x="2205473" y="1120871"/>
                  </a:cubicBezTo>
                  <a:cubicBezTo>
                    <a:pt x="2316916" y="1350106"/>
                    <a:pt x="2315646" y="1578833"/>
                    <a:pt x="2201663" y="1807052"/>
                  </a:cubicBezTo>
                  <a:cubicBezTo>
                    <a:pt x="2196186" y="1819765"/>
                    <a:pt x="2194499" y="1833789"/>
                    <a:pt x="2196806" y="1847438"/>
                  </a:cubicBezTo>
                  <a:cubicBezTo>
                    <a:pt x="2215856" y="1968310"/>
                    <a:pt x="2243097" y="2088325"/>
                    <a:pt x="2253956" y="2209864"/>
                  </a:cubicBezTo>
                  <a:cubicBezTo>
                    <a:pt x="2273958" y="2440941"/>
                    <a:pt x="2252146" y="2668684"/>
                    <a:pt x="2165278" y="2886616"/>
                  </a:cubicBezTo>
                  <a:cubicBezTo>
                    <a:pt x="2116799" y="3011219"/>
                    <a:pt x="2043828" y="3124838"/>
                    <a:pt x="1950680" y="3220753"/>
                  </a:cubicBezTo>
                  <a:cubicBezTo>
                    <a:pt x="1911246" y="3260948"/>
                    <a:pt x="1858382" y="3258853"/>
                    <a:pt x="1831998" y="3216181"/>
                  </a:cubicBezTo>
                  <a:cubicBezTo>
                    <a:pt x="1812948" y="3186082"/>
                    <a:pt x="1819235" y="3151792"/>
                    <a:pt x="1850000" y="3119597"/>
                  </a:cubicBezTo>
                  <a:cubicBezTo>
                    <a:pt x="1946535" y="3018510"/>
                    <a:pt x="2018042" y="2896211"/>
                    <a:pt x="2058788" y="2762505"/>
                  </a:cubicBezTo>
                  <a:cubicBezTo>
                    <a:pt x="2122701" y="2557622"/>
                    <a:pt x="2127178" y="2348072"/>
                    <a:pt x="2104128" y="2136998"/>
                  </a:cubicBezTo>
                  <a:cubicBezTo>
                    <a:pt x="2098603" y="2083658"/>
                    <a:pt x="2088506" y="2030604"/>
                    <a:pt x="2079553" y="1972597"/>
                  </a:cubicBezTo>
                  <a:cubicBezTo>
                    <a:pt x="2054312" y="1993361"/>
                    <a:pt x="2035452" y="2009649"/>
                    <a:pt x="2015831" y="2024794"/>
                  </a:cubicBezTo>
                  <a:cubicBezTo>
                    <a:pt x="1974683" y="2056702"/>
                    <a:pt x="1932201" y="2055083"/>
                    <a:pt x="1905245" y="2021174"/>
                  </a:cubicBezTo>
                  <a:cubicBezTo>
                    <a:pt x="1878290" y="1987265"/>
                    <a:pt x="1887053" y="1944974"/>
                    <a:pt x="1927153" y="1912875"/>
                  </a:cubicBezTo>
                  <a:cubicBezTo>
                    <a:pt x="2141516" y="1741263"/>
                    <a:pt x="2206644" y="1443103"/>
                    <a:pt x="2083363" y="1197738"/>
                  </a:cubicBezTo>
                  <a:cubicBezTo>
                    <a:pt x="1995352" y="1023430"/>
                    <a:pt x="1856573" y="914560"/>
                    <a:pt x="1654738" y="915893"/>
                  </a:cubicBezTo>
                  <a:cubicBezTo>
                    <a:pt x="1454618" y="917227"/>
                    <a:pt x="1317553" y="1026669"/>
                    <a:pt x="1231256" y="1200119"/>
                  </a:cubicBezTo>
                  <a:cubicBezTo>
                    <a:pt x="1110003" y="1443959"/>
                    <a:pt x="1176964" y="1753617"/>
                    <a:pt x="1387752" y="1912589"/>
                  </a:cubicBezTo>
                  <a:cubicBezTo>
                    <a:pt x="1427567" y="1942593"/>
                    <a:pt x="1435377" y="1984693"/>
                    <a:pt x="1409850" y="2018031"/>
                  </a:cubicBezTo>
                  <a:cubicBezTo>
                    <a:pt x="1383656" y="2052892"/>
                    <a:pt x="1340127" y="2056131"/>
                    <a:pt x="1299836" y="2024698"/>
                  </a:cubicBezTo>
                  <a:cubicBezTo>
                    <a:pt x="1280215" y="2009554"/>
                    <a:pt x="1261451" y="1993361"/>
                    <a:pt x="1238305" y="1974311"/>
                  </a:cubicBezTo>
                  <a:close/>
                  <a:moveTo>
                    <a:pt x="1659786" y="446691"/>
                  </a:moveTo>
                  <a:cubicBezTo>
                    <a:pt x="1571138" y="446181"/>
                    <a:pt x="1498223" y="516393"/>
                    <a:pt x="1495385" y="604997"/>
                  </a:cubicBezTo>
                  <a:cubicBezTo>
                    <a:pt x="1494478" y="695084"/>
                    <a:pt x="1566284" y="769099"/>
                    <a:pt x="1656357" y="770923"/>
                  </a:cubicBezTo>
                  <a:cubicBezTo>
                    <a:pt x="1746216" y="770984"/>
                    <a:pt x="1819456" y="698847"/>
                    <a:pt x="1820759" y="608998"/>
                  </a:cubicBezTo>
                  <a:cubicBezTo>
                    <a:pt x="1820097" y="520152"/>
                    <a:pt x="1748623" y="448086"/>
                    <a:pt x="1659786" y="446691"/>
                  </a:cubicBezTo>
                  <a:close/>
                </a:path>
              </a:pathLst>
            </a:custGeom>
            <a:grpFill/>
            <a:ln w="9525"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F81E891C-0D5E-F746-A18A-D55922FFCC91}"/>
                </a:ext>
              </a:extLst>
            </p:cNvPr>
            <p:cNvSpPr/>
            <p:nvPr/>
          </p:nvSpPr>
          <p:spPr>
            <a:xfrm>
              <a:off x="4501149" y="3606301"/>
              <a:ext cx="142494" cy="142495"/>
            </a:xfrm>
            <a:custGeom>
              <a:avLst/>
              <a:gdLst>
                <a:gd name="connsiteX0" fmla="*/ 142628 w 142494"/>
                <a:gd name="connsiteY0" fmla="*/ 69936 h 142495"/>
                <a:gd name="connsiteX1" fmla="*/ 72868 w 142494"/>
                <a:gd name="connsiteY1" fmla="*/ 142640 h 142495"/>
                <a:gd name="connsiteX2" fmla="*/ 164 w 142494"/>
                <a:gd name="connsiteY2" fmla="*/ 72879 h 142495"/>
                <a:gd name="connsiteX3" fmla="*/ 229 w 142494"/>
                <a:gd name="connsiteY3" fmla="*/ 68031 h 142495"/>
                <a:gd name="connsiteX4" fmla="*/ 74773 w 142494"/>
                <a:gd name="connsiteY4" fmla="*/ 241 h 142495"/>
                <a:gd name="connsiteX5" fmla="*/ 142628 w 142494"/>
                <a:gd name="connsiteY5" fmla="*/ 69936 h 14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494" h="142495">
                  <a:moveTo>
                    <a:pt x="142628" y="69936"/>
                  </a:moveTo>
                  <a:cubicBezTo>
                    <a:pt x="143441" y="109277"/>
                    <a:pt x="112208" y="141827"/>
                    <a:pt x="72868" y="142640"/>
                  </a:cubicBezTo>
                  <a:cubicBezTo>
                    <a:pt x="33528" y="143452"/>
                    <a:pt x="977" y="112220"/>
                    <a:pt x="164" y="72879"/>
                  </a:cubicBezTo>
                  <a:cubicBezTo>
                    <a:pt x="131" y="71263"/>
                    <a:pt x="153" y="69646"/>
                    <a:pt x="229" y="68031"/>
                  </a:cubicBezTo>
                  <a:cubicBezTo>
                    <a:pt x="2094" y="28727"/>
                    <a:pt x="35468" y="-1624"/>
                    <a:pt x="74773" y="241"/>
                  </a:cubicBezTo>
                  <a:cubicBezTo>
                    <a:pt x="112199" y="2017"/>
                    <a:pt x="141854" y="32477"/>
                    <a:pt x="142628" y="69936"/>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37099333"/>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CD2428-CDB5-458F-B879-0FB7BBA5DCB1}"/>
</file>

<file path=customXml/itemProps2.xml><?xml version="1.0" encoding="utf-8"?>
<ds:datastoreItem xmlns:ds="http://schemas.openxmlformats.org/officeDocument/2006/customXml" ds:itemID="{7DBF9368-3A55-45BF-BAF8-EC450D2F8D9E}"/>
</file>

<file path=docProps/app.xml><?xml version="1.0" encoding="utf-8"?>
<Properties xmlns="http://schemas.openxmlformats.org/officeDocument/2006/extended-properties" xmlns:vt="http://schemas.openxmlformats.org/officeDocument/2006/docPropsVTypes">
  <TotalTime>3423</TotalTime>
  <Words>510</Words>
  <Application>Microsoft Office PowerPoint</Application>
  <PresentationFormat>On-screen Show (4:3)</PresentationFormat>
  <Paragraphs>88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2091</cp:revision>
  <dcterms:created xsi:type="dcterms:W3CDTF">2000-03-07T14:53:30Z</dcterms:created>
  <dcterms:modified xsi:type="dcterms:W3CDTF">2023-12-21T09:45:19Z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