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797675" cy="9926638"/>
  <p:embeddedFontLst>
    <p:embeddedFont>
      <p:font typeface="Arial Black" panose="020B0604020202020204" pitchFamily="34" charset="0"/>
      <p:regular r:id="rId32"/>
      <p:bold r:id="rId33"/>
    </p:embeddedFont>
    <p:embeddedFont>
      <p:font typeface="Book Antiqua" panose="02040602050305030304" pitchFamily="18"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i8aIcgOdT6eSoOgePlq4TzTWc7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ey Carmichael"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B00A87-0CB3-42DB-8146-EE1A9FF3069A}">
  <a:tblStyle styleId="{4BB00A87-0CB3-42DB-8146-EE1A9FF3069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9"/>
    <p:restoredTop sz="94719"/>
  </p:normalViewPr>
  <p:slideViewPr>
    <p:cSldViewPr snapToGrid="0">
      <p:cViewPr varScale="1">
        <p:scale>
          <a:sx n="94" d="100"/>
          <a:sy n="94" d="100"/>
        </p:scale>
        <p:origin x="200" y="143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 name="Google Shape;30;p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4" name="Google Shape;294;p1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err="1">
                <a:solidFill>
                  <a:srgbClr val="000000"/>
                </a:solidFill>
                <a:effectLst/>
                <a:latin typeface="Times New Roman" panose="02020603050405020304" pitchFamily="18" charset="0"/>
              </a:rPr>
              <a:t>Cualquier</a:t>
            </a:r>
            <a:r>
              <a:rPr lang="en-ZA" sz="1800" b="0" i="0" u="none" strike="noStrike" dirty="0">
                <a:solidFill>
                  <a:srgbClr val="000000"/>
                </a:solidFill>
                <a:effectLst/>
                <a:latin typeface="Times New Roman" panose="02020603050405020304" pitchFamily="18" charset="0"/>
              </a:rPr>
              <a:t> persona, animal, </a:t>
            </a:r>
            <a:r>
              <a:rPr lang="en-ZA" sz="1800" b="0" i="0" u="none" strike="noStrike" dirty="0" err="1">
                <a:solidFill>
                  <a:srgbClr val="000000"/>
                </a:solidFill>
                <a:effectLst/>
                <a:latin typeface="Times New Roman" panose="02020603050405020304" pitchFamily="18" charset="0"/>
              </a:rPr>
              <a:t>artrópodo</a:t>
            </a:r>
            <a:r>
              <a:rPr lang="en-ZA" sz="1800" b="0" i="0" u="none" strike="noStrike" dirty="0">
                <a:solidFill>
                  <a:srgbClr val="000000"/>
                </a:solidFill>
                <a:effectLst/>
                <a:latin typeface="Times New Roman" panose="02020603050405020304" pitchFamily="18" charset="0"/>
              </a:rPr>
              <a:t>, planta, </a:t>
            </a:r>
            <a:r>
              <a:rPr lang="en-ZA" sz="1800" b="0" i="0" u="none" strike="noStrike" dirty="0" err="1">
                <a:solidFill>
                  <a:srgbClr val="000000"/>
                </a:solidFill>
                <a:effectLst/>
                <a:latin typeface="Times New Roman" panose="02020603050405020304" pitchFamily="18" charset="0"/>
              </a:rPr>
              <a:t>suelo</a:t>
            </a:r>
            <a:r>
              <a:rPr lang="en-ZA" sz="1800" b="0" i="0" u="none" strike="noStrike" dirty="0">
                <a:solidFill>
                  <a:srgbClr val="000000"/>
                </a:solidFill>
                <a:effectLst/>
                <a:latin typeface="Times New Roman" panose="02020603050405020304" pitchFamily="18" charset="0"/>
              </a:rPr>
              <a:t> o </a:t>
            </a:r>
            <a:r>
              <a:rPr lang="en-ZA" sz="1800" b="0" i="0" u="none" strike="noStrike" dirty="0" err="1">
                <a:solidFill>
                  <a:srgbClr val="000000"/>
                </a:solidFill>
                <a:effectLst/>
                <a:latin typeface="Times New Roman" panose="02020603050405020304" pitchFamily="18" charset="0"/>
              </a:rPr>
              <a:t>sustancia</a:t>
            </a:r>
            <a:r>
              <a:rPr lang="en-ZA" sz="1800" b="0" i="0" u="none" strike="noStrike" dirty="0">
                <a:solidFill>
                  <a:srgbClr val="000000"/>
                </a:solidFill>
                <a:effectLst/>
                <a:latin typeface="Times New Roman" panose="02020603050405020304" pitchFamily="18" charset="0"/>
              </a:rPr>
              <a:t> (o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combinación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ellos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cual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normalmente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vive</a:t>
            </a:r>
            <a:r>
              <a:rPr lang="en-ZA" sz="1800" b="0" i="0" u="none" strike="noStrike" dirty="0">
                <a:solidFill>
                  <a:srgbClr val="000000"/>
                </a:solidFill>
                <a:effectLst/>
                <a:latin typeface="Times New Roman" panose="02020603050405020304" pitchFamily="18" charset="0"/>
              </a:rPr>
              <a:t> y se </a:t>
            </a:r>
            <a:r>
              <a:rPr lang="en-ZA" sz="1800" b="0" i="0" u="none" strike="noStrike" dirty="0" err="1">
                <a:solidFill>
                  <a:srgbClr val="000000"/>
                </a:solidFill>
                <a:effectLst/>
                <a:latin typeface="Times New Roman" panose="02020603050405020304" pitchFamily="18" charset="0"/>
              </a:rPr>
              <a:t>multiplica</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agente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infeccioso</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cual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depende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principalmente</a:t>
            </a:r>
            <a:r>
              <a:rPr lang="en-ZA" sz="1800" b="0" i="0" u="none" strike="noStrike" dirty="0">
                <a:solidFill>
                  <a:srgbClr val="000000"/>
                </a:solidFill>
                <a:effectLst/>
                <a:latin typeface="Times New Roman" panose="02020603050405020304" pitchFamily="18" charset="0"/>
              </a:rPr>
              <a:t> para </a:t>
            </a:r>
            <a:r>
              <a:rPr lang="en-ZA" sz="1800" b="0" i="0" u="none" strike="noStrike" dirty="0" err="1">
                <a:solidFill>
                  <a:srgbClr val="000000"/>
                </a:solidFill>
                <a:effectLst/>
                <a:latin typeface="Times New Roman" panose="02020603050405020304" pitchFamily="18" charset="0"/>
              </a:rPr>
              <a:t>sobrevivir</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donde</a:t>
            </a:r>
            <a:r>
              <a:rPr lang="en-ZA" sz="1800" b="0" i="0" u="none" strike="noStrike" dirty="0">
                <a:solidFill>
                  <a:srgbClr val="000000"/>
                </a:solidFill>
                <a:effectLst/>
                <a:latin typeface="Times New Roman" panose="02020603050405020304" pitchFamily="18" charset="0"/>
              </a:rPr>
              <a:t> se reproduce de </a:t>
            </a:r>
            <a:r>
              <a:rPr lang="en-ZA" sz="1800" b="0" i="0" u="none" strike="noStrike" dirty="0" err="1">
                <a:solidFill>
                  <a:srgbClr val="000000"/>
                </a:solidFill>
                <a:effectLst/>
                <a:latin typeface="Times New Roman" panose="02020603050405020304" pitchFamily="18" charset="0"/>
              </a:rPr>
              <a:t>tal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manera</a:t>
            </a:r>
            <a:r>
              <a:rPr lang="en-ZA" sz="1800" b="0" i="0" u="none" strike="noStrike" dirty="0">
                <a:solidFill>
                  <a:srgbClr val="000000"/>
                </a:solidFill>
                <a:effectLst/>
                <a:latin typeface="Times New Roman" panose="02020603050405020304" pitchFamily="18" charset="0"/>
              </a:rPr>
              <a:t> que </a:t>
            </a:r>
            <a:r>
              <a:rPr lang="en-ZA" sz="1800" b="0" i="0" u="none" strike="noStrike" dirty="0" err="1">
                <a:solidFill>
                  <a:srgbClr val="000000"/>
                </a:solidFill>
                <a:effectLst/>
                <a:latin typeface="Times New Roman" panose="02020603050405020304" pitchFamily="18" charset="0"/>
              </a:rPr>
              <a:t>puede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transmitirse</a:t>
            </a:r>
            <a:r>
              <a:rPr lang="en-ZA" sz="1800" b="0" i="0" u="none" strike="noStrike" dirty="0">
                <a:solidFill>
                  <a:srgbClr val="000000"/>
                </a:solidFill>
                <a:effectLst/>
                <a:latin typeface="Times New Roman" panose="02020603050405020304" pitchFamily="18" charset="0"/>
              </a:rPr>
              <a:t> a un </a:t>
            </a:r>
            <a:r>
              <a:rPr lang="en-ZA" sz="1800" b="0" i="0" u="none" strike="noStrike" dirty="0" err="1">
                <a:solidFill>
                  <a:srgbClr val="000000"/>
                </a:solidFill>
                <a:effectLst/>
                <a:latin typeface="Times New Roman" panose="02020603050405020304" pitchFamily="18" charset="0"/>
              </a:rPr>
              <a:t>hospedero</a:t>
            </a:r>
            <a:r>
              <a:rPr lang="en-ZA" sz="1800" b="0" i="0" u="none" strike="noStrike" dirty="0">
                <a:solidFill>
                  <a:srgbClr val="000000"/>
                </a:solidFill>
                <a:effectLst/>
                <a:latin typeface="Times New Roman" panose="02020603050405020304" pitchFamily="18" charset="0"/>
              </a:rPr>
              <a:t> susceptible.</a:t>
            </a:r>
            <a:endParaRPr lang="en-ZA" b="0" dirty="0">
              <a:effectLst/>
            </a:endParaRPr>
          </a:p>
          <a:p>
            <a:br>
              <a:rPr lang="en-ZA" dirty="0"/>
            </a:br>
            <a:endParaRPr dirty="0"/>
          </a:p>
        </p:txBody>
      </p:sp>
      <p:sp>
        <p:nvSpPr>
          <p:cNvPr id="304" name="Google Shape;304;p1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Fiebre</a:t>
            </a:r>
            <a:r>
              <a:rPr lang="en-ZA" sz="1800" b="0" i="0" u="none" strike="noStrike" dirty="0">
                <a:solidFill>
                  <a:srgbClr val="000000"/>
                </a:solidFill>
                <a:effectLst/>
                <a:latin typeface="Times New Roman" panose="02020603050405020304" pitchFamily="18" charset="0"/>
              </a:rPr>
              <a:t> maculosa de las </a:t>
            </a:r>
            <a:r>
              <a:rPr lang="en-ZA" sz="1800" b="0" i="0" u="none" strike="noStrike" dirty="0" err="1">
                <a:solidFill>
                  <a:srgbClr val="000000"/>
                </a:solidFill>
                <a:effectLst/>
                <a:latin typeface="Times New Roman" panose="02020603050405020304" pitchFamily="18" charset="0"/>
              </a:rPr>
              <a:t>Montañas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Rocosas</a:t>
            </a:r>
            <a:r>
              <a:rPr lang="en-ZA" sz="1800" b="0" i="0" u="none" strike="noStrike" dirty="0">
                <a:solidFill>
                  <a:srgbClr val="000000"/>
                </a:solidFill>
                <a:effectLst/>
                <a:latin typeface="Times New Roman" panose="02020603050405020304" pitchFamily="18" charset="0"/>
              </a:rPr>
              <a:t> (Rocky mountain spotted fever): </a:t>
            </a:r>
            <a:r>
              <a:rPr lang="en-ZA" sz="1800" b="0" i="0" u="none" strike="noStrike" dirty="0" err="1">
                <a:solidFill>
                  <a:srgbClr val="000000"/>
                </a:solidFill>
                <a:effectLst/>
                <a:latin typeface="Times New Roman" panose="02020603050405020304" pitchFamily="18" charset="0"/>
              </a:rPr>
              <a:t>enfermedad</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causada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Rickettsia </a:t>
            </a:r>
            <a:r>
              <a:rPr lang="en-ZA" sz="1800" b="0" i="0" u="none" strike="noStrike" dirty="0" err="1">
                <a:solidFill>
                  <a:srgbClr val="000000"/>
                </a:solidFill>
                <a:effectLst/>
                <a:latin typeface="Times New Roman" panose="02020603050405020304" pitchFamily="18" charset="0"/>
              </a:rPr>
              <a:t>rickettsii</a:t>
            </a:r>
            <a:r>
              <a:rPr lang="en-ZA" sz="1800" b="0" i="0" u="none" strike="noStrike" dirty="0">
                <a:solidFill>
                  <a:srgbClr val="000000"/>
                </a:solidFill>
                <a:effectLst/>
                <a:latin typeface="Times New Roman" panose="02020603050405020304" pitchFamily="18" charset="0"/>
              </a:rPr>
              <a:t>, un </a:t>
            </a:r>
            <a:r>
              <a:rPr lang="en-ZA" sz="1800" b="0" i="0" u="none" strike="noStrike" dirty="0" err="1">
                <a:solidFill>
                  <a:srgbClr val="000000"/>
                </a:solidFill>
                <a:effectLst/>
                <a:latin typeface="Times New Roman" panose="02020603050405020304" pitchFamily="18" charset="0"/>
              </a:rPr>
              <a:t>patógeno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bacteriano</a:t>
            </a:r>
            <a:r>
              <a:rPr lang="en-ZA" sz="1800" b="0" i="0" u="none" strike="noStrike" dirty="0">
                <a:solidFill>
                  <a:srgbClr val="000000"/>
                </a:solidFill>
                <a:effectLst/>
                <a:latin typeface="Times New Roman" panose="02020603050405020304" pitchFamily="18" charset="0"/>
              </a:rPr>
              <a:t> que se </a:t>
            </a:r>
            <a:r>
              <a:rPr lang="en-ZA" sz="1800" b="0" i="0" u="none" strike="noStrike" dirty="0" err="1">
                <a:solidFill>
                  <a:srgbClr val="000000"/>
                </a:solidFill>
                <a:effectLst/>
                <a:latin typeface="Times New Roman" panose="02020603050405020304" pitchFamily="18" charset="0"/>
              </a:rPr>
              <a:t>transmite</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humanos</a:t>
            </a:r>
            <a:r>
              <a:rPr lang="en-ZA" sz="1800" b="0" i="0" u="none" strike="noStrike" dirty="0">
                <a:solidFill>
                  <a:srgbClr val="000000"/>
                </a:solidFill>
                <a:effectLst/>
                <a:latin typeface="Times New Roman" panose="02020603050405020304" pitchFamily="18" charset="0"/>
              </a:rPr>
              <a:t> a </a:t>
            </a:r>
            <a:r>
              <a:rPr lang="en-ZA" sz="1800" b="0" i="0" u="none" strike="noStrike" dirty="0" err="1">
                <a:solidFill>
                  <a:srgbClr val="000000"/>
                </a:solidFill>
                <a:effectLst/>
                <a:latin typeface="Times New Roman" panose="02020603050405020304" pitchFamily="18" charset="0"/>
              </a:rPr>
              <a:t>través</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contacto</a:t>
            </a:r>
            <a:r>
              <a:rPr lang="en-ZA" sz="1800" b="0" i="0" u="none" strike="noStrike" dirty="0">
                <a:solidFill>
                  <a:srgbClr val="000000"/>
                </a:solidFill>
                <a:effectLst/>
                <a:latin typeface="Times New Roman" panose="02020603050405020304" pitchFamily="18" charset="0"/>
              </a:rPr>
              <a:t> con las </a:t>
            </a:r>
            <a:r>
              <a:rPr lang="en-ZA" sz="1800" b="0" i="0" u="none" strike="noStrike" dirty="0" err="1">
                <a:solidFill>
                  <a:srgbClr val="000000"/>
                </a:solidFill>
                <a:effectLst/>
                <a:latin typeface="Times New Roman" panose="02020603050405020304" pitchFamily="18" charset="0"/>
              </a:rPr>
              <a:t>garrapatas</a:t>
            </a:r>
            <a:r>
              <a:rPr lang="en-ZA" sz="1800" b="0" i="0" u="none" strike="noStrike" dirty="0">
                <a:solidFill>
                  <a:srgbClr val="000000"/>
                </a:solidFill>
                <a:effectLst/>
                <a:latin typeface="Times New Roman" panose="02020603050405020304" pitchFamily="18" charset="0"/>
              </a:rPr>
              <a:t>. Las </a:t>
            </a:r>
            <a:r>
              <a:rPr lang="en-ZA" sz="1800" b="0" i="0" u="none" strike="noStrike" dirty="0" err="1">
                <a:solidFill>
                  <a:srgbClr val="000000"/>
                </a:solidFill>
                <a:effectLst/>
                <a:latin typeface="Times New Roman" panose="02020603050405020304" pitchFamily="18" charset="0"/>
              </a:rPr>
              <a:t>especies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garrapatas</a:t>
            </a:r>
            <a:r>
              <a:rPr lang="en-ZA" sz="1800" b="0" i="0" u="none" strike="noStrike" dirty="0">
                <a:solidFill>
                  <a:srgbClr val="000000"/>
                </a:solidFill>
                <a:effectLst/>
                <a:latin typeface="Times New Roman" panose="02020603050405020304" pitchFamily="18" charset="0"/>
              </a:rPr>
              <a:t> Dermacentor se </a:t>
            </a:r>
            <a:r>
              <a:rPr lang="en-ZA" sz="1800" b="0" i="0" u="none" strike="noStrike" dirty="0" err="1">
                <a:solidFill>
                  <a:srgbClr val="000000"/>
                </a:solidFill>
                <a:effectLst/>
                <a:latin typeface="Times New Roman" panose="02020603050405020304" pitchFamily="18" charset="0"/>
              </a:rPr>
              <a:t>asocian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más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comúnmente</a:t>
            </a:r>
            <a:r>
              <a:rPr lang="en-ZA" sz="1800" b="0" i="0" u="none" strike="noStrike" dirty="0">
                <a:solidFill>
                  <a:srgbClr val="000000"/>
                </a:solidFill>
                <a:effectLst/>
                <a:latin typeface="Times New Roman" panose="02020603050405020304" pitchFamily="18" charset="0"/>
              </a:rPr>
              <a:t> con la </a:t>
            </a:r>
            <a:r>
              <a:rPr lang="en-ZA" sz="1800" b="0" i="0" u="none" strike="noStrike" dirty="0" err="1">
                <a:solidFill>
                  <a:srgbClr val="000000"/>
                </a:solidFill>
                <a:effectLst/>
                <a:latin typeface="Times New Roman" panose="02020603050405020304" pitchFamily="18" charset="0"/>
              </a:rPr>
              <a:t>infección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incluidas</a:t>
            </a:r>
            <a:r>
              <a:rPr lang="en-ZA" sz="1800" b="0" i="0" u="none" strike="noStrike" dirty="0">
                <a:solidFill>
                  <a:srgbClr val="000000"/>
                </a:solidFill>
                <a:effectLst/>
                <a:latin typeface="Times New Roman" panose="02020603050405020304" pitchFamily="18" charset="0"/>
              </a:rPr>
              <a:t> Dermacentor variabilis (la </a:t>
            </a:r>
            <a:r>
              <a:rPr lang="en-ZA" sz="1800" b="0" i="0" u="none" strike="noStrike" dirty="0" err="1">
                <a:solidFill>
                  <a:srgbClr val="000000"/>
                </a:solidFill>
                <a:effectLst/>
                <a:latin typeface="Times New Roman" panose="02020603050405020304" pitchFamily="18" charset="0"/>
              </a:rPr>
              <a:t>garrapata</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perro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estadounidense</a:t>
            </a:r>
            <a:r>
              <a:rPr lang="en-ZA" sz="1800" b="0" i="0" u="none" strike="noStrike" dirty="0">
                <a:solidFill>
                  <a:srgbClr val="000000"/>
                </a:solidFill>
                <a:effectLst/>
                <a:latin typeface="Times New Roman" panose="02020603050405020304" pitchFamily="18" charset="0"/>
              </a:rPr>
              <a:t>), Dermacentor </a:t>
            </a:r>
            <a:r>
              <a:rPr lang="en-ZA" sz="1800" b="0" i="0" u="none" strike="noStrike" dirty="0" err="1">
                <a:solidFill>
                  <a:srgbClr val="000000"/>
                </a:solidFill>
                <a:effectLst/>
                <a:latin typeface="Times New Roman" panose="02020603050405020304" pitchFamily="18" charset="0"/>
              </a:rPr>
              <a:t>andersoni</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garrapata</a:t>
            </a:r>
            <a:r>
              <a:rPr lang="en-ZA" sz="1800" b="0" i="0" u="none" strike="noStrike" dirty="0">
                <a:solidFill>
                  <a:srgbClr val="000000"/>
                </a:solidFill>
                <a:effectLst/>
                <a:latin typeface="Times New Roman" panose="02020603050405020304" pitchFamily="18" charset="0"/>
              </a:rPr>
              <a:t> de la </a:t>
            </a:r>
            <a:r>
              <a:rPr lang="en-ZA" sz="1800" b="0" i="0" u="none" strike="noStrike" dirty="0" err="1">
                <a:solidFill>
                  <a:srgbClr val="000000"/>
                </a:solidFill>
                <a:effectLst/>
                <a:latin typeface="Times New Roman" panose="02020603050405020304" pitchFamily="18" charset="0"/>
              </a:rPr>
              <a:t>madera</a:t>
            </a:r>
            <a:r>
              <a:rPr lang="en-ZA" sz="1800" b="0" i="0" u="none" strike="noStrike" dirty="0">
                <a:solidFill>
                  <a:srgbClr val="000000"/>
                </a:solidFill>
                <a:effectLst/>
                <a:latin typeface="Times New Roman" panose="02020603050405020304" pitchFamily="18" charset="0"/>
              </a:rPr>
              <a:t> de las </a:t>
            </a:r>
            <a:r>
              <a:rPr lang="en-ZA" sz="1800" b="0" i="0" u="none" strike="noStrike" dirty="0" err="1">
                <a:solidFill>
                  <a:srgbClr val="000000"/>
                </a:solidFill>
                <a:effectLst/>
                <a:latin typeface="Times New Roman" panose="02020603050405020304" pitchFamily="18" charset="0"/>
              </a:rPr>
              <a:t>Montañas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Rocosas</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más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recientemente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Rhiphicephalus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sanguineus</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garrapata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marrón</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perro</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Fiebre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botonosa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mediterránea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producida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a:t>
            </a:r>
            <a:r>
              <a:rPr lang="en-ZA" sz="1800" b="0" i="1" u="none" strike="noStrike" dirty="0">
                <a:solidFill>
                  <a:srgbClr val="000000"/>
                </a:solidFill>
                <a:effectLst/>
                <a:latin typeface="Times New Roman" panose="02020603050405020304" pitchFamily="18" charset="0"/>
              </a:rPr>
              <a:t>R. conorii</a:t>
            </a:r>
            <a:r>
              <a:rPr lang="en-ZA" sz="1800" b="0" i="0" u="none" strike="noStrike" dirty="0">
                <a:solidFill>
                  <a:srgbClr val="000000"/>
                </a:solidFill>
                <a:effectLst/>
                <a:latin typeface="Times New Roman" panose="02020603050405020304" pitchFamily="18" charset="0"/>
              </a:rPr>
              <a:t>) </a:t>
            </a:r>
            <a:endParaRPr lang="en-ZA" b="0" dirty="0">
              <a:effectLst/>
            </a:endParaRPr>
          </a:p>
          <a:p>
            <a:pPr rtl="0">
              <a:spcBef>
                <a:spcPts val="360"/>
              </a:spcBef>
              <a:spcAft>
                <a:spcPts val="0"/>
              </a:spcAft>
            </a:pPr>
            <a:r>
              <a:rPr lang="en-ZA" sz="1800" b="0" i="0" u="none" strike="noStrike" dirty="0">
                <a:solidFill>
                  <a:srgbClr val="FFFFFF"/>
                </a:solidFill>
                <a:effectLst/>
                <a:latin typeface="Tahoma" panose="020B0604030504040204" pitchFamily="34" charset="0"/>
              </a:rPr>
              <a:t>- </a:t>
            </a:r>
            <a:r>
              <a:rPr lang="en-ZA" sz="1800" b="0" i="0" u="none" strike="noStrike" dirty="0" err="1">
                <a:solidFill>
                  <a:srgbClr val="FFFFFF"/>
                </a:solidFill>
                <a:effectLst/>
                <a:latin typeface="Tahoma" panose="020B0604030504040204" pitchFamily="34" charset="0"/>
              </a:rPr>
              <a:t>Tifus</a:t>
            </a:r>
            <a:r>
              <a:rPr lang="en-ZA" sz="1800" b="0" i="0" u="none" strike="noStrike" dirty="0">
                <a:solidFill>
                  <a:srgbClr val="FFFFFF"/>
                </a:solidFill>
                <a:effectLst/>
                <a:latin typeface="Tahoma" panose="020B0604030504040204" pitchFamily="34" charset="0"/>
              </a:rPr>
              <a:t> de </a:t>
            </a:r>
            <a:r>
              <a:rPr lang="en-ZA" sz="1800" b="0" i="0" u="none" strike="noStrike" dirty="0" err="1">
                <a:solidFill>
                  <a:srgbClr val="FFFFFF"/>
                </a:solidFill>
                <a:effectLst/>
                <a:latin typeface="Tahoma" panose="020B0604030504040204" pitchFamily="34" charset="0"/>
              </a:rPr>
              <a:t>los</a:t>
            </a:r>
            <a:r>
              <a:rPr lang="en-ZA" sz="1800" b="0" i="0" u="none" strike="noStrike" dirty="0">
                <a:solidFill>
                  <a:srgbClr val="FFFFFF"/>
                </a:solidFill>
                <a:effectLst/>
                <a:latin typeface="Tahoma" panose="020B0604030504040204" pitchFamily="34" charset="0"/>
              </a:rPr>
              <a:t> </a:t>
            </a:r>
            <a:r>
              <a:rPr lang="en-ZA" sz="1800" b="0" i="0" u="none" strike="noStrike" dirty="0" err="1">
                <a:solidFill>
                  <a:srgbClr val="FFFFFF"/>
                </a:solidFill>
                <a:effectLst/>
                <a:latin typeface="Tahoma" panose="020B0604030504040204" pitchFamily="34" charset="0"/>
              </a:rPr>
              <a:t>matorrales</a:t>
            </a:r>
            <a:r>
              <a:rPr lang="en-ZA" sz="1800" b="0" i="0" u="none" strike="noStrike" dirty="0">
                <a:solidFill>
                  <a:srgbClr val="FFFFFF"/>
                </a:solidFill>
                <a:effectLst/>
                <a:latin typeface="Tahoma" panose="020B0604030504040204" pitchFamily="34" charset="0"/>
              </a:rPr>
              <a:t>: scrub typhus, agent: </a:t>
            </a:r>
            <a:r>
              <a:rPr lang="en-ZA" sz="1800" b="0" i="0" u="none" strike="noStrike" dirty="0" err="1">
                <a:solidFill>
                  <a:srgbClr val="FFFFFF"/>
                </a:solidFill>
                <a:effectLst/>
                <a:latin typeface="Tahoma" panose="020B0604030504040204" pitchFamily="34" charset="0"/>
              </a:rPr>
              <a:t>Orientia</a:t>
            </a:r>
            <a:r>
              <a:rPr lang="en-ZA" sz="1800" b="0" i="0" u="none" strike="noStrike" dirty="0">
                <a:solidFill>
                  <a:srgbClr val="FFFFFF"/>
                </a:solidFill>
                <a:effectLst/>
                <a:latin typeface="Tahoma" panose="020B0604030504040204" pitchFamily="34" charset="0"/>
              </a:rPr>
              <a:t> tsutsugamushi. </a:t>
            </a:r>
            <a:r>
              <a:rPr lang="en-ZA" sz="1800" b="0" i="0" u="none" strike="noStrike" dirty="0" err="1">
                <a:solidFill>
                  <a:srgbClr val="FFFFFF"/>
                </a:solidFill>
                <a:effectLst/>
                <a:latin typeface="Tahoma" panose="020B0604030504040204" pitchFamily="34" charset="0"/>
              </a:rPr>
              <a:t>Fiebre</a:t>
            </a:r>
            <a:r>
              <a:rPr lang="en-ZA" sz="1800" b="0" i="0" u="none" strike="noStrike" dirty="0">
                <a:solidFill>
                  <a:srgbClr val="FFFFFF"/>
                </a:solidFill>
                <a:effectLst/>
                <a:latin typeface="Tahoma" panose="020B0604030504040204" pitchFamily="34" charset="0"/>
              </a:rPr>
              <a:t> </a:t>
            </a:r>
            <a:r>
              <a:rPr lang="en-ZA" sz="1800" b="0" i="0" u="none" strike="noStrike" dirty="0" err="1">
                <a:solidFill>
                  <a:srgbClr val="FFFFFF"/>
                </a:solidFill>
                <a:effectLst/>
                <a:latin typeface="Tahoma" panose="020B0604030504040204" pitchFamily="34" charset="0"/>
              </a:rPr>
              <a:t>tifica</a:t>
            </a:r>
            <a:r>
              <a:rPr lang="en-ZA" sz="1800" b="0" i="0" u="none" strike="noStrike" dirty="0">
                <a:solidFill>
                  <a:srgbClr val="FFFFFF"/>
                </a:solidFill>
                <a:effectLst/>
                <a:latin typeface="Tahoma" panose="020B0604030504040204" pitchFamily="34" charset="0"/>
              </a:rPr>
              <a:t> </a:t>
            </a:r>
            <a:r>
              <a:rPr lang="en-ZA" sz="1800" b="0" i="0" u="none" strike="noStrike" dirty="0" err="1">
                <a:solidFill>
                  <a:srgbClr val="FFFFFF"/>
                </a:solidFill>
                <a:effectLst/>
                <a:latin typeface="Tahoma" panose="020B0604030504040204" pitchFamily="34" charset="0"/>
              </a:rPr>
              <a:t>producida</a:t>
            </a:r>
            <a:r>
              <a:rPr lang="en-ZA" sz="1800" b="0" i="0" u="none" strike="noStrike" dirty="0">
                <a:solidFill>
                  <a:srgbClr val="FFFFFF"/>
                </a:solidFill>
                <a:effectLst/>
                <a:latin typeface="Tahoma" panose="020B0604030504040204" pitchFamily="34" charset="0"/>
              </a:rPr>
              <a:t> </a:t>
            </a:r>
            <a:r>
              <a:rPr lang="en-ZA" sz="1800" b="0" i="0" u="none" strike="noStrike" dirty="0" err="1">
                <a:solidFill>
                  <a:srgbClr val="FFFFFF"/>
                </a:solidFill>
                <a:effectLst/>
                <a:latin typeface="Tahoma" panose="020B0604030504040204" pitchFamily="34" charset="0"/>
              </a:rPr>
              <a:t>por</a:t>
            </a:r>
            <a:r>
              <a:rPr lang="en-ZA" sz="1800" b="0" i="0" u="none" strike="noStrike" dirty="0">
                <a:solidFill>
                  <a:srgbClr val="FFFFFF"/>
                </a:solidFill>
                <a:effectLst/>
                <a:latin typeface="Tahoma" panose="020B0604030504040204" pitchFamily="34" charset="0"/>
              </a:rPr>
              <a:t> </a:t>
            </a:r>
            <a:r>
              <a:rPr lang="en-ZA" sz="1800" b="0" i="0" u="none" strike="noStrike" dirty="0" err="1">
                <a:solidFill>
                  <a:srgbClr val="FFFFFF"/>
                </a:solidFill>
                <a:effectLst/>
                <a:latin typeface="Tahoma" panose="020B0604030504040204" pitchFamily="34" charset="0"/>
              </a:rPr>
              <a:t>acaros</a:t>
            </a:r>
            <a:r>
              <a:rPr lang="en-ZA" sz="1800" b="0" i="0" u="none" strike="noStrike" dirty="0">
                <a:solidFill>
                  <a:srgbClr val="FFFFFF"/>
                </a:solidFill>
                <a:effectLst/>
                <a:latin typeface="Tahoma" panose="020B0604030504040204" pitchFamily="34" charset="0"/>
              </a:rPr>
              <a:t>.</a:t>
            </a:r>
            <a:endParaRPr lang="en-ZA" b="0" dirty="0">
              <a:effectLst/>
            </a:endParaRPr>
          </a:p>
          <a:p>
            <a:r>
              <a:rPr lang="en-ZA" sz="1800" b="0" i="1" u="none" strike="noStrike" dirty="0">
                <a:solidFill>
                  <a:srgbClr val="000000"/>
                </a:solidFill>
                <a:effectLst/>
                <a:latin typeface="Times New Roman" panose="02020603050405020304" pitchFamily="18" charset="0"/>
              </a:rPr>
              <a:t>- Rickettsia typhi</a:t>
            </a:r>
            <a:r>
              <a:rPr lang="en-ZA" sz="1800" b="0" i="0" u="none" strike="noStrike" dirty="0">
                <a:solidFill>
                  <a:srgbClr val="000000"/>
                </a:solidFill>
                <a:effectLst/>
                <a:latin typeface="Times New Roman" panose="02020603050405020304" pitchFamily="18" charset="0"/>
              </a:rPr>
              <a:t> causa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tifus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murino</a:t>
            </a:r>
            <a:r>
              <a:rPr lang="en-ZA" sz="1800" b="0" i="0" u="none" strike="noStrike" dirty="0">
                <a:solidFill>
                  <a:srgbClr val="000000"/>
                </a:solidFill>
                <a:effectLst/>
                <a:latin typeface="Times New Roman" panose="02020603050405020304" pitchFamily="18" charset="0"/>
              </a:rPr>
              <a:t> o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tifus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endémico</a:t>
            </a:r>
            <a:r>
              <a:rPr lang="en-ZA" sz="1800" b="0" i="0" u="none" strike="noStrike" dirty="0">
                <a:solidFill>
                  <a:srgbClr val="000000"/>
                </a:solidFill>
                <a:effectLst/>
                <a:latin typeface="Times New Roman" panose="02020603050405020304" pitchFamily="18" charset="0"/>
              </a:rPr>
              <a:t>. El </a:t>
            </a:r>
            <a:r>
              <a:rPr lang="en-ZA" sz="1800" b="0" i="0" u="none" strike="noStrike" dirty="0" err="1">
                <a:solidFill>
                  <a:srgbClr val="000000"/>
                </a:solidFill>
                <a:effectLst/>
                <a:latin typeface="Times New Roman" panose="02020603050405020304" pitchFamily="18" charset="0"/>
              </a:rPr>
              <a:t>tifus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endémico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algunas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veces</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denomina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tifus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exantemático</a:t>
            </a:r>
            <a:r>
              <a:rPr lang="en-ZA" sz="1800" b="0" i="0" u="none" strike="noStrike" dirty="0">
                <a:solidFill>
                  <a:srgbClr val="000000"/>
                </a:solidFill>
                <a:effectLst/>
                <a:latin typeface="Times New Roman" panose="02020603050405020304" pitchFamily="18" charset="0"/>
              </a:rPr>
              <a:t>"</a:t>
            </a:r>
            <a:endParaRPr dirty="0"/>
          </a:p>
        </p:txBody>
      </p:sp>
      <p:sp>
        <p:nvSpPr>
          <p:cNvPr id="311" name="Google Shape;311;p1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8" name="Google Shape;318;p1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5" name="Google Shape;325;p1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2" name="Google Shape;332;p1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9" name="Google Shape;339;p1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err="1">
                <a:solidFill>
                  <a:srgbClr val="000000"/>
                </a:solidFill>
                <a:effectLst/>
                <a:latin typeface="Times New Roman" panose="02020603050405020304" pitchFamily="18" charset="0"/>
              </a:rPr>
              <a:t>Ébola</a:t>
            </a:r>
            <a:r>
              <a:rPr lang="en-ZA" sz="1800" b="0" i="0" u="none" strike="noStrike" dirty="0">
                <a:solidFill>
                  <a:srgbClr val="000000"/>
                </a:solidFill>
                <a:effectLst/>
                <a:latin typeface="Times New Roman" panose="02020603050405020304" pitchFamily="18" charset="0"/>
              </a:rPr>
              <a:t> (Virus Zaire): El </a:t>
            </a:r>
            <a:r>
              <a:rPr lang="en-ZA" sz="1800" b="0" i="0" u="none" strike="noStrike" dirty="0" err="1">
                <a:solidFill>
                  <a:srgbClr val="000000"/>
                </a:solidFill>
                <a:effectLst/>
                <a:latin typeface="Times New Roman" panose="02020603050405020304" pitchFamily="18" charset="0"/>
              </a:rPr>
              <a:t>murciélago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frugívoro</a:t>
            </a:r>
            <a:r>
              <a:rPr lang="en-ZA" sz="1800" b="0" i="0" u="none" strike="noStrike" dirty="0">
                <a:solidFill>
                  <a:srgbClr val="000000"/>
                </a:solidFill>
                <a:effectLst/>
                <a:latin typeface="Times New Roman" panose="02020603050405020304" pitchFamily="18" charset="0"/>
              </a:rPr>
              <a:t> cabeza de </a:t>
            </a:r>
            <a:r>
              <a:rPr lang="en-ZA" sz="1800" b="0" i="0" u="none" strike="noStrike" dirty="0" err="1">
                <a:solidFill>
                  <a:srgbClr val="000000"/>
                </a:solidFill>
                <a:effectLst/>
                <a:latin typeface="Times New Roman" panose="02020603050405020304" pitchFamily="18" charset="0"/>
              </a:rPr>
              <a:t>martillo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Hypsignathus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monstrosus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murciélago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frugívoro</a:t>
            </a:r>
            <a:r>
              <a:rPr lang="en-ZA" sz="1800" b="0" i="0" u="none" strike="noStrike" dirty="0">
                <a:solidFill>
                  <a:srgbClr val="000000"/>
                </a:solidFill>
                <a:effectLst/>
                <a:latin typeface="Times New Roman" panose="02020603050405020304" pitchFamily="18" charset="0"/>
              </a:rPr>
              <a:t> con </a:t>
            </a:r>
            <a:r>
              <a:rPr lang="en-ZA" sz="1800" b="0" i="0" u="none" strike="noStrike" dirty="0" err="1">
                <a:solidFill>
                  <a:srgbClr val="000000"/>
                </a:solidFill>
                <a:effectLst/>
                <a:latin typeface="Times New Roman" panose="02020603050405020304" pitchFamily="18" charset="0"/>
              </a:rPr>
              <a:t>charretera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Franquet</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Epomops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franqueti</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murciélago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frugívoro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cuello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pequeño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Eonycteris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torquata</a:t>
            </a:r>
            <a:r>
              <a:rPr lang="en-ZA" sz="1800" b="0" i="0" u="none" strike="noStrike" dirty="0">
                <a:solidFill>
                  <a:srgbClr val="000000"/>
                </a:solidFill>
                <a:effectLst/>
                <a:latin typeface="Times New Roman" panose="02020603050405020304" pitchFamily="18" charset="0"/>
              </a:rPr>
              <a:t>)</a:t>
            </a:r>
            <a:endParaRPr lang="en-ZA" b="0" dirty="0">
              <a:effectLst/>
            </a:endParaRPr>
          </a:p>
          <a:p>
            <a:br>
              <a:rPr lang="en-ZA" dirty="0"/>
            </a:br>
            <a:endParaRPr dirty="0"/>
          </a:p>
        </p:txBody>
      </p:sp>
      <p:sp>
        <p:nvSpPr>
          <p:cNvPr id="346" name="Google Shape;346;p2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ZA" sz="1800" b="0" i="0" u="none" strike="noStrike" dirty="0">
                <a:solidFill>
                  <a:srgbClr val="000000"/>
                </a:solidFill>
                <a:effectLst/>
                <a:latin typeface="Times New Roman" panose="02020603050405020304" pitchFamily="18" charset="0"/>
              </a:rPr>
              <a:t>Un </a:t>
            </a:r>
            <a:r>
              <a:rPr lang="en-ZA" sz="1800" b="0" i="0" u="none" strike="noStrike" dirty="0" err="1">
                <a:solidFill>
                  <a:srgbClr val="000000"/>
                </a:solidFill>
                <a:effectLst/>
                <a:latin typeface="Times New Roman" panose="02020603050405020304" pitchFamily="18" charset="0"/>
              </a:rPr>
              <a:t>enfoque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consistente</a:t>
            </a:r>
            <a:r>
              <a:rPr lang="en-ZA" sz="1800" b="0" i="0" u="none" strike="noStrike" dirty="0">
                <a:solidFill>
                  <a:srgbClr val="000000"/>
                </a:solidFill>
                <a:effectLst/>
                <a:latin typeface="Times New Roman" panose="02020603050405020304" pitchFamily="18" charset="0"/>
              </a:rPr>
              <a:t> e integral para que la </a:t>
            </a:r>
            <a:r>
              <a:rPr lang="en-ZA" sz="1800" b="0" i="0" u="none" strike="noStrike" dirty="0" err="1">
                <a:solidFill>
                  <a:srgbClr val="000000"/>
                </a:solidFill>
                <a:effectLst/>
                <a:latin typeface="Times New Roman" panose="02020603050405020304" pitchFamily="18" charset="0"/>
              </a:rPr>
              <a:t>investigación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reservorios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contribuya</a:t>
            </a:r>
            <a:r>
              <a:rPr lang="en-ZA" sz="1800" b="0" i="0" u="none" strike="noStrike" dirty="0">
                <a:solidFill>
                  <a:srgbClr val="000000"/>
                </a:solidFill>
                <a:effectLst/>
                <a:latin typeface="Times New Roman" panose="02020603050405020304" pitchFamily="18" charset="0"/>
              </a:rPr>
              <a:t> al </a:t>
            </a:r>
            <a:r>
              <a:rPr lang="en-ZA" sz="1800" b="0" i="0" u="none" strike="noStrike" dirty="0" err="1">
                <a:solidFill>
                  <a:srgbClr val="000000"/>
                </a:solidFill>
                <a:effectLst/>
                <a:latin typeface="Times New Roman" panose="02020603050405020304" pitchFamily="18" charset="0"/>
              </a:rPr>
              <a:t>uso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eficiente</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recursos</a:t>
            </a:r>
            <a:r>
              <a:rPr lang="en-ZA" sz="1800" b="0" i="0" u="none" strike="noStrike" dirty="0">
                <a:solidFill>
                  <a:srgbClr val="000000"/>
                </a:solidFill>
                <a:effectLst/>
                <a:latin typeface="Times New Roman" panose="02020603050405020304" pitchFamily="18" charset="0"/>
              </a:rPr>
              <a:t> y de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datos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recolectados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así</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también</a:t>
            </a:r>
            <a:r>
              <a:rPr lang="en-ZA" sz="1800" b="0" i="0" u="none" strike="noStrike" dirty="0">
                <a:solidFill>
                  <a:srgbClr val="000000"/>
                </a:solidFill>
                <a:effectLst/>
                <a:latin typeface="Times New Roman" panose="02020603050405020304" pitchFamily="18" charset="0"/>
              </a:rPr>
              <a:t> a la </a:t>
            </a:r>
            <a:r>
              <a:rPr lang="en-ZA" sz="1800" b="0" i="0" u="none" strike="noStrike" dirty="0" err="1">
                <a:solidFill>
                  <a:srgbClr val="000000"/>
                </a:solidFill>
                <a:effectLst/>
                <a:latin typeface="Times New Roman" panose="02020603050405020304" pitchFamily="18" charset="0"/>
              </a:rPr>
              <a:t>seguridad</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investigador</a:t>
            </a:r>
            <a:endParaRPr dirty="0"/>
          </a:p>
        </p:txBody>
      </p:sp>
      <p:sp>
        <p:nvSpPr>
          <p:cNvPr id="353" name="Google Shape;353;p2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0" name="Google Shape;360;p2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 name="Google Shape;35;p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3: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1" i="0" u="none" strike="noStrike" dirty="0" err="1">
                <a:solidFill>
                  <a:srgbClr val="000000"/>
                </a:solidFill>
                <a:effectLst/>
                <a:latin typeface="Book Antiqua" panose="02040602050305030304" pitchFamily="18" charset="0"/>
              </a:rPr>
              <a:t>Distribución</a:t>
            </a:r>
            <a:r>
              <a:rPr lang="en-ZA" sz="1800" b="1" i="0" u="none" strike="noStrike" dirty="0">
                <a:solidFill>
                  <a:srgbClr val="000000"/>
                </a:solidFill>
                <a:effectLst/>
                <a:latin typeface="Book Antiqua" panose="02040602050305030304" pitchFamily="18" charset="0"/>
              </a:rPr>
              <a:t> </a:t>
            </a:r>
            <a:r>
              <a:rPr lang="en-ZA" sz="1800" b="1" i="0" u="none" strike="noStrike" dirty="0" err="1">
                <a:solidFill>
                  <a:srgbClr val="000000"/>
                </a:solidFill>
                <a:effectLst/>
                <a:latin typeface="Book Antiqua" panose="02040602050305030304" pitchFamily="18" charset="0"/>
              </a:rPr>
              <a:t>geográfica</a:t>
            </a:r>
            <a:r>
              <a:rPr lang="en-ZA" sz="1800" b="1" i="0" u="none" strike="noStrike" dirty="0">
                <a:solidFill>
                  <a:srgbClr val="000000"/>
                </a:solidFill>
                <a:effectLst/>
                <a:latin typeface="Book Antiqua" panose="02040602050305030304" pitchFamily="18" charset="0"/>
              </a:rPr>
              <a:t> del </a:t>
            </a:r>
            <a:r>
              <a:rPr lang="en-ZA" sz="1800" b="1" i="0" u="none" strike="noStrike" dirty="0" err="1">
                <a:solidFill>
                  <a:srgbClr val="000000"/>
                </a:solidFill>
                <a:effectLst/>
                <a:latin typeface="Book Antiqua" panose="02040602050305030304" pitchFamily="18" charset="0"/>
              </a:rPr>
              <a:t>huésped</a:t>
            </a:r>
            <a:endParaRPr lang="en-ZA" b="0" dirty="0">
              <a:effectLst/>
            </a:endParaRPr>
          </a:p>
          <a:p>
            <a:pPr marL="457200" rtl="0">
              <a:spcBef>
                <a:spcPts val="360"/>
              </a:spcBef>
              <a:spcAft>
                <a:spcPts val="0"/>
              </a:spcAft>
            </a:pPr>
            <a:r>
              <a:rPr lang="en-ZA" sz="1800" b="0" i="0" u="none" strike="noStrike" dirty="0">
                <a:solidFill>
                  <a:srgbClr val="000000"/>
                </a:solidFill>
                <a:effectLst/>
                <a:latin typeface="Book Antiqua" panose="02040602050305030304" pitchFamily="18" charset="0"/>
              </a:rPr>
              <a:t>Define </a:t>
            </a:r>
            <a:r>
              <a:rPr lang="en-ZA" sz="1800" b="0" i="0" u="none" strike="noStrike" dirty="0" err="1">
                <a:solidFill>
                  <a:srgbClr val="000000"/>
                </a:solidFill>
                <a:effectLst/>
                <a:latin typeface="Book Antiqua" panose="02040602050305030304" pitchFamily="18" charset="0"/>
              </a:rPr>
              <a:t>el</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área</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máxima</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donde</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una</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enfermedad</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puede</a:t>
            </a:r>
            <a:r>
              <a:rPr lang="en-ZA" sz="1800" b="0" i="0" u="none" strike="noStrike" dirty="0">
                <a:solidFill>
                  <a:srgbClr val="000000"/>
                </a:solidFill>
                <a:effectLst/>
                <a:latin typeface="Book Antiqua" panose="02040602050305030304" pitchFamily="18" charset="0"/>
              </a:rPr>
              <a:t> ser </a:t>
            </a:r>
            <a:r>
              <a:rPr lang="en-ZA" sz="1800" b="0" i="0" u="none" strike="noStrike" dirty="0" err="1">
                <a:solidFill>
                  <a:srgbClr val="000000"/>
                </a:solidFill>
                <a:effectLst/>
                <a:latin typeface="Book Antiqua" panose="02040602050305030304" pitchFamily="18" charset="0"/>
              </a:rPr>
              <a:t>endémica</a:t>
            </a:r>
            <a:endParaRPr lang="en-ZA" b="0" dirty="0">
              <a:effectLst/>
            </a:endParaRPr>
          </a:p>
          <a:p>
            <a:pPr rtl="0">
              <a:spcBef>
                <a:spcPts val="360"/>
              </a:spcBef>
              <a:spcAft>
                <a:spcPts val="0"/>
              </a:spcAft>
            </a:pPr>
            <a:br>
              <a:rPr lang="en-ZA" b="0" dirty="0">
                <a:effectLst/>
              </a:rPr>
            </a:br>
            <a:r>
              <a:rPr lang="en-ZA" sz="1800" b="1" i="0" u="none" strike="noStrike" dirty="0" err="1">
                <a:solidFill>
                  <a:srgbClr val="000000"/>
                </a:solidFill>
                <a:effectLst/>
                <a:latin typeface="Book Antiqua" panose="02040602050305030304" pitchFamily="18" charset="0"/>
              </a:rPr>
              <a:t>Patrones</a:t>
            </a:r>
            <a:r>
              <a:rPr lang="en-ZA" sz="1800" b="1" i="0" u="none" strike="noStrike" dirty="0">
                <a:solidFill>
                  <a:srgbClr val="000000"/>
                </a:solidFill>
                <a:effectLst/>
                <a:latin typeface="Book Antiqua" panose="02040602050305030304" pitchFamily="18" charset="0"/>
              </a:rPr>
              <a:t> </a:t>
            </a:r>
            <a:r>
              <a:rPr lang="en-ZA" sz="1800" b="1" i="0" u="none" strike="noStrike" dirty="0" err="1">
                <a:solidFill>
                  <a:srgbClr val="000000"/>
                </a:solidFill>
                <a:effectLst/>
                <a:latin typeface="Book Antiqua" panose="02040602050305030304" pitchFamily="18" charset="0"/>
              </a:rPr>
              <a:t>temporales</a:t>
            </a:r>
            <a:r>
              <a:rPr lang="en-ZA" sz="1800" b="1" i="0" u="none" strike="noStrike" dirty="0">
                <a:solidFill>
                  <a:srgbClr val="000000"/>
                </a:solidFill>
                <a:effectLst/>
                <a:latin typeface="Book Antiqua" panose="02040602050305030304" pitchFamily="18" charset="0"/>
              </a:rPr>
              <a:t> y </a:t>
            </a:r>
            <a:r>
              <a:rPr lang="en-ZA" sz="1800" b="1" i="0" u="none" strike="noStrike" dirty="0" err="1">
                <a:solidFill>
                  <a:srgbClr val="000000"/>
                </a:solidFill>
                <a:effectLst/>
                <a:latin typeface="Book Antiqua" panose="02040602050305030304" pitchFamily="18" charset="0"/>
              </a:rPr>
              <a:t>espaciales</a:t>
            </a:r>
            <a:r>
              <a:rPr lang="en-ZA" sz="1800" b="1" i="0" u="none" strike="noStrike" dirty="0">
                <a:solidFill>
                  <a:srgbClr val="000000"/>
                </a:solidFill>
                <a:effectLst/>
                <a:latin typeface="Book Antiqua" panose="02040602050305030304" pitchFamily="18" charset="0"/>
              </a:rPr>
              <a:t> de la </a:t>
            </a:r>
            <a:r>
              <a:rPr lang="en-ZA" sz="1800" b="1" i="0" u="none" strike="noStrike" dirty="0" err="1">
                <a:solidFill>
                  <a:srgbClr val="000000"/>
                </a:solidFill>
                <a:effectLst/>
                <a:latin typeface="Book Antiqua" panose="02040602050305030304" pitchFamily="18" charset="0"/>
              </a:rPr>
              <a:t>dinámica</a:t>
            </a:r>
            <a:r>
              <a:rPr lang="en-ZA" sz="1800" b="1" i="0" u="none" strike="noStrike" dirty="0">
                <a:solidFill>
                  <a:srgbClr val="000000"/>
                </a:solidFill>
                <a:effectLst/>
                <a:latin typeface="Book Antiqua" panose="02040602050305030304" pitchFamily="18" charset="0"/>
              </a:rPr>
              <a:t> del </a:t>
            </a:r>
            <a:r>
              <a:rPr lang="en-ZA" sz="1800" b="1" i="0" u="none" strike="noStrike" dirty="0" err="1">
                <a:solidFill>
                  <a:srgbClr val="000000"/>
                </a:solidFill>
                <a:effectLst/>
                <a:latin typeface="Book Antiqua" panose="02040602050305030304" pitchFamily="18" charset="0"/>
              </a:rPr>
              <a:t>huésped-patógeno</a:t>
            </a:r>
            <a:endParaRPr lang="en-ZA" b="0" dirty="0">
              <a:effectLst/>
            </a:endParaRPr>
          </a:p>
          <a:p>
            <a:pPr marL="457200" rtl="0">
              <a:spcBef>
                <a:spcPts val="360"/>
              </a:spcBef>
              <a:spcAft>
                <a:spcPts val="0"/>
              </a:spcAft>
            </a:pPr>
            <a:r>
              <a:rPr lang="en-ZA" sz="1800" b="0" i="0" u="none" strike="noStrike" dirty="0" err="1">
                <a:solidFill>
                  <a:srgbClr val="000000"/>
                </a:solidFill>
                <a:effectLst/>
                <a:latin typeface="Book Antiqua" panose="02040602050305030304" pitchFamily="18" charset="0"/>
              </a:rPr>
              <a:t>Identificar</a:t>
            </a:r>
            <a:r>
              <a:rPr lang="en-ZA" sz="1800" b="0" i="0" u="none" strike="noStrike" dirty="0">
                <a:solidFill>
                  <a:srgbClr val="000000"/>
                </a:solidFill>
                <a:effectLst/>
                <a:latin typeface="Book Antiqua" panose="02040602050305030304" pitchFamily="18" charset="0"/>
              </a:rPr>
              <a:t>: a) </a:t>
            </a:r>
            <a:r>
              <a:rPr lang="en-ZA" sz="1800" b="0" i="0" u="none" strike="noStrike" dirty="0" err="1">
                <a:solidFill>
                  <a:srgbClr val="000000"/>
                </a:solidFill>
                <a:effectLst/>
                <a:latin typeface="Book Antiqua" panose="02040602050305030304" pitchFamily="18" charset="0"/>
              </a:rPr>
              <a:t>los</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efectos</a:t>
            </a:r>
            <a:r>
              <a:rPr lang="en-ZA" sz="1800" b="0" i="0" u="none" strike="noStrike" dirty="0">
                <a:solidFill>
                  <a:srgbClr val="000000"/>
                </a:solidFill>
                <a:effectLst/>
                <a:latin typeface="Book Antiqua" panose="02040602050305030304" pitchFamily="18" charset="0"/>
              </a:rPr>
              <a:t> de la </a:t>
            </a:r>
            <a:r>
              <a:rPr lang="en-ZA" sz="1800" b="0" i="0" u="none" strike="noStrike" dirty="0" err="1">
                <a:solidFill>
                  <a:srgbClr val="000000"/>
                </a:solidFill>
                <a:effectLst/>
                <a:latin typeface="Book Antiqua" panose="02040602050305030304" pitchFamily="18" charset="0"/>
              </a:rPr>
              <a:t>infección</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en</a:t>
            </a:r>
            <a:r>
              <a:rPr lang="en-ZA" sz="1800" b="0" i="0" u="none" strike="noStrike" dirty="0">
                <a:solidFill>
                  <a:srgbClr val="000000"/>
                </a:solidFill>
                <a:effectLst/>
                <a:latin typeface="Book Antiqua" panose="02040602050305030304" pitchFamily="18" charset="0"/>
              </a:rPr>
              <a:t> las </a:t>
            </a:r>
            <a:r>
              <a:rPr lang="en-ZA" sz="1800" b="0" i="0" u="none" strike="noStrike" dirty="0" err="1">
                <a:solidFill>
                  <a:srgbClr val="000000"/>
                </a:solidFill>
                <a:effectLst/>
                <a:latin typeface="Book Antiqua" panose="02040602050305030304" pitchFamily="18" charset="0"/>
              </a:rPr>
              <a:t>poblaciones</a:t>
            </a:r>
            <a:r>
              <a:rPr lang="en-ZA" sz="1800" b="0" i="0" u="none" strike="noStrike" dirty="0">
                <a:solidFill>
                  <a:srgbClr val="000000"/>
                </a:solidFill>
                <a:effectLst/>
                <a:latin typeface="Book Antiqua" panose="02040602050305030304" pitchFamily="18" charset="0"/>
              </a:rPr>
              <a:t> de </a:t>
            </a:r>
            <a:r>
              <a:rPr lang="en-ZA" sz="1800" b="0" i="0" u="none" strike="noStrike" dirty="0" err="1">
                <a:solidFill>
                  <a:srgbClr val="000000"/>
                </a:solidFill>
                <a:effectLst/>
                <a:latin typeface="Book Antiqua" panose="02040602050305030304" pitchFamily="18" charset="0"/>
              </a:rPr>
              <a:t>individuos</a:t>
            </a:r>
            <a:r>
              <a:rPr lang="en-ZA" sz="1800" b="0" i="0" u="none" strike="noStrike" dirty="0">
                <a:solidFill>
                  <a:srgbClr val="000000"/>
                </a:solidFill>
                <a:effectLst/>
                <a:latin typeface="Book Antiqua" panose="02040602050305030304" pitchFamily="18" charset="0"/>
              </a:rPr>
              <a:t> y </a:t>
            </a:r>
            <a:r>
              <a:rPr lang="en-ZA" sz="1800" b="0" i="0" u="none" strike="noStrike" dirty="0" err="1">
                <a:solidFill>
                  <a:srgbClr val="000000"/>
                </a:solidFill>
                <a:effectLst/>
                <a:latin typeface="Book Antiqua" panose="02040602050305030304" pitchFamily="18" charset="0"/>
              </a:rPr>
              <a:t>especies</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huésped</a:t>
            </a:r>
            <a:r>
              <a:rPr lang="en-ZA" sz="1800" b="0" i="0" u="none" strike="noStrike" dirty="0">
                <a:solidFill>
                  <a:srgbClr val="000000"/>
                </a:solidFill>
                <a:effectLst/>
                <a:latin typeface="Book Antiqua" panose="02040602050305030304" pitchFamily="18" charset="0"/>
              </a:rPr>
              <a:t>, b) la </a:t>
            </a:r>
            <a:r>
              <a:rPr lang="en-ZA" sz="1800" b="0" i="0" u="none" strike="noStrike" dirty="0" err="1">
                <a:solidFill>
                  <a:srgbClr val="000000"/>
                </a:solidFill>
                <a:effectLst/>
                <a:latin typeface="Book Antiqua" panose="02040602050305030304" pitchFamily="18" charset="0"/>
              </a:rPr>
              <a:t>fluctuación</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estacional</a:t>
            </a:r>
            <a:r>
              <a:rPr lang="en-ZA" sz="1800" b="0" i="0" u="none" strike="noStrike" dirty="0">
                <a:solidFill>
                  <a:srgbClr val="000000"/>
                </a:solidFill>
                <a:effectLst/>
                <a:latin typeface="Book Antiqua" panose="02040602050305030304" pitchFamily="18" charset="0"/>
              </a:rPr>
              <a:t> y </a:t>
            </a:r>
            <a:r>
              <a:rPr lang="en-ZA" sz="1800" b="0" i="0" u="none" strike="noStrike" dirty="0" err="1">
                <a:solidFill>
                  <a:srgbClr val="000000"/>
                </a:solidFill>
                <a:effectLst/>
                <a:latin typeface="Book Antiqua" panose="02040602050305030304" pitchFamily="18" charset="0"/>
              </a:rPr>
              <a:t>anual</a:t>
            </a:r>
            <a:r>
              <a:rPr lang="en-ZA" sz="1800" b="0" i="0" u="none" strike="noStrike" dirty="0">
                <a:solidFill>
                  <a:srgbClr val="000000"/>
                </a:solidFill>
                <a:effectLst/>
                <a:latin typeface="Book Antiqua" panose="02040602050305030304" pitchFamily="18" charset="0"/>
              </a:rPr>
              <a:t> de la </a:t>
            </a:r>
            <a:r>
              <a:rPr lang="en-ZA" sz="1800" b="0" i="0" u="none" strike="noStrike" dirty="0" err="1">
                <a:solidFill>
                  <a:srgbClr val="000000"/>
                </a:solidFill>
                <a:effectLst/>
                <a:latin typeface="Book Antiqua" panose="02040602050305030304" pitchFamily="18" charset="0"/>
              </a:rPr>
              <a:t>incidencia</a:t>
            </a:r>
            <a:r>
              <a:rPr lang="en-ZA" sz="1800" b="0" i="0" u="none" strike="noStrike" dirty="0">
                <a:solidFill>
                  <a:srgbClr val="000000"/>
                </a:solidFill>
                <a:effectLst/>
                <a:latin typeface="Book Antiqua" panose="02040602050305030304" pitchFamily="18" charset="0"/>
              </a:rPr>
              <a:t>, la </a:t>
            </a:r>
            <a:r>
              <a:rPr lang="en-ZA" sz="1800" b="0" i="0" u="none" strike="noStrike" dirty="0" err="1">
                <a:solidFill>
                  <a:srgbClr val="000000"/>
                </a:solidFill>
                <a:effectLst/>
                <a:latin typeface="Book Antiqua" panose="02040602050305030304" pitchFamily="18" charset="0"/>
              </a:rPr>
              <a:t>prevalencia</a:t>
            </a:r>
            <a:r>
              <a:rPr lang="en-ZA" sz="1800" b="0" i="0" u="none" strike="noStrike" dirty="0">
                <a:solidFill>
                  <a:srgbClr val="000000"/>
                </a:solidFill>
                <a:effectLst/>
                <a:latin typeface="Book Antiqua" panose="02040602050305030304" pitchFamily="18" charset="0"/>
              </a:rPr>
              <a:t> y la </a:t>
            </a:r>
            <a:r>
              <a:rPr lang="en-ZA" sz="1800" b="0" i="0" u="none" strike="noStrike" dirty="0" err="1">
                <a:solidFill>
                  <a:srgbClr val="000000"/>
                </a:solidFill>
                <a:effectLst/>
                <a:latin typeface="Book Antiqua" panose="02040602050305030304" pitchFamily="18" charset="0"/>
              </a:rPr>
              <a:t>duración</a:t>
            </a:r>
            <a:r>
              <a:rPr lang="en-ZA" sz="1800" b="0" i="0" u="none" strike="noStrike" dirty="0">
                <a:solidFill>
                  <a:srgbClr val="000000"/>
                </a:solidFill>
                <a:effectLst/>
                <a:latin typeface="Book Antiqua" panose="02040602050305030304" pitchFamily="18" charset="0"/>
              </a:rPr>
              <a:t> de la </a:t>
            </a:r>
            <a:r>
              <a:rPr lang="en-ZA" sz="1800" b="0" i="0" u="none" strike="noStrike" dirty="0" err="1">
                <a:solidFill>
                  <a:srgbClr val="000000"/>
                </a:solidFill>
                <a:effectLst/>
                <a:latin typeface="Book Antiqua" panose="02040602050305030304" pitchFamily="18" charset="0"/>
              </a:rPr>
              <a:t>infección</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en</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el</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huésped</a:t>
            </a:r>
            <a:r>
              <a:rPr lang="en-ZA" sz="1800" b="0" i="0" u="none" strike="noStrike" dirty="0">
                <a:solidFill>
                  <a:srgbClr val="000000"/>
                </a:solidFill>
                <a:effectLst/>
                <a:latin typeface="Book Antiqua" panose="02040602050305030304" pitchFamily="18" charset="0"/>
              </a:rPr>
              <a:t>, y c) las variables </a:t>
            </a:r>
            <a:r>
              <a:rPr lang="en-ZA" sz="1800" b="0" i="0" u="none" strike="noStrike" dirty="0" err="1">
                <a:solidFill>
                  <a:srgbClr val="000000"/>
                </a:solidFill>
                <a:effectLst/>
                <a:latin typeface="Book Antiqua" panose="02040602050305030304" pitchFamily="18" charset="0"/>
              </a:rPr>
              <a:t>ambientales</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asociadas</a:t>
            </a:r>
            <a:r>
              <a:rPr lang="en-ZA" sz="1800" b="0" i="0" u="none" strike="noStrike" dirty="0">
                <a:solidFill>
                  <a:srgbClr val="000000"/>
                </a:solidFill>
                <a:effectLst/>
                <a:latin typeface="Book Antiqua" panose="02040602050305030304" pitchFamily="18" charset="0"/>
              </a:rPr>
              <a:t> a </a:t>
            </a:r>
            <a:r>
              <a:rPr lang="en-ZA" sz="1800" b="0" i="0" u="none" strike="noStrike" dirty="0" err="1">
                <a:solidFill>
                  <a:srgbClr val="000000"/>
                </a:solidFill>
                <a:effectLst/>
                <a:latin typeface="Book Antiqua" panose="02040602050305030304" pitchFamily="18" charset="0"/>
              </a:rPr>
              <a:t>los</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cambios</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en</a:t>
            </a:r>
            <a:r>
              <a:rPr lang="en-ZA" sz="1800" b="0" i="0" u="none" strike="noStrike" dirty="0">
                <a:solidFill>
                  <a:srgbClr val="000000"/>
                </a:solidFill>
                <a:effectLst/>
                <a:latin typeface="Book Antiqua" panose="02040602050305030304" pitchFamily="18" charset="0"/>
              </a:rPr>
              <a:t> la </a:t>
            </a:r>
            <a:r>
              <a:rPr lang="en-ZA" sz="1800" b="0" i="0" u="none" strike="noStrike" dirty="0" err="1">
                <a:solidFill>
                  <a:srgbClr val="000000"/>
                </a:solidFill>
                <a:effectLst/>
                <a:latin typeface="Book Antiqua" panose="02040602050305030304" pitchFamily="18" charset="0"/>
              </a:rPr>
              <a:t>densidad</a:t>
            </a:r>
            <a:r>
              <a:rPr lang="en-ZA" sz="1800" b="0" i="0" u="none" strike="noStrike" dirty="0">
                <a:solidFill>
                  <a:srgbClr val="000000"/>
                </a:solidFill>
                <a:effectLst/>
                <a:latin typeface="Book Antiqua" panose="02040602050305030304" pitchFamily="18" charset="0"/>
              </a:rPr>
              <a:t> del </a:t>
            </a:r>
            <a:r>
              <a:rPr lang="en-ZA" sz="1800" b="0" i="0" u="none" strike="noStrike" dirty="0" err="1">
                <a:solidFill>
                  <a:srgbClr val="000000"/>
                </a:solidFill>
                <a:effectLst/>
                <a:latin typeface="Book Antiqua" panose="02040602050305030304" pitchFamily="18" charset="0"/>
              </a:rPr>
              <a:t>huésped</a:t>
            </a:r>
            <a:r>
              <a:rPr lang="en-ZA" sz="1800" b="0" i="0" u="none" strike="noStrike" dirty="0">
                <a:solidFill>
                  <a:srgbClr val="000000"/>
                </a:solidFill>
                <a:effectLst/>
                <a:latin typeface="Book Antiqua" panose="02040602050305030304" pitchFamily="18" charset="0"/>
              </a:rPr>
              <a:t> o las </a:t>
            </a:r>
            <a:r>
              <a:rPr lang="en-ZA" sz="1800" b="0" i="0" u="none" strike="noStrike" dirty="0" err="1">
                <a:solidFill>
                  <a:srgbClr val="000000"/>
                </a:solidFill>
                <a:effectLst/>
                <a:latin typeface="Book Antiqua" panose="02040602050305030304" pitchFamily="18" charset="0"/>
              </a:rPr>
              <a:t>tasas</a:t>
            </a:r>
            <a:r>
              <a:rPr lang="en-ZA" sz="1800" b="0" i="0" u="none" strike="noStrike" dirty="0">
                <a:solidFill>
                  <a:srgbClr val="000000"/>
                </a:solidFill>
                <a:effectLst/>
                <a:latin typeface="Book Antiqua" panose="02040602050305030304" pitchFamily="18" charset="0"/>
              </a:rPr>
              <a:t> de </a:t>
            </a:r>
            <a:r>
              <a:rPr lang="en-ZA" sz="1800" b="0" i="0" u="none" strike="noStrike" dirty="0" err="1">
                <a:solidFill>
                  <a:srgbClr val="000000"/>
                </a:solidFill>
                <a:effectLst/>
                <a:latin typeface="Book Antiqua" panose="02040602050305030304" pitchFamily="18" charset="0"/>
              </a:rPr>
              <a:t>transmisión</a:t>
            </a:r>
            <a:endParaRPr lang="en-ZA" b="0" dirty="0">
              <a:effectLst/>
            </a:endParaRPr>
          </a:p>
          <a:p>
            <a:pPr rtl="0">
              <a:spcBef>
                <a:spcPts val="360"/>
              </a:spcBef>
              <a:spcAft>
                <a:spcPts val="0"/>
              </a:spcAft>
            </a:pPr>
            <a:br>
              <a:rPr lang="en-ZA" b="0" dirty="0">
                <a:effectLst/>
              </a:rPr>
            </a:br>
            <a:r>
              <a:rPr lang="en-ZA" sz="1800" b="1" i="0" u="none" strike="noStrike" dirty="0" err="1">
                <a:solidFill>
                  <a:srgbClr val="000000"/>
                </a:solidFill>
                <a:effectLst/>
                <a:latin typeface="Book Antiqua" panose="02040602050305030304" pitchFamily="18" charset="0"/>
              </a:rPr>
              <a:t>Distribución</a:t>
            </a:r>
            <a:r>
              <a:rPr lang="en-ZA" sz="1800" b="1" i="0" u="none" strike="noStrike" dirty="0">
                <a:solidFill>
                  <a:srgbClr val="000000"/>
                </a:solidFill>
                <a:effectLst/>
                <a:latin typeface="Book Antiqua" panose="02040602050305030304" pitchFamily="18" charset="0"/>
              </a:rPr>
              <a:t> del </a:t>
            </a:r>
            <a:r>
              <a:rPr lang="en-ZA" sz="1800" b="1" i="0" u="none" strike="noStrike" dirty="0" err="1">
                <a:solidFill>
                  <a:srgbClr val="000000"/>
                </a:solidFill>
                <a:effectLst/>
                <a:latin typeface="Book Antiqua" panose="02040602050305030304" pitchFamily="18" charset="0"/>
              </a:rPr>
              <a:t>huésped</a:t>
            </a:r>
            <a:r>
              <a:rPr lang="en-ZA" sz="1800" b="1" i="0" u="none" strike="noStrike" dirty="0">
                <a:solidFill>
                  <a:srgbClr val="000000"/>
                </a:solidFill>
                <a:effectLst/>
                <a:latin typeface="Book Antiqua" panose="02040602050305030304" pitchFamily="18" charset="0"/>
              </a:rPr>
              <a:t> y </a:t>
            </a:r>
            <a:r>
              <a:rPr lang="en-ZA" sz="1800" b="1" i="0" u="none" strike="noStrike" dirty="0" err="1">
                <a:solidFill>
                  <a:srgbClr val="000000"/>
                </a:solidFill>
                <a:effectLst/>
                <a:latin typeface="Book Antiqua" panose="02040602050305030304" pitchFamily="18" charset="0"/>
              </a:rPr>
              <a:t>patógeno</a:t>
            </a:r>
            <a:r>
              <a:rPr lang="en-ZA" sz="1800" b="1" i="0" u="none" strike="noStrike" dirty="0">
                <a:solidFill>
                  <a:srgbClr val="000000"/>
                </a:solidFill>
                <a:effectLst/>
                <a:latin typeface="Book Antiqua" panose="02040602050305030304" pitchFamily="18" charset="0"/>
              </a:rPr>
              <a:t> entre </a:t>
            </a:r>
            <a:r>
              <a:rPr lang="en-ZA" sz="1800" b="1" i="0" u="none" strike="noStrike" dirty="0" err="1">
                <a:solidFill>
                  <a:srgbClr val="000000"/>
                </a:solidFill>
                <a:effectLst/>
                <a:latin typeface="Book Antiqua" panose="02040602050305030304" pitchFamily="18" charset="0"/>
              </a:rPr>
              <a:t>los</a:t>
            </a:r>
            <a:r>
              <a:rPr lang="en-ZA" sz="1800" b="1" i="0" u="none" strike="noStrike" dirty="0">
                <a:solidFill>
                  <a:srgbClr val="000000"/>
                </a:solidFill>
                <a:effectLst/>
                <a:latin typeface="Book Antiqua" panose="02040602050305030304" pitchFamily="18" charset="0"/>
              </a:rPr>
              <a:t> </a:t>
            </a:r>
            <a:r>
              <a:rPr lang="en-ZA" sz="1800" b="1" i="0" u="none" strike="noStrike" dirty="0" err="1">
                <a:solidFill>
                  <a:srgbClr val="000000"/>
                </a:solidFill>
                <a:effectLst/>
                <a:latin typeface="Book Antiqua" panose="02040602050305030304" pitchFamily="18" charset="0"/>
              </a:rPr>
              <a:t>distintos</a:t>
            </a:r>
            <a:r>
              <a:rPr lang="en-ZA" sz="1800" b="1" i="0" u="none" strike="noStrike" dirty="0">
                <a:solidFill>
                  <a:srgbClr val="000000"/>
                </a:solidFill>
                <a:effectLst/>
                <a:latin typeface="Book Antiqua" panose="02040602050305030304" pitchFamily="18" charset="0"/>
              </a:rPr>
              <a:t> habitats</a:t>
            </a:r>
            <a:endParaRPr lang="en-ZA" b="0" dirty="0">
              <a:effectLst/>
            </a:endParaRPr>
          </a:p>
          <a:p>
            <a:pPr marL="457200" rtl="0">
              <a:spcBef>
                <a:spcPts val="360"/>
              </a:spcBef>
              <a:spcAft>
                <a:spcPts val="0"/>
              </a:spcAft>
            </a:pPr>
            <a:r>
              <a:rPr lang="en-ZA" sz="1800" b="0" i="0" u="none" strike="noStrike" dirty="0">
                <a:solidFill>
                  <a:srgbClr val="000000"/>
                </a:solidFill>
                <a:effectLst/>
                <a:latin typeface="Book Antiqua" panose="02040602050305030304" pitchFamily="18" charset="0"/>
              </a:rPr>
              <a:t>Indica </a:t>
            </a:r>
            <a:r>
              <a:rPr lang="en-ZA" sz="1800" b="0" i="0" u="none" strike="noStrike" dirty="0" err="1">
                <a:solidFill>
                  <a:srgbClr val="000000"/>
                </a:solidFill>
                <a:effectLst/>
                <a:latin typeface="Book Antiqua" panose="02040602050305030304" pitchFamily="18" charset="0"/>
              </a:rPr>
              <a:t>el</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riesgo</a:t>
            </a:r>
            <a:r>
              <a:rPr lang="en-ZA" sz="1800" b="0" i="0" u="none" strike="noStrike" dirty="0">
                <a:solidFill>
                  <a:srgbClr val="000000"/>
                </a:solidFill>
                <a:effectLst/>
                <a:latin typeface="Book Antiqua" panose="02040602050305030304" pitchFamily="18" charset="0"/>
              </a:rPr>
              <a:t> de </a:t>
            </a:r>
            <a:r>
              <a:rPr lang="en-ZA" sz="1800" b="0" i="0" u="none" strike="noStrike" dirty="0" err="1">
                <a:solidFill>
                  <a:srgbClr val="000000"/>
                </a:solidFill>
                <a:effectLst/>
                <a:latin typeface="Book Antiqua" panose="02040602050305030304" pitchFamily="18" charset="0"/>
              </a:rPr>
              <a:t>infección</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humana</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en</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varios</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hábitats</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dentro</a:t>
            </a:r>
            <a:r>
              <a:rPr lang="en-ZA" sz="1800" b="0" i="0" u="none" strike="noStrike" dirty="0">
                <a:solidFill>
                  <a:srgbClr val="000000"/>
                </a:solidFill>
                <a:effectLst/>
                <a:latin typeface="Book Antiqua" panose="02040602050305030304" pitchFamily="18" charset="0"/>
              </a:rPr>
              <a:t> de </a:t>
            </a:r>
            <a:r>
              <a:rPr lang="en-ZA" sz="1800" b="0" i="0" u="none" strike="noStrike" dirty="0" err="1">
                <a:solidFill>
                  <a:srgbClr val="000000"/>
                </a:solidFill>
                <a:effectLst/>
                <a:latin typeface="Book Antiqua" panose="02040602050305030304" pitchFamily="18" charset="0"/>
              </a:rPr>
              <a:t>una</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región</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geográfica</a:t>
            </a:r>
            <a:endParaRPr lang="en-ZA" b="0" dirty="0">
              <a:effectLst/>
            </a:endParaRPr>
          </a:p>
          <a:p>
            <a:pPr rtl="0">
              <a:spcBef>
                <a:spcPts val="360"/>
              </a:spcBef>
              <a:spcAft>
                <a:spcPts val="0"/>
              </a:spcAft>
            </a:pPr>
            <a:br>
              <a:rPr lang="en-ZA" b="0" dirty="0">
                <a:effectLst/>
              </a:rPr>
            </a:br>
            <a:r>
              <a:rPr lang="en-ZA" sz="1800" b="1" i="0" u="none" strike="noStrike" dirty="0" err="1">
                <a:solidFill>
                  <a:srgbClr val="000000"/>
                </a:solidFill>
                <a:effectLst/>
                <a:latin typeface="Book Antiqua" panose="02040602050305030304" pitchFamily="18" charset="0"/>
              </a:rPr>
              <a:t>Prevalencia</a:t>
            </a:r>
            <a:r>
              <a:rPr lang="en-ZA" sz="1800" b="1" i="0" u="none" strike="noStrike" dirty="0">
                <a:solidFill>
                  <a:srgbClr val="000000"/>
                </a:solidFill>
                <a:effectLst/>
                <a:latin typeface="Book Antiqua" panose="02040602050305030304" pitchFamily="18" charset="0"/>
              </a:rPr>
              <a:t> de </a:t>
            </a:r>
            <a:r>
              <a:rPr lang="en-ZA" sz="1800" b="1" i="0" u="none" strike="noStrike" dirty="0" err="1">
                <a:solidFill>
                  <a:srgbClr val="000000"/>
                </a:solidFill>
                <a:effectLst/>
                <a:latin typeface="Book Antiqua" panose="02040602050305030304" pitchFamily="18" charset="0"/>
              </a:rPr>
              <a:t>infección</a:t>
            </a:r>
            <a:r>
              <a:rPr lang="en-ZA" sz="1800" b="1" i="0" u="none" strike="noStrike" dirty="0">
                <a:solidFill>
                  <a:srgbClr val="000000"/>
                </a:solidFill>
                <a:effectLst/>
                <a:latin typeface="Book Antiqua" panose="02040602050305030304" pitchFamily="18" charset="0"/>
              </a:rPr>
              <a:t> entre sub-poblaciónes del </a:t>
            </a:r>
            <a:r>
              <a:rPr lang="en-ZA" sz="1800" b="1" i="0" u="none" strike="noStrike" dirty="0" err="1">
                <a:solidFill>
                  <a:srgbClr val="000000"/>
                </a:solidFill>
                <a:effectLst/>
                <a:latin typeface="Book Antiqua" panose="02040602050305030304" pitchFamily="18" charset="0"/>
              </a:rPr>
              <a:t>huésped</a:t>
            </a:r>
            <a:endParaRPr lang="en-ZA" b="0" dirty="0">
              <a:effectLst/>
            </a:endParaRPr>
          </a:p>
          <a:p>
            <a:pPr marL="457200" rtl="0">
              <a:spcBef>
                <a:spcPts val="360"/>
              </a:spcBef>
              <a:spcAft>
                <a:spcPts val="0"/>
              </a:spcAft>
            </a:pPr>
            <a:r>
              <a:rPr lang="en-ZA" sz="1800" b="0" i="0" u="none" strike="noStrike" dirty="0" err="1">
                <a:solidFill>
                  <a:srgbClr val="000000"/>
                </a:solidFill>
                <a:effectLst/>
                <a:latin typeface="Book Antiqua" panose="02040602050305030304" pitchFamily="18" charset="0"/>
              </a:rPr>
              <a:t>Sugiere</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posibles</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mecanismos</a:t>
            </a:r>
            <a:r>
              <a:rPr lang="en-ZA" sz="1800" b="0" i="0" u="none" strike="noStrike" dirty="0">
                <a:solidFill>
                  <a:srgbClr val="000000"/>
                </a:solidFill>
                <a:effectLst/>
                <a:latin typeface="Book Antiqua" panose="02040602050305030304" pitchFamily="18" charset="0"/>
              </a:rPr>
              <a:t> de </a:t>
            </a:r>
            <a:r>
              <a:rPr lang="en-ZA" sz="1800" b="0" i="0" u="none" strike="noStrike" dirty="0" err="1">
                <a:solidFill>
                  <a:srgbClr val="000000"/>
                </a:solidFill>
                <a:effectLst/>
                <a:latin typeface="Book Antiqua" panose="02040602050305030304" pitchFamily="18" charset="0"/>
              </a:rPr>
              <a:t>transmisión</a:t>
            </a:r>
            <a:r>
              <a:rPr lang="en-ZA" sz="1800" b="0" i="0" u="none" strike="noStrike" dirty="0">
                <a:solidFill>
                  <a:srgbClr val="000000"/>
                </a:solidFill>
                <a:effectLst/>
                <a:latin typeface="Book Antiqua" panose="02040602050305030304" pitchFamily="18" charset="0"/>
              </a:rPr>
              <a:t> del </a:t>
            </a:r>
            <a:r>
              <a:rPr lang="en-ZA" sz="1800" b="0" i="0" u="none" strike="noStrike" dirty="0" err="1">
                <a:solidFill>
                  <a:srgbClr val="000000"/>
                </a:solidFill>
                <a:effectLst/>
                <a:latin typeface="Book Antiqua" panose="02040602050305030304" pitchFamily="18" charset="0"/>
              </a:rPr>
              <a:t>patógeno</a:t>
            </a:r>
            <a:r>
              <a:rPr lang="en-ZA" sz="1800" b="0" i="0" u="none" strike="noStrike" dirty="0">
                <a:solidFill>
                  <a:srgbClr val="000000"/>
                </a:solidFill>
                <a:effectLst/>
                <a:latin typeface="Book Antiqua" panose="02040602050305030304" pitchFamily="18" charset="0"/>
              </a:rPr>
              <a:t> entre las </a:t>
            </a:r>
            <a:r>
              <a:rPr lang="en-ZA" sz="1800" b="0" i="0" u="none" strike="noStrike" dirty="0" err="1">
                <a:solidFill>
                  <a:srgbClr val="000000"/>
                </a:solidFill>
                <a:effectLst/>
                <a:latin typeface="Book Antiqua" panose="02040602050305030304" pitchFamily="18" charset="0"/>
              </a:rPr>
              <a:t>poblaciones</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huésped</a:t>
            </a:r>
            <a:r>
              <a:rPr lang="en-ZA" sz="1800" b="0" i="0" u="none" strike="noStrike" dirty="0">
                <a:solidFill>
                  <a:srgbClr val="000000"/>
                </a:solidFill>
                <a:effectLst/>
                <a:latin typeface="Book Antiqua" panose="02040602050305030304" pitchFamily="18" charset="0"/>
              </a:rPr>
              <a:t>.</a:t>
            </a:r>
            <a:endParaRPr lang="en-ZA" b="0" dirty="0">
              <a:effectLst/>
            </a:endParaRPr>
          </a:p>
          <a:p>
            <a:pPr rtl="0">
              <a:spcBef>
                <a:spcPts val="360"/>
              </a:spcBef>
              <a:spcAft>
                <a:spcPts val="0"/>
              </a:spcAft>
            </a:pPr>
            <a:br>
              <a:rPr lang="en-ZA" b="0" dirty="0">
                <a:effectLst/>
              </a:rPr>
            </a:br>
            <a:r>
              <a:rPr lang="en-ZA" sz="1800" b="1" i="0" u="none" strike="noStrike" dirty="0">
                <a:solidFill>
                  <a:srgbClr val="000000"/>
                </a:solidFill>
                <a:effectLst/>
                <a:latin typeface="Book Antiqua" panose="02040602050305030304" pitchFamily="18" charset="0"/>
              </a:rPr>
              <a:t>Rango </a:t>
            </a:r>
            <a:r>
              <a:rPr lang="en-ZA" sz="1800" b="1" i="0" u="none" strike="noStrike" dirty="0" err="1">
                <a:solidFill>
                  <a:srgbClr val="000000"/>
                </a:solidFill>
                <a:effectLst/>
                <a:latin typeface="Book Antiqua" panose="02040602050305030304" pitchFamily="18" charset="0"/>
              </a:rPr>
              <a:t>geográfico</a:t>
            </a:r>
            <a:r>
              <a:rPr lang="en-ZA" sz="1800" b="1" i="0" u="none" strike="noStrike" dirty="0">
                <a:solidFill>
                  <a:srgbClr val="000000"/>
                </a:solidFill>
                <a:effectLst/>
                <a:latin typeface="Book Antiqua" panose="02040602050305030304" pitchFamily="18" charset="0"/>
              </a:rPr>
              <a:t> del </a:t>
            </a:r>
            <a:r>
              <a:rPr lang="en-ZA" sz="1800" b="1" i="0" u="none" strike="noStrike" dirty="0" err="1">
                <a:solidFill>
                  <a:srgbClr val="000000"/>
                </a:solidFill>
                <a:effectLst/>
                <a:latin typeface="Book Antiqua" panose="02040602050305030304" pitchFamily="18" charset="0"/>
              </a:rPr>
              <a:t>patógeno</a:t>
            </a:r>
            <a:r>
              <a:rPr lang="en-ZA" sz="1800" b="1" i="0" u="none" strike="noStrike" dirty="0">
                <a:solidFill>
                  <a:srgbClr val="000000"/>
                </a:solidFill>
                <a:effectLst/>
                <a:latin typeface="Book Antiqua" panose="02040602050305030304" pitchFamily="18" charset="0"/>
              </a:rPr>
              <a:t> </a:t>
            </a:r>
            <a:r>
              <a:rPr lang="en-ZA" sz="1800" b="1" i="0" u="none" strike="noStrike" dirty="0" err="1">
                <a:solidFill>
                  <a:srgbClr val="000000"/>
                </a:solidFill>
                <a:effectLst/>
                <a:latin typeface="Book Antiqua" panose="02040602050305030304" pitchFamily="18" charset="0"/>
              </a:rPr>
              <a:t>dentro</a:t>
            </a:r>
            <a:r>
              <a:rPr lang="en-ZA" sz="1800" b="1" i="0" u="none" strike="noStrike" dirty="0">
                <a:solidFill>
                  <a:srgbClr val="000000"/>
                </a:solidFill>
                <a:effectLst/>
                <a:latin typeface="Book Antiqua" panose="02040602050305030304" pitchFamily="18" charset="0"/>
              </a:rPr>
              <a:t> del </a:t>
            </a:r>
            <a:r>
              <a:rPr lang="en-ZA" sz="1800" b="1" i="0" u="none" strike="noStrike" dirty="0" err="1">
                <a:solidFill>
                  <a:srgbClr val="000000"/>
                </a:solidFill>
                <a:effectLst/>
                <a:latin typeface="Book Antiqua" panose="02040602050305030304" pitchFamily="18" charset="0"/>
              </a:rPr>
              <a:t>rango</a:t>
            </a:r>
            <a:r>
              <a:rPr lang="en-ZA" sz="1800" b="1" i="0" u="none" strike="noStrike" dirty="0">
                <a:solidFill>
                  <a:srgbClr val="000000"/>
                </a:solidFill>
                <a:effectLst/>
                <a:latin typeface="Book Antiqua" panose="02040602050305030304" pitchFamily="18" charset="0"/>
              </a:rPr>
              <a:t> del </a:t>
            </a:r>
            <a:r>
              <a:rPr lang="en-ZA" sz="1800" b="1" i="0" u="none" strike="noStrike" dirty="0" err="1">
                <a:solidFill>
                  <a:srgbClr val="000000"/>
                </a:solidFill>
                <a:effectLst/>
                <a:latin typeface="Book Antiqua" panose="02040602050305030304" pitchFamily="18" charset="0"/>
              </a:rPr>
              <a:t>huésped</a:t>
            </a:r>
            <a:endParaRPr lang="en-ZA" b="0" dirty="0">
              <a:effectLst/>
            </a:endParaRPr>
          </a:p>
          <a:p>
            <a:pPr marL="457200" rtl="0">
              <a:spcBef>
                <a:spcPts val="360"/>
              </a:spcBef>
              <a:spcAft>
                <a:spcPts val="0"/>
              </a:spcAft>
            </a:pPr>
            <a:r>
              <a:rPr lang="en-ZA" sz="1800" b="0" i="0" u="none" strike="noStrike" dirty="0">
                <a:solidFill>
                  <a:srgbClr val="000000"/>
                </a:solidFill>
                <a:effectLst/>
                <a:latin typeface="Book Antiqua" panose="02040602050305030304" pitchFamily="18" charset="0"/>
              </a:rPr>
              <a:t>La </a:t>
            </a:r>
            <a:r>
              <a:rPr lang="en-ZA" sz="1800" b="0" i="0" u="none" strike="noStrike" dirty="0" err="1">
                <a:solidFill>
                  <a:srgbClr val="000000"/>
                </a:solidFill>
                <a:effectLst/>
                <a:latin typeface="Book Antiqua" panose="02040602050305030304" pitchFamily="18" charset="0"/>
              </a:rPr>
              <a:t>extensión</a:t>
            </a:r>
            <a:r>
              <a:rPr lang="en-ZA" sz="1800" b="0" i="0" u="none" strike="noStrike" dirty="0">
                <a:solidFill>
                  <a:srgbClr val="000000"/>
                </a:solidFill>
                <a:effectLst/>
                <a:latin typeface="Book Antiqua" panose="02040602050305030304" pitchFamily="18" charset="0"/>
              </a:rPr>
              <a:t> del </a:t>
            </a:r>
            <a:r>
              <a:rPr lang="en-ZA" sz="1800" b="0" i="0" u="none" strike="noStrike" dirty="0" err="1">
                <a:solidFill>
                  <a:srgbClr val="000000"/>
                </a:solidFill>
                <a:effectLst/>
                <a:latin typeface="Book Antiqua" panose="02040602050305030304" pitchFamily="18" charset="0"/>
              </a:rPr>
              <a:t>área</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geográfica</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donde</a:t>
            </a:r>
            <a:r>
              <a:rPr lang="en-ZA" sz="1800" b="0" i="0" u="none" strike="noStrike" dirty="0">
                <a:solidFill>
                  <a:srgbClr val="000000"/>
                </a:solidFill>
                <a:effectLst/>
                <a:latin typeface="Book Antiqua" panose="02040602050305030304" pitchFamily="18" charset="0"/>
              </a:rPr>
              <a:t> se </a:t>
            </a:r>
            <a:r>
              <a:rPr lang="en-ZA" sz="1800" b="0" i="0" u="none" strike="noStrike" dirty="0" err="1">
                <a:solidFill>
                  <a:srgbClr val="000000"/>
                </a:solidFill>
                <a:effectLst/>
                <a:latin typeface="Book Antiqua" panose="02040602050305030304" pitchFamily="18" charset="0"/>
              </a:rPr>
              <a:t>puede</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encontrar</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el</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huésped</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infectado</a:t>
            </a:r>
            <a:r>
              <a:rPr lang="en-ZA" sz="1800" b="0" i="0" u="none" strike="noStrike" dirty="0">
                <a:solidFill>
                  <a:srgbClr val="000000"/>
                </a:solidFill>
                <a:effectLst/>
                <a:latin typeface="Book Antiqua" panose="02040602050305030304" pitchFamily="18" charset="0"/>
              </a:rPr>
              <a:t> indica </a:t>
            </a:r>
            <a:r>
              <a:rPr lang="en-ZA" sz="1800" b="0" i="0" u="none" strike="noStrike" dirty="0" err="1">
                <a:solidFill>
                  <a:srgbClr val="000000"/>
                </a:solidFill>
                <a:effectLst/>
                <a:latin typeface="Book Antiqua" panose="02040602050305030304" pitchFamily="18" charset="0"/>
              </a:rPr>
              <a:t>el</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área</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donde</a:t>
            </a:r>
            <a:r>
              <a:rPr lang="en-ZA" sz="1800" b="0" i="0" u="none" strike="noStrike" dirty="0">
                <a:solidFill>
                  <a:srgbClr val="000000"/>
                </a:solidFill>
                <a:effectLst/>
                <a:latin typeface="Book Antiqua" panose="02040602050305030304" pitchFamily="18" charset="0"/>
              </a:rPr>
              <a:t> la </a:t>
            </a:r>
            <a:r>
              <a:rPr lang="en-ZA" sz="1800" b="0" i="0" u="none" strike="noStrike" dirty="0" err="1">
                <a:solidFill>
                  <a:srgbClr val="000000"/>
                </a:solidFill>
                <a:effectLst/>
                <a:latin typeface="Book Antiqua" panose="02040602050305030304" pitchFamily="18" charset="0"/>
              </a:rPr>
              <a:t>enfermedad</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humana</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puede</a:t>
            </a:r>
            <a:r>
              <a:rPr lang="en-ZA" sz="1800" b="0" i="0" u="none" strike="noStrike" dirty="0">
                <a:solidFill>
                  <a:srgbClr val="000000"/>
                </a:solidFill>
                <a:effectLst/>
                <a:latin typeface="Book Antiqua" panose="02040602050305030304" pitchFamily="18" charset="0"/>
              </a:rPr>
              <a:t> ser </a:t>
            </a:r>
            <a:r>
              <a:rPr lang="en-ZA" sz="1800" b="0" i="0" u="none" strike="noStrike" dirty="0" err="1">
                <a:solidFill>
                  <a:srgbClr val="000000"/>
                </a:solidFill>
                <a:effectLst/>
                <a:latin typeface="Book Antiqua" panose="02040602050305030304" pitchFamily="18" charset="0"/>
              </a:rPr>
              <a:t>endémica</a:t>
            </a:r>
            <a:r>
              <a:rPr lang="en-ZA" sz="1800" b="0" i="0" u="none" strike="noStrike" dirty="0">
                <a:solidFill>
                  <a:srgbClr val="000000"/>
                </a:solidFill>
                <a:effectLst/>
                <a:latin typeface="Book Antiqua" panose="02040602050305030304" pitchFamily="18" charset="0"/>
              </a:rPr>
              <a:t>.</a:t>
            </a:r>
            <a:endParaRPr lang="en-ZA" b="0" dirty="0">
              <a:effectLst/>
            </a:endParaRPr>
          </a:p>
          <a:p>
            <a:pPr rtl="0">
              <a:spcBef>
                <a:spcPts val="360"/>
              </a:spcBef>
              <a:spcAft>
                <a:spcPts val="0"/>
              </a:spcAft>
            </a:pPr>
            <a:br>
              <a:rPr lang="en-ZA" b="0" dirty="0">
                <a:effectLst/>
              </a:rPr>
            </a:br>
            <a:r>
              <a:rPr lang="en-ZA" sz="1800" b="1" i="0" u="none" strike="noStrike" dirty="0">
                <a:solidFill>
                  <a:srgbClr val="000000"/>
                </a:solidFill>
                <a:effectLst/>
                <a:latin typeface="Book Antiqua" panose="02040602050305030304" pitchFamily="18" charset="0"/>
              </a:rPr>
              <a:t>Desarrollo de </a:t>
            </a:r>
            <a:r>
              <a:rPr lang="en-ZA" sz="1800" b="1" i="0" u="none" strike="noStrike" dirty="0" err="1">
                <a:solidFill>
                  <a:srgbClr val="000000"/>
                </a:solidFill>
                <a:effectLst/>
                <a:latin typeface="Book Antiqua" panose="02040602050305030304" pitchFamily="18" charset="0"/>
              </a:rPr>
              <a:t>modelos</a:t>
            </a:r>
            <a:r>
              <a:rPr lang="en-ZA" sz="1800" b="1" i="0" u="none" strike="noStrike" dirty="0">
                <a:solidFill>
                  <a:srgbClr val="000000"/>
                </a:solidFill>
                <a:effectLst/>
                <a:latin typeface="Book Antiqua" panose="02040602050305030304" pitchFamily="18" charset="0"/>
              </a:rPr>
              <a:t> </a:t>
            </a:r>
            <a:r>
              <a:rPr lang="en-ZA" sz="1800" b="1" i="0" u="none" strike="noStrike" dirty="0" err="1">
                <a:solidFill>
                  <a:srgbClr val="000000"/>
                </a:solidFill>
                <a:effectLst/>
                <a:latin typeface="Book Antiqua" panose="02040602050305030304" pitchFamily="18" charset="0"/>
              </a:rPr>
              <a:t>predictivos</a:t>
            </a:r>
            <a:endParaRPr lang="en-ZA" b="0" dirty="0">
              <a:effectLst/>
            </a:endParaRPr>
          </a:p>
          <a:p>
            <a:pPr marL="457200" rtl="0">
              <a:spcBef>
                <a:spcPts val="360"/>
              </a:spcBef>
              <a:spcAft>
                <a:spcPts val="0"/>
              </a:spcAft>
            </a:pPr>
            <a:r>
              <a:rPr lang="en-ZA" sz="1800" b="0" i="0" u="none" strike="noStrike" dirty="0">
                <a:solidFill>
                  <a:srgbClr val="000000"/>
                </a:solidFill>
                <a:effectLst/>
                <a:latin typeface="Book Antiqua" panose="02040602050305030304" pitchFamily="18" charset="0"/>
              </a:rPr>
              <a:t>El </a:t>
            </a:r>
            <a:r>
              <a:rPr lang="en-ZA" sz="1800" b="0" i="0" u="none" strike="noStrike" dirty="0" err="1">
                <a:solidFill>
                  <a:srgbClr val="000000"/>
                </a:solidFill>
                <a:effectLst/>
                <a:latin typeface="Book Antiqua" panose="02040602050305030304" pitchFamily="18" charset="0"/>
              </a:rPr>
              <a:t>objetivo</a:t>
            </a:r>
            <a:r>
              <a:rPr lang="en-ZA" sz="1800" b="0" i="0" u="none" strike="noStrike" dirty="0">
                <a:solidFill>
                  <a:srgbClr val="000000"/>
                </a:solidFill>
                <a:effectLst/>
                <a:latin typeface="Book Antiqua" panose="02040602050305030304" pitchFamily="18" charset="0"/>
              </a:rPr>
              <a:t> de </a:t>
            </a:r>
            <a:r>
              <a:rPr lang="en-ZA" sz="1800" b="0" i="0" u="none" strike="noStrike" dirty="0" err="1">
                <a:solidFill>
                  <a:srgbClr val="000000"/>
                </a:solidFill>
                <a:effectLst/>
                <a:latin typeface="Book Antiqua" panose="02040602050305030304" pitchFamily="18" charset="0"/>
              </a:rPr>
              <a:t>los</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estudios</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ecológicos</a:t>
            </a:r>
            <a:r>
              <a:rPr lang="en-ZA" sz="1800" b="0" i="0" u="none" strike="noStrike" dirty="0">
                <a:solidFill>
                  <a:srgbClr val="000000"/>
                </a:solidFill>
                <a:effectLst/>
                <a:latin typeface="Book Antiqua" panose="02040602050305030304" pitchFamily="18" charset="0"/>
              </a:rPr>
              <a:t> de </a:t>
            </a:r>
            <a:r>
              <a:rPr lang="en-ZA" sz="1800" b="0" i="0" u="none" strike="noStrike" dirty="0" err="1">
                <a:solidFill>
                  <a:srgbClr val="000000"/>
                </a:solidFill>
                <a:effectLst/>
                <a:latin typeface="Book Antiqua" panose="02040602050305030304" pitchFamily="18" charset="0"/>
              </a:rPr>
              <a:t>reservorios</a:t>
            </a:r>
            <a:r>
              <a:rPr lang="en-ZA" sz="1800" b="0" i="0" u="none" strike="noStrike" dirty="0">
                <a:solidFill>
                  <a:srgbClr val="000000"/>
                </a:solidFill>
                <a:effectLst/>
                <a:latin typeface="Book Antiqua" panose="02040602050305030304" pitchFamily="18" charset="0"/>
              </a:rPr>
              <a:t> es </a:t>
            </a:r>
            <a:r>
              <a:rPr lang="en-ZA" sz="1800" b="0" i="0" u="none" strike="noStrike" dirty="0" err="1">
                <a:solidFill>
                  <a:srgbClr val="000000"/>
                </a:solidFill>
                <a:effectLst/>
                <a:latin typeface="Book Antiqua" panose="02040602050305030304" pitchFamily="18" charset="0"/>
              </a:rPr>
              <a:t>integrar</a:t>
            </a:r>
            <a:r>
              <a:rPr lang="en-ZA" sz="1800" b="0" i="0" u="none" strike="noStrike" dirty="0">
                <a:solidFill>
                  <a:srgbClr val="000000"/>
                </a:solidFill>
                <a:effectLst/>
                <a:latin typeface="Book Antiqua" panose="02040602050305030304" pitchFamily="18" charset="0"/>
              </a:rPr>
              <a:t> y </a:t>
            </a:r>
            <a:r>
              <a:rPr lang="en-ZA" sz="1800" b="0" i="0" u="none" strike="noStrike" dirty="0" err="1">
                <a:solidFill>
                  <a:srgbClr val="000000"/>
                </a:solidFill>
                <a:effectLst/>
                <a:latin typeface="Book Antiqua" panose="02040602050305030304" pitchFamily="18" charset="0"/>
              </a:rPr>
              <a:t>aplicar</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datos</a:t>
            </a:r>
            <a:r>
              <a:rPr lang="en-ZA" sz="1800" b="0" i="0" u="none" strike="noStrike" dirty="0">
                <a:solidFill>
                  <a:srgbClr val="000000"/>
                </a:solidFill>
                <a:effectLst/>
                <a:latin typeface="Book Antiqua" panose="02040602050305030304" pitchFamily="18" charset="0"/>
              </a:rPr>
              <a:t> para </a:t>
            </a:r>
            <a:r>
              <a:rPr lang="en-ZA" sz="1800" b="0" i="0" u="none" strike="noStrike" dirty="0" err="1">
                <a:solidFill>
                  <a:srgbClr val="000000"/>
                </a:solidFill>
                <a:effectLst/>
                <a:latin typeface="Book Antiqua" panose="02040602050305030304" pitchFamily="18" charset="0"/>
              </a:rPr>
              <a:t>el</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desarrollo</a:t>
            </a:r>
            <a:r>
              <a:rPr lang="en-ZA" sz="1800" b="0" i="0" u="none" strike="noStrike" dirty="0">
                <a:solidFill>
                  <a:srgbClr val="000000"/>
                </a:solidFill>
                <a:effectLst/>
                <a:latin typeface="Book Antiqua" panose="02040602050305030304" pitchFamily="18" charset="0"/>
              </a:rPr>
              <a:t> o </a:t>
            </a:r>
            <a:r>
              <a:rPr lang="en-ZA" sz="1800" b="0" i="0" u="none" strike="noStrike" dirty="0" err="1">
                <a:solidFill>
                  <a:srgbClr val="000000"/>
                </a:solidFill>
                <a:effectLst/>
                <a:latin typeface="Book Antiqua" panose="02040602050305030304" pitchFamily="18" charset="0"/>
              </a:rPr>
              <a:t>perfeccionamiento</a:t>
            </a:r>
            <a:r>
              <a:rPr lang="en-ZA" sz="1800" b="0" i="0" u="none" strike="noStrike" dirty="0">
                <a:solidFill>
                  <a:srgbClr val="000000"/>
                </a:solidFill>
                <a:effectLst/>
                <a:latin typeface="Book Antiqua" panose="02040602050305030304" pitchFamily="18" charset="0"/>
              </a:rPr>
              <a:t> de </a:t>
            </a:r>
            <a:r>
              <a:rPr lang="en-ZA" sz="1800" b="0" i="0" u="none" strike="noStrike" dirty="0" err="1">
                <a:solidFill>
                  <a:srgbClr val="000000"/>
                </a:solidFill>
                <a:effectLst/>
                <a:latin typeface="Book Antiqua" panose="02040602050305030304" pitchFamily="18" charset="0"/>
              </a:rPr>
              <a:t>modelos</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predictivos</a:t>
            </a:r>
            <a:r>
              <a:rPr lang="en-ZA" sz="1800" b="0" i="0" u="none" strike="noStrike" dirty="0">
                <a:solidFill>
                  <a:srgbClr val="000000"/>
                </a:solidFill>
                <a:effectLst/>
                <a:latin typeface="Book Antiqua" panose="02040602050305030304" pitchFamily="18" charset="0"/>
              </a:rPr>
              <a:t> que </a:t>
            </a:r>
            <a:r>
              <a:rPr lang="en-ZA" sz="1800" b="0" i="0" u="none" strike="noStrike" dirty="0" err="1">
                <a:solidFill>
                  <a:srgbClr val="000000"/>
                </a:solidFill>
                <a:effectLst/>
                <a:latin typeface="Book Antiqua" panose="02040602050305030304" pitchFamily="18" charset="0"/>
              </a:rPr>
              <a:t>ayuden</a:t>
            </a:r>
            <a:r>
              <a:rPr lang="en-ZA" sz="1800" b="0" i="0" u="none" strike="noStrike" dirty="0">
                <a:solidFill>
                  <a:srgbClr val="000000"/>
                </a:solidFill>
                <a:effectLst/>
                <a:latin typeface="Book Antiqua" panose="02040602050305030304" pitchFamily="18" charset="0"/>
              </a:rPr>
              <a:t> a las </a:t>
            </a:r>
            <a:r>
              <a:rPr lang="en-ZA" sz="1800" b="0" i="0" u="none" strike="noStrike" dirty="0" err="1">
                <a:solidFill>
                  <a:srgbClr val="000000"/>
                </a:solidFill>
                <a:effectLst/>
                <a:latin typeface="Book Antiqua" panose="02040602050305030304" pitchFamily="18" charset="0"/>
              </a:rPr>
              <a:t>autoridades</a:t>
            </a:r>
            <a:r>
              <a:rPr lang="en-ZA" sz="1800" b="0" i="0" u="none" strike="noStrike" dirty="0">
                <a:solidFill>
                  <a:srgbClr val="000000"/>
                </a:solidFill>
                <a:effectLst/>
                <a:latin typeface="Book Antiqua" panose="02040602050305030304" pitchFamily="18" charset="0"/>
              </a:rPr>
              <a:t> de </a:t>
            </a:r>
            <a:r>
              <a:rPr lang="en-ZA" sz="1800" b="0" i="0" u="none" strike="noStrike" dirty="0" err="1">
                <a:solidFill>
                  <a:srgbClr val="000000"/>
                </a:solidFill>
                <a:effectLst/>
                <a:latin typeface="Book Antiqua" panose="02040602050305030304" pitchFamily="18" charset="0"/>
              </a:rPr>
              <a:t>salud</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pública</a:t>
            </a:r>
            <a:r>
              <a:rPr lang="en-ZA" sz="1800" b="0" i="0" u="none" strike="noStrike" dirty="0">
                <a:solidFill>
                  <a:srgbClr val="000000"/>
                </a:solidFill>
                <a:effectLst/>
                <a:latin typeface="Book Antiqua" panose="02040602050305030304" pitchFamily="18" charset="0"/>
              </a:rPr>
              <a:t> a </a:t>
            </a:r>
            <a:r>
              <a:rPr lang="en-ZA" sz="1800" b="0" i="0" u="none" strike="noStrike" dirty="0" err="1">
                <a:solidFill>
                  <a:srgbClr val="000000"/>
                </a:solidFill>
                <a:effectLst/>
                <a:latin typeface="Book Antiqua" panose="02040602050305030304" pitchFamily="18" charset="0"/>
              </a:rPr>
              <a:t>identificar</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períodos</a:t>
            </a:r>
            <a:r>
              <a:rPr lang="en-ZA" sz="1800" b="0" i="0" u="none" strike="noStrike" dirty="0">
                <a:solidFill>
                  <a:srgbClr val="000000"/>
                </a:solidFill>
                <a:effectLst/>
                <a:latin typeface="Book Antiqua" panose="02040602050305030304" pitchFamily="18" charset="0"/>
              </a:rPr>
              <a:t> y </a:t>
            </a:r>
            <a:r>
              <a:rPr lang="en-ZA" sz="1800" b="0" i="0" u="none" strike="noStrike" dirty="0" err="1">
                <a:solidFill>
                  <a:srgbClr val="000000"/>
                </a:solidFill>
                <a:effectLst/>
                <a:latin typeface="Book Antiqua" panose="02040602050305030304" pitchFamily="18" charset="0"/>
              </a:rPr>
              <a:t>lugares</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específicos</a:t>
            </a:r>
            <a:r>
              <a:rPr lang="en-ZA" sz="1800" b="0" i="0" u="none" strike="noStrike" dirty="0">
                <a:solidFill>
                  <a:srgbClr val="000000"/>
                </a:solidFill>
                <a:effectLst/>
                <a:latin typeface="Book Antiqua" panose="02040602050305030304" pitchFamily="18" charset="0"/>
              </a:rPr>
              <a:t> que </a:t>
            </a:r>
            <a:r>
              <a:rPr lang="en-ZA" sz="1800" b="0" i="0" u="none" strike="noStrike" dirty="0" err="1">
                <a:solidFill>
                  <a:srgbClr val="000000"/>
                </a:solidFill>
                <a:effectLst/>
                <a:latin typeface="Book Antiqua" panose="02040602050305030304" pitchFamily="18" charset="0"/>
              </a:rPr>
              <a:t>presentan</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una</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amenaza</a:t>
            </a:r>
            <a:r>
              <a:rPr lang="en-ZA" sz="1800" b="0" i="0" u="none" strike="noStrike" dirty="0">
                <a:solidFill>
                  <a:srgbClr val="000000"/>
                </a:solidFill>
                <a:effectLst/>
                <a:latin typeface="Book Antiqua" panose="02040602050305030304" pitchFamily="18" charset="0"/>
              </a:rPr>
              <a:t> para la </a:t>
            </a:r>
            <a:r>
              <a:rPr lang="en-ZA" sz="1800" b="0" i="0" u="none" strike="noStrike" dirty="0" err="1">
                <a:solidFill>
                  <a:srgbClr val="000000"/>
                </a:solidFill>
                <a:effectLst/>
                <a:latin typeface="Book Antiqua" panose="02040602050305030304" pitchFamily="18" charset="0"/>
              </a:rPr>
              <a:t>salud</a:t>
            </a:r>
            <a:r>
              <a:rPr lang="en-ZA" sz="1800" b="0" i="0" u="none" strike="noStrike" dirty="0">
                <a:solidFill>
                  <a:srgbClr val="000000"/>
                </a:solidFill>
                <a:effectLst/>
                <a:latin typeface="Book Antiqua" panose="02040602050305030304" pitchFamily="18" charset="0"/>
              </a:rPr>
              <a:t> </a:t>
            </a:r>
            <a:r>
              <a:rPr lang="en-ZA" sz="1800" b="0" i="0" u="none" strike="noStrike" dirty="0" err="1">
                <a:solidFill>
                  <a:srgbClr val="000000"/>
                </a:solidFill>
                <a:effectLst/>
                <a:latin typeface="Book Antiqua" panose="02040602050305030304" pitchFamily="18" charset="0"/>
              </a:rPr>
              <a:t>pública</a:t>
            </a:r>
            <a:r>
              <a:rPr lang="en-ZA" sz="1800" b="0" i="0" u="none" strike="noStrike" dirty="0">
                <a:solidFill>
                  <a:srgbClr val="000000"/>
                </a:solidFill>
                <a:effectLst/>
                <a:latin typeface="Book Antiqua" panose="02040602050305030304" pitchFamily="18" charset="0"/>
              </a:rPr>
              <a:t>.</a:t>
            </a:r>
            <a:endParaRPr lang="en-ZA" b="0" dirty="0">
              <a:effectLst/>
            </a:endParaRPr>
          </a:p>
          <a:p>
            <a:br>
              <a:rPr lang="en-ZA" dirty="0"/>
            </a:br>
            <a:endParaRPr dirty="0"/>
          </a:p>
        </p:txBody>
      </p:sp>
      <p:sp>
        <p:nvSpPr>
          <p:cNvPr id="367" name="Google Shape;367;p23: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4: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5" name="Google Shape;385;p24: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5: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err="1">
                <a:solidFill>
                  <a:srgbClr val="000000"/>
                </a:solidFill>
                <a:effectLst/>
                <a:latin typeface="Times New Roman" panose="02020603050405020304" pitchFamily="18" charset="0"/>
              </a:rPr>
              <a:t>Ejemplo</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lista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verificación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obtenida</a:t>
            </a:r>
            <a:r>
              <a:rPr lang="en-ZA" sz="1800" b="0" i="0" u="none" strike="noStrike" dirty="0">
                <a:solidFill>
                  <a:srgbClr val="000000"/>
                </a:solidFill>
                <a:effectLst/>
                <a:latin typeface="Times New Roman" panose="02020603050405020304" pitchFamily="18" charset="0"/>
              </a:rPr>
              <a:t> del manual </a:t>
            </a:r>
            <a:r>
              <a:rPr lang="en-ZA" sz="1800" b="1" i="0" u="none" strike="noStrike" dirty="0">
                <a:solidFill>
                  <a:srgbClr val="000000"/>
                </a:solidFill>
                <a:effectLst/>
                <a:latin typeface="Times New Roman" panose="02020603050405020304" pitchFamily="18" charset="0"/>
              </a:rPr>
              <a:t>MÉTODOS PARA TRAMPEO Y MUESTREO DE PEQUEÑOS MAMÍFEROS PARA ESTUDIOS VIROLÓGICOS</a:t>
            </a:r>
            <a:endParaRPr lang="en-ZA" b="0" dirty="0">
              <a:effectLst/>
            </a:endParaRPr>
          </a:p>
          <a:p>
            <a:pPr rtl="0">
              <a:spcBef>
                <a:spcPts val="360"/>
              </a:spcBef>
              <a:spcAft>
                <a:spcPts val="0"/>
              </a:spcAft>
            </a:pPr>
            <a:r>
              <a:rPr lang="en-ZA" sz="1800" b="1" i="0" u="none" strike="noStrike" dirty="0">
                <a:solidFill>
                  <a:srgbClr val="000000"/>
                </a:solidFill>
                <a:effectLst/>
                <a:latin typeface="Times New Roman" panose="02020603050405020304" pitchFamily="18" charset="0"/>
              </a:rPr>
              <a:t>Este manual </a:t>
            </a:r>
            <a:r>
              <a:rPr lang="en-ZA" sz="1800" b="1" i="0" u="none" strike="noStrike" dirty="0" err="1">
                <a:solidFill>
                  <a:srgbClr val="000000"/>
                </a:solidFill>
                <a:effectLst/>
                <a:latin typeface="Times New Roman" panose="02020603050405020304" pitchFamily="18" charset="0"/>
              </a:rPr>
              <a:t>fue</a:t>
            </a:r>
            <a:r>
              <a:rPr lang="en-ZA" sz="1800" b="1" i="0" u="none" strike="noStrike" dirty="0">
                <a:solidFill>
                  <a:srgbClr val="000000"/>
                </a:solidFill>
                <a:effectLst/>
                <a:latin typeface="Times New Roman" panose="02020603050405020304" pitchFamily="18" charset="0"/>
              </a:rPr>
              <a:t> </a:t>
            </a:r>
            <a:r>
              <a:rPr lang="en-ZA" sz="1800" b="1" i="0" u="none" strike="noStrike" dirty="0" err="1">
                <a:solidFill>
                  <a:srgbClr val="000000"/>
                </a:solidFill>
                <a:effectLst/>
                <a:latin typeface="Times New Roman" panose="02020603050405020304" pitchFamily="18" charset="0"/>
              </a:rPr>
              <a:t>preparado</a:t>
            </a:r>
            <a:r>
              <a:rPr lang="en-ZA" sz="1800" b="1" i="0" u="none" strike="noStrike" dirty="0">
                <a:solidFill>
                  <a:srgbClr val="000000"/>
                </a:solidFill>
                <a:effectLst/>
                <a:latin typeface="Times New Roman" panose="02020603050405020304" pitchFamily="18" charset="0"/>
              </a:rPr>
              <a:t> </a:t>
            </a:r>
            <a:r>
              <a:rPr lang="en-ZA" sz="1800" b="1" i="0" u="none" strike="noStrike" dirty="0" err="1">
                <a:solidFill>
                  <a:srgbClr val="000000"/>
                </a:solidFill>
                <a:effectLst/>
                <a:latin typeface="Times New Roman" panose="02020603050405020304" pitchFamily="18" charset="0"/>
              </a:rPr>
              <a:t>por</a:t>
            </a:r>
            <a:r>
              <a:rPr lang="en-ZA" sz="1800" b="1" i="0" u="none" strike="noStrike" dirty="0">
                <a:solidFill>
                  <a:srgbClr val="000000"/>
                </a:solidFill>
                <a:effectLst/>
                <a:latin typeface="Times New Roman" panose="02020603050405020304" pitchFamily="18" charset="0"/>
              </a:rPr>
              <a:t> las </a:t>
            </a:r>
            <a:r>
              <a:rPr lang="en-ZA" sz="1800" b="1" i="0" u="none" strike="noStrike" dirty="0" err="1">
                <a:solidFill>
                  <a:srgbClr val="000000"/>
                </a:solidFill>
                <a:effectLst/>
                <a:latin typeface="Times New Roman" panose="02020603050405020304" pitchFamily="18" charset="0"/>
              </a:rPr>
              <a:t>siguientes</a:t>
            </a:r>
            <a:r>
              <a:rPr lang="en-ZA" sz="1800" b="1" i="0" u="none" strike="noStrike" dirty="0">
                <a:solidFill>
                  <a:srgbClr val="000000"/>
                </a:solidFill>
                <a:effectLst/>
                <a:latin typeface="Times New Roman" panose="02020603050405020304" pitchFamily="18" charset="0"/>
              </a:rPr>
              <a:t> </a:t>
            </a:r>
            <a:r>
              <a:rPr lang="en-ZA" sz="1800" b="1" i="0" u="none" strike="noStrike" dirty="0" err="1">
                <a:solidFill>
                  <a:srgbClr val="000000"/>
                </a:solidFill>
                <a:effectLst/>
                <a:latin typeface="Times New Roman" panose="02020603050405020304" pitchFamily="18" charset="0"/>
              </a:rPr>
              <a:t>personas:Dr</a:t>
            </a:r>
            <a:r>
              <a:rPr lang="en-ZA" sz="1800" b="1" i="0" u="none" strike="noStrike" dirty="0">
                <a:solidFill>
                  <a:srgbClr val="000000"/>
                </a:solidFill>
                <a:effectLst/>
                <a:latin typeface="Times New Roman" panose="02020603050405020304" pitchFamily="18" charset="0"/>
              </a:rPr>
              <a:t>. James N. Mills </a:t>
            </a:r>
            <a:r>
              <a:rPr lang="en-ZA" sz="1800" b="1" i="0" u="none" strike="noStrike" dirty="0" err="1">
                <a:solidFill>
                  <a:srgbClr val="000000"/>
                </a:solidFill>
                <a:effectLst/>
                <a:latin typeface="Times New Roman" panose="02020603050405020304" pitchFamily="18" charset="0"/>
              </a:rPr>
              <a:t>Dr.</a:t>
            </a:r>
            <a:r>
              <a:rPr lang="en-ZA" sz="1800" b="1" i="0" u="none" strike="noStrike" dirty="0">
                <a:solidFill>
                  <a:srgbClr val="000000"/>
                </a:solidFill>
                <a:effectLst/>
                <a:latin typeface="Times New Roman" panose="02020603050405020304" pitchFamily="18" charset="0"/>
              </a:rPr>
              <a:t> James E. Childs </a:t>
            </a:r>
            <a:r>
              <a:rPr lang="en-ZA" sz="1800" b="1" i="0" u="none" strike="noStrike" dirty="0" err="1">
                <a:solidFill>
                  <a:srgbClr val="000000"/>
                </a:solidFill>
                <a:effectLst/>
                <a:latin typeface="Times New Roman" panose="02020603050405020304" pitchFamily="18" charset="0"/>
              </a:rPr>
              <a:t>Dr.</a:t>
            </a:r>
            <a:r>
              <a:rPr lang="en-ZA" sz="1800" b="1" i="0" u="none" strike="noStrike" dirty="0">
                <a:solidFill>
                  <a:srgbClr val="000000"/>
                </a:solidFill>
                <a:effectLst/>
                <a:latin typeface="Times New Roman" panose="02020603050405020304" pitchFamily="18" charset="0"/>
              </a:rPr>
              <a:t> Thomas G. </a:t>
            </a:r>
            <a:r>
              <a:rPr lang="en-ZA" sz="1800" b="1" i="0" u="none" strike="noStrike" dirty="0" err="1">
                <a:solidFill>
                  <a:srgbClr val="000000"/>
                </a:solidFill>
                <a:effectLst/>
                <a:latin typeface="Times New Roman" panose="02020603050405020304" pitchFamily="18" charset="0"/>
              </a:rPr>
              <a:t>Ksiazek</a:t>
            </a:r>
            <a:r>
              <a:rPr lang="en-ZA" sz="1800" b="1" i="0" u="none" strike="noStrike" dirty="0">
                <a:solidFill>
                  <a:srgbClr val="000000"/>
                </a:solidFill>
                <a:effectLst/>
                <a:latin typeface="Times New Roman" panose="02020603050405020304" pitchFamily="18" charset="0"/>
              </a:rPr>
              <a:t> </a:t>
            </a:r>
            <a:r>
              <a:rPr lang="en-ZA" sz="1800" b="1" i="0" u="none" strike="noStrike" dirty="0" err="1">
                <a:solidFill>
                  <a:srgbClr val="000000"/>
                </a:solidFill>
                <a:effectLst/>
                <a:latin typeface="Times New Roman" panose="02020603050405020304" pitchFamily="18" charset="0"/>
              </a:rPr>
              <a:t>Dr.</a:t>
            </a:r>
            <a:r>
              <a:rPr lang="en-ZA" sz="1800" b="1" i="0" u="none" strike="noStrike" dirty="0">
                <a:solidFill>
                  <a:srgbClr val="000000"/>
                </a:solidFill>
                <a:effectLst/>
                <a:latin typeface="Times New Roman" panose="02020603050405020304" pitchFamily="18" charset="0"/>
              </a:rPr>
              <a:t> C.J. </a:t>
            </a:r>
            <a:r>
              <a:rPr lang="en-ZA" sz="1800" b="1" i="0" u="none" strike="noStrike" dirty="0" err="1">
                <a:solidFill>
                  <a:srgbClr val="000000"/>
                </a:solidFill>
                <a:effectLst/>
                <a:latin typeface="Times New Roman" panose="02020603050405020304" pitchFamily="18" charset="0"/>
              </a:rPr>
              <a:t>Peters</a:t>
            </a:r>
            <a:r>
              <a:rPr lang="en-ZA" sz="1800" b="1" i="1" u="none" strike="noStrike" dirty="0" err="1">
                <a:solidFill>
                  <a:srgbClr val="000000"/>
                </a:solidFill>
                <a:effectLst/>
                <a:latin typeface="Times New Roman" panose="02020603050405020304" pitchFamily="18" charset="0"/>
              </a:rPr>
              <a:t>División</a:t>
            </a:r>
            <a:r>
              <a:rPr lang="en-ZA" sz="1800" b="1" i="1" u="none" strike="noStrike" dirty="0">
                <a:solidFill>
                  <a:srgbClr val="000000"/>
                </a:solidFill>
                <a:effectLst/>
                <a:latin typeface="Times New Roman" panose="02020603050405020304" pitchFamily="18" charset="0"/>
              </a:rPr>
              <a:t> de </a:t>
            </a:r>
            <a:r>
              <a:rPr lang="en-ZA" sz="1800" b="1" i="1" u="none" strike="noStrike" dirty="0" err="1">
                <a:solidFill>
                  <a:srgbClr val="000000"/>
                </a:solidFill>
                <a:effectLst/>
                <a:latin typeface="Times New Roman" panose="02020603050405020304" pitchFamily="18" charset="0"/>
              </a:rPr>
              <a:t>Enfermedades</a:t>
            </a:r>
            <a:r>
              <a:rPr lang="en-ZA" sz="1800" b="1" i="1" u="none" strike="noStrike" dirty="0">
                <a:solidFill>
                  <a:srgbClr val="000000"/>
                </a:solidFill>
                <a:effectLst/>
                <a:latin typeface="Times New Roman" panose="02020603050405020304" pitchFamily="18" charset="0"/>
              </a:rPr>
              <a:t> </a:t>
            </a:r>
            <a:r>
              <a:rPr lang="en-ZA" sz="1800" b="1" i="1" u="none" strike="noStrike" dirty="0" err="1">
                <a:solidFill>
                  <a:srgbClr val="000000"/>
                </a:solidFill>
                <a:effectLst/>
                <a:latin typeface="Times New Roman" panose="02020603050405020304" pitchFamily="18" charset="0"/>
              </a:rPr>
              <a:t>Virales</a:t>
            </a:r>
            <a:r>
              <a:rPr lang="en-ZA" sz="1800" b="1" i="1" u="none" strike="noStrike" dirty="0">
                <a:solidFill>
                  <a:srgbClr val="000000"/>
                </a:solidFill>
                <a:effectLst/>
                <a:latin typeface="Times New Roman" panose="02020603050405020304" pitchFamily="18" charset="0"/>
              </a:rPr>
              <a:t> y </a:t>
            </a:r>
            <a:r>
              <a:rPr lang="en-ZA" sz="1800" b="1" i="1" u="none" strike="noStrike" dirty="0" err="1">
                <a:solidFill>
                  <a:srgbClr val="000000"/>
                </a:solidFill>
                <a:effectLst/>
                <a:latin typeface="Times New Roman" panose="02020603050405020304" pitchFamily="18" charset="0"/>
              </a:rPr>
              <a:t>por</a:t>
            </a:r>
            <a:r>
              <a:rPr lang="en-ZA" sz="1800" b="1" i="1" u="none" strike="noStrike" dirty="0">
                <a:solidFill>
                  <a:srgbClr val="000000"/>
                </a:solidFill>
                <a:effectLst/>
                <a:latin typeface="Times New Roman" panose="02020603050405020304" pitchFamily="18" charset="0"/>
              </a:rPr>
              <a:t> </a:t>
            </a:r>
            <a:r>
              <a:rPr lang="en-ZA" sz="1800" b="1" i="1" u="none" strike="noStrike" dirty="0" err="1">
                <a:solidFill>
                  <a:srgbClr val="000000"/>
                </a:solidFill>
                <a:effectLst/>
                <a:latin typeface="Times New Roman" panose="02020603050405020304" pitchFamily="18" charset="0"/>
              </a:rPr>
              <a:t>Rickettsias</a:t>
            </a:r>
            <a:r>
              <a:rPr lang="en-ZA" sz="1800" b="1" i="1" u="none" strike="noStrike" dirty="0">
                <a:solidFill>
                  <a:srgbClr val="000000"/>
                </a:solidFill>
                <a:effectLst/>
                <a:latin typeface="Times New Roman" panose="02020603050405020304" pitchFamily="18" charset="0"/>
              </a:rPr>
              <a:t> Centro Nacional de </a:t>
            </a:r>
            <a:r>
              <a:rPr lang="en-ZA" sz="1800" b="1" i="1" u="none" strike="noStrike" dirty="0" err="1">
                <a:solidFill>
                  <a:srgbClr val="000000"/>
                </a:solidFill>
                <a:effectLst/>
                <a:latin typeface="Times New Roman" panose="02020603050405020304" pitchFamily="18" charset="0"/>
              </a:rPr>
              <a:t>Enfermedades</a:t>
            </a:r>
            <a:r>
              <a:rPr lang="en-ZA" sz="1800" b="1" i="1" u="none" strike="noStrike" dirty="0">
                <a:solidFill>
                  <a:srgbClr val="000000"/>
                </a:solidFill>
                <a:effectLst/>
                <a:latin typeface="Times New Roman" panose="02020603050405020304" pitchFamily="18" charset="0"/>
              </a:rPr>
              <a:t> </a:t>
            </a:r>
            <a:r>
              <a:rPr lang="en-ZA" sz="1800" b="1" i="1" u="none" strike="noStrike" dirty="0" err="1">
                <a:solidFill>
                  <a:srgbClr val="000000"/>
                </a:solidFill>
                <a:effectLst/>
                <a:latin typeface="Times New Roman" panose="02020603050405020304" pitchFamily="18" charset="0"/>
              </a:rPr>
              <a:t>InfecciosasSr</a:t>
            </a:r>
            <a:r>
              <a:rPr lang="en-ZA" sz="1800" b="1" i="1" u="none" strike="noStrike" dirty="0">
                <a:solidFill>
                  <a:srgbClr val="000000"/>
                </a:solidFill>
                <a:effectLst/>
                <a:latin typeface="Times New Roman" panose="02020603050405020304" pitchFamily="18" charset="0"/>
              </a:rPr>
              <a:t>. Wallis M. </a:t>
            </a:r>
            <a:r>
              <a:rPr lang="en-ZA" sz="1800" b="1" i="1" u="none" strike="noStrike" dirty="0" err="1">
                <a:solidFill>
                  <a:srgbClr val="000000"/>
                </a:solidFill>
                <a:effectLst/>
                <a:latin typeface="Times New Roman" panose="02020603050405020304" pitchFamily="18" charset="0"/>
              </a:rPr>
              <a:t>Velleca.División</a:t>
            </a:r>
            <a:r>
              <a:rPr lang="en-ZA" sz="1800" b="1" i="1" u="none" strike="noStrike" dirty="0">
                <a:solidFill>
                  <a:srgbClr val="000000"/>
                </a:solidFill>
                <a:effectLst/>
                <a:latin typeface="Times New Roman" panose="02020603050405020304" pitchFamily="18" charset="0"/>
              </a:rPr>
              <a:t> de </a:t>
            </a:r>
            <a:r>
              <a:rPr lang="en-ZA" sz="1800" b="1" i="1" u="none" strike="noStrike" dirty="0" err="1">
                <a:solidFill>
                  <a:srgbClr val="000000"/>
                </a:solidFill>
                <a:effectLst/>
                <a:latin typeface="Times New Roman" panose="02020603050405020304" pitchFamily="18" charset="0"/>
              </a:rPr>
              <a:t>Sistemas</a:t>
            </a:r>
            <a:r>
              <a:rPr lang="en-ZA" sz="1800" b="1" i="1" u="none" strike="noStrike" dirty="0">
                <a:solidFill>
                  <a:srgbClr val="000000"/>
                </a:solidFill>
                <a:effectLst/>
                <a:latin typeface="Times New Roman" panose="02020603050405020304" pitchFamily="18" charset="0"/>
              </a:rPr>
              <a:t> de </a:t>
            </a:r>
            <a:r>
              <a:rPr lang="en-ZA" sz="1800" b="1" i="1" u="none" strike="noStrike" dirty="0" err="1">
                <a:solidFill>
                  <a:srgbClr val="000000"/>
                </a:solidFill>
                <a:effectLst/>
                <a:latin typeface="Times New Roman" panose="02020603050405020304" pitchFamily="18" charset="0"/>
              </a:rPr>
              <a:t>Laboratorio</a:t>
            </a:r>
            <a:endParaRPr lang="en-ZA" b="0" dirty="0">
              <a:effectLst/>
            </a:endParaRPr>
          </a:p>
          <a:p>
            <a:br>
              <a:rPr lang="en-ZA" dirty="0"/>
            </a:br>
            <a:endParaRPr dirty="0"/>
          </a:p>
        </p:txBody>
      </p:sp>
      <p:sp>
        <p:nvSpPr>
          <p:cNvPr id="397" name="Google Shape;397;p25: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6: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4" name="Google Shape;404;p26: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420" name="Google Shape;420;p2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2" name="Google Shape;432;p2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4" name="Google Shape;454;p2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0" name="Google Shape;520;p3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4" name="Google Shape;534;p3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2" name="Google Shape;542;p3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 name="Google Shape;44;p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 name="Google Shape;90;p7: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 name="Google Shape;97;p8: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 name="Google Shape;110;p9: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rtl="0">
              <a:spcBef>
                <a:spcPts val="0"/>
              </a:spcBef>
              <a:spcAft>
                <a:spcPts val="0"/>
              </a:spcAft>
            </a:pPr>
            <a:r>
              <a:rPr lang="en-ZA" sz="1800" b="0" i="0" u="none" strike="noStrike" dirty="0" err="1">
                <a:solidFill>
                  <a:srgbClr val="000000"/>
                </a:solidFill>
                <a:effectLst/>
                <a:latin typeface="Times New Roman" panose="02020603050405020304" pitchFamily="18" charset="0"/>
              </a:rPr>
              <a:t>Ejemplos</a:t>
            </a:r>
            <a:r>
              <a:rPr lang="en-ZA" sz="1800" b="0" i="0" u="none" strike="noStrike" dirty="0">
                <a:solidFill>
                  <a:srgbClr val="000000"/>
                </a:solidFill>
                <a:effectLst/>
                <a:latin typeface="Times New Roman" panose="02020603050405020304" pitchFamily="18" charset="0"/>
              </a:rPr>
              <a:t>: </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 Arbovirus – </a:t>
            </a:r>
            <a:r>
              <a:rPr lang="en-ZA" sz="1800" b="0" i="0" u="none" strike="noStrike" dirty="0" err="1">
                <a:solidFill>
                  <a:srgbClr val="000000"/>
                </a:solidFill>
                <a:effectLst/>
                <a:latin typeface="Times New Roman" panose="02020603050405020304" pitchFamily="18" charset="0"/>
              </a:rPr>
              <a:t>fiebre</a:t>
            </a:r>
            <a:r>
              <a:rPr lang="en-ZA" sz="1800" b="0" i="0" u="none" strike="noStrike" dirty="0">
                <a:solidFill>
                  <a:srgbClr val="000000"/>
                </a:solidFill>
                <a:effectLst/>
                <a:latin typeface="Times New Roman" panose="02020603050405020304" pitchFamily="18" charset="0"/>
              </a:rPr>
              <a:t> amarilla</a:t>
            </a:r>
            <a:endParaRPr lang="en-ZA" b="0" dirty="0">
              <a:effectLst/>
            </a:endParaRPr>
          </a:p>
          <a:p>
            <a:pPr rtl="0">
              <a:spcBef>
                <a:spcPts val="360"/>
              </a:spcBef>
              <a:spcAft>
                <a:spcPts val="0"/>
              </a:spcAft>
            </a:pPr>
            <a:r>
              <a:rPr lang="en-ZA" sz="1800" b="0" i="1" u="none" strike="noStrike" dirty="0">
                <a:solidFill>
                  <a:srgbClr val="000000"/>
                </a:solidFill>
                <a:effectLst/>
                <a:latin typeface="Times New Roman" panose="02020603050405020304" pitchFamily="18" charset="0"/>
              </a:rPr>
              <a:t>- Coxiella </a:t>
            </a:r>
            <a:r>
              <a:rPr lang="en-ZA" sz="1800" b="0" i="1" u="none" strike="noStrike" dirty="0" err="1">
                <a:solidFill>
                  <a:srgbClr val="000000"/>
                </a:solidFill>
                <a:effectLst/>
                <a:latin typeface="Times New Roman" panose="02020603050405020304" pitchFamily="18" charset="0"/>
              </a:rPr>
              <a:t>burnetti</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Fiebre</a:t>
            </a:r>
            <a:r>
              <a:rPr lang="en-ZA" sz="1800" b="0" i="0" u="none" strike="noStrike" dirty="0">
                <a:solidFill>
                  <a:srgbClr val="000000"/>
                </a:solidFill>
                <a:effectLst/>
                <a:latin typeface="Times New Roman" panose="02020603050405020304" pitchFamily="18" charset="0"/>
              </a:rPr>
              <a:t> Q: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ganado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vacuno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ovino</a:t>
            </a:r>
            <a:r>
              <a:rPr lang="en-ZA" sz="1800" b="0" i="0" u="none" strike="noStrike" dirty="0">
                <a:solidFill>
                  <a:srgbClr val="000000"/>
                </a:solidFill>
                <a:effectLst/>
                <a:latin typeface="Times New Roman" panose="02020603050405020304" pitchFamily="18" charset="0"/>
              </a:rPr>
              <a:t> y </a:t>
            </a:r>
            <a:r>
              <a:rPr lang="en-ZA" sz="1800" b="0" i="0" u="none" strike="noStrike" dirty="0" err="1">
                <a:solidFill>
                  <a:srgbClr val="000000"/>
                </a:solidFill>
                <a:effectLst/>
                <a:latin typeface="Times New Roman" panose="02020603050405020304" pitchFamily="18" charset="0"/>
              </a:rPr>
              <a:t>caprino</a:t>
            </a:r>
            <a:r>
              <a:rPr lang="en-ZA" sz="1800" b="0" i="0" u="none" strike="noStrike" dirty="0">
                <a:solidFill>
                  <a:srgbClr val="000000"/>
                </a:solidFill>
                <a:effectLst/>
                <a:latin typeface="Times New Roman" panose="02020603050405020304" pitchFamily="18" charset="0"/>
              </a:rPr>
              <a:t> son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principales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reservorios</a:t>
            </a:r>
            <a:r>
              <a:rPr lang="en-ZA" sz="1800" b="0" i="0" u="none" strike="noStrike" dirty="0">
                <a:solidFill>
                  <a:srgbClr val="000000"/>
                </a:solidFill>
                <a:effectLst/>
                <a:latin typeface="Times New Roman" panose="02020603050405020304" pitchFamily="18" charset="0"/>
              </a:rPr>
              <a:t>. Los </a:t>
            </a:r>
            <a:r>
              <a:rPr lang="en-ZA" sz="1800" b="0" i="0" u="none" strike="noStrike" dirty="0" err="1">
                <a:solidFill>
                  <a:srgbClr val="000000"/>
                </a:solidFill>
                <a:effectLst/>
                <a:latin typeface="Times New Roman" panose="02020603050405020304" pitchFamily="18" charset="0"/>
              </a:rPr>
              <a:t>organismos</a:t>
            </a:r>
            <a:r>
              <a:rPr lang="en-ZA" sz="1800" b="0" i="0" u="none" strike="noStrike" dirty="0">
                <a:solidFill>
                  <a:srgbClr val="000000"/>
                </a:solidFill>
                <a:effectLst/>
                <a:latin typeface="Times New Roman" panose="02020603050405020304" pitchFamily="18" charset="0"/>
              </a:rPr>
              <a:t> se </a:t>
            </a:r>
            <a:r>
              <a:rPr lang="en-ZA" sz="1800" b="0" i="0" u="none" strike="noStrike" dirty="0" err="1">
                <a:solidFill>
                  <a:srgbClr val="000000"/>
                </a:solidFill>
                <a:effectLst/>
                <a:latin typeface="Times New Roman" panose="02020603050405020304" pitchFamily="18" charset="0"/>
              </a:rPr>
              <a:t>excretan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la leche, la </a:t>
            </a:r>
            <a:r>
              <a:rPr lang="en-ZA" sz="1800" b="0" i="0" u="none" strike="noStrike" dirty="0" err="1">
                <a:solidFill>
                  <a:srgbClr val="000000"/>
                </a:solidFill>
                <a:effectLst/>
                <a:latin typeface="Times New Roman" panose="02020603050405020304" pitchFamily="18" charset="0"/>
              </a:rPr>
              <a:t>orina</a:t>
            </a:r>
            <a:r>
              <a:rPr lang="en-ZA" sz="1800" b="0" i="0" u="none" strike="noStrike" dirty="0">
                <a:solidFill>
                  <a:srgbClr val="000000"/>
                </a:solidFill>
                <a:effectLst/>
                <a:latin typeface="Times New Roman" panose="02020603050405020304" pitchFamily="18" charset="0"/>
              </a:rPr>
              <a:t> y las </a:t>
            </a:r>
            <a:r>
              <a:rPr lang="en-ZA" sz="1800" b="0" i="0" u="none" strike="noStrike" dirty="0" err="1">
                <a:solidFill>
                  <a:srgbClr val="000000"/>
                </a:solidFill>
                <a:effectLst/>
                <a:latin typeface="Times New Roman" panose="02020603050405020304" pitchFamily="18" charset="0"/>
              </a:rPr>
              <a:t>heces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animales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infectados</a:t>
            </a:r>
            <a:r>
              <a:rPr lang="en-ZA" sz="1800" b="0" i="0" u="none" strike="noStrike" dirty="0">
                <a:solidFill>
                  <a:srgbClr val="000000"/>
                </a:solidFill>
                <a:effectLst/>
                <a:latin typeface="Times New Roman" panose="02020603050405020304" pitchFamily="18" charset="0"/>
              </a:rPr>
              <a:t>. Lo </a:t>
            </a:r>
            <a:r>
              <a:rPr lang="en-ZA" sz="1800" b="0" i="0" u="none" strike="noStrike" dirty="0" err="1">
                <a:solidFill>
                  <a:srgbClr val="000000"/>
                </a:solidFill>
                <a:effectLst/>
                <a:latin typeface="Times New Roman" panose="02020603050405020304" pitchFamily="18" charset="0"/>
              </a:rPr>
              <a:t>más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importante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durante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parto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líquidos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amnióticos</a:t>
            </a:r>
            <a:r>
              <a:rPr lang="en-ZA" sz="1800" b="0" i="0" u="none" strike="noStrike" dirty="0">
                <a:solidFill>
                  <a:srgbClr val="000000"/>
                </a:solidFill>
                <a:effectLst/>
                <a:latin typeface="Times New Roman" panose="02020603050405020304" pitchFamily="18" charset="0"/>
              </a:rPr>
              <a:t> y la placenta). Los </a:t>
            </a:r>
            <a:r>
              <a:rPr lang="en-ZA" sz="1800" b="0" i="0" u="none" strike="noStrike" dirty="0" err="1">
                <a:solidFill>
                  <a:srgbClr val="000000"/>
                </a:solidFill>
                <a:effectLst/>
                <a:latin typeface="Times New Roman" panose="02020603050405020304" pitchFamily="18" charset="0"/>
              </a:rPr>
              <a:t>organismos</a:t>
            </a:r>
            <a:r>
              <a:rPr lang="en-ZA" sz="1800" b="0" i="0" u="none" strike="noStrike" dirty="0">
                <a:solidFill>
                  <a:srgbClr val="000000"/>
                </a:solidFill>
                <a:effectLst/>
                <a:latin typeface="Times New Roman" panose="02020603050405020304" pitchFamily="18" charset="0"/>
              </a:rPr>
              <a:t> son </a:t>
            </a:r>
            <a:r>
              <a:rPr lang="en-ZA" sz="1800" b="0" i="0" u="none" strike="noStrike" dirty="0" err="1">
                <a:solidFill>
                  <a:srgbClr val="000000"/>
                </a:solidFill>
                <a:effectLst/>
                <a:latin typeface="Times New Roman" panose="02020603050405020304" pitchFamily="18" charset="0"/>
              </a:rPr>
              <a:t>resistentes</a:t>
            </a:r>
            <a:r>
              <a:rPr lang="en-ZA" sz="1800" b="0" i="0" u="none" strike="noStrike" dirty="0">
                <a:solidFill>
                  <a:srgbClr val="000000"/>
                </a:solidFill>
                <a:effectLst/>
                <a:latin typeface="Times New Roman" panose="02020603050405020304" pitchFamily="18" charset="0"/>
              </a:rPr>
              <a:t> al </a:t>
            </a:r>
            <a:r>
              <a:rPr lang="en-ZA" sz="1800" b="0" i="0" u="none" strike="noStrike" dirty="0" err="1">
                <a:solidFill>
                  <a:srgbClr val="000000"/>
                </a:solidFill>
                <a:effectLst/>
                <a:latin typeface="Times New Roman" panose="02020603050405020304" pitchFamily="18" charset="0"/>
              </a:rPr>
              <a:t>calor</a:t>
            </a:r>
            <a:r>
              <a:rPr lang="en-ZA" sz="1800" b="0" i="0" u="none" strike="noStrike" dirty="0">
                <a:solidFill>
                  <a:srgbClr val="000000"/>
                </a:solidFill>
                <a:effectLst/>
                <a:latin typeface="Times New Roman" panose="02020603050405020304" pitchFamily="18" charset="0"/>
              </a:rPr>
              <a:t>, al </a:t>
            </a:r>
            <a:r>
              <a:rPr lang="en-ZA" sz="1800" b="0" i="0" u="none" strike="noStrike" dirty="0" err="1">
                <a:solidFill>
                  <a:srgbClr val="000000"/>
                </a:solidFill>
                <a:effectLst/>
                <a:latin typeface="Times New Roman" panose="02020603050405020304" pitchFamily="18" charset="0"/>
              </a:rPr>
              <a:t>secado</a:t>
            </a:r>
            <a:r>
              <a:rPr lang="en-ZA" sz="1800" b="0" i="0" u="none" strike="noStrike" dirty="0">
                <a:solidFill>
                  <a:srgbClr val="000000"/>
                </a:solidFill>
                <a:effectLst/>
                <a:latin typeface="Times New Roman" panose="02020603050405020304" pitchFamily="18" charset="0"/>
              </a:rPr>
              <a:t> y a </a:t>
            </a:r>
            <a:r>
              <a:rPr lang="en-ZA" sz="1800" b="0" i="0" u="none" strike="noStrike" dirty="0" err="1">
                <a:solidFill>
                  <a:srgbClr val="000000"/>
                </a:solidFill>
                <a:effectLst/>
                <a:latin typeface="Times New Roman" panose="02020603050405020304" pitchFamily="18" charset="0"/>
              </a:rPr>
              <a:t>muchos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desinfectantes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comunes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Estas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características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permiten</a:t>
            </a:r>
            <a:r>
              <a:rPr lang="en-ZA" sz="1800" b="0" i="0" u="none" strike="noStrike" dirty="0">
                <a:solidFill>
                  <a:srgbClr val="000000"/>
                </a:solidFill>
                <a:effectLst/>
                <a:latin typeface="Times New Roman" panose="02020603050405020304" pitchFamily="18" charset="0"/>
              </a:rPr>
              <a:t> que las </a:t>
            </a:r>
            <a:r>
              <a:rPr lang="en-ZA" sz="1800" b="0" i="0" u="none" strike="noStrike" dirty="0" err="1">
                <a:solidFill>
                  <a:srgbClr val="000000"/>
                </a:solidFill>
                <a:effectLst/>
                <a:latin typeface="Times New Roman" panose="02020603050405020304" pitchFamily="18" charset="0"/>
              </a:rPr>
              <a:t>bacterias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sobrevivan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durante</a:t>
            </a:r>
            <a:r>
              <a:rPr lang="en-ZA" sz="1800" b="0" i="0" u="none" strike="noStrike" dirty="0">
                <a:solidFill>
                  <a:srgbClr val="000000"/>
                </a:solidFill>
                <a:effectLst/>
                <a:latin typeface="Times New Roman" panose="02020603050405020304" pitchFamily="18" charset="0"/>
              </a:rPr>
              <a:t> largos </a:t>
            </a:r>
            <a:r>
              <a:rPr lang="en-ZA" sz="1800" b="0" i="0" u="none" strike="noStrike" dirty="0" err="1">
                <a:solidFill>
                  <a:srgbClr val="000000"/>
                </a:solidFill>
                <a:effectLst/>
                <a:latin typeface="Times New Roman" panose="02020603050405020304" pitchFamily="18" charset="0"/>
              </a:rPr>
              <a:t>períodos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medio </a:t>
            </a:r>
            <a:r>
              <a:rPr lang="en-ZA" sz="1800" b="0" i="0" u="none" strike="noStrike" dirty="0" err="1">
                <a:solidFill>
                  <a:srgbClr val="000000"/>
                </a:solidFill>
                <a:effectLst/>
                <a:latin typeface="Times New Roman" panose="02020603050405020304" pitchFamily="18" charset="0"/>
              </a:rPr>
              <a:t>ambiente</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infección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los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humanos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generalmente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ocurre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inhalación</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estos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organismos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el</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aire</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 </a:t>
            </a:r>
            <a:r>
              <a:rPr lang="en-ZA" sz="1800" b="0" i="1" u="none" strike="noStrike" dirty="0">
                <a:solidFill>
                  <a:srgbClr val="000000"/>
                </a:solidFill>
                <a:effectLst/>
                <a:latin typeface="Times New Roman" panose="02020603050405020304" pitchFamily="18" charset="0"/>
              </a:rPr>
              <a:t>Bartonella </a:t>
            </a:r>
            <a:r>
              <a:rPr lang="en-ZA" sz="1800" b="0" i="1" u="none" strike="noStrike" dirty="0" err="1">
                <a:solidFill>
                  <a:srgbClr val="000000"/>
                </a:solidFill>
                <a:effectLst/>
                <a:latin typeface="Times New Roman" panose="02020603050405020304" pitchFamily="18" charset="0"/>
              </a:rPr>
              <a:t>henselae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enfermedad</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arañazo</a:t>
            </a:r>
            <a:r>
              <a:rPr lang="en-ZA" sz="1800" b="0" i="0" u="none" strike="noStrike" dirty="0">
                <a:solidFill>
                  <a:srgbClr val="000000"/>
                </a:solidFill>
                <a:effectLst/>
                <a:latin typeface="Times New Roman" panose="02020603050405020304" pitchFamily="18" charset="0"/>
              </a:rPr>
              <a:t> del </a:t>
            </a:r>
            <a:r>
              <a:rPr lang="en-ZA" sz="1800" b="0" i="0" u="none" strike="noStrike" dirty="0" err="1">
                <a:solidFill>
                  <a:srgbClr val="000000"/>
                </a:solidFill>
                <a:effectLst/>
                <a:latin typeface="Times New Roman" panose="02020603050405020304" pitchFamily="18" charset="0"/>
              </a:rPr>
              <a:t>gato</a:t>
            </a:r>
            <a:endParaRPr lang="en-ZA" b="0" dirty="0">
              <a:effectLst/>
            </a:endParaRPr>
          </a:p>
          <a:p>
            <a:pPr rtl="0">
              <a:spcBef>
                <a:spcPts val="360"/>
              </a:spcBef>
              <a:spcAft>
                <a:spcPts val="0"/>
              </a:spcAft>
            </a:pPr>
            <a:r>
              <a:rPr lang="en-ZA" sz="1800" b="0" i="1" u="none" strike="noStrike" dirty="0">
                <a:solidFill>
                  <a:srgbClr val="000000"/>
                </a:solidFill>
                <a:effectLst/>
                <a:latin typeface="Times New Roman" panose="02020603050405020304" pitchFamily="18" charset="0"/>
              </a:rPr>
              <a:t>- Trichinella </a:t>
            </a:r>
            <a:r>
              <a:rPr lang="en-ZA" sz="1800" b="0" i="1" u="none" strike="noStrike" dirty="0" err="1">
                <a:solidFill>
                  <a:srgbClr val="000000"/>
                </a:solidFill>
                <a:effectLst/>
                <a:latin typeface="Times New Roman" panose="02020603050405020304" pitchFamily="18" charset="0"/>
              </a:rPr>
              <a:t>sp</a:t>
            </a:r>
            <a:r>
              <a:rPr lang="en-ZA" sz="1800" b="0" i="0" u="none" strike="noStrike" dirty="0">
                <a:solidFill>
                  <a:srgbClr val="000000"/>
                </a:solidFill>
                <a:effectLst/>
                <a:latin typeface="Times New Roman" panose="02020603050405020304" pitchFamily="18" charset="0"/>
              </a:rPr>
              <a:t>:  La </a:t>
            </a:r>
            <a:r>
              <a:rPr lang="en-ZA" sz="1800" b="0" i="0" u="none" strike="noStrike" dirty="0" err="1">
                <a:solidFill>
                  <a:srgbClr val="000000"/>
                </a:solidFill>
                <a:effectLst/>
                <a:latin typeface="Times New Roman" panose="02020603050405020304" pitchFamily="18" charset="0"/>
              </a:rPr>
              <a:t>triquinelosis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también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llamada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triquinosis</a:t>
            </a:r>
            <a:r>
              <a:rPr lang="en-ZA" sz="1800" b="0" i="0" u="none" strike="noStrike" dirty="0">
                <a:solidFill>
                  <a:srgbClr val="000000"/>
                </a:solidFill>
                <a:effectLst/>
                <a:latin typeface="Times New Roman" panose="02020603050405020304" pitchFamily="18" charset="0"/>
              </a:rPr>
              <a:t>, es </a:t>
            </a:r>
            <a:r>
              <a:rPr lang="en-ZA" sz="1800" b="0" i="0" u="none" strike="noStrike" dirty="0" err="1">
                <a:solidFill>
                  <a:srgbClr val="000000"/>
                </a:solidFill>
                <a:effectLst/>
                <a:latin typeface="Times New Roman" panose="02020603050405020304" pitchFamily="18" charset="0"/>
              </a:rPr>
              <a:t>causada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comer carne </a:t>
            </a:r>
            <a:r>
              <a:rPr lang="en-ZA" sz="1800" b="0" i="0" u="none" strike="noStrike" dirty="0" err="1">
                <a:solidFill>
                  <a:srgbClr val="000000"/>
                </a:solidFill>
                <a:effectLst/>
                <a:latin typeface="Times New Roman" panose="02020603050405020304" pitchFamily="18" charset="0"/>
              </a:rPr>
              <a:t>cruda</a:t>
            </a:r>
            <a:r>
              <a:rPr lang="en-ZA" sz="1800" b="0" i="0" u="none" strike="noStrike" dirty="0">
                <a:solidFill>
                  <a:srgbClr val="000000"/>
                </a:solidFill>
                <a:effectLst/>
                <a:latin typeface="Times New Roman" panose="02020603050405020304" pitchFamily="18" charset="0"/>
              </a:rPr>
              <a:t> o poco </a:t>
            </a:r>
            <a:r>
              <a:rPr lang="en-ZA" sz="1800" b="0" i="0" u="none" strike="noStrike" dirty="0" err="1">
                <a:solidFill>
                  <a:srgbClr val="000000"/>
                </a:solidFill>
                <a:effectLst/>
                <a:latin typeface="Times New Roman" panose="02020603050405020304" pitchFamily="18" charset="0"/>
              </a:rPr>
              <a:t>cocida</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animales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infectados</a:t>
            </a:r>
            <a:r>
              <a:rPr lang="en-ZA" sz="1800" b="0" i="0" u="none" strike="noStrike" dirty="0">
                <a:solidFill>
                  <a:srgbClr val="000000"/>
                </a:solidFill>
                <a:effectLst/>
                <a:latin typeface="Times New Roman" panose="02020603050405020304" pitchFamily="18" charset="0"/>
              </a:rPr>
              <a:t> con las </a:t>
            </a:r>
            <a:r>
              <a:rPr lang="en-ZA" sz="1800" b="0" i="0" u="none" strike="noStrike" dirty="0" err="1">
                <a:solidFill>
                  <a:srgbClr val="000000"/>
                </a:solidFill>
                <a:effectLst/>
                <a:latin typeface="Times New Roman" panose="02020603050405020304" pitchFamily="18" charset="0"/>
              </a:rPr>
              <a:t>larvas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una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especie</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gusano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llamada</a:t>
            </a:r>
            <a:r>
              <a:rPr lang="en-ZA" sz="1800" b="0" i="0" u="none" strike="noStrike" dirty="0">
                <a:solidFill>
                  <a:srgbClr val="000000"/>
                </a:solidFill>
                <a:effectLst/>
                <a:latin typeface="Times New Roman" panose="02020603050405020304" pitchFamily="18" charset="0"/>
              </a:rPr>
              <a:t> Trichinella. La </a:t>
            </a:r>
            <a:r>
              <a:rPr lang="en-ZA" sz="1800" b="0" i="0" u="none" strike="noStrike" dirty="0" err="1">
                <a:solidFill>
                  <a:srgbClr val="000000"/>
                </a:solidFill>
                <a:effectLst/>
                <a:latin typeface="Times New Roman" panose="02020603050405020304" pitchFamily="18" charset="0"/>
              </a:rPr>
              <a:t>infección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ocurre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comúnmente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ciertos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animales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salvajes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carnívoros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pero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también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puede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ocurrir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cerdos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domésticos</a:t>
            </a:r>
            <a:r>
              <a:rPr lang="en-ZA" sz="1800" b="0" i="0" u="none" strike="noStrike" dirty="0">
                <a:solidFill>
                  <a:srgbClr val="000000"/>
                </a:solidFill>
                <a:effectLst/>
                <a:latin typeface="Times New Roman" panose="02020603050405020304" pitchFamily="18" charset="0"/>
              </a:rPr>
              <a:t>.</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 </a:t>
            </a:r>
            <a:r>
              <a:rPr lang="en-ZA" sz="1800" b="0" i="1" u="none" strike="noStrike" dirty="0">
                <a:solidFill>
                  <a:srgbClr val="000000"/>
                </a:solidFill>
                <a:effectLst/>
                <a:latin typeface="Times New Roman" panose="02020603050405020304" pitchFamily="18" charset="0"/>
              </a:rPr>
              <a:t>Mycobacterium </a:t>
            </a:r>
            <a:r>
              <a:rPr lang="en-ZA" sz="1800" b="0" i="1" u="none" strike="noStrike" dirty="0" err="1">
                <a:solidFill>
                  <a:srgbClr val="000000"/>
                </a:solidFill>
                <a:effectLst/>
                <a:latin typeface="Times New Roman" panose="02020603050405020304" pitchFamily="18" charset="0"/>
              </a:rPr>
              <a:t>bovis</a:t>
            </a:r>
            <a:r>
              <a:rPr lang="en-ZA" sz="1800" b="0" i="0" u="none" strike="noStrike" dirty="0">
                <a:solidFill>
                  <a:srgbClr val="000000"/>
                </a:solidFill>
                <a:effectLst/>
                <a:latin typeface="Times New Roman" panose="02020603050405020304" pitchFamily="18" charset="0"/>
              </a:rPr>
              <a:t>: causa </a:t>
            </a:r>
            <a:r>
              <a:rPr lang="en-ZA" sz="1800" b="0" i="0" u="none" strike="noStrike" dirty="0" err="1">
                <a:solidFill>
                  <a:srgbClr val="000000"/>
                </a:solidFill>
                <a:effectLst/>
                <a:latin typeface="Times New Roman" panose="02020603050405020304" pitchFamily="18" charset="0"/>
              </a:rPr>
              <a:t>importante</a:t>
            </a:r>
            <a:r>
              <a:rPr lang="en-ZA" sz="1800" b="0" i="0" u="none" strike="noStrike" dirty="0">
                <a:solidFill>
                  <a:srgbClr val="000000"/>
                </a:solidFill>
                <a:effectLst/>
                <a:latin typeface="Times New Roman" panose="02020603050405020304" pitchFamily="18" charset="0"/>
              </a:rPr>
              <a:t> de tuberculosis </a:t>
            </a:r>
            <a:r>
              <a:rPr lang="en-ZA" sz="1800" b="0" i="0" u="none" strike="noStrike" dirty="0" err="1">
                <a:solidFill>
                  <a:srgbClr val="000000"/>
                </a:solidFill>
                <a:effectLst/>
                <a:latin typeface="Times New Roman" panose="02020603050405020304" pitchFamily="18" charset="0"/>
              </a:rPr>
              <a:t>transmitida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consumo</a:t>
            </a:r>
            <a:r>
              <a:rPr lang="en-ZA" sz="1800" b="0" i="0" u="none" strike="noStrike" dirty="0">
                <a:solidFill>
                  <a:srgbClr val="000000"/>
                </a:solidFill>
                <a:effectLst/>
                <a:latin typeface="Times New Roman" panose="02020603050405020304" pitchFamily="18" charset="0"/>
              </a:rPr>
              <a:t> de leche no </a:t>
            </a:r>
            <a:r>
              <a:rPr lang="en-ZA" sz="1800" b="0" i="0" u="none" strike="noStrike" dirty="0" err="1">
                <a:solidFill>
                  <a:srgbClr val="000000"/>
                </a:solidFill>
                <a:effectLst/>
                <a:latin typeface="Times New Roman" panose="02020603050405020304" pitchFamily="18" charset="0"/>
              </a:rPr>
              <a:t>pasteurizada</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aunque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tambien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puede</a:t>
            </a:r>
            <a:r>
              <a:rPr lang="en-ZA" sz="1800" b="0" i="0" u="none" strike="noStrike" dirty="0">
                <a:solidFill>
                  <a:srgbClr val="000000"/>
                </a:solidFill>
                <a:effectLst/>
                <a:latin typeface="Times New Roman" panose="02020603050405020304" pitchFamily="18" charset="0"/>
              </a:rPr>
              <a:t> ser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la via respiratoria. </a:t>
            </a:r>
            <a:r>
              <a:rPr lang="en-ZA" sz="1800" b="0" i="0" u="none" strike="noStrike" dirty="0" err="1">
                <a:solidFill>
                  <a:srgbClr val="000000"/>
                </a:solidFill>
                <a:effectLst/>
                <a:latin typeface="Times New Roman" panose="02020603050405020304" pitchFamily="18" charset="0"/>
              </a:rPr>
              <a:t>Otro</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agente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por</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consumo</a:t>
            </a:r>
            <a:r>
              <a:rPr lang="en-ZA" sz="1800" b="0" i="0" u="none" strike="noStrike" dirty="0">
                <a:solidFill>
                  <a:srgbClr val="000000"/>
                </a:solidFill>
                <a:effectLst/>
                <a:latin typeface="Times New Roman" panose="02020603050405020304" pitchFamily="18" charset="0"/>
              </a:rPr>
              <a:t> de leche y queso no </a:t>
            </a:r>
            <a:r>
              <a:rPr lang="en-ZA" sz="1800" b="0" i="0" u="none" strike="noStrike" dirty="0" err="1">
                <a:solidFill>
                  <a:srgbClr val="000000"/>
                </a:solidFill>
                <a:effectLst/>
                <a:latin typeface="Times New Roman" panose="02020603050405020304" pitchFamily="18" charset="0"/>
              </a:rPr>
              <a:t>pasteurizado</a:t>
            </a:r>
            <a:r>
              <a:rPr lang="en-ZA" sz="1800" b="0" i="0" u="none" strike="noStrike" dirty="0">
                <a:solidFill>
                  <a:srgbClr val="000000"/>
                </a:solidFill>
                <a:effectLst/>
                <a:latin typeface="Times New Roman" panose="02020603050405020304" pitchFamily="18" charset="0"/>
              </a:rPr>
              <a:t> es Brucella spp. </a:t>
            </a:r>
            <a:r>
              <a:rPr lang="en-ZA" sz="1800" b="0" i="0" u="none" strike="noStrike" dirty="0" err="1">
                <a:solidFill>
                  <a:srgbClr val="000000"/>
                </a:solidFill>
                <a:effectLst/>
                <a:latin typeface="Times New Roman" panose="02020603050405020304" pitchFamily="18" charset="0"/>
              </a:rPr>
              <a:t>aunque</a:t>
            </a:r>
            <a:r>
              <a:rPr lang="en-ZA" sz="1800" b="0" i="0" u="none" strike="noStrike" dirty="0">
                <a:solidFill>
                  <a:srgbClr val="000000"/>
                </a:solidFill>
                <a:effectLst/>
                <a:latin typeface="Times New Roman" panose="02020603050405020304" pitchFamily="18" charset="0"/>
              </a:rPr>
              <a:t> la forma de </a:t>
            </a:r>
            <a:r>
              <a:rPr lang="en-ZA" sz="1800" b="0" i="0" u="none" strike="noStrike" dirty="0" err="1">
                <a:solidFill>
                  <a:srgbClr val="000000"/>
                </a:solidFill>
                <a:effectLst/>
                <a:latin typeface="Times New Roman" panose="02020603050405020304" pitchFamily="18" charset="0"/>
              </a:rPr>
              <a:t>infecccion</a:t>
            </a:r>
            <a:r>
              <a:rPr lang="en-ZA" sz="1800" b="0" i="0" u="none" strike="noStrike" dirty="0">
                <a:solidFill>
                  <a:srgbClr val="000000"/>
                </a:solidFill>
                <a:effectLst/>
                <a:latin typeface="Times New Roman" panose="02020603050405020304" pitchFamily="18" charset="0"/>
              </a:rPr>
              <a:t> es </a:t>
            </a:r>
            <a:r>
              <a:rPr lang="en-ZA" sz="1800" b="0" i="0" u="none" strike="noStrike" dirty="0" err="1">
                <a:solidFill>
                  <a:srgbClr val="000000"/>
                </a:solidFill>
                <a:effectLst/>
                <a:latin typeface="Times New Roman" panose="02020603050405020304" pitchFamily="18" charset="0"/>
              </a:rPr>
              <a:t>predominantemente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ocupacional</a:t>
            </a:r>
            <a:endParaRPr lang="en-ZA" b="0" dirty="0">
              <a:effectLst/>
            </a:endParaRPr>
          </a:p>
          <a:p>
            <a:pPr rtl="0">
              <a:spcBef>
                <a:spcPts val="360"/>
              </a:spcBef>
              <a:spcAft>
                <a:spcPts val="0"/>
              </a:spcAft>
            </a:pP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Transplante</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tambien</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algunos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casos</a:t>
            </a:r>
            <a:r>
              <a:rPr lang="en-ZA" sz="1800" b="0" i="0" u="none" strike="noStrike" dirty="0">
                <a:solidFill>
                  <a:srgbClr val="000000"/>
                </a:solidFill>
                <a:effectLst/>
                <a:latin typeface="Times New Roman" panose="02020603050405020304" pitchFamily="18" charset="0"/>
              </a:rPr>
              <a:t> </a:t>
            </a:r>
            <a:r>
              <a:rPr lang="en-ZA" sz="1800" b="0" i="0" u="none" strike="noStrike" dirty="0" err="1">
                <a:solidFill>
                  <a:srgbClr val="000000"/>
                </a:solidFill>
                <a:effectLst/>
                <a:latin typeface="Times New Roman" panose="02020603050405020304" pitchFamily="18" charset="0"/>
              </a:rPr>
              <a:t>documentados</a:t>
            </a:r>
            <a:r>
              <a:rPr lang="en-ZA" sz="1800" b="0" i="0" u="none" strike="noStrike" dirty="0">
                <a:solidFill>
                  <a:srgbClr val="000000"/>
                </a:solidFill>
                <a:effectLst/>
                <a:latin typeface="Times New Roman" panose="02020603050405020304" pitchFamily="18" charset="0"/>
              </a:rPr>
              <a:t> de </a:t>
            </a:r>
            <a:r>
              <a:rPr lang="en-ZA" sz="1800" b="0" i="0" u="none" strike="noStrike" dirty="0" err="1">
                <a:solidFill>
                  <a:srgbClr val="000000"/>
                </a:solidFill>
                <a:effectLst/>
                <a:latin typeface="Times New Roman" panose="02020603050405020304" pitchFamily="18" charset="0"/>
              </a:rPr>
              <a:t>rabia</a:t>
            </a:r>
            <a:endParaRPr lang="en-ZA" b="0" dirty="0">
              <a:effectLst/>
            </a:endParaRPr>
          </a:p>
          <a:p>
            <a:br>
              <a:rPr lang="en-ZA" dirty="0"/>
            </a:br>
            <a:endParaRPr dirty="0"/>
          </a:p>
        </p:txBody>
      </p:sp>
      <p:sp>
        <p:nvSpPr>
          <p:cNvPr id="147" name="Google Shape;147;p10: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6" name="Google Shape;276;p11: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2:notes"/>
          <p:cNvSpPr txBox="1">
            <a:spLocks noGrp="1"/>
          </p:cNvSpPr>
          <p:nvPr>
            <p:ph type="body" idx="1"/>
          </p:nvPr>
        </p:nvSpPr>
        <p:spPr>
          <a:xfrm>
            <a:off x="890588" y="4694238"/>
            <a:ext cx="5016500" cy="446246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5" name="Google Shape;285;p12:notes"/>
          <p:cNvSpPr>
            <a:spLocks noGrp="1" noRot="1" noChangeAspect="1"/>
          </p:cNvSpPr>
          <p:nvPr>
            <p:ph type="sldImg" idx="2"/>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p:cSld name="Cover">
    <p:spTree>
      <p:nvGrpSpPr>
        <p:cNvPr id="1" name="Shape 10"/>
        <p:cNvGrpSpPr/>
        <p:nvPr/>
      </p:nvGrpSpPr>
      <p:grpSpPr>
        <a:xfrm>
          <a:off x="0" y="0"/>
          <a:ext cx="0" cy="0"/>
          <a:chOff x="0" y="0"/>
          <a:chExt cx="0" cy="0"/>
        </a:xfrm>
      </p:grpSpPr>
      <p:sp>
        <p:nvSpPr>
          <p:cNvPr id="11" name="Google Shape;11;p84"/>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2;p84"/>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84"/>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cSld name="Slide 1">
    <p:spTree>
      <p:nvGrpSpPr>
        <p:cNvPr id="1" name="Shape 14"/>
        <p:cNvGrpSpPr/>
        <p:nvPr/>
      </p:nvGrpSpPr>
      <p:grpSpPr>
        <a:xfrm>
          <a:off x="0" y="0"/>
          <a:ext cx="0" cy="0"/>
          <a:chOff x="0" y="0"/>
          <a:chExt cx="0" cy="0"/>
        </a:xfrm>
      </p:grpSpPr>
      <p:pic>
        <p:nvPicPr>
          <p:cNvPr id="15" name="Google Shape;15;p33"/>
          <p:cNvPicPr preferRelativeResize="0"/>
          <p:nvPr/>
        </p:nvPicPr>
        <p:blipFill rotWithShape="1">
          <a:blip r:embed="rId2">
            <a:alphaModFix/>
          </a:blip>
          <a:srcRect/>
          <a:stretch/>
        </p:blipFill>
        <p:spPr>
          <a:xfrm>
            <a:off x="-74754" y="0"/>
            <a:ext cx="9218754" cy="69172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p:spTree>
      <p:nvGrpSpPr>
        <p:cNvPr id="1" name="Shape 16"/>
        <p:cNvGrpSpPr/>
        <p:nvPr/>
      </p:nvGrpSpPr>
      <p:grpSpPr>
        <a:xfrm>
          <a:off x="0" y="0"/>
          <a:ext cx="0" cy="0"/>
          <a:chOff x="0" y="0"/>
          <a:chExt cx="0" cy="0"/>
        </a:xfrm>
      </p:grpSpPr>
      <p:pic>
        <p:nvPicPr>
          <p:cNvPr id="17" name="Google Shape;17;p34" descr="A blue and white rectangles&#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2">
    <p:spTree>
      <p:nvGrpSpPr>
        <p:cNvPr id="1" name="Shape 18"/>
        <p:cNvGrpSpPr/>
        <p:nvPr/>
      </p:nvGrpSpPr>
      <p:grpSpPr>
        <a:xfrm>
          <a:off x="0" y="0"/>
          <a:ext cx="0" cy="0"/>
          <a:chOff x="0" y="0"/>
          <a:chExt cx="0" cy="0"/>
        </a:xfrm>
      </p:grpSpPr>
      <p:pic>
        <p:nvPicPr>
          <p:cNvPr id="19" name="Google Shape;19;p35"/>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3">
    <p:spTree>
      <p:nvGrpSpPr>
        <p:cNvPr id="1" name="Shape 2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cSld name="1_Título vertical y texto 4">
    <p:bg>
      <p:bgPr>
        <a:solidFill>
          <a:srgbClr val="3C6C9D">
            <a:alpha val="80000"/>
          </a:srgbClr>
        </a:solidFill>
        <a:effectLst/>
      </p:bgPr>
    </p:bg>
    <p:spTree>
      <p:nvGrpSpPr>
        <p:cNvPr id="1" name="Shape 21"/>
        <p:cNvGrpSpPr/>
        <p:nvPr/>
      </p:nvGrpSpPr>
      <p:grpSpPr>
        <a:xfrm>
          <a:off x="0" y="0"/>
          <a:ext cx="0" cy="0"/>
          <a:chOff x="0" y="0"/>
          <a:chExt cx="0" cy="0"/>
        </a:xfrm>
      </p:grpSpPr>
      <p:sp>
        <p:nvSpPr>
          <p:cNvPr id="22" name="Google Shape;22;p37"/>
          <p:cNvSpPr/>
          <p:nvPr/>
        </p:nvSpPr>
        <p:spPr>
          <a:xfrm flipH="1">
            <a:off x="-1" y="3081130"/>
            <a:ext cx="9143998" cy="3776870"/>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23;p37"/>
          <p:cNvSpPr/>
          <p:nvPr/>
        </p:nvSpPr>
        <p:spPr>
          <a:xfrm>
            <a:off x="0" y="-60767"/>
            <a:ext cx="9143999" cy="3394650"/>
          </a:xfrm>
          <a:custGeom>
            <a:avLst/>
            <a:gdLst/>
            <a:ahLst/>
            <a:cxnLst/>
            <a:rect l="l" t="t" r="r" b="b"/>
            <a:pathLst>
              <a:path w="9134372" h="3394650" extrusionOk="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 name="Google Shape;24;p37"/>
          <p:cNvSpPr/>
          <p:nvPr/>
        </p:nvSpPr>
        <p:spPr>
          <a:xfrm>
            <a:off x="0" y="5884945"/>
            <a:ext cx="1729148" cy="973055"/>
          </a:xfrm>
          <a:custGeom>
            <a:avLst/>
            <a:gdLst/>
            <a:ahLst/>
            <a:cxnLst/>
            <a:rect l="l" t="t" r="r" b="b"/>
            <a:pathLst>
              <a:path w="1729148" h="973055" extrusionOk="0">
                <a:moveTo>
                  <a:pt x="0" y="0"/>
                </a:moveTo>
                <a:lnTo>
                  <a:pt x="1729148" y="973055"/>
                </a:lnTo>
                <a:lnTo>
                  <a:pt x="0" y="973055"/>
                </a:lnTo>
                <a:lnTo>
                  <a:pt x="0" y="0"/>
                </a:lnTo>
                <a:close/>
              </a:path>
            </a:pathLst>
          </a:custGeom>
          <a:solidFill>
            <a:srgbClr val="3D6C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 name="Google Shape;25;p37"/>
          <p:cNvSpPr/>
          <p:nvPr/>
        </p:nvSpPr>
        <p:spPr>
          <a:xfrm>
            <a:off x="3893971" y="5042564"/>
            <a:ext cx="5250028" cy="1815436"/>
          </a:xfrm>
          <a:custGeom>
            <a:avLst/>
            <a:gdLst/>
            <a:ahLst/>
            <a:cxnLst/>
            <a:rect l="l" t="t" r="r" b="b"/>
            <a:pathLst>
              <a:path w="5250028" h="1815436" extrusionOk="0">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cSld name="Slide 2">
    <p:spTree>
      <p:nvGrpSpPr>
        <p:cNvPr id="1" name="Shape 26"/>
        <p:cNvGrpSpPr/>
        <p:nvPr/>
      </p:nvGrpSpPr>
      <p:grpSpPr>
        <a:xfrm>
          <a:off x="0" y="0"/>
          <a:ext cx="0" cy="0"/>
          <a:chOff x="0" y="0"/>
          <a:chExt cx="0" cy="0"/>
        </a:xfrm>
      </p:grpSpPr>
      <p:pic>
        <p:nvPicPr>
          <p:cNvPr id="27" name="Google Shape;27;p38"/>
          <p:cNvPicPr preferRelativeResize="0"/>
          <p:nvPr/>
        </p:nvPicPr>
        <p:blipFill rotWithShape="1">
          <a:blip r:embed="rId2">
            <a:alphaModFix/>
          </a:blip>
          <a:srcRect/>
          <a:stretch/>
        </p:blipFill>
        <p:spPr>
          <a:xfrm>
            <a:off x="-45154" y="-37072"/>
            <a:ext cx="9234308" cy="69321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orient="horz" pos="4020">
          <p15:clr>
            <a:srgbClr val="F26B43"/>
          </p15:clr>
        </p15:guide>
        <p15:guide id="4" pos="54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www.cdc.gov/hantavirus/pdf/rodent_manual.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reativecommons.org/licenses/by-nc-sa/3.0/igo/deed.es"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p:nvPr/>
        </p:nvSpPr>
        <p:spPr>
          <a:xfrm>
            <a:off x="431799" y="3059669"/>
            <a:ext cx="8243889" cy="73866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4800" b="1" i="0" u="none" strike="noStrike" cap="none">
                <a:solidFill>
                  <a:srgbClr val="3D6C9D"/>
                </a:solidFill>
                <a:latin typeface="Arial Black"/>
                <a:ea typeface="Arial Black"/>
                <a:cs typeface="Arial Black"/>
                <a:sym typeface="Arial Black"/>
              </a:rPr>
              <a:t>Estudio de reservorios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3"/>
          <p:cNvSpPr txBox="1"/>
          <p:nvPr/>
        </p:nvSpPr>
        <p:spPr>
          <a:xfrm>
            <a:off x="431800" y="379681"/>
            <a:ext cx="5323541"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Rol de los mamíferos pequeños</a:t>
            </a:r>
            <a:endParaRPr/>
          </a:p>
        </p:txBody>
      </p:sp>
      <p:sp>
        <p:nvSpPr>
          <p:cNvPr id="297" name="Google Shape;297;p13"/>
          <p:cNvSpPr txBox="1"/>
          <p:nvPr/>
        </p:nvSpPr>
        <p:spPr>
          <a:xfrm>
            <a:off x="431799" y="1969476"/>
            <a:ext cx="4542135" cy="4412273"/>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dirty="0">
                <a:solidFill>
                  <a:schemeClr val="dk1"/>
                </a:solidFill>
                <a:latin typeface="Arial"/>
                <a:ea typeface="Arial"/>
                <a:cs typeface="Arial"/>
                <a:sym typeface="Arial"/>
              </a:rPr>
              <a:t>Los </a:t>
            </a:r>
            <a:r>
              <a:rPr lang="en-US" sz="1600" b="0" i="0" u="none" strike="noStrike" cap="none" dirty="0" err="1">
                <a:solidFill>
                  <a:schemeClr val="dk1"/>
                </a:solidFill>
                <a:latin typeface="Arial"/>
                <a:ea typeface="Arial"/>
                <a:cs typeface="Arial"/>
                <a:sym typeface="Arial"/>
              </a:rPr>
              <a:t>mamíferos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pequeños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roedores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murciélagos</a:t>
            </a:r>
            <a:r>
              <a:rPr lang="en-US" sz="1600" b="0" i="0" u="none" strike="noStrike" cap="none" dirty="0">
                <a:solidFill>
                  <a:schemeClr val="dk1"/>
                </a:solidFill>
                <a:latin typeface="Arial"/>
                <a:ea typeface="Arial"/>
                <a:cs typeface="Arial"/>
                <a:sym typeface="Arial"/>
              </a:rPr>
              <a:t>, etc.) </a:t>
            </a:r>
            <a:r>
              <a:rPr lang="en-US" sz="1600" b="0" i="0" u="none" strike="noStrike" cap="none" dirty="0" err="1">
                <a:solidFill>
                  <a:schemeClr val="dk1"/>
                </a:solidFill>
                <a:latin typeface="Arial"/>
                <a:ea typeface="Arial"/>
                <a:cs typeface="Arial"/>
                <a:sym typeface="Arial"/>
              </a:rPr>
              <a:t>como</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principales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reservorios</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enfermedades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zoonóticas</a:t>
            </a:r>
            <a:endParaRPr dirty="0"/>
          </a:p>
          <a:p>
            <a:pPr marL="358775" marR="0" lvl="0" indent="0" algn="l" rtl="0">
              <a:lnSpc>
                <a:spcPct val="100000"/>
              </a:lnSpc>
              <a:spcBef>
                <a:spcPts val="1200"/>
              </a:spcBef>
              <a:spcAft>
                <a:spcPts val="0"/>
              </a:spcAft>
              <a:buNone/>
            </a:pPr>
            <a:endParaRPr sz="1600" b="0" i="0" u="none" strike="noStrike" cap="none" dirty="0">
              <a:solidFill>
                <a:schemeClr val="dk1"/>
              </a:solidFill>
              <a:latin typeface="Arial"/>
              <a:ea typeface="Arial"/>
              <a:cs typeface="Arial"/>
              <a:sym typeface="Arial"/>
            </a:endParaRPr>
          </a:p>
          <a:p>
            <a:pPr marL="358775" marR="0" lvl="0" indent="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Alta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diversidad</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358775" marR="0" lvl="0" indent="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Oportunistas</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358775" marR="0" lvl="0" indent="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Alto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potencial</a:t>
            </a: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de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reproducción</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358775" marR="0" lvl="0" indent="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Alta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densidad</a:t>
            </a: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poblacional</a:t>
            </a:r>
            <a:endParaRPr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358775" marR="0" lvl="0" indent="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Afinidad</a:t>
            </a:r>
            <a:r>
              <a:rPr lang="en-US" sz="16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r>
              <a:rPr lang="en-US" sz="1600" b="0"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peridoméstica</a:t>
            </a:r>
            <a:endParaRPr dirty="0"/>
          </a:p>
          <a:p>
            <a:pPr marL="0" marR="0" lvl="0" indent="0" algn="l" rtl="0">
              <a:lnSpc>
                <a:spcPct val="100000"/>
              </a:lnSpc>
              <a:spcBef>
                <a:spcPts val="1200"/>
              </a:spcBef>
              <a:spcAft>
                <a:spcPts val="0"/>
              </a:spcAft>
              <a:buNone/>
            </a:pPr>
            <a:endParaRPr sz="1600" b="0" i="0" u="none" strike="noStrike" cap="none" dirty="0">
              <a:solidFill>
                <a:schemeClr val="dk1"/>
              </a:solidFill>
              <a:latin typeface="Arial"/>
              <a:ea typeface="Arial"/>
              <a:cs typeface="Arial"/>
              <a:sym typeface="Arial"/>
            </a:endParaRPr>
          </a:p>
        </p:txBody>
      </p:sp>
      <p:grpSp>
        <p:nvGrpSpPr>
          <p:cNvPr id="298" name="Google Shape;298;p13"/>
          <p:cNvGrpSpPr/>
          <p:nvPr/>
        </p:nvGrpSpPr>
        <p:grpSpPr>
          <a:xfrm>
            <a:off x="7097100" y="2332827"/>
            <a:ext cx="1440000" cy="798766"/>
            <a:chOff x="2743200" y="2413147"/>
            <a:chExt cx="3657600" cy="2028866"/>
          </a:xfrm>
        </p:grpSpPr>
        <p:sp>
          <p:nvSpPr>
            <p:cNvPr id="299" name="Google Shape;299;p13"/>
            <p:cNvSpPr/>
            <p:nvPr/>
          </p:nvSpPr>
          <p:spPr>
            <a:xfrm>
              <a:off x="2743200" y="2413147"/>
              <a:ext cx="3657600" cy="2028866"/>
            </a:xfrm>
            <a:custGeom>
              <a:avLst/>
              <a:gdLst/>
              <a:ahLst/>
              <a:cxnLst/>
              <a:rect l="l" t="t" r="r" b="b"/>
              <a:pathLst>
                <a:path w="3657600" h="2028866" extrusionOk="0">
                  <a:moveTo>
                    <a:pt x="167" y="466052"/>
                  </a:moveTo>
                  <a:cubicBezTo>
                    <a:pt x="58079" y="308810"/>
                    <a:pt x="159425" y="237025"/>
                    <a:pt x="330685" y="230663"/>
                  </a:cubicBezTo>
                  <a:cubicBezTo>
                    <a:pt x="409319" y="226309"/>
                    <a:pt x="488004" y="238273"/>
                    <a:pt x="561761" y="265796"/>
                  </a:cubicBezTo>
                  <a:cubicBezTo>
                    <a:pt x="579954" y="274224"/>
                    <a:pt x="601428" y="271091"/>
                    <a:pt x="616435" y="257820"/>
                  </a:cubicBezTo>
                  <a:cubicBezTo>
                    <a:pt x="857227" y="85195"/>
                    <a:pt x="1128880" y="30977"/>
                    <a:pt x="1418630" y="62501"/>
                  </a:cubicBezTo>
                  <a:cubicBezTo>
                    <a:pt x="1600177" y="82251"/>
                    <a:pt x="1737718" y="183566"/>
                    <a:pt x="1849351" y="323338"/>
                  </a:cubicBezTo>
                  <a:cubicBezTo>
                    <a:pt x="1870020" y="349165"/>
                    <a:pt x="1890594" y="375087"/>
                    <a:pt x="1913168" y="403383"/>
                  </a:cubicBezTo>
                  <a:cubicBezTo>
                    <a:pt x="1925551" y="368251"/>
                    <a:pt x="1935171" y="335587"/>
                    <a:pt x="1948411" y="304442"/>
                  </a:cubicBezTo>
                  <a:cubicBezTo>
                    <a:pt x="2029754" y="113111"/>
                    <a:pt x="2221969" y="-8904"/>
                    <a:pt x="2426280" y="591"/>
                  </a:cubicBezTo>
                  <a:cubicBezTo>
                    <a:pt x="2644593" y="10087"/>
                    <a:pt x="2822711" y="144351"/>
                    <a:pt x="2885861" y="349450"/>
                  </a:cubicBezTo>
                  <a:cubicBezTo>
                    <a:pt x="2895386" y="379455"/>
                    <a:pt x="2909198" y="391894"/>
                    <a:pt x="2938725" y="393698"/>
                  </a:cubicBezTo>
                  <a:cubicBezTo>
                    <a:pt x="2962442" y="395217"/>
                    <a:pt x="2985779" y="401009"/>
                    <a:pt x="3009401" y="403193"/>
                  </a:cubicBezTo>
                  <a:cubicBezTo>
                    <a:pt x="3125034" y="413733"/>
                    <a:pt x="3218951" y="463299"/>
                    <a:pt x="3298294" y="548472"/>
                  </a:cubicBezTo>
                  <a:cubicBezTo>
                    <a:pt x="3372589" y="628517"/>
                    <a:pt x="3451646" y="704290"/>
                    <a:pt x="3530990" y="779493"/>
                  </a:cubicBezTo>
                  <a:cubicBezTo>
                    <a:pt x="3588711" y="833996"/>
                    <a:pt x="3639479" y="891823"/>
                    <a:pt x="3657767" y="971679"/>
                  </a:cubicBezTo>
                  <a:lnTo>
                    <a:pt x="3657767" y="1057137"/>
                  </a:lnTo>
                  <a:cubicBezTo>
                    <a:pt x="3622906" y="1178012"/>
                    <a:pt x="3534419" y="1239067"/>
                    <a:pt x="3419642" y="1273630"/>
                  </a:cubicBezTo>
                  <a:cubicBezTo>
                    <a:pt x="3299151" y="1309902"/>
                    <a:pt x="3181517" y="1355575"/>
                    <a:pt x="3059216" y="1385295"/>
                  </a:cubicBezTo>
                  <a:cubicBezTo>
                    <a:pt x="2963966" y="1408559"/>
                    <a:pt x="2864144" y="1413781"/>
                    <a:pt x="2766323" y="1426980"/>
                  </a:cubicBezTo>
                  <a:cubicBezTo>
                    <a:pt x="2681550" y="1438469"/>
                    <a:pt x="2662595" y="1468664"/>
                    <a:pt x="2690980" y="1550419"/>
                  </a:cubicBezTo>
                  <a:cubicBezTo>
                    <a:pt x="2710030" y="1604827"/>
                    <a:pt x="2749368" y="1633598"/>
                    <a:pt x="2806804" y="1642523"/>
                  </a:cubicBezTo>
                  <a:cubicBezTo>
                    <a:pt x="2845570" y="1647357"/>
                    <a:pt x="2883543" y="1657188"/>
                    <a:pt x="2919770" y="1671769"/>
                  </a:cubicBezTo>
                  <a:cubicBezTo>
                    <a:pt x="2997780" y="1706617"/>
                    <a:pt x="3033594" y="1778212"/>
                    <a:pt x="3022640" y="1863955"/>
                  </a:cubicBezTo>
                  <a:cubicBezTo>
                    <a:pt x="3013115" y="1941911"/>
                    <a:pt x="2949679" y="2018823"/>
                    <a:pt x="2871669" y="2023096"/>
                  </a:cubicBezTo>
                  <a:cubicBezTo>
                    <a:pt x="2753049" y="2029523"/>
                    <a:pt x="2634130" y="2027969"/>
                    <a:pt x="2515720" y="2018443"/>
                  </a:cubicBezTo>
                  <a:cubicBezTo>
                    <a:pt x="2436281" y="2012177"/>
                    <a:pt x="2369130" y="1965744"/>
                    <a:pt x="2321886" y="1901841"/>
                  </a:cubicBezTo>
                  <a:cubicBezTo>
                    <a:pt x="2212349" y="1753334"/>
                    <a:pt x="2061187" y="1669395"/>
                    <a:pt x="1891166" y="1612423"/>
                  </a:cubicBezTo>
                  <a:cubicBezTo>
                    <a:pt x="1790562" y="1578874"/>
                    <a:pt x="1685469" y="1560597"/>
                    <a:pt x="1579412" y="1558205"/>
                  </a:cubicBezTo>
                  <a:cubicBezTo>
                    <a:pt x="1437871" y="1554597"/>
                    <a:pt x="1296266" y="1551432"/>
                    <a:pt x="1154597" y="1548710"/>
                  </a:cubicBezTo>
                  <a:cubicBezTo>
                    <a:pt x="1135071" y="1548710"/>
                    <a:pt x="1110116" y="1543202"/>
                    <a:pt x="1105544" y="1570929"/>
                  </a:cubicBezTo>
                  <a:cubicBezTo>
                    <a:pt x="1100972" y="1598655"/>
                    <a:pt x="1122498" y="1609765"/>
                    <a:pt x="1144215" y="1613563"/>
                  </a:cubicBezTo>
                  <a:cubicBezTo>
                    <a:pt x="1208414" y="1624862"/>
                    <a:pt x="1273184" y="1632553"/>
                    <a:pt x="1337382" y="1643758"/>
                  </a:cubicBezTo>
                  <a:cubicBezTo>
                    <a:pt x="1380340" y="1651164"/>
                    <a:pt x="1425679" y="1654867"/>
                    <a:pt x="1464827" y="1672244"/>
                  </a:cubicBezTo>
                  <a:cubicBezTo>
                    <a:pt x="1544360" y="1706522"/>
                    <a:pt x="1579698" y="1784763"/>
                    <a:pt x="1564649" y="1872310"/>
                  </a:cubicBezTo>
                  <a:cubicBezTo>
                    <a:pt x="1550933" y="1950837"/>
                    <a:pt x="1482162" y="2017969"/>
                    <a:pt x="1402724" y="2025565"/>
                  </a:cubicBezTo>
                  <a:cubicBezTo>
                    <a:pt x="1355099" y="2030123"/>
                    <a:pt x="1307474" y="2028509"/>
                    <a:pt x="1259849" y="2028603"/>
                  </a:cubicBezTo>
                  <a:cubicBezTo>
                    <a:pt x="1142024" y="2028603"/>
                    <a:pt x="1024200" y="2029363"/>
                    <a:pt x="906281" y="2028603"/>
                  </a:cubicBezTo>
                  <a:cubicBezTo>
                    <a:pt x="885013" y="2029458"/>
                    <a:pt x="863849" y="2025226"/>
                    <a:pt x="844558" y="2016260"/>
                  </a:cubicBezTo>
                  <a:cubicBezTo>
                    <a:pt x="655297" y="1911811"/>
                    <a:pt x="488228" y="1780111"/>
                    <a:pt x="356878" y="1606536"/>
                  </a:cubicBezTo>
                  <a:cubicBezTo>
                    <a:pt x="335638" y="1578525"/>
                    <a:pt x="327732" y="1549564"/>
                    <a:pt x="347353" y="1517660"/>
                  </a:cubicBezTo>
                  <a:cubicBezTo>
                    <a:pt x="363927" y="1490503"/>
                    <a:pt x="390311" y="1477210"/>
                    <a:pt x="420315" y="1486040"/>
                  </a:cubicBezTo>
                  <a:cubicBezTo>
                    <a:pt x="440407" y="1492328"/>
                    <a:pt x="458132" y="1504505"/>
                    <a:pt x="471178" y="1520983"/>
                  </a:cubicBezTo>
                  <a:cubicBezTo>
                    <a:pt x="579859" y="1664458"/>
                    <a:pt x="718829" y="1772989"/>
                    <a:pt x="870467" y="1866803"/>
                  </a:cubicBezTo>
                  <a:cubicBezTo>
                    <a:pt x="891803" y="1879049"/>
                    <a:pt x="915952" y="1885591"/>
                    <a:pt x="940571" y="1885794"/>
                  </a:cubicBezTo>
                  <a:cubicBezTo>
                    <a:pt x="1075064" y="1887503"/>
                    <a:pt x="1209652" y="1886648"/>
                    <a:pt x="1344145" y="1886553"/>
                  </a:cubicBezTo>
                  <a:cubicBezTo>
                    <a:pt x="1354856" y="1886776"/>
                    <a:pt x="1365571" y="1886428"/>
                    <a:pt x="1376244" y="1885509"/>
                  </a:cubicBezTo>
                  <a:cubicBezTo>
                    <a:pt x="1404819" y="1882565"/>
                    <a:pt x="1422631" y="1867183"/>
                    <a:pt x="1424822" y="1838032"/>
                  </a:cubicBezTo>
                  <a:cubicBezTo>
                    <a:pt x="1427012" y="1808882"/>
                    <a:pt x="1405200" y="1795968"/>
                    <a:pt x="1380626" y="1791695"/>
                  </a:cubicBezTo>
                  <a:cubicBezTo>
                    <a:pt x="1352622" y="1786852"/>
                    <a:pt x="1323476" y="1788372"/>
                    <a:pt x="1295472" y="1783339"/>
                  </a:cubicBezTo>
                  <a:cubicBezTo>
                    <a:pt x="1222034" y="1770236"/>
                    <a:pt x="1146882" y="1761595"/>
                    <a:pt x="1076397" y="1739091"/>
                  </a:cubicBezTo>
                  <a:cubicBezTo>
                    <a:pt x="987719" y="1710985"/>
                    <a:pt x="947714" y="1631509"/>
                    <a:pt x="964574" y="1541398"/>
                  </a:cubicBezTo>
                  <a:cubicBezTo>
                    <a:pt x="976289" y="1478539"/>
                    <a:pt x="1019152" y="1444926"/>
                    <a:pt x="1074016" y="1415680"/>
                  </a:cubicBezTo>
                  <a:cubicBezTo>
                    <a:pt x="1183649" y="1356619"/>
                    <a:pt x="1258706" y="1266983"/>
                    <a:pt x="1278232" y="1140885"/>
                  </a:cubicBezTo>
                  <a:cubicBezTo>
                    <a:pt x="1288519" y="1074418"/>
                    <a:pt x="1259182" y="1017446"/>
                    <a:pt x="1215462" y="969210"/>
                  </a:cubicBezTo>
                  <a:cubicBezTo>
                    <a:pt x="1185832" y="938491"/>
                    <a:pt x="1154409" y="909543"/>
                    <a:pt x="1121355" y="882517"/>
                  </a:cubicBezTo>
                  <a:cubicBezTo>
                    <a:pt x="1083255" y="849664"/>
                    <a:pt x="1075254" y="810638"/>
                    <a:pt x="1101162" y="776645"/>
                  </a:cubicBezTo>
                  <a:cubicBezTo>
                    <a:pt x="1127070" y="742651"/>
                    <a:pt x="1169837" y="740467"/>
                    <a:pt x="1208890" y="769618"/>
                  </a:cubicBezTo>
                  <a:cubicBezTo>
                    <a:pt x="1303187" y="839883"/>
                    <a:pt x="1382816" y="922303"/>
                    <a:pt x="1412249" y="1040045"/>
                  </a:cubicBezTo>
                  <a:cubicBezTo>
                    <a:pt x="1441300" y="1154749"/>
                    <a:pt x="1408915" y="1258438"/>
                    <a:pt x="1344812" y="1353391"/>
                  </a:cubicBezTo>
                  <a:cubicBezTo>
                    <a:pt x="1334048" y="1370482"/>
                    <a:pt x="1321952" y="1386340"/>
                    <a:pt x="1306331" y="1408464"/>
                  </a:cubicBezTo>
                  <a:cubicBezTo>
                    <a:pt x="1325381" y="1409603"/>
                    <a:pt x="1339859" y="1410648"/>
                    <a:pt x="1354527" y="1411312"/>
                  </a:cubicBezTo>
                  <a:cubicBezTo>
                    <a:pt x="1478352" y="1416915"/>
                    <a:pt x="1602844" y="1413496"/>
                    <a:pt x="1724954" y="1429733"/>
                  </a:cubicBezTo>
                  <a:cubicBezTo>
                    <a:pt x="1962317" y="1461353"/>
                    <a:pt x="2176725" y="1550229"/>
                    <a:pt x="2352271" y="1718391"/>
                  </a:cubicBezTo>
                  <a:cubicBezTo>
                    <a:pt x="2378089" y="1744630"/>
                    <a:pt x="2402174" y="1772510"/>
                    <a:pt x="2424375" y="1801855"/>
                  </a:cubicBezTo>
                  <a:cubicBezTo>
                    <a:pt x="2466285" y="1853984"/>
                    <a:pt x="2519625" y="1884275"/>
                    <a:pt x="2586300" y="1885509"/>
                  </a:cubicBezTo>
                  <a:cubicBezTo>
                    <a:pt x="2664881" y="1887028"/>
                    <a:pt x="2743463" y="1886648"/>
                    <a:pt x="2822044" y="1886458"/>
                  </a:cubicBezTo>
                  <a:cubicBezTo>
                    <a:pt x="2852619" y="1886458"/>
                    <a:pt x="2876146" y="1874494"/>
                    <a:pt x="2880527" y="1841261"/>
                  </a:cubicBezTo>
                  <a:cubicBezTo>
                    <a:pt x="2885099" y="1806128"/>
                    <a:pt x="2858715" y="1797202"/>
                    <a:pt x="2832902" y="1790746"/>
                  </a:cubicBezTo>
                  <a:cubicBezTo>
                    <a:pt x="2815757" y="1786473"/>
                    <a:pt x="2797755" y="1785713"/>
                    <a:pt x="2780134" y="1782959"/>
                  </a:cubicBezTo>
                  <a:cubicBezTo>
                    <a:pt x="2580109" y="1752005"/>
                    <a:pt x="2508671" y="1555926"/>
                    <a:pt x="2549629" y="1418909"/>
                  </a:cubicBezTo>
                  <a:cubicBezTo>
                    <a:pt x="2568679" y="1353676"/>
                    <a:pt x="2616875" y="1314460"/>
                    <a:pt x="2680693" y="1300597"/>
                  </a:cubicBezTo>
                  <a:cubicBezTo>
                    <a:pt x="2752773" y="1285564"/>
                    <a:pt x="2825714" y="1274972"/>
                    <a:pt x="2899101" y="1268882"/>
                  </a:cubicBezTo>
                  <a:cubicBezTo>
                    <a:pt x="3034737" y="1256918"/>
                    <a:pt x="3160943" y="1211910"/>
                    <a:pt x="3287816" y="1167662"/>
                  </a:cubicBezTo>
                  <a:cubicBezTo>
                    <a:pt x="3337251" y="1150666"/>
                    <a:pt x="3387829" y="1136043"/>
                    <a:pt x="3435263" y="1114583"/>
                  </a:cubicBezTo>
                  <a:cubicBezTo>
                    <a:pt x="3529656" y="1071759"/>
                    <a:pt x="3541562" y="991999"/>
                    <a:pt x="3467744" y="919074"/>
                  </a:cubicBezTo>
                  <a:cubicBezTo>
                    <a:pt x="3374399" y="826875"/>
                    <a:pt x="3280101" y="736479"/>
                    <a:pt x="3189899" y="641906"/>
                  </a:cubicBezTo>
                  <a:cubicBezTo>
                    <a:pt x="3140106" y="586886"/>
                    <a:pt x="3071480" y="552409"/>
                    <a:pt x="2997494" y="545243"/>
                  </a:cubicBezTo>
                  <a:cubicBezTo>
                    <a:pt x="2945488" y="539831"/>
                    <a:pt x="2893958" y="530146"/>
                    <a:pt x="2842142" y="522455"/>
                  </a:cubicBezTo>
                  <a:cubicBezTo>
                    <a:pt x="2790326" y="514763"/>
                    <a:pt x="2772990" y="497197"/>
                    <a:pt x="2763846" y="445732"/>
                  </a:cubicBezTo>
                  <a:cubicBezTo>
                    <a:pt x="2732414" y="269879"/>
                    <a:pt x="2598683" y="151377"/>
                    <a:pt x="2422089" y="143591"/>
                  </a:cubicBezTo>
                  <a:cubicBezTo>
                    <a:pt x="2253888" y="136321"/>
                    <a:pt x="2103935" y="248446"/>
                    <a:pt x="2063854" y="411454"/>
                  </a:cubicBezTo>
                  <a:cubicBezTo>
                    <a:pt x="2051567" y="462824"/>
                    <a:pt x="2058710" y="519226"/>
                    <a:pt x="2059663" y="572875"/>
                  </a:cubicBezTo>
                  <a:cubicBezTo>
                    <a:pt x="2059663" y="583794"/>
                    <a:pt x="2070712" y="596138"/>
                    <a:pt x="2079570" y="605064"/>
                  </a:cubicBezTo>
                  <a:cubicBezTo>
                    <a:pt x="2112622" y="639342"/>
                    <a:pt x="2154532" y="653965"/>
                    <a:pt x="2200823" y="659187"/>
                  </a:cubicBezTo>
                  <a:cubicBezTo>
                    <a:pt x="2250353" y="664790"/>
                    <a:pt x="2277023" y="695175"/>
                    <a:pt x="2272832" y="738853"/>
                  </a:cubicBezTo>
                  <a:cubicBezTo>
                    <a:pt x="2269499" y="779778"/>
                    <a:pt x="2236828" y="804751"/>
                    <a:pt x="2188917" y="800763"/>
                  </a:cubicBezTo>
                  <a:cubicBezTo>
                    <a:pt x="2101287" y="793641"/>
                    <a:pt x="2024325" y="761262"/>
                    <a:pt x="1966889" y="693466"/>
                  </a:cubicBezTo>
                  <a:cubicBezTo>
                    <a:pt x="1894785" y="608008"/>
                    <a:pt x="1824014" y="521885"/>
                    <a:pt x="1755625" y="433578"/>
                  </a:cubicBezTo>
                  <a:cubicBezTo>
                    <a:pt x="1648754" y="295516"/>
                    <a:pt x="1517024" y="202557"/>
                    <a:pt x="1336049" y="196385"/>
                  </a:cubicBezTo>
                  <a:cubicBezTo>
                    <a:pt x="1205366" y="192112"/>
                    <a:pt x="1076207" y="204931"/>
                    <a:pt x="952382" y="247090"/>
                  </a:cubicBezTo>
                  <a:cubicBezTo>
                    <a:pt x="877896" y="272538"/>
                    <a:pt x="806744" y="308335"/>
                    <a:pt x="734640" y="344987"/>
                  </a:cubicBezTo>
                  <a:cubicBezTo>
                    <a:pt x="795314" y="391324"/>
                    <a:pt x="858465" y="424178"/>
                    <a:pt x="929903" y="437377"/>
                  </a:cubicBezTo>
                  <a:cubicBezTo>
                    <a:pt x="1036773" y="457032"/>
                    <a:pt x="1131356" y="419525"/>
                    <a:pt x="1223844" y="373283"/>
                  </a:cubicBezTo>
                  <a:cubicBezTo>
                    <a:pt x="1239846" y="365307"/>
                    <a:pt x="1254896" y="355527"/>
                    <a:pt x="1271469" y="348690"/>
                  </a:cubicBezTo>
                  <a:cubicBezTo>
                    <a:pt x="1305602" y="333241"/>
                    <a:pt x="1345902" y="346924"/>
                    <a:pt x="1363481" y="379930"/>
                  </a:cubicBezTo>
                  <a:cubicBezTo>
                    <a:pt x="1381889" y="412866"/>
                    <a:pt x="1370297" y="454435"/>
                    <a:pt x="1337477" y="473174"/>
                  </a:cubicBezTo>
                  <a:cubicBezTo>
                    <a:pt x="1132976" y="595759"/>
                    <a:pt x="924378" y="634500"/>
                    <a:pt x="707399" y="503274"/>
                  </a:cubicBezTo>
                  <a:cubicBezTo>
                    <a:pt x="677966" y="485423"/>
                    <a:pt x="647486" y="469281"/>
                    <a:pt x="617387" y="452474"/>
                  </a:cubicBezTo>
                  <a:cubicBezTo>
                    <a:pt x="616530" y="451999"/>
                    <a:pt x="615101" y="452474"/>
                    <a:pt x="610053" y="452474"/>
                  </a:cubicBezTo>
                  <a:cubicBezTo>
                    <a:pt x="545562" y="514415"/>
                    <a:pt x="494588" y="588957"/>
                    <a:pt x="460320" y="671436"/>
                  </a:cubicBezTo>
                  <a:cubicBezTo>
                    <a:pt x="427364" y="753286"/>
                    <a:pt x="405456" y="839883"/>
                    <a:pt x="378786" y="924202"/>
                  </a:cubicBezTo>
                  <a:cubicBezTo>
                    <a:pt x="378284" y="926519"/>
                    <a:pt x="377934" y="928866"/>
                    <a:pt x="377738" y="931228"/>
                  </a:cubicBezTo>
                  <a:cubicBezTo>
                    <a:pt x="367070" y="989150"/>
                    <a:pt x="336114" y="1018491"/>
                    <a:pt x="292966" y="1011559"/>
                  </a:cubicBezTo>
                  <a:cubicBezTo>
                    <a:pt x="246293" y="1004058"/>
                    <a:pt x="225719" y="967026"/>
                    <a:pt x="236578" y="907585"/>
                  </a:cubicBezTo>
                  <a:cubicBezTo>
                    <a:pt x="243150" y="871598"/>
                    <a:pt x="251437" y="835895"/>
                    <a:pt x="259533" y="797819"/>
                  </a:cubicBezTo>
                  <a:cubicBezTo>
                    <a:pt x="236768" y="790888"/>
                    <a:pt x="215147" y="785475"/>
                    <a:pt x="194382" y="777594"/>
                  </a:cubicBezTo>
                  <a:cubicBezTo>
                    <a:pt x="93989" y="739613"/>
                    <a:pt x="26170" y="673146"/>
                    <a:pt x="5692" y="564234"/>
                  </a:cubicBezTo>
                  <a:cubicBezTo>
                    <a:pt x="4352" y="559703"/>
                    <a:pt x="2498" y="555338"/>
                    <a:pt x="167" y="551226"/>
                  </a:cubicBezTo>
                  <a:close/>
                  <a:moveTo>
                    <a:pt x="464892" y="385342"/>
                  </a:moveTo>
                  <a:cubicBezTo>
                    <a:pt x="381167" y="366351"/>
                    <a:pt x="295919" y="364168"/>
                    <a:pt x="214194" y="403763"/>
                  </a:cubicBezTo>
                  <a:cubicBezTo>
                    <a:pt x="150091" y="434718"/>
                    <a:pt x="127326" y="490835"/>
                    <a:pt x="150948" y="558062"/>
                  </a:cubicBezTo>
                  <a:cubicBezTo>
                    <a:pt x="176475" y="630227"/>
                    <a:pt x="239721" y="646274"/>
                    <a:pt x="299062" y="6577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13"/>
            <p:cNvSpPr/>
            <p:nvPr/>
          </p:nvSpPr>
          <p:spPr>
            <a:xfrm>
              <a:off x="2957607" y="3603682"/>
              <a:ext cx="142307" cy="141324"/>
            </a:xfrm>
            <a:custGeom>
              <a:avLst/>
              <a:gdLst/>
              <a:ahLst/>
              <a:cxnLst/>
              <a:rect l="l" t="t" r="r" b="b"/>
              <a:pathLst>
                <a:path w="142307" h="141324" extrusionOk="0">
                  <a:moveTo>
                    <a:pt x="69986" y="106"/>
                  </a:moveTo>
                  <a:cubicBezTo>
                    <a:pt x="108844" y="-1049"/>
                    <a:pt x="141284" y="29416"/>
                    <a:pt x="142443" y="68153"/>
                  </a:cubicBezTo>
                  <a:cubicBezTo>
                    <a:pt x="142471" y="69082"/>
                    <a:pt x="142480" y="70012"/>
                    <a:pt x="142471" y="70941"/>
                  </a:cubicBezTo>
                  <a:cubicBezTo>
                    <a:pt x="141723" y="109319"/>
                    <a:pt x="110858" y="140339"/>
                    <a:pt x="72367" y="141397"/>
                  </a:cubicBezTo>
                  <a:cubicBezTo>
                    <a:pt x="32809" y="141711"/>
                    <a:pt x="485" y="109999"/>
                    <a:pt x="170" y="70564"/>
                  </a:cubicBezTo>
                  <a:cubicBezTo>
                    <a:pt x="168" y="70310"/>
                    <a:pt x="167" y="70056"/>
                    <a:pt x="168" y="69802"/>
                  </a:cubicBezTo>
                  <a:cubicBezTo>
                    <a:pt x="220" y="31369"/>
                    <a:pt x="31433" y="211"/>
                    <a:pt x="69986" y="1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13"/>
            <p:cNvSpPr/>
            <p:nvPr/>
          </p:nvSpPr>
          <p:spPr>
            <a:xfrm>
              <a:off x="5572884" y="3198133"/>
              <a:ext cx="142310" cy="141232"/>
            </a:xfrm>
            <a:custGeom>
              <a:avLst/>
              <a:gdLst/>
              <a:ahLst/>
              <a:cxnLst/>
              <a:rect l="l" t="t" r="r" b="b"/>
              <a:pathLst>
                <a:path w="142310" h="141232" extrusionOk="0">
                  <a:moveTo>
                    <a:pt x="69988" y="109"/>
                  </a:moveTo>
                  <a:cubicBezTo>
                    <a:pt x="108791" y="-1099"/>
                    <a:pt x="141231" y="29279"/>
                    <a:pt x="142443" y="67962"/>
                  </a:cubicBezTo>
                  <a:cubicBezTo>
                    <a:pt x="142474" y="68956"/>
                    <a:pt x="142484" y="69950"/>
                    <a:pt x="142473" y="70944"/>
                  </a:cubicBezTo>
                  <a:cubicBezTo>
                    <a:pt x="142157" y="110118"/>
                    <a:pt x="110046" y="141619"/>
                    <a:pt x="70750" y="141305"/>
                  </a:cubicBezTo>
                  <a:cubicBezTo>
                    <a:pt x="31454" y="140990"/>
                    <a:pt x="-146" y="108979"/>
                    <a:pt x="170" y="69805"/>
                  </a:cubicBezTo>
                  <a:cubicBezTo>
                    <a:pt x="222" y="31372"/>
                    <a:pt x="31435" y="214"/>
                    <a:pt x="69988" y="1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4"/>
          <p:cNvSpPr txBox="1"/>
          <p:nvPr/>
        </p:nvSpPr>
        <p:spPr>
          <a:xfrm>
            <a:off x="431801" y="379681"/>
            <a:ext cx="5104842"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Definición de Reservorio</a:t>
            </a:r>
            <a:endParaRPr/>
          </a:p>
        </p:txBody>
      </p:sp>
      <p:sp>
        <p:nvSpPr>
          <p:cNvPr id="307" name="Google Shape;307;p14"/>
          <p:cNvSpPr txBox="1"/>
          <p:nvPr/>
        </p:nvSpPr>
        <p:spPr>
          <a:xfrm>
            <a:off x="431799" y="1364566"/>
            <a:ext cx="4542135" cy="5017183"/>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Persona, animal, artrópodo, planta, suelo o sustancia</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Agente vive y se multiplica </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Depende para sobrevivir</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Puede transmitirse a un huésped susceptible</a:t>
            </a:r>
            <a:endParaRPr/>
          </a:p>
        </p:txBody>
      </p:sp>
      <p:sp>
        <p:nvSpPr>
          <p:cNvPr id="308" name="Google Shape;308;p14"/>
          <p:cNvSpPr/>
          <p:nvPr/>
        </p:nvSpPr>
        <p:spPr>
          <a:xfrm>
            <a:off x="7105735" y="1635161"/>
            <a:ext cx="1440000" cy="1258252"/>
          </a:xfrm>
          <a:custGeom>
            <a:avLst/>
            <a:gdLst/>
            <a:ahLst/>
            <a:cxnLst/>
            <a:rect l="l" t="t" r="r" b="b"/>
            <a:pathLst>
              <a:path w="150934" h="131884" extrusionOk="0">
                <a:moveTo>
                  <a:pt x="37001" y="76200"/>
                </a:moveTo>
                <a:cubicBezTo>
                  <a:pt x="37428" y="74429"/>
                  <a:pt x="37718" y="72869"/>
                  <a:pt x="37871" y="71520"/>
                </a:cubicBezTo>
                <a:cubicBezTo>
                  <a:pt x="38024" y="70171"/>
                  <a:pt x="38100" y="68714"/>
                  <a:pt x="38100" y="67151"/>
                </a:cubicBezTo>
                <a:cubicBezTo>
                  <a:pt x="38100" y="61778"/>
                  <a:pt x="36909" y="57223"/>
                  <a:pt x="34528" y="53486"/>
                </a:cubicBezTo>
                <a:cubicBezTo>
                  <a:pt x="32147" y="49750"/>
                  <a:pt x="29448" y="45958"/>
                  <a:pt x="26432" y="42111"/>
                </a:cubicBezTo>
                <a:cubicBezTo>
                  <a:pt x="22439" y="36922"/>
                  <a:pt x="19496" y="31997"/>
                  <a:pt x="17603" y="27339"/>
                </a:cubicBezTo>
                <a:cubicBezTo>
                  <a:pt x="15710" y="22680"/>
                  <a:pt x="14764" y="17456"/>
                  <a:pt x="14764" y="11668"/>
                </a:cubicBezTo>
                <a:cubicBezTo>
                  <a:pt x="14764" y="9897"/>
                  <a:pt x="14822" y="8060"/>
                  <a:pt x="14938" y="6155"/>
                </a:cubicBezTo>
                <a:cubicBezTo>
                  <a:pt x="15054" y="4250"/>
                  <a:pt x="15307" y="2198"/>
                  <a:pt x="15698" y="0"/>
                </a:cubicBezTo>
                <a:lnTo>
                  <a:pt x="25278" y="0"/>
                </a:lnTo>
                <a:cubicBezTo>
                  <a:pt x="24850" y="2186"/>
                  <a:pt x="24579" y="4164"/>
                  <a:pt x="24463" y="5935"/>
                </a:cubicBezTo>
                <a:cubicBezTo>
                  <a:pt x="24347" y="7705"/>
                  <a:pt x="24289" y="9378"/>
                  <a:pt x="24289" y="10954"/>
                </a:cubicBezTo>
                <a:cubicBezTo>
                  <a:pt x="24289" y="17194"/>
                  <a:pt x="25519" y="22411"/>
                  <a:pt x="27980" y="26606"/>
                </a:cubicBezTo>
                <a:cubicBezTo>
                  <a:pt x="30440" y="30801"/>
                  <a:pt x="33099" y="34864"/>
                  <a:pt x="35957" y="38796"/>
                </a:cubicBezTo>
                <a:cubicBezTo>
                  <a:pt x="40035" y="44194"/>
                  <a:pt x="43000" y="49011"/>
                  <a:pt x="44850" y="53248"/>
                </a:cubicBezTo>
                <a:cubicBezTo>
                  <a:pt x="46700" y="57486"/>
                  <a:pt x="47625" y="62279"/>
                  <a:pt x="47625" y="67627"/>
                </a:cubicBezTo>
                <a:cubicBezTo>
                  <a:pt x="47625" y="69117"/>
                  <a:pt x="47558" y="70546"/>
                  <a:pt x="47424" y="71914"/>
                </a:cubicBezTo>
                <a:cubicBezTo>
                  <a:pt x="47289" y="73281"/>
                  <a:pt x="47027" y="74710"/>
                  <a:pt x="46636" y="76200"/>
                </a:cubicBezTo>
                <a:lnTo>
                  <a:pt x="37001" y="76200"/>
                </a:lnTo>
                <a:close/>
                <a:moveTo>
                  <a:pt x="69606" y="76200"/>
                </a:moveTo>
                <a:cubicBezTo>
                  <a:pt x="70033" y="74429"/>
                  <a:pt x="70323" y="72869"/>
                  <a:pt x="70476" y="71520"/>
                </a:cubicBezTo>
                <a:cubicBezTo>
                  <a:pt x="70628" y="70171"/>
                  <a:pt x="70705" y="68714"/>
                  <a:pt x="70705" y="67151"/>
                </a:cubicBezTo>
                <a:cubicBezTo>
                  <a:pt x="70705" y="61778"/>
                  <a:pt x="69514" y="57223"/>
                  <a:pt x="67133" y="53486"/>
                </a:cubicBezTo>
                <a:cubicBezTo>
                  <a:pt x="64752" y="49750"/>
                  <a:pt x="62053" y="45958"/>
                  <a:pt x="59037" y="42111"/>
                </a:cubicBezTo>
                <a:cubicBezTo>
                  <a:pt x="55043" y="36922"/>
                  <a:pt x="52100" y="31997"/>
                  <a:pt x="50208" y="27339"/>
                </a:cubicBezTo>
                <a:cubicBezTo>
                  <a:pt x="48315" y="22680"/>
                  <a:pt x="47369" y="17456"/>
                  <a:pt x="47369" y="11668"/>
                </a:cubicBezTo>
                <a:cubicBezTo>
                  <a:pt x="47369" y="9897"/>
                  <a:pt x="47427" y="8060"/>
                  <a:pt x="47543" y="6155"/>
                </a:cubicBezTo>
                <a:cubicBezTo>
                  <a:pt x="47658" y="4250"/>
                  <a:pt x="47912" y="2198"/>
                  <a:pt x="48303" y="0"/>
                </a:cubicBezTo>
                <a:lnTo>
                  <a:pt x="57883" y="0"/>
                </a:lnTo>
                <a:cubicBezTo>
                  <a:pt x="57455" y="2186"/>
                  <a:pt x="57144" y="4164"/>
                  <a:pt x="56949" y="5935"/>
                </a:cubicBezTo>
                <a:cubicBezTo>
                  <a:pt x="56753" y="7705"/>
                  <a:pt x="56655" y="9378"/>
                  <a:pt x="56655" y="10954"/>
                </a:cubicBezTo>
                <a:cubicBezTo>
                  <a:pt x="56655" y="17194"/>
                  <a:pt x="57886" y="22411"/>
                  <a:pt x="60346" y="26606"/>
                </a:cubicBezTo>
                <a:cubicBezTo>
                  <a:pt x="62807" y="30801"/>
                  <a:pt x="65466" y="34864"/>
                  <a:pt x="68324" y="38796"/>
                </a:cubicBezTo>
                <a:cubicBezTo>
                  <a:pt x="72402" y="44194"/>
                  <a:pt x="75366" y="49011"/>
                  <a:pt x="77217" y="53248"/>
                </a:cubicBezTo>
                <a:cubicBezTo>
                  <a:pt x="79067" y="57486"/>
                  <a:pt x="79992" y="62279"/>
                  <a:pt x="79992" y="67627"/>
                </a:cubicBezTo>
                <a:cubicBezTo>
                  <a:pt x="79992" y="69117"/>
                  <a:pt x="79964" y="70546"/>
                  <a:pt x="79909" y="71914"/>
                </a:cubicBezTo>
                <a:cubicBezTo>
                  <a:pt x="79854" y="73281"/>
                  <a:pt x="79631" y="74710"/>
                  <a:pt x="79241" y="76200"/>
                </a:cubicBezTo>
                <a:lnTo>
                  <a:pt x="69606" y="76200"/>
                </a:lnTo>
                <a:close/>
                <a:moveTo>
                  <a:pt x="102211" y="76200"/>
                </a:moveTo>
                <a:cubicBezTo>
                  <a:pt x="102638" y="74429"/>
                  <a:pt x="102928" y="72869"/>
                  <a:pt x="103081" y="71520"/>
                </a:cubicBezTo>
                <a:cubicBezTo>
                  <a:pt x="103233" y="70171"/>
                  <a:pt x="103310" y="68714"/>
                  <a:pt x="103310" y="67151"/>
                </a:cubicBezTo>
                <a:cubicBezTo>
                  <a:pt x="103310" y="61778"/>
                  <a:pt x="102119" y="57223"/>
                  <a:pt x="99738" y="53486"/>
                </a:cubicBezTo>
                <a:cubicBezTo>
                  <a:pt x="97356" y="49750"/>
                  <a:pt x="94658" y="45958"/>
                  <a:pt x="91641" y="42111"/>
                </a:cubicBezTo>
                <a:cubicBezTo>
                  <a:pt x="87648" y="36922"/>
                  <a:pt x="84705" y="31997"/>
                  <a:pt x="82812" y="27339"/>
                </a:cubicBezTo>
                <a:cubicBezTo>
                  <a:pt x="80920" y="22680"/>
                  <a:pt x="79973" y="17456"/>
                  <a:pt x="79973" y="11668"/>
                </a:cubicBezTo>
                <a:cubicBezTo>
                  <a:pt x="79973" y="9897"/>
                  <a:pt x="80031" y="8060"/>
                  <a:pt x="80147" y="6155"/>
                </a:cubicBezTo>
                <a:cubicBezTo>
                  <a:pt x="80263" y="4250"/>
                  <a:pt x="80517" y="2198"/>
                  <a:pt x="80907" y="0"/>
                </a:cubicBezTo>
                <a:lnTo>
                  <a:pt x="90488" y="0"/>
                </a:lnTo>
                <a:cubicBezTo>
                  <a:pt x="90060" y="2186"/>
                  <a:pt x="89749" y="4164"/>
                  <a:pt x="89553" y="5935"/>
                </a:cubicBezTo>
                <a:cubicBezTo>
                  <a:pt x="89358" y="7705"/>
                  <a:pt x="89260" y="9378"/>
                  <a:pt x="89260" y="10954"/>
                </a:cubicBezTo>
                <a:cubicBezTo>
                  <a:pt x="89260" y="17194"/>
                  <a:pt x="90491" y="22411"/>
                  <a:pt x="92951" y="26606"/>
                </a:cubicBezTo>
                <a:cubicBezTo>
                  <a:pt x="95412" y="30801"/>
                  <a:pt x="98071" y="34864"/>
                  <a:pt x="100928" y="38796"/>
                </a:cubicBezTo>
                <a:cubicBezTo>
                  <a:pt x="105007" y="44194"/>
                  <a:pt x="107971" y="49011"/>
                  <a:pt x="109821" y="53248"/>
                </a:cubicBezTo>
                <a:cubicBezTo>
                  <a:pt x="111671" y="57486"/>
                  <a:pt x="112596" y="62279"/>
                  <a:pt x="112596" y="67627"/>
                </a:cubicBezTo>
                <a:cubicBezTo>
                  <a:pt x="112596" y="69117"/>
                  <a:pt x="112569" y="70546"/>
                  <a:pt x="112514" y="71914"/>
                </a:cubicBezTo>
                <a:cubicBezTo>
                  <a:pt x="112459" y="73281"/>
                  <a:pt x="112236" y="74710"/>
                  <a:pt x="111845" y="76200"/>
                </a:cubicBezTo>
                <a:lnTo>
                  <a:pt x="102211" y="76200"/>
                </a:lnTo>
                <a:close/>
                <a:moveTo>
                  <a:pt x="75467" y="131885"/>
                </a:moveTo>
                <a:cubicBezTo>
                  <a:pt x="54500" y="131885"/>
                  <a:pt x="36680" y="128065"/>
                  <a:pt x="22008" y="120427"/>
                </a:cubicBezTo>
                <a:cubicBezTo>
                  <a:pt x="7336" y="112789"/>
                  <a:pt x="0" y="103481"/>
                  <a:pt x="0" y="92503"/>
                </a:cubicBezTo>
                <a:cubicBezTo>
                  <a:pt x="0" y="87996"/>
                  <a:pt x="1636" y="83542"/>
                  <a:pt x="4909" y="79140"/>
                </a:cubicBezTo>
                <a:cubicBezTo>
                  <a:pt x="8182" y="74738"/>
                  <a:pt x="12895" y="70784"/>
                  <a:pt x="19050" y="67279"/>
                </a:cubicBezTo>
                <a:lnTo>
                  <a:pt x="19050" y="78068"/>
                </a:lnTo>
                <a:cubicBezTo>
                  <a:pt x="15875" y="80291"/>
                  <a:pt x="13494" y="82645"/>
                  <a:pt x="11906" y="85130"/>
                </a:cubicBezTo>
                <a:cubicBezTo>
                  <a:pt x="10319" y="87615"/>
                  <a:pt x="9525" y="90011"/>
                  <a:pt x="9525" y="92319"/>
                </a:cubicBezTo>
                <a:cubicBezTo>
                  <a:pt x="9525" y="100318"/>
                  <a:pt x="16125" y="107324"/>
                  <a:pt x="29326" y="113338"/>
                </a:cubicBezTo>
                <a:cubicBezTo>
                  <a:pt x="42527" y="119352"/>
                  <a:pt x="57907" y="122360"/>
                  <a:pt x="75467" y="122360"/>
                </a:cubicBezTo>
                <a:cubicBezTo>
                  <a:pt x="93027" y="122360"/>
                  <a:pt x="108408" y="119352"/>
                  <a:pt x="121609" y="113338"/>
                </a:cubicBezTo>
                <a:cubicBezTo>
                  <a:pt x="134809" y="107324"/>
                  <a:pt x="141410" y="100318"/>
                  <a:pt x="141410" y="92319"/>
                </a:cubicBezTo>
                <a:cubicBezTo>
                  <a:pt x="141410" y="90011"/>
                  <a:pt x="140616" y="87615"/>
                  <a:pt x="139028" y="85130"/>
                </a:cubicBezTo>
                <a:cubicBezTo>
                  <a:pt x="137441" y="82645"/>
                  <a:pt x="135060" y="80291"/>
                  <a:pt x="131885" y="78068"/>
                </a:cubicBezTo>
                <a:lnTo>
                  <a:pt x="131885" y="67279"/>
                </a:lnTo>
                <a:cubicBezTo>
                  <a:pt x="138039" y="70784"/>
                  <a:pt x="142753" y="74738"/>
                  <a:pt x="146026" y="79140"/>
                </a:cubicBezTo>
                <a:cubicBezTo>
                  <a:pt x="149298" y="83542"/>
                  <a:pt x="150935" y="87996"/>
                  <a:pt x="150935" y="92503"/>
                </a:cubicBezTo>
                <a:cubicBezTo>
                  <a:pt x="150935" y="103481"/>
                  <a:pt x="143608" y="112789"/>
                  <a:pt x="128954" y="120427"/>
                </a:cubicBezTo>
                <a:cubicBezTo>
                  <a:pt x="114300" y="128065"/>
                  <a:pt x="96471" y="131885"/>
                  <a:pt x="75467" y="1318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5"/>
          <p:cNvSpPr txBox="1"/>
          <p:nvPr/>
        </p:nvSpPr>
        <p:spPr>
          <a:xfrm>
            <a:off x="431800" y="379681"/>
            <a:ext cx="5798177"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Principales virus transmitidos por mamíferos pequeños</a:t>
            </a:r>
            <a:endParaRPr/>
          </a:p>
        </p:txBody>
      </p:sp>
      <p:sp>
        <p:nvSpPr>
          <p:cNvPr id="314" name="Google Shape;314;p15"/>
          <p:cNvSpPr txBox="1"/>
          <p:nvPr/>
        </p:nvSpPr>
        <p:spPr>
          <a:xfrm>
            <a:off x="431799" y="2240782"/>
            <a:ext cx="4542135" cy="4140967"/>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Enfermedades causadas por </a:t>
            </a:r>
            <a:r>
              <a:rPr lang="en-US" sz="1600" b="0" i="1" u="none" strike="noStrike" cap="none">
                <a:solidFill>
                  <a:schemeClr val="dk1"/>
                </a:solidFill>
                <a:latin typeface="Arial"/>
                <a:ea typeface="Arial"/>
                <a:cs typeface="Arial"/>
                <a:sym typeface="Arial"/>
              </a:rPr>
              <a:t>Rickettsias</a:t>
            </a:r>
            <a:r>
              <a:rPr lang="en-US" sz="1600" b="0" i="0" u="none" strike="noStrike" cap="none">
                <a:solidFill>
                  <a:schemeClr val="dk1"/>
                </a:solidFill>
                <a:latin typeface="Arial"/>
                <a:ea typeface="Arial"/>
                <a:cs typeface="Arial"/>
                <a:sym typeface="Arial"/>
              </a:rPr>
              <a:t> y transmitidas por roedores</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Enfermedades bacterianas transmitidas por roedores</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Enfermedades causadas por </a:t>
            </a:r>
            <a:r>
              <a:rPr lang="en-US" sz="1600" b="0" i="1" u="none" strike="noStrike" cap="none">
                <a:solidFill>
                  <a:schemeClr val="dk1"/>
                </a:solidFill>
                <a:latin typeface="Arial"/>
                <a:ea typeface="Arial"/>
                <a:cs typeface="Arial"/>
                <a:sym typeface="Arial"/>
              </a:rPr>
              <a:t>Protozoos</a:t>
            </a:r>
            <a:r>
              <a:rPr lang="en-US" sz="1600" b="0" i="0" u="none" strike="noStrike" cap="none">
                <a:solidFill>
                  <a:schemeClr val="dk1"/>
                </a:solidFill>
                <a:latin typeface="Arial"/>
                <a:ea typeface="Arial"/>
                <a:cs typeface="Arial"/>
                <a:sym typeface="Arial"/>
              </a:rPr>
              <a:t> y transmitidas por roedores</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Enfermedades virales transmitidas por roedores</a:t>
            </a:r>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Enfermedades virales y micóticas transmitidas por quirópteros</a:t>
            </a:r>
            <a:endParaRPr/>
          </a:p>
        </p:txBody>
      </p:sp>
      <p:sp>
        <p:nvSpPr>
          <p:cNvPr id="315" name="Google Shape;315;p15"/>
          <p:cNvSpPr/>
          <p:nvPr/>
        </p:nvSpPr>
        <p:spPr>
          <a:xfrm>
            <a:off x="7141129" y="1989000"/>
            <a:ext cx="1440000" cy="1440000"/>
          </a:xfrm>
          <a:custGeom>
            <a:avLst/>
            <a:gdLst/>
            <a:ahLst/>
            <a:cxnLst/>
            <a:rect l="l" t="t" r="r" b="b"/>
            <a:pathLst>
              <a:path w="167054" h="167054" extrusionOk="0">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6"/>
          <p:cNvSpPr/>
          <p:nvPr/>
        </p:nvSpPr>
        <p:spPr>
          <a:xfrm>
            <a:off x="0" y="2421654"/>
            <a:ext cx="9143999" cy="4436346"/>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1" name="Google Shape;321;p16"/>
          <p:cNvSpPr txBox="1"/>
          <p:nvPr/>
        </p:nvSpPr>
        <p:spPr>
          <a:xfrm>
            <a:off x="431800" y="379681"/>
            <a:ext cx="824388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Principales enfermedades causadas por </a:t>
            </a:r>
            <a:r>
              <a:rPr lang="en-US" sz="3200" b="1" i="1" u="none" strike="noStrike" cap="none">
                <a:solidFill>
                  <a:srgbClr val="3D6C9D"/>
                </a:solidFill>
                <a:latin typeface="Arial Black"/>
                <a:ea typeface="Arial Black"/>
                <a:cs typeface="Arial Black"/>
                <a:sym typeface="Arial Black"/>
              </a:rPr>
              <a:t>Rickettsias</a:t>
            </a:r>
            <a:r>
              <a:rPr lang="en-US" sz="3200" b="1" i="0" u="none" strike="noStrike" cap="none">
                <a:solidFill>
                  <a:srgbClr val="3D6C9D"/>
                </a:solidFill>
                <a:latin typeface="Arial Black"/>
                <a:ea typeface="Arial Black"/>
                <a:cs typeface="Arial Black"/>
                <a:sym typeface="Arial Black"/>
              </a:rPr>
              <a:t> y transmitidas por roedores</a:t>
            </a:r>
            <a:endParaRPr/>
          </a:p>
        </p:txBody>
      </p:sp>
      <p:graphicFrame>
        <p:nvGraphicFramePr>
          <p:cNvPr id="322" name="Google Shape;322;p16"/>
          <p:cNvGraphicFramePr/>
          <p:nvPr>
            <p:extLst>
              <p:ext uri="{D42A27DB-BD31-4B8C-83A1-F6EECF244321}">
                <p14:modId xmlns:p14="http://schemas.microsoft.com/office/powerpoint/2010/main" val="3611226922"/>
              </p:ext>
            </p:extLst>
          </p:nvPr>
        </p:nvGraphicFramePr>
        <p:xfrm>
          <a:off x="429699" y="3109771"/>
          <a:ext cx="8243850" cy="3060100"/>
        </p:xfrm>
        <a:graphic>
          <a:graphicData uri="http://schemas.openxmlformats.org/drawingml/2006/table">
            <a:tbl>
              <a:tblPr>
                <a:noFill/>
                <a:tableStyleId>{4BB00A87-0CB3-42DB-8146-EE1A9FF3069A}</a:tableStyleId>
              </a:tblPr>
              <a:tblGrid>
                <a:gridCol w="2747950">
                  <a:extLst>
                    <a:ext uri="{9D8B030D-6E8A-4147-A177-3AD203B41FA5}">
                      <a16:colId xmlns:a16="http://schemas.microsoft.com/office/drawing/2014/main" val="20000"/>
                    </a:ext>
                  </a:extLst>
                </a:gridCol>
                <a:gridCol w="2747950">
                  <a:extLst>
                    <a:ext uri="{9D8B030D-6E8A-4147-A177-3AD203B41FA5}">
                      <a16:colId xmlns:a16="http://schemas.microsoft.com/office/drawing/2014/main" val="20001"/>
                    </a:ext>
                  </a:extLst>
                </a:gridCol>
                <a:gridCol w="2747950">
                  <a:extLst>
                    <a:ext uri="{9D8B030D-6E8A-4147-A177-3AD203B41FA5}">
                      <a16:colId xmlns:a16="http://schemas.microsoft.com/office/drawing/2014/main" val="20002"/>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Enfermedad</a:t>
                      </a:r>
                      <a:endParaRPr>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Distribución</a:t>
                      </a:r>
                      <a:endParaRPr sz="1200" b="1" i="0" u="none" strike="noStrike" cap="none">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dirty="0" err="1">
                          <a:solidFill>
                            <a:schemeClr val="bg1"/>
                          </a:solidFill>
                          <a:latin typeface="Arial"/>
                          <a:ea typeface="Arial"/>
                          <a:cs typeface="Arial"/>
                          <a:sym typeface="Arial"/>
                        </a:rPr>
                        <a:t>Reservorio</a:t>
                      </a:r>
                      <a:r>
                        <a:rPr lang="en-US" sz="1200" b="1" i="0" u="none" strike="noStrike" cap="none" dirty="0">
                          <a:solidFill>
                            <a:schemeClr val="bg1"/>
                          </a:solidFill>
                          <a:latin typeface="Arial"/>
                          <a:ea typeface="Arial"/>
                          <a:cs typeface="Arial"/>
                          <a:sym typeface="Arial"/>
                        </a:rPr>
                        <a:t> </a:t>
                      </a:r>
                      <a:r>
                        <a:rPr lang="en-US" sz="1200" b="1" i="0" u="none" strike="noStrike" cap="none" dirty="0" err="1">
                          <a:solidFill>
                            <a:schemeClr val="bg1"/>
                          </a:solidFill>
                          <a:latin typeface="Arial"/>
                          <a:ea typeface="Arial"/>
                          <a:cs typeface="Arial"/>
                          <a:sym typeface="Arial"/>
                        </a:rPr>
                        <a:t>primario</a:t>
                      </a:r>
                      <a:endParaRPr dirty="0">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Fiebre manchada de las Montañas Rocallosas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América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Varios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Fiebre de Boutonneuse</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Europa / Asia / Africa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Varios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Tifus de los matorrales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Asia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Rattus</a:t>
                      </a:r>
                      <a:r>
                        <a:rPr lang="en-US" sz="1200" b="0" i="0" u="none" strike="noStrike" cap="none">
                          <a:latin typeface="Arial"/>
                          <a:ea typeface="Arial"/>
                          <a:cs typeface="Arial"/>
                          <a:sym typeface="Arial"/>
                        </a:rPr>
                        <a:t> spp</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Tifus murino</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Global</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dirty="0">
                          <a:latin typeface="Arial"/>
                          <a:ea typeface="Arial"/>
                          <a:cs typeface="Arial"/>
                          <a:sym typeface="Arial"/>
                        </a:rPr>
                        <a:t>Rattus</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spp</a:t>
                      </a:r>
                      <a:endParaRPr dirty="0"/>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7"/>
          <p:cNvSpPr/>
          <p:nvPr/>
        </p:nvSpPr>
        <p:spPr>
          <a:xfrm>
            <a:off x="0" y="2421654"/>
            <a:ext cx="9143999" cy="4436346"/>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8" name="Google Shape;328;p17"/>
          <p:cNvSpPr txBox="1"/>
          <p:nvPr/>
        </p:nvSpPr>
        <p:spPr>
          <a:xfrm>
            <a:off x="431800" y="379681"/>
            <a:ext cx="824388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Principales enfermedades bacterianas transmitidas por roedores</a:t>
            </a:r>
            <a:endParaRPr/>
          </a:p>
        </p:txBody>
      </p:sp>
      <p:graphicFrame>
        <p:nvGraphicFramePr>
          <p:cNvPr id="329" name="Google Shape;329;p17"/>
          <p:cNvGraphicFramePr/>
          <p:nvPr>
            <p:extLst>
              <p:ext uri="{D42A27DB-BD31-4B8C-83A1-F6EECF244321}">
                <p14:modId xmlns:p14="http://schemas.microsoft.com/office/powerpoint/2010/main" val="703060270"/>
              </p:ext>
            </p:extLst>
          </p:nvPr>
        </p:nvGraphicFramePr>
        <p:xfrm>
          <a:off x="429699" y="2803771"/>
          <a:ext cx="8243850" cy="3672100"/>
        </p:xfrm>
        <a:graphic>
          <a:graphicData uri="http://schemas.openxmlformats.org/drawingml/2006/table">
            <a:tbl>
              <a:tblPr>
                <a:noFill/>
                <a:tableStyleId>{4BB00A87-0CB3-42DB-8146-EE1A9FF3069A}</a:tableStyleId>
              </a:tblPr>
              <a:tblGrid>
                <a:gridCol w="2747950">
                  <a:extLst>
                    <a:ext uri="{9D8B030D-6E8A-4147-A177-3AD203B41FA5}">
                      <a16:colId xmlns:a16="http://schemas.microsoft.com/office/drawing/2014/main" val="20000"/>
                    </a:ext>
                  </a:extLst>
                </a:gridCol>
                <a:gridCol w="2747950">
                  <a:extLst>
                    <a:ext uri="{9D8B030D-6E8A-4147-A177-3AD203B41FA5}">
                      <a16:colId xmlns:a16="http://schemas.microsoft.com/office/drawing/2014/main" val="20001"/>
                    </a:ext>
                  </a:extLst>
                </a:gridCol>
                <a:gridCol w="2747950">
                  <a:extLst>
                    <a:ext uri="{9D8B030D-6E8A-4147-A177-3AD203B41FA5}">
                      <a16:colId xmlns:a16="http://schemas.microsoft.com/office/drawing/2014/main" val="20002"/>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Enfermedad</a:t>
                      </a:r>
                      <a:endParaRPr>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Distribución</a:t>
                      </a:r>
                      <a:endParaRPr sz="1200" b="1" i="0" u="none" strike="noStrike" cap="none">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dirty="0" err="1">
                          <a:solidFill>
                            <a:schemeClr val="bg1"/>
                          </a:solidFill>
                          <a:latin typeface="Arial"/>
                          <a:ea typeface="Arial"/>
                          <a:cs typeface="Arial"/>
                          <a:sym typeface="Arial"/>
                        </a:rPr>
                        <a:t>Reservorio</a:t>
                      </a:r>
                      <a:r>
                        <a:rPr lang="en-US" sz="1200" b="1" i="0" u="none" strike="noStrike" cap="none" dirty="0">
                          <a:solidFill>
                            <a:schemeClr val="bg1"/>
                          </a:solidFill>
                          <a:latin typeface="Arial"/>
                          <a:ea typeface="Arial"/>
                          <a:cs typeface="Arial"/>
                          <a:sym typeface="Arial"/>
                        </a:rPr>
                        <a:t> </a:t>
                      </a:r>
                      <a:r>
                        <a:rPr lang="en-US" sz="1200" b="1" i="0" u="none" strike="noStrike" cap="none" dirty="0" err="1">
                          <a:solidFill>
                            <a:schemeClr val="bg1"/>
                          </a:solidFill>
                          <a:latin typeface="Arial"/>
                          <a:ea typeface="Arial"/>
                          <a:cs typeface="Arial"/>
                          <a:sym typeface="Arial"/>
                        </a:rPr>
                        <a:t>primario</a:t>
                      </a:r>
                      <a:endParaRPr dirty="0">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Fiebre recurrente transmitida por garrapatas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Global</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Varios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Enfermedad de Lyme</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Global?</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P. leucopus </a:t>
                      </a:r>
                      <a:r>
                        <a:rPr lang="en-US" sz="1200" b="0" i="0" u="none" strike="noStrike" cap="none">
                          <a:latin typeface="Arial"/>
                          <a:ea typeface="Arial"/>
                          <a:cs typeface="Arial"/>
                          <a:sym typeface="Arial"/>
                        </a:rPr>
                        <a:t>&amp; otros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Leptospirosis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Global</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R. norvegicus</a:t>
                      </a:r>
                      <a:r>
                        <a:rPr lang="en-US" sz="1200" b="0" i="0" u="none" strike="noStrike" cap="none">
                          <a:latin typeface="Arial"/>
                          <a:ea typeface="Arial"/>
                          <a:cs typeface="Arial"/>
                          <a:sym typeface="Arial"/>
                        </a:rPr>
                        <a:t> &amp; otros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Peste</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Ampliamente distribuida</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Rattus</a:t>
                      </a:r>
                      <a:r>
                        <a:rPr lang="en-US" sz="1200" b="0" i="0" u="none" strike="noStrike" cap="none">
                          <a:latin typeface="Arial"/>
                          <a:ea typeface="Arial"/>
                          <a:cs typeface="Arial"/>
                          <a:sym typeface="Arial"/>
                        </a:rPr>
                        <a:t> spp / Sciuridae</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12000">
                <a:tc>
                  <a:txBody>
                    <a:bodyPr/>
                    <a:lstStyle/>
                    <a:p>
                      <a:pPr marL="0" marR="0" lvl="0" indent="0" algn="l" rtl="0">
                        <a:lnSpc>
                          <a:spcPct val="100000"/>
                        </a:lnSpc>
                        <a:spcBef>
                          <a:spcPts val="0"/>
                        </a:spcBef>
                        <a:spcAft>
                          <a:spcPts val="0"/>
                        </a:spcAft>
                        <a:buNone/>
                      </a:pPr>
                      <a:r>
                        <a:rPr lang="en-US" sz="1200" b="0" i="0" u="none" strike="noStrike" cap="none" dirty="0">
                          <a:latin typeface="Arial"/>
                          <a:ea typeface="Arial"/>
                          <a:cs typeface="Arial"/>
                          <a:sym typeface="Arial"/>
                        </a:rPr>
                        <a:t>Salmonellosis</a:t>
                      </a:r>
                      <a:endParaRPr sz="1200" b="0" i="0" u="none" strike="noStrike" cap="none" dirty="0">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Global</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dirty="0">
                          <a:latin typeface="Arial"/>
                          <a:ea typeface="Arial"/>
                          <a:cs typeface="Arial"/>
                          <a:sym typeface="Arial"/>
                        </a:rPr>
                        <a:t>Rattus</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spp</a:t>
                      </a:r>
                      <a:endParaRPr dirty="0"/>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8"/>
          <p:cNvSpPr/>
          <p:nvPr/>
        </p:nvSpPr>
        <p:spPr>
          <a:xfrm>
            <a:off x="0" y="2421654"/>
            <a:ext cx="9143999" cy="4436346"/>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5" name="Google Shape;335;p18"/>
          <p:cNvSpPr txBox="1"/>
          <p:nvPr/>
        </p:nvSpPr>
        <p:spPr>
          <a:xfrm>
            <a:off x="431800" y="379681"/>
            <a:ext cx="824388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Principales enfermedades causadas por </a:t>
            </a:r>
            <a:r>
              <a:rPr lang="en-US" sz="3200" b="1" i="1" u="none" strike="noStrike" cap="none">
                <a:solidFill>
                  <a:srgbClr val="3D6C9D"/>
                </a:solidFill>
                <a:latin typeface="Arial Black"/>
                <a:ea typeface="Arial Black"/>
                <a:cs typeface="Arial Black"/>
                <a:sym typeface="Arial Black"/>
              </a:rPr>
              <a:t>Protozoos</a:t>
            </a:r>
            <a:r>
              <a:rPr lang="en-US" sz="3200" b="1" i="0" u="none" strike="noStrike" cap="none">
                <a:solidFill>
                  <a:srgbClr val="3D6C9D"/>
                </a:solidFill>
                <a:latin typeface="Arial Black"/>
                <a:ea typeface="Arial Black"/>
                <a:cs typeface="Arial Black"/>
                <a:sym typeface="Arial Black"/>
              </a:rPr>
              <a:t> y transmitidas por roedores</a:t>
            </a:r>
            <a:endParaRPr/>
          </a:p>
        </p:txBody>
      </p:sp>
      <p:graphicFrame>
        <p:nvGraphicFramePr>
          <p:cNvPr id="336" name="Google Shape;336;p18"/>
          <p:cNvGraphicFramePr/>
          <p:nvPr>
            <p:extLst>
              <p:ext uri="{D42A27DB-BD31-4B8C-83A1-F6EECF244321}">
                <p14:modId xmlns:p14="http://schemas.microsoft.com/office/powerpoint/2010/main" val="1754004681"/>
              </p:ext>
            </p:extLst>
          </p:nvPr>
        </p:nvGraphicFramePr>
        <p:xfrm>
          <a:off x="429699" y="3415771"/>
          <a:ext cx="8243850" cy="2448100"/>
        </p:xfrm>
        <a:graphic>
          <a:graphicData uri="http://schemas.openxmlformats.org/drawingml/2006/table">
            <a:tbl>
              <a:tblPr>
                <a:noFill/>
                <a:tableStyleId>{4BB00A87-0CB3-42DB-8146-EE1A9FF3069A}</a:tableStyleId>
              </a:tblPr>
              <a:tblGrid>
                <a:gridCol w="2747950">
                  <a:extLst>
                    <a:ext uri="{9D8B030D-6E8A-4147-A177-3AD203B41FA5}">
                      <a16:colId xmlns:a16="http://schemas.microsoft.com/office/drawing/2014/main" val="20000"/>
                    </a:ext>
                  </a:extLst>
                </a:gridCol>
                <a:gridCol w="2747950">
                  <a:extLst>
                    <a:ext uri="{9D8B030D-6E8A-4147-A177-3AD203B41FA5}">
                      <a16:colId xmlns:a16="http://schemas.microsoft.com/office/drawing/2014/main" val="20001"/>
                    </a:ext>
                  </a:extLst>
                </a:gridCol>
                <a:gridCol w="2747950">
                  <a:extLst>
                    <a:ext uri="{9D8B030D-6E8A-4147-A177-3AD203B41FA5}">
                      <a16:colId xmlns:a16="http://schemas.microsoft.com/office/drawing/2014/main" val="20002"/>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Enfermedad</a:t>
                      </a:r>
                      <a:endParaRPr>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Distribución</a:t>
                      </a:r>
                      <a:endParaRPr sz="1200" b="1" i="0" u="none" strike="noStrike" cap="none">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dirty="0" err="1">
                          <a:solidFill>
                            <a:schemeClr val="bg1"/>
                          </a:solidFill>
                          <a:latin typeface="Arial"/>
                          <a:ea typeface="Arial"/>
                          <a:cs typeface="Arial"/>
                          <a:sym typeface="Arial"/>
                        </a:rPr>
                        <a:t>Reservorio</a:t>
                      </a:r>
                      <a:r>
                        <a:rPr lang="en-US" sz="1200" b="1" i="0" u="none" strike="noStrike" cap="none" dirty="0">
                          <a:solidFill>
                            <a:schemeClr val="bg1"/>
                          </a:solidFill>
                          <a:latin typeface="Arial"/>
                          <a:ea typeface="Arial"/>
                          <a:cs typeface="Arial"/>
                          <a:sym typeface="Arial"/>
                        </a:rPr>
                        <a:t> </a:t>
                      </a:r>
                      <a:r>
                        <a:rPr lang="en-US" sz="1200" b="1" i="0" u="none" strike="noStrike" cap="none" dirty="0" err="1">
                          <a:solidFill>
                            <a:schemeClr val="bg1"/>
                          </a:solidFill>
                          <a:latin typeface="Arial"/>
                          <a:ea typeface="Arial"/>
                          <a:cs typeface="Arial"/>
                          <a:sym typeface="Arial"/>
                        </a:rPr>
                        <a:t>primario</a:t>
                      </a:r>
                      <a:endParaRPr dirty="0">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Toxoplasmosis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Global</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Rattus sp / Mus sp</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Leishmaniasis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Asia / Africa / América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Rattus</a:t>
                      </a:r>
                      <a:r>
                        <a:rPr lang="en-US" sz="1200" b="0" i="0" u="none" strike="noStrike" cap="none">
                          <a:latin typeface="Arial"/>
                          <a:ea typeface="Arial"/>
                          <a:cs typeface="Arial"/>
                          <a:sym typeface="Arial"/>
                        </a:rPr>
                        <a:t> y otros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12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Enfermedad de Chagas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Latino América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dirty="0">
                          <a:latin typeface="Arial"/>
                          <a:ea typeface="Arial"/>
                          <a:cs typeface="Arial"/>
                          <a:sym typeface="Arial"/>
                        </a:rPr>
                        <a:t>Rattus</a:t>
                      </a:r>
                      <a:r>
                        <a:rPr lang="en-US" sz="1200" b="0" i="0" u="none" strike="noStrike" cap="none" dirty="0">
                          <a:latin typeface="Arial"/>
                          <a:ea typeface="Arial"/>
                          <a:cs typeface="Arial"/>
                          <a:sym typeface="Arial"/>
                        </a:rPr>
                        <a:t> </a:t>
                      </a:r>
                      <a:r>
                        <a:rPr lang="en-US" sz="1200" b="0" i="0" u="none" strike="noStrike" cap="none" dirty="0" err="1">
                          <a:latin typeface="Arial"/>
                          <a:ea typeface="Arial"/>
                          <a:cs typeface="Arial"/>
                          <a:sym typeface="Arial"/>
                        </a:rPr>
                        <a:t>sp</a:t>
                      </a:r>
                      <a:r>
                        <a:rPr lang="en-US" sz="1200" b="0" i="0" u="none" strike="noStrike" cap="none" dirty="0">
                          <a:latin typeface="Arial"/>
                          <a:ea typeface="Arial"/>
                          <a:cs typeface="Arial"/>
                          <a:sym typeface="Arial"/>
                        </a:rPr>
                        <a:t> y </a:t>
                      </a:r>
                      <a:r>
                        <a:rPr lang="en-US" sz="1200" b="0" i="0" u="none" strike="noStrike" cap="none" dirty="0" err="1">
                          <a:latin typeface="Arial"/>
                          <a:ea typeface="Arial"/>
                          <a:cs typeface="Arial"/>
                          <a:sym typeface="Arial"/>
                        </a:rPr>
                        <a:t>otros</a:t>
                      </a:r>
                      <a:endParaRPr dirty="0"/>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9"/>
          <p:cNvSpPr/>
          <p:nvPr/>
        </p:nvSpPr>
        <p:spPr>
          <a:xfrm>
            <a:off x="0" y="1828800"/>
            <a:ext cx="9143999" cy="50292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2" name="Google Shape;342;p19"/>
          <p:cNvSpPr txBox="1"/>
          <p:nvPr/>
        </p:nvSpPr>
        <p:spPr>
          <a:xfrm>
            <a:off x="431800" y="379681"/>
            <a:ext cx="8243888"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Principales enfermedades virales transmitidas por roedores</a:t>
            </a:r>
            <a:endParaRPr/>
          </a:p>
        </p:txBody>
      </p:sp>
      <p:graphicFrame>
        <p:nvGraphicFramePr>
          <p:cNvPr id="343" name="Google Shape;343;p19"/>
          <p:cNvGraphicFramePr/>
          <p:nvPr>
            <p:extLst>
              <p:ext uri="{D42A27DB-BD31-4B8C-83A1-F6EECF244321}">
                <p14:modId xmlns:p14="http://schemas.microsoft.com/office/powerpoint/2010/main" val="2156501369"/>
              </p:ext>
            </p:extLst>
          </p:nvPr>
        </p:nvGraphicFramePr>
        <p:xfrm>
          <a:off x="429699" y="2255344"/>
          <a:ext cx="8243850" cy="4176100"/>
        </p:xfrm>
        <a:graphic>
          <a:graphicData uri="http://schemas.openxmlformats.org/drawingml/2006/table">
            <a:tbl>
              <a:tblPr>
                <a:noFill/>
                <a:tableStyleId>{4BB00A87-0CB3-42DB-8146-EE1A9FF3069A}</a:tableStyleId>
              </a:tblPr>
              <a:tblGrid>
                <a:gridCol w="2747950">
                  <a:extLst>
                    <a:ext uri="{9D8B030D-6E8A-4147-A177-3AD203B41FA5}">
                      <a16:colId xmlns:a16="http://schemas.microsoft.com/office/drawing/2014/main" val="20000"/>
                    </a:ext>
                  </a:extLst>
                </a:gridCol>
                <a:gridCol w="2747950">
                  <a:extLst>
                    <a:ext uri="{9D8B030D-6E8A-4147-A177-3AD203B41FA5}">
                      <a16:colId xmlns:a16="http://schemas.microsoft.com/office/drawing/2014/main" val="20001"/>
                    </a:ext>
                  </a:extLst>
                </a:gridCol>
                <a:gridCol w="2747950">
                  <a:extLst>
                    <a:ext uri="{9D8B030D-6E8A-4147-A177-3AD203B41FA5}">
                      <a16:colId xmlns:a16="http://schemas.microsoft.com/office/drawing/2014/main" val="20002"/>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Enfermedad</a:t>
                      </a:r>
                      <a:endParaRPr>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Distribución</a:t>
                      </a:r>
                      <a:endParaRPr sz="1200" b="1" i="0" u="none" strike="noStrike" cap="none">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dirty="0" err="1">
                          <a:solidFill>
                            <a:schemeClr val="bg1"/>
                          </a:solidFill>
                          <a:latin typeface="Arial"/>
                          <a:ea typeface="Arial"/>
                          <a:cs typeface="Arial"/>
                          <a:sym typeface="Arial"/>
                        </a:rPr>
                        <a:t>Reservorio</a:t>
                      </a:r>
                      <a:r>
                        <a:rPr lang="en-US" sz="1200" b="1" i="0" u="none" strike="noStrike" cap="none" dirty="0">
                          <a:solidFill>
                            <a:schemeClr val="bg1"/>
                          </a:solidFill>
                          <a:latin typeface="Arial"/>
                          <a:ea typeface="Arial"/>
                          <a:cs typeface="Arial"/>
                          <a:sym typeface="Arial"/>
                        </a:rPr>
                        <a:t> </a:t>
                      </a:r>
                      <a:r>
                        <a:rPr lang="en-US" sz="1200" b="1" i="0" u="none" strike="noStrike" cap="none" dirty="0" err="1">
                          <a:solidFill>
                            <a:schemeClr val="bg1"/>
                          </a:solidFill>
                          <a:latin typeface="Arial"/>
                          <a:ea typeface="Arial"/>
                          <a:cs typeface="Arial"/>
                          <a:sym typeface="Arial"/>
                        </a:rPr>
                        <a:t>primario</a:t>
                      </a:r>
                      <a:endParaRPr dirty="0">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Fiebre de Lassa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Africa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Mastomys </a:t>
                      </a:r>
                      <a:r>
                        <a:rPr lang="en-US" sz="1200" b="0" i="0" u="none" strike="noStrike" cap="none">
                          <a:latin typeface="Arial"/>
                          <a:ea typeface="Arial"/>
                          <a:cs typeface="Arial"/>
                          <a:sym typeface="Arial"/>
                        </a:rPr>
                        <a:t>sp</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FH argentina</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Argentina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Calomys musculinus</a:t>
                      </a:r>
                      <a:endParaRPr sz="1200" b="0" i="1"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FH boliviana</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Bolivia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C. callosus</a:t>
                      </a:r>
                      <a:endParaRPr sz="1200" b="0" i="1"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FH venezolana</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Venezuela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Z. brevicauda</a:t>
                      </a:r>
                      <a:endParaRPr sz="1200" b="0" i="1"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LCMV</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Global</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Mus musculus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FH con sindrome renal</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Europa / Asia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Muridae</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Sindrome pulmonar por hantavirus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América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Sigmodontinae</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EEV</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América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Sigmodontinae</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96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Encefalitis por garrapatas</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Europa / Asia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dirty="0">
                          <a:latin typeface="Arial"/>
                          <a:ea typeface="Arial"/>
                          <a:cs typeface="Arial"/>
                          <a:sym typeface="Arial"/>
                        </a:rPr>
                        <a:t>Muridae</a:t>
                      </a:r>
                      <a:endParaRPr dirty="0"/>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0"/>
          <p:cNvSpPr/>
          <p:nvPr/>
        </p:nvSpPr>
        <p:spPr>
          <a:xfrm>
            <a:off x="0" y="2421654"/>
            <a:ext cx="9143999" cy="4436346"/>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9" name="Google Shape;349;p20"/>
          <p:cNvSpPr txBox="1"/>
          <p:nvPr/>
        </p:nvSpPr>
        <p:spPr>
          <a:xfrm>
            <a:off x="431800" y="379681"/>
            <a:ext cx="7497011"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Principales enfermedades virales y micóticas transmitidas por quirópteros</a:t>
            </a:r>
            <a:endParaRPr/>
          </a:p>
        </p:txBody>
      </p:sp>
      <p:graphicFrame>
        <p:nvGraphicFramePr>
          <p:cNvPr id="350" name="Google Shape;350;p20"/>
          <p:cNvGraphicFramePr/>
          <p:nvPr>
            <p:extLst>
              <p:ext uri="{D42A27DB-BD31-4B8C-83A1-F6EECF244321}">
                <p14:modId xmlns:p14="http://schemas.microsoft.com/office/powerpoint/2010/main" val="3987714919"/>
              </p:ext>
            </p:extLst>
          </p:nvPr>
        </p:nvGraphicFramePr>
        <p:xfrm>
          <a:off x="429699" y="2821771"/>
          <a:ext cx="8243850" cy="3636100"/>
        </p:xfrm>
        <a:graphic>
          <a:graphicData uri="http://schemas.openxmlformats.org/drawingml/2006/table">
            <a:tbl>
              <a:tblPr>
                <a:noFill/>
                <a:tableStyleId>{4BB00A87-0CB3-42DB-8146-EE1A9FF3069A}</a:tableStyleId>
              </a:tblPr>
              <a:tblGrid>
                <a:gridCol w="2747950">
                  <a:extLst>
                    <a:ext uri="{9D8B030D-6E8A-4147-A177-3AD203B41FA5}">
                      <a16:colId xmlns:a16="http://schemas.microsoft.com/office/drawing/2014/main" val="20000"/>
                    </a:ext>
                  </a:extLst>
                </a:gridCol>
                <a:gridCol w="2747950">
                  <a:extLst>
                    <a:ext uri="{9D8B030D-6E8A-4147-A177-3AD203B41FA5}">
                      <a16:colId xmlns:a16="http://schemas.microsoft.com/office/drawing/2014/main" val="20001"/>
                    </a:ext>
                  </a:extLst>
                </a:gridCol>
                <a:gridCol w="2747950">
                  <a:extLst>
                    <a:ext uri="{9D8B030D-6E8A-4147-A177-3AD203B41FA5}">
                      <a16:colId xmlns:a16="http://schemas.microsoft.com/office/drawing/2014/main" val="20002"/>
                    </a:ext>
                  </a:extLst>
                </a:gridCol>
              </a:tblGrid>
              <a:tr h="612100">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Enfermedad</a:t>
                      </a:r>
                      <a:endParaRPr>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a:solidFill>
                            <a:schemeClr val="bg1"/>
                          </a:solidFill>
                          <a:latin typeface="Arial"/>
                          <a:ea typeface="Arial"/>
                          <a:cs typeface="Arial"/>
                          <a:sym typeface="Arial"/>
                        </a:rPr>
                        <a:t>Distribución</a:t>
                      </a:r>
                      <a:endParaRPr sz="1200" b="1" i="0" u="none" strike="noStrike" cap="none">
                        <a:solidFill>
                          <a:schemeClr val="bg1"/>
                        </a:solidFill>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tc>
                  <a:txBody>
                    <a:bodyPr/>
                    <a:lstStyle/>
                    <a:p>
                      <a:pPr marL="0" marR="0" lvl="0" indent="0" algn="l" rtl="0">
                        <a:lnSpc>
                          <a:spcPct val="100000"/>
                        </a:lnSpc>
                        <a:spcBef>
                          <a:spcPts val="0"/>
                        </a:spcBef>
                        <a:spcAft>
                          <a:spcPts val="0"/>
                        </a:spcAft>
                        <a:buNone/>
                      </a:pPr>
                      <a:r>
                        <a:rPr lang="en-US" sz="1200" b="1" i="0" u="none" strike="noStrike" cap="none" dirty="0" err="1">
                          <a:solidFill>
                            <a:schemeClr val="bg1"/>
                          </a:solidFill>
                          <a:latin typeface="Arial"/>
                          <a:ea typeface="Arial"/>
                          <a:cs typeface="Arial"/>
                          <a:sym typeface="Arial"/>
                        </a:rPr>
                        <a:t>Reservorio</a:t>
                      </a:r>
                      <a:r>
                        <a:rPr lang="en-US" sz="1200" b="1" i="0" u="none" strike="noStrike" cap="none" dirty="0">
                          <a:solidFill>
                            <a:schemeClr val="bg1"/>
                          </a:solidFill>
                          <a:latin typeface="Arial"/>
                          <a:ea typeface="Arial"/>
                          <a:cs typeface="Arial"/>
                          <a:sym typeface="Arial"/>
                        </a:rPr>
                        <a:t> </a:t>
                      </a:r>
                      <a:r>
                        <a:rPr lang="en-US" sz="1200" b="1" i="0" u="none" strike="noStrike" cap="none" dirty="0" err="1">
                          <a:solidFill>
                            <a:schemeClr val="bg1"/>
                          </a:solidFill>
                          <a:latin typeface="Arial"/>
                          <a:ea typeface="Arial"/>
                          <a:cs typeface="Arial"/>
                          <a:sym typeface="Arial"/>
                        </a:rPr>
                        <a:t>primario</a:t>
                      </a:r>
                      <a:endParaRPr dirty="0">
                        <a:solidFill>
                          <a:schemeClr val="bg1"/>
                        </a:solidFil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504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Virus Nipah</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Sudeste de Asia, Bangladesh</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Pteropus </a:t>
                      </a:r>
                      <a:r>
                        <a:rPr lang="en-US" sz="1200" b="0" i="0" u="none" strike="noStrike" cap="none">
                          <a:latin typeface="Arial"/>
                          <a:ea typeface="Arial"/>
                          <a:cs typeface="Arial"/>
                          <a:sym typeface="Arial"/>
                        </a:rPr>
                        <a:t>sp</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04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Virus Hendra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Australia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Pteropus </a:t>
                      </a:r>
                      <a:r>
                        <a:rPr lang="en-US" sz="1200" b="0" i="0" u="none" strike="noStrike" cap="none">
                          <a:latin typeface="Arial"/>
                          <a:ea typeface="Arial"/>
                          <a:cs typeface="Arial"/>
                          <a:sym typeface="Arial"/>
                        </a:rPr>
                        <a:t>sp</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04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Virus Menagle</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Australia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1" u="none" strike="noStrike" cap="none">
                          <a:latin typeface="Arial"/>
                          <a:ea typeface="Arial"/>
                          <a:cs typeface="Arial"/>
                          <a:sym typeface="Arial"/>
                        </a:rPr>
                        <a:t>Pteropus </a:t>
                      </a:r>
                      <a:r>
                        <a:rPr lang="en-US" sz="1200" b="0" i="0" u="none" strike="noStrike" cap="none">
                          <a:latin typeface="Arial"/>
                          <a:ea typeface="Arial"/>
                          <a:cs typeface="Arial"/>
                          <a:sym typeface="Arial"/>
                        </a:rPr>
                        <a:t>sp</a:t>
                      </a:r>
                      <a:endParaRPr sz="1200" b="0" i="0" u="none" strike="noStrike" cap="none">
                        <a:latin typeface="Arial"/>
                        <a:ea typeface="Arial"/>
                        <a:cs typeface="Arial"/>
                        <a:sym typeface="Arial"/>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04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Virus de la rabia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Global</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Varios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04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Ebola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Africa</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Varios frugívoros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04000">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Histoplasmosis</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a:latin typeface="Arial"/>
                          <a:ea typeface="Arial"/>
                          <a:cs typeface="Arial"/>
                          <a:sym typeface="Arial"/>
                        </a:rPr>
                        <a:t>Global</a:t>
                      </a:r>
                      <a:endParaRPr/>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200" b="0" i="0" u="none" strike="noStrike" cap="none" dirty="0" err="1">
                          <a:latin typeface="Arial"/>
                          <a:ea typeface="Arial"/>
                          <a:cs typeface="Arial"/>
                          <a:sym typeface="Arial"/>
                        </a:rPr>
                        <a:t>Varios</a:t>
                      </a:r>
                      <a:endParaRPr dirty="0"/>
                    </a:p>
                  </a:txBody>
                  <a:tcPr marL="72000" marR="72000" marT="45725" marB="45725" anchor="ctr">
                    <a:lnL w="9525" cap="flat" cmpd="sng">
                      <a:solidFill>
                        <a:srgbClr val="262626"/>
                      </a:solidFill>
                      <a:prstDash val="solid"/>
                      <a:round/>
                      <a:headEnd type="none" w="sm" len="sm"/>
                      <a:tailEnd type="none" w="sm" len="sm"/>
                    </a:lnL>
                    <a:lnR w="9525" cap="flat" cmpd="sng">
                      <a:solidFill>
                        <a:srgbClr val="262626"/>
                      </a:solidFill>
                      <a:prstDash val="solid"/>
                      <a:round/>
                      <a:headEnd type="none" w="sm" len="sm"/>
                      <a:tailEnd type="none" w="sm" len="sm"/>
                    </a:lnR>
                    <a:lnT w="9525" cap="flat" cmpd="sng">
                      <a:solidFill>
                        <a:srgbClr val="262626"/>
                      </a:solidFill>
                      <a:prstDash val="solid"/>
                      <a:round/>
                      <a:headEnd type="none" w="sm" len="sm"/>
                      <a:tailEnd type="none" w="sm" len="sm"/>
                    </a:lnT>
                    <a:lnB w="9525" cap="flat" cmpd="sng">
                      <a:solidFill>
                        <a:srgbClr val="262626"/>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1"/>
          <p:cNvSpPr/>
          <p:nvPr/>
        </p:nvSpPr>
        <p:spPr>
          <a:xfrm>
            <a:off x="7204005" y="1621682"/>
            <a:ext cx="1240249" cy="1440000"/>
          </a:xfrm>
          <a:custGeom>
            <a:avLst/>
            <a:gdLst/>
            <a:ahLst/>
            <a:cxnLst/>
            <a:rect l="l" t="t" r="r" b="b"/>
            <a:pathLst>
              <a:path w="152400" h="176945" extrusionOk="0">
                <a:moveTo>
                  <a:pt x="76200" y="176945"/>
                </a:moveTo>
                <a:lnTo>
                  <a:pt x="51655" y="152400"/>
                </a:lnTo>
                <a:lnTo>
                  <a:pt x="15386" y="152400"/>
                </a:ln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00745" y="152400"/>
                </a:lnTo>
                <a:lnTo>
                  <a:pt x="76200" y="176945"/>
                </a:lnTo>
                <a:close/>
                <a:moveTo>
                  <a:pt x="15386" y="142875"/>
                </a:moveTo>
                <a:lnTo>
                  <a:pt x="55611" y="142875"/>
                </a:lnTo>
                <a:lnTo>
                  <a:pt x="76200" y="163464"/>
                </a:lnTo>
                <a:lnTo>
                  <a:pt x="96789" y="142875"/>
                </a:lnTo>
                <a:lnTo>
                  <a:pt x="137014" y="142875"/>
                </a:lnTo>
                <a:cubicBezTo>
                  <a:pt x="138723" y="142875"/>
                  <a:pt x="140127" y="142325"/>
                  <a:pt x="141226" y="141226"/>
                </a:cubicBezTo>
                <a:cubicBezTo>
                  <a:pt x="142325" y="140127"/>
                  <a:pt x="142875" y="138723"/>
                  <a:pt x="142875" y="137014"/>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76200" y="119063"/>
                </a:moveTo>
                <a:cubicBezTo>
                  <a:pt x="88509" y="119063"/>
                  <a:pt x="98730" y="114758"/>
                  <a:pt x="106863" y="106149"/>
                </a:cubicBezTo>
                <a:cubicBezTo>
                  <a:pt x="114996" y="97540"/>
                  <a:pt x="119063" y="87557"/>
                  <a:pt x="119063" y="76200"/>
                </a:cubicBezTo>
                <a:lnTo>
                  <a:pt x="119063" y="33338"/>
                </a:lnTo>
                <a:lnTo>
                  <a:pt x="76200" y="33338"/>
                </a:lnTo>
                <a:cubicBezTo>
                  <a:pt x="64684" y="33338"/>
                  <a:pt x="54662" y="37404"/>
                  <a:pt x="46132" y="45537"/>
                </a:cubicBezTo>
                <a:cubicBezTo>
                  <a:pt x="37602" y="53670"/>
                  <a:pt x="33338" y="63891"/>
                  <a:pt x="33338" y="76200"/>
                </a:cubicBezTo>
                <a:cubicBezTo>
                  <a:pt x="33338" y="80474"/>
                  <a:pt x="34104" y="84815"/>
                  <a:pt x="35636" y="89224"/>
                </a:cubicBezTo>
                <a:cubicBezTo>
                  <a:pt x="37169" y="93632"/>
                  <a:pt x="39370" y="98028"/>
                  <a:pt x="42240" y="102412"/>
                </a:cubicBezTo>
                <a:lnTo>
                  <a:pt x="35682" y="108786"/>
                </a:lnTo>
                <a:cubicBezTo>
                  <a:pt x="34632" y="109837"/>
                  <a:pt x="34107" y="110960"/>
                  <a:pt x="34107" y="112157"/>
                </a:cubicBezTo>
                <a:cubicBezTo>
                  <a:pt x="34107" y="113354"/>
                  <a:pt x="34632" y="114477"/>
                  <a:pt x="35682" y="115527"/>
                </a:cubicBezTo>
                <a:cubicBezTo>
                  <a:pt x="36732" y="116577"/>
                  <a:pt x="37847" y="117063"/>
                  <a:pt x="39025" y="116983"/>
                </a:cubicBezTo>
                <a:cubicBezTo>
                  <a:pt x="40204" y="116904"/>
                  <a:pt x="41336" y="116358"/>
                  <a:pt x="42423" y="115344"/>
                </a:cubicBezTo>
                <a:lnTo>
                  <a:pt x="48926" y="109446"/>
                </a:lnTo>
                <a:cubicBezTo>
                  <a:pt x="52858" y="112511"/>
                  <a:pt x="57239" y="114880"/>
                  <a:pt x="62068" y="116553"/>
                </a:cubicBezTo>
                <a:cubicBezTo>
                  <a:pt x="66898" y="118226"/>
                  <a:pt x="71608" y="119063"/>
                  <a:pt x="76200" y="119063"/>
                </a:cubicBezTo>
                <a:close/>
                <a:moveTo>
                  <a:pt x="76200" y="109538"/>
                </a:moveTo>
                <a:cubicBezTo>
                  <a:pt x="72598" y="109538"/>
                  <a:pt x="68992" y="108884"/>
                  <a:pt x="65384" y="107577"/>
                </a:cubicBezTo>
                <a:cubicBezTo>
                  <a:pt x="61775" y="106271"/>
                  <a:pt x="58652" y="104470"/>
                  <a:pt x="56014" y="102174"/>
                </a:cubicBezTo>
                <a:lnTo>
                  <a:pt x="84809" y="73379"/>
                </a:lnTo>
                <a:cubicBezTo>
                  <a:pt x="85859" y="72329"/>
                  <a:pt x="86384" y="71166"/>
                  <a:pt x="86384" y="69890"/>
                </a:cubicBezTo>
                <a:cubicBezTo>
                  <a:pt x="86384" y="68614"/>
                  <a:pt x="85859" y="67450"/>
                  <a:pt x="84809" y="66400"/>
                </a:cubicBezTo>
                <a:cubicBezTo>
                  <a:pt x="83759" y="65350"/>
                  <a:pt x="82636" y="64825"/>
                  <a:pt x="81439" y="64825"/>
                </a:cubicBezTo>
                <a:cubicBezTo>
                  <a:pt x="80242" y="64825"/>
                  <a:pt x="79118" y="65350"/>
                  <a:pt x="78068" y="66400"/>
                </a:cubicBezTo>
                <a:lnTo>
                  <a:pt x="49090" y="95378"/>
                </a:lnTo>
                <a:cubicBezTo>
                  <a:pt x="47564" y="92777"/>
                  <a:pt x="46144" y="89721"/>
                  <a:pt x="44832" y="86210"/>
                </a:cubicBezTo>
                <a:cubicBezTo>
                  <a:pt x="43519" y="82700"/>
                  <a:pt x="42863" y="79363"/>
                  <a:pt x="42863" y="76200"/>
                </a:cubicBezTo>
                <a:cubicBezTo>
                  <a:pt x="42863" y="66602"/>
                  <a:pt x="46178" y="58646"/>
                  <a:pt x="52809" y="52332"/>
                </a:cubicBezTo>
                <a:cubicBezTo>
                  <a:pt x="59440" y="46019"/>
                  <a:pt x="67237" y="42863"/>
                  <a:pt x="76200" y="42863"/>
                </a:cubicBezTo>
                <a:lnTo>
                  <a:pt x="109538" y="42863"/>
                </a:lnTo>
                <a:lnTo>
                  <a:pt x="109538" y="76200"/>
                </a:lnTo>
                <a:cubicBezTo>
                  <a:pt x="109538" y="85359"/>
                  <a:pt x="106271" y="93205"/>
                  <a:pt x="99738" y="99738"/>
                </a:cubicBezTo>
                <a:cubicBezTo>
                  <a:pt x="93205" y="106271"/>
                  <a:pt x="85359" y="109538"/>
                  <a:pt x="76200" y="109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1"/>
          <p:cNvSpPr txBox="1"/>
          <p:nvPr/>
        </p:nvSpPr>
        <p:spPr>
          <a:xfrm>
            <a:off x="431800" y="379681"/>
            <a:ext cx="5798177"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Estudios ecológicos en reservorios</a:t>
            </a:r>
            <a:endParaRPr/>
          </a:p>
        </p:txBody>
      </p:sp>
      <p:sp>
        <p:nvSpPr>
          <p:cNvPr id="357" name="Google Shape;357;p21"/>
          <p:cNvSpPr txBox="1"/>
          <p:nvPr/>
        </p:nvSpPr>
        <p:spPr>
          <a:xfrm>
            <a:off x="431799" y="1364566"/>
            <a:ext cx="4542135" cy="5017183"/>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Enfoque integral</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Uso eficiente de recursos y datos </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Seguridad del investigador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2"/>
          <p:cNvSpPr/>
          <p:nvPr/>
        </p:nvSpPr>
        <p:spPr>
          <a:xfrm>
            <a:off x="7204005" y="1621682"/>
            <a:ext cx="1240249" cy="1440000"/>
          </a:xfrm>
          <a:custGeom>
            <a:avLst/>
            <a:gdLst/>
            <a:ahLst/>
            <a:cxnLst/>
            <a:rect l="l" t="t" r="r" b="b"/>
            <a:pathLst>
              <a:path w="152400" h="176945" extrusionOk="0">
                <a:moveTo>
                  <a:pt x="76200" y="176945"/>
                </a:moveTo>
                <a:lnTo>
                  <a:pt x="51655" y="152400"/>
                </a:lnTo>
                <a:lnTo>
                  <a:pt x="15386" y="152400"/>
                </a:ln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00745" y="152400"/>
                </a:lnTo>
                <a:lnTo>
                  <a:pt x="76200" y="176945"/>
                </a:lnTo>
                <a:close/>
                <a:moveTo>
                  <a:pt x="15386" y="142875"/>
                </a:moveTo>
                <a:lnTo>
                  <a:pt x="55611" y="142875"/>
                </a:lnTo>
                <a:lnTo>
                  <a:pt x="76200" y="163464"/>
                </a:lnTo>
                <a:lnTo>
                  <a:pt x="96789" y="142875"/>
                </a:lnTo>
                <a:lnTo>
                  <a:pt x="137014" y="142875"/>
                </a:lnTo>
                <a:cubicBezTo>
                  <a:pt x="138723" y="142875"/>
                  <a:pt x="140127" y="142325"/>
                  <a:pt x="141226" y="141226"/>
                </a:cubicBezTo>
                <a:cubicBezTo>
                  <a:pt x="142325" y="140127"/>
                  <a:pt x="142875" y="138723"/>
                  <a:pt x="142875" y="137014"/>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76200" y="119063"/>
                </a:moveTo>
                <a:cubicBezTo>
                  <a:pt x="88509" y="119063"/>
                  <a:pt x="98730" y="114758"/>
                  <a:pt x="106863" y="106149"/>
                </a:cubicBezTo>
                <a:cubicBezTo>
                  <a:pt x="114996" y="97540"/>
                  <a:pt x="119063" y="87557"/>
                  <a:pt x="119063" y="76200"/>
                </a:cubicBezTo>
                <a:lnTo>
                  <a:pt x="119063" y="33338"/>
                </a:lnTo>
                <a:lnTo>
                  <a:pt x="76200" y="33338"/>
                </a:lnTo>
                <a:cubicBezTo>
                  <a:pt x="64684" y="33338"/>
                  <a:pt x="54662" y="37404"/>
                  <a:pt x="46132" y="45537"/>
                </a:cubicBezTo>
                <a:cubicBezTo>
                  <a:pt x="37602" y="53670"/>
                  <a:pt x="33338" y="63891"/>
                  <a:pt x="33338" y="76200"/>
                </a:cubicBezTo>
                <a:cubicBezTo>
                  <a:pt x="33338" y="80474"/>
                  <a:pt x="34104" y="84815"/>
                  <a:pt x="35636" y="89224"/>
                </a:cubicBezTo>
                <a:cubicBezTo>
                  <a:pt x="37169" y="93632"/>
                  <a:pt x="39370" y="98028"/>
                  <a:pt x="42240" y="102412"/>
                </a:cubicBezTo>
                <a:lnTo>
                  <a:pt x="35682" y="108786"/>
                </a:lnTo>
                <a:cubicBezTo>
                  <a:pt x="34632" y="109837"/>
                  <a:pt x="34107" y="110960"/>
                  <a:pt x="34107" y="112157"/>
                </a:cubicBezTo>
                <a:cubicBezTo>
                  <a:pt x="34107" y="113354"/>
                  <a:pt x="34632" y="114477"/>
                  <a:pt x="35682" y="115527"/>
                </a:cubicBezTo>
                <a:cubicBezTo>
                  <a:pt x="36732" y="116577"/>
                  <a:pt x="37847" y="117063"/>
                  <a:pt x="39025" y="116983"/>
                </a:cubicBezTo>
                <a:cubicBezTo>
                  <a:pt x="40204" y="116904"/>
                  <a:pt x="41336" y="116358"/>
                  <a:pt x="42423" y="115344"/>
                </a:cubicBezTo>
                <a:lnTo>
                  <a:pt x="48926" y="109446"/>
                </a:lnTo>
                <a:cubicBezTo>
                  <a:pt x="52858" y="112511"/>
                  <a:pt x="57239" y="114880"/>
                  <a:pt x="62068" y="116553"/>
                </a:cubicBezTo>
                <a:cubicBezTo>
                  <a:pt x="66898" y="118226"/>
                  <a:pt x="71608" y="119063"/>
                  <a:pt x="76200" y="119063"/>
                </a:cubicBezTo>
                <a:close/>
                <a:moveTo>
                  <a:pt x="76200" y="109538"/>
                </a:moveTo>
                <a:cubicBezTo>
                  <a:pt x="72598" y="109538"/>
                  <a:pt x="68992" y="108884"/>
                  <a:pt x="65384" y="107577"/>
                </a:cubicBezTo>
                <a:cubicBezTo>
                  <a:pt x="61775" y="106271"/>
                  <a:pt x="58652" y="104470"/>
                  <a:pt x="56014" y="102174"/>
                </a:cubicBezTo>
                <a:lnTo>
                  <a:pt x="84809" y="73379"/>
                </a:lnTo>
                <a:cubicBezTo>
                  <a:pt x="85859" y="72329"/>
                  <a:pt x="86384" y="71166"/>
                  <a:pt x="86384" y="69890"/>
                </a:cubicBezTo>
                <a:cubicBezTo>
                  <a:pt x="86384" y="68614"/>
                  <a:pt x="85859" y="67450"/>
                  <a:pt x="84809" y="66400"/>
                </a:cubicBezTo>
                <a:cubicBezTo>
                  <a:pt x="83759" y="65350"/>
                  <a:pt x="82636" y="64825"/>
                  <a:pt x="81439" y="64825"/>
                </a:cubicBezTo>
                <a:cubicBezTo>
                  <a:pt x="80242" y="64825"/>
                  <a:pt x="79118" y="65350"/>
                  <a:pt x="78068" y="66400"/>
                </a:cubicBezTo>
                <a:lnTo>
                  <a:pt x="49090" y="95378"/>
                </a:lnTo>
                <a:cubicBezTo>
                  <a:pt x="47564" y="92777"/>
                  <a:pt x="46144" y="89721"/>
                  <a:pt x="44832" y="86210"/>
                </a:cubicBezTo>
                <a:cubicBezTo>
                  <a:pt x="43519" y="82700"/>
                  <a:pt x="42863" y="79363"/>
                  <a:pt x="42863" y="76200"/>
                </a:cubicBezTo>
                <a:cubicBezTo>
                  <a:pt x="42863" y="66602"/>
                  <a:pt x="46178" y="58646"/>
                  <a:pt x="52809" y="52332"/>
                </a:cubicBezTo>
                <a:cubicBezTo>
                  <a:pt x="59440" y="46019"/>
                  <a:pt x="67237" y="42863"/>
                  <a:pt x="76200" y="42863"/>
                </a:cubicBezTo>
                <a:lnTo>
                  <a:pt x="109538" y="42863"/>
                </a:lnTo>
                <a:lnTo>
                  <a:pt x="109538" y="76200"/>
                </a:lnTo>
                <a:cubicBezTo>
                  <a:pt x="109538" y="85359"/>
                  <a:pt x="106271" y="93205"/>
                  <a:pt x="99738" y="99738"/>
                </a:cubicBezTo>
                <a:cubicBezTo>
                  <a:pt x="93205" y="106271"/>
                  <a:pt x="85359" y="109538"/>
                  <a:pt x="76200" y="109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2"/>
          <p:cNvSpPr txBox="1"/>
          <p:nvPr/>
        </p:nvSpPr>
        <p:spPr>
          <a:xfrm>
            <a:off x="431800" y="379681"/>
            <a:ext cx="5798177"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Estudios ecológicos en reservorios</a:t>
            </a:r>
            <a:endParaRPr/>
          </a:p>
        </p:txBody>
      </p:sp>
      <p:sp>
        <p:nvSpPr>
          <p:cNvPr id="364" name="Google Shape;364;p22"/>
          <p:cNvSpPr txBox="1"/>
          <p:nvPr/>
        </p:nvSpPr>
        <p:spPr>
          <a:xfrm>
            <a:off x="431799" y="1925053"/>
            <a:ext cx="4542135" cy="4456696"/>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Enfoque multidisciplinario:</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58775" marR="0" lvl="0" indent="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Ecología</a:t>
            </a:r>
            <a:endParaRPr/>
          </a:p>
          <a:p>
            <a:pPr marL="358775" marR="0" lvl="0" indent="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Epidemiología</a:t>
            </a:r>
            <a:endParaRPr/>
          </a:p>
          <a:p>
            <a:pPr marL="358775" marR="0" lvl="0" indent="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Medicina humana y animal</a:t>
            </a:r>
            <a:endParaRPr/>
          </a:p>
          <a:p>
            <a:pPr marL="358775" marR="0" lvl="0" indent="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Microbiología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6"/>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3D6C9D"/>
                </a:solidFill>
                <a:latin typeface="Arial Black"/>
                <a:ea typeface="Arial Black"/>
                <a:cs typeface="Arial Black"/>
                <a:sym typeface="Arial Black"/>
              </a:rPr>
              <a:t>Objetivos</a:t>
            </a:r>
            <a:endParaRPr sz="3200" b="1" i="0" u="none" strike="noStrike" cap="none" dirty="0">
              <a:solidFill>
                <a:srgbClr val="3D6C9D"/>
              </a:solidFill>
              <a:latin typeface="Arial Black"/>
              <a:ea typeface="Arial Black"/>
              <a:cs typeface="Arial Black"/>
              <a:sym typeface="Arial Black"/>
            </a:endParaRPr>
          </a:p>
        </p:txBody>
      </p:sp>
      <p:sp>
        <p:nvSpPr>
          <p:cNvPr id="38" name="Google Shape;38;p6"/>
          <p:cNvSpPr txBox="1"/>
          <p:nvPr/>
        </p:nvSpPr>
        <p:spPr>
          <a:xfrm>
            <a:off x="1089204" y="4058544"/>
            <a:ext cx="6806909"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Conocer con ejemplos de estudios realizados en campo</a:t>
            </a:r>
            <a:endParaRPr/>
          </a:p>
        </p:txBody>
      </p:sp>
      <p:sp>
        <p:nvSpPr>
          <p:cNvPr id="39" name="Google Shape;39;p6"/>
          <p:cNvSpPr/>
          <p:nvPr/>
        </p:nvSpPr>
        <p:spPr>
          <a:xfrm>
            <a:off x="431800" y="4109436"/>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
          <p:cNvSpPr txBox="1"/>
          <p:nvPr/>
        </p:nvSpPr>
        <p:spPr>
          <a:xfrm>
            <a:off x="1089204" y="2617019"/>
            <a:ext cx="6720848"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a:ea typeface="Arial"/>
                <a:cs typeface="Arial"/>
                <a:sym typeface="Arial"/>
              </a:rPr>
              <a:t>Entender la importancia de realizar estudios en reservorios</a:t>
            </a:r>
            <a:endParaRPr/>
          </a:p>
        </p:txBody>
      </p:sp>
      <p:sp>
        <p:nvSpPr>
          <p:cNvPr id="41" name="Google Shape;41;p6"/>
          <p:cNvSpPr/>
          <p:nvPr/>
        </p:nvSpPr>
        <p:spPr>
          <a:xfrm>
            <a:off x="431800" y="2667911"/>
            <a:ext cx="432000" cy="432000"/>
          </a:xfrm>
          <a:custGeom>
            <a:avLst/>
            <a:gdLst/>
            <a:ahLst/>
            <a:cxnLst/>
            <a:rect l="l" t="t" r="r" b="b"/>
            <a:pathLst>
              <a:path w="171450" h="171450" extrusionOk="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3"/>
          <p:cNvSpPr/>
          <p:nvPr/>
        </p:nvSpPr>
        <p:spPr>
          <a:xfrm>
            <a:off x="0" y="0"/>
            <a:ext cx="9143999"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70" name="Google Shape;370;p23"/>
          <p:cNvCxnSpPr>
            <a:stCxn id="371" idx="3"/>
            <a:endCxn id="372" idx="1"/>
          </p:cNvCxnSpPr>
          <p:nvPr/>
        </p:nvCxnSpPr>
        <p:spPr>
          <a:xfrm>
            <a:off x="3492000" y="1719000"/>
            <a:ext cx="316200" cy="946200"/>
          </a:xfrm>
          <a:prstGeom prst="bentConnector2">
            <a:avLst/>
          </a:prstGeom>
          <a:noFill/>
          <a:ln w="19050" cap="rnd" cmpd="sng">
            <a:solidFill>
              <a:srgbClr val="005C8D"/>
            </a:solidFill>
            <a:prstDash val="dot"/>
            <a:round/>
            <a:headEnd type="none" w="sm" len="sm"/>
            <a:tailEnd type="none" w="sm" len="sm"/>
          </a:ln>
        </p:spPr>
      </p:cxnSp>
      <p:cxnSp>
        <p:nvCxnSpPr>
          <p:cNvPr id="373" name="Google Shape;373;p23"/>
          <p:cNvCxnSpPr>
            <a:stCxn id="374" idx="1"/>
            <a:endCxn id="372" idx="7"/>
          </p:cNvCxnSpPr>
          <p:nvPr/>
        </p:nvCxnSpPr>
        <p:spPr>
          <a:xfrm flipH="1">
            <a:off x="5335800" y="1719000"/>
            <a:ext cx="316200" cy="946200"/>
          </a:xfrm>
          <a:prstGeom prst="bentConnector2">
            <a:avLst/>
          </a:prstGeom>
          <a:noFill/>
          <a:ln w="19050" cap="rnd" cmpd="sng">
            <a:solidFill>
              <a:srgbClr val="005C8D"/>
            </a:solidFill>
            <a:prstDash val="dot"/>
            <a:round/>
            <a:headEnd type="none" w="sm" len="sm"/>
            <a:tailEnd type="none" w="sm" len="sm"/>
          </a:ln>
        </p:spPr>
      </p:cxnSp>
      <p:cxnSp>
        <p:nvCxnSpPr>
          <p:cNvPr id="375" name="Google Shape;375;p23"/>
          <p:cNvCxnSpPr>
            <a:stCxn id="376" idx="3"/>
            <a:endCxn id="372" idx="3"/>
          </p:cNvCxnSpPr>
          <p:nvPr/>
        </p:nvCxnSpPr>
        <p:spPr>
          <a:xfrm rot="10800000" flipH="1">
            <a:off x="3492000" y="4192800"/>
            <a:ext cx="316200" cy="946200"/>
          </a:xfrm>
          <a:prstGeom prst="bentConnector2">
            <a:avLst/>
          </a:prstGeom>
          <a:noFill/>
          <a:ln w="19050" cap="rnd" cmpd="sng">
            <a:solidFill>
              <a:srgbClr val="005C8D"/>
            </a:solidFill>
            <a:prstDash val="dot"/>
            <a:round/>
            <a:headEnd type="none" w="sm" len="sm"/>
            <a:tailEnd type="none" w="sm" len="sm"/>
          </a:ln>
        </p:spPr>
      </p:cxnSp>
      <p:cxnSp>
        <p:nvCxnSpPr>
          <p:cNvPr id="377" name="Google Shape;377;p23"/>
          <p:cNvCxnSpPr>
            <a:stCxn id="378" idx="1"/>
            <a:endCxn id="372" idx="5"/>
          </p:cNvCxnSpPr>
          <p:nvPr/>
        </p:nvCxnSpPr>
        <p:spPr>
          <a:xfrm rot="10800000">
            <a:off x="5335800" y="4192800"/>
            <a:ext cx="316200" cy="946200"/>
          </a:xfrm>
          <a:prstGeom prst="bentConnector2">
            <a:avLst/>
          </a:prstGeom>
          <a:noFill/>
          <a:ln w="19050" cap="rnd" cmpd="sng">
            <a:solidFill>
              <a:srgbClr val="005C8D"/>
            </a:solidFill>
            <a:prstDash val="dot"/>
            <a:round/>
            <a:headEnd type="none" w="sm" len="sm"/>
            <a:tailEnd type="none" w="sm" len="sm"/>
          </a:ln>
        </p:spPr>
      </p:cxnSp>
      <p:cxnSp>
        <p:nvCxnSpPr>
          <p:cNvPr id="379" name="Google Shape;379;p23"/>
          <p:cNvCxnSpPr>
            <a:stCxn id="380" idx="3"/>
            <a:endCxn id="372" idx="2"/>
          </p:cNvCxnSpPr>
          <p:nvPr/>
        </p:nvCxnSpPr>
        <p:spPr>
          <a:xfrm>
            <a:off x="2771800" y="3429000"/>
            <a:ext cx="720300" cy="0"/>
          </a:xfrm>
          <a:prstGeom prst="straightConnector1">
            <a:avLst/>
          </a:prstGeom>
          <a:noFill/>
          <a:ln w="19050" cap="rnd" cmpd="sng">
            <a:solidFill>
              <a:srgbClr val="005C8D"/>
            </a:solidFill>
            <a:prstDash val="dot"/>
            <a:round/>
            <a:headEnd type="none" w="sm" len="sm"/>
            <a:tailEnd type="none" w="sm" len="sm"/>
          </a:ln>
        </p:spPr>
      </p:cxnSp>
      <p:cxnSp>
        <p:nvCxnSpPr>
          <p:cNvPr id="381" name="Google Shape;381;p23"/>
          <p:cNvCxnSpPr>
            <a:stCxn id="372" idx="6"/>
            <a:endCxn id="382" idx="1"/>
          </p:cNvCxnSpPr>
          <p:nvPr/>
        </p:nvCxnSpPr>
        <p:spPr>
          <a:xfrm>
            <a:off x="5652000" y="3429000"/>
            <a:ext cx="683700" cy="0"/>
          </a:xfrm>
          <a:prstGeom prst="straightConnector1">
            <a:avLst/>
          </a:prstGeom>
          <a:noFill/>
          <a:ln w="19050" cap="rnd" cmpd="sng">
            <a:solidFill>
              <a:srgbClr val="005C8D"/>
            </a:solidFill>
            <a:prstDash val="dot"/>
            <a:round/>
            <a:headEnd type="none" w="sm" len="sm"/>
            <a:tailEnd type="none" w="sm" len="sm"/>
          </a:ln>
        </p:spPr>
      </p:cxnSp>
      <p:sp>
        <p:nvSpPr>
          <p:cNvPr id="372" name="Google Shape;372;p23"/>
          <p:cNvSpPr/>
          <p:nvPr/>
        </p:nvSpPr>
        <p:spPr>
          <a:xfrm>
            <a:off x="3492000" y="2349000"/>
            <a:ext cx="2160000" cy="2160000"/>
          </a:xfrm>
          <a:prstGeom prst="ellipse">
            <a:avLst/>
          </a:prstGeom>
          <a:solidFill>
            <a:srgbClr val="005C8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ctr" rtl="0">
              <a:lnSpc>
                <a:spcPct val="140000"/>
              </a:lnSpc>
              <a:spcBef>
                <a:spcPts val="0"/>
              </a:spcBef>
              <a:spcAft>
                <a:spcPts val="0"/>
              </a:spcAft>
              <a:buClr>
                <a:srgbClr val="000000"/>
              </a:buClr>
              <a:buSzPts val="1600"/>
              <a:buFont typeface="Arial"/>
              <a:buNone/>
            </a:pPr>
            <a:r>
              <a:rPr lang="en-US" b="1" i="0" u="none" strike="noStrike" cap="none" dirty="0">
                <a:solidFill>
                  <a:schemeClr val="lt1"/>
                </a:solidFill>
                <a:latin typeface="Arial"/>
                <a:ea typeface="Arial"/>
                <a:cs typeface="Arial"/>
                <a:sym typeface="Arial"/>
              </a:rPr>
              <a:t>ESTUDIOS DE</a:t>
            </a:r>
            <a:endParaRPr sz="1200" dirty="0"/>
          </a:p>
          <a:p>
            <a:pPr marL="0" marR="0" lvl="0" indent="0" algn="ctr" rtl="0">
              <a:lnSpc>
                <a:spcPct val="140000"/>
              </a:lnSpc>
              <a:spcBef>
                <a:spcPts val="0"/>
              </a:spcBef>
              <a:spcAft>
                <a:spcPts val="0"/>
              </a:spcAft>
              <a:buClr>
                <a:srgbClr val="000000"/>
              </a:buClr>
              <a:buSzPts val="1600"/>
              <a:buFont typeface="Arial"/>
              <a:buNone/>
            </a:pPr>
            <a:r>
              <a:rPr lang="en-US" b="1" i="0" u="none" strike="noStrike" cap="none" dirty="0">
                <a:solidFill>
                  <a:schemeClr val="lt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RESERVORIOS</a:t>
            </a:r>
            <a:endParaRPr b="1" i="0" u="none" strike="noStrike" cap="none" dirty="0">
              <a:solidFill>
                <a:schemeClr val="lt1"/>
              </a:solidFill>
              <a:latin typeface="Arial"/>
              <a:ea typeface="Arial"/>
              <a:cs typeface="Arial"/>
              <a:sym typeface="Arial"/>
            </a:endParaRPr>
          </a:p>
        </p:txBody>
      </p:sp>
      <p:sp>
        <p:nvSpPr>
          <p:cNvPr id="380" name="Google Shape;380;p23"/>
          <p:cNvSpPr/>
          <p:nvPr/>
        </p:nvSpPr>
        <p:spPr>
          <a:xfrm>
            <a:off x="431800" y="2799000"/>
            <a:ext cx="2340000" cy="1260000"/>
          </a:xfrm>
          <a:prstGeom prst="roundRect">
            <a:avLst>
              <a:gd name="adj" fmla="val 14174"/>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Patrones temporales y espaciales de la dinámica del huésped-patógeno</a:t>
            </a:r>
            <a:endParaRPr/>
          </a:p>
        </p:txBody>
      </p:sp>
      <p:sp>
        <p:nvSpPr>
          <p:cNvPr id="382" name="Google Shape;382;p23"/>
          <p:cNvSpPr/>
          <p:nvPr/>
        </p:nvSpPr>
        <p:spPr>
          <a:xfrm>
            <a:off x="6335688" y="2799000"/>
            <a:ext cx="2340000" cy="1260000"/>
          </a:xfrm>
          <a:prstGeom prst="roundRect">
            <a:avLst>
              <a:gd name="adj" fmla="val 14174"/>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Desarrollo de</a:t>
            </a:r>
            <a:endParaRPr/>
          </a:p>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modelos predictivos</a:t>
            </a:r>
            <a:endParaRPr/>
          </a:p>
        </p:txBody>
      </p:sp>
      <p:sp>
        <p:nvSpPr>
          <p:cNvPr id="371" name="Google Shape;371;p23"/>
          <p:cNvSpPr/>
          <p:nvPr/>
        </p:nvSpPr>
        <p:spPr>
          <a:xfrm>
            <a:off x="1152000" y="1089000"/>
            <a:ext cx="2340000" cy="1260000"/>
          </a:xfrm>
          <a:prstGeom prst="roundRect">
            <a:avLst>
              <a:gd name="adj" fmla="val 14174"/>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Distribución geográfica del huésped</a:t>
            </a:r>
            <a:endParaRPr/>
          </a:p>
        </p:txBody>
      </p:sp>
      <p:sp>
        <p:nvSpPr>
          <p:cNvPr id="374" name="Google Shape;374;p23"/>
          <p:cNvSpPr/>
          <p:nvPr/>
        </p:nvSpPr>
        <p:spPr>
          <a:xfrm>
            <a:off x="5652000" y="1089000"/>
            <a:ext cx="2340000" cy="1260000"/>
          </a:xfrm>
          <a:prstGeom prst="roundRect">
            <a:avLst>
              <a:gd name="adj" fmla="val 14174"/>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Distribución del huésped y patógeno entre los distintos habitats</a:t>
            </a:r>
            <a:endParaRPr/>
          </a:p>
        </p:txBody>
      </p:sp>
      <p:sp>
        <p:nvSpPr>
          <p:cNvPr id="376" name="Google Shape;376;p23"/>
          <p:cNvSpPr/>
          <p:nvPr/>
        </p:nvSpPr>
        <p:spPr>
          <a:xfrm>
            <a:off x="1152000" y="4509000"/>
            <a:ext cx="2340000" cy="1260000"/>
          </a:xfrm>
          <a:prstGeom prst="roundRect">
            <a:avLst>
              <a:gd name="adj" fmla="val 14174"/>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Prevalencia de infección entre sub-poblaciones del huésped</a:t>
            </a:r>
            <a:endParaRPr/>
          </a:p>
        </p:txBody>
      </p:sp>
      <p:sp>
        <p:nvSpPr>
          <p:cNvPr id="378" name="Google Shape;378;p23"/>
          <p:cNvSpPr/>
          <p:nvPr/>
        </p:nvSpPr>
        <p:spPr>
          <a:xfrm>
            <a:off x="5652000" y="4509000"/>
            <a:ext cx="2340000" cy="1260000"/>
          </a:xfrm>
          <a:prstGeom prst="roundRect">
            <a:avLst>
              <a:gd name="adj" fmla="val 14174"/>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180000" tIns="108000" rIns="180000" bIns="10800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Rango geográfico del patógeno dentro del rango del huésped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24"/>
          <p:cNvGrpSpPr/>
          <p:nvPr/>
        </p:nvGrpSpPr>
        <p:grpSpPr>
          <a:xfrm>
            <a:off x="7063294" y="1857054"/>
            <a:ext cx="1440000" cy="1439887"/>
            <a:chOff x="2742914" y="1600200"/>
            <a:chExt cx="3657600" cy="3657314"/>
          </a:xfrm>
        </p:grpSpPr>
        <p:sp>
          <p:nvSpPr>
            <p:cNvPr id="388" name="Google Shape;388;p24"/>
            <p:cNvSpPr/>
            <p:nvPr/>
          </p:nvSpPr>
          <p:spPr>
            <a:xfrm>
              <a:off x="2742914" y="1600200"/>
              <a:ext cx="3657600" cy="3657314"/>
            </a:xfrm>
            <a:custGeom>
              <a:avLst/>
              <a:gdLst/>
              <a:ahLst/>
              <a:cxnLst/>
              <a:rect l="l" t="t" r="r" b="b"/>
              <a:pathLst>
                <a:path w="3657600" h="3657314" extrusionOk="0">
                  <a:moveTo>
                    <a:pt x="1522072" y="160"/>
                  </a:moveTo>
                  <a:lnTo>
                    <a:pt x="2136434" y="160"/>
                  </a:lnTo>
                  <a:cubicBezTo>
                    <a:pt x="2208729" y="24258"/>
                    <a:pt x="2264355" y="66835"/>
                    <a:pt x="2288263" y="143511"/>
                  </a:cubicBezTo>
                  <a:cubicBezTo>
                    <a:pt x="2316838" y="143511"/>
                    <a:pt x="2344460" y="142749"/>
                    <a:pt x="2371702" y="143511"/>
                  </a:cubicBezTo>
                  <a:cubicBezTo>
                    <a:pt x="2469248" y="145171"/>
                    <a:pt x="2553158" y="212981"/>
                    <a:pt x="2575251" y="308008"/>
                  </a:cubicBezTo>
                  <a:cubicBezTo>
                    <a:pt x="2580506" y="338444"/>
                    <a:pt x="2582612" y="369341"/>
                    <a:pt x="2581538" y="400210"/>
                  </a:cubicBezTo>
                  <a:cubicBezTo>
                    <a:pt x="2582490" y="456883"/>
                    <a:pt x="2581538" y="513652"/>
                    <a:pt x="2581538" y="573374"/>
                  </a:cubicBezTo>
                  <a:lnTo>
                    <a:pt x="2953775" y="573374"/>
                  </a:lnTo>
                  <a:cubicBezTo>
                    <a:pt x="3121415" y="573374"/>
                    <a:pt x="3223904" y="653194"/>
                    <a:pt x="3265242" y="814642"/>
                  </a:cubicBezTo>
                  <a:cubicBezTo>
                    <a:pt x="3343347" y="1119442"/>
                    <a:pt x="3421801" y="1424242"/>
                    <a:pt x="3500605" y="1729042"/>
                  </a:cubicBezTo>
                  <a:cubicBezTo>
                    <a:pt x="3503462" y="1739996"/>
                    <a:pt x="3507558" y="1754474"/>
                    <a:pt x="3515845" y="1759427"/>
                  </a:cubicBezTo>
                  <a:cubicBezTo>
                    <a:pt x="3594140" y="1807052"/>
                    <a:pt x="3635669" y="1878680"/>
                    <a:pt x="3657767" y="1964500"/>
                  </a:cubicBezTo>
                  <a:lnTo>
                    <a:pt x="3657767" y="2050225"/>
                  </a:lnTo>
                  <a:cubicBezTo>
                    <a:pt x="3636717" y="2136712"/>
                    <a:pt x="3594521" y="2208340"/>
                    <a:pt x="3516512" y="2256251"/>
                  </a:cubicBezTo>
                  <a:cubicBezTo>
                    <a:pt x="3508511" y="2261204"/>
                    <a:pt x="3504701" y="2276063"/>
                    <a:pt x="3502319" y="2287017"/>
                  </a:cubicBezTo>
                  <a:cubicBezTo>
                    <a:pt x="3422944" y="2662683"/>
                    <a:pt x="3343887" y="3038444"/>
                    <a:pt x="3265147" y="3414301"/>
                  </a:cubicBezTo>
                  <a:cubicBezTo>
                    <a:pt x="3233333" y="3566224"/>
                    <a:pt x="3122272" y="3657474"/>
                    <a:pt x="2966443" y="3657474"/>
                  </a:cubicBezTo>
                  <a:cubicBezTo>
                    <a:pt x="2208062" y="3657474"/>
                    <a:pt x="1449682" y="3657474"/>
                    <a:pt x="691301" y="3657474"/>
                  </a:cubicBezTo>
                  <a:cubicBezTo>
                    <a:pt x="535472" y="3657474"/>
                    <a:pt x="424601" y="3566129"/>
                    <a:pt x="392788" y="3414205"/>
                  </a:cubicBezTo>
                  <a:cubicBezTo>
                    <a:pt x="314111" y="3038349"/>
                    <a:pt x="235022" y="2662588"/>
                    <a:pt x="155520" y="2286922"/>
                  </a:cubicBezTo>
                  <a:cubicBezTo>
                    <a:pt x="153234" y="2275873"/>
                    <a:pt x="149615" y="2260918"/>
                    <a:pt x="141518" y="2255965"/>
                  </a:cubicBezTo>
                  <a:cubicBezTo>
                    <a:pt x="63318" y="2208340"/>
                    <a:pt x="21122" y="2136712"/>
                    <a:pt x="167" y="2050225"/>
                  </a:cubicBezTo>
                  <a:lnTo>
                    <a:pt x="167" y="1964500"/>
                  </a:lnTo>
                  <a:cubicBezTo>
                    <a:pt x="20551" y="1885157"/>
                    <a:pt x="57317" y="1817149"/>
                    <a:pt x="127136" y="1769047"/>
                  </a:cubicBezTo>
                  <a:cubicBezTo>
                    <a:pt x="141809" y="1758244"/>
                    <a:pt x="152466" y="1742861"/>
                    <a:pt x="157425" y="1725328"/>
                  </a:cubicBezTo>
                  <a:cubicBezTo>
                    <a:pt x="237181" y="1419575"/>
                    <a:pt x="316080" y="1113632"/>
                    <a:pt x="394121" y="807499"/>
                  </a:cubicBezTo>
                  <a:cubicBezTo>
                    <a:pt x="432983" y="656051"/>
                    <a:pt x="539568" y="573469"/>
                    <a:pt x="697112" y="573279"/>
                  </a:cubicBezTo>
                  <a:lnTo>
                    <a:pt x="1036202" y="573279"/>
                  </a:lnTo>
                  <a:cubicBezTo>
                    <a:pt x="1048679" y="573279"/>
                    <a:pt x="1061157" y="571945"/>
                    <a:pt x="1077159" y="571088"/>
                  </a:cubicBezTo>
                  <a:cubicBezTo>
                    <a:pt x="1077159" y="493745"/>
                    <a:pt x="1074968" y="420117"/>
                    <a:pt x="1077731" y="346584"/>
                  </a:cubicBezTo>
                  <a:cubicBezTo>
                    <a:pt x="1080437" y="248791"/>
                    <a:pt x="1151514" y="166372"/>
                    <a:pt x="1247847" y="149321"/>
                  </a:cubicBezTo>
                  <a:cubicBezTo>
                    <a:pt x="1287185" y="141987"/>
                    <a:pt x="1328143" y="143225"/>
                    <a:pt x="1370815" y="140463"/>
                  </a:cubicBezTo>
                  <a:cubicBezTo>
                    <a:pt x="1394151" y="66358"/>
                    <a:pt x="1449682" y="23972"/>
                    <a:pt x="1522072" y="160"/>
                  </a:cubicBezTo>
                  <a:close/>
                  <a:moveTo>
                    <a:pt x="309063" y="1718851"/>
                  </a:moveTo>
                  <a:lnTo>
                    <a:pt x="3348586" y="1718851"/>
                  </a:lnTo>
                  <a:cubicBezTo>
                    <a:pt x="3346109" y="1706754"/>
                    <a:pt x="3344585" y="1697419"/>
                    <a:pt x="3342204" y="1688275"/>
                  </a:cubicBezTo>
                  <a:cubicBezTo>
                    <a:pt x="3270386" y="1408875"/>
                    <a:pt x="3198504" y="1129221"/>
                    <a:pt x="3126558" y="849313"/>
                  </a:cubicBezTo>
                  <a:cubicBezTo>
                    <a:pt x="3101603" y="752730"/>
                    <a:pt x="3055216" y="716916"/>
                    <a:pt x="2956061" y="716916"/>
                  </a:cubicBezTo>
                  <a:lnTo>
                    <a:pt x="2016991" y="716916"/>
                  </a:lnTo>
                  <a:cubicBezTo>
                    <a:pt x="1576555" y="716916"/>
                    <a:pt x="1136151" y="716916"/>
                    <a:pt x="695778" y="716916"/>
                  </a:cubicBezTo>
                  <a:cubicBezTo>
                    <a:pt x="605481" y="716916"/>
                    <a:pt x="556808" y="755016"/>
                    <a:pt x="533853" y="841884"/>
                  </a:cubicBezTo>
                  <a:cubicBezTo>
                    <a:pt x="487117" y="1022605"/>
                    <a:pt x="440476" y="1203262"/>
                    <a:pt x="393931" y="1383856"/>
                  </a:cubicBezTo>
                  <a:cubicBezTo>
                    <a:pt x="365832" y="1495299"/>
                    <a:pt x="337638" y="1606837"/>
                    <a:pt x="309063" y="1718851"/>
                  </a:cubicBezTo>
                  <a:close/>
                  <a:moveTo>
                    <a:pt x="3353729" y="2296828"/>
                  </a:moveTo>
                  <a:lnTo>
                    <a:pt x="307634" y="2296828"/>
                  </a:lnTo>
                  <a:cubicBezTo>
                    <a:pt x="307791" y="2305724"/>
                    <a:pt x="308523" y="2314601"/>
                    <a:pt x="309825" y="2323402"/>
                  </a:cubicBezTo>
                  <a:cubicBezTo>
                    <a:pt x="384818" y="2679002"/>
                    <a:pt x="459971" y="3034856"/>
                    <a:pt x="535282" y="3390964"/>
                  </a:cubicBezTo>
                  <a:cubicBezTo>
                    <a:pt x="552236" y="3470498"/>
                    <a:pt x="605957" y="3514789"/>
                    <a:pt x="686539" y="3514789"/>
                  </a:cubicBezTo>
                  <a:cubicBezTo>
                    <a:pt x="1448539" y="3514789"/>
                    <a:pt x="2210348" y="3514789"/>
                    <a:pt x="2971967" y="3514789"/>
                  </a:cubicBezTo>
                  <a:cubicBezTo>
                    <a:pt x="3052549" y="3514789"/>
                    <a:pt x="3106460" y="3470879"/>
                    <a:pt x="3123320" y="3390964"/>
                  </a:cubicBezTo>
                  <a:cubicBezTo>
                    <a:pt x="3187709" y="3087498"/>
                    <a:pt x="3251748" y="2783936"/>
                    <a:pt x="3315439" y="2480279"/>
                  </a:cubicBezTo>
                  <a:cubicBezTo>
                    <a:pt x="3328012" y="2420176"/>
                    <a:pt x="3340585" y="2359978"/>
                    <a:pt x="3353729" y="2296828"/>
                  </a:cubicBezTo>
                  <a:close/>
                  <a:moveTo>
                    <a:pt x="1827348" y="2151286"/>
                  </a:moveTo>
                  <a:lnTo>
                    <a:pt x="3338204" y="2151286"/>
                  </a:lnTo>
                  <a:cubicBezTo>
                    <a:pt x="3353634" y="2151286"/>
                    <a:pt x="3369160" y="2151286"/>
                    <a:pt x="3384590" y="2150428"/>
                  </a:cubicBezTo>
                  <a:cubicBezTo>
                    <a:pt x="3463147" y="2142998"/>
                    <a:pt x="3520807" y="2073292"/>
                    <a:pt x="3513377" y="1994735"/>
                  </a:cubicBezTo>
                  <a:cubicBezTo>
                    <a:pt x="3512714" y="1987722"/>
                    <a:pt x="3511533" y="1980768"/>
                    <a:pt x="3509844" y="1973930"/>
                  </a:cubicBezTo>
                  <a:cubicBezTo>
                    <a:pt x="3491366" y="1902588"/>
                    <a:pt x="3436597" y="1864678"/>
                    <a:pt x="3350872" y="1864678"/>
                  </a:cubicBezTo>
                  <a:lnTo>
                    <a:pt x="307634" y="1864678"/>
                  </a:lnTo>
                  <a:cubicBezTo>
                    <a:pt x="296966" y="1864678"/>
                    <a:pt x="286203" y="1864678"/>
                    <a:pt x="275535" y="1865345"/>
                  </a:cubicBezTo>
                  <a:cubicBezTo>
                    <a:pt x="196448" y="1872171"/>
                    <a:pt x="137868" y="1941817"/>
                    <a:pt x="144694" y="2020904"/>
                  </a:cubicBezTo>
                  <a:cubicBezTo>
                    <a:pt x="145681" y="2032346"/>
                    <a:pt x="148037" y="2043630"/>
                    <a:pt x="151710" y="2054512"/>
                  </a:cubicBezTo>
                  <a:cubicBezTo>
                    <a:pt x="172951" y="2117377"/>
                    <a:pt x="226481" y="2151286"/>
                    <a:pt x="305920" y="2151286"/>
                  </a:cubicBezTo>
                  <a:close/>
                  <a:moveTo>
                    <a:pt x="1221368" y="571279"/>
                  </a:moveTo>
                  <a:lnTo>
                    <a:pt x="2438282" y="571279"/>
                  </a:lnTo>
                  <a:cubicBezTo>
                    <a:pt x="2438282" y="506509"/>
                    <a:pt x="2438282" y="443739"/>
                    <a:pt x="2438282" y="380779"/>
                  </a:cubicBezTo>
                  <a:cubicBezTo>
                    <a:pt x="2438282" y="303435"/>
                    <a:pt x="2366939" y="256954"/>
                    <a:pt x="2294740" y="287434"/>
                  </a:cubicBezTo>
                  <a:cubicBezTo>
                    <a:pt x="2288982" y="291063"/>
                    <a:pt x="2284670" y="296587"/>
                    <a:pt x="2282548" y="303055"/>
                  </a:cubicBezTo>
                  <a:cubicBezTo>
                    <a:pt x="2243210" y="393637"/>
                    <a:pt x="2172820" y="431356"/>
                    <a:pt x="2075760" y="430309"/>
                  </a:cubicBezTo>
                  <a:cubicBezTo>
                    <a:pt x="1910406" y="428689"/>
                    <a:pt x="1745052" y="430309"/>
                    <a:pt x="1579698" y="429642"/>
                  </a:cubicBezTo>
                  <a:cubicBezTo>
                    <a:pt x="1557306" y="430108"/>
                    <a:pt x="1534934" y="427999"/>
                    <a:pt x="1513023" y="423355"/>
                  </a:cubicBezTo>
                  <a:cubicBezTo>
                    <a:pt x="1439776" y="405734"/>
                    <a:pt x="1395104" y="356680"/>
                    <a:pt x="1369481" y="286672"/>
                  </a:cubicBezTo>
                  <a:cubicBezTo>
                    <a:pt x="1342240" y="286672"/>
                    <a:pt x="1316046" y="285243"/>
                    <a:pt x="1290043" y="286672"/>
                  </a:cubicBezTo>
                  <a:cubicBezTo>
                    <a:pt x="1252514" y="289148"/>
                    <a:pt x="1223368" y="313246"/>
                    <a:pt x="1222511" y="347917"/>
                  </a:cubicBezTo>
                  <a:cubicBezTo>
                    <a:pt x="1219844" y="421831"/>
                    <a:pt x="1221368" y="495364"/>
                    <a:pt x="1221368" y="571279"/>
                  </a:cubicBezTo>
                  <a:close/>
                  <a:moveTo>
                    <a:pt x="1832587" y="143320"/>
                  </a:moveTo>
                  <a:cubicBezTo>
                    <a:pt x="1746862" y="143320"/>
                    <a:pt x="1661137" y="143320"/>
                    <a:pt x="1575983" y="143320"/>
                  </a:cubicBezTo>
                  <a:cubicBezTo>
                    <a:pt x="1524358" y="143320"/>
                    <a:pt x="1507022" y="162370"/>
                    <a:pt x="1507022" y="215329"/>
                  </a:cubicBezTo>
                  <a:cubicBezTo>
                    <a:pt x="1507022" y="268288"/>
                    <a:pt x="1523691" y="286290"/>
                    <a:pt x="1576364" y="286290"/>
                  </a:cubicBezTo>
                  <a:cubicBezTo>
                    <a:pt x="1745147" y="286290"/>
                    <a:pt x="1913867" y="286290"/>
                    <a:pt x="2082523" y="286290"/>
                  </a:cubicBezTo>
                  <a:cubicBezTo>
                    <a:pt x="2134815" y="286290"/>
                    <a:pt x="2151484" y="268669"/>
                    <a:pt x="2151484" y="214853"/>
                  </a:cubicBezTo>
                  <a:cubicBezTo>
                    <a:pt x="2151484" y="161037"/>
                    <a:pt x="2133958" y="143415"/>
                    <a:pt x="2082047" y="143320"/>
                  </a:cubicBezTo>
                  <a:cubicBezTo>
                    <a:pt x="1998893" y="143130"/>
                    <a:pt x="1915740" y="143320"/>
                    <a:pt x="1832587" y="1433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4"/>
            <p:cNvSpPr/>
            <p:nvPr/>
          </p:nvSpPr>
          <p:spPr>
            <a:xfrm>
              <a:off x="3423213" y="4039437"/>
              <a:ext cx="481655" cy="932010"/>
            </a:xfrm>
            <a:custGeom>
              <a:avLst/>
              <a:gdLst/>
              <a:ahLst/>
              <a:cxnLst/>
              <a:rect l="l" t="t" r="r" b="b"/>
              <a:pathLst>
                <a:path w="481655" h="932010" extrusionOk="0">
                  <a:moveTo>
                    <a:pt x="479156" y="464809"/>
                  </a:moveTo>
                  <a:cubicBezTo>
                    <a:pt x="479156" y="547962"/>
                    <a:pt x="483061" y="631497"/>
                    <a:pt x="478204" y="714364"/>
                  </a:cubicBezTo>
                  <a:cubicBezTo>
                    <a:pt x="471631" y="826759"/>
                    <a:pt x="385811" y="912103"/>
                    <a:pt x="270368" y="929820"/>
                  </a:cubicBezTo>
                  <a:cubicBezTo>
                    <a:pt x="169117" y="945250"/>
                    <a:pt x="60818" y="883338"/>
                    <a:pt x="21099" y="784373"/>
                  </a:cubicBezTo>
                  <a:cubicBezTo>
                    <a:pt x="9401" y="755788"/>
                    <a:pt x="2948" y="725330"/>
                    <a:pt x="2049" y="694457"/>
                  </a:cubicBezTo>
                  <a:cubicBezTo>
                    <a:pt x="144" y="542057"/>
                    <a:pt x="-999" y="389657"/>
                    <a:pt x="2049" y="237828"/>
                  </a:cubicBezTo>
                  <a:cubicBezTo>
                    <a:pt x="4335" y="114003"/>
                    <a:pt x="89298" y="19801"/>
                    <a:pt x="205408" y="2847"/>
                  </a:cubicBezTo>
                  <a:cubicBezTo>
                    <a:pt x="321517" y="-14108"/>
                    <a:pt x="430293" y="50472"/>
                    <a:pt x="466583" y="159819"/>
                  </a:cubicBezTo>
                  <a:cubicBezTo>
                    <a:pt x="475972" y="191641"/>
                    <a:pt x="480720" y="224652"/>
                    <a:pt x="480680" y="257831"/>
                  </a:cubicBezTo>
                  <a:cubicBezTo>
                    <a:pt x="482776" y="326792"/>
                    <a:pt x="481347" y="395753"/>
                    <a:pt x="481347" y="464809"/>
                  </a:cubicBezTo>
                  <a:close/>
                  <a:moveTo>
                    <a:pt x="336281" y="466905"/>
                  </a:moveTo>
                  <a:lnTo>
                    <a:pt x="337138" y="466905"/>
                  </a:lnTo>
                  <a:cubicBezTo>
                    <a:pt x="337138" y="393181"/>
                    <a:pt x="337996" y="319553"/>
                    <a:pt x="337138" y="245829"/>
                  </a:cubicBezTo>
                  <a:cubicBezTo>
                    <a:pt x="336186" y="184679"/>
                    <a:pt x="296657" y="143340"/>
                    <a:pt x="241888" y="143150"/>
                  </a:cubicBezTo>
                  <a:cubicBezTo>
                    <a:pt x="187119" y="142959"/>
                    <a:pt x="145971" y="183631"/>
                    <a:pt x="145400" y="244877"/>
                  </a:cubicBezTo>
                  <a:cubicBezTo>
                    <a:pt x="144067" y="392229"/>
                    <a:pt x="143876" y="539580"/>
                    <a:pt x="146067" y="686932"/>
                  </a:cubicBezTo>
                  <a:cubicBezTo>
                    <a:pt x="147356" y="711596"/>
                    <a:pt x="156053" y="735297"/>
                    <a:pt x="171022" y="754941"/>
                  </a:cubicBezTo>
                  <a:cubicBezTo>
                    <a:pt x="195406" y="786468"/>
                    <a:pt x="231601" y="795898"/>
                    <a:pt x="270559" y="782754"/>
                  </a:cubicBezTo>
                  <a:cubicBezTo>
                    <a:pt x="309516" y="769609"/>
                    <a:pt x="335043" y="740939"/>
                    <a:pt x="335995" y="698553"/>
                  </a:cubicBezTo>
                  <a:cubicBezTo>
                    <a:pt x="337615" y="621400"/>
                    <a:pt x="336376" y="544152"/>
                    <a:pt x="336376" y="4669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24"/>
            <p:cNvSpPr/>
            <p:nvPr/>
          </p:nvSpPr>
          <p:spPr>
            <a:xfrm>
              <a:off x="5239749" y="4039367"/>
              <a:ext cx="480912" cy="932209"/>
            </a:xfrm>
            <a:custGeom>
              <a:avLst/>
              <a:gdLst/>
              <a:ahLst/>
              <a:cxnLst/>
              <a:rect l="l" t="t" r="r" b="b"/>
              <a:pathLst>
                <a:path w="480912" h="932209" extrusionOk="0">
                  <a:moveTo>
                    <a:pt x="480275" y="465545"/>
                  </a:moveTo>
                  <a:cubicBezTo>
                    <a:pt x="480275" y="540507"/>
                    <a:pt x="482085" y="615469"/>
                    <a:pt x="480275" y="690335"/>
                  </a:cubicBezTo>
                  <a:cubicBezTo>
                    <a:pt x="476561" y="820542"/>
                    <a:pt x="387978" y="916840"/>
                    <a:pt x="261772" y="931032"/>
                  </a:cubicBezTo>
                  <a:cubicBezTo>
                    <a:pt x="148806" y="943700"/>
                    <a:pt x="37744" y="865024"/>
                    <a:pt x="8693" y="750057"/>
                  </a:cubicBezTo>
                  <a:cubicBezTo>
                    <a:pt x="3439" y="728225"/>
                    <a:pt x="848" y="705837"/>
                    <a:pt x="978" y="683382"/>
                  </a:cubicBezTo>
                  <a:cubicBezTo>
                    <a:pt x="311" y="538316"/>
                    <a:pt x="-451" y="393155"/>
                    <a:pt x="978" y="248090"/>
                  </a:cubicBezTo>
                  <a:cubicBezTo>
                    <a:pt x="2311" y="114740"/>
                    <a:pt x="86131" y="18918"/>
                    <a:pt x="212147" y="1964"/>
                  </a:cubicBezTo>
                  <a:cubicBezTo>
                    <a:pt x="339850" y="-13746"/>
                    <a:pt x="456937" y="74828"/>
                    <a:pt x="476561" y="201989"/>
                  </a:cubicBezTo>
                  <a:cubicBezTo>
                    <a:pt x="478341" y="211424"/>
                    <a:pt x="479455" y="220972"/>
                    <a:pt x="479895" y="230564"/>
                  </a:cubicBezTo>
                  <a:cubicBezTo>
                    <a:pt x="479895" y="309050"/>
                    <a:pt x="479895" y="387536"/>
                    <a:pt x="479895" y="466022"/>
                  </a:cubicBezTo>
                  <a:close/>
                  <a:moveTo>
                    <a:pt x="144424" y="464688"/>
                  </a:moveTo>
                  <a:cubicBezTo>
                    <a:pt x="144424" y="537173"/>
                    <a:pt x="143662" y="609659"/>
                    <a:pt x="144424" y="682144"/>
                  </a:cubicBezTo>
                  <a:cubicBezTo>
                    <a:pt x="145186" y="745676"/>
                    <a:pt x="184620" y="788348"/>
                    <a:pt x="240150" y="788348"/>
                  </a:cubicBezTo>
                  <a:cubicBezTo>
                    <a:pt x="295681" y="788348"/>
                    <a:pt x="335972" y="745771"/>
                    <a:pt x="336448" y="682239"/>
                  </a:cubicBezTo>
                  <a:cubicBezTo>
                    <a:pt x="337464" y="538412"/>
                    <a:pt x="337464" y="394584"/>
                    <a:pt x="336448" y="250757"/>
                  </a:cubicBezTo>
                  <a:cubicBezTo>
                    <a:pt x="336448" y="184844"/>
                    <a:pt x="295586" y="142172"/>
                    <a:pt x="238341" y="143219"/>
                  </a:cubicBezTo>
                  <a:cubicBezTo>
                    <a:pt x="181095" y="144267"/>
                    <a:pt x="144996" y="186082"/>
                    <a:pt x="144234" y="250757"/>
                  </a:cubicBezTo>
                  <a:cubicBezTo>
                    <a:pt x="143472" y="322099"/>
                    <a:pt x="144424" y="393346"/>
                    <a:pt x="144424" y="4646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24"/>
            <p:cNvSpPr/>
            <p:nvPr/>
          </p:nvSpPr>
          <p:spPr>
            <a:xfrm>
              <a:off x="4028979" y="4038217"/>
              <a:ext cx="479932" cy="932976"/>
            </a:xfrm>
            <a:custGeom>
              <a:avLst/>
              <a:gdLst/>
              <a:ahLst/>
              <a:cxnLst/>
              <a:rect l="l" t="t" r="r" b="b"/>
              <a:pathLst>
                <a:path w="479932" h="932976" extrusionOk="0">
                  <a:moveTo>
                    <a:pt x="479846" y="467267"/>
                  </a:moveTo>
                  <a:cubicBezTo>
                    <a:pt x="479846" y="540991"/>
                    <a:pt x="480418" y="614809"/>
                    <a:pt x="479846" y="688533"/>
                  </a:cubicBezTo>
                  <a:cubicBezTo>
                    <a:pt x="478227" y="827217"/>
                    <a:pt x="374119" y="933516"/>
                    <a:pt x="240007" y="933135"/>
                  </a:cubicBezTo>
                  <a:cubicBezTo>
                    <a:pt x="105895" y="932754"/>
                    <a:pt x="1882" y="825217"/>
                    <a:pt x="739" y="687295"/>
                  </a:cubicBezTo>
                  <a:cubicBezTo>
                    <a:pt x="-23" y="539784"/>
                    <a:pt x="-23" y="392305"/>
                    <a:pt x="739" y="244858"/>
                  </a:cubicBezTo>
                  <a:cubicBezTo>
                    <a:pt x="1501" y="107413"/>
                    <a:pt x="108276" y="-315"/>
                    <a:pt x="241150" y="161"/>
                  </a:cubicBezTo>
                  <a:cubicBezTo>
                    <a:pt x="374024" y="637"/>
                    <a:pt x="477846" y="105984"/>
                    <a:pt x="479275" y="242477"/>
                  </a:cubicBezTo>
                  <a:cubicBezTo>
                    <a:pt x="480608" y="317439"/>
                    <a:pt x="479846" y="392401"/>
                    <a:pt x="479846" y="467267"/>
                  </a:cubicBezTo>
                  <a:close/>
                  <a:moveTo>
                    <a:pt x="336971" y="469744"/>
                  </a:moveTo>
                  <a:cubicBezTo>
                    <a:pt x="336971" y="397258"/>
                    <a:pt x="336971" y="324773"/>
                    <a:pt x="336971" y="252193"/>
                  </a:cubicBezTo>
                  <a:cubicBezTo>
                    <a:pt x="336971" y="187327"/>
                    <a:pt x="296585" y="143322"/>
                    <a:pt x="239626" y="144274"/>
                  </a:cubicBezTo>
                  <a:cubicBezTo>
                    <a:pt x="182666" y="145227"/>
                    <a:pt x="144376" y="188185"/>
                    <a:pt x="144376" y="251431"/>
                  </a:cubicBezTo>
                  <a:cubicBezTo>
                    <a:pt x="143804" y="395258"/>
                    <a:pt x="143804" y="539117"/>
                    <a:pt x="144376" y="683008"/>
                  </a:cubicBezTo>
                  <a:cubicBezTo>
                    <a:pt x="144376" y="745207"/>
                    <a:pt x="185333" y="789307"/>
                    <a:pt x="240578" y="789593"/>
                  </a:cubicBezTo>
                  <a:cubicBezTo>
                    <a:pt x="295823" y="789879"/>
                    <a:pt x="336019" y="745778"/>
                    <a:pt x="336019" y="683770"/>
                  </a:cubicBezTo>
                  <a:cubicBezTo>
                    <a:pt x="336971" y="612428"/>
                    <a:pt x="336590" y="541086"/>
                    <a:pt x="336590" y="4697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4"/>
            <p:cNvSpPr/>
            <p:nvPr/>
          </p:nvSpPr>
          <p:spPr>
            <a:xfrm>
              <a:off x="4635044" y="4038218"/>
              <a:ext cx="479927" cy="932975"/>
            </a:xfrm>
            <a:custGeom>
              <a:avLst/>
              <a:gdLst/>
              <a:ahLst/>
              <a:cxnLst/>
              <a:rect l="l" t="t" r="r" b="b"/>
              <a:pathLst>
                <a:path w="479927" h="932975" extrusionOk="0">
                  <a:moveTo>
                    <a:pt x="464" y="463932"/>
                  </a:moveTo>
                  <a:cubicBezTo>
                    <a:pt x="464" y="390208"/>
                    <a:pt x="-203" y="316485"/>
                    <a:pt x="464" y="242666"/>
                  </a:cubicBezTo>
                  <a:cubicBezTo>
                    <a:pt x="2083" y="106459"/>
                    <a:pt x="106286" y="826"/>
                    <a:pt x="238589" y="160"/>
                  </a:cubicBezTo>
                  <a:cubicBezTo>
                    <a:pt x="371469" y="212"/>
                    <a:pt x="479148" y="107976"/>
                    <a:pt x="479095" y="240856"/>
                  </a:cubicBezTo>
                  <a:cubicBezTo>
                    <a:pt x="479095" y="240920"/>
                    <a:pt x="479095" y="240983"/>
                    <a:pt x="479095" y="241047"/>
                  </a:cubicBezTo>
                  <a:cubicBezTo>
                    <a:pt x="480428" y="390843"/>
                    <a:pt x="480428" y="540703"/>
                    <a:pt x="479095" y="690627"/>
                  </a:cubicBezTo>
                  <a:cubicBezTo>
                    <a:pt x="480099" y="823451"/>
                    <a:pt x="373316" y="931981"/>
                    <a:pt x="240494" y="933133"/>
                  </a:cubicBezTo>
                  <a:cubicBezTo>
                    <a:pt x="108096" y="933610"/>
                    <a:pt x="2369" y="828358"/>
                    <a:pt x="654" y="692246"/>
                  </a:cubicBezTo>
                  <a:cubicBezTo>
                    <a:pt x="-298" y="616141"/>
                    <a:pt x="464" y="540037"/>
                    <a:pt x="464" y="463932"/>
                  </a:cubicBezTo>
                  <a:close/>
                  <a:moveTo>
                    <a:pt x="143339" y="466027"/>
                  </a:moveTo>
                  <a:cubicBezTo>
                    <a:pt x="143339" y="538608"/>
                    <a:pt x="143339" y="611093"/>
                    <a:pt x="143339" y="683578"/>
                  </a:cubicBezTo>
                  <a:cubicBezTo>
                    <a:pt x="143339" y="745681"/>
                    <a:pt x="184296" y="789782"/>
                    <a:pt x="239446" y="789592"/>
                  </a:cubicBezTo>
                  <a:cubicBezTo>
                    <a:pt x="294596" y="789401"/>
                    <a:pt x="335553" y="745300"/>
                    <a:pt x="335839" y="683102"/>
                  </a:cubicBezTo>
                  <a:cubicBezTo>
                    <a:pt x="336410" y="538132"/>
                    <a:pt x="336410" y="393098"/>
                    <a:pt x="335839" y="248000"/>
                  </a:cubicBezTo>
                  <a:cubicBezTo>
                    <a:pt x="335839" y="186088"/>
                    <a:pt x="293167" y="143225"/>
                    <a:pt x="237350" y="144368"/>
                  </a:cubicBezTo>
                  <a:cubicBezTo>
                    <a:pt x="181534" y="145511"/>
                    <a:pt x="143910" y="187897"/>
                    <a:pt x="143529" y="248572"/>
                  </a:cubicBezTo>
                  <a:cubicBezTo>
                    <a:pt x="143339" y="321057"/>
                    <a:pt x="143720" y="393542"/>
                    <a:pt x="143720" y="4660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93" name="Google Shape;393;p24"/>
          <p:cNvSpPr txBox="1"/>
          <p:nvPr/>
        </p:nvSpPr>
        <p:spPr>
          <a:xfrm>
            <a:off x="431800" y="379681"/>
            <a:ext cx="5798177"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Trampeo y procesamiento de mamíferos pequeños</a:t>
            </a:r>
            <a:endParaRPr/>
          </a:p>
        </p:txBody>
      </p:sp>
      <p:sp>
        <p:nvSpPr>
          <p:cNvPr id="394" name="Google Shape;394;p24"/>
          <p:cNvSpPr txBox="1"/>
          <p:nvPr/>
        </p:nvSpPr>
        <p:spPr>
          <a:xfrm>
            <a:off x="431799" y="1364566"/>
            <a:ext cx="4542135" cy="5017183"/>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Planeamiento previo:</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538163" marR="0" lvl="0" indent="-179387"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Permisos de captura y protocolos aprobados de cuidado y uso animal</a:t>
            </a:r>
            <a:endParaRPr/>
          </a:p>
          <a:p>
            <a:pPr marL="538163" marR="0" lvl="0" indent="-179387"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Chequeo del listado de equipo y envío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5"/>
          <p:cNvSpPr/>
          <p:nvPr/>
        </p:nvSpPr>
        <p:spPr>
          <a:xfrm>
            <a:off x="4168240" y="0"/>
            <a:ext cx="4975760"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00" name="Google Shape;400;p25"/>
          <p:cNvPicPr preferRelativeResize="0"/>
          <p:nvPr/>
        </p:nvPicPr>
        <p:blipFill rotWithShape="1">
          <a:blip r:embed="rId3">
            <a:alphaModFix/>
          </a:blip>
          <a:srcRect l="4086" r="2527"/>
          <a:stretch/>
        </p:blipFill>
        <p:spPr>
          <a:xfrm>
            <a:off x="4680158" y="441324"/>
            <a:ext cx="3995530" cy="5940425"/>
          </a:xfrm>
          <a:prstGeom prst="roundRect">
            <a:avLst>
              <a:gd name="adj" fmla="val 2995"/>
            </a:avLst>
          </a:prstGeom>
          <a:noFill/>
          <a:ln>
            <a:noFill/>
          </a:ln>
          <a:effectLst>
            <a:outerShdw blurRad="50800" dist="38100" dir="5400000" algn="t" rotWithShape="0">
              <a:srgbClr val="000000">
                <a:alpha val="40000"/>
              </a:srgbClr>
            </a:outerShdw>
          </a:effectLst>
        </p:spPr>
      </p:pic>
      <p:sp>
        <p:nvSpPr>
          <p:cNvPr id="401" name="Google Shape;401;p25"/>
          <p:cNvSpPr txBox="1"/>
          <p:nvPr/>
        </p:nvSpPr>
        <p:spPr>
          <a:xfrm>
            <a:off x="431800" y="379681"/>
            <a:ext cx="3427681"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Trampeo y procesamiento de mamíferos pequeños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txBox="1"/>
          <p:nvPr/>
        </p:nvSpPr>
        <p:spPr>
          <a:xfrm>
            <a:off x="431800" y="379681"/>
            <a:ext cx="6206506"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Trampeo y procesamiento de mamíferos pequeños</a:t>
            </a:r>
            <a:endParaRPr/>
          </a:p>
        </p:txBody>
      </p:sp>
      <p:sp>
        <p:nvSpPr>
          <p:cNvPr id="407" name="Google Shape;407;p26"/>
          <p:cNvSpPr/>
          <p:nvPr/>
        </p:nvSpPr>
        <p:spPr>
          <a:xfrm>
            <a:off x="859628" y="2719450"/>
            <a:ext cx="7405597" cy="2877954"/>
          </a:xfrm>
          <a:prstGeom prst="roundRect">
            <a:avLst>
              <a:gd name="adj" fmla="val 6155"/>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8" name="Google Shape;408;p26"/>
          <p:cNvSpPr/>
          <p:nvPr/>
        </p:nvSpPr>
        <p:spPr>
          <a:xfrm>
            <a:off x="431800" y="228745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9" name="Google Shape;409;p26"/>
          <p:cNvGrpSpPr/>
          <p:nvPr/>
        </p:nvGrpSpPr>
        <p:grpSpPr>
          <a:xfrm>
            <a:off x="702187" y="2467450"/>
            <a:ext cx="315085" cy="504006"/>
            <a:chOff x="3429427" y="1600200"/>
            <a:chExt cx="2286619" cy="3657647"/>
          </a:xfrm>
        </p:grpSpPr>
        <p:sp>
          <p:nvSpPr>
            <p:cNvPr id="410" name="Google Shape;410;p26"/>
            <p:cNvSpPr/>
            <p:nvPr/>
          </p:nvSpPr>
          <p:spPr>
            <a:xfrm>
              <a:off x="3429427" y="1600200"/>
              <a:ext cx="2286619" cy="3657647"/>
            </a:xfrm>
            <a:custGeom>
              <a:avLst/>
              <a:gdLst/>
              <a:ahLst/>
              <a:cxnLst/>
              <a:rect l="l" t="t" r="r" b="b"/>
              <a:pathLst>
                <a:path w="2286619" h="3657647" extrusionOk="0">
                  <a:moveTo>
                    <a:pt x="2094025" y="160"/>
                  </a:moveTo>
                  <a:lnTo>
                    <a:pt x="2127648" y="11209"/>
                  </a:lnTo>
                  <a:cubicBezTo>
                    <a:pt x="2220124" y="40691"/>
                    <a:pt x="2283900" y="125357"/>
                    <a:pt x="2286715" y="222378"/>
                  </a:cubicBezTo>
                  <a:cubicBezTo>
                    <a:pt x="2286715" y="230664"/>
                    <a:pt x="2286715" y="239047"/>
                    <a:pt x="2286715" y="247333"/>
                  </a:cubicBezTo>
                  <a:lnTo>
                    <a:pt x="2286715" y="3411919"/>
                  </a:lnTo>
                  <a:cubicBezTo>
                    <a:pt x="2286715" y="3527267"/>
                    <a:pt x="2229089" y="3613849"/>
                    <a:pt x="2129267" y="3645282"/>
                  </a:cubicBezTo>
                  <a:cubicBezTo>
                    <a:pt x="2103143" y="3653224"/>
                    <a:pt x="2075990" y="3657268"/>
                    <a:pt x="2048686" y="3657283"/>
                  </a:cubicBezTo>
                  <a:cubicBezTo>
                    <a:pt x="1445118" y="3657982"/>
                    <a:pt x="841487" y="3657982"/>
                    <a:pt x="237793" y="3657283"/>
                  </a:cubicBezTo>
                  <a:cubicBezTo>
                    <a:pt x="99394" y="3657283"/>
                    <a:pt x="906" y="3559271"/>
                    <a:pt x="906" y="3421349"/>
                  </a:cubicBezTo>
                  <a:cubicBezTo>
                    <a:pt x="906" y="2572481"/>
                    <a:pt x="906" y="1723613"/>
                    <a:pt x="906" y="874745"/>
                  </a:cubicBezTo>
                  <a:cubicBezTo>
                    <a:pt x="379" y="866418"/>
                    <a:pt x="666" y="858060"/>
                    <a:pt x="1763" y="849790"/>
                  </a:cubicBezTo>
                  <a:cubicBezTo>
                    <a:pt x="7764" y="819024"/>
                    <a:pt x="26623" y="800545"/>
                    <a:pt x="58151" y="800641"/>
                  </a:cubicBezTo>
                  <a:cubicBezTo>
                    <a:pt x="89679" y="800736"/>
                    <a:pt x="108824" y="819691"/>
                    <a:pt x="114253" y="850075"/>
                  </a:cubicBezTo>
                  <a:cubicBezTo>
                    <a:pt x="115668" y="863107"/>
                    <a:pt x="115987" y="876234"/>
                    <a:pt x="115206" y="889318"/>
                  </a:cubicBezTo>
                  <a:lnTo>
                    <a:pt x="115206" y="3403918"/>
                  </a:lnTo>
                  <a:cubicBezTo>
                    <a:pt x="115206" y="3501169"/>
                    <a:pt x="157021" y="3543174"/>
                    <a:pt x="253890" y="3543174"/>
                  </a:cubicBezTo>
                  <a:lnTo>
                    <a:pt x="2036113" y="3543174"/>
                  </a:lnTo>
                  <a:cubicBezTo>
                    <a:pt x="2130601" y="3543174"/>
                    <a:pt x="2172606" y="3500788"/>
                    <a:pt x="2172606" y="3405347"/>
                  </a:cubicBezTo>
                  <a:lnTo>
                    <a:pt x="2172606" y="251715"/>
                  </a:lnTo>
                  <a:cubicBezTo>
                    <a:pt x="2172606" y="157036"/>
                    <a:pt x="2130124" y="114460"/>
                    <a:pt x="2035541" y="114460"/>
                  </a:cubicBezTo>
                  <a:lnTo>
                    <a:pt x="249699" y="114460"/>
                  </a:lnTo>
                  <a:cubicBezTo>
                    <a:pt x="157592" y="114460"/>
                    <a:pt x="115301" y="157322"/>
                    <a:pt x="115206" y="250476"/>
                  </a:cubicBezTo>
                  <a:lnTo>
                    <a:pt x="115206" y="600520"/>
                  </a:lnTo>
                  <a:cubicBezTo>
                    <a:pt x="115206" y="610045"/>
                    <a:pt x="115206" y="619570"/>
                    <a:pt x="115206" y="629095"/>
                  </a:cubicBezTo>
                  <a:cubicBezTo>
                    <a:pt x="112539" y="662909"/>
                    <a:pt x="89012" y="686245"/>
                    <a:pt x="58056" y="685674"/>
                  </a:cubicBezTo>
                  <a:cubicBezTo>
                    <a:pt x="27337" y="686054"/>
                    <a:pt x="2126" y="661459"/>
                    <a:pt x="1746" y="630740"/>
                  </a:cubicBezTo>
                  <a:cubicBezTo>
                    <a:pt x="1737" y="630001"/>
                    <a:pt x="1743" y="629262"/>
                    <a:pt x="1763" y="628524"/>
                  </a:cubicBezTo>
                  <a:cubicBezTo>
                    <a:pt x="1096" y="489268"/>
                    <a:pt x="-2428" y="349822"/>
                    <a:pt x="3382" y="210757"/>
                  </a:cubicBezTo>
                  <a:cubicBezTo>
                    <a:pt x="7288" y="115507"/>
                    <a:pt x="62723" y="50166"/>
                    <a:pt x="151496" y="14447"/>
                  </a:cubicBezTo>
                  <a:lnTo>
                    <a:pt x="187024" y="3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6"/>
            <p:cNvSpPr/>
            <p:nvPr/>
          </p:nvSpPr>
          <p:spPr>
            <a:xfrm>
              <a:off x="3773043" y="1945334"/>
              <a:ext cx="1600199" cy="2969375"/>
            </a:xfrm>
            <a:custGeom>
              <a:avLst/>
              <a:gdLst/>
              <a:ahLst/>
              <a:cxnLst/>
              <a:rect l="l" t="t" r="r" b="b"/>
              <a:pathLst>
                <a:path w="1600199" h="2969375" extrusionOk="0">
                  <a:moveTo>
                    <a:pt x="740664" y="228240"/>
                  </a:moveTo>
                  <a:lnTo>
                    <a:pt x="116205" y="228240"/>
                  </a:lnTo>
                  <a:lnTo>
                    <a:pt x="116205" y="1366953"/>
                  </a:lnTo>
                  <a:lnTo>
                    <a:pt x="286131" y="1366953"/>
                  </a:lnTo>
                  <a:cubicBezTo>
                    <a:pt x="286131" y="1348475"/>
                    <a:pt x="285083" y="1329806"/>
                    <a:pt x="286131" y="1311232"/>
                  </a:cubicBezTo>
                  <a:cubicBezTo>
                    <a:pt x="286489" y="1280092"/>
                    <a:pt x="312024" y="1255138"/>
                    <a:pt x="343164" y="1255496"/>
                  </a:cubicBezTo>
                  <a:cubicBezTo>
                    <a:pt x="343425" y="1255499"/>
                    <a:pt x="343687" y="1255504"/>
                    <a:pt x="343948" y="1255511"/>
                  </a:cubicBezTo>
                  <a:cubicBezTo>
                    <a:pt x="374227" y="1255352"/>
                    <a:pt x="398931" y="1279715"/>
                    <a:pt x="399193" y="1309994"/>
                  </a:cubicBezTo>
                  <a:cubicBezTo>
                    <a:pt x="400590" y="1387337"/>
                    <a:pt x="400590" y="1464712"/>
                    <a:pt x="399193" y="1542118"/>
                  </a:cubicBezTo>
                  <a:cubicBezTo>
                    <a:pt x="399377" y="1572734"/>
                    <a:pt x="374707" y="1597702"/>
                    <a:pt x="344091" y="1597886"/>
                  </a:cubicBezTo>
                  <a:cubicBezTo>
                    <a:pt x="343218" y="1597891"/>
                    <a:pt x="342344" y="1597875"/>
                    <a:pt x="341471" y="1597839"/>
                  </a:cubicBezTo>
                  <a:cubicBezTo>
                    <a:pt x="310515" y="1597173"/>
                    <a:pt x="287750" y="1573836"/>
                    <a:pt x="285845" y="1539737"/>
                  </a:cubicBezTo>
                  <a:cubicBezTo>
                    <a:pt x="284893" y="1522211"/>
                    <a:pt x="285845" y="1504590"/>
                    <a:pt x="285845" y="1483825"/>
                  </a:cubicBezTo>
                  <a:lnTo>
                    <a:pt x="76295" y="1483825"/>
                  </a:lnTo>
                  <a:cubicBezTo>
                    <a:pt x="18479" y="1483825"/>
                    <a:pt x="95" y="1464775"/>
                    <a:pt x="95" y="1406292"/>
                  </a:cubicBezTo>
                  <a:lnTo>
                    <a:pt x="95" y="188520"/>
                  </a:lnTo>
                  <a:cubicBezTo>
                    <a:pt x="95" y="130418"/>
                    <a:pt x="18574" y="112320"/>
                    <a:pt x="77343" y="112320"/>
                  </a:cubicBezTo>
                  <a:cubicBezTo>
                    <a:pt x="284417" y="112320"/>
                    <a:pt x="491554" y="112320"/>
                    <a:pt x="698754" y="112320"/>
                  </a:cubicBezTo>
                  <a:lnTo>
                    <a:pt x="741426" y="112320"/>
                  </a:lnTo>
                  <a:cubicBezTo>
                    <a:pt x="747522" y="66124"/>
                    <a:pt x="727234" y="-1980"/>
                    <a:pt x="803434" y="211"/>
                  </a:cubicBezTo>
                  <a:cubicBezTo>
                    <a:pt x="871633" y="2592"/>
                    <a:pt x="853726" y="64791"/>
                    <a:pt x="858965" y="112320"/>
                  </a:cubicBezTo>
                  <a:lnTo>
                    <a:pt x="1519047" y="112320"/>
                  </a:lnTo>
                  <a:cubicBezTo>
                    <a:pt x="1582865" y="112320"/>
                    <a:pt x="1600295" y="129275"/>
                    <a:pt x="1600295" y="191759"/>
                  </a:cubicBezTo>
                  <a:lnTo>
                    <a:pt x="1600295" y="1405911"/>
                  </a:lnTo>
                  <a:cubicBezTo>
                    <a:pt x="1600295" y="1466013"/>
                    <a:pt x="1582103" y="1483730"/>
                    <a:pt x="1520952" y="1483825"/>
                  </a:cubicBezTo>
                  <a:lnTo>
                    <a:pt x="1314355" y="1483825"/>
                  </a:lnTo>
                  <a:cubicBezTo>
                    <a:pt x="1314355" y="1505637"/>
                    <a:pt x="1315498" y="1524402"/>
                    <a:pt x="1314355" y="1542975"/>
                  </a:cubicBezTo>
                  <a:cubicBezTo>
                    <a:pt x="1313178" y="1572848"/>
                    <a:pt x="1289177" y="1596766"/>
                    <a:pt x="1259300" y="1597839"/>
                  </a:cubicBezTo>
                  <a:cubicBezTo>
                    <a:pt x="1228717" y="1599260"/>
                    <a:pt x="1202773" y="1575619"/>
                    <a:pt x="1201353" y="1545035"/>
                  </a:cubicBezTo>
                  <a:cubicBezTo>
                    <a:pt x="1201312" y="1544159"/>
                    <a:pt x="1201292" y="1543281"/>
                    <a:pt x="1201293" y="1542404"/>
                  </a:cubicBezTo>
                  <a:cubicBezTo>
                    <a:pt x="1199960" y="1465061"/>
                    <a:pt x="1199960" y="1387686"/>
                    <a:pt x="1201293" y="1310280"/>
                  </a:cubicBezTo>
                  <a:cubicBezTo>
                    <a:pt x="1201450" y="1280023"/>
                    <a:pt x="1225995" y="1255563"/>
                    <a:pt x="1256252" y="1255511"/>
                  </a:cubicBezTo>
                  <a:cubicBezTo>
                    <a:pt x="1287433" y="1254559"/>
                    <a:pt x="1313481" y="1279064"/>
                    <a:pt x="1314433" y="1310244"/>
                  </a:cubicBezTo>
                  <a:cubicBezTo>
                    <a:pt x="1314440" y="1310478"/>
                    <a:pt x="1314446" y="1310712"/>
                    <a:pt x="1314450" y="1310946"/>
                  </a:cubicBezTo>
                  <a:cubicBezTo>
                    <a:pt x="1315784" y="1328568"/>
                    <a:pt x="1314450" y="1346475"/>
                    <a:pt x="1314450" y="1366858"/>
                  </a:cubicBezTo>
                  <a:lnTo>
                    <a:pt x="1483805" y="1366858"/>
                  </a:lnTo>
                  <a:lnTo>
                    <a:pt x="1483805" y="228335"/>
                  </a:lnTo>
                  <a:lnTo>
                    <a:pt x="859822" y="228335"/>
                  </a:lnTo>
                  <a:lnTo>
                    <a:pt x="859822" y="2053706"/>
                  </a:lnTo>
                  <a:cubicBezTo>
                    <a:pt x="870680" y="2053706"/>
                    <a:pt x="882110" y="2055230"/>
                    <a:pt x="893636" y="2055230"/>
                  </a:cubicBezTo>
                  <a:cubicBezTo>
                    <a:pt x="990029" y="2055230"/>
                    <a:pt x="1086422" y="2055230"/>
                    <a:pt x="1182910" y="2055230"/>
                  </a:cubicBezTo>
                  <a:cubicBezTo>
                    <a:pt x="1237012" y="2055230"/>
                    <a:pt x="1257110" y="2074280"/>
                    <a:pt x="1257110" y="2127239"/>
                  </a:cubicBezTo>
                  <a:cubicBezTo>
                    <a:pt x="1257110" y="2384414"/>
                    <a:pt x="1257110" y="2641589"/>
                    <a:pt x="1257110" y="2898764"/>
                  </a:cubicBezTo>
                  <a:cubicBezTo>
                    <a:pt x="1257110" y="2949627"/>
                    <a:pt x="1236631" y="2969535"/>
                    <a:pt x="1185101" y="2969535"/>
                  </a:cubicBezTo>
                  <a:cubicBezTo>
                    <a:pt x="1005332" y="2969535"/>
                    <a:pt x="825564" y="2969535"/>
                    <a:pt x="645795" y="2969535"/>
                  </a:cubicBezTo>
                  <a:cubicBezTo>
                    <a:pt x="592931" y="2969535"/>
                    <a:pt x="575501" y="2953247"/>
                    <a:pt x="571024" y="2901145"/>
                  </a:cubicBezTo>
                  <a:cubicBezTo>
                    <a:pt x="565029" y="2815857"/>
                    <a:pt x="497401" y="2747865"/>
                    <a:pt x="412147" y="2741411"/>
                  </a:cubicBezTo>
                  <a:cubicBezTo>
                    <a:pt x="359664" y="2737030"/>
                    <a:pt x="343472" y="2719694"/>
                    <a:pt x="343472" y="2666926"/>
                  </a:cubicBezTo>
                  <a:cubicBezTo>
                    <a:pt x="343472" y="2487157"/>
                    <a:pt x="343472" y="2307420"/>
                    <a:pt x="343472" y="2127715"/>
                  </a:cubicBezTo>
                  <a:cubicBezTo>
                    <a:pt x="343472" y="2074661"/>
                    <a:pt x="363284" y="2055516"/>
                    <a:pt x="417386" y="2055420"/>
                  </a:cubicBezTo>
                  <a:cubicBezTo>
                    <a:pt x="524447" y="2055420"/>
                    <a:pt x="631412" y="2055420"/>
                    <a:pt x="741236" y="2055420"/>
                  </a:cubicBezTo>
                  <a:close/>
                  <a:moveTo>
                    <a:pt x="680942" y="2852853"/>
                  </a:moveTo>
                  <a:lnTo>
                    <a:pt x="1141381" y="2852853"/>
                  </a:lnTo>
                  <a:lnTo>
                    <a:pt x="1141381" y="2171911"/>
                  </a:lnTo>
                  <a:lnTo>
                    <a:pt x="458629" y="2171911"/>
                  </a:lnTo>
                  <a:lnTo>
                    <a:pt x="458629" y="2631588"/>
                  </a:lnTo>
                  <a:cubicBezTo>
                    <a:pt x="576167" y="2662449"/>
                    <a:pt x="650272" y="2737220"/>
                    <a:pt x="680942" y="28528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6"/>
            <p:cNvSpPr/>
            <p:nvPr/>
          </p:nvSpPr>
          <p:spPr>
            <a:xfrm>
              <a:off x="4287244" y="3200684"/>
              <a:ext cx="114876" cy="342330"/>
            </a:xfrm>
            <a:custGeom>
              <a:avLst/>
              <a:gdLst/>
              <a:ahLst/>
              <a:cxnLst/>
              <a:rect l="l" t="t" r="r" b="b"/>
              <a:pathLst>
                <a:path w="114876" h="342330" extrusionOk="0">
                  <a:moveTo>
                    <a:pt x="434" y="168086"/>
                  </a:moveTo>
                  <a:cubicBezTo>
                    <a:pt x="434" y="132368"/>
                    <a:pt x="-328" y="96649"/>
                    <a:pt x="434" y="60930"/>
                  </a:cubicBezTo>
                  <a:cubicBezTo>
                    <a:pt x="1196" y="25211"/>
                    <a:pt x="24723" y="351"/>
                    <a:pt x="57108" y="161"/>
                  </a:cubicBezTo>
                  <a:cubicBezTo>
                    <a:pt x="89493" y="-30"/>
                    <a:pt x="114258" y="23783"/>
                    <a:pt x="114258" y="60263"/>
                  </a:cubicBezTo>
                  <a:cubicBezTo>
                    <a:pt x="115210" y="133987"/>
                    <a:pt x="115210" y="207774"/>
                    <a:pt x="114258" y="281624"/>
                  </a:cubicBezTo>
                  <a:cubicBezTo>
                    <a:pt x="114258" y="318105"/>
                    <a:pt x="90064" y="342299"/>
                    <a:pt x="57870" y="342489"/>
                  </a:cubicBezTo>
                  <a:cubicBezTo>
                    <a:pt x="25675" y="342680"/>
                    <a:pt x="1672" y="318772"/>
                    <a:pt x="720" y="282386"/>
                  </a:cubicBezTo>
                  <a:cubicBezTo>
                    <a:pt x="-423" y="244286"/>
                    <a:pt x="434" y="206186"/>
                    <a:pt x="434" y="1680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6"/>
            <p:cNvSpPr/>
            <p:nvPr/>
          </p:nvSpPr>
          <p:spPr>
            <a:xfrm>
              <a:off x="4744402" y="3200859"/>
              <a:ext cx="114786" cy="342171"/>
            </a:xfrm>
            <a:custGeom>
              <a:avLst/>
              <a:gdLst/>
              <a:ahLst/>
              <a:cxnLst/>
              <a:rect l="l" t="t" r="r" b="b"/>
              <a:pathLst>
                <a:path w="114786" h="342171" extrusionOk="0">
                  <a:moveTo>
                    <a:pt x="114586" y="172388"/>
                  </a:moveTo>
                  <a:cubicBezTo>
                    <a:pt x="114586" y="208107"/>
                    <a:pt x="115253" y="243826"/>
                    <a:pt x="114586" y="279545"/>
                  </a:cubicBezTo>
                  <a:cubicBezTo>
                    <a:pt x="113729" y="317645"/>
                    <a:pt x="89726" y="343076"/>
                    <a:pt x="56293" y="342314"/>
                  </a:cubicBezTo>
                  <a:cubicBezTo>
                    <a:pt x="22860" y="341552"/>
                    <a:pt x="1048" y="317359"/>
                    <a:pt x="667" y="280687"/>
                  </a:cubicBezTo>
                  <a:cubicBezTo>
                    <a:pt x="-95" y="208107"/>
                    <a:pt x="-95" y="135495"/>
                    <a:pt x="667" y="62851"/>
                  </a:cubicBezTo>
                  <a:cubicBezTo>
                    <a:pt x="667" y="24751"/>
                    <a:pt x="25146" y="-586"/>
                    <a:pt x="58769" y="176"/>
                  </a:cubicBezTo>
                  <a:cubicBezTo>
                    <a:pt x="92393" y="938"/>
                    <a:pt x="113538" y="25036"/>
                    <a:pt x="114395" y="61898"/>
                  </a:cubicBezTo>
                  <a:cubicBezTo>
                    <a:pt x="115253" y="98760"/>
                    <a:pt x="114586" y="135526"/>
                    <a:pt x="114586" y="1723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6"/>
            <p:cNvSpPr/>
            <p:nvPr/>
          </p:nvSpPr>
          <p:spPr>
            <a:xfrm>
              <a:off x="4350328" y="4229134"/>
              <a:ext cx="114308" cy="114303"/>
            </a:xfrm>
            <a:custGeom>
              <a:avLst/>
              <a:gdLst/>
              <a:ahLst/>
              <a:cxnLst/>
              <a:rect l="l" t="t" r="r" b="b"/>
              <a:pathLst>
                <a:path w="114308" h="114303" extrusionOk="0">
                  <a:moveTo>
                    <a:pt x="51174" y="114139"/>
                  </a:moveTo>
                  <a:cubicBezTo>
                    <a:pt x="19790" y="110784"/>
                    <a:pt x="-2932" y="82622"/>
                    <a:pt x="424" y="51237"/>
                  </a:cubicBezTo>
                  <a:cubicBezTo>
                    <a:pt x="3315" y="24197"/>
                    <a:pt x="24860" y="2940"/>
                    <a:pt x="51936" y="411"/>
                  </a:cubicBezTo>
                  <a:cubicBezTo>
                    <a:pt x="83362" y="-2524"/>
                    <a:pt x="111218" y="20573"/>
                    <a:pt x="114153" y="51999"/>
                  </a:cubicBezTo>
                  <a:cubicBezTo>
                    <a:pt x="117087" y="83426"/>
                    <a:pt x="93990" y="111281"/>
                    <a:pt x="62564" y="114216"/>
                  </a:cubicBezTo>
                  <a:cubicBezTo>
                    <a:pt x="58774" y="114570"/>
                    <a:pt x="54959" y="114544"/>
                    <a:pt x="51174" y="1141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6"/>
            <p:cNvSpPr/>
            <p:nvPr/>
          </p:nvSpPr>
          <p:spPr>
            <a:xfrm>
              <a:off x="4630011" y="4343114"/>
              <a:ext cx="114300" cy="114300"/>
            </a:xfrm>
            <a:custGeom>
              <a:avLst/>
              <a:gdLst/>
              <a:ahLst/>
              <a:cxnLst/>
              <a:rect l="l" t="t" r="r" b="b"/>
              <a:pathLst>
                <a:path w="114300" h="114300" extrusionOk="0">
                  <a:moveTo>
                    <a:pt x="57241" y="114460"/>
                  </a:moveTo>
                  <a:cubicBezTo>
                    <a:pt x="25678" y="114457"/>
                    <a:pt x="93" y="88869"/>
                    <a:pt x="95" y="57306"/>
                  </a:cubicBezTo>
                  <a:cubicBezTo>
                    <a:pt x="98" y="25743"/>
                    <a:pt x="25686" y="157"/>
                    <a:pt x="57249" y="160"/>
                  </a:cubicBezTo>
                  <a:cubicBezTo>
                    <a:pt x="88812" y="162"/>
                    <a:pt x="114398" y="25750"/>
                    <a:pt x="114395" y="57313"/>
                  </a:cubicBezTo>
                  <a:cubicBezTo>
                    <a:pt x="114395" y="57534"/>
                    <a:pt x="114394" y="57755"/>
                    <a:pt x="114391" y="57976"/>
                  </a:cubicBezTo>
                  <a:cubicBezTo>
                    <a:pt x="114026" y="89279"/>
                    <a:pt x="88546" y="114462"/>
                    <a:pt x="57241" y="1144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6"/>
            <p:cNvSpPr/>
            <p:nvPr/>
          </p:nvSpPr>
          <p:spPr>
            <a:xfrm>
              <a:off x="4572965" y="4572285"/>
              <a:ext cx="114300" cy="114296"/>
            </a:xfrm>
            <a:custGeom>
              <a:avLst/>
              <a:gdLst/>
              <a:ahLst/>
              <a:cxnLst/>
              <a:rect l="l" t="t" r="r" b="b"/>
              <a:pathLst>
                <a:path w="114300" h="114296" extrusionOk="0">
                  <a:moveTo>
                    <a:pt x="114382" y="56072"/>
                  </a:moveTo>
                  <a:cubicBezTo>
                    <a:pt x="115064" y="87627"/>
                    <a:pt x="90036" y="113761"/>
                    <a:pt x="58480" y="114442"/>
                  </a:cubicBezTo>
                  <a:cubicBezTo>
                    <a:pt x="26924" y="115124"/>
                    <a:pt x="791" y="90096"/>
                    <a:pt x="109" y="58540"/>
                  </a:cubicBezTo>
                  <a:cubicBezTo>
                    <a:pt x="-573" y="26984"/>
                    <a:pt x="24456" y="851"/>
                    <a:pt x="56011" y="169"/>
                  </a:cubicBezTo>
                  <a:cubicBezTo>
                    <a:pt x="56196" y="165"/>
                    <a:pt x="56381" y="162"/>
                    <a:pt x="56566" y="160"/>
                  </a:cubicBezTo>
                  <a:cubicBezTo>
                    <a:pt x="87808" y="43"/>
                    <a:pt x="113453" y="24843"/>
                    <a:pt x="114382" y="560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17" name="Google Shape;417;p26"/>
          <p:cNvSpPr txBox="1"/>
          <p:nvPr/>
        </p:nvSpPr>
        <p:spPr>
          <a:xfrm>
            <a:off x="1521250" y="2735160"/>
            <a:ext cx="4542135" cy="2862244"/>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Preparación y revisión de trampas</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Preparación para capturas</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Ubicación de trampas</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Recolección de animales capturados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7"/>
          <p:cNvSpPr txBox="1"/>
          <p:nvPr/>
        </p:nvSpPr>
        <p:spPr>
          <a:xfrm>
            <a:off x="431800" y="379681"/>
            <a:ext cx="628963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Trampeo y procesamiento de mamíferos pequeños</a:t>
            </a:r>
            <a:endParaRPr/>
          </a:p>
        </p:txBody>
      </p:sp>
      <p:sp>
        <p:nvSpPr>
          <p:cNvPr id="423" name="Google Shape;423;p27"/>
          <p:cNvSpPr/>
          <p:nvPr/>
        </p:nvSpPr>
        <p:spPr>
          <a:xfrm>
            <a:off x="859628" y="1917423"/>
            <a:ext cx="7405597" cy="4232315"/>
          </a:xfrm>
          <a:prstGeom prst="roundRect">
            <a:avLst>
              <a:gd name="adj" fmla="val 3628"/>
            </a:avLst>
          </a:prstGeom>
          <a:solidFill>
            <a:srgbClr val="DBE4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4" name="Google Shape;424;p27"/>
          <p:cNvSpPr/>
          <p:nvPr/>
        </p:nvSpPr>
        <p:spPr>
          <a:xfrm>
            <a:off x="431800" y="148542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27"/>
          <p:cNvSpPr txBox="1"/>
          <p:nvPr/>
        </p:nvSpPr>
        <p:spPr>
          <a:xfrm>
            <a:off x="1521250" y="1917423"/>
            <a:ext cx="6090336" cy="42323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Procesamiento de roedores / mamíferos capturados</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Elección del sitio para el procesamiento</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Preparación de planillas de las muestras</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Recolección de sangre</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Obtención de medidas reproductivas y morfométricas</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Descontaminación de trampas</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Limpieza de trampas</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Verificación de planillas de muestras</a:t>
            </a:r>
            <a:endParaRPr/>
          </a:p>
          <a:p>
            <a:pPr marL="342900" marR="0" lvl="0" indent="-342900" algn="l" rtl="0">
              <a:lnSpc>
                <a:spcPct val="100000"/>
              </a:lnSpc>
              <a:spcBef>
                <a:spcPts val="600"/>
              </a:spcBef>
              <a:spcAft>
                <a:spcPts val="0"/>
              </a:spcAft>
              <a:buClr>
                <a:srgbClr val="000000"/>
              </a:buClr>
              <a:buSzPts val="1600"/>
              <a:buFont typeface="Arial"/>
              <a:buAutoNum type="arabicPeriod"/>
            </a:pPr>
            <a:r>
              <a:rPr lang="en-US" sz="1600" b="0" i="0" u="none" strike="noStrike" cap="none">
                <a:solidFill>
                  <a:schemeClr val="dk1"/>
                </a:solidFill>
                <a:latin typeface="Arial"/>
                <a:ea typeface="Arial"/>
                <a:cs typeface="Arial"/>
                <a:sym typeface="Arial"/>
              </a:rPr>
              <a:t>Envío de muestras</a:t>
            </a:r>
            <a:endParaRPr/>
          </a:p>
        </p:txBody>
      </p:sp>
      <p:grpSp>
        <p:nvGrpSpPr>
          <p:cNvPr id="426" name="Google Shape;426;p27"/>
          <p:cNvGrpSpPr/>
          <p:nvPr/>
        </p:nvGrpSpPr>
        <p:grpSpPr>
          <a:xfrm>
            <a:off x="579611" y="1757446"/>
            <a:ext cx="576000" cy="319506"/>
            <a:chOff x="2743200" y="2413147"/>
            <a:chExt cx="3657600" cy="2028866"/>
          </a:xfrm>
        </p:grpSpPr>
        <p:sp>
          <p:nvSpPr>
            <p:cNvPr id="427" name="Google Shape;427;p27"/>
            <p:cNvSpPr/>
            <p:nvPr/>
          </p:nvSpPr>
          <p:spPr>
            <a:xfrm>
              <a:off x="2743200" y="2413147"/>
              <a:ext cx="3657600" cy="2028866"/>
            </a:xfrm>
            <a:custGeom>
              <a:avLst/>
              <a:gdLst/>
              <a:ahLst/>
              <a:cxnLst/>
              <a:rect l="l" t="t" r="r" b="b"/>
              <a:pathLst>
                <a:path w="3657600" h="2028866" extrusionOk="0">
                  <a:moveTo>
                    <a:pt x="167" y="466052"/>
                  </a:moveTo>
                  <a:cubicBezTo>
                    <a:pt x="58079" y="308810"/>
                    <a:pt x="159425" y="237025"/>
                    <a:pt x="330685" y="230663"/>
                  </a:cubicBezTo>
                  <a:cubicBezTo>
                    <a:pt x="409319" y="226309"/>
                    <a:pt x="488004" y="238273"/>
                    <a:pt x="561761" y="265796"/>
                  </a:cubicBezTo>
                  <a:cubicBezTo>
                    <a:pt x="579954" y="274224"/>
                    <a:pt x="601428" y="271091"/>
                    <a:pt x="616435" y="257820"/>
                  </a:cubicBezTo>
                  <a:cubicBezTo>
                    <a:pt x="857227" y="85195"/>
                    <a:pt x="1128880" y="30977"/>
                    <a:pt x="1418630" y="62501"/>
                  </a:cubicBezTo>
                  <a:cubicBezTo>
                    <a:pt x="1600177" y="82251"/>
                    <a:pt x="1737718" y="183566"/>
                    <a:pt x="1849351" y="323338"/>
                  </a:cubicBezTo>
                  <a:cubicBezTo>
                    <a:pt x="1870020" y="349165"/>
                    <a:pt x="1890594" y="375087"/>
                    <a:pt x="1913168" y="403383"/>
                  </a:cubicBezTo>
                  <a:cubicBezTo>
                    <a:pt x="1925551" y="368251"/>
                    <a:pt x="1935171" y="335587"/>
                    <a:pt x="1948411" y="304442"/>
                  </a:cubicBezTo>
                  <a:cubicBezTo>
                    <a:pt x="2029754" y="113111"/>
                    <a:pt x="2221969" y="-8904"/>
                    <a:pt x="2426280" y="591"/>
                  </a:cubicBezTo>
                  <a:cubicBezTo>
                    <a:pt x="2644593" y="10087"/>
                    <a:pt x="2822711" y="144351"/>
                    <a:pt x="2885861" y="349450"/>
                  </a:cubicBezTo>
                  <a:cubicBezTo>
                    <a:pt x="2895386" y="379455"/>
                    <a:pt x="2909198" y="391894"/>
                    <a:pt x="2938725" y="393698"/>
                  </a:cubicBezTo>
                  <a:cubicBezTo>
                    <a:pt x="2962442" y="395217"/>
                    <a:pt x="2985779" y="401009"/>
                    <a:pt x="3009401" y="403193"/>
                  </a:cubicBezTo>
                  <a:cubicBezTo>
                    <a:pt x="3125034" y="413733"/>
                    <a:pt x="3218951" y="463299"/>
                    <a:pt x="3298294" y="548472"/>
                  </a:cubicBezTo>
                  <a:cubicBezTo>
                    <a:pt x="3372589" y="628517"/>
                    <a:pt x="3451646" y="704290"/>
                    <a:pt x="3530990" y="779493"/>
                  </a:cubicBezTo>
                  <a:cubicBezTo>
                    <a:pt x="3588711" y="833996"/>
                    <a:pt x="3639479" y="891823"/>
                    <a:pt x="3657767" y="971679"/>
                  </a:cubicBezTo>
                  <a:lnTo>
                    <a:pt x="3657767" y="1057137"/>
                  </a:lnTo>
                  <a:cubicBezTo>
                    <a:pt x="3622906" y="1178012"/>
                    <a:pt x="3534419" y="1239067"/>
                    <a:pt x="3419642" y="1273630"/>
                  </a:cubicBezTo>
                  <a:cubicBezTo>
                    <a:pt x="3299151" y="1309902"/>
                    <a:pt x="3181517" y="1355575"/>
                    <a:pt x="3059216" y="1385295"/>
                  </a:cubicBezTo>
                  <a:cubicBezTo>
                    <a:pt x="2963966" y="1408559"/>
                    <a:pt x="2864144" y="1413781"/>
                    <a:pt x="2766323" y="1426980"/>
                  </a:cubicBezTo>
                  <a:cubicBezTo>
                    <a:pt x="2681550" y="1438469"/>
                    <a:pt x="2662595" y="1468664"/>
                    <a:pt x="2690980" y="1550419"/>
                  </a:cubicBezTo>
                  <a:cubicBezTo>
                    <a:pt x="2710030" y="1604827"/>
                    <a:pt x="2749368" y="1633598"/>
                    <a:pt x="2806804" y="1642523"/>
                  </a:cubicBezTo>
                  <a:cubicBezTo>
                    <a:pt x="2845570" y="1647357"/>
                    <a:pt x="2883543" y="1657188"/>
                    <a:pt x="2919770" y="1671769"/>
                  </a:cubicBezTo>
                  <a:cubicBezTo>
                    <a:pt x="2997780" y="1706617"/>
                    <a:pt x="3033594" y="1778212"/>
                    <a:pt x="3022640" y="1863955"/>
                  </a:cubicBezTo>
                  <a:cubicBezTo>
                    <a:pt x="3013115" y="1941911"/>
                    <a:pt x="2949679" y="2018823"/>
                    <a:pt x="2871669" y="2023096"/>
                  </a:cubicBezTo>
                  <a:cubicBezTo>
                    <a:pt x="2753049" y="2029523"/>
                    <a:pt x="2634130" y="2027969"/>
                    <a:pt x="2515720" y="2018443"/>
                  </a:cubicBezTo>
                  <a:cubicBezTo>
                    <a:pt x="2436281" y="2012177"/>
                    <a:pt x="2369130" y="1965744"/>
                    <a:pt x="2321886" y="1901841"/>
                  </a:cubicBezTo>
                  <a:cubicBezTo>
                    <a:pt x="2212349" y="1753334"/>
                    <a:pt x="2061187" y="1669395"/>
                    <a:pt x="1891166" y="1612423"/>
                  </a:cubicBezTo>
                  <a:cubicBezTo>
                    <a:pt x="1790562" y="1578874"/>
                    <a:pt x="1685469" y="1560597"/>
                    <a:pt x="1579412" y="1558205"/>
                  </a:cubicBezTo>
                  <a:cubicBezTo>
                    <a:pt x="1437871" y="1554597"/>
                    <a:pt x="1296266" y="1551432"/>
                    <a:pt x="1154597" y="1548710"/>
                  </a:cubicBezTo>
                  <a:cubicBezTo>
                    <a:pt x="1135071" y="1548710"/>
                    <a:pt x="1110116" y="1543202"/>
                    <a:pt x="1105544" y="1570929"/>
                  </a:cubicBezTo>
                  <a:cubicBezTo>
                    <a:pt x="1100972" y="1598655"/>
                    <a:pt x="1122498" y="1609765"/>
                    <a:pt x="1144215" y="1613563"/>
                  </a:cubicBezTo>
                  <a:cubicBezTo>
                    <a:pt x="1208414" y="1624862"/>
                    <a:pt x="1273184" y="1632553"/>
                    <a:pt x="1337382" y="1643758"/>
                  </a:cubicBezTo>
                  <a:cubicBezTo>
                    <a:pt x="1380340" y="1651164"/>
                    <a:pt x="1425679" y="1654867"/>
                    <a:pt x="1464827" y="1672244"/>
                  </a:cubicBezTo>
                  <a:cubicBezTo>
                    <a:pt x="1544360" y="1706522"/>
                    <a:pt x="1579698" y="1784763"/>
                    <a:pt x="1564649" y="1872310"/>
                  </a:cubicBezTo>
                  <a:cubicBezTo>
                    <a:pt x="1550933" y="1950837"/>
                    <a:pt x="1482162" y="2017969"/>
                    <a:pt x="1402724" y="2025565"/>
                  </a:cubicBezTo>
                  <a:cubicBezTo>
                    <a:pt x="1355099" y="2030123"/>
                    <a:pt x="1307474" y="2028509"/>
                    <a:pt x="1259849" y="2028603"/>
                  </a:cubicBezTo>
                  <a:cubicBezTo>
                    <a:pt x="1142024" y="2028603"/>
                    <a:pt x="1024200" y="2029363"/>
                    <a:pt x="906281" y="2028603"/>
                  </a:cubicBezTo>
                  <a:cubicBezTo>
                    <a:pt x="885013" y="2029458"/>
                    <a:pt x="863849" y="2025226"/>
                    <a:pt x="844558" y="2016260"/>
                  </a:cubicBezTo>
                  <a:cubicBezTo>
                    <a:pt x="655297" y="1911811"/>
                    <a:pt x="488228" y="1780111"/>
                    <a:pt x="356878" y="1606536"/>
                  </a:cubicBezTo>
                  <a:cubicBezTo>
                    <a:pt x="335638" y="1578525"/>
                    <a:pt x="327732" y="1549564"/>
                    <a:pt x="347353" y="1517660"/>
                  </a:cubicBezTo>
                  <a:cubicBezTo>
                    <a:pt x="363927" y="1490503"/>
                    <a:pt x="390311" y="1477210"/>
                    <a:pt x="420315" y="1486040"/>
                  </a:cubicBezTo>
                  <a:cubicBezTo>
                    <a:pt x="440407" y="1492328"/>
                    <a:pt x="458132" y="1504505"/>
                    <a:pt x="471178" y="1520983"/>
                  </a:cubicBezTo>
                  <a:cubicBezTo>
                    <a:pt x="579859" y="1664458"/>
                    <a:pt x="718829" y="1772989"/>
                    <a:pt x="870467" y="1866803"/>
                  </a:cubicBezTo>
                  <a:cubicBezTo>
                    <a:pt x="891803" y="1879049"/>
                    <a:pt x="915952" y="1885591"/>
                    <a:pt x="940571" y="1885794"/>
                  </a:cubicBezTo>
                  <a:cubicBezTo>
                    <a:pt x="1075064" y="1887503"/>
                    <a:pt x="1209652" y="1886648"/>
                    <a:pt x="1344145" y="1886553"/>
                  </a:cubicBezTo>
                  <a:cubicBezTo>
                    <a:pt x="1354856" y="1886776"/>
                    <a:pt x="1365571" y="1886428"/>
                    <a:pt x="1376244" y="1885509"/>
                  </a:cubicBezTo>
                  <a:cubicBezTo>
                    <a:pt x="1404819" y="1882565"/>
                    <a:pt x="1422631" y="1867183"/>
                    <a:pt x="1424822" y="1838032"/>
                  </a:cubicBezTo>
                  <a:cubicBezTo>
                    <a:pt x="1427012" y="1808882"/>
                    <a:pt x="1405200" y="1795968"/>
                    <a:pt x="1380626" y="1791695"/>
                  </a:cubicBezTo>
                  <a:cubicBezTo>
                    <a:pt x="1352622" y="1786852"/>
                    <a:pt x="1323476" y="1788372"/>
                    <a:pt x="1295472" y="1783339"/>
                  </a:cubicBezTo>
                  <a:cubicBezTo>
                    <a:pt x="1222034" y="1770236"/>
                    <a:pt x="1146882" y="1761595"/>
                    <a:pt x="1076397" y="1739091"/>
                  </a:cubicBezTo>
                  <a:cubicBezTo>
                    <a:pt x="987719" y="1710985"/>
                    <a:pt x="947714" y="1631509"/>
                    <a:pt x="964574" y="1541398"/>
                  </a:cubicBezTo>
                  <a:cubicBezTo>
                    <a:pt x="976289" y="1478539"/>
                    <a:pt x="1019152" y="1444926"/>
                    <a:pt x="1074016" y="1415680"/>
                  </a:cubicBezTo>
                  <a:cubicBezTo>
                    <a:pt x="1183649" y="1356619"/>
                    <a:pt x="1258706" y="1266983"/>
                    <a:pt x="1278232" y="1140885"/>
                  </a:cubicBezTo>
                  <a:cubicBezTo>
                    <a:pt x="1288519" y="1074418"/>
                    <a:pt x="1259182" y="1017446"/>
                    <a:pt x="1215462" y="969210"/>
                  </a:cubicBezTo>
                  <a:cubicBezTo>
                    <a:pt x="1185832" y="938491"/>
                    <a:pt x="1154409" y="909543"/>
                    <a:pt x="1121355" y="882517"/>
                  </a:cubicBezTo>
                  <a:cubicBezTo>
                    <a:pt x="1083255" y="849664"/>
                    <a:pt x="1075254" y="810638"/>
                    <a:pt x="1101162" y="776645"/>
                  </a:cubicBezTo>
                  <a:cubicBezTo>
                    <a:pt x="1127070" y="742651"/>
                    <a:pt x="1169837" y="740467"/>
                    <a:pt x="1208890" y="769618"/>
                  </a:cubicBezTo>
                  <a:cubicBezTo>
                    <a:pt x="1303187" y="839883"/>
                    <a:pt x="1382816" y="922303"/>
                    <a:pt x="1412249" y="1040045"/>
                  </a:cubicBezTo>
                  <a:cubicBezTo>
                    <a:pt x="1441300" y="1154749"/>
                    <a:pt x="1408915" y="1258438"/>
                    <a:pt x="1344812" y="1353391"/>
                  </a:cubicBezTo>
                  <a:cubicBezTo>
                    <a:pt x="1334048" y="1370482"/>
                    <a:pt x="1321952" y="1386340"/>
                    <a:pt x="1306331" y="1408464"/>
                  </a:cubicBezTo>
                  <a:cubicBezTo>
                    <a:pt x="1325381" y="1409603"/>
                    <a:pt x="1339859" y="1410648"/>
                    <a:pt x="1354527" y="1411312"/>
                  </a:cubicBezTo>
                  <a:cubicBezTo>
                    <a:pt x="1478352" y="1416915"/>
                    <a:pt x="1602844" y="1413496"/>
                    <a:pt x="1724954" y="1429733"/>
                  </a:cubicBezTo>
                  <a:cubicBezTo>
                    <a:pt x="1962317" y="1461353"/>
                    <a:pt x="2176725" y="1550229"/>
                    <a:pt x="2352271" y="1718391"/>
                  </a:cubicBezTo>
                  <a:cubicBezTo>
                    <a:pt x="2378089" y="1744630"/>
                    <a:pt x="2402174" y="1772510"/>
                    <a:pt x="2424375" y="1801855"/>
                  </a:cubicBezTo>
                  <a:cubicBezTo>
                    <a:pt x="2466285" y="1853984"/>
                    <a:pt x="2519625" y="1884275"/>
                    <a:pt x="2586300" y="1885509"/>
                  </a:cubicBezTo>
                  <a:cubicBezTo>
                    <a:pt x="2664881" y="1887028"/>
                    <a:pt x="2743463" y="1886648"/>
                    <a:pt x="2822044" y="1886458"/>
                  </a:cubicBezTo>
                  <a:cubicBezTo>
                    <a:pt x="2852619" y="1886458"/>
                    <a:pt x="2876146" y="1874494"/>
                    <a:pt x="2880527" y="1841261"/>
                  </a:cubicBezTo>
                  <a:cubicBezTo>
                    <a:pt x="2885099" y="1806128"/>
                    <a:pt x="2858715" y="1797202"/>
                    <a:pt x="2832902" y="1790746"/>
                  </a:cubicBezTo>
                  <a:cubicBezTo>
                    <a:pt x="2815757" y="1786473"/>
                    <a:pt x="2797755" y="1785713"/>
                    <a:pt x="2780134" y="1782959"/>
                  </a:cubicBezTo>
                  <a:cubicBezTo>
                    <a:pt x="2580109" y="1752005"/>
                    <a:pt x="2508671" y="1555926"/>
                    <a:pt x="2549629" y="1418909"/>
                  </a:cubicBezTo>
                  <a:cubicBezTo>
                    <a:pt x="2568679" y="1353676"/>
                    <a:pt x="2616875" y="1314460"/>
                    <a:pt x="2680693" y="1300597"/>
                  </a:cubicBezTo>
                  <a:cubicBezTo>
                    <a:pt x="2752773" y="1285564"/>
                    <a:pt x="2825714" y="1274972"/>
                    <a:pt x="2899101" y="1268882"/>
                  </a:cubicBezTo>
                  <a:cubicBezTo>
                    <a:pt x="3034737" y="1256918"/>
                    <a:pt x="3160943" y="1211910"/>
                    <a:pt x="3287816" y="1167662"/>
                  </a:cubicBezTo>
                  <a:cubicBezTo>
                    <a:pt x="3337251" y="1150666"/>
                    <a:pt x="3387829" y="1136043"/>
                    <a:pt x="3435263" y="1114583"/>
                  </a:cubicBezTo>
                  <a:cubicBezTo>
                    <a:pt x="3529656" y="1071759"/>
                    <a:pt x="3541562" y="991999"/>
                    <a:pt x="3467744" y="919074"/>
                  </a:cubicBezTo>
                  <a:cubicBezTo>
                    <a:pt x="3374399" y="826875"/>
                    <a:pt x="3280101" y="736479"/>
                    <a:pt x="3189899" y="641906"/>
                  </a:cubicBezTo>
                  <a:cubicBezTo>
                    <a:pt x="3140106" y="586886"/>
                    <a:pt x="3071480" y="552409"/>
                    <a:pt x="2997494" y="545243"/>
                  </a:cubicBezTo>
                  <a:cubicBezTo>
                    <a:pt x="2945488" y="539831"/>
                    <a:pt x="2893958" y="530146"/>
                    <a:pt x="2842142" y="522455"/>
                  </a:cubicBezTo>
                  <a:cubicBezTo>
                    <a:pt x="2790326" y="514763"/>
                    <a:pt x="2772990" y="497197"/>
                    <a:pt x="2763846" y="445732"/>
                  </a:cubicBezTo>
                  <a:cubicBezTo>
                    <a:pt x="2732414" y="269879"/>
                    <a:pt x="2598683" y="151377"/>
                    <a:pt x="2422089" y="143591"/>
                  </a:cubicBezTo>
                  <a:cubicBezTo>
                    <a:pt x="2253888" y="136321"/>
                    <a:pt x="2103935" y="248446"/>
                    <a:pt x="2063854" y="411454"/>
                  </a:cubicBezTo>
                  <a:cubicBezTo>
                    <a:pt x="2051567" y="462824"/>
                    <a:pt x="2058710" y="519226"/>
                    <a:pt x="2059663" y="572875"/>
                  </a:cubicBezTo>
                  <a:cubicBezTo>
                    <a:pt x="2059663" y="583794"/>
                    <a:pt x="2070712" y="596138"/>
                    <a:pt x="2079570" y="605064"/>
                  </a:cubicBezTo>
                  <a:cubicBezTo>
                    <a:pt x="2112622" y="639342"/>
                    <a:pt x="2154532" y="653965"/>
                    <a:pt x="2200823" y="659187"/>
                  </a:cubicBezTo>
                  <a:cubicBezTo>
                    <a:pt x="2250353" y="664790"/>
                    <a:pt x="2277023" y="695175"/>
                    <a:pt x="2272832" y="738853"/>
                  </a:cubicBezTo>
                  <a:cubicBezTo>
                    <a:pt x="2269499" y="779778"/>
                    <a:pt x="2236828" y="804751"/>
                    <a:pt x="2188917" y="800763"/>
                  </a:cubicBezTo>
                  <a:cubicBezTo>
                    <a:pt x="2101287" y="793641"/>
                    <a:pt x="2024325" y="761262"/>
                    <a:pt x="1966889" y="693466"/>
                  </a:cubicBezTo>
                  <a:cubicBezTo>
                    <a:pt x="1894785" y="608008"/>
                    <a:pt x="1824014" y="521885"/>
                    <a:pt x="1755625" y="433578"/>
                  </a:cubicBezTo>
                  <a:cubicBezTo>
                    <a:pt x="1648754" y="295516"/>
                    <a:pt x="1517024" y="202557"/>
                    <a:pt x="1336049" y="196385"/>
                  </a:cubicBezTo>
                  <a:cubicBezTo>
                    <a:pt x="1205366" y="192112"/>
                    <a:pt x="1076207" y="204931"/>
                    <a:pt x="952382" y="247090"/>
                  </a:cubicBezTo>
                  <a:cubicBezTo>
                    <a:pt x="877896" y="272538"/>
                    <a:pt x="806744" y="308335"/>
                    <a:pt x="734640" y="344987"/>
                  </a:cubicBezTo>
                  <a:cubicBezTo>
                    <a:pt x="795314" y="391324"/>
                    <a:pt x="858465" y="424178"/>
                    <a:pt x="929903" y="437377"/>
                  </a:cubicBezTo>
                  <a:cubicBezTo>
                    <a:pt x="1036773" y="457032"/>
                    <a:pt x="1131356" y="419525"/>
                    <a:pt x="1223844" y="373283"/>
                  </a:cubicBezTo>
                  <a:cubicBezTo>
                    <a:pt x="1239846" y="365307"/>
                    <a:pt x="1254896" y="355527"/>
                    <a:pt x="1271469" y="348690"/>
                  </a:cubicBezTo>
                  <a:cubicBezTo>
                    <a:pt x="1305602" y="333241"/>
                    <a:pt x="1345902" y="346924"/>
                    <a:pt x="1363481" y="379930"/>
                  </a:cubicBezTo>
                  <a:cubicBezTo>
                    <a:pt x="1381889" y="412866"/>
                    <a:pt x="1370297" y="454435"/>
                    <a:pt x="1337477" y="473174"/>
                  </a:cubicBezTo>
                  <a:cubicBezTo>
                    <a:pt x="1132976" y="595759"/>
                    <a:pt x="924378" y="634500"/>
                    <a:pt x="707399" y="503274"/>
                  </a:cubicBezTo>
                  <a:cubicBezTo>
                    <a:pt x="677966" y="485423"/>
                    <a:pt x="647486" y="469281"/>
                    <a:pt x="617387" y="452474"/>
                  </a:cubicBezTo>
                  <a:cubicBezTo>
                    <a:pt x="616530" y="451999"/>
                    <a:pt x="615101" y="452474"/>
                    <a:pt x="610053" y="452474"/>
                  </a:cubicBezTo>
                  <a:cubicBezTo>
                    <a:pt x="545562" y="514415"/>
                    <a:pt x="494588" y="588957"/>
                    <a:pt x="460320" y="671436"/>
                  </a:cubicBezTo>
                  <a:cubicBezTo>
                    <a:pt x="427364" y="753286"/>
                    <a:pt x="405456" y="839883"/>
                    <a:pt x="378786" y="924202"/>
                  </a:cubicBezTo>
                  <a:cubicBezTo>
                    <a:pt x="378284" y="926519"/>
                    <a:pt x="377934" y="928866"/>
                    <a:pt x="377738" y="931228"/>
                  </a:cubicBezTo>
                  <a:cubicBezTo>
                    <a:pt x="367070" y="989150"/>
                    <a:pt x="336114" y="1018491"/>
                    <a:pt x="292966" y="1011559"/>
                  </a:cubicBezTo>
                  <a:cubicBezTo>
                    <a:pt x="246293" y="1004058"/>
                    <a:pt x="225719" y="967026"/>
                    <a:pt x="236578" y="907585"/>
                  </a:cubicBezTo>
                  <a:cubicBezTo>
                    <a:pt x="243150" y="871598"/>
                    <a:pt x="251437" y="835895"/>
                    <a:pt x="259533" y="797819"/>
                  </a:cubicBezTo>
                  <a:cubicBezTo>
                    <a:pt x="236768" y="790888"/>
                    <a:pt x="215147" y="785475"/>
                    <a:pt x="194382" y="777594"/>
                  </a:cubicBezTo>
                  <a:cubicBezTo>
                    <a:pt x="93989" y="739613"/>
                    <a:pt x="26170" y="673146"/>
                    <a:pt x="5692" y="564234"/>
                  </a:cubicBezTo>
                  <a:cubicBezTo>
                    <a:pt x="4352" y="559703"/>
                    <a:pt x="2498" y="555338"/>
                    <a:pt x="167" y="551226"/>
                  </a:cubicBezTo>
                  <a:close/>
                  <a:moveTo>
                    <a:pt x="464892" y="385342"/>
                  </a:moveTo>
                  <a:cubicBezTo>
                    <a:pt x="381167" y="366351"/>
                    <a:pt x="295919" y="364168"/>
                    <a:pt x="214194" y="403763"/>
                  </a:cubicBezTo>
                  <a:cubicBezTo>
                    <a:pt x="150091" y="434718"/>
                    <a:pt x="127326" y="490835"/>
                    <a:pt x="150948" y="558062"/>
                  </a:cubicBezTo>
                  <a:cubicBezTo>
                    <a:pt x="176475" y="630227"/>
                    <a:pt x="239721" y="646274"/>
                    <a:pt x="299062" y="6577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7"/>
            <p:cNvSpPr/>
            <p:nvPr/>
          </p:nvSpPr>
          <p:spPr>
            <a:xfrm>
              <a:off x="2957607" y="3603682"/>
              <a:ext cx="142307" cy="141324"/>
            </a:xfrm>
            <a:custGeom>
              <a:avLst/>
              <a:gdLst/>
              <a:ahLst/>
              <a:cxnLst/>
              <a:rect l="l" t="t" r="r" b="b"/>
              <a:pathLst>
                <a:path w="142307" h="141324" extrusionOk="0">
                  <a:moveTo>
                    <a:pt x="69986" y="106"/>
                  </a:moveTo>
                  <a:cubicBezTo>
                    <a:pt x="108844" y="-1049"/>
                    <a:pt x="141284" y="29416"/>
                    <a:pt x="142443" y="68153"/>
                  </a:cubicBezTo>
                  <a:cubicBezTo>
                    <a:pt x="142471" y="69082"/>
                    <a:pt x="142480" y="70012"/>
                    <a:pt x="142471" y="70941"/>
                  </a:cubicBezTo>
                  <a:cubicBezTo>
                    <a:pt x="141723" y="109319"/>
                    <a:pt x="110858" y="140339"/>
                    <a:pt x="72367" y="141397"/>
                  </a:cubicBezTo>
                  <a:cubicBezTo>
                    <a:pt x="32809" y="141711"/>
                    <a:pt x="485" y="109999"/>
                    <a:pt x="170" y="70564"/>
                  </a:cubicBezTo>
                  <a:cubicBezTo>
                    <a:pt x="168" y="70310"/>
                    <a:pt x="167" y="70056"/>
                    <a:pt x="168" y="69802"/>
                  </a:cubicBezTo>
                  <a:cubicBezTo>
                    <a:pt x="220" y="31369"/>
                    <a:pt x="31433" y="211"/>
                    <a:pt x="69986" y="1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7"/>
            <p:cNvSpPr/>
            <p:nvPr/>
          </p:nvSpPr>
          <p:spPr>
            <a:xfrm>
              <a:off x="5572884" y="3198133"/>
              <a:ext cx="142310" cy="141232"/>
            </a:xfrm>
            <a:custGeom>
              <a:avLst/>
              <a:gdLst/>
              <a:ahLst/>
              <a:cxnLst/>
              <a:rect l="l" t="t" r="r" b="b"/>
              <a:pathLst>
                <a:path w="142310" h="141232" extrusionOk="0">
                  <a:moveTo>
                    <a:pt x="69988" y="109"/>
                  </a:moveTo>
                  <a:cubicBezTo>
                    <a:pt x="108791" y="-1099"/>
                    <a:pt x="141231" y="29279"/>
                    <a:pt x="142443" y="67962"/>
                  </a:cubicBezTo>
                  <a:cubicBezTo>
                    <a:pt x="142474" y="68956"/>
                    <a:pt x="142484" y="69950"/>
                    <a:pt x="142473" y="70944"/>
                  </a:cubicBezTo>
                  <a:cubicBezTo>
                    <a:pt x="142157" y="110118"/>
                    <a:pt x="110046" y="141619"/>
                    <a:pt x="70750" y="141305"/>
                  </a:cubicBezTo>
                  <a:cubicBezTo>
                    <a:pt x="31454" y="140990"/>
                    <a:pt x="-146" y="108979"/>
                    <a:pt x="170" y="69805"/>
                  </a:cubicBezTo>
                  <a:cubicBezTo>
                    <a:pt x="222" y="31372"/>
                    <a:pt x="31435" y="214"/>
                    <a:pt x="69988" y="1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8"/>
          <p:cNvSpPr txBox="1"/>
          <p:nvPr/>
        </p:nvSpPr>
        <p:spPr>
          <a:xfrm>
            <a:off x="431800" y="379681"/>
            <a:ext cx="628963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Trampeo y procesamiento de mamíferos pequeños</a:t>
            </a:r>
            <a:endParaRPr/>
          </a:p>
        </p:txBody>
      </p:sp>
      <p:sp>
        <p:nvSpPr>
          <p:cNvPr id="435" name="Google Shape;435;p28"/>
          <p:cNvSpPr/>
          <p:nvPr/>
        </p:nvSpPr>
        <p:spPr>
          <a:xfrm>
            <a:off x="859628" y="1917423"/>
            <a:ext cx="7405597" cy="4232315"/>
          </a:xfrm>
          <a:prstGeom prst="roundRect">
            <a:avLst>
              <a:gd name="adj" fmla="val 3628"/>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6" name="Google Shape;436;p28"/>
          <p:cNvSpPr/>
          <p:nvPr/>
        </p:nvSpPr>
        <p:spPr>
          <a:xfrm>
            <a:off x="431800" y="148542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28"/>
          <p:cNvSpPr txBox="1"/>
          <p:nvPr/>
        </p:nvSpPr>
        <p:spPr>
          <a:xfrm>
            <a:off x="1521250" y="1917423"/>
            <a:ext cx="6090336" cy="4232315"/>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Tener en cuenta:</a:t>
            </a:r>
            <a:endParaRPr/>
          </a:p>
          <a:p>
            <a:pPr marL="0" marR="0" lvl="0" indent="0" algn="l" rtl="0">
              <a:lnSpc>
                <a:spcPct val="100000"/>
              </a:lnSpc>
              <a:spcBef>
                <a:spcPts val="1200"/>
              </a:spcBef>
              <a:spcAft>
                <a:spcPts val="0"/>
              </a:spcAft>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Utilice EPP para manipular las trampas</a:t>
            </a:r>
            <a:endParaRPr/>
          </a:p>
          <a:p>
            <a:pPr marL="342900" marR="0" lvl="0" indent="-342900" algn="l" rtl="0">
              <a:lnSpc>
                <a:spcPct val="100000"/>
              </a:lnSpc>
              <a:spcBef>
                <a:spcPts val="6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Asegúrese que las especies capturadas sean de interés para el estudio</a:t>
            </a:r>
            <a:endParaRPr/>
          </a:p>
          <a:p>
            <a:pPr marL="342900" marR="0" lvl="0" indent="-342900" algn="l" rtl="0">
              <a:lnSpc>
                <a:spcPct val="100000"/>
              </a:lnSpc>
              <a:spcBef>
                <a:spcPts val="6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Para la recogida de trampas: colocarlas en bolsas dobles</a:t>
            </a:r>
            <a:endParaRPr/>
          </a:p>
          <a:p>
            <a:pPr marL="342900" marR="0" lvl="0" indent="-342900" algn="l" rtl="0">
              <a:lnSpc>
                <a:spcPct val="100000"/>
              </a:lnSpc>
              <a:spcBef>
                <a:spcPts val="6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Para el transporte en vehículo: los animales en un compartimento diferente que el personal</a:t>
            </a:r>
            <a:endParaRPr/>
          </a:p>
          <a:p>
            <a:pPr marL="342900" marR="0" lvl="0" indent="-342900" algn="l" rtl="0">
              <a:lnSpc>
                <a:spcPct val="100000"/>
              </a:lnSpc>
              <a:spcBef>
                <a:spcPts val="6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Para el laboratorio de campo: sitio de procesamiento alejado de las actividades humanas</a:t>
            </a:r>
            <a:endParaRPr/>
          </a:p>
        </p:txBody>
      </p:sp>
      <p:grpSp>
        <p:nvGrpSpPr>
          <p:cNvPr id="438" name="Google Shape;438;p28"/>
          <p:cNvGrpSpPr/>
          <p:nvPr/>
        </p:nvGrpSpPr>
        <p:grpSpPr>
          <a:xfrm>
            <a:off x="611199" y="1647423"/>
            <a:ext cx="496491" cy="540143"/>
            <a:chOff x="2889311" y="1600200"/>
            <a:chExt cx="3362901" cy="3658567"/>
          </a:xfrm>
        </p:grpSpPr>
        <p:sp>
          <p:nvSpPr>
            <p:cNvPr id="439" name="Google Shape;439;p28"/>
            <p:cNvSpPr/>
            <p:nvPr/>
          </p:nvSpPr>
          <p:spPr>
            <a:xfrm>
              <a:off x="4485208" y="1600200"/>
              <a:ext cx="169392" cy="416931"/>
            </a:xfrm>
            <a:custGeom>
              <a:avLst/>
              <a:gdLst/>
              <a:ahLst/>
              <a:cxnLst/>
              <a:rect l="l" t="t" r="r" b="b"/>
              <a:pathLst>
                <a:path w="169392" h="416931" extrusionOk="0">
                  <a:moveTo>
                    <a:pt x="100634" y="160"/>
                  </a:moveTo>
                  <a:cubicBezTo>
                    <a:pt x="153398" y="16257"/>
                    <a:pt x="170891" y="53785"/>
                    <a:pt x="169465" y="106459"/>
                  </a:cubicBezTo>
                  <a:cubicBezTo>
                    <a:pt x="167468" y="176563"/>
                    <a:pt x="169465" y="246857"/>
                    <a:pt x="168799" y="317056"/>
                  </a:cubicBezTo>
                  <a:cubicBezTo>
                    <a:pt x="168799" y="381541"/>
                    <a:pt x="136855" y="418116"/>
                    <a:pt x="83236" y="417069"/>
                  </a:cubicBezTo>
                  <a:cubicBezTo>
                    <a:pt x="32088" y="416021"/>
                    <a:pt x="1285" y="378969"/>
                    <a:pt x="1000" y="317152"/>
                  </a:cubicBezTo>
                  <a:cubicBezTo>
                    <a:pt x="1000" y="248190"/>
                    <a:pt x="3091" y="179134"/>
                    <a:pt x="334" y="110268"/>
                  </a:cubicBezTo>
                  <a:cubicBezTo>
                    <a:pt x="-1853" y="57881"/>
                    <a:pt x="15450" y="20638"/>
                    <a:pt x="64507" y="1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8"/>
            <p:cNvSpPr/>
            <p:nvPr/>
          </p:nvSpPr>
          <p:spPr>
            <a:xfrm>
              <a:off x="3560153" y="2110763"/>
              <a:ext cx="2022742" cy="2352746"/>
            </a:xfrm>
            <a:custGeom>
              <a:avLst/>
              <a:gdLst/>
              <a:ahLst/>
              <a:cxnLst/>
              <a:rect l="l" t="t" r="r" b="b"/>
              <a:pathLst>
                <a:path w="2022742" h="2352746" extrusionOk="0">
                  <a:moveTo>
                    <a:pt x="1011904" y="2352906"/>
                  </a:moveTo>
                  <a:lnTo>
                    <a:pt x="552047" y="2352906"/>
                  </a:lnTo>
                  <a:cubicBezTo>
                    <a:pt x="475991" y="2352906"/>
                    <a:pt x="447470" y="2325093"/>
                    <a:pt x="440910" y="2249370"/>
                  </a:cubicBezTo>
                  <a:cubicBezTo>
                    <a:pt x="420470" y="2011245"/>
                    <a:pt x="352589" y="1790550"/>
                    <a:pt x="204564" y="1598336"/>
                  </a:cubicBezTo>
                  <a:cubicBezTo>
                    <a:pt x="130409" y="1502038"/>
                    <a:pt x="62529" y="1401645"/>
                    <a:pt x="32772" y="1280772"/>
                  </a:cubicBezTo>
                  <a:cubicBezTo>
                    <a:pt x="-123715" y="645741"/>
                    <a:pt x="303438" y="86337"/>
                    <a:pt x="873671" y="9470"/>
                  </a:cubicBezTo>
                  <a:cubicBezTo>
                    <a:pt x="1435729" y="-66730"/>
                    <a:pt x="1952343" y="333320"/>
                    <a:pt x="2015184" y="896534"/>
                  </a:cubicBezTo>
                  <a:cubicBezTo>
                    <a:pt x="2042565" y="1141803"/>
                    <a:pt x="1999973" y="1370593"/>
                    <a:pt x="1839779" y="1568046"/>
                  </a:cubicBezTo>
                  <a:cubicBezTo>
                    <a:pt x="1679585" y="1765500"/>
                    <a:pt x="1600011" y="1994671"/>
                    <a:pt x="1580141" y="2247084"/>
                  </a:cubicBezTo>
                  <a:cubicBezTo>
                    <a:pt x="1573581" y="2330237"/>
                    <a:pt x="1546201" y="2352906"/>
                    <a:pt x="1460637" y="2352906"/>
                  </a:cubicBezTo>
                  <a:close/>
                  <a:moveTo>
                    <a:pt x="1417760" y="2184600"/>
                  </a:moveTo>
                  <a:cubicBezTo>
                    <a:pt x="1420613" y="2166597"/>
                    <a:pt x="1422989" y="2152596"/>
                    <a:pt x="1424986" y="2138499"/>
                  </a:cubicBezTo>
                  <a:cubicBezTo>
                    <a:pt x="1445996" y="1990671"/>
                    <a:pt x="1477655" y="1844938"/>
                    <a:pt x="1550289" y="1713684"/>
                  </a:cubicBezTo>
                  <a:cubicBezTo>
                    <a:pt x="1600431" y="1624656"/>
                    <a:pt x="1656226" y="1538946"/>
                    <a:pt x="1717328" y="1457080"/>
                  </a:cubicBezTo>
                  <a:cubicBezTo>
                    <a:pt x="1847860" y="1279439"/>
                    <a:pt x="1878948" y="1080081"/>
                    <a:pt x="1842061" y="870245"/>
                  </a:cubicBezTo>
                  <a:cubicBezTo>
                    <a:pt x="1759444" y="398186"/>
                    <a:pt x="1324021" y="96053"/>
                    <a:pt x="853326" y="182635"/>
                  </a:cubicBezTo>
                  <a:cubicBezTo>
                    <a:pt x="393565" y="267122"/>
                    <a:pt x="67853" y="727655"/>
                    <a:pt x="195532" y="1236100"/>
                  </a:cubicBezTo>
                  <a:cubicBezTo>
                    <a:pt x="221297" y="1338684"/>
                    <a:pt x="278339" y="1425362"/>
                    <a:pt x="342131" y="1507086"/>
                  </a:cubicBezTo>
                  <a:cubicBezTo>
                    <a:pt x="489586" y="1696158"/>
                    <a:pt x="568590" y="1912089"/>
                    <a:pt x="596635" y="2148119"/>
                  </a:cubicBezTo>
                  <a:cubicBezTo>
                    <a:pt x="600058" y="2176694"/>
                    <a:pt x="608804" y="2185362"/>
                    <a:pt x="637611" y="2185171"/>
                  </a:cubicBezTo>
                  <a:cubicBezTo>
                    <a:pt x="886981" y="2184123"/>
                    <a:pt x="1136446" y="2184600"/>
                    <a:pt x="1385912" y="21846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8"/>
            <p:cNvSpPr/>
            <p:nvPr/>
          </p:nvSpPr>
          <p:spPr>
            <a:xfrm>
              <a:off x="4002357" y="4779595"/>
              <a:ext cx="1137492" cy="479172"/>
            </a:xfrm>
            <a:custGeom>
              <a:avLst/>
              <a:gdLst/>
              <a:ahLst/>
              <a:cxnLst/>
              <a:rect l="l" t="t" r="r" b="b"/>
              <a:pathLst>
                <a:path w="1137492" h="479172" extrusionOk="0">
                  <a:moveTo>
                    <a:pt x="570270" y="304"/>
                  </a:moveTo>
                  <a:lnTo>
                    <a:pt x="1036686" y="304"/>
                  </a:lnTo>
                  <a:cubicBezTo>
                    <a:pt x="1125007" y="304"/>
                    <a:pt x="1160278" y="57454"/>
                    <a:pt x="1122820" y="137559"/>
                  </a:cubicBezTo>
                  <a:cubicBezTo>
                    <a:pt x="1007024" y="381399"/>
                    <a:pt x="728467" y="520559"/>
                    <a:pt x="458372" y="468458"/>
                  </a:cubicBezTo>
                  <a:cubicBezTo>
                    <a:pt x="254065" y="429024"/>
                    <a:pt x="102427" y="318915"/>
                    <a:pt x="12110" y="128987"/>
                  </a:cubicBezTo>
                  <a:cubicBezTo>
                    <a:pt x="-20784" y="59835"/>
                    <a:pt x="16769" y="685"/>
                    <a:pt x="93110" y="399"/>
                  </a:cubicBezTo>
                  <a:cubicBezTo>
                    <a:pt x="252164" y="-77"/>
                    <a:pt x="411217" y="304"/>
                    <a:pt x="570270" y="304"/>
                  </a:cubicBezTo>
                  <a:close/>
                  <a:moveTo>
                    <a:pt x="897978" y="171087"/>
                  </a:moveTo>
                  <a:lnTo>
                    <a:pt x="242466" y="171087"/>
                  </a:lnTo>
                  <a:cubicBezTo>
                    <a:pt x="392488" y="347490"/>
                    <a:pt x="721527" y="362921"/>
                    <a:pt x="897978" y="1710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8"/>
            <p:cNvSpPr/>
            <p:nvPr/>
          </p:nvSpPr>
          <p:spPr>
            <a:xfrm>
              <a:off x="4006221" y="4536746"/>
              <a:ext cx="1129987" cy="168317"/>
            </a:xfrm>
            <a:custGeom>
              <a:avLst/>
              <a:gdLst/>
              <a:ahLst/>
              <a:cxnLst/>
              <a:rect l="l" t="t" r="r" b="b"/>
              <a:pathLst>
                <a:path w="1129987" h="168317" extrusionOk="0">
                  <a:moveTo>
                    <a:pt x="565075" y="551"/>
                  </a:moveTo>
                  <a:cubicBezTo>
                    <a:pt x="721751" y="551"/>
                    <a:pt x="878808" y="551"/>
                    <a:pt x="1035104" y="551"/>
                  </a:cubicBezTo>
                  <a:cubicBezTo>
                    <a:pt x="1100893" y="551"/>
                    <a:pt x="1136069" y="37794"/>
                    <a:pt x="1129319" y="97135"/>
                  </a:cubicBezTo>
                  <a:cubicBezTo>
                    <a:pt x="1126638" y="131607"/>
                    <a:pt x="1100743" y="159756"/>
                    <a:pt x="1066667" y="165238"/>
                  </a:cubicBezTo>
                  <a:cubicBezTo>
                    <a:pt x="1055004" y="167410"/>
                    <a:pt x="1043164" y="168495"/>
                    <a:pt x="1031301" y="168477"/>
                  </a:cubicBezTo>
                  <a:cubicBezTo>
                    <a:pt x="720293" y="168477"/>
                    <a:pt x="409286" y="168477"/>
                    <a:pt x="98278" y="168477"/>
                  </a:cubicBezTo>
                  <a:cubicBezTo>
                    <a:pt x="34010" y="168477"/>
                    <a:pt x="926" y="139902"/>
                    <a:pt x="165" y="86181"/>
                  </a:cubicBezTo>
                  <a:cubicBezTo>
                    <a:pt x="-595" y="32460"/>
                    <a:pt x="32299" y="932"/>
                    <a:pt x="91433" y="456"/>
                  </a:cubicBezTo>
                  <a:cubicBezTo>
                    <a:pt x="213694" y="-211"/>
                    <a:pt x="335955" y="456"/>
                    <a:pt x="458215" y="4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8"/>
            <p:cNvSpPr/>
            <p:nvPr/>
          </p:nvSpPr>
          <p:spPr>
            <a:xfrm>
              <a:off x="2889311" y="3201494"/>
              <a:ext cx="414457" cy="169360"/>
            </a:xfrm>
            <a:custGeom>
              <a:avLst/>
              <a:gdLst/>
              <a:ahLst/>
              <a:cxnLst/>
              <a:rect l="l" t="t" r="r" b="b"/>
              <a:pathLst>
                <a:path w="414457" h="169360" extrusionOk="0">
                  <a:moveTo>
                    <a:pt x="206489" y="169181"/>
                  </a:moveTo>
                  <a:cubicBezTo>
                    <a:pt x="167320" y="169181"/>
                    <a:pt x="128246" y="169943"/>
                    <a:pt x="89077" y="169181"/>
                  </a:cubicBezTo>
                  <a:cubicBezTo>
                    <a:pt x="34982" y="167848"/>
                    <a:pt x="1422" y="136320"/>
                    <a:pt x="186" y="87457"/>
                  </a:cubicBezTo>
                  <a:cubicBezTo>
                    <a:pt x="-1050" y="38594"/>
                    <a:pt x="31749" y="3351"/>
                    <a:pt x="84989" y="1732"/>
                  </a:cubicBezTo>
                  <a:cubicBezTo>
                    <a:pt x="167986" y="-268"/>
                    <a:pt x="251077" y="-459"/>
                    <a:pt x="333979" y="1732"/>
                  </a:cubicBezTo>
                  <a:cubicBezTo>
                    <a:pt x="386363" y="3256"/>
                    <a:pt x="415264" y="36593"/>
                    <a:pt x="414599" y="86504"/>
                  </a:cubicBezTo>
                  <a:cubicBezTo>
                    <a:pt x="413933" y="136415"/>
                    <a:pt x="383225" y="165943"/>
                    <a:pt x="331032" y="168896"/>
                  </a:cubicBezTo>
                  <a:lnTo>
                    <a:pt x="206489" y="16889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8"/>
            <p:cNvSpPr/>
            <p:nvPr/>
          </p:nvSpPr>
          <p:spPr>
            <a:xfrm>
              <a:off x="5839235" y="3201733"/>
              <a:ext cx="412977" cy="169111"/>
            </a:xfrm>
            <a:custGeom>
              <a:avLst/>
              <a:gdLst/>
              <a:ahLst/>
              <a:cxnLst/>
              <a:rect l="l" t="t" r="r" b="b"/>
              <a:pathLst>
                <a:path w="412977" h="169111" extrusionOk="0">
                  <a:moveTo>
                    <a:pt x="206797" y="168847"/>
                  </a:moveTo>
                  <a:cubicBezTo>
                    <a:pt x="166487" y="168847"/>
                    <a:pt x="126082" y="169800"/>
                    <a:pt x="85772" y="168847"/>
                  </a:cubicBezTo>
                  <a:cubicBezTo>
                    <a:pt x="32532" y="167419"/>
                    <a:pt x="1539" y="137605"/>
                    <a:pt x="208" y="88742"/>
                  </a:cubicBezTo>
                  <a:cubicBezTo>
                    <a:pt x="-1313" y="37117"/>
                    <a:pt x="28159" y="3017"/>
                    <a:pt x="82349" y="1779"/>
                  </a:cubicBezTo>
                  <a:cubicBezTo>
                    <a:pt x="165378" y="-380"/>
                    <a:pt x="248438" y="-380"/>
                    <a:pt x="331529" y="1779"/>
                  </a:cubicBezTo>
                  <a:cubicBezTo>
                    <a:pt x="382487" y="3208"/>
                    <a:pt x="414241" y="39307"/>
                    <a:pt x="413100" y="86742"/>
                  </a:cubicBezTo>
                  <a:cubicBezTo>
                    <a:pt x="411959" y="134176"/>
                    <a:pt x="379540" y="166942"/>
                    <a:pt x="328107" y="168657"/>
                  </a:cubicBezTo>
                  <a:cubicBezTo>
                    <a:pt x="287607" y="169895"/>
                    <a:pt x="247202" y="168847"/>
                    <a:pt x="206797" y="1688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8"/>
            <p:cNvSpPr/>
            <p:nvPr/>
          </p:nvSpPr>
          <p:spPr>
            <a:xfrm>
              <a:off x="3686867" y="1814009"/>
              <a:ext cx="293222" cy="386534"/>
            </a:xfrm>
            <a:custGeom>
              <a:avLst/>
              <a:gdLst/>
              <a:ahLst/>
              <a:cxnLst/>
              <a:rect l="l" t="t" r="r" b="b"/>
              <a:pathLst>
                <a:path w="293222" h="386534" extrusionOk="0">
                  <a:moveTo>
                    <a:pt x="293375" y="294794"/>
                  </a:moveTo>
                  <a:cubicBezTo>
                    <a:pt x="292710" y="339943"/>
                    <a:pt x="269037" y="371471"/>
                    <a:pt x="233291" y="382615"/>
                  </a:cubicBezTo>
                  <a:cubicBezTo>
                    <a:pt x="199293" y="394073"/>
                    <a:pt x="161882" y="380779"/>
                    <a:pt x="142688" y="350420"/>
                  </a:cubicBezTo>
                  <a:cubicBezTo>
                    <a:pt x="96864" y="274220"/>
                    <a:pt x="52181" y="196973"/>
                    <a:pt x="9589" y="118487"/>
                  </a:cubicBezTo>
                  <a:cubicBezTo>
                    <a:pt x="-12087" y="78196"/>
                    <a:pt x="5121" y="34762"/>
                    <a:pt x="45431" y="12378"/>
                  </a:cubicBezTo>
                  <a:cubicBezTo>
                    <a:pt x="85741" y="-10006"/>
                    <a:pt x="127192" y="-1624"/>
                    <a:pt x="151150" y="37429"/>
                  </a:cubicBezTo>
                  <a:cubicBezTo>
                    <a:pt x="197164" y="112295"/>
                    <a:pt x="240706" y="188781"/>
                    <a:pt x="284248" y="265076"/>
                  </a:cubicBezTo>
                  <a:cubicBezTo>
                    <a:pt x="288732" y="274479"/>
                    <a:pt x="291807" y="284493"/>
                    <a:pt x="293375" y="2947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8"/>
            <p:cNvSpPr/>
            <p:nvPr/>
          </p:nvSpPr>
          <p:spPr>
            <a:xfrm>
              <a:off x="5163215" y="1814155"/>
              <a:ext cx="292622" cy="386270"/>
            </a:xfrm>
            <a:custGeom>
              <a:avLst/>
              <a:gdLst/>
              <a:ahLst/>
              <a:cxnLst/>
              <a:rect l="l" t="t" r="r" b="b"/>
              <a:pathLst>
                <a:path w="292622" h="386270" extrusionOk="0">
                  <a:moveTo>
                    <a:pt x="181" y="292077"/>
                  </a:moveTo>
                  <a:cubicBezTo>
                    <a:pt x="2106" y="281845"/>
                    <a:pt x="5300" y="271893"/>
                    <a:pt x="9688" y="262454"/>
                  </a:cubicBezTo>
                  <a:cubicBezTo>
                    <a:pt x="51710" y="187969"/>
                    <a:pt x="92970" y="113007"/>
                    <a:pt x="137749" y="40236"/>
                  </a:cubicBezTo>
                  <a:cubicBezTo>
                    <a:pt x="169407" y="-11294"/>
                    <a:pt x="234721" y="-12818"/>
                    <a:pt x="273414" y="33854"/>
                  </a:cubicBezTo>
                  <a:cubicBezTo>
                    <a:pt x="296002" y="58549"/>
                    <a:pt x="299164" y="95385"/>
                    <a:pt x="281115" y="123580"/>
                  </a:cubicBezTo>
                  <a:cubicBezTo>
                    <a:pt x="238143" y="198827"/>
                    <a:pt x="194886" y="274075"/>
                    <a:pt x="150013" y="348179"/>
                  </a:cubicBezTo>
                  <a:cubicBezTo>
                    <a:pt x="131429" y="380587"/>
                    <a:pt x="92128" y="394707"/>
                    <a:pt x="57224" y="381517"/>
                  </a:cubicBezTo>
                  <a:cubicBezTo>
                    <a:pt x="21572" y="369230"/>
                    <a:pt x="-769" y="337511"/>
                    <a:pt x="181" y="2920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8"/>
            <p:cNvSpPr/>
            <p:nvPr/>
          </p:nvSpPr>
          <p:spPr>
            <a:xfrm>
              <a:off x="5655293" y="3876825"/>
              <a:ext cx="383569" cy="294903"/>
            </a:xfrm>
            <a:custGeom>
              <a:avLst/>
              <a:gdLst/>
              <a:ahLst/>
              <a:cxnLst/>
              <a:rect l="l" t="t" r="r" b="b"/>
              <a:pathLst>
                <a:path w="383569" h="294903" extrusionOk="0">
                  <a:moveTo>
                    <a:pt x="383703" y="195272"/>
                  </a:moveTo>
                  <a:cubicBezTo>
                    <a:pt x="384939" y="270900"/>
                    <a:pt x="322288" y="314906"/>
                    <a:pt x="268002" y="286235"/>
                  </a:cubicBezTo>
                  <a:cubicBezTo>
                    <a:pt x="189379" y="244802"/>
                    <a:pt x="112752" y="199463"/>
                    <a:pt x="36886" y="152885"/>
                  </a:cubicBezTo>
                  <a:cubicBezTo>
                    <a:pt x="-2569" y="128882"/>
                    <a:pt x="-9984" y="83734"/>
                    <a:pt x="13403" y="43538"/>
                  </a:cubicBezTo>
                  <a:cubicBezTo>
                    <a:pt x="35840" y="5438"/>
                    <a:pt x="78051" y="-11897"/>
                    <a:pt x="116840" y="9344"/>
                  </a:cubicBezTo>
                  <a:cubicBezTo>
                    <a:pt x="195939" y="52397"/>
                    <a:pt x="273897" y="97640"/>
                    <a:pt x="349858" y="145932"/>
                  </a:cubicBezTo>
                  <a:cubicBezTo>
                    <a:pt x="368302" y="157172"/>
                    <a:pt x="376953" y="184699"/>
                    <a:pt x="383703" y="1952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8"/>
            <p:cNvSpPr/>
            <p:nvPr/>
          </p:nvSpPr>
          <p:spPr>
            <a:xfrm>
              <a:off x="3102183" y="3877792"/>
              <a:ext cx="384310" cy="294576"/>
            </a:xfrm>
            <a:custGeom>
              <a:avLst/>
              <a:gdLst/>
              <a:ahLst/>
              <a:cxnLst/>
              <a:rect l="l" t="t" r="r" b="b"/>
              <a:pathLst>
                <a:path w="384310" h="294576" extrusionOk="0">
                  <a:moveTo>
                    <a:pt x="292900" y="280"/>
                  </a:moveTo>
                  <a:cubicBezTo>
                    <a:pt x="331194" y="-1751"/>
                    <a:pt x="366160" y="21993"/>
                    <a:pt x="378463" y="58383"/>
                  </a:cubicBezTo>
                  <a:cubicBezTo>
                    <a:pt x="390917" y="92768"/>
                    <a:pt x="384548" y="128963"/>
                    <a:pt x="354030" y="147442"/>
                  </a:cubicBezTo>
                  <a:cubicBezTo>
                    <a:pt x="272935" y="196591"/>
                    <a:pt x="190604" y="243930"/>
                    <a:pt x="106846" y="288221"/>
                  </a:cubicBezTo>
                  <a:cubicBezTo>
                    <a:pt x="71765" y="306700"/>
                    <a:pt x="26987" y="283744"/>
                    <a:pt x="9209" y="246121"/>
                  </a:cubicBezTo>
                  <a:cubicBezTo>
                    <a:pt x="-10931" y="207078"/>
                    <a:pt x="3609" y="159068"/>
                    <a:pt x="42008" y="137821"/>
                  </a:cubicBezTo>
                  <a:cubicBezTo>
                    <a:pt x="101808" y="101341"/>
                    <a:pt x="162938" y="67146"/>
                    <a:pt x="223498" y="31999"/>
                  </a:cubicBezTo>
                  <a:cubicBezTo>
                    <a:pt x="235495" y="24334"/>
                    <a:pt x="247904" y="17338"/>
                    <a:pt x="260671" y="11044"/>
                  </a:cubicBezTo>
                  <a:cubicBezTo>
                    <a:pt x="271172" y="6765"/>
                    <a:pt x="281937" y="3170"/>
                    <a:pt x="292900" y="2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8"/>
            <p:cNvSpPr/>
            <p:nvPr/>
          </p:nvSpPr>
          <p:spPr>
            <a:xfrm>
              <a:off x="3102197" y="2399247"/>
              <a:ext cx="384496" cy="293756"/>
            </a:xfrm>
            <a:custGeom>
              <a:avLst/>
              <a:gdLst/>
              <a:ahLst/>
              <a:cxnLst/>
              <a:rect l="l" t="t" r="r" b="b"/>
              <a:pathLst>
                <a:path w="384496" h="293756" extrusionOk="0">
                  <a:moveTo>
                    <a:pt x="292219" y="293916"/>
                  </a:moveTo>
                  <a:cubicBezTo>
                    <a:pt x="281297" y="291439"/>
                    <a:pt x="270681" y="287766"/>
                    <a:pt x="260561" y="282962"/>
                  </a:cubicBezTo>
                  <a:cubicBezTo>
                    <a:pt x="188117" y="242481"/>
                    <a:pt x="115578" y="202190"/>
                    <a:pt x="44370" y="159613"/>
                  </a:cubicBezTo>
                  <a:cubicBezTo>
                    <a:pt x="-7538" y="128562"/>
                    <a:pt x="-14193" y="69316"/>
                    <a:pt x="26782" y="26263"/>
                  </a:cubicBezTo>
                  <a:cubicBezTo>
                    <a:pt x="52927" y="-1074"/>
                    <a:pt x="85821" y="-8313"/>
                    <a:pt x="120712" y="11118"/>
                  </a:cubicBezTo>
                  <a:cubicBezTo>
                    <a:pt x="196198" y="53409"/>
                    <a:pt x="271019" y="96907"/>
                    <a:pt x="345174" y="141611"/>
                  </a:cubicBezTo>
                  <a:cubicBezTo>
                    <a:pt x="377878" y="159593"/>
                    <a:pt x="392737" y="198686"/>
                    <a:pt x="380255" y="233908"/>
                  </a:cubicBezTo>
                  <a:cubicBezTo>
                    <a:pt x="368941" y="270484"/>
                    <a:pt x="339089" y="293344"/>
                    <a:pt x="292219" y="2939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8"/>
            <p:cNvSpPr/>
            <p:nvPr/>
          </p:nvSpPr>
          <p:spPr>
            <a:xfrm>
              <a:off x="5656147" y="2399565"/>
              <a:ext cx="384345" cy="293257"/>
            </a:xfrm>
            <a:custGeom>
              <a:avLst/>
              <a:gdLst/>
              <a:ahLst/>
              <a:cxnLst/>
              <a:rect l="l" t="t" r="r" b="b"/>
              <a:pathLst>
                <a:path w="384345" h="293257" extrusionOk="0">
                  <a:moveTo>
                    <a:pt x="92313" y="293407"/>
                  </a:moveTo>
                  <a:cubicBezTo>
                    <a:pt x="47915" y="293978"/>
                    <a:pt x="16922" y="271880"/>
                    <a:pt x="5039" y="235495"/>
                  </a:cubicBezTo>
                  <a:cubicBezTo>
                    <a:pt x="-6845" y="199109"/>
                    <a:pt x="2852" y="164343"/>
                    <a:pt x="35176" y="144531"/>
                  </a:cubicBezTo>
                  <a:cubicBezTo>
                    <a:pt x="111232" y="97954"/>
                    <a:pt x="187859" y="52710"/>
                    <a:pt x="265817" y="9752"/>
                  </a:cubicBezTo>
                  <a:cubicBezTo>
                    <a:pt x="304606" y="-11679"/>
                    <a:pt x="347103" y="4323"/>
                    <a:pt x="370395" y="42613"/>
                  </a:cubicBezTo>
                  <a:cubicBezTo>
                    <a:pt x="393687" y="80904"/>
                    <a:pt x="388649" y="127100"/>
                    <a:pt x="351381" y="150341"/>
                  </a:cubicBezTo>
                  <a:cubicBezTo>
                    <a:pt x="273708" y="198442"/>
                    <a:pt x="193468" y="242448"/>
                    <a:pt x="113704" y="287596"/>
                  </a:cubicBezTo>
                  <a:cubicBezTo>
                    <a:pt x="106925" y="290653"/>
                    <a:pt x="99705" y="292614"/>
                    <a:pt x="92313" y="2934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8"/>
            <p:cNvSpPr/>
            <p:nvPr/>
          </p:nvSpPr>
          <p:spPr>
            <a:xfrm>
              <a:off x="3871995" y="2470801"/>
              <a:ext cx="651216" cy="795360"/>
            </a:xfrm>
            <a:custGeom>
              <a:avLst/>
              <a:gdLst/>
              <a:ahLst/>
              <a:cxnLst/>
              <a:rect l="l" t="t" r="r" b="b"/>
              <a:pathLst>
                <a:path w="651216" h="795360" extrusionOk="0">
                  <a:moveTo>
                    <a:pt x="152" y="639747"/>
                  </a:moveTo>
                  <a:cubicBezTo>
                    <a:pt x="1388" y="325422"/>
                    <a:pt x="230318" y="53292"/>
                    <a:pt x="537206" y="2619"/>
                  </a:cubicBezTo>
                  <a:cubicBezTo>
                    <a:pt x="609270" y="-9287"/>
                    <a:pt x="653478" y="22622"/>
                    <a:pt x="651291" y="85487"/>
                  </a:cubicBezTo>
                  <a:cubicBezTo>
                    <a:pt x="650055" y="130350"/>
                    <a:pt x="623625" y="156258"/>
                    <a:pt x="572002" y="165687"/>
                  </a:cubicBezTo>
                  <a:cubicBezTo>
                    <a:pt x="379579" y="200835"/>
                    <a:pt x="248762" y="311325"/>
                    <a:pt x="191719" y="497729"/>
                  </a:cubicBezTo>
                  <a:cubicBezTo>
                    <a:pt x="172705" y="560499"/>
                    <a:pt x="174797" y="631079"/>
                    <a:pt x="172705" y="697754"/>
                  </a:cubicBezTo>
                  <a:cubicBezTo>
                    <a:pt x="170804" y="754142"/>
                    <a:pt x="144660" y="792147"/>
                    <a:pt x="96078" y="795099"/>
                  </a:cubicBezTo>
                  <a:cubicBezTo>
                    <a:pt x="52590" y="799534"/>
                    <a:pt x="13497" y="768437"/>
                    <a:pt x="7948" y="724995"/>
                  </a:cubicBezTo>
                  <a:cubicBezTo>
                    <a:pt x="4145" y="696420"/>
                    <a:pt x="2719" y="667845"/>
                    <a:pt x="152" y="6397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9"/>
          <p:cNvSpPr txBox="1"/>
          <p:nvPr/>
        </p:nvSpPr>
        <p:spPr>
          <a:xfrm>
            <a:off x="431800" y="379681"/>
            <a:ext cx="628963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Trampeo y procesamiento de mamíferos pequeños</a:t>
            </a:r>
            <a:endParaRPr/>
          </a:p>
        </p:txBody>
      </p:sp>
      <p:sp>
        <p:nvSpPr>
          <p:cNvPr id="457" name="Google Shape;457;p29"/>
          <p:cNvSpPr/>
          <p:nvPr/>
        </p:nvSpPr>
        <p:spPr>
          <a:xfrm>
            <a:off x="431800" y="2705347"/>
            <a:ext cx="8243888" cy="2614020"/>
          </a:xfrm>
          <a:prstGeom prst="roundRect">
            <a:avLst>
              <a:gd name="adj" fmla="val 5936"/>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8" name="Google Shape;458;p29"/>
          <p:cNvSpPr/>
          <p:nvPr/>
        </p:nvSpPr>
        <p:spPr>
          <a:xfrm>
            <a:off x="431800" y="2306087"/>
            <a:ext cx="8243888" cy="311499"/>
          </a:xfrm>
          <a:prstGeom prst="rightArrow">
            <a:avLst>
              <a:gd name="adj1" fmla="val 50000"/>
              <a:gd name="adj2" fmla="val 75806"/>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59" name="Google Shape;459;p29"/>
          <p:cNvCxnSpPr>
            <a:stCxn id="460" idx="3"/>
            <a:endCxn id="461" idx="0"/>
          </p:cNvCxnSpPr>
          <p:nvPr/>
        </p:nvCxnSpPr>
        <p:spPr>
          <a:xfrm>
            <a:off x="2176679" y="1931393"/>
            <a:ext cx="451200" cy="1001100"/>
          </a:xfrm>
          <a:prstGeom prst="bentConnector2">
            <a:avLst/>
          </a:prstGeom>
          <a:noFill/>
          <a:ln w="19050" cap="rnd" cmpd="sng">
            <a:solidFill>
              <a:srgbClr val="ED7D31"/>
            </a:solidFill>
            <a:prstDash val="dot"/>
            <a:round/>
            <a:headEnd type="none" w="sm" len="sm"/>
            <a:tailEnd type="triangle" w="med" len="med"/>
          </a:ln>
        </p:spPr>
      </p:cxnSp>
      <p:cxnSp>
        <p:nvCxnSpPr>
          <p:cNvPr id="462" name="Google Shape;462;p29"/>
          <p:cNvCxnSpPr>
            <a:stCxn id="463" idx="3"/>
            <a:endCxn id="464" idx="2"/>
          </p:cNvCxnSpPr>
          <p:nvPr/>
        </p:nvCxnSpPr>
        <p:spPr>
          <a:xfrm rot="10800000" flipH="1">
            <a:off x="2176680" y="5092445"/>
            <a:ext cx="451200" cy="1005300"/>
          </a:xfrm>
          <a:prstGeom prst="bentConnector2">
            <a:avLst/>
          </a:prstGeom>
          <a:noFill/>
          <a:ln w="19050" cap="rnd" cmpd="sng">
            <a:solidFill>
              <a:srgbClr val="90AAC5"/>
            </a:solidFill>
            <a:prstDash val="dot"/>
            <a:round/>
            <a:headEnd type="none" w="sm" len="sm"/>
            <a:tailEnd type="triangle" w="med" len="med"/>
          </a:ln>
        </p:spPr>
      </p:cxnSp>
      <p:cxnSp>
        <p:nvCxnSpPr>
          <p:cNvPr id="465" name="Google Shape;465;p29"/>
          <p:cNvCxnSpPr>
            <a:stCxn id="466" idx="0"/>
            <a:endCxn id="467" idx="2"/>
          </p:cNvCxnSpPr>
          <p:nvPr/>
        </p:nvCxnSpPr>
        <p:spPr>
          <a:xfrm rot="10800000">
            <a:off x="3923986" y="5092240"/>
            <a:ext cx="0" cy="721500"/>
          </a:xfrm>
          <a:prstGeom prst="straightConnector1">
            <a:avLst/>
          </a:prstGeom>
          <a:noFill/>
          <a:ln w="19050" cap="rnd" cmpd="sng">
            <a:solidFill>
              <a:srgbClr val="3C6C9D"/>
            </a:solidFill>
            <a:prstDash val="dot"/>
            <a:round/>
            <a:headEnd type="none" w="sm" len="sm"/>
            <a:tailEnd type="triangle" w="med" len="med"/>
          </a:ln>
        </p:spPr>
      </p:cxnSp>
      <p:cxnSp>
        <p:nvCxnSpPr>
          <p:cNvPr id="468" name="Google Shape;468;p29"/>
          <p:cNvCxnSpPr>
            <a:stCxn id="469" idx="0"/>
            <a:endCxn id="470" idx="3"/>
          </p:cNvCxnSpPr>
          <p:nvPr/>
        </p:nvCxnSpPr>
        <p:spPr>
          <a:xfrm rot="5400000" flipH="1">
            <a:off x="4535250" y="4480990"/>
            <a:ext cx="2449500" cy="216000"/>
          </a:xfrm>
          <a:prstGeom prst="bentConnector2">
            <a:avLst/>
          </a:prstGeom>
          <a:noFill/>
          <a:ln w="19050" cap="rnd" cmpd="sng">
            <a:solidFill>
              <a:srgbClr val="90AAC5"/>
            </a:solidFill>
            <a:prstDash val="dot"/>
            <a:round/>
            <a:headEnd type="none" w="sm" len="sm"/>
            <a:tailEnd type="triangle" w="med" len="med"/>
          </a:ln>
        </p:spPr>
      </p:cxnSp>
      <p:cxnSp>
        <p:nvCxnSpPr>
          <p:cNvPr id="471" name="Google Shape;471;p29"/>
          <p:cNvCxnSpPr>
            <a:stCxn id="469" idx="0"/>
            <a:endCxn id="472" idx="1"/>
          </p:cNvCxnSpPr>
          <p:nvPr/>
        </p:nvCxnSpPr>
        <p:spPr>
          <a:xfrm rot="-5400000">
            <a:off x="4751250" y="4480990"/>
            <a:ext cx="2449500" cy="216000"/>
          </a:xfrm>
          <a:prstGeom prst="bentConnector2">
            <a:avLst/>
          </a:prstGeom>
          <a:noFill/>
          <a:ln w="19050" cap="rnd" cmpd="sng">
            <a:solidFill>
              <a:srgbClr val="90AAC5"/>
            </a:solidFill>
            <a:prstDash val="dot"/>
            <a:round/>
            <a:headEnd type="none" w="sm" len="sm"/>
            <a:tailEnd type="triangle" w="med" len="med"/>
          </a:ln>
        </p:spPr>
      </p:cxnSp>
      <p:cxnSp>
        <p:nvCxnSpPr>
          <p:cNvPr id="473" name="Google Shape;473;p29"/>
          <p:cNvCxnSpPr>
            <a:stCxn id="469" idx="0"/>
            <a:endCxn id="474" idx="3"/>
          </p:cNvCxnSpPr>
          <p:nvPr/>
        </p:nvCxnSpPr>
        <p:spPr>
          <a:xfrm rot="5400000" flipH="1">
            <a:off x="5183250" y="5128990"/>
            <a:ext cx="1153500" cy="216000"/>
          </a:xfrm>
          <a:prstGeom prst="bentConnector2">
            <a:avLst/>
          </a:prstGeom>
          <a:noFill/>
          <a:ln w="19050" cap="rnd" cmpd="sng">
            <a:solidFill>
              <a:srgbClr val="90AAC5"/>
            </a:solidFill>
            <a:prstDash val="dot"/>
            <a:round/>
            <a:headEnd type="none" w="sm" len="sm"/>
            <a:tailEnd type="triangle" w="med" len="med"/>
          </a:ln>
        </p:spPr>
      </p:cxnSp>
      <p:cxnSp>
        <p:nvCxnSpPr>
          <p:cNvPr id="475" name="Google Shape;475;p29"/>
          <p:cNvCxnSpPr>
            <a:stCxn id="469" idx="0"/>
            <a:endCxn id="476" idx="1"/>
          </p:cNvCxnSpPr>
          <p:nvPr/>
        </p:nvCxnSpPr>
        <p:spPr>
          <a:xfrm rot="-5400000">
            <a:off x="5399250" y="5128990"/>
            <a:ext cx="1153500" cy="216000"/>
          </a:xfrm>
          <a:prstGeom prst="bentConnector2">
            <a:avLst/>
          </a:prstGeom>
          <a:noFill/>
          <a:ln w="19050" cap="rnd" cmpd="sng">
            <a:solidFill>
              <a:srgbClr val="90AAC5"/>
            </a:solidFill>
            <a:prstDash val="dot"/>
            <a:round/>
            <a:headEnd type="none" w="sm" len="sm"/>
            <a:tailEnd type="triangle" w="med" len="med"/>
          </a:ln>
        </p:spPr>
      </p:cxnSp>
      <p:sp>
        <p:nvSpPr>
          <p:cNvPr id="461" name="Google Shape;461;p29"/>
          <p:cNvSpPr/>
          <p:nvPr/>
        </p:nvSpPr>
        <p:spPr>
          <a:xfrm>
            <a:off x="2196000" y="2932357"/>
            <a:ext cx="864000" cy="864000"/>
          </a:xfrm>
          <a:prstGeom prst="roundRect">
            <a:avLst>
              <a:gd name="adj" fmla="val 16667"/>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4" name="Google Shape;464;p29"/>
          <p:cNvSpPr/>
          <p:nvPr/>
        </p:nvSpPr>
        <p:spPr>
          <a:xfrm>
            <a:off x="2196000" y="4228357"/>
            <a:ext cx="864000" cy="864000"/>
          </a:xfrm>
          <a:prstGeom prst="roundRect">
            <a:avLst>
              <a:gd name="adj" fmla="val 16667"/>
            </a:avLst>
          </a:prstGeom>
          <a:solidFill>
            <a:srgbClr val="90AAC5"/>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7" name="Google Shape;467;p29"/>
          <p:cNvSpPr/>
          <p:nvPr/>
        </p:nvSpPr>
        <p:spPr>
          <a:xfrm>
            <a:off x="3492000" y="4228357"/>
            <a:ext cx="864000" cy="864000"/>
          </a:xfrm>
          <a:prstGeom prst="roundRect">
            <a:avLst>
              <a:gd name="adj" fmla="val 16667"/>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4" name="Google Shape;474;p29"/>
          <p:cNvSpPr/>
          <p:nvPr/>
        </p:nvSpPr>
        <p:spPr>
          <a:xfrm>
            <a:off x="4788000" y="4228357"/>
            <a:ext cx="864000" cy="864000"/>
          </a:xfrm>
          <a:prstGeom prst="roundRect">
            <a:avLst>
              <a:gd name="adj" fmla="val 16667"/>
            </a:avLst>
          </a:prstGeom>
          <a:solidFill>
            <a:srgbClr val="DBE4EB"/>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6" name="Google Shape;476;p29"/>
          <p:cNvSpPr/>
          <p:nvPr/>
        </p:nvSpPr>
        <p:spPr>
          <a:xfrm>
            <a:off x="6084000" y="4228357"/>
            <a:ext cx="864000" cy="864000"/>
          </a:xfrm>
          <a:prstGeom prst="roundRect">
            <a:avLst>
              <a:gd name="adj" fmla="val 16667"/>
            </a:avLst>
          </a:prstGeom>
          <a:solidFill>
            <a:srgbClr val="DBE4EB"/>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0" name="Google Shape;470;p29"/>
          <p:cNvSpPr/>
          <p:nvPr/>
        </p:nvSpPr>
        <p:spPr>
          <a:xfrm>
            <a:off x="4788000" y="2932357"/>
            <a:ext cx="864000" cy="864000"/>
          </a:xfrm>
          <a:prstGeom prst="roundRect">
            <a:avLst>
              <a:gd name="adj" fmla="val 16667"/>
            </a:avLst>
          </a:prstGeom>
          <a:solidFill>
            <a:srgbClr val="DBE4EB"/>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2" name="Google Shape;472;p29"/>
          <p:cNvSpPr/>
          <p:nvPr/>
        </p:nvSpPr>
        <p:spPr>
          <a:xfrm>
            <a:off x="6084000" y="2932357"/>
            <a:ext cx="864000" cy="864000"/>
          </a:xfrm>
          <a:prstGeom prst="roundRect">
            <a:avLst>
              <a:gd name="adj" fmla="val 16667"/>
            </a:avLst>
          </a:prstGeom>
          <a:solidFill>
            <a:srgbClr val="DBE4EB"/>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77" name="Google Shape;477;p29"/>
          <p:cNvGrpSpPr/>
          <p:nvPr/>
        </p:nvGrpSpPr>
        <p:grpSpPr>
          <a:xfrm>
            <a:off x="2439370" y="3076357"/>
            <a:ext cx="376612" cy="576314"/>
            <a:chOff x="3390835" y="1625600"/>
            <a:chExt cx="2358270" cy="3608769"/>
          </a:xfrm>
        </p:grpSpPr>
        <p:sp>
          <p:nvSpPr>
            <p:cNvPr id="478" name="Google Shape;478;p29"/>
            <p:cNvSpPr/>
            <p:nvPr/>
          </p:nvSpPr>
          <p:spPr>
            <a:xfrm>
              <a:off x="3816008" y="1625600"/>
              <a:ext cx="601169" cy="807052"/>
            </a:xfrm>
            <a:custGeom>
              <a:avLst/>
              <a:gdLst/>
              <a:ahLst/>
              <a:cxnLst/>
              <a:rect l="l" t="t" r="r" b="b"/>
              <a:pathLst>
                <a:path w="601169" h="807052" extrusionOk="0">
                  <a:moveTo>
                    <a:pt x="306704" y="158"/>
                  </a:moveTo>
                  <a:cubicBezTo>
                    <a:pt x="314958" y="13957"/>
                    <a:pt x="322832" y="27851"/>
                    <a:pt x="331370" y="41365"/>
                  </a:cubicBezTo>
                  <a:cubicBezTo>
                    <a:pt x="408687" y="162797"/>
                    <a:pt x="485435" y="284514"/>
                    <a:pt x="563416" y="405470"/>
                  </a:cubicBezTo>
                  <a:cubicBezTo>
                    <a:pt x="682949" y="590759"/>
                    <a:pt x="494827" y="790799"/>
                    <a:pt x="340193" y="805645"/>
                  </a:cubicBezTo>
                  <a:cubicBezTo>
                    <a:pt x="180531" y="821061"/>
                    <a:pt x="48096" y="720756"/>
                    <a:pt x="9295" y="587619"/>
                  </a:cubicBezTo>
                  <a:cubicBezTo>
                    <a:pt x="-9213" y="527433"/>
                    <a:pt x="523" y="462072"/>
                    <a:pt x="35763" y="409943"/>
                  </a:cubicBezTo>
                  <a:cubicBezTo>
                    <a:pt x="119531" y="277472"/>
                    <a:pt x="205670" y="146333"/>
                    <a:pt x="290767" y="14718"/>
                  </a:cubicBezTo>
                  <a:cubicBezTo>
                    <a:pt x="293897" y="9865"/>
                    <a:pt x="296933" y="5201"/>
                    <a:pt x="300253" y="158"/>
                  </a:cubicBezTo>
                  <a:close/>
                  <a:moveTo>
                    <a:pt x="312491" y="209523"/>
                  </a:moveTo>
                  <a:lnTo>
                    <a:pt x="298546" y="212949"/>
                  </a:lnTo>
                  <a:cubicBezTo>
                    <a:pt x="229659" y="304313"/>
                    <a:pt x="171442" y="403297"/>
                    <a:pt x="125033" y="507965"/>
                  </a:cubicBezTo>
                  <a:cubicBezTo>
                    <a:pt x="121637" y="519064"/>
                    <a:pt x="121375" y="530889"/>
                    <a:pt x="124274" y="542129"/>
                  </a:cubicBezTo>
                  <a:cubicBezTo>
                    <a:pt x="138979" y="625305"/>
                    <a:pt x="219142" y="687448"/>
                    <a:pt x="307558" y="684879"/>
                  </a:cubicBezTo>
                  <a:cubicBezTo>
                    <a:pt x="393698" y="682499"/>
                    <a:pt x="469592" y="616264"/>
                    <a:pt x="480122" y="533469"/>
                  </a:cubicBezTo>
                  <a:cubicBezTo>
                    <a:pt x="481397" y="524337"/>
                    <a:pt x="479944" y="515031"/>
                    <a:pt x="475948" y="506727"/>
                  </a:cubicBezTo>
                  <a:cubicBezTo>
                    <a:pt x="422158" y="407564"/>
                    <a:pt x="367325" y="308401"/>
                    <a:pt x="312776" y="2092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9"/>
            <p:cNvSpPr/>
            <p:nvPr/>
          </p:nvSpPr>
          <p:spPr>
            <a:xfrm>
              <a:off x="3390835" y="2884554"/>
              <a:ext cx="1819814" cy="2349815"/>
            </a:xfrm>
            <a:custGeom>
              <a:avLst/>
              <a:gdLst/>
              <a:ahLst/>
              <a:cxnLst/>
              <a:rect l="l" t="t" r="r" b="b"/>
              <a:pathLst>
                <a:path w="1819814" h="2349815" extrusionOk="0">
                  <a:moveTo>
                    <a:pt x="912125" y="158"/>
                  </a:moveTo>
                  <a:cubicBezTo>
                    <a:pt x="1063913" y="177928"/>
                    <a:pt x="1210389" y="345040"/>
                    <a:pt x="1351457" y="517481"/>
                  </a:cubicBezTo>
                  <a:cubicBezTo>
                    <a:pt x="1499545" y="698297"/>
                    <a:pt x="1628849" y="892246"/>
                    <a:pt x="1730073" y="1104276"/>
                  </a:cubicBezTo>
                  <a:cubicBezTo>
                    <a:pt x="1890494" y="1440403"/>
                    <a:pt x="1829020" y="1749408"/>
                    <a:pt x="1601907" y="2025866"/>
                  </a:cubicBezTo>
                  <a:cubicBezTo>
                    <a:pt x="1398890" y="2273298"/>
                    <a:pt x="1126621" y="2375602"/>
                    <a:pt x="808246" y="2344578"/>
                  </a:cubicBezTo>
                  <a:cubicBezTo>
                    <a:pt x="400315" y="2304798"/>
                    <a:pt x="62872" y="1972097"/>
                    <a:pt x="7090" y="1566879"/>
                  </a:cubicBezTo>
                  <a:cubicBezTo>
                    <a:pt x="-15014" y="1405097"/>
                    <a:pt x="16576" y="1257208"/>
                    <a:pt x="83932" y="1112746"/>
                  </a:cubicBezTo>
                  <a:cubicBezTo>
                    <a:pt x="198437" y="865885"/>
                    <a:pt x="355443" y="646907"/>
                    <a:pt x="528481" y="439445"/>
                  </a:cubicBezTo>
                  <a:cubicBezTo>
                    <a:pt x="642512" y="302596"/>
                    <a:pt x="763848" y="171837"/>
                    <a:pt x="881768" y="38319"/>
                  </a:cubicBezTo>
                  <a:cubicBezTo>
                    <a:pt x="889452" y="29564"/>
                    <a:pt x="896283" y="20047"/>
                    <a:pt x="912125" y="158"/>
                  </a:cubicBezTo>
                  <a:close/>
                  <a:moveTo>
                    <a:pt x="907856" y="183257"/>
                  </a:moveTo>
                  <a:cubicBezTo>
                    <a:pt x="826365" y="277282"/>
                    <a:pt x="746582" y="366262"/>
                    <a:pt x="670024" y="458002"/>
                  </a:cubicBezTo>
                  <a:cubicBezTo>
                    <a:pt x="505429" y="655377"/>
                    <a:pt x="348613" y="858938"/>
                    <a:pt x="229080" y="1087908"/>
                  </a:cubicBezTo>
                  <a:cubicBezTo>
                    <a:pt x="182784" y="1176507"/>
                    <a:pt x="142560" y="1267962"/>
                    <a:pt x="127192" y="1367696"/>
                  </a:cubicBezTo>
                  <a:cubicBezTo>
                    <a:pt x="108218" y="1492840"/>
                    <a:pt x="130702" y="1613415"/>
                    <a:pt x="176713" y="1729328"/>
                  </a:cubicBezTo>
                  <a:cubicBezTo>
                    <a:pt x="296119" y="2033691"/>
                    <a:pt x="590644" y="2232326"/>
                    <a:pt x="916679" y="2228380"/>
                  </a:cubicBezTo>
                  <a:cubicBezTo>
                    <a:pt x="1124249" y="2226286"/>
                    <a:pt x="1306395" y="2152247"/>
                    <a:pt x="1455431" y="2006547"/>
                  </a:cubicBezTo>
                  <a:cubicBezTo>
                    <a:pt x="1622303" y="1843242"/>
                    <a:pt x="1705787" y="1643393"/>
                    <a:pt x="1695067" y="1408237"/>
                  </a:cubicBezTo>
                  <a:cubicBezTo>
                    <a:pt x="1689375" y="1292325"/>
                    <a:pt x="1641656" y="1187737"/>
                    <a:pt x="1588056" y="1087337"/>
                  </a:cubicBezTo>
                  <a:cubicBezTo>
                    <a:pt x="1409800" y="752637"/>
                    <a:pt x="1164093" y="468756"/>
                    <a:pt x="907856" y="1832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9"/>
            <p:cNvSpPr/>
            <p:nvPr/>
          </p:nvSpPr>
          <p:spPr>
            <a:xfrm>
              <a:off x="4665126" y="1785479"/>
              <a:ext cx="1083979" cy="1439381"/>
            </a:xfrm>
            <a:custGeom>
              <a:avLst/>
              <a:gdLst/>
              <a:ahLst/>
              <a:cxnLst/>
              <a:rect l="l" t="t" r="r" b="b"/>
              <a:pathLst>
                <a:path w="1083979" h="1439381" extrusionOk="0">
                  <a:moveTo>
                    <a:pt x="546760" y="158"/>
                  </a:moveTo>
                  <a:cubicBezTo>
                    <a:pt x="620188" y="93420"/>
                    <a:pt x="692097" y="181544"/>
                    <a:pt x="760307" y="272428"/>
                  </a:cubicBezTo>
                  <a:cubicBezTo>
                    <a:pt x="858969" y="403757"/>
                    <a:pt x="951560" y="538894"/>
                    <a:pt x="1025936" y="686782"/>
                  </a:cubicBezTo>
                  <a:cubicBezTo>
                    <a:pt x="1147840" y="930217"/>
                    <a:pt x="1073749" y="1202678"/>
                    <a:pt x="844075" y="1350566"/>
                  </a:cubicBezTo>
                  <a:cubicBezTo>
                    <a:pt x="590659" y="1516025"/>
                    <a:pt x="251515" y="1444075"/>
                    <a:pt x="86576" y="1189861"/>
                  </a:cubicBezTo>
                  <a:cubicBezTo>
                    <a:pt x="48762" y="1131580"/>
                    <a:pt x="22326" y="1066626"/>
                    <a:pt x="8672" y="998451"/>
                  </a:cubicBezTo>
                  <a:cubicBezTo>
                    <a:pt x="-15804" y="881682"/>
                    <a:pt x="14648" y="777856"/>
                    <a:pt x="68154" y="676980"/>
                  </a:cubicBezTo>
                  <a:cubicBezTo>
                    <a:pt x="197553" y="433259"/>
                    <a:pt x="367176" y="217707"/>
                    <a:pt x="546760" y="158"/>
                  </a:cubicBezTo>
                  <a:close/>
                  <a:moveTo>
                    <a:pt x="545527" y="193059"/>
                  </a:moveTo>
                  <a:cubicBezTo>
                    <a:pt x="517920" y="227890"/>
                    <a:pt x="492781" y="258724"/>
                    <a:pt x="468684" y="290510"/>
                  </a:cubicBezTo>
                  <a:cubicBezTo>
                    <a:pt x="352187" y="443727"/>
                    <a:pt x="237966" y="598753"/>
                    <a:pt x="157424" y="774906"/>
                  </a:cubicBezTo>
                  <a:cubicBezTo>
                    <a:pt x="138451" y="815637"/>
                    <a:pt x="122133" y="861983"/>
                    <a:pt x="122323" y="905664"/>
                  </a:cubicBezTo>
                  <a:cubicBezTo>
                    <a:pt x="123367" y="1083340"/>
                    <a:pt x="244038" y="1241315"/>
                    <a:pt x="413566" y="1297368"/>
                  </a:cubicBezTo>
                  <a:cubicBezTo>
                    <a:pt x="580628" y="1352660"/>
                    <a:pt x="770458" y="1297368"/>
                    <a:pt x="877184" y="1156142"/>
                  </a:cubicBezTo>
                  <a:cubicBezTo>
                    <a:pt x="960477" y="1045844"/>
                    <a:pt x="1002788" y="924317"/>
                    <a:pt x="939701" y="788134"/>
                  </a:cubicBezTo>
                  <a:cubicBezTo>
                    <a:pt x="839237" y="571345"/>
                    <a:pt x="695228" y="383392"/>
                    <a:pt x="545527" y="1930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9"/>
            <p:cNvSpPr/>
            <p:nvPr/>
          </p:nvSpPr>
          <p:spPr>
            <a:xfrm>
              <a:off x="3696030" y="4323848"/>
              <a:ext cx="540992" cy="542831"/>
            </a:xfrm>
            <a:custGeom>
              <a:avLst/>
              <a:gdLst/>
              <a:ahLst/>
              <a:cxnLst/>
              <a:rect l="l" t="t" r="r" b="b"/>
              <a:pathLst>
                <a:path w="540992" h="542831" extrusionOk="0">
                  <a:moveTo>
                    <a:pt x="541092" y="428406"/>
                  </a:moveTo>
                  <a:lnTo>
                    <a:pt x="541092" y="542605"/>
                  </a:lnTo>
                  <a:cubicBezTo>
                    <a:pt x="255636" y="554310"/>
                    <a:pt x="-9139" y="297076"/>
                    <a:pt x="348" y="158"/>
                  </a:cubicBezTo>
                  <a:lnTo>
                    <a:pt x="114189" y="158"/>
                  </a:lnTo>
                  <a:cubicBezTo>
                    <a:pt x="142080" y="257106"/>
                    <a:pt x="283432" y="399856"/>
                    <a:pt x="541092" y="4284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2" name="Google Shape;482;p29"/>
          <p:cNvGrpSpPr/>
          <p:nvPr/>
        </p:nvGrpSpPr>
        <p:grpSpPr>
          <a:xfrm>
            <a:off x="4951296" y="3076657"/>
            <a:ext cx="537600" cy="576226"/>
            <a:chOff x="2972371" y="1714413"/>
            <a:chExt cx="3200400" cy="3430348"/>
          </a:xfrm>
        </p:grpSpPr>
        <p:sp>
          <p:nvSpPr>
            <p:cNvPr id="483" name="Google Shape;483;p29"/>
            <p:cNvSpPr/>
            <p:nvPr/>
          </p:nvSpPr>
          <p:spPr>
            <a:xfrm>
              <a:off x="3542796" y="1714413"/>
              <a:ext cx="1942583" cy="3430214"/>
            </a:xfrm>
            <a:custGeom>
              <a:avLst/>
              <a:gdLst/>
              <a:ahLst/>
              <a:cxnLst/>
              <a:rect l="l" t="t" r="r" b="b"/>
              <a:pathLst>
                <a:path w="1942583" h="3430214" extrusionOk="0">
                  <a:moveTo>
                    <a:pt x="913231" y="124059"/>
                  </a:moveTo>
                  <a:cubicBezTo>
                    <a:pt x="791978" y="137299"/>
                    <a:pt x="688156" y="261219"/>
                    <a:pt x="687013" y="396760"/>
                  </a:cubicBezTo>
                  <a:cubicBezTo>
                    <a:pt x="685679" y="542016"/>
                    <a:pt x="687013" y="687273"/>
                    <a:pt x="687013" y="832529"/>
                  </a:cubicBezTo>
                  <a:cubicBezTo>
                    <a:pt x="687701" y="843203"/>
                    <a:pt x="687382" y="853919"/>
                    <a:pt x="686060" y="864533"/>
                  </a:cubicBezTo>
                  <a:cubicBezTo>
                    <a:pt x="679488" y="895299"/>
                    <a:pt x="660438" y="913872"/>
                    <a:pt x="629196" y="913682"/>
                  </a:cubicBezTo>
                  <a:cubicBezTo>
                    <a:pt x="597954" y="913491"/>
                    <a:pt x="578618" y="894632"/>
                    <a:pt x="573189" y="863961"/>
                  </a:cubicBezTo>
                  <a:cubicBezTo>
                    <a:pt x="571899" y="852132"/>
                    <a:pt x="571613" y="840215"/>
                    <a:pt x="572332" y="828338"/>
                  </a:cubicBezTo>
                  <a:cubicBezTo>
                    <a:pt x="572332" y="684320"/>
                    <a:pt x="570903" y="540207"/>
                    <a:pt x="572808" y="396189"/>
                  </a:cubicBezTo>
                  <a:cubicBezTo>
                    <a:pt x="574549" y="175727"/>
                    <a:pt x="754679" y="-1581"/>
                    <a:pt x="975140" y="160"/>
                  </a:cubicBezTo>
                  <a:cubicBezTo>
                    <a:pt x="979048" y="191"/>
                    <a:pt x="982955" y="279"/>
                    <a:pt x="986860" y="425"/>
                  </a:cubicBezTo>
                  <a:cubicBezTo>
                    <a:pt x="1192981" y="6426"/>
                    <a:pt x="1367860" y="175971"/>
                    <a:pt x="1371003" y="382282"/>
                  </a:cubicBezTo>
                  <a:cubicBezTo>
                    <a:pt x="1375003" y="614311"/>
                    <a:pt x="1372051" y="846531"/>
                    <a:pt x="1372622" y="1078655"/>
                  </a:cubicBezTo>
                  <a:cubicBezTo>
                    <a:pt x="1372622" y="1111802"/>
                    <a:pt x="1355572" y="1130376"/>
                    <a:pt x="1327283" y="1144377"/>
                  </a:cubicBezTo>
                  <a:cubicBezTo>
                    <a:pt x="1198315" y="1207909"/>
                    <a:pt x="1070013" y="1272870"/>
                    <a:pt x="940949" y="1336497"/>
                  </a:cubicBezTo>
                  <a:cubicBezTo>
                    <a:pt x="922947" y="1345355"/>
                    <a:pt x="914565" y="1354785"/>
                    <a:pt x="914660" y="1376502"/>
                  </a:cubicBezTo>
                  <a:cubicBezTo>
                    <a:pt x="915517" y="1633677"/>
                    <a:pt x="915232" y="1890852"/>
                    <a:pt x="915327" y="2148027"/>
                  </a:cubicBezTo>
                  <a:cubicBezTo>
                    <a:pt x="915327" y="2154790"/>
                    <a:pt x="915994" y="2161648"/>
                    <a:pt x="916470" y="2170030"/>
                  </a:cubicBezTo>
                  <a:lnTo>
                    <a:pt x="1029532" y="2170030"/>
                  </a:lnTo>
                  <a:lnTo>
                    <a:pt x="1029532" y="1457178"/>
                  </a:lnTo>
                  <a:cubicBezTo>
                    <a:pt x="1028796" y="1445299"/>
                    <a:pt x="1029115" y="1433378"/>
                    <a:pt x="1030484" y="1421555"/>
                  </a:cubicBezTo>
                  <a:cubicBezTo>
                    <a:pt x="1036104" y="1390694"/>
                    <a:pt x="1055249" y="1372311"/>
                    <a:pt x="1086872" y="1372406"/>
                  </a:cubicBezTo>
                  <a:cubicBezTo>
                    <a:pt x="1118495" y="1372501"/>
                    <a:pt x="1137450" y="1391456"/>
                    <a:pt x="1142879" y="1421936"/>
                  </a:cubicBezTo>
                  <a:cubicBezTo>
                    <a:pt x="1144295" y="1434967"/>
                    <a:pt x="1144614" y="1448094"/>
                    <a:pt x="1143832" y="1461179"/>
                  </a:cubicBezTo>
                  <a:cubicBezTo>
                    <a:pt x="1143832" y="1963527"/>
                    <a:pt x="1143832" y="2465940"/>
                    <a:pt x="1143832" y="2968415"/>
                  </a:cubicBezTo>
                  <a:cubicBezTo>
                    <a:pt x="1143832" y="3162249"/>
                    <a:pt x="1296803" y="3315125"/>
                    <a:pt x="1486732" y="3314554"/>
                  </a:cubicBezTo>
                  <a:cubicBezTo>
                    <a:pt x="1625356" y="3315239"/>
                    <a:pt x="1750373" y="3231291"/>
                    <a:pt x="1802200" y="3102717"/>
                  </a:cubicBezTo>
                  <a:cubicBezTo>
                    <a:pt x="1856302" y="2965462"/>
                    <a:pt x="1831632" y="2840113"/>
                    <a:pt x="1731048" y="2732862"/>
                  </a:cubicBezTo>
                  <a:cubicBezTo>
                    <a:pt x="1635357" y="2632475"/>
                    <a:pt x="1487926" y="2600985"/>
                    <a:pt x="1359573" y="2653519"/>
                  </a:cubicBezTo>
                  <a:cubicBezTo>
                    <a:pt x="1354048" y="2655709"/>
                    <a:pt x="1348714" y="2658281"/>
                    <a:pt x="1343190" y="2660377"/>
                  </a:cubicBezTo>
                  <a:cubicBezTo>
                    <a:pt x="1295565" y="2678188"/>
                    <a:pt x="1259084" y="2654662"/>
                    <a:pt x="1257465" y="2603227"/>
                  </a:cubicBezTo>
                  <a:cubicBezTo>
                    <a:pt x="1256608" y="2563984"/>
                    <a:pt x="1257465" y="2524741"/>
                    <a:pt x="1257465" y="2485402"/>
                  </a:cubicBezTo>
                  <a:lnTo>
                    <a:pt x="1257465" y="1342402"/>
                  </a:lnTo>
                  <a:cubicBezTo>
                    <a:pt x="1256729" y="1330523"/>
                    <a:pt x="1257048" y="1318602"/>
                    <a:pt x="1258417" y="1306779"/>
                  </a:cubicBezTo>
                  <a:cubicBezTo>
                    <a:pt x="1264037" y="1276013"/>
                    <a:pt x="1283087" y="1257439"/>
                    <a:pt x="1314710" y="1257534"/>
                  </a:cubicBezTo>
                  <a:cubicBezTo>
                    <a:pt x="1346333" y="1257630"/>
                    <a:pt x="1365193" y="1276584"/>
                    <a:pt x="1370812" y="1306969"/>
                  </a:cubicBezTo>
                  <a:cubicBezTo>
                    <a:pt x="1372182" y="1318792"/>
                    <a:pt x="1372500" y="1330713"/>
                    <a:pt x="1371765" y="1342593"/>
                  </a:cubicBezTo>
                  <a:lnTo>
                    <a:pt x="1371765" y="2528932"/>
                  </a:lnTo>
                  <a:cubicBezTo>
                    <a:pt x="1461798" y="2506703"/>
                    <a:pt x="1556401" y="2511675"/>
                    <a:pt x="1643608" y="2543219"/>
                  </a:cubicBezTo>
                  <a:cubicBezTo>
                    <a:pt x="1851825" y="2618371"/>
                    <a:pt x="1974697" y="2834398"/>
                    <a:pt x="1935454" y="3056998"/>
                  </a:cubicBezTo>
                  <a:cubicBezTo>
                    <a:pt x="1897354" y="3274739"/>
                    <a:pt x="1699520" y="3433616"/>
                    <a:pt x="1472825" y="3429235"/>
                  </a:cubicBezTo>
                  <a:cubicBezTo>
                    <a:pt x="1252151" y="3423036"/>
                    <a:pt x="1067601" y="3259669"/>
                    <a:pt x="1034675" y="3041377"/>
                  </a:cubicBezTo>
                  <a:cubicBezTo>
                    <a:pt x="1030657" y="3011926"/>
                    <a:pt x="1028684" y="2982232"/>
                    <a:pt x="1028770" y="2952508"/>
                  </a:cubicBezTo>
                  <a:cubicBezTo>
                    <a:pt x="1028198" y="2808586"/>
                    <a:pt x="1028770" y="2664568"/>
                    <a:pt x="1028770" y="2517787"/>
                  </a:cubicBezTo>
                  <a:lnTo>
                    <a:pt x="914470" y="2517787"/>
                  </a:lnTo>
                  <a:lnTo>
                    <a:pt x="914470" y="2555125"/>
                  </a:lnTo>
                  <a:cubicBezTo>
                    <a:pt x="914470" y="2695619"/>
                    <a:pt x="915613" y="2836113"/>
                    <a:pt x="914470" y="2976607"/>
                  </a:cubicBezTo>
                  <a:cubicBezTo>
                    <a:pt x="912469" y="3208731"/>
                    <a:pt x="744925" y="3393230"/>
                    <a:pt x="508038" y="3426472"/>
                  </a:cubicBezTo>
                  <a:cubicBezTo>
                    <a:pt x="296297" y="3456095"/>
                    <a:pt x="80270" y="3313601"/>
                    <a:pt x="20263" y="3098812"/>
                  </a:cubicBezTo>
                  <a:cubicBezTo>
                    <a:pt x="-30506" y="2917361"/>
                    <a:pt x="14929" y="2756865"/>
                    <a:pt x="154851" y="2632087"/>
                  </a:cubicBezTo>
                  <a:cubicBezTo>
                    <a:pt x="294773" y="2507310"/>
                    <a:pt x="460699" y="2482735"/>
                    <a:pt x="637578" y="2551887"/>
                  </a:cubicBezTo>
                  <a:cubicBezTo>
                    <a:pt x="645343" y="2554888"/>
                    <a:pt x="652806" y="2558620"/>
                    <a:pt x="659866" y="2563031"/>
                  </a:cubicBezTo>
                  <a:cubicBezTo>
                    <a:pt x="686030" y="2577426"/>
                    <a:pt x="696894" y="2609400"/>
                    <a:pt x="684917" y="2636755"/>
                  </a:cubicBezTo>
                  <a:cubicBezTo>
                    <a:pt x="673011" y="2663329"/>
                    <a:pt x="643388" y="2674855"/>
                    <a:pt x="612813" y="2665330"/>
                  </a:cubicBezTo>
                  <a:cubicBezTo>
                    <a:pt x="580047" y="2655043"/>
                    <a:pt x="547852" y="2641327"/>
                    <a:pt x="514324" y="2635231"/>
                  </a:cubicBezTo>
                  <a:cubicBezTo>
                    <a:pt x="329835" y="2602752"/>
                    <a:pt x="153947" y="2725981"/>
                    <a:pt x="121468" y="2910470"/>
                  </a:cubicBezTo>
                  <a:cubicBezTo>
                    <a:pt x="121354" y="2911116"/>
                    <a:pt x="121242" y="2911762"/>
                    <a:pt x="121132" y="2912408"/>
                  </a:cubicBezTo>
                  <a:cubicBezTo>
                    <a:pt x="88116" y="3097503"/>
                    <a:pt x="210896" y="3274478"/>
                    <a:pt x="395833" y="3308362"/>
                  </a:cubicBezTo>
                  <a:cubicBezTo>
                    <a:pt x="584238" y="3341795"/>
                    <a:pt x="762070" y="3219685"/>
                    <a:pt x="794264" y="3033757"/>
                  </a:cubicBezTo>
                  <a:cubicBezTo>
                    <a:pt x="798773" y="3005601"/>
                    <a:pt x="800908" y="2977116"/>
                    <a:pt x="800646" y="2948603"/>
                  </a:cubicBezTo>
                  <a:cubicBezTo>
                    <a:pt x="801027" y="2412917"/>
                    <a:pt x="800836" y="1877199"/>
                    <a:pt x="800074" y="1341450"/>
                  </a:cubicBezTo>
                  <a:cubicBezTo>
                    <a:pt x="800074" y="1295444"/>
                    <a:pt x="816172" y="1269917"/>
                    <a:pt x="857224" y="1250200"/>
                  </a:cubicBezTo>
                  <a:cubicBezTo>
                    <a:pt x="982573" y="1190097"/>
                    <a:pt x="1106208" y="1126375"/>
                    <a:pt x="1230985" y="1064748"/>
                  </a:cubicBezTo>
                  <a:cubicBezTo>
                    <a:pt x="1250035" y="1055223"/>
                    <a:pt x="1258894" y="1044936"/>
                    <a:pt x="1258798" y="1021981"/>
                  </a:cubicBezTo>
                  <a:cubicBezTo>
                    <a:pt x="1257751" y="814812"/>
                    <a:pt x="1258798" y="607739"/>
                    <a:pt x="1257941" y="400570"/>
                  </a:cubicBezTo>
                  <a:cubicBezTo>
                    <a:pt x="1258502" y="272230"/>
                    <a:pt x="1173041" y="159414"/>
                    <a:pt x="1049344" y="125202"/>
                  </a:cubicBezTo>
                  <a:cubicBezTo>
                    <a:pt x="1042828" y="123873"/>
                    <a:pt x="1036246" y="122888"/>
                    <a:pt x="1029627" y="122250"/>
                  </a:cubicBezTo>
                  <a:lnTo>
                    <a:pt x="1029627" y="248551"/>
                  </a:lnTo>
                  <a:cubicBezTo>
                    <a:pt x="1029627" y="442671"/>
                    <a:pt x="1028579" y="636695"/>
                    <a:pt x="1030389" y="830719"/>
                  </a:cubicBezTo>
                  <a:cubicBezTo>
                    <a:pt x="1030389" y="872820"/>
                    <a:pt x="1015816" y="899204"/>
                    <a:pt x="981145" y="921397"/>
                  </a:cubicBezTo>
                  <a:cubicBezTo>
                    <a:pt x="891895" y="978452"/>
                    <a:pt x="805123" y="1039221"/>
                    <a:pt x="715778" y="1096086"/>
                  </a:cubicBezTo>
                  <a:cubicBezTo>
                    <a:pt x="692251" y="1111135"/>
                    <a:pt x="686060" y="1127423"/>
                    <a:pt x="686060" y="1153807"/>
                  </a:cubicBezTo>
                  <a:cubicBezTo>
                    <a:pt x="686822" y="1559763"/>
                    <a:pt x="687013" y="1965718"/>
                    <a:pt x="686632" y="2371674"/>
                  </a:cubicBezTo>
                  <a:cubicBezTo>
                    <a:pt x="687367" y="2383553"/>
                    <a:pt x="687048" y="2395474"/>
                    <a:pt x="685679" y="2407297"/>
                  </a:cubicBezTo>
                  <a:cubicBezTo>
                    <a:pt x="680059" y="2438063"/>
                    <a:pt x="661009" y="2456732"/>
                    <a:pt x="629482" y="2456732"/>
                  </a:cubicBezTo>
                  <a:cubicBezTo>
                    <a:pt x="597954" y="2456732"/>
                    <a:pt x="578904" y="2437682"/>
                    <a:pt x="573189" y="2407393"/>
                  </a:cubicBezTo>
                  <a:cubicBezTo>
                    <a:pt x="571948" y="2396740"/>
                    <a:pt x="571661" y="2385997"/>
                    <a:pt x="572332" y="2375293"/>
                  </a:cubicBezTo>
                  <a:cubicBezTo>
                    <a:pt x="572332" y="1953812"/>
                    <a:pt x="572808" y="1532426"/>
                    <a:pt x="571570" y="1111040"/>
                  </a:cubicBezTo>
                  <a:cubicBezTo>
                    <a:pt x="571570" y="1070368"/>
                    <a:pt x="585381" y="1044365"/>
                    <a:pt x="619195" y="1023219"/>
                  </a:cubicBezTo>
                  <a:cubicBezTo>
                    <a:pt x="711397" y="964164"/>
                    <a:pt x="802075" y="902919"/>
                    <a:pt x="892467" y="841101"/>
                  </a:cubicBezTo>
                  <a:cubicBezTo>
                    <a:pt x="904334" y="832894"/>
                    <a:pt x="912267" y="820133"/>
                    <a:pt x="914374" y="805859"/>
                  </a:cubicBezTo>
                  <a:cubicBezTo>
                    <a:pt x="915613" y="582117"/>
                    <a:pt x="915232" y="358184"/>
                    <a:pt x="915136" y="134442"/>
                  </a:cubicBezTo>
                  <a:cubicBezTo>
                    <a:pt x="914742" y="130941"/>
                    <a:pt x="914106" y="127472"/>
                    <a:pt x="913231" y="124059"/>
                  </a:cubicBezTo>
                  <a:close/>
                  <a:moveTo>
                    <a:pt x="916946" y="2398344"/>
                  </a:moveTo>
                  <a:lnTo>
                    <a:pt x="1027246" y="2398344"/>
                  </a:lnTo>
                  <a:lnTo>
                    <a:pt x="1027246" y="2288711"/>
                  </a:lnTo>
                  <a:lnTo>
                    <a:pt x="916946" y="2288711"/>
                  </a:ln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9"/>
            <p:cNvSpPr/>
            <p:nvPr/>
          </p:nvSpPr>
          <p:spPr>
            <a:xfrm>
              <a:off x="5600396" y="1714489"/>
              <a:ext cx="572375" cy="3427898"/>
            </a:xfrm>
            <a:custGeom>
              <a:avLst/>
              <a:gdLst/>
              <a:ahLst/>
              <a:cxnLst/>
              <a:rect l="l" t="t" r="r" b="b"/>
              <a:pathLst>
                <a:path w="572375" h="3427898" extrusionOk="0">
                  <a:moveTo>
                    <a:pt x="114932" y="2285968"/>
                  </a:moveTo>
                  <a:lnTo>
                    <a:pt x="114932" y="2590768"/>
                  </a:lnTo>
                  <a:cubicBezTo>
                    <a:pt x="114932" y="2770473"/>
                    <a:pt x="114932" y="2950241"/>
                    <a:pt x="114932" y="3130073"/>
                  </a:cubicBezTo>
                  <a:cubicBezTo>
                    <a:pt x="114932" y="3236848"/>
                    <a:pt x="187322" y="3314382"/>
                    <a:pt x="286382" y="3314477"/>
                  </a:cubicBezTo>
                  <a:cubicBezTo>
                    <a:pt x="385442" y="3314572"/>
                    <a:pt x="457832" y="3237134"/>
                    <a:pt x="457832" y="3130359"/>
                  </a:cubicBezTo>
                  <a:cubicBezTo>
                    <a:pt x="457832" y="2914903"/>
                    <a:pt x="457832" y="2699416"/>
                    <a:pt x="457832" y="2483897"/>
                  </a:cubicBezTo>
                  <a:cubicBezTo>
                    <a:pt x="457242" y="2473196"/>
                    <a:pt x="457465" y="2462465"/>
                    <a:pt x="458498" y="2451798"/>
                  </a:cubicBezTo>
                  <a:cubicBezTo>
                    <a:pt x="463356" y="2420842"/>
                    <a:pt x="481835" y="2402744"/>
                    <a:pt x="513362" y="2400649"/>
                  </a:cubicBezTo>
                  <a:cubicBezTo>
                    <a:pt x="543393" y="2399574"/>
                    <a:pt x="568991" y="2422239"/>
                    <a:pt x="571560" y="2452179"/>
                  </a:cubicBezTo>
                  <a:cubicBezTo>
                    <a:pt x="572133" y="2458098"/>
                    <a:pt x="572324" y="2464047"/>
                    <a:pt x="572132" y="2469991"/>
                  </a:cubicBezTo>
                  <a:cubicBezTo>
                    <a:pt x="572132" y="2694971"/>
                    <a:pt x="573179" y="2920047"/>
                    <a:pt x="571655" y="3145027"/>
                  </a:cubicBezTo>
                  <a:cubicBezTo>
                    <a:pt x="570410" y="3302575"/>
                    <a:pt x="441683" y="3429282"/>
                    <a:pt x="284135" y="3428037"/>
                  </a:cubicBezTo>
                  <a:cubicBezTo>
                    <a:pt x="130197" y="3426820"/>
                    <a:pt x="4990" y="3303686"/>
                    <a:pt x="1203" y="3149790"/>
                  </a:cubicBezTo>
                  <a:cubicBezTo>
                    <a:pt x="-797" y="3004534"/>
                    <a:pt x="632" y="2859277"/>
                    <a:pt x="632" y="2714021"/>
                  </a:cubicBezTo>
                  <a:cubicBezTo>
                    <a:pt x="632" y="2330672"/>
                    <a:pt x="632" y="1947322"/>
                    <a:pt x="632" y="1563972"/>
                  </a:cubicBezTo>
                  <a:cubicBezTo>
                    <a:pt x="632" y="1485391"/>
                    <a:pt x="28540" y="1425955"/>
                    <a:pt x="99596" y="1388331"/>
                  </a:cubicBezTo>
                  <a:cubicBezTo>
                    <a:pt x="108348" y="1381883"/>
                    <a:pt x="113846" y="1371932"/>
                    <a:pt x="114646" y="1361090"/>
                  </a:cubicBezTo>
                  <a:cubicBezTo>
                    <a:pt x="116265" y="1319466"/>
                    <a:pt x="116360" y="1277746"/>
                    <a:pt x="114646" y="1236122"/>
                  </a:cubicBezTo>
                  <a:cubicBezTo>
                    <a:pt x="113217" y="1223716"/>
                    <a:pt x="107841" y="1212096"/>
                    <a:pt x="99311" y="1202975"/>
                  </a:cubicBezTo>
                  <a:cubicBezTo>
                    <a:pt x="70112" y="1171029"/>
                    <a:pt x="53230" y="1129737"/>
                    <a:pt x="51686" y="1086484"/>
                  </a:cubicBezTo>
                  <a:cubicBezTo>
                    <a:pt x="42161" y="898651"/>
                    <a:pt x="31969" y="710818"/>
                    <a:pt x="23873" y="522985"/>
                  </a:cubicBezTo>
                  <a:cubicBezTo>
                    <a:pt x="12062" y="251904"/>
                    <a:pt x="199133" y="33114"/>
                    <a:pt x="467928" y="1872"/>
                  </a:cubicBezTo>
                  <a:cubicBezTo>
                    <a:pt x="479761" y="634"/>
                    <a:pt x="491654" y="61"/>
                    <a:pt x="503552" y="158"/>
                  </a:cubicBezTo>
                  <a:cubicBezTo>
                    <a:pt x="551177" y="158"/>
                    <a:pt x="574037" y="21875"/>
                    <a:pt x="571941" y="70167"/>
                  </a:cubicBezTo>
                  <a:cubicBezTo>
                    <a:pt x="567274" y="180752"/>
                    <a:pt x="561368" y="291337"/>
                    <a:pt x="555844" y="401922"/>
                  </a:cubicBezTo>
                  <a:cubicBezTo>
                    <a:pt x="544700" y="622998"/>
                    <a:pt x="532984" y="844073"/>
                    <a:pt x="522697" y="1065243"/>
                  </a:cubicBezTo>
                  <a:cubicBezTo>
                    <a:pt x="520220" y="1119441"/>
                    <a:pt x="508886" y="1168685"/>
                    <a:pt x="468881" y="1208118"/>
                  </a:cubicBezTo>
                  <a:cubicBezTo>
                    <a:pt x="463102" y="1213738"/>
                    <a:pt x="459522" y="1221237"/>
                    <a:pt x="458784" y="1229264"/>
                  </a:cubicBezTo>
                  <a:cubicBezTo>
                    <a:pt x="457832" y="1275651"/>
                    <a:pt x="457451" y="1322133"/>
                    <a:pt x="458784" y="1368519"/>
                  </a:cubicBezTo>
                  <a:cubicBezTo>
                    <a:pt x="458784" y="1376044"/>
                    <a:pt x="469071" y="1385760"/>
                    <a:pt x="476977" y="1390046"/>
                  </a:cubicBezTo>
                  <a:cubicBezTo>
                    <a:pt x="540413" y="1424812"/>
                    <a:pt x="572227" y="1478343"/>
                    <a:pt x="572227" y="1549971"/>
                  </a:cubicBezTo>
                  <a:cubicBezTo>
                    <a:pt x="572608" y="1771459"/>
                    <a:pt x="572608" y="1992883"/>
                    <a:pt x="572227" y="2214244"/>
                  </a:cubicBezTo>
                  <a:cubicBezTo>
                    <a:pt x="572227" y="2265489"/>
                    <a:pt x="552034" y="2285586"/>
                    <a:pt x="500789" y="2285682"/>
                  </a:cubicBezTo>
                  <a:cubicBezTo>
                    <a:pt x="385346" y="2285682"/>
                    <a:pt x="269903" y="2285682"/>
                    <a:pt x="154365" y="2285682"/>
                  </a:cubicBezTo>
                  <a:close/>
                  <a:moveTo>
                    <a:pt x="343532" y="1369853"/>
                  </a:moveTo>
                  <a:cubicBezTo>
                    <a:pt x="343532" y="1311465"/>
                    <a:pt x="340674" y="1255553"/>
                    <a:pt x="344960" y="1200117"/>
                  </a:cubicBezTo>
                  <a:cubicBezTo>
                    <a:pt x="346675" y="1178210"/>
                    <a:pt x="364010" y="1157445"/>
                    <a:pt x="374678" y="1136395"/>
                  </a:cubicBezTo>
                  <a:cubicBezTo>
                    <a:pt x="385346" y="1115345"/>
                    <a:pt x="404873" y="1094771"/>
                    <a:pt x="406111" y="1073149"/>
                  </a:cubicBezTo>
                  <a:cubicBezTo>
                    <a:pt x="422970" y="766635"/>
                    <a:pt x="437353" y="459930"/>
                    <a:pt x="452212" y="153225"/>
                  </a:cubicBezTo>
                  <a:cubicBezTo>
                    <a:pt x="452688" y="143033"/>
                    <a:pt x="452212" y="132936"/>
                    <a:pt x="452212" y="120744"/>
                  </a:cubicBezTo>
                  <a:cubicBezTo>
                    <a:pt x="440306" y="122649"/>
                    <a:pt x="432114" y="123411"/>
                    <a:pt x="424208" y="125412"/>
                  </a:cubicBezTo>
                  <a:cubicBezTo>
                    <a:pt x="245615" y="170274"/>
                    <a:pt x="128933" y="328866"/>
                    <a:pt x="137696" y="518318"/>
                  </a:cubicBezTo>
                  <a:cubicBezTo>
                    <a:pt x="146078" y="703770"/>
                    <a:pt x="155127" y="889221"/>
                    <a:pt x="166271" y="1074578"/>
                  </a:cubicBezTo>
                  <a:cubicBezTo>
                    <a:pt x="169298" y="1097366"/>
                    <a:pt x="180178" y="1118386"/>
                    <a:pt x="197037" y="1134014"/>
                  </a:cubicBezTo>
                  <a:cubicBezTo>
                    <a:pt x="218183" y="1153540"/>
                    <a:pt x="229613" y="1172781"/>
                    <a:pt x="229136" y="1201356"/>
                  </a:cubicBezTo>
                  <a:cubicBezTo>
                    <a:pt x="228184" y="1256982"/>
                    <a:pt x="229136" y="1312608"/>
                    <a:pt x="229136" y="1369853"/>
                  </a:cubicBezTo>
                  <a:close/>
                  <a:moveTo>
                    <a:pt x="457260" y="1712753"/>
                  </a:moveTo>
                  <a:cubicBezTo>
                    <a:pt x="457260" y="1653126"/>
                    <a:pt x="459356" y="1595214"/>
                    <a:pt x="456403" y="1537493"/>
                  </a:cubicBezTo>
                  <a:cubicBezTo>
                    <a:pt x="454784" y="1504822"/>
                    <a:pt x="431733" y="1486534"/>
                    <a:pt x="398681" y="1486248"/>
                  </a:cubicBezTo>
                  <a:cubicBezTo>
                    <a:pt x="323910" y="1485486"/>
                    <a:pt x="249044" y="1486248"/>
                    <a:pt x="174177" y="1486248"/>
                  </a:cubicBezTo>
                  <a:cubicBezTo>
                    <a:pt x="144459" y="1486248"/>
                    <a:pt x="119599" y="1501679"/>
                    <a:pt x="117694" y="1530254"/>
                  </a:cubicBezTo>
                  <a:cubicBezTo>
                    <a:pt x="113693" y="1591119"/>
                    <a:pt x="116456" y="1652364"/>
                    <a:pt x="116456" y="1712943"/>
                  </a:cubicBezTo>
                  <a:close/>
                  <a:moveTo>
                    <a:pt x="116265" y="1940305"/>
                  </a:moveTo>
                  <a:lnTo>
                    <a:pt x="455927" y="1940305"/>
                  </a:lnTo>
                  <a:lnTo>
                    <a:pt x="455927" y="1830958"/>
                  </a:lnTo>
                  <a:lnTo>
                    <a:pt x="116265" y="1830958"/>
                  </a:lnTo>
                  <a:close/>
                  <a:moveTo>
                    <a:pt x="117884" y="2058034"/>
                  </a:moveTo>
                  <a:lnTo>
                    <a:pt x="117884" y="2169286"/>
                  </a:lnTo>
                  <a:lnTo>
                    <a:pt x="455069" y="2169286"/>
                  </a:lnTo>
                  <a:lnTo>
                    <a:pt x="455069" y="2058034"/>
                  </a:ln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9"/>
            <p:cNvSpPr/>
            <p:nvPr/>
          </p:nvSpPr>
          <p:spPr>
            <a:xfrm>
              <a:off x="2972371" y="1715546"/>
              <a:ext cx="457417" cy="3429215"/>
            </a:xfrm>
            <a:custGeom>
              <a:avLst/>
              <a:gdLst/>
              <a:ahLst/>
              <a:cxnLst/>
              <a:rect l="l" t="t" r="r" b="b"/>
              <a:pathLst>
                <a:path w="457417" h="3429215" extrusionOk="0">
                  <a:moveTo>
                    <a:pt x="114057" y="2056311"/>
                  </a:moveTo>
                  <a:lnTo>
                    <a:pt x="114057" y="2082504"/>
                  </a:lnTo>
                  <a:cubicBezTo>
                    <a:pt x="114057" y="2451630"/>
                    <a:pt x="114057" y="2820692"/>
                    <a:pt x="114057" y="3189690"/>
                  </a:cubicBezTo>
                  <a:cubicBezTo>
                    <a:pt x="114057" y="3262080"/>
                    <a:pt x="162444" y="3313515"/>
                    <a:pt x="228357" y="3313515"/>
                  </a:cubicBezTo>
                  <a:cubicBezTo>
                    <a:pt x="294270" y="3313515"/>
                    <a:pt x="342657" y="3261795"/>
                    <a:pt x="342657" y="3189024"/>
                  </a:cubicBezTo>
                  <a:cubicBezTo>
                    <a:pt x="342657" y="2878318"/>
                    <a:pt x="342657" y="2567613"/>
                    <a:pt x="342657" y="2256907"/>
                  </a:cubicBezTo>
                  <a:cubicBezTo>
                    <a:pt x="341938" y="2245030"/>
                    <a:pt x="342225" y="2233113"/>
                    <a:pt x="343514" y="2221284"/>
                  </a:cubicBezTo>
                  <a:cubicBezTo>
                    <a:pt x="348753" y="2190423"/>
                    <a:pt x="367707" y="2171658"/>
                    <a:pt x="399235" y="2171373"/>
                  </a:cubicBezTo>
                  <a:cubicBezTo>
                    <a:pt x="430763" y="2171087"/>
                    <a:pt x="449622" y="2189565"/>
                    <a:pt x="456385" y="2220141"/>
                  </a:cubicBezTo>
                  <a:cubicBezTo>
                    <a:pt x="457468" y="2227198"/>
                    <a:pt x="457788" y="2234351"/>
                    <a:pt x="457338" y="2241477"/>
                  </a:cubicBezTo>
                  <a:cubicBezTo>
                    <a:pt x="457338" y="2560564"/>
                    <a:pt x="458100" y="2879652"/>
                    <a:pt x="456766" y="3198549"/>
                  </a:cubicBezTo>
                  <a:cubicBezTo>
                    <a:pt x="456766" y="3295418"/>
                    <a:pt x="409808" y="3367617"/>
                    <a:pt x="321035" y="3407337"/>
                  </a:cubicBezTo>
                  <a:cubicBezTo>
                    <a:pt x="232262" y="3447056"/>
                    <a:pt x="150728" y="3432102"/>
                    <a:pt x="78052" y="3370189"/>
                  </a:cubicBezTo>
                  <a:cubicBezTo>
                    <a:pt x="24236" y="3324469"/>
                    <a:pt x="42" y="3263890"/>
                    <a:pt x="138" y="3193310"/>
                  </a:cubicBezTo>
                  <a:cubicBezTo>
                    <a:pt x="138" y="3011128"/>
                    <a:pt x="138" y="2828979"/>
                    <a:pt x="138" y="2646861"/>
                  </a:cubicBezTo>
                  <a:cubicBezTo>
                    <a:pt x="138" y="2227761"/>
                    <a:pt x="138" y="1808661"/>
                    <a:pt x="138" y="1389561"/>
                  </a:cubicBezTo>
                  <a:cubicBezTo>
                    <a:pt x="138" y="1277451"/>
                    <a:pt x="47763" y="1199061"/>
                    <a:pt x="152538" y="1154769"/>
                  </a:cubicBezTo>
                  <a:cubicBezTo>
                    <a:pt x="162063" y="1150769"/>
                    <a:pt x="170921" y="1132195"/>
                    <a:pt x="171016" y="1120194"/>
                  </a:cubicBezTo>
                  <a:cubicBezTo>
                    <a:pt x="172350" y="970270"/>
                    <a:pt x="171016" y="820251"/>
                    <a:pt x="172064" y="670233"/>
                  </a:cubicBezTo>
                  <a:cubicBezTo>
                    <a:pt x="172645" y="448942"/>
                    <a:pt x="231799" y="231748"/>
                    <a:pt x="343514" y="40725"/>
                  </a:cubicBezTo>
                  <a:cubicBezTo>
                    <a:pt x="359802" y="12150"/>
                    <a:pt x="380185" y="-6900"/>
                    <a:pt x="415237" y="2625"/>
                  </a:cubicBezTo>
                  <a:cubicBezTo>
                    <a:pt x="454766" y="13198"/>
                    <a:pt x="464196" y="51965"/>
                    <a:pt x="445146" y="94922"/>
                  </a:cubicBezTo>
                  <a:cubicBezTo>
                    <a:pt x="403902" y="188077"/>
                    <a:pt x="356563" y="280088"/>
                    <a:pt x="329131" y="377434"/>
                  </a:cubicBezTo>
                  <a:cubicBezTo>
                    <a:pt x="304657" y="470485"/>
                    <a:pt x="291010" y="566050"/>
                    <a:pt x="288459" y="662231"/>
                  </a:cubicBezTo>
                  <a:cubicBezTo>
                    <a:pt x="281982" y="814631"/>
                    <a:pt x="287126" y="967031"/>
                    <a:pt x="286173" y="1119432"/>
                  </a:cubicBezTo>
                  <a:cubicBezTo>
                    <a:pt x="286173" y="1141815"/>
                    <a:pt x="292650" y="1151340"/>
                    <a:pt x="313891" y="1160389"/>
                  </a:cubicBezTo>
                  <a:cubicBezTo>
                    <a:pt x="405045" y="1198870"/>
                    <a:pt x="455337" y="1270498"/>
                    <a:pt x="456290" y="1370511"/>
                  </a:cubicBezTo>
                  <a:cubicBezTo>
                    <a:pt x="458385" y="1576441"/>
                    <a:pt x="457147" y="1782372"/>
                    <a:pt x="456290" y="1988302"/>
                  </a:cubicBezTo>
                  <a:cubicBezTo>
                    <a:pt x="456290" y="2034975"/>
                    <a:pt x="435240" y="2055930"/>
                    <a:pt x="388662" y="2056120"/>
                  </a:cubicBezTo>
                  <a:cubicBezTo>
                    <a:pt x="298842" y="2056596"/>
                    <a:pt x="208640" y="2056311"/>
                    <a:pt x="114057" y="2056311"/>
                  </a:cubicBezTo>
                  <a:close/>
                  <a:moveTo>
                    <a:pt x="114057" y="1482144"/>
                  </a:moveTo>
                  <a:lnTo>
                    <a:pt x="341990" y="1482144"/>
                  </a:lnTo>
                  <a:cubicBezTo>
                    <a:pt x="341990" y="1440329"/>
                    <a:pt x="343800" y="1401086"/>
                    <a:pt x="341990" y="1362033"/>
                  </a:cubicBezTo>
                  <a:cubicBezTo>
                    <a:pt x="337768" y="1302146"/>
                    <a:pt x="287724" y="1255855"/>
                    <a:pt x="227690" y="1256306"/>
                  </a:cubicBezTo>
                  <a:cubicBezTo>
                    <a:pt x="167855" y="1256394"/>
                    <a:pt x="118394" y="1302977"/>
                    <a:pt x="114723" y="1362700"/>
                  </a:cubicBezTo>
                  <a:cubicBezTo>
                    <a:pt x="112628" y="1401657"/>
                    <a:pt x="114342" y="1440900"/>
                    <a:pt x="114342" y="1482144"/>
                  </a:cubicBezTo>
                  <a:close/>
                  <a:moveTo>
                    <a:pt x="340752" y="1601016"/>
                  </a:moveTo>
                  <a:lnTo>
                    <a:pt x="116438" y="1601016"/>
                  </a:lnTo>
                  <a:lnTo>
                    <a:pt x="116438" y="1710934"/>
                  </a:lnTo>
                  <a:lnTo>
                    <a:pt x="341228" y="1710934"/>
                  </a:lnTo>
                  <a:close/>
                  <a:moveTo>
                    <a:pt x="340752" y="1940296"/>
                  </a:moveTo>
                  <a:lnTo>
                    <a:pt x="340752" y="1829997"/>
                  </a:lnTo>
                  <a:lnTo>
                    <a:pt x="116438" y="1829997"/>
                  </a:lnTo>
                  <a:lnTo>
                    <a:pt x="116438" y="1940296"/>
                  </a:ln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9"/>
            <p:cNvSpPr/>
            <p:nvPr/>
          </p:nvSpPr>
          <p:spPr>
            <a:xfrm>
              <a:off x="4800693" y="4457509"/>
              <a:ext cx="457200" cy="457200"/>
            </a:xfrm>
            <a:custGeom>
              <a:avLst/>
              <a:gdLst/>
              <a:ahLst/>
              <a:cxnLst/>
              <a:rect l="l" t="t" r="r" b="b"/>
              <a:pathLst>
                <a:path w="457200" h="457200" extrusionOk="0">
                  <a:moveTo>
                    <a:pt x="228739" y="147"/>
                  </a:moveTo>
                  <a:cubicBezTo>
                    <a:pt x="354991" y="148"/>
                    <a:pt x="457338" y="102497"/>
                    <a:pt x="457337" y="228749"/>
                  </a:cubicBezTo>
                  <a:cubicBezTo>
                    <a:pt x="457336" y="355001"/>
                    <a:pt x="354988" y="457348"/>
                    <a:pt x="228736" y="457347"/>
                  </a:cubicBezTo>
                  <a:cubicBezTo>
                    <a:pt x="102819" y="457347"/>
                    <a:pt x="611" y="355521"/>
                    <a:pt x="139" y="229605"/>
                  </a:cubicBezTo>
                  <a:cubicBezTo>
                    <a:pt x="-335" y="103353"/>
                    <a:pt x="101629" y="622"/>
                    <a:pt x="227880" y="149"/>
                  </a:cubicBezTo>
                  <a:cubicBezTo>
                    <a:pt x="228166" y="148"/>
                    <a:pt x="228453" y="147"/>
                    <a:pt x="228739" y="147"/>
                  </a:cubicBezTo>
                  <a:close/>
                  <a:moveTo>
                    <a:pt x="228739" y="114447"/>
                  </a:moveTo>
                  <a:cubicBezTo>
                    <a:pt x="165613" y="114452"/>
                    <a:pt x="114443" y="165630"/>
                    <a:pt x="114448" y="228756"/>
                  </a:cubicBezTo>
                  <a:cubicBezTo>
                    <a:pt x="114453" y="291882"/>
                    <a:pt x="165631" y="343052"/>
                    <a:pt x="228757" y="343047"/>
                  </a:cubicBezTo>
                  <a:cubicBezTo>
                    <a:pt x="291883" y="343043"/>
                    <a:pt x="343053" y="291865"/>
                    <a:pt x="343048" y="228739"/>
                  </a:cubicBezTo>
                  <a:cubicBezTo>
                    <a:pt x="343048" y="228265"/>
                    <a:pt x="343045" y="227792"/>
                    <a:pt x="343039" y="227319"/>
                  </a:cubicBezTo>
                  <a:cubicBezTo>
                    <a:pt x="342152" y="164714"/>
                    <a:pt x="291064" y="114475"/>
                    <a:pt x="228453" y="114638"/>
                  </a:cubicBez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9"/>
            <p:cNvSpPr/>
            <p:nvPr/>
          </p:nvSpPr>
          <p:spPr>
            <a:xfrm>
              <a:off x="3772566" y="4457502"/>
              <a:ext cx="456639" cy="457207"/>
            </a:xfrm>
            <a:custGeom>
              <a:avLst/>
              <a:gdLst/>
              <a:ahLst/>
              <a:cxnLst/>
              <a:rect l="l" t="t" r="r" b="b"/>
              <a:pathLst>
                <a:path w="456639" h="457207" extrusionOk="0">
                  <a:moveTo>
                    <a:pt x="228737" y="457355"/>
                  </a:moveTo>
                  <a:cubicBezTo>
                    <a:pt x="102485" y="457355"/>
                    <a:pt x="137" y="355007"/>
                    <a:pt x="137" y="228755"/>
                  </a:cubicBezTo>
                  <a:cubicBezTo>
                    <a:pt x="130" y="103427"/>
                    <a:pt x="101035" y="1460"/>
                    <a:pt x="226356" y="155"/>
                  </a:cubicBezTo>
                  <a:cubicBezTo>
                    <a:pt x="352604" y="-850"/>
                    <a:pt x="455764" y="100679"/>
                    <a:pt x="456769" y="226927"/>
                  </a:cubicBezTo>
                  <a:cubicBezTo>
                    <a:pt x="456780" y="228267"/>
                    <a:pt x="456779" y="229606"/>
                    <a:pt x="456766" y="230946"/>
                  </a:cubicBezTo>
                  <a:cubicBezTo>
                    <a:pt x="455260" y="355990"/>
                    <a:pt x="353789" y="456740"/>
                    <a:pt x="228737" y="457355"/>
                  </a:cubicBezTo>
                  <a:close/>
                  <a:moveTo>
                    <a:pt x="342371" y="229422"/>
                  </a:moveTo>
                  <a:cubicBezTo>
                    <a:pt x="342378" y="166959"/>
                    <a:pt x="292241" y="116059"/>
                    <a:pt x="229785" y="115122"/>
                  </a:cubicBezTo>
                  <a:cubicBezTo>
                    <a:pt x="166663" y="114383"/>
                    <a:pt x="114894" y="164955"/>
                    <a:pt x="114155" y="228076"/>
                  </a:cubicBezTo>
                  <a:cubicBezTo>
                    <a:pt x="114146" y="228842"/>
                    <a:pt x="114145" y="229608"/>
                    <a:pt x="114152" y="230374"/>
                  </a:cubicBezTo>
                  <a:cubicBezTo>
                    <a:pt x="114882" y="292979"/>
                    <a:pt x="165842" y="343345"/>
                    <a:pt x="228452" y="343341"/>
                  </a:cubicBezTo>
                  <a:cubicBezTo>
                    <a:pt x="291173" y="342874"/>
                    <a:pt x="341904" y="292143"/>
                    <a:pt x="342371" y="229422"/>
                  </a:cubicBez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9"/>
            <p:cNvSpPr/>
            <p:nvPr/>
          </p:nvSpPr>
          <p:spPr>
            <a:xfrm>
              <a:off x="4458461" y="2743295"/>
              <a:ext cx="113442" cy="113538"/>
            </a:xfrm>
            <a:custGeom>
              <a:avLst/>
              <a:gdLst/>
              <a:ahLst/>
              <a:cxnLst/>
              <a:rect l="l" t="t" r="r" b="b"/>
              <a:pathLst>
                <a:path w="113442" h="113538" extrusionOk="0">
                  <a:moveTo>
                    <a:pt x="57192" y="147"/>
                  </a:moveTo>
                  <a:cubicBezTo>
                    <a:pt x="88457" y="564"/>
                    <a:pt x="113583" y="26030"/>
                    <a:pt x="113580" y="57297"/>
                  </a:cubicBezTo>
                  <a:cubicBezTo>
                    <a:pt x="112911" y="88455"/>
                    <a:pt x="87593" y="113435"/>
                    <a:pt x="56430" y="113685"/>
                  </a:cubicBezTo>
                  <a:cubicBezTo>
                    <a:pt x="25202" y="113217"/>
                    <a:pt x="134" y="87767"/>
                    <a:pt x="137" y="56535"/>
                  </a:cubicBezTo>
                  <a:cubicBezTo>
                    <a:pt x="554" y="25307"/>
                    <a:pt x="25961" y="197"/>
                    <a:pt x="57192" y="147"/>
                  </a:cubicBez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9" name="Google Shape;489;p29"/>
          <p:cNvGrpSpPr/>
          <p:nvPr/>
        </p:nvGrpSpPr>
        <p:grpSpPr>
          <a:xfrm>
            <a:off x="6247296" y="3076657"/>
            <a:ext cx="537600" cy="576226"/>
            <a:chOff x="2972371" y="1714413"/>
            <a:chExt cx="3200400" cy="3430348"/>
          </a:xfrm>
        </p:grpSpPr>
        <p:sp>
          <p:nvSpPr>
            <p:cNvPr id="490" name="Google Shape;490;p29"/>
            <p:cNvSpPr/>
            <p:nvPr/>
          </p:nvSpPr>
          <p:spPr>
            <a:xfrm>
              <a:off x="3542796" y="1714413"/>
              <a:ext cx="1942583" cy="3430214"/>
            </a:xfrm>
            <a:custGeom>
              <a:avLst/>
              <a:gdLst/>
              <a:ahLst/>
              <a:cxnLst/>
              <a:rect l="l" t="t" r="r" b="b"/>
              <a:pathLst>
                <a:path w="1942583" h="3430214" extrusionOk="0">
                  <a:moveTo>
                    <a:pt x="913231" y="124059"/>
                  </a:moveTo>
                  <a:cubicBezTo>
                    <a:pt x="791978" y="137299"/>
                    <a:pt x="688156" y="261219"/>
                    <a:pt x="687013" y="396760"/>
                  </a:cubicBezTo>
                  <a:cubicBezTo>
                    <a:pt x="685679" y="542016"/>
                    <a:pt x="687013" y="687273"/>
                    <a:pt x="687013" y="832529"/>
                  </a:cubicBezTo>
                  <a:cubicBezTo>
                    <a:pt x="687701" y="843203"/>
                    <a:pt x="687382" y="853919"/>
                    <a:pt x="686060" y="864533"/>
                  </a:cubicBezTo>
                  <a:cubicBezTo>
                    <a:pt x="679488" y="895299"/>
                    <a:pt x="660438" y="913872"/>
                    <a:pt x="629196" y="913682"/>
                  </a:cubicBezTo>
                  <a:cubicBezTo>
                    <a:pt x="597954" y="913491"/>
                    <a:pt x="578618" y="894632"/>
                    <a:pt x="573189" y="863961"/>
                  </a:cubicBezTo>
                  <a:cubicBezTo>
                    <a:pt x="571899" y="852132"/>
                    <a:pt x="571613" y="840215"/>
                    <a:pt x="572332" y="828338"/>
                  </a:cubicBezTo>
                  <a:cubicBezTo>
                    <a:pt x="572332" y="684320"/>
                    <a:pt x="570903" y="540207"/>
                    <a:pt x="572808" y="396189"/>
                  </a:cubicBezTo>
                  <a:cubicBezTo>
                    <a:pt x="574549" y="175727"/>
                    <a:pt x="754679" y="-1581"/>
                    <a:pt x="975140" y="160"/>
                  </a:cubicBezTo>
                  <a:cubicBezTo>
                    <a:pt x="979048" y="191"/>
                    <a:pt x="982955" y="279"/>
                    <a:pt x="986860" y="425"/>
                  </a:cubicBezTo>
                  <a:cubicBezTo>
                    <a:pt x="1192981" y="6426"/>
                    <a:pt x="1367860" y="175971"/>
                    <a:pt x="1371003" y="382282"/>
                  </a:cubicBezTo>
                  <a:cubicBezTo>
                    <a:pt x="1375003" y="614311"/>
                    <a:pt x="1372051" y="846531"/>
                    <a:pt x="1372622" y="1078655"/>
                  </a:cubicBezTo>
                  <a:cubicBezTo>
                    <a:pt x="1372622" y="1111802"/>
                    <a:pt x="1355572" y="1130376"/>
                    <a:pt x="1327283" y="1144377"/>
                  </a:cubicBezTo>
                  <a:cubicBezTo>
                    <a:pt x="1198315" y="1207909"/>
                    <a:pt x="1070013" y="1272870"/>
                    <a:pt x="940949" y="1336497"/>
                  </a:cubicBezTo>
                  <a:cubicBezTo>
                    <a:pt x="922947" y="1345355"/>
                    <a:pt x="914565" y="1354785"/>
                    <a:pt x="914660" y="1376502"/>
                  </a:cubicBezTo>
                  <a:cubicBezTo>
                    <a:pt x="915517" y="1633677"/>
                    <a:pt x="915232" y="1890852"/>
                    <a:pt x="915327" y="2148027"/>
                  </a:cubicBezTo>
                  <a:cubicBezTo>
                    <a:pt x="915327" y="2154790"/>
                    <a:pt x="915994" y="2161648"/>
                    <a:pt x="916470" y="2170030"/>
                  </a:cubicBezTo>
                  <a:lnTo>
                    <a:pt x="1029532" y="2170030"/>
                  </a:lnTo>
                  <a:lnTo>
                    <a:pt x="1029532" y="1457178"/>
                  </a:lnTo>
                  <a:cubicBezTo>
                    <a:pt x="1028796" y="1445299"/>
                    <a:pt x="1029115" y="1433378"/>
                    <a:pt x="1030484" y="1421555"/>
                  </a:cubicBezTo>
                  <a:cubicBezTo>
                    <a:pt x="1036104" y="1390694"/>
                    <a:pt x="1055249" y="1372311"/>
                    <a:pt x="1086872" y="1372406"/>
                  </a:cubicBezTo>
                  <a:cubicBezTo>
                    <a:pt x="1118495" y="1372501"/>
                    <a:pt x="1137450" y="1391456"/>
                    <a:pt x="1142879" y="1421936"/>
                  </a:cubicBezTo>
                  <a:cubicBezTo>
                    <a:pt x="1144295" y="1434967"/>
                    <a:pt x="1144614" y="1448094"/>
                    <a:pt x="1143832" y="1461179"/>
                  </a:cubicBezTo>
                  <a:cubicBezTo>
                    <a:pt x="1143832" y="1963527"/>
                    <a:pt x="1143832" y="2465940"/>
                    <a:pt x="1143832" y="2968415"/>
                  </a:cubicBezTo>
                  <a:cubicBezTo>
                    <a:pt x="1143832" y="3162249"/>
                    <a:pt x="1296803" y="3315125"/>
                    <a:pt x="1486732" y="3314554"/>
                  </a:cubicBezTo>
                  <a:cubicBezTo>
                    <a:pt x="1625356" y="3315239"/>
                    <a:pt x="1750373" y="3231291"/>
                    <a:pt x="1802200" y="3102717"/>
                  </a:cubicBezTo>
                  <a:cubicBezTo>
                    <a:pt x="1856302" y="2965462"/>
                    <a:pt x="1831632" y="2840113"/>
                    <a:pt x="1731048" y="2732862"/>
                  </a:cubicBezTo>
                  <a:cubicBezTo>
                    <a:pt x="1635357" y="2632475"/>
                    <a:pt x="1487926" y="2600985"/>
                    <a:pt x="1359573" y="2653519"/>
                  </a:cubicBezTo>
                  <a:cubicBezTo>
                    <a:pt x="1354048" y="2655709"/>
                    <a:pt x="1348714" y="2658281"/>
                    <a:pt x="1343190" y="2660377"/>
                  </a:cubicBezTo>
                  <a:cubicBezTo>
                    <a:pt x="1295565" y="2678188"/>
                    <a:pt x="1259084" y="2654662"/>
                    <a:pt x="1257465" y="2603227"/>
                  </a:cubicBezTo>
                  <a:cubicBezTo>
                    <a:pt x="1256608" y="2563984"/>
                    <a:pt x="1257465" y="2524741"/>
                    <a:pt x="1257465" y="2485402"/>
                  </a:cubicBezTo>
                  <a:lnTo>
                    <a:pt x="1257465" y="1342402"/>
                  </a:lnTo>
                  <a:cubicBezTo>
                    <a:pt x="1256729" y="1330523"/>
                    <a:pt x="1257048" y="1318602"/>
                    <a:pt x="1258417" y="1306779"/>
                  </a:cubicBezTo>
                  <a:cubicBezTo>
                    <a:pt x="1264037" y="1276013"/>
                    <a:pt x="1283087" y="1257439"/>
                    <a:pt x="1314710" y="1257534"/>
                  </a:cubicBezTo>
                  <a:cubicBezTo>
                    <a:pt x="1346333" y="1257630"/>
                    <a:pt x="1365193" y="1276584"/>
                    <a:pt x="1370812" y="1306969"/>
                  </a:cubicBezTo>
                  <a:cubicBezTo>
                    <a:pt x="1372182" y="1318792"/>
                    <a:pt x="1372500" y="1330713"/>
                    <a:pt x="1371765" y="1342593"/>
                  </a:cubicBezTo>
                  <a:lnTo>
                    <a:pt x="1371765" y="2528932"/>
                  </a:lnTo>
                  <a:cubicBezTo>
                    <a:pt x="1461798" y="2506703"/>
                    <a:pt x="1556401" y="2511675"/>
                    <a:pt x="1643608" y="2543219"/>
                  </a:cubicBezTo>
                  <a:cubicBezTo>
                    <a:pt x="1851825" y="2618371"/>
                    <a:pt x="1974697" y="2834398"/>
                    <a:pt x="1935454" y="3056998"/>
                  </a:cubicBezTo>
                  <a:cubicBezTo>
                    <a:pt x="1897354" y="3274739"/>
                    <a:pt x="1699520" y="3433616"/>
                    <a:pt x="1472825" y="3429235"/>
                  </a:cubicBezTo>
                  <a:cubicBezTo>
                    <a:pt x="1252151" y="3423036"/>
                    <a:pt x="1067601" y="3259669"/>
                    <a:pt x="1034675" y="3041377"/>
                  </a:cubicBezTo>
                  <a:cubicBezTo>
                    <a:pt x="1030657" y="3011926"/>
                    <a:pt x="1028684" y="2982232"/>
                    <a:pt x="1028770" y="2952508"/>
                  </a:cubicBezTo>
                  <a:cubicBezTo>
                    <a:pt x="1028198" y="2808586"/>
                    <a:pt x="1028770" y="2664568"/>
                    <a:pt x="1028770" y="2517787"/>
                  </a:cubicBezTo>
                  <a:lnTo>
                    <a:pt x="914470" y="2517787"/>
                  </a:lnTo>
                  <a:lnTo>
                    <a:pt x="914470" y="2555125"/>
                  </a:lnTo>
                  <a:cubicBezTo>
                    <a:pt x="914470" y="2695619"/>
                    <a:pt x="915613" y="2836113"/>
                    <a:pt x="914470" y="2976607"/>
                  </a:cubicBezTo>
                  <a:cubicBezTo>
                    <a:pt x="912469" y="3208731"/>
                    <a:pt x="744925" y="3393230"/>
                    <a:pt x="508038" y="3426472"/>
                  </a:cubicBezTo>
                  <a:cubicBezTo>
                    <a:pt x="296297" y="3456095"/>
                    <a:pt x="80270" y="3313601"/>
                    <a:pt x="20263" y="3098812"/>
                  </a:cubicBezTo>
                  <a:cubicBezTo>
                    <a:pt x="-30506" y="2917361"/>
                    <a:pt x="14929" y="2756865"/>
                    <a:pt x="154851" y="2632087"/>
                  </a:cubicBezTo>
                  <a:cubicBezTo>
                    <a:pt x="294773" y="2507310"/>
                    <a:pt x="460699" y="2482735"/>
                    <a:pt x="637578" y="2551887"/>
                  </a:cubicBezTo>
                  <a:cubicBezTo>
                    <a:pt x="645343" y="2554888"/>
                    <a:pt x="652806" y="2558620"/>
                    <a:pt x="659866" y="2563031"/>
                  </a:cubicBezTo>
                  <a:cubicBezTo>
                    <a:pt x="686030" y="2577426"/>
                    <a:pt x="696894" y="2609400"/>
                    <a:pt x="684917" y="2636755"/>
                  </a:cubicBezTo>
                  <a:cubicBezTo>
                    <a:pt x="673011" y="2663329"/>
                    <a:pt x="643388" y="2674855"/>
                    <a:pt x="612813" y="2665330"/>
                  </a:cubicBezTo>
                  <a:cubicBezTo>
                    <a:pt x="580047" y="2655043"/>
                    <a:pt x="547852" y="2641327"/>
                    <a:pt x="514324" y="2635231"/>
                  </a:cubicBezTo>
                  <a:cubicBezTo>
                    <a:pt x="329835" y="2602752"/>
                    <a:pt x="153947" y="2725981"/>
                    <a:pt x="121468" y="2910470"/>
                  </a:cubicBezTo>
                  <a:cubicBezTo>
                    <a:pt x="121354" y="2911116"/>
                    <a:pt x="121242" y="2911762"/>
                    <a:pt x="121132" y="2912408"/>
                  </a:cubicBezTo>
                  <a:cubicBezTo>
                    <a:pt x="88116" y="3097503"/>
                    <a:pt x="210896" y="3274478"/>
                    <a:pt x="395833" y="3308362"/>
                  </a:cubicBezTo>
                  <a:cubicBezTo>
                    <a:pt x="584238" y="3341795"/>
                    <a:pt x="762070" y="3219685"/>
                    <a:pt x="794264" y="3033757"/>
                  </a:cubicBezTo>
                  <a:cubicBezTo>
                    <a:pt x="798773" y="3005601"/>
                    <a:pt x="800908" y="2977116"/>
                    <a:pt x="800646" y="2948603"/>
                  </a:cubicBezTo>
                  <a:cubicBezTo>
                    <a:pt x="801027" y="2412917"/>
                    <a:pt x="800836" y="1877199"/>
                    <a:pt x="800074" y="1341450"/>
                  </a:cubicBezTo>
                  <a:cubicBezTo>
                    <a:pt x="800074" y="1295444"/>
                    <a:pt x="816172" y="1269917"/>
                    <a:pt x="857224" y="1250200"/>
                  </a:cubicBezTo>
                  <a:cubicBezTo>
                    <a:pt x="982573" y="1190097"/>
                    <a:pt x="1106208" y="1126375"/>
                    <a:pt x="1230985" y="1064748"/>
                  </a:cubicBezTo>
                  <a:cubicBezTo>
                    <a:pt x="1250035" y="1055223"/>
                    <a:pt x="1258894" y="1044936"/>
                    <a:pt x="1258798" y="1021981"/>
                  </a:cubicBezTo>
                  <a:cubicBezTo>
                    <a:pt x="1257751" y="814812"/>
                    <a:pt x="1258798" y="607739"/>
                    <a:pt x="1257941" y="400570"/>
                  </a:cubicBezTo>
                  <a:cubicBezTo>
                    <a:pt x="1258502" y="272230"/>
                    <a:pt x="1173041" y="159414"/>
                    <a:pt x="1049344" y="125202"/>
                  </a:cubicBezTo>
                  <a:cubicBezTo>
                    <a:pt x="1042828" y="123873"/>
                    <a:pt x="1036246" y="122888"/>
                    <a:pt x="1029627" y="122250"/>
                  </a:cubicBezTo>
                  <a:lnTo>
                    <a:pt x="1029627" y="248551"/>
                  </a:lnTo>
                  <a:cubicBezTo>
                    <a:pt x="1029627" y="442671"/>
                    <a:pt x="1028579" y="636695"/>
                    <a:pt x="1030389" y="830719"/>
                  </a:cubicBezTo>
                  <a:cubicBezTo>
                    <a:pt x="1030389" y="872820"/>
                    <a:pt x="1015816" y="899204"/>
                    <a:pt x="981145" y="921397"/>
                  </a:cubicBezTo>
                  <a:cubicBezTo>
                    <a:pt x="891895" y="978452"/>
                    <a:pt x="805123" y="1039221"/>
                    <a:pt x="715778" y="1096086"/>
                  </a:cubicBezTo>
                  <a:cubicBezTo>
                    <a:pt x="692251" y="1111135"/>
                    <a:pt x="686060" y="1127423"/>
                    <a:pt x="686060" y="1153807"/>
                  </a:cubicBezTo>
                  <a:cubicBezTo>
                    <a:pt x="686822" y="1559763"/>
                    <a:pt x="687013" y="1965718"/>
                    <a:pt x="686632" y="2371674"/>
                  </a:cubicBezTo>
                  <a:cubicBezTo>
                    <a:pt x="687367" y="2383553"/>
                    <a:pt x="687048" y="2395474"/>
                    <a:pt x="685679" y="2407297"/>
                  </a:cubicBezTo>
                  <a:cubicBezTo>
                    <a:pt x="680059" y="2438063"/>
                    <a:pt x="661009" y="2456732"/>
                    <a:pt x="629482" y="2456732"/>
                  </a:cubicBezTo>
                  <a:cubicBezTo>
                    <a:pt x="597954" y="2456732"/>
                    <a:pt x="578904" y="2437682"/>
                    <a:pt x="573189" y="2407393"/>
                  </a:cubicBezTo>
                  <a:cubicBezTo>
                    <a:pt x="571948" y="2396740"/>
                    <a:pt x="571661" y="2385997"/>
                    <a:pt x="572332" y="2375293"/>
                  </a:cubicBezTo>
                  <a:cubicBezTo>
                    <a:pt x="572332" y="1953812"/>
                    <a:pt x="572808" y="1532426"/>
                    <a:pt x="571570" y="1111040"/>
                  </a:cubicBezTo>
                  <a:cubicBezTo>
                    <a:pt x="571570" y="1070368"/>
                    <a:pt x="585381" y="1044365"/>
                    <a:pt x="619195" y="1023219"/>
                  </a:cubicBezTo>
                  <a:cubicBezTo>
                    <a:pt x="711397" y="964164"/>
                    <a:pt x="802075" y="902919"/>
                    <a:pt x="892467" y="841101"/>
                  </a:cubicBezTo>
                  <a:cubicBezTo>
                    <a:pt x="904334" y="832894"/>
                    <a:pt x="912267" y="820133"/>
                    <a:pt x="914374" y="805859"/>
                  </a:cubicBezTo>
                  <a:cubicBezTo>
                    <a:pt x="915613" y="582117"/>
                    <a:pt x="915232" y="358184"/>
                    <a:pt x="915136" y="134442"/>
                  </a:cubicBezTo>
                  <a:cubicBezTo>
                    <a:pt x="914742" y="130941"/>
                    <a:pt x="914106" y="127472"/>
                    <a:pt x="913231" y="124059"/>
                  </a:cubicBezTo>
                  <a:close/>
                  <a:moveTo>
                    <a:pt x="916946" y="2398344"/>
                  </a:moveTo>
                  <a:lnTo>
                    <a:pt x="1027246" y="2398344"/>
                  </a:lnTo>
                  <a:lnTo>
                    <a:pt x="1027246" y="2288711"/>
                  </a:lnTo>
                  <a:lnTo>
                    <a:pt x="916946" y="2288711"/>
                  </a:ln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9"/>
            <p:cNvSpPr/>
            <p:nvPr/>
          </p:nvSpPr>
          <p:spPr>
            <a:xfrm>
              <a:off x="5600396" y="1714489"/>
              <a:ext cx="572375" cy="3427898"/>
            </a:xfrm>
            <a:custGeom>
              <a:avLst/>
              <a:gdLst/>
              <a:ahLst/>
              <a:cxnLst/>
              <a:rect l="l" t="t" r="r" b="b"/>
              <a:pathLst>
                <a:path w="572375" h="3427898" extrusionOk="0">
                  <a:moveTo>
                    <a:pt x="114932" y="2285968"/>
                  </a:moveTo>
                  <a:lnTo>
                    <a:pt x="114932" y="2590768"/>
                  </a:lnTo>
                  <a:cubicBezTo>
                    <a:pt x="114932" y="2770473"/>
                    <a:pt x="114932" y="2950241"/>
                    <a:pt x="114932" y="3130073"/>
                  </a:cubicBezTo>
                  <a:cubicBezTo>
                    <a:pt x="114932" y="3236848"/>
                    <a:pt x="187322" y="3314382"/>
                    <a:pt x="286382" y="3314477"/>
                  </a:cubicBezTo>
                  <a:cubicBezTo>
                    <a:pt x="385442" y="3314572"/>
                    <a:pt x="457832" y="3237134"/>
                    <a:pt x="457832" y="3130359"/>
                  </a:cubicBezTo>
                  <a:cubicBezTo>
                    <a:pt x="457832" y="2914903"/>
                    <a:pt x="457832" y="2699416"/>
                    <a:pt x="457832" y="2483897"/>
                  </a:cubicBezTo>
                  <a:cubicBezTo>
                    <a:pt x="457242" y="2473196"/>
                    <a:pt x="457465" y="2462465"/>
                    <a:pt x="458498" y="2451798"/>
                  </a:cubicBezTo>
                  <a:cubicBezTo>
                    <a:pt x="463356" y="2420842"/>
                    <a:pt x="481835" y="2402744"/>
                    <a:pt x="513362" y="2400649"/>
                  </a:cubicBezTo>
                  <a:cubicBezTo>
                    <a:pt x="543393" y="2399574"/>
                    <a:pt x="568991" y="2422239"/>
                    <a:pt x="571560" y="2452179"/>
                  </a:cubicBezTo>
                  <a:cubicBezTo>
                    <a:pt x="572133" y="2458098"/>
                    <a:pt x="572324" y="2464047"/>
                    <a:pt x="572132" y="2469991"/>
                  </a:cubicBezTo>
                  <a:cubicBezTo>
                    <a:pt x="572132" y="2694971"/>
                    <a:pt x="573179" y="2920047"/>
                    <a:pt x="571655" y="3145027"/>
                  </a:cubicBezTo>
                  <a:cubicBezTo>
                    <a:pt x="570410" y="3302575"/>
                    <a:pt x="441683" y="3429282"/>
                    <a:pt x="284135" y="3428037"/>
                  </a:cubicBezTo>
                  <a:cubicBezTo>
                    <a:pt x="130197" y="3426820"/>
                    <a:pt x="4990" y="3303686"/>
                    <a:pt x="1203" y="3149790"/>
                  </a:cubicBezTo>
                  <a:cubicBezTo>
                    <a:pt x="-797" y="3004534"/>
                    <a:pt x="632" y="2859277"/>
                    <a:pt x="632" y="2714021"/>
                  </a:cubicBezTo>
                  <a:cubicBezTo>
                    <a:pt x="632" y="2330672"/>
                    <a:pt x="632" y="1947322"/>
                    <a:pt x="632" y="1563972"/>
                  </a:cubicBezTo>
                  <a:cubicBezTo>
                    <a:pt x="632" y="1485391"/>
                    <a:pt x="28540" y="1425955"/>
                    <a:pt x="99596" y="1388331"/>
                  </a:cubicBezTo>
                  <a:cubicBezTo>
                    <a:pt x="108348" y="1381883"/>
                    <a:pt x="113846" y="1371932"/>
                    <a:pt x="114646" y="1361090"/>
                  </a:cubicBezTo>
                  <a:cubicBezTo>
                    <a:pt x="116265" y="1319466"/>
                    <a:pt x="116360" y="1277746"/>
                    <a:pt x="114646" y="1236122"/>
                  </a:cubicBezTo>
                  <a:cubicBezTo>
                    <a:pt x="113217" y="1223716"/>
                    <a:pt x="107841" y="1212096"/>
                    <a:pt x="99311" y="1202975"/>
                  </a:cubicBezTo>
                  <a:cubicBezTo>
                    <a:pt x="70112" y="1171029"/>
                    <a:pt x="53230" y="1129737"/>
                    <a:pt x="51686" y="1086484"/>
                  </a:cubicBezTo>
                  <a:cubicBezTo>
                    <a:pt x="42161" y="898651"/>
                    <a:pt x="31969" y="710818"/>
                    <a:pt x="23873" y="522985"/>
                  </a:cubicBezTo>
                  <a:cubicBezTo>
                    <a:pt x="12062" y="251904"/>
                    <a:pt x="199133" y="33114"/>
                    <a:pt x="467928" y="1872"/>
                  </a:cubicBezTo>
                  <a:cubicBezTo>
                    <a:pt x="479761" y="634"/>
                    <a:pt x="491654" y="61"/>
                    <a:pt x="503552" y="158"/>
                  </a:cubicBezTo>
                  <a:cubicBezTo>
                    <a:pt x="551177" y="158"/>
                    <a:pt x="574037" y="21875"/>
                    <a:pt x="571941" y="70167"/>
                  </a:cubicBezTo>
                  <a:cubicBezTo>
                    <a:pt x="567274" y="180752"/>
                    <a:pt x="561368" y="291337"/>
                    <a:pt x="555844" y="401922"/>
                  </a:cubicBezTo>
                  <a:cubicBezTo>
                    <a:pt x="544700" y="622998"/>
                    <a:pt x="532984" y="844073"/>
                    <a:pt x="522697" y="1065243"/>
                  </a:cubicBezTo>
                  <a:cubicBezTo>
                    <a:pt x="520220" y="1119441"/>
                    <a:pt x="508886" y="1168685"/>
                    <a:pt x="468881" y="1208118"/>
                  </a:cubicBezTo>
                  <a:cubicBezTo>
                    <a:pt x="463102" y="1213738"/>
                    <a:pt x="459522" y="1221237"/>
                    <a:pt x="458784" y="1229264"/>
                  </a:cubicBezTo>
                  <a:cubicBezTo>
                    <a:pt x="457832" y="1275651"/>
                    <a:pt x="457451" y="1322133"/>
                    <a:pt x="458784" y="1368519"/>
                  </a:cubicBezTo>
                  <a:cubicBezTo>
                    <a:pt x="458784" y="1376044"/>
                    <a:pt x="469071" y="1385760"/>
                    <a:pt x="476977" y="1390046"/>
                  </a:cubicBezTo>
                  <a:cubicBezTo>
                    <a:pt x="540413" y="1424812"/>
                    <a:pt x="572227" y="1478343"/>
                    <a:pt x="572227" y="1549971"/>
                  </a:cubicBezTo>
                  <a:cubicBezTo>
                    <a:pt x="572608" y="1771459"/>
                    <a:pt x="572608" y="1992883"/>
                    <a:pt x="572227" y="2214244"/>
                  </a:cubicBezTo>
                  <a:cubicBezTo>
                    <a:pt x="572227" y="2265489"/>
                    <a:pt x="552034" y="2285586"/>
                    <a:pt x="500789" y="2285682"/>
                  </a:cubicBezTo>
                  <a:cubicBezTo>
                    <a:pt x="385346" y="2285682"/>
                    <a:pt x="269903" y="2285682"/>
                    <a:pt x="154365" y="2285682"/>
                  </a:cubicBezTo>
                  <a:close/>
                  <a:moveTo>
                    <a:pt x="343532" y="1369853"/>
                  </a:moveTo>
                  <a:cubicBezTo>
                    <a:pt x="343532" y="1311465"/>
                    <a:pt x="340674" y="1255553"/>
                    <a:pt x="344960" y="1200117"/>
                  </a:cubicBezTo>
                  <a:cubicBezTo>
                    <a:pt x="346675" y="1178210"/>
                    <a:pt x="364010" y="1157445"/>
                    <a:pt x="374678" y="1136395"/>
                  </a:cubicBezTo>
                  <a:cubicBezTo>
                    <a:pt x="385346" y="1115345"/>
                    <a:pt x="404873" y="1094771"/>
                    <a:pt x="406111" y="1073149"/>
                  </a:cubicBezTo>
                  <a:cubicBezTo>
                    <a:pt x="422970" y="766635"/>
                    <a:pt x="437353" y="459930"/>
                    <a:pt x="452212" y="153225"/>
                  </a:cubicBezTo>
                  <a:cubicBezTo>
                    <a:pt x="452688" y="143033"/>
                    <a:pt x="452212" y="132936"/>
                    <a:pt x="452212" y="120744"/>
                  </a:cubicBezTo>
                  <a:cubicBezTo>
                    <a:pt x="440306" y="122649"/>
                    <a:pt x="432114" y="123411"/>
                    <a:pt x="424208" y="125412"/>
                  </a:cubicBezTo>
                  <a:cubicBezTo>
                    <a:pt x="245615" y="170274"/>
                    <a:pt x="128933" y="328866"/>
                    <a:pt x="137696" y="518318"/>
                  </a:cubicBezTo>
                  <a:cubicBezTo>
                    <a:pt x="146078" y="703770"/>
                    <a:pt x="155127" y="889221"/>
                    <a:pt x="166271" y="1074578"/>
                  </a:cubicBezTo>
                  <a:cubicBezTo>
                    <a:pt x="169298" y="1097366"/>
                    <a:pt x="180178" y="1118386"/>
                    <a:pt x="197037" y="1134014"/>
                  </a:cubicBezTo>
                  <a:cubicBezTo>
                    <a:pt x="218183" y="1153540"/>
                    <a:pt x="229613" y="1172781"/>
                    <a:pt x="229136" y="1201356"/>
                  </a:cubicBezTo>
                  <a:cubicBezTo>
                    <a:pt x="228184" y="1256982"/>
                    <a:pt x="229136" y="1312608"/>
                    <a:pt x="229136" y="1369853"/>
                  </a:cubicBezTo>
                  <a:close/>
                  <a:moveTo>
                    <a:pt x="457260" y="1712753"/>
                  </a:moveTo>
                  <a:cubicBezTo>
                    <a:pt x="457260" y="1653126"/>
                    <a:pt x="459356" y="1595214"/>
                    <a:pt x="456403" y="1537493"/>
                  </a:cubicBezTo>
                  <a:cubicBezTo>
                    <a:pt x="454784" y="1504822"/>
                    <a:pt x="431733" y="1486534"/>
                    <a:pt x="398681" y="1486248"/>
                  </a:cubicBezTo>
                  <a:cubicBezTo>
                    <a:pt x="323910" y="1485486"/>
                    <a:pt x="249044" y="1486248"/>
                    <a:pt x="174177" y="1486248"/>
                  </a:cubicBezTo>
                  <a:cubicBezTo>
                    <a:pt x="144459" y="1486248"/>
                    <a:pt x="119599" y="1501679"/>
                    <a:pt x="117694" y="1530254"/>
                  </a:cubicBezTo>
                  <a:cubicBezTo>
                    <a:pt x="113693" y="1591119"/>
                    <a:pt x="116456" y="1652364"/>
                    <a:pt x="116456" y="1712943"/>
                  </a:cubicBezTo>
                  <a:close/>
                  <a:moveTo>
                    <a:pt x="116265" y="1940305"/>
                  </a:moveTo>
                  <a:lnTo>
                    <a:pt x="455927" y="1940305"/>
                  </a:lnTo>
                  <a:lnTo>
                    <a:pt x="455927" y="1830958"/>
                  </a:lnTo>
                  <a:lnTo>
                    <a:pt x="116265" y="1830958"/>
                  </a:lnTo>
                  <a:close/>
                  <a:moveTo>
                    <a:pt x="117884" y="2058034"/>
                  </a:moveTo>
                  <a:lnTo>
                    <a:pt x="117884" y="2169286"/>
                  </a:lnTo>
                  <a:lnTo>
                    <a:pt x="455069" y="2169286"/>
                  </a:lnTo>
                  <a:lnTo>
                    <a:pt x="455069" y="2058034"/>
                  </a:ln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9"/>
            <p:cNvSpPr/>
            <p:nvPr/>
          </p:nvSpPr>
          <p:spPr>
            <a:xfrm>
              <a:off x="2972371" y="1715546"/>
              <a:ext cx="457417" cy="3429215"/>
            </a:xfrm>
            <a:custGeom>
              <a:avLst/>
              <a:gdLst/>
              <a:ahLst/>
              <a:cxnLst/>
              <a:rect l="l" t="t" r="r" b="b"/>
              <a:pathLst>
                <a:path w="457417" h="3429215" extrusionOk="0">
                  <a:moveTo>
                    <a:pt x="114057" y="2056311"/>
                  </a:moveTo>
                  <a:lnTo>
                    <a:pt x="114057" y="2082504"/>
                  </a:lnTo>
                  <a:cubicBezTo>
                    <a:pt x="114057" y="2451630"/>
                    <a:pt x="114057" y="2820692"/>
                    <a:pt x="114057" y="3189690"/>
                  </a:cubicBezTo>
                  <a:cubicBezTo>
                    <a:pt x="114057" y="3262080"/>
                    <a:pt x="162444" y="3313515"/>
                    <a:pt x="228357" y="3313515"/>
                  </a:cubicBezTo>
                  <a:cubicBezTo>
                    <a:pt x="294270" y="3313515"/>
                    <a:pt x="342657" y="3261795"/>
                    <a:pt x="342657" y="3189024"/>
                  </a:cubicBezTo>
                  <a:cubicBezTo>
                    <a:pt x="342657" y="2878318"/>
                    <a:pt x="342657" y="2567613"/>
                    <a:pt x="342657" y="2256907"/>
                  </a:cubicBezTo>
                  <a:cubicBezTo>
                    <a:pt x="341938" y="2245030"/>
                    <a:pt x="342225" y="2233113"/>
                    <a:pt x="343514" y="2221284"/>
                  </a:cubicBezTo>
                  <a:cubicBezTo>
                    <a:pt x="348753" y="2190423"/>
                    <a:pt x="367707" y="2171658"/>
                    <a:pt x="399235" y="2171373"/>
                  </a:cubicBezTo>
                  <a:cubicBezTo>
                    <a:pt x="430763" y="2171087"/>
                    <a:pt x="449622" y="2189565"/>
                    <a:pt x="456385" y="2220141"/>
                  </a:cubicBezTo>
                  <a:cubicBezTo>
                    <a:pt x="457468" y="2227198"/>
                    <a:pt x="457788" y="2234351"/>
                    <a:pt x="457338" y="2241477"/>
                  </a:cubicBezTo>
                  <a:cubicBezTo>
                    <a:pt x="457338" y="2560564"/>
                    <a:pt x="458100" y="2879652"/>
                    <a:pt x="456766" y="3198549"/>
                  </a:cubicBezTo>
                  <a:cubicBezTo>
                    <a:pt x="456766" y="3295418"/>
                    <a:pt x="409808" y="3367617"/>
                    <a:pt x="321035" y="3407337"/>
                  </a:cubicBezTo>
                  <a:cubicBezTo>
                    <a:pt x="232262" y="3447056"/>
                    <a:pt x="150728" y="3432102"/>
                    <a:pt x="78052" y="3370189"/>
                  </a:cubicBezTo>
                  <a:cubicBezTo>
                    <a:pt x="24236" y="3324469"/>
                    <a:pt x="42" y="3263890"/>
                    <a:pt x="138" y="3193310"/>
                  </a:cubicBezTo>
                  <a:cubicBezTo>
                    <a:pt x="138" y="3011128"/>
                    <a:pt x="138" y="2828979"/>
                    <a:pt x="138" y="2646861"/>
                  </a:cubicBezTo>
                  <a:cubicBezTo>
                    <a:pt x="138" y="2227761"/>
                    <a:pt x="138" y="1808661"/>
                    <a:pt x="138" y="1389561"/>
                  </a:cubicBezTo>
                  <a:cubicBezTo>
                    <a:pt x="138" y="1277451"/>
                    <a:pt x="47763" y="1199061"/>
                    <a:pt x="152538" y="1154769"/>
                  </a:cubicBezTo>
                  <a:cubicBezTo>
                    <a:pt x="162063" y="1150769"/>
                    <a:pt x="170921" y="1132195"/>
                    <a:pt x="171016" y="1120194"/>
                  </a:cubicBezTo>
                  <a:cubicBezTo>
                    <a:pt x="172350" y="970270"/>
                    <a:pt x="171016" y="820251"/>
                    <a:pt x="172064" y="670233"/>
                  </a:cubicBezTo>
                  <a:cubicBezTo>
                    <a:pt x="172645" y="448942"/>
                    <a:pt x="231799" y="231748"/>
                    <a:pt x="343514" y="40725"/>
                  </a:cubicBezTo>
                  <a:cubicBezTo>
                    <a:pt x="359802" y="12150"/>
                    <a:pt x="380185" y="-6900"/>
                    <a:pt x="415237" y="2625"/>
                  </a:cubicBezTo>
                  <a:cubicBezTo>
                    <a:pt x="454766" y="13198"/>
                    <a:pt x="464196" y="51965"/>
                    <a:pt x="445146" y="94922"/>
                  </a:cubicBezTo>
                  <a:cubicBezTo>
                    <a:pt x="403902" y="188077"/>
                    <a:pt x="356563" y="280088"/>
                    <a:pt x="329131" y="377434"/>
                  </a:cubicBezTo>
                  <a:cubicBezTo>
                    <a:pt x="304657" y="470485"/>
                    <a:pt x="291010" y="566050"/>
                    <a:pt x="288459" y="662231"/>
                  </a:cubicBezTo>
                  <a:cubicBezTo>
                    <a:pt x="281982" y="814631"/>
                    <a:pt x="287126" y="967031"/>
                    <a:pt x="286173" y="1119432"/>
                  </a:cubicBezTo>
                  <a:cubicBezTo>
                    <a:pt x="286173" y="1141815"/>
                    <a:pt x="292650" y="1151340"/>
                    <a:pt x="313891" y="1160389"/>
                  </a:cubicBezTo>
                  <a:cubicBezTo>
                    <a:pt x="405045" y="1198870"/>
                    <a:pt x="455337" y="1270498"/>
                    <a:pt x="456290" y="1370511"/>
                  </a:cubicBezTo>
                  <a:cubicBezTo>
                    <a:pt x="458385" y="1576441"/>
                    <a:pt x="457147" y="1782372"/>
                    <a:pt x="456290" y="1988302"/>
                  </a:cubicBezTo>
                  <a:cubicBezTo>
                    <a:pt x="456290" y="2034975"/>
                    <a:pt x="435240" y="2055930"/>
                    <a:pt x="388662" y="2056120"/>
                  </a:cubicBezTo>
                  <a:cubicBezTo>
                    <a:pt x="298842" y="2056596"/>
                    <a:pt x="208640" y="2056311"/>
                    <a:pt x="114057" y="2056311"/>
                  </a:cubicBezTo>
                  <a:close/>
                  <a:moveTo>
                    <a:pt x="114057" y="1482144"/>
                  </a:moveTo>
                  <a:lnTo>
                    <a:pt x="341990" y="1482144"/>
                  </a:lnTo>
                  <a:cubicBezTo>
                    <a:pt x="341990" y="1440329"/>
                    <a:pt x="343800" y="1401086"/>
                    <a:pt x="341990" y="1362033"/>
                  </a:cubicBezTo>
                  <a:cubicBezTo>
                    <a:pt x="337768" y="1302146"/>
                    <a:pt x="287724" y="1255855"/>
                    <a:pt x="227690" y="1256306"/>
                  </a:cubicBezTo>
                  <a:cubicBezTo>
                    <a:pt x="167855" y="1256394"/>
                    <a:pt x="118394" y="1302977"/>
                    <a:pt x="114723" y="1362700"/>
                  </a:cubicBezTo>
                  <a:cubicBezTo>
                    <a:pt x="112628" y="1401657"/>
                    <a:pt x="114342" y="1440900"/>
                    <a:pt x="114342" y="1482144"/>
                  </a:cubicBezTo>
                  <a:close/>
                  <a:moveTo>
                    <a:pt x="340752" y="1601016"/>
                  </a:moveTo>
                  <a:lnTo>
                    <a:pt x="116438" y="1601016"/>
                  </a:lnTo>
                  <a:lnTo>
                    <a:pt x="116438" y="1710934"/>
                  </a:lnTo>
                  <a:lnTo>
                    <a:pt x="341228" y="1710934"/>
                  </a:lnTo>
                  <a:close/>
                  <a:moveTo>
                    <a:pt x="340752" y="1940296"/>
                  </a:moveTo>
                  <a:lnTo>
                    <a:pt x="340752" y="1829997"/>
                  </a:lnTo>
                  <a:lnTo>
                    <a:pt x="116438" y="1829997"/>
                  </a:lnTo>
                  <a:lnTo>
                    <a:pt x="116438" y="1940296"/>
                  </a:ln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9"/>
            <p:cNvSpPr/>
            <p:nvPr/>
          </p:nvSpPr>
          <p:spPr>
            <a:xfrm>
              <a:off x="4800693" y="4457509"/>
              <a:ext cx="457200" cy="457200"/>
            </a:xfrm>
            <a:custGeom>
              <a:avLst/>
              <a:gdLst/>
              <a:ahLst/>
              <a:cxnLst/>
              <a:rect l="l" t="t" r="r" b="b"/>
              <a:pathLst>
                <a:path w="457200" h="457200" extrusionOk="0">
                  <a:moveTo>
                    <a:pt x="228739" y="147"/>
                  </a:moveTo>
                  <a:cubicBezTo>
                    <a:pt x="354991" y="148"/>
                    <a:pt x="457338" y="102497"/>
                    <a:pt x="457337" y="228749"/>
                  </a:cubicBezTo>
                  <a:cubicBezTo>
                    <a:pt x="457336" y="355001"/>
                    <a:pt x="354988" y="457348"/>
                    <a:pt x="228736" y="457347"/>
                  </a:cubicBezTo>
                  <a:cubicBezTo>
                    <a:pt x="102819" y="457347"/>
                    <a:pt x="611" y="355521"/>
                    <a:pt x="139" y="229605"/>
                  </a:cubicBezTo>
                  <a:cubicBezTo>
                    <a:pt x="-335" y="103353"/>
                    <a:pt x="101629" y="622"/>
                    <a:pt x="227880" y="149"/>
                  </a:cubicBezTo>
                  <a:cubicBezTo>
                    <a:pt x="228166" y="148"/>
                    <a:pt x="228453" y="147"/>
                    <a:pt x="228739" y="147"/>
                  </a:cubicBezTo>
                  <a:close/>
                  <a:moveTo>
                    <a:pt x="228739" y="114447"/>
                  </a:moveTo>
                  <a:cubicBezTo>
                    <a:pt x="165613" y="114452"/>
                    <a:pt x="114443" y="165630"/>
                    <a:pt x="114448" y="228756"/>
                  </a:cubicBezTo>
                  <a:cubicBezTo>
                    <a:pt x="114453" y="291882"/>
                    <a:pt x="165631" y="343052"/>
                    <a:pt x="228757" y="343047"/>
                  </a:cubicBezTo>
                  <a:cubicBezTo>
                    <a:pt x="291883" y="343043"/>
                    <a:pt x="343053" y="291865"/>
                    <a:pt x="343048" y="228739"/>
                  </a:cubicBezTo>
                  <a:cubicBezTo>
                    <a:pt x="343048" y="228265"/>
                    <a:pt x="343045" y="227792"/>
                    <a:pt x="343039" y="227319"/>
                  </a:cubicBezTo>
                  <a:cubicBezTo>
                    <a:pt x="342152" y="164714"/>
                    <a:pt x="291064" y="114475"/>
                    <a:pt x="228453" y="114638"/>
                  </a:cubicBez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9"/>
            <p:cNvSpPr/>
            <p:nvPr/>
          </p:nvSpPr>
          <p:spPr>
            <a:xfrm>
              <a:off x="3772566" y="4457502"/>
              <a:ext cx="456639" cy="457207"/>
            </a:xfrm>
            <a:custGeom>
              <a:avLst/>
              <a:gdLst/>
              <a:ahLst/>
              <a:cxnLst/>
              <a:rect l="l" t="t" r="r" b="b"/>
              <a:pathLst>
                <a:path w="456639" h="457207" extrusionOk="0">
                  <a:moveTo>
                    <a:pt x="228737" y="457355"/>
                  </a:moveTo>
                  <a:cubicBezTo>
                    <a:pt x="102485" y="457355"/>
                    <a:pt x="137" y="355007"/>
                    <a:pt x="137" y="228755"/>
                  </a:cubicBezTo>
                  <a:cubicBezTo>
                    <a:pt x="130" y="103427"/>
                    <a:pt x="101035" y="1460"/>
                    <a:pt x="226356" y="155"/>
                  </a:cubicBezTo>
                  <a:cubicBezTo>
                    <a:pt x="352604" y="-850"/>
                    <a:pt x="455764" y="100679"/>
                    <a:pt x="456769" y="226927"/>
                  </a:cubicBezTo>
                  <a:cubicBezTo>
                    <a:pt x="456780" y="228267"/>
                    <a:pt x="456779" y="229606"/>
                    <a:pt x="456766" y="230946"/>
                  </a:cubicBezTo>
                  <a:cubicBezTo>
                    <a:pt x="455260" y="355990"/>
                    <a:pt x="353789" y="456740"/>
                    <a:pt x="228737" y="457355"/>
                  </a:cubicBezTo>
                  <a:close/>
                  <a:moveTo>
                    <a:pt x="342371" y="229422"/>
                  </a:moveTo>
                  <a:cubicBezTo>
                    <a:pt x="342378" y="166959"/>
                    <a:pt x="292241" y="116059"/>
                    <a:pt x="229785" y="115122"/>
                  </a:cubicBezTo>
                  <a:cubicBezTo>
                    <a:pt x="166663" y="114383"/>
                    <a:pt x="114894" y="164955"/>
                    <a:pt x="114155" y="228076"/>
                  </a:cubicBezTo>
                  <a:cubicBezTo>
                    <a:pt x="114146" y="228842"/>
                    <a:pt x="114145" y="229608"/>
                    <a:pt x="114152" y="230374"/>
                  </a:cubicBezTo>
                  <a:cubicBezTo>
                    <a:pt x="114882" y="292979"/>
                    <a:pt x="165842" y="343345"/>
                    <a:pt x="228452" y="343341"/>
                  </a:cubicBezTo>
                  <a:cubicBezTo>
                    <a:pt x="291173" y="342874"/>
                    <a:pt x="341904" y="292143"/>
                    <a:pt x="342371" y="229422"/>
                  </a:cubicBez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9"/>
            <p:cNvSpPr/>
            <p:nvPr/>
          </p:nvSpPr>
          <p:spPr>
            <a:xfrm>
              <a:off x="4458461" y="2743295"/>
              <a:ext cx="113442" cy="113538"/>
            </a:xfrm>
            <a:custGeom>
              <a:avLst/>
              <a:gdLst/>
              <a:ahLst/>
              <a:cxnLst/>
              <a:rect l="l" t="t" r="r" b="b"/>
              <a:pathLst>
                <a:path w="113442" h="113538" extrusionOk="0">
                  <a:moveTo>
                    <a:pt x="57192" y="147"/>
                  </a:moveTo>
                  <a:cubicBezTo>
                    <a:pt x="88457" y="564"/>
                    <a:pt x="113583" y="26030"/>
                    <a:pt x="113580" y="57297"/>
                  </a:cubicBezTo>
                  <a:cubicBezTo>
                    <a:pt x="112911" y="88455"/>
                    <a:pt x="87593" y="113435"/>
                    <a:pt x="56430" y="113685"/>
                  </a:cubicBezTo>
                  <a:cubicBezTo>
                    <a:pt x="25202" y="113217"/>
                    <a:pt x="134" y="87767"/>
                    <a:pt x="137" y="56535"/>
                  </a:cubicBezTo>
                  <a:cubicBezTo>
                    <a:pt x="554" y="25307"/>
                    <a:pt x="25961" y="197"/>
                    <a:pt x="57192" y="147"/>
                  </a:cubicBez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6" name="Google Shape;496;p29"/>
          <p:cNvGrpSpPr/>
          <p:nvPr/>
        </p:nvGrpSpPr>
        <p:grpSpPr>
          <a:xfrm>
            <a:off x="6247296" y="4372342"/>
            <a:ext cx="537600" cy="576226"/>
            <a:chOff x="2972371" y="1714413"/>
            <a:chExt cx="3200400" cy="3430348"/>
          </a:xfrm>
        </p:grpSpPr>
        <p:sp>
          <p:nvSpPr>
            <p:cNvPr id="497" name="Google Shape;497;p29"/>
            <p:cNvSpPr/>
            <p:nvPr/>
          </p:nvSpPr>
          <p:spPr>
            <a:xfrm>
              <a:off x="3542796" y="1714413"/>
              <a:ext cx="1942583" cy="3430214"/>
            </a:xfrm>
            <a:custGeom>
              <a:avLst/>
              <a:gdLst/>
              <a:ahLst/>
              <a:cxnLst/>
              <a:rect l="l" t="t" r="r" b="b"/>
              <a:pathLst>
                <a:path w="1942583" h="3430214" extrusionOk="0">
                  <a:moveTo>
                    <a:pt x="913231" y="124059"/>
                  </a:moveTo>
                  <a:cubicBezTo>
                    <a:pt x="791978" y="137299"/>
                    <a:pt x="688156" y="261219"/>
                    <a:pt x="687013" y="396760"/>
                  </a:cubicBezTo>
                  <a:cubicBezTo>
                    <a:pt x="685679" y="542016"/>
                    <a:pt x="687013" y="687273"/>
                    <a:pt x="687013" y="832529"/>
                  </a:cubicBezTo>
                  <a:cubicBezTo>
                    <a:pt x="687701" y="843203"/>
                    <a:pt x="687382" y="853919"/>
                    <a:pt x="686060" y="864533"/>
                  </a:cubicBezTo>
                  <a:cubicBezTo>
                    <a:pt x="679488" y="895299"/>
                    <a:pt x="660438" y="913872"/>
                    <a:pt x="629196" y="913682"/>
                  </a:cubicBezTo>
                  <a:cubicBezTo>
                    <a:pt x="597954" y="913491"/>
                    <a:pt x="578618" y="894632"/>
                    <a:pt x="573189" y="863961"/>
                  </a:cubicBezTo>
                  <a:cubicBezTo>
                    <a:pt x="571899" y="852132"/>
                    <a:pt x="571613" y="840215"/>
                    <a:pt x="572332" y="828338"/>
                  </a:cubicBezTo>
                  <a:cubicBezTo>
                    <a:pt x="572332" y="684320"/>
                    <a:pt x="570903" y="540207"/>
                    <a:pt x="572808" y="396189"/>
                  </a:cubicBezTo>
                  <a:cubicBezTo>
                    <a:pt x="574549" y="175727"/>
                    <a:pt x="754679" y="-1581"/>
                    <a:pt x="975140" y="160"/>
                  </a:cubicBezTo>
                  <a:cubicBezTo>
                    <a:pt x="979048" y="191"/>
                    <a:pt x="982955" y="279"/>
                    <a:pt x="986860" y="425"/>
                  </a:cubicBezTo>
                  <a:cubicBezTo>
                    <a:pt x="1192981" y="6426"/>
                    <a:pt x="1367860" y="175971"/>
                    <a:pt x="1371003" y="382282"/>
                  </a:cubicBezTo>
                  <a:cubicBezTo>
                    <a:pt x="1375003" y="614311"/>
                    <a:pt x="1372051" y="846531"/>
                    <a:pt x="1372622" y="1078655"/>
                  </a:cubicBezTo>
                  <a:cubicBezTo>
                    <a:pt x="1372622" y="1111802"/>
                    <a:pt x="1355572" y="1130376"/>
                    <a:pt x="1327283" y="1144377"/>
                  </a:cubicBezTo>
                  <a:cubicBezTo>
                    <a:pt x="1198315" y="1207909"/>
                    <a:pt x="1070013" y="1272870"/>
                    <a:pt x="940949" y="1336497"/>
                  </a:cubicBezTo>
                  <a:cubicBezTo>
                    <a:pt x="922947" y="1345355"/>
                    <a:pt x="914565" y="1354785"/>
                    <a:pt x="914660" y="1376502"/>
                  </a:cubicBezTo>
                  <a:cubicBezTo>
                    <a:pt x="915517" y="1633677"/>
                    <a:pt x="915232" y="1890852"/>
                    <a:pt x="915327" y="2148027"/>
                  </a:cubicBezTo>
                  <a:cubicBezTo>
                    <a:pt x="915327" y="2154790"/>
                    <a:pt x="915994" y="2161648"/>
                    <a:pt x="916470" y="2170030"/>
                  </a:cubicBezTo>
                  <a:lnTo>
                    <a:pt x="1029532" y="2170030"/>
                  </a:lnTo>
                  <a:lnTo>
                    <a:pt x="1029532" y="1457178"/>
                  </a:lnTo>
                  <a:cubicBezTo>
                    <a:pt x="1028796" y="1445299"/>
                    <a:pt x="1029115" y="1433378"/>
                    <a:pt x="1030484" y="1421555"/>
                  </a:cubicBezTo>
                  <a:cubicBezTo>
                    <a:pt x="1036104" y="1390694"/>
                    <a:pt x="1055249" y="1372311"/>
                    <a:pt x="1086872" y="1372406"/>
                  </a:cubicBezTo>
                  <a:cubicBezTo>
                    <a:pt x="1118495" y="1372501"/>
                    <a:pt x="1137450" y="1391456"/>
                    <a:pt x="1142879" y="1421936"/>
                  </a:cubicBezTo>
                  <a:cubicBezTo>
                    <a:pt x="1144295" y="1434967"/>
                    <a:pt x="1144614" y="1448094"/>
                    <a:pt x="1143832" y="1461179"/>
                  </a:cubicBezTo>
                  <a:cubicBezTo>
                    <a:pt x="1143832" y="1963527"/>
                    <a:pt x="1143832" y="2465940"/>
                    <a:pt x="1143832" y="2968415"/>
                  </a:cubicBezTo>
                  <a:cubicBezTo>
                    <a:pt x="1143832" y="3162249"/>
                    <a:pt x="1296803" y="3315125"/>
                    <a:pt x="1486732" y="3314554"/>
                  </a:cubicBezTo>
                  <a:cubicBezTo>
                    <a:pt x="1625356" y="3315239"/>
                    <a:pt x="1750373" y="3231291"/>
                    <a:pt x="1802200" y="3102717"/>
                  </a:cubicBezTo>
                  <a:cubicBezTo>
                    <a:pt x="1856302" y="2965462"/>
                    <a:pt x="1831632" y="2840113"/>
                    <a:pt x="1731048" y="2732862"/>
                  </a:cubicBezTo>
                  <a:cubicBezTo>
                    <a:pt x="1635357" y="2632475"/>
                    <a:pt x="1487926" y="2600985"/>
                    <a:pt x="1359573" y="2653519"/>
                  </a:cubicBezTo>
                  <a:cubicBezTo>
                    <a:pt x="1354048" y="2655709"/>
                    <a:pt x="1348714" y="2658281"/>
                    <a:pt x="1343190" y="2660377"/>
                  </a:cubicBezTo>
                  <a:cubicBezTo>
                    <a:pt x="1295565" y="2678188"/>
                    <a:pt x="1259084" y="2654662"/>
                    <a:pt x="1257465" y="2603227"/>
                  </a:cubicBezTo>
                  <a:cubicBezTo>
                    <a:pt x="1256608" y="2563984"/>
                    <a:pt x="1257465" y="2524741"/>
                    <a:pt x="1257465" y="2485402"/>
                  </a:cubicBezTo>
                  <a:lnTo>
                    <a:pt x="1257465" y="1342402"/>
                  </a:lnTo>
                  <a:cubicBezTo>
                    <a:pt x="1256729" y="1330523"/>
                    <a:pt x="1257048" y="1318602"/>
                    <a:pt x="1258417" y="1306779"/>
                  </a:cubicBezTo>
                  <a:cubicBezTo>
                    <a:pt x="1264037" y="1276013"/>
                    <a:pt x="1283087" y="1257439"/>
                    <a:pt x="1314710" y="1257534"/>
                  </a:cubicBezTo>
                  <a:cubicBezTo>
                    <a:pt x="1346333" y="1257630"/>
                    <a:pt x="1365193" y="1276584"/>
                    <a:pt x="1370812" y="1306969"/>
                  </a:cubicBezTo>
                  <a:cubicBezTo>
                    <a:pt x="1372182" y="1318792"/>
                    <a:pt x="1372500" y="1330713"/>
                    <a:pt x="1371765" y="1342593"/>
                  </a:cubicBezTo>
                  <a:lnTo>
                    <a:pt x="1371765" y="2528932"/>
                  </a:lnTo>
                  <a:cubicBezTo>
                    <a:pt x="1461798" y="2506703"/>
                    <a:pt x="1556401" y="2511675"/>
                    <a:pt x="1643608" y="2543219"/>
                  </a:cubicBezTo>
                  <a:cubicBezTo>
                    <a:pt x="1851825" y="2618371"/>
                    <a:pt x="1974697" y="2834398"/>
                    <a:pt x="1935454" y="3056998"/>
                  </a:cubicBezTo>
                  <a:cubicBezTo>
                    <a:pt x="1897354" y="3274739"/>
                    <a:pt x="1699520" y="3433616"/>
                    <a:pt x="1472825" y="3429235"/>
                  </a:cubicBezTo>
                  <a:cubicBezTo>
                    <a:pt x="1252151" y="3423036"/>
                    <a:pt x="1067601" y="3259669"/>
                    <a:pt x="1034675" y="3041377"/>
                  </a:cubicBezTo>
                  <a:cubicBezTo>
                    <a:pt x="1030657" y="3011926"/>
                    <a:pt x="1028684" y="2982232"/>
                    <a:pt x="1028770" y="2952508"/>
                  </a:cubicBezTo>
                  <a:cubicBezTo>
                    <a:pt x="1028198" y="2808586"/>
                    <a:pt x="1028770" y="2664568"/>
                    <a:pt x="1028770" y="2517787"/>
                  </a:cubicBezTo>
                  <a:lnTo>
                    <a:pt x="914470" y="2517787"/>
                  </a:lnTo>
                  <a:lnTo>
                    <a:pt x="914470" y="2555125"/>
                  </a:lnTo>
                  <a:cubicBezTo>
                    <a:pt x="914470" y="2695619"/>
                    <a:pt x="915613" y="2836113"/>
                    <a:pt x="914470" y="2976607"/>
                  </a:cubicBezTo>
                  <a:cubicBezTo>
                    <a:pt x="912469" y="3208731"/>
                    <a:pt x="744925" y="3393230"/>
                    <a:pt x="508038" y="3426472"/>
                  </a:cubicBezTo>
                  <a:cubicBezTo>
                    <a:pt x="296297" y="3456095"/>
                    <a:pt x="80270" y="3313601"/>
                    <a:pt x="20263" y="3098812"/>
                  </a:cubicBezTo>
                  <a:cubicBezTo>
                    <a:pt x="-30506" y="2917361"/>
                    <a:pt x="14929" y="2756865"/>
                    <a:pt x="154851" y="2632087"/>
                  </a:cubicBezTo>
                  <a:cubicBezTo>
                    <a:pt x="294773" y="2507310"/>
                    <a:pt x="460699" y="2482735"/>
                    <a:pt x="637578" y="2551887"/>
                  </a:cubicBezTo>
                  <a:cubicBezTo>
                    <a:pt x="645343" y="2554888"/>
                    <a:pt x="652806" y="2558620"/>
                    <a:pt x="659866" y="2563031"/>
                  </a:cubicBezTo>
                  <a:cubicBezTo>
                    <a:pt x="686030" y="2577426"/>
                    <a:pt x="696894" y="2609400"/>
                    <a:pt x="684917" y="2636755"/>
                  </a:cubicBezTo>
                  <a:cubicBezTo>
                    <a:pt x="673011" y="2663329"/>
                    <a:pt x="643388" y="2674855"/>
                    <a:pt x="612813" y="2665330"/>
                  </a:cubicBezTo>
                  <a:cubicBezTo>
                    <a:pt x="580047" y="2655043"/>
                    <a:pt x="547852" y="2641327"/>
                    <a:pt x="514324" y="2635231"/>
                  </a:cubicBezTo>
                  <a:cubicBezTo>
                    <a:pt x="329835" y="2602752"/>
                    <a:pt x="153947" y="2725981"/>
                    <a:pt x="121468" y="2910470"/>
                  </a:cubicBezTo>
                  <a:cubicBezTo>
                    <a:pt x="121354" y="2911116"/>
                    <a:pt x="121242" y="2911762"/>
                    <a:pt x="121132" y="2912408"/>
                  </a:cubicBezTo>
                  <a:cubicBezTo>
                    <a:pt x="88116" y="3097503"/>
                    <a:pt x="210896" y="3274478"/>
                    <a:pt x="395833" y="3308362"/>
                  </a:cubicBezTo>
                  <a:cubicBezTo>
                    <a:pt x="584238" y="3341795"/>
                    <a:pt x="762070" y="3219685"/>
                    <a:pt x="794264" y="3033757"/>
                  </a:cubicBezTo>
                  <a:cubicBezTo>
                    <a:pt x="798773" y="3005601"/>
                    <a:pt x="800908" y="2977116"/>
                    <a:pt x="800646" y="2948603"/>
                  </a:cubicBezTo>
                  <a:cubicBezTo>
                    <a:pt x="801027" y="2412917"/>
                    <a:pt x="800836" y="1877199"/>
                    <a:pt x="800074" y="1341450"/>
                  </a:cubicBezTo>
                  <a:cubicBezTo>
                    <a:pt x="800074" y="1295444"/>
                    <a:pt x="816172" y="1269917"/>
                    <a:pt x="857224" y="1250200"/>
                  </a:cubicBezTo>
                  <a:cubicBezTo>
                    <a:pt x="982573" y="1190097"/>
                    <a:pt x="1106208" y="1126375"/>
                    <a:pt x="1230985" y="1064748"/>
                  </a:cubicBezTo>
                  <a:cubicBezTo>
                    <a:pt x="1250035" y="1055223"/>
                    <a:pt x="1258894" y="1044936"/>
                    <a:pt x="1258798" y="1021981"/>
                  </a:cubicBezTo>
                  <a:cubicBezTo>
                    <a:pt x="1257751" y="814812"/>
                    <a:pt x="1258798" y="607739"/>
                    <a:pt x="1257941" y="400570"/>
                  </a:cubicBezTo>
                  <a:cubicBezTo>
                    <a:pt x="1258502" y="272230"/>
                    <a:pt x="1173041" y="159414"/>
                    <a:pt x="1049344" y="125202"/>
                  </a:cubicBezTo>
                  <a:cubicBezTo>
                    <a:pt x="1042828" y="123873"/>
                    <a:pt x="1036246" y="122888"/>
                    <a:pt x="1029627" y="122250"/>
                  </a:cubicBezTo>
                  <a:lnTo>
                    <a:pt x="1029627" y="248551"/>
                  </a:lnTo>
                  <a:cubicBezTo>
                    <a:pt x="1029627" y="442671"/>
                    <a:pt x="1028579" y="636695"/>
                    <a:pt x="1030389" y="830719"/>
                  </a:cubicBezTo>
                  <a:cubicBezTo>
                    <a:pt x="1030389" y="872820"/>
                    <a:pt x="1015816" y="899204"/>
                    <a:pt x="981145" y="921397"/>
                  </a:cubicBezTo>
                  <a:cubicBezTo>
                    <a:pt x="891895" y="978452"/>
                    <a:pt x="805123" y="1039221"/>
                    <a:pt x="715778" y="1096086"/>
                  </a:cubicBezTo>
                  <a:cubicBezTo>
                    <a:pt x="692251" y="1111135"/>
                    <a:pt x="686060" y="1127423"/>
                    <a:pt x="686060" y="1153807"/>
                  </a:cubicBezTo>
                  <a:cubicBezTo>
                    <a:pt x="686822" y="1559763"/>
                    <a:pt x="687013" y="1965718"/>
                    <a:pt x="686632" y="2371674"/>
                  </a:cubicBezTo>
                  <a:cubicBezTo>
                    <a:pt x="687367" y="2383553"/>
                    <a:pt x="687048" y="2395474"/>
                    <a:pt x="685679" y="2407297"/>
                  </a:cubicBezTo>
                  <a:cubicBezTo>
                    <a:pt x="680059" y="2438063"/>
                    <a:pt x="661009" y="2456732"/>
                    <a:pt x="629482" y="2456732"/>
                  </a:cubicBezTo>
                  <a:cubicBezTo>
                    <a:pt x="597954" y="2456732"/>
                    <a:pt x="578904" y="2437682"/>
                    <a:pt x="573189" y="2407393"/>
                  </a:cubicBezTo>
                  <a:cubicBezTo>
                    <a:pt x="571948" y="2396740"/>
                    <a:pt x="571661" y="2385997"/>
                    <a:pt x="572332" y="2375293"/>
                  </a:cubicBezTo>
                  <a:cubicBezTo>
                    <a:pt x="572332" y="1953812"/>
                    <a:pt x="572808" y="1532426"/>
                    <a:pt x="571570" y="1111040"/>
                  </a:cubicBezTo>
                  <a:cubicBezTo>
                    <a:pt x="571570" y="1070368"/>
                    <a:pt x="585381" y="1044365"/>
                    <a:pt x="619195" y="1023219"/>
                  </a:cubicBezTo>
                  <a:cubicBezTo>
                    <a:pt x="711397" y="964164"/>
                    <a:pt x="802075" y="902919"/>
                    <a:pt x="892467" y="841101"/>
                  </a:cubicBezTo>
                  <a:cubicBezTo>
                    <a:pt x="904334" y="832894"/>
                    <a:pt x="912267" y="820133"/>
                    <a:pt x="914374" y="805859"/>
                  </a:cubicBezTo>
                  <a:cubicBezTo>
                    <a:pt x="915613" y="582117"/>
                    <a:pt x="915232" y="358184"/>
                    <a:pt x="915136" y="134442"/>
                  </a:cubicBezTo>
                  <a:cubicBezTo>
                    <a:pt x="914742" y="130941"/>
                    <a:pt x="914106" y="127472"/>
                    <a:pt x="913231" y="124059"/>
                  </a:cubicBezTo>
                  <a:close/>
                  <a:moveTo>
                    <a:pt x="916946" y="2398344"/>
                  </a:moveTo>
                  <a:lnTo>
                    <a:pt x="1027246" y="2398344"/>
                  </a:lnTo>
                  <a:lnTo>
                    <a:pt x="1027246" y="2288711"/>
                  </a:lnTo>
                  <a:lnTo>
                    <a:pt x="916946" y="2288711"/>
                  </a:ln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9"/>
            <p:cNvSpPr/>
            <p:nvPr/>
          </p:nvSpPr>
          <p:spPr>
            <a:xfrm>
              <a:off x="5600396" y="1714489"/>
              <a:ext cx="572375" cy="3427898"/>
            </a:xfrm>
            <a:custGeom>
              <a:avLst/>
              <a:gdLst/>
              <a:ahLst/>
              <a:cxnLst/>
              <a:rect l="l" t="t" r="r" b="b"/>
              <a:pathLst>
                <a:path w="572375" h="3427898" extrusionOk="0">
                  <a:moveTo>
                    <a:pt x="114932" y="2285968"/>
                  </a:moveTo>
                  <a:lnTo>
                    <a:pt x="114932" y="2590768"/>
                  </a:lnTo>
                  <a:cubicBezTo>
                    <a:pt x="114932" y="2770473"/>
                    <a:pt x="114932" y="2950241"/>
                    <a:pt x="114932" y="3130073"/>
                  </a:cubicBezTo>
                  <a:cubicBezTo>
                    <a:pt x="114932" y="3236848"/>
                    <a:pt x="187322" y="3314382"/>
                    <a:pt x="286382" y="3314477"/>
                  </a:cubicBezTo>
                  <a:cubicBezTo>
                    <a:pt x="385442" y="3314572"/>
                    <a:pt x="457832" y="3237134"/>
                    <a:pt x="457832" y="3130359"/>
                  </a:cubicBezTo>
                  <a:cubicBezTo>
                    <a:pt x="457832" y="2914903"/>
                    <a:pt x="457832" y="2699416"/>
                    <a:pt x="457832" y="2483897"/>
                  </a:cubicBezTo>
                  <a:cubicBezTo>
                    <a:pt x="457242" y="2473196"/>
                    <a:pt x="457465" y="2462465"/>
                    <a:pt x="458498" y="2451798"/>
                  </a:cubicBezTo>
                  <a:cubicBezTo>
                    <a:pt x="463356" y="2420842"/>
                    <a:pt x="481835" y="2402744"/>
                    <a:pt x="513362" y="2400649"/>
                  </a:cubicBezTo>
                  <a:cubicBezTo>
                    <a:pt x="543393" y="2399574"/>
                    <a:pt x="568991" y="2422239"/>
                    <a:pt x="571560" y="2452179"/>
                  </a:cubicBezTo>
                  <a:cubicBezTo>
                    <a:pt x="572133" y="2458098"/>
                    <a:pt x="572324" y="2464047"/>
                    <a:pt x="572132" y="2469991"/>
                  </a:cubicBezTo>
                  <a:cubicBezTo>
                    <a:pt x="572132" y="2694971"/>
                    <a:pt x="573179" y="2920047"/>
                    <a:pt x="571655" y="3145027"/>
                  </a:cubicBezTo>
                  <a:cubicBezTo>
                    <a:pt x="570410" y="3302575"/>
                    <a:pt x="441683" y="3429282"/>
                    <a:pt x="284135" y="3428037"/>
                  </a:cubicBezTo>
                  <a:cubicBezTo>
                    <a:pt x="130197" y="3426820"/>
                    <a:pt x="4990" y="3303686"/>
                    <a:pt x="1203" y="3149790"/>
                  </a:cubicBezTo>
                  <a:cubicBezTo>
                    <a:pt x="-797" y="3004534"/>
                    <a:pt x="632" y="2859277"/>
                    <a:pt x="632" y="2714021"/>
                  </a:cubicBezTo>
                  <a:cubicBezTo>
                    <a:pt x="632" y="2330672"/>
                    <a:pt x="632" y="1947322"/>
                    <a:pt x="632" y="1563972"/>
                  </a:cubicBezTo>
                  <a:cubicBezTo>
                    <a:pt x="632" y="1485391"/>
                    <a:pt x="28540" y="1425955"/>
                    <a:pt x="99596" y="1388331"/>
                  </a:cubicBezTo>
                  <a:cubicBezTo>
                    <a:pt x="108348" y="1381883"/>
                    <a:pt x="113846" y="1371932"/>
                    <a:pt x="114646" y="1361090"/>
                  </a:cubicBezTo>
                  <a:cubicBezTo>
                    <a:pt x="116265" y="1319466"/>
                    <a:pt x="116360" y="1277746"/>
                    <a:pt x="114646" y="1236122"/>
                  </a:cubicBezTo>
                  <a:cubicBezTo>
                    <a:pt x="113217" y="1223716"/>
                    <a:pt x="107841" y="1212096"/>
                    <a:pt x="99311" y="1202975"/>
                  </a:cubicBezTo>
                  <a:cubicBezTo>
                    <a:pt x="70112" y="1171029"/>
                    <a:pt x="53230" y="1129737"/>
                    <a:pt x="51686" y="1086484"/>
                  </a:cubicBezTo>
                  <a:cubicBezTo>
                    <a:pt x="42161" y="898651"/>
                    <a:pt x="31969" y="710818"/>
                    <a:pt x="23873" y="522985"/>
                  </a:cubicBezTo>
                  <a:cubicBezTo>
                    <a:pt x="12062" y="251904"/>
                    <a:pt x="199133" y="33114"/>
                    <a:pt x="467928" y="1872"/>
                  </a:cubicBezTo>
                  <a:cubicBezTo>
                    <a:pt x="479761" y="634"/>
                    <a:pt x="491654" y="61"/>
                    <a:pt x="503552" y="158"/>
                  </a:cubicBezTo>
                  <a:cubicBezTo>
                    <a:pt x="551177" y="158"/>
                    <a:pt x="574037" y="21875"/>
                    <a:pt x="571941" y="70167"/>
                  </a:cubicBezTo>
                  <a:cubicBezTo>
                    <a:pt x="567274" y="180752"/>
                    <a:pt x="561368" y="291337"/>
                    <a:pt x="555844" y="401922"/>
                  </a:cubicBezTo>
                  <a:cubicBezTo>
                    <a:pt x="544700" y="622998"/>
                    <a:pt x="532984" y="844073"/>
                    <a:pt x="522697" y="1065243"/>
                  </a:cubicBezTo>
                  <a:cubicBezTo>
                    <a:pt x="520220" y="1119441"/>
                    <a:pt x="508886" y="1168685"/>
                    <a:pt x="468881" y="1208118"/>
                  </a:cubicBezTo>
                  <a:cubicBezTo>
                    <a:pt x="463102" y="1213738"/>
                    <a:pt x="459522" y="1221237"/>
                    <a:pt x="458784" y="1229264"/>
                  </a:cubicBezTo>
                  <a:cubicBezTo>
                    <a:pt x="457832" y="1275651"/>
                    <a:pt x="457451" y="1322133"/>
                    <a:pt x="458784" y="1368519"/>
                  </a:cubicBezTo>
                  <a:cubicBezTo>
                    <a:pt x="458784" y="1376044"/>
                    <a:pt x="469071" y="1385760"/>
                    <a:pt x="476977" y="1390046"/>
                  </a:cubicBezTo>
                  <a:cubicBezTo>
                    <a:pt x="540413" y="1424812"/>
                    <a:pt x="572227" y="1478343"/>
                    <a:pt x="572227" y="1549971"/>
                  </a:cubicBezTo>
                  <a:cubicBezTo>
                    <a:pt x="572608" y="1771459"/>
                    <a:pt x="572608" y="1992883"/>
                    <a:pt x="572227" y="2214244"/>
                  </a:cubicBezTo>
                  <a:cubicBezTo>
                    <a:pt x="572227" y="2265489"/>
                    <a:pt x="552034" y="2285586"/>
                    <a:pt x="500789" y="2285682"/>
                  </a:cubicBezTo>
                  <a:cubicBezTo>
                    <a:pt x="385346" y="2285682"/>
                    <a:pt x="269903" y="2285682"/>
                    <a:pt x="154365" y="2285682"/>
                  </a:cubicBezTo>
                  <a:close/>
                  <a:moveTo>
                    <a:pt x="343532" y="1369853"/>
                  </a:moveTo>
                  <a:cubicBezTo>
                    <a:pt x="343532" y="1311465"/>
                    <a:pt x="340674" y="1255553"/>
                    <a:pt x="344960" y="1200117"/>
                  </a:cubicBezTo>
                  <a:cubicBezTo>
                    <a:pt x="346675" y="1178210"/>
                    <a:pt x="364010" y="1157445"/>
                    <a:pt x="374678" y="1136395"/>
                  </a:cubicBezTo>
                  <a:cubicBezTo>
                    <a:pt x="385346" y="1115345"/>
                    <a:pt x="404873" y="1094771"/>
                    <a:pt x="406111" y="1073149"/>
                  </a:cubicBezTo>
                  <a:cubicBezTo>
                    <a:pt x="422970" y="766635"/>
                    <a:pt x="437353" y="459930"/>
                    <a:pt x="452212" y="153225"/>
                  </a:cubicBezTo>
                  <a:cubicBezTo>
                    <a:pt x="452688" y="143033"/>
                    <a:pt x="452212" y="132936"/>
                    <a:pt x="452212" y="120744"/>
                  </a:cubicBezTo>
                  <a:cubicBezTo>
                    <a:pt x="440306" y="122649"/>
                    <a:pt x="432114" y="123411"/>
                    <a:pt x="424208" y="125412"/>
                  </a:cubicBezTo>
                  <a:cubicBezTo>
                    <a:pt x="245615" y="170274"/>
                    <a:pt x="128933" y="328866"/>
                    <a:pt x="137696" y="518318"/>
                  </a:cubicBezTo>
                  <a:cubicBezTo>
                    <a:pt x="146078" y="703770"/>
                    <a:pt x="155127" y="889221"/>
                    <a:pt x="166271" y="1074578"/>
                  </a:cubicBezTo>
                  <a:cubicBezTo>
                    <a:pt x="169298" y="1097366"/>
                    <a:pt x="180178" y="1118386"/>
                    <a:pt x="197037" y="1134014"/>
                  </a:cubicBezTo>
                  <a:cubicBezTo>
                    <a:pt x="218183" y="1153540"/>
                    <a:pt x="229613" y="1172781"/>
                    <a:pt x="229136" y="1201356"/>
                  </a:cubicBezTo>
                  <a:cubicBezTo>
                    <a:pt x="228184" y="1256982"/>
                    <a:pt x="229136" y="1312608"/>
                    <a:pt x="229136" y="1369853"/>
                  </a:cubicBezTo>
                  <a:close/>
                  <a:moveTo>
                    <a:pt x="457260" y="1712753"/>
                  </a:moveTo>
                  <a:cubicBezTo>
                    <a:pt x="457260" y="1653126"/>
                    <a:pt x="459356" y="1595214"/>
                    <a:pt x="456403" y="1537493"/>
                  </a:cubicBezTo>
                  <a:cubicBezTo>
                    <a:pt x="454784" y="1504822"/>
                    <a:pt x="431733" y="1486534"/>
                    <a:pt x="398681" y="1486248"/>
                  </a:cubicBezTo>
                  <a:cubicBezTo>
                    <a:pt x="323910" y="1485486"/>
                    <a:pt x="249044" y="1486248"/>
                    <a:pt x="174177" y="1486248"/>
                  </a:cubicBezTo>
                  <a:cubicBezTo>
                    <a:pt x="144459" y="1486248"/>
                    <a:pt x="119599" y="1501679"/>
                    <a:pt x="117694" y="1530254"/>
                  </a:cubicBezTo>
                  <a:cubicBezTo>
                    <a:pt x="113693" y="1591119"/>
                    <a:pt x="116456" y="1652364"/>
                    <a:pt x="116456" y="1712943"/>
                  </a:cubicBezTo>
                  <a:close/>
                  <a:moveTo>
                    <a:pt x="116265" y="1940305"/>
                  </a:moveTo>
                  <a:lnTo>
                    <a:pt x="455927" y="1940305"/>
                  </a:lnTo>
                  <a:lnTo>
                    <a:pt x="455927" y="1830958"/>
                  </a:lnTo>
                  <a:lnTo>
                    <a:pt x="116265" y="1830958"/>
                  </a:lnTo>
                  <a:close/>
                  <a:moveTo>
                    <a:pt x="117884" y="2058034"/>
                  </a:moveTo>
                  <a:lnTo>
                    <a:pt x="117884" y="2169286"/>
                  </a:lnTo>
                  <a:lnTo>
                    <a:pt x="455069" y="2169286"/>
                  </a:lnTo>
                  <a:lnTo>
                    <a:pt x="455069" y="2058034"/>
                  </a:ln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9"/>
            <p:cNvSpPr/>
            <p:nvPr/>
          </p:nvSpPr>
          <p:spPr>
            <a:xfrm>
              <a:off x="2972371" y="1715546"/>
              <a:ext cx="457417" cy="3429215"/>
            </a:xfrm>
            <a:custGeom>
              <a:avLst/>
              <a:gdLst/>
              <a:ahLst/>
              <a:cxnLst/>
              <a:rect l="l" t="t" r="r" b="b"/>
              <a:pathLst>
                <a:path w="457417" h="3429215" extrusionOk="0">
                  <a:moveTo>
                    <a:pt x="114057" y="2056311"/>
                  </a:moveTo>
                  <a:lnTo>
                    <a:pt x="114057" y="2082504"/>
                  </a:lnTo>
                  <a:cubicBezTo>
                    <a:pt x="114057" y="2451630"/>
                    <a:pt x="114057" y="2820692"/>
                    <a:pt x="114057" y="3189690"/>
                  </a:cubicBezTo>
                  <a:cubicBezTo>
                    <a:pt x="114057" y="3262080"/>
                    <a:pt x="162444" y="3313515"/>
                    <a:pt x="228357" y="3313515"/>
                  </a:cubicBezTo>
                  <a:cubicBezTo>
                    <a:pt x="294270" y="3313515"/>
                    <a:pt x="342657" y="3261795"/>
                    <a:pt x="342657" y="3189024"/>
                  </a:cubicBezTo>
                  <a:cubicBezTo>
                    <a:pt x="342657" y="2878318"/>
                    <a:pt x="342657" y="2567613"/>
                    <a:pt x="342657" y="2256907"/>
                  </a:cubicBezTo>
                  <a:cubicBezTo>
                    <a:pt x="341938" y="2245030"/>
                    <a:pt x="342225" y="2233113"/>
                    <a:pt x="343514" y="2221284"/>
                  </a:cubicBezTo>
                  <a:cubicBezTo>
                    <a:pt x="348753" y="2190423"/>
                    <a:pt x="367707" y="2171658"/>
                    <a:pt x="399235" y="2171373"/>
                  </a:cubicBezTo>
                  <a:cubicBezTo>
                    <a:pt x="430763" y="2171087"/>
                    <a:pt x="449622" y="2189565"/>
                    <a:pt x="456385" y="2220141"/>
                  </a:cubicBezTo>
                  <a:cubicBezTo>
                    <a:pt x="457468" y="2227198"/>
                    <a:pt x="457788" y="2234351"/>
                    <a:pt x="457338" y="2241477"/>
                  </a:cubicBezTo>
                  <a:cubicBezTo>
                    <a:pt x="457338" y="2560564"/>
                    <a:pt x="458100" y="2879652"/>
                    <a:pt x="456766" y="3198549"/>
                  </a:cubicBezTo>
                  <a:cubicBezTo>
                    <a:pt x="456766" y="3295418"/>
                    <a:pt x="409808" y="3367617"/>
                    <a:pt x="321035" y="3407337"/>
                  </a:cubicBezTo>
                  <a:cubicBezTo>
                    <a:pt x="232262" y="3447056"/>
                    <a:pt x="150728" y="3432102"/>
                    <a:pt x="78052" y="3370189"/>
                  </a:cubicBezTo>
                  <a:cubicBezTo>
                    <a:pt x="24236" y="3324469"/>
                    <a:pt x="42" y="3263890"/>
                    <a:pt x="138" y="3193310"/>
                  </a:cubicBezTo>
                  <a:cubicBezTo>
                    <a:pt x="138" y="3011128"/>
                    <a:pt x="138" y="2828979"/>
                    <a:pt x="138" y="2646861"/>
                  </a:cubicBezTo>
                  <a:cubicBezTo>
                    <a:pt x="138" y="2227761"/>
                    <a:pt x="138" y="1808661"/>
                    <a:pt x="138" y="1389561"/>
                  </a:cubicBezTo>
                  <a:cubicBezTo>
                    <a:pt x="138" y="1277451"/>
                    <a:pt x="47763" y="1199061"/>
                    <a:pt x="152538" y="1154769"/>
                  </a:cubicBezTo>
                  <a:cubicBezTo>
                    <a:pt x="162063" y="1150769"/>
                    <a:pt x="170921" y="1132195"/>
                    <a:pt x="171016" y="1120194"/>
                  </a:cubicBezTo>
                  <a:cubicBezTo>
                    <a:pt x="172350" y="970270"/>
                    <a:pt x="171016" y="820251"/>
                    <a:pt x="172064" y="670233"/>
                  </a:cubicBezTo>
                  <a:cubicBezTo>
                    <a:pt x="172645" y="448942"/>
                    <a:pt x="231799" y="231748"/>
                    <a:pt x="343514" y="40725"/>
                  </a:cubicBezTo>
                  <a:cubicBezTo>
                    <a:pt x="359802" y="12150"/>
                    <a:pt x="380185" y="-6900"/>
                    <a:pt x="415237" y="2625"/>
                  </a:cubicBezTo>
                  <a:cubicBezTo>
                    <a:pt x="454766" y="13198"/>
                    <a:pt x="464196" y="51965"/>
                    <a:pt x="445146" y="94922"/>
                  </a:cubicBezTo>
                  <a:cubicBezTo>
                    <a:pt x="403902" y="188077"/>
                    <a:pt x="356563" y="280088"/>
                    <a:pt x="329131" y="377434"/>
                  </a:cubicBezTo>
                  <a:cubicBezTo>
                    <a:pt x="304657" y="470485"/>
                    <a:pt x="291010" y="566050"/>
                    <a:pt x="288459" y="662231"/>
                  </a:cubicBezTo>
                  <a:cubicBezTo>
                    <a:pt x="281982" y="814631"/>
                    <a:pt x="287126" y="967031"/>
                    <a:pt x="286173" y="1119432"/>
                  </a:cubicBezTo>
                  <a:cubicBezTo>
                    <a:pt x="286173" y="1141815"/>
                    <a:pt x="292650" y="1151340"/>
                    <a:pt x="313891" y="1160389"/>
                  </a:cubicBezTo>
                  <a:cubicBezTo>
                    <a:pt x="405045" y="1198870"/>
                    <a:pt x="455337" y="1270498"/>
                    <a:pt x="456290" y="1370511"/>
                  </a:cubicBezTo>
                  <a:cubicBezTo>
                    <a:pt x="458385" y="1576441"/>
                    <a:pt x="457147" y="1782372"/>
                    <a:pt x="456290" y="1988302"/>
                  </a:cubicBezTo>
                  <a:cubicBezTo>
                    <a:pt x="456290" y="2034975"/>
                    <a:pt x="435240" y="2055930"/>
                    <a:pt x="388662" y="2056120"/>
                  </a:cubicBezTo>
                  <a:cubicBezTo>
                    <a:pt x="298842" y="2056596"/>
                    <a:pt x="208640" y="2056311"/>
                    <a:pt x="114057" y="2056311"/>
                  </a:cubicBezTo>
                  <a:close/>
                  <a:moveTo>
                    <a:pt x="114057" y="1482144"/>
                  </a:moveTo>
                  <a:lnTo>
                    <a:pt x="341990" y="1482144"/>
                  </a:lnTo>
                  <a:cubicBezTo>
                    <a:pt x="341990" y="1440329"/>
                    <a:pt x="343800" y="1401086"/>
                    <a:pt x="341990" y="1362033"/>
                  </a:cubicBezTo>
                  <a:cubicBezTo>
                    <a:pt x="337768" y="1302146"/>
                    <a:pt x="287724" y="1255855"/>
                    <a:pt x="227690" y="1256306"/>
                  </a:cubicBezTo>
                  <a:cubicBezTo>
                    <a:pt x="167855" y="1256394"/>
                    <a:pt x="118394" y="1302977"/>
                    <a:pt x="114723" y="1362700"/>
                  </a:cubicBezTo>
                  <a:cubicBezTo>
                    <a:pt x="112628" y="1401657"/>
                    <a:pt x="114342" y="1440900"/>
                    <a:pt x="114342" y="1482144"/>
                  </a:cubicBezTo>
                  <a:close/>
                  <a:moveTo>
                    <a:pt x="340752" y="1601016"/>
                  </a:moveTo>
                  <a:lnTo>
                    <a:pt x="116438" y="1601016"/>
                  </a:lnTo>
                  <a:lnTo>
                    <a:pt x="116438" y="1710934"/>
                  </a:lnTo>
                  <a:lnTo>
                    <a:pt x="341228" y="1710934"/>
                  </a:lnTo>
                  <a:close/>
                  <a:moveTo>
                    <a:pt x="340752" y="1940296"/>
                  </a:moveTo>
                  <a:lnTo>
                    <a:pt x="340752" y="1829997"/>
                  </a:lnTo>
                  <a:lnTo>
                    <a:pt x="116438" y="1829997"/>
                  </a:lnTo>
                  <a:lnTo>
                    <a:pt x="116438" y="1940296"/>
                  </a:ln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9"/>
            <p:cNvSpPr/>
            <p:nvPr/>
          </p:nvSpPr>
          <p:spPr>
            <a:xfrm>
              <a:off x="4800693" y="4457509"/>
              <a:ext cx="457200" cy="457200"/>
            </a:xfrm>
            <a:custGeom>
              <a:avLst/>
              <a:gdLst/>
              <a:ahLst/>
              <a:cxnLst/>
              <a:rect l="l" t="t" r="r" b="b"/>
              <a:pathLst>
                <a:path w="457200" h="457200" extrusionOk="0">
                  <a:moveTo>
                    <a:pt x="228739" y="147"/>
                  </a:moveTo>
                  <a:cubicBezTo>
                    <a:pt x="354991" y="148"/>
                    <a:pt x="457338" y="102497"/>
                    <a:pt x="457337" y="228749"/>
                  </a:cubicBezTo>
                  <a:cubicBezTo>
                    <a:pt x="457336" y="355001"/>
                    <a:pt x="354988" y="457348"/>
                    <a:pt x="228736" y="457347"/>
                  </a:cubicBezTo>
                  <a:cubicBezTo>
                    <a:pt x="102819" y="457347"/>
                    <a:pt x="611" y="355521"/>
                    <a:pt x="139" y="229605"/>
                  </a:cubicBezTo>
                  <a:cubicBezTo>
                    <a:pt x="-335" y="103353"/>
                    <a:pt x="101629" y="622"/>
                    <a:pt x="227880" y="149"/>
                  </a:cubicBezTo>
                  <a:cubicBezTo>
                    <a:pt x="228166" y="148"/>
                    <a:pt x="228453" y="147"/>
                    <a:pt x="228739" y="147"/>
                  </a:cubicBezTo>
                  <a:close/>
                  <a:moveTo>
                    <a:pt x="228739" y="114447"/>
                  </a:moveTo>
                  <a:cubicBezTo>
                    <a:pt x="165613" y="114452"/>
                    <a:pt x="114443" y="165630"/>
                    <a:pt x="114448" y="228756"/>
                  </a:cubicBezTo>
                  <a:cubicBezTo>
                    <a:pt x="114453" y="291882"/>
                    <a:pt x="165631" y="343052"/>
                    <a:pt x="228757" y="343047"/>
                  </a:cubicBezTo>
                  <a:cubicBezTo>
                    <a:pt x="291883" y="343043"/>
                    <a:pt x="343053" y="291865"/>
                    <a:pt x="343048" y="228739"/>
                  </a:cubicBezTo>
                  <a:cubicBezTo>
                    <a:pt x="343048" y="228265"/>
                    <a:pt x="343045" y="227792"/>
                    <a:pt x="343039" y="227319"/>
                  </a:cubicBezTo>
                  <a:cubicBezTo>
                    <a:pt x="342152" y="164714"/>
                    <a:pt x="291064" y="114475"/>
                    <a:pt x="228453" y="114638"/>
                  </a:cubicBez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9"/>
            <p:cNvSpPr/>
            <p:nvPr/>
          </p:nvSpPr>
          <p:spPr>
            <a:xfrm>
              <a:off x="3772566" y="4457502"/>
              <a:ext cx="456639" cy="457207"/>
            </a:xfrm>
            <a:custGeom>
              <a:avLst/>
              <a:gdLst/>
              <a:ahLst/>
              <a:cxnLst/>
              <a:rect l="l" t="t" r="r" b="b"/>
              <a:pathLst>
                <a:path w="456639" h="457207" extrusionOk="0">
                  <a:moveTo>
                    <a:pt x="228737" y="457355"/>
                  </a:moveTo>
                  <a:cubicBezTo>
                    <a:pt x="102485" y="457355"/>
                    <a:pt x="137" y="355007"/>
                    <a:pt x="137" y="228755"/>
                  </a:cubicBezTo>
                  <a:cubicBezTo>
                    <a:pt x="130" y="103427"/>
                    <a:pt x="101035" y="1460"/>
                    <a:pt x="226356" y="155"/>
                  </a:cubicBezTo>
                  <a:cubicBezTo>
                    <a:pt x="352604" y="-850"/>
                    <a:pt x="455764" y="100679"/>
                    <a:pt x="456769" y="226927"/>
                  </a:cubicBezTo>
                  <a:cubicBezTo>
                    <a:pt x="456780" y="228267"/>
                    <a:pt x="456779" y="229606"/>
                    <a:pt x="456766" y="230946"/>
                  </a:cubicBezTo>
                  <a:cubicBezTo>
                    <a:pt x="455260" y="355990"/>
                    <a:pt x="353789" y="456740"/>
                    <a:pt x="228737" y="457355"/>
                  </a:cubicBezTo>
                  <a:close/>
                  <a:moveTo>
                    <a:pt x="342371" y="229422"/>
                  </a:moveTo>
                  <a:cubicBezTo>
                    <a:pt x="342378" y="166959"/>
                    <a:pt x="292241" y="116059"/>
                    <a:pt x="229785" y="115122"/>
                  </a:cubicBezTo>
                  <a:cubicBezTo>
                    <a:pt x="166663" y="114383"/>
                    <a:pt x="114894" y="164955"/>
                    <a:pt x="114155" y="228076"/>
                  </a:cubicBezTo>
                  <a:cubicBezTo>
                    <a:pt x="114146" y="228842"/>
                    <a:pt x="114145" y="229608"/>
                    <a:pt x="114152" y="230374"/>
                  </a:cubicBezTo>
                  <a:cubicBezTo>
                    <a:pt x="114882" y="292979"/>
                    <a:pt x="165842" y="343345"/>
                    <a:pt x="228452" y="343341"/>
                  </a:cubicBezTo>
                  <a:cubicBezTo>
                    <a:pt x="291173" y="342874"/>
                    <a:pt x="341904" y="292143"/>
                    <a:pt x="342371" y="229422"/>
                  </a:cubicBez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9"/>
            <p:cNvSpPr/>
            <p:nvPr/>
          </p:nvSpPr>
          <p:spPr>
            <a:xfrm>
              <a:off x="4458461" y="2743295"/>
              <a:ext cx="113442" cy="113538"/>
            </a:xfrm>
            <a:custGeom>
              <a:avLst/>
              <a:gdLst/>
              <a:ahLst/>
              <a:cxnLst/>
              <a:rect l="l" t="t" r="r" b="b"/>
              <a:pathLst>
                <a:path w="113442" h="113538" extrusionOk="0">
                  <a:moveTo>
                    <a:pt x="57192" y="147"/>
                  </a:moveTo>
                  <a:cubicBezTo>
                    <a:pt x="88457" y="564"/>
                    <a:pt x="113583" y="26030"/>
                    <a:pt x="113580" y="57297"/>
                  </a:cubicBezTo>
                  <a:cubicBezTo>
                    <a:pt x="112911" y="88455"/>
                    <a:pt x="87593" y="113435"/>
                    <a:pt x="56430" y="113685"/>
                  </a:cubicBezTo>
                  <a:cubicBezTo>
                    <a:pt x="25202" y="113217"/>
                    <a:pt x="134" y="87767"/>
                    <a:pt x="137" y="56535"/>
                  </a:cubicBezTo>
                  <a:cubicBezTo>
                    <a:pt x="554" y="25307"/>
                    <a:pt x="25961" y="197"/>
                    <a:pt x="57192" y="147"/>
                  </a:cubicBez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3" name="Google Shape;503;p29"/>
          <p:cNvGrpSpPr/>
          <p:nvPr/>
        </p:nvGrpSpPr>
        <p:grpSpPr>
          <a:xfrm>
            <a:off x="4954016" y="4372342"/>
            <a:ext cx="537600" cy="576226"/>
            <a:chOff x="2972371" y="1714413"/>
            <a:chExt cx="3200400" cy="3430348"/>
          </a:xfrm>
        </p:grpSpPr>
        <p:sp>
          <p:nvSpPr>
            <p:cNvPr id="504" name="Google Shape;504;p29"/>
            <p:cNvSpPr/>
            <p:nvPr/>
          </p:nvSpPr>
          <p:spPr>
            <a:xfrm>
              <a:off x="3542796" y="1714413"/>
              <a:ext cx="1942583" cy="3430214"/>
            </a:xfrm>
            <a:custGeom>
              <a:avLst/>
              <a:gdLst/>
              <a:ahLst/>
              <a:cxnLst/>
              <a:rect l="l" t="t" r="r" b="b"/>
              <a:pathLst>
                <a:path w="1942583" h="3430214" extrusionOk="0">
                  <a:moveTo>
                    <a:pt x="913231" y="124059"/>
                  </a:moveTo>
                  <a:cubicBezTo>
                    <a:pt x="791978" y="137299"/>
                    <a:pt x="688156" y="261219"/>
                    <a:pt x="687013" y="396760"/>
                  </a:cubicBezTo>
                  <a:cubicBezTo>
                    <a:pt x="685679" y="542016"/>
                    <a:pt x="687013" y="687273"/>
                    <a:pt x="687013" y="832529"/>
                  </a:cubicBezTo>
                  <a:cubicBezTo>
                    <a:pt x="687701" y="843203"/>
                    <a:pt x="687382" y="853919"/>
                    <a:pt x="686060" y="864533"/>
                  </a:cubicBezTo>
                  <a:cubicBezTo>
                    <a:pt x="679488" y="895299"/>
                    <a:pt x="660438" y="913872"/>
                    <a:pt x="629196" y="913682"/>
                  </a:cubicBezTo>
                  <a:cubicBezTo>
                    <a:pt x="597954" y="913491"/>
                    <a:pt x="578618" y="894632"/>
                    <a:pt x="573189" y="863961"/>
                  </a:cubicBezTo>
                  <a:cubicBezTo>
                    <a:pt x="571899" y="852132"/>
                    <a:pt x="571613" y="840215"/>
                    <a:pt x="572332" y="828338"/>
                  </a:cubicBezTo>
                  <a:cubicBezTo>
                    <a:pt x="572332" y="684320"/>
                    <a:pt x="570903" y="540207"/>
                    <a:pt x="572808" y="396189"/>
                  </a:cubicBezTo>
                  <a:cubicBezTo>
                    <a:pt x="574549" y="175727"/>
                    <a:pt x="754679" y="-1581"/>
                    <a:pt x="975140" y="160"/>
                  </a:cubicBezTo>
                  <a:cubicBezTo>
                    <a:pt x="979048" y="191"/>
                    <a:pt x="982955" y="279"/>
                    <a:pt x="986860" y="425"/>
                  </a:cubicBezTo>
                  <a:cubicBezTo>
                    <a:pt x="1192981" y="6426"/>
                    <a:pt x="1367860" y="175971"/>
                    <a:pt x="1371003" y="382282"/>
                  </a:cubicBezTo>
                  <a:cubicBezTo>
                    <a:pt x="1375003" y="614311"/>
                    <a:pt x="1372051" y="846531"/>
                    <a:pt x="1372622" y="1078655"/>
                  </a:cubicBezTo>
                  <a:cubicBezTo>
                    <a:pt x="1372622" y="1111802"/>
                    <a:pt x="1355572" y="1130376"/>
                    <a:pt x="1327283" y="1144377"/>
                  </a:cubicBezTo>
                  <a:cubicBezTo>
                    <a:pt x="1198315" y="1207909"/>
                    <a:pt x="1070013" y="1272870"/>
                    <a:pt x="940949" y="1336497"/>
                  </a:cubicBezTo>
                  <a:cubicBezTo>
                    <a:pt x="922947" y="1345355"/>
                    <a:pt x="914565" y="1354785"/>
                    <a:pt x="914660" y="1376502"/>
                  </a:cubicBezTo>
                  <a:cubicBezTo>
                    <a:pt x="915517" y="1633677"/>
                    <a:pt x="915232" y="1890852"/>
                    <a:pt x="915327" y="2148027"/>
                  </a:cubicBezTo>
                  <a:cubicBezTo>
                    <a:pt x="915327" y="2154790"/>
                    <a:pt x="915994" y="2161648"/>
                    <a:pt x="916470" y="2170030"/>
                  </a:cubicBezTo>
                  <a:lnTo>
                    <a:pt x="1029532" y="2170030"/>
                  </a:lnTo>
                  <a:lnTo>
                    <a:pt x="1029532" y="1457178"/>
                  </a:lnTo>
                  <a:cubicBezTo>
                    <a:pt x="1028796" y="1445299"/>
                    <a:pt x="1029115" y="1433378"/>
                    <a:pt x="1030484" y="1421555"/>
                  </a:cubicBezTo>
                  <a:cubicBezTo>
                    <a:pt x="1036104" y="1390694"/>
                    <a:pt x="1055249" y="1372311"/>
                    <a:pt x="1086872" y="1372406"/>
                  </a:cubicBezTo>
                  <a:cubicBezTo>
                    <a:pt x="1118495" y="1372501"/>
                    <a:pt x="1137450" y="1391456"/>
                    <a:pt x="1142879" y="1421936"/>
                  </a:cubicBezTo>
                  <a:cubicBezTo>
                    <a:pt x="1144295" y="1434967"/>
                    <a:pt x="1144614" y="1448094"/>
                    <a:pt x="1143832" y="1461179"/>
                  </a:cubicBezTo>
                  <a:cubicBezTo>
                    <a:pt x="1143832" y="1963527"/>
                    <a:pt x="1143832" y="2465940"/>
                    <a:pt x="1143832" y="2968415"/>
                  </a:cubicBezTo>
                  <a:cubicBezTo>
                    <a:pt x="1143832" y="3162249"/>
                    <a:pt x="1296803" y="3315125"/>
                    <a:pt x="1486732" y="3314554"/>
                  </a:cubicBezTo>
                  <a:cubicBezTo>
                    <a:pt x="1625356" y="3315239"/>
                    <a:pt x="1750373" y="3231291"/>
                    <a:pt x="1802200" y="3102717"/>
                  </a:cubicBezTo>
                  <a:cubicBezTo>
                    <a:pt x="1856302" y="2965462"/>
                    <a:pt x="1831632" y="2840113"/>
                    <a:pt x="1731048" y="2732862"/>
                  </a:cubicBezTo>
                  <a:cubicBezTo>
                    <a:pt x="1635357" y="2632475"/>
                    <a:pt x="1487926" y="2600985"/>
                    <a:pt x="1359573" y="2653519"/>
                  </a:cubicBezTo>
                  <a:cubicBezTo>
                    <a:pt x="1354048" y="2655709"/>
                    <a:pt x="1348714" y="2658281"/>
                    <a:pt x="1343190" y="2660377"/>
                  </a:cubicBezTo>
                  <a:cubicBezTo>
                    <a:pt x="1295565" y="2678188"/>
                    <a:pt x="1259084" y="2654662"/>
                    <a:pt x="1257465" y="2603227"/>
                  </a:cubicBezTo>
                  <a:cubicBezTo>
                    <a:pt x="1256608" y="2563984"/>
                    <a:pt x="1257465" y="2524741"/>
                    <a:pt x="1257465" y="2485402"/>
                  </a:cubicBezTo>
                  <a:lnTo>
                    <a:pt x="1257465" y="1342402"/>
                  </a:lnTo>
                  <a:cubicBezTo>
                    <a:pt x="1256729" y="1330523"/>
                    <a:pt x="1257048" y="1318602"/>
                    <a:pt x="1258417" y="1306779"/>
                  </a:cubicBezTo>
                  <a:cubicBezTo>
                    <a:pt x="1264037" y="1276013"/>
                    <a:pt x="1283087" y="1257439"/>
                    <a:pt x="1314710" y="1257534"/>
                  </a:cubicBezTo>
                  <a:cubicBezTo>
                    <a:pt x="1346333" y="1257630"/>
                    <a:pt x="1365193" y="1276584"/>
                    <a:pt x="1370812" y="1306969"/>
                  </a:cubicBezTo>
                  <a:cubicBezTo>
                    <a:pt x="1372182" y="1318792"/>
                    <a:pt x="1372500" y="1330713"/>
                    <a:pt x="1371765" y="1342593"/>
                  </a:cubicBezTo>
                  <a:lnTo>
                    <a:pt x="1371765" y="2528932"/>
                  </a:lnTo>
                  <a:cubicBezTo>
                    <a:pt x="1461798" y="2506703"/>
                    <a:pt x="1556401" y="2511675"/>
                    <a:pt x="1643608" y="2543219"/>
                  </a:cubicBezTo>
                  <a:cubicBezTo>
                    <a:pt x="1851825" y="2618371"/>
                    <a:pt x="1974697" y="2834398"/>
                    <a:pt x="1935454" y="3056998"/>
                  </a:cubicBezTo>
                  <a:cubicBezTo>
                    <a:pt x="1897354" y="3274739"/>
                    <a:pt x="1699520" y="3433616"/>
                    <a:pt x="1472825" y="3429235"/>
                  </a:cubicBezTo>
                  <a:cubicBezTo>
                    <a:pt x="1252151" y="3423036"/>
                    <a:pt x="1067601" y="3259669"/>
                    <a:pt x="1034675" y="3041377"/>
                  </a:cubicBezTo>
                  <a:cubicBezTo>
                    <a:pt x="1030657" y="3011926"/>
                    <a:pt x="1028684" y="2982232"/>
                    <a:pt x="1028770" y="2952508"/>
                  </a:cubicBezTo>
                  <a:cubicBezTo>
                    <a:pt x="1028198" y="2808586"/>
                    <a:pt x="1028770" y="2664568"/>
                    <a:pt x="1028770" y="2517787"/>
                  </a:cubicBezTo>
                  <a:lnTo>
                    <a:pt x="914470" y="2517787"/>
                  </a:lnTo>
                  <a:lnTo>
                    <a:pt x="914470" y="2555125"/>
                  </a:lnTo>
                  <a:cubicBezTo>
                    <a:pt x="914470" y="2695619"/>
                    <a:pt x="915613" y="2836113"/>
                    <a:pt x="914470" y="2976607"/>
                  </a:cubicBezTo>
                  <a:cubicBezTo>
                    <a:pt x="912469" y="3208731"/>
                    <a:pt x="744925" y="3393230"/>
                    <a:pt x="508038" y="3426472"/>
                  </a:cubicBezTo>
                  <a:cubicBezTo>
                    <a:pt x="296297" y="3456095"/>
                    <a:pt x="80270" y="3313601"/>
                    <a:pt x="20263" y="3098812"/>
                  </a:cubicBezTo>
                  <a:cubicBezTo>
                    <a:pt x="-30506" y="2917361"/>
                    <a:pt x="14929" y="2756865"/>
                    <a:pt x="154851" y="2632087"/>
                  </a:cubicBezTo>
                  <a:cubicBezTo>
                    <a:pt x="294773" y="2507310"/>
                    <a:pt x="460699" y="2482735"/>
                    <a:pt x="637578" y="2551887"/>
                  </a:cubicBezTo>
                  <a:cubicBezTo>
                    <a:pt x="645343" y="2554888"/>
                    <a:pt x="652806" y="2558620"/>
                    <a:pt x="659866" y="2563031"/>
                  </a:cubicBezTo>
                  <a:cubicBezTo>
                    <a:pt x="686030" y="2577426"/>
                    <a:pt x="696894" y="2609400"/>
                    <a:pt x="684917" y="2636755"/>
                  </a:cubicBezTo>
                  <a:cubicBezTo>
                    <a:pt x="673011" y="2663329"/>
                    <a:pt x="643388" y="2674855"/>
                    <a:pt x="612813" y="2665330"/>
                  </a:cubicBezTo>
                  <a:cubicBezTo>
                    <a:pt x="580047" y="2655043"/>
                    <a:pt x="547852" y="2641327"/>
                    <a:pt x="514324" y="2635231"/>
                  </a:cubicBezTo>
                  <a:cubicBezTo>
                    <a:pt x="329835" y="2602752"/>
                    <a:pt x="153947" y="2725981"/>
                    <a:pt x="121468" y="2910470"/>
                  </a:cubicBezTo>
                  <a:cubicBezTo>
                    <a:pt x="121354" y="2911116"/>
                    <a:pt x="121242" y="2911762"/>
                    <a:pt x="121132" y="2912408"/>
                  </a:cubicBezTo>
                  <a:cubicBezTo>
                    <a:pt x="88116" y="3097503"/>
                    <a:pt x="210896" y="3274478"/>
                    <a:pt x="395833" y="3308362"/>
                  </a:cubicBezTo>
                  <a:cubicBezTo>
                    <a:pt x="584238" y="3341795"/>
                    <a:pt x="762070" y="3219685"/>
                    <a:pt x="794264" y="3033757"/>
                  </a:cubicBezTo>
                  <a:cubicBezTo>
                    <a:pt x="798773" y="3005601"/>
                    <a:pt x="800908" y="2977116"/>
                    <a:pt x="800646" y="2948603"/>
                  </a:cubicBezTo>
                  <a:cubicBezTo>
                    <a:pt x="801027" y="2412917"/>
                    <a:pt x="800836" y="1877199"/>
                    <a:pt x="800074" y="1341450"/>
                  </a:cubicBezTo>
                  <a:cubicBezTo>
                    <a:pt x="800074" y="1295444"/>
                    <a:pt x="816172" y="1269917"/>
                    <a:pt x="857224" y="1250200"/>
                  </a:cubicBezTo>
                  <a:cubicBezTo>
                    <a:pt x="982573" y="1190097"/>
                    <a:pt x="1106208" y="1126375"/>
                    <a:pt x="1230985" y="1064748"/>
                  </a:cubicBezTo>
                  <a:cubicBezTo>
                    <a:pt x="1250035" y="1055223"/>
                    <a:pt x="1258894" y="1044936"/>
                    <a:pt x="1258798" y="1021981"/>
                  </a:cubicBezTo>
                  <a:cubicBezTo>
                    <a:pt x="1257751" y="814812"/>
                    <a:pt x="1258798" y="607739"/>
                    <a:pt x="1257941" y="400570"/>
                  </a:cubicBezTo>
                  <a:cubicBezTo>
                    <a:pt x="1258502" y="272230"/>
                    <a:pt x="1173041" y="159414"/>
                    <a:pt x="1049344" y="125202"/>
                  </a:cubicBezTo>
                  <a:cubicBezTo>
                    <a:pt x="1042828" y="123873"/>
                    <a:pt x="1036246" y="122888"/>
                    <a:pt x="1029627" y="122250"/>
                  </a:cubicBezTo>
                  <a:lnTo>
                    <a:pt x="1029627" y="248551"/>
                  </a:lnTo>
                  <a:cubicBezTo>
                    <a:pt x="1029627" y="442671"/>
                    <a:pt x="1028579" y="636695"/>
                    <a:pt x="1030389" y="830719"/>
                  </a:cubicBezTo>
                  <a:cubicBezTo>
                    <a:pt x="1030389" y="872820"/>
                    <a:pt x="1015816" y="899204"/>
                    <a:pt x="981145" y="921397"/>
                  </a:cubicBezTo>
                  <a:cubicBezTo>
                    <a:pt x="891895" y="978452"/>
                    <a:pt x="805123" y="1039221"/>
                    <a:pt x="715778" y="1096086"/>
                  </a:cubicBezTo>
                  <a:cubicBezTo>
                    <a:pt x="692251" y="1111135"/>
                    <a:pt x="686060" y="1127423"/>
                    <a:pt x="686060" y="1153807"/>
                  </a:cubicBezTo>
                  <a:cubicBezTo>
                    <a:pt x="686822" y="1559763"/>
                    <a:pt x="687013" y="1965718"/>
                    <a:pt x="686632" y="2371674"/>
                  </a:cubicBezTo>
                  <a:cubicBezTo>
                    <a:pt x="687367" y="2383553"/>
                    <a:pt x="687048" y="2395474"/>
                    <a:pt x="685679" y="2407297"/>
                  </a:cubicBezTo>
                  <a:cubicBezTo>
                    <a:pt x="680059" y="2438063"/>
                    <a:pt x="661009" y="2456732"/>
                    <a:pt x="629482" y="2456732"/>
                  </a:cubicBezTo>
                  <a:cubicBezTo>
                    <a:pt x="597954" y="2456732"/>
                    <a:pt x="578904" y="2437682"/>
                    <a:pt x="573189" y="2407393"/>
                  </a:cubicBezTo>
                  <a:cubicBezTo>
                    <a:pt x="571948" y="2396740"/>
                    <a:pt x="571661" y="2385997"/>
                    <a:pt x="572332" y="2375293"/>
                  </a:cubicBezTo>
                  <a:cubicBezTo>
                    <a:pt x="572332" y="1953812"/>
                    <a:pt x="572808" y="1532426"/>
                    <a:pt x="571570" y="1111040"/>
                  </a:cubicBezTo>
                  <a:cubicBezTo>
                    <a:pt x="571570" y="1070368"/>
                    <a:pt x="585381" y="1044365"/>
                    <a:pt x="619195" y="1023219"/>
                  </a:cubicBezTo>
                  <a:cubicBezTo>
                    <a:pt x="711397" y="964164"/>
                    <a:pt x="802075" y="902919"/>
                    <a:pt x="892467" y="841101"/>
                  </a:cubicBezTo>
                  <a:cubicBezTo>
                    <a:pt x="904334" y="832894"/>
                    <a:pt x="912267" y="820133"/>
                    <a:pt x="914374" y="805859"/>
                  </a:cubicBezTo>
                  <a:cubicBezTo>
                    <a:pt x="915613" y="582117"/>
                    <a:pt x="915232" y="358184"/>
                    <a:pt x="915136" y="134442"/>
                  </a:cubicBezTo>
                  <a:cubicBezTo>
                    <a:pt x="914742" y="130941"/>
                    <a:pt x="914106" y="127472"/>
                    <a:pt x="913231" y="124059"/>
                  </a:cubicBezTo>
                  <a:close/>
                  <a:moveTo>
                    <a:pt x="916946" y="2398344"/>
                  </a:moveTo>
                  <a:lnTo>
                    <a:pt x="1027246" y="2398344"/>
                  </a:lnTo>
                  <a:lnTo>
                    <a:pt x="1027246" y="2288711"/>
                  </a:lnTo>
                  <a:lnTo>
                    <a:pt x="916946" y="2288711"/>
                  </a:ln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9"/>
            <p:cNvSpPr/>
            <p:nvPr/>
          </p:nvSpPr>
          <p:spPr>
            <a:xfrm>
              <a:off x="5600396" y="1714489"/>
              <a:ext cx="572375" cy="3427898"/>
            </a:xfrm>
            <a:custGeom>
              <a:avLst/>
              <a:gdLst/>
              <a:ahLst/>
              <a:cxnLst/>
              <a:rect l="l" t="t" r="r" b="b"/>
              <a:pathLst>
                <a:path w="572375" h="3427898" extrusionOk="0">
                  <a:moveTo>
                    <a:pt x="114932" y="2285968"/>
                  </a:moveTo>
                  <a:lnTo>
                    <a:pt x="114932" y="2590768"/>
                  </a:lnTo>
                  <a:cubicBezTo>
                    <a:pt x="114932" y="2770473"/>
                    <a:pt x="114932" y="2950241"/>
                    <a:pt x="114932" y="3130073"/>
                  </a:cubicBezTo>
                  <a:cubicBezTo>
                    <a:pt x="114932" y="3236848"/>
                    <a:pt x="187322" y="3314382"/>
                    <a:pt x="286382" y="3314477"/>
                  </a:cubicBezTo>
                  <a:cubicBezTo>
                    <a:pt x="385442" y="3314572"/>
                    <a:pt x="457832" y="3237134"/>
                    <a:pt x="457832" y="3130359"/>
                  </a:cubicBezTo>
                  <a:cubicBezTo>
                    <a:pt x="457832" y="2914903"/>
                    <a:pt x="457832" y="2699416"/>
                    <a:pt x="457832" y="2483897"/>
                  </a:cubicBezTo>
                  <a:cubicBezTo>
                    <a:pt x="457242" y="2473196"/>
                    <a:pt x="457465" y="2462465"/>
                    <a:pt x="458498" y="2451798"/>
                  </a:cubicBezTo>
                  <a:cubicBezTo>
                    <a:pt x="463356" y="2420842"/>
                    <a:pt x="481835" y="2402744"/>
                    <a:pt x="513362" y="2400649"/>
                  </a:cubicBezTo>
                  <a:cubicBezTo>
                    <a:pt x="543393" y="2399574"/>
                    <a:pt x="568991" y="2422239"/>
                    <a:pt x="571560" y="2452179"/>
                  </a:cubicBezTo>
                  <a:cubicBezTo>
                    <a:pt x="572133" y="2458098"/>
                    <a:pt x="572324" y="2464047"/>
                    <a:pt x="572132" y="2469991"/>
                  </a:cubicBezTo>
                  <a:cubicBezTo>
                    <a:pt x="572132" y="2694971"/>
                    <a:pt x="573179" y="2920047"/>
                    <a:pt x="571655" y="3145027"/>
                  </a:cubicBezTo>
                  <a:cubicBezTo>
                    <a:pt x="570410" y="3302575"/>
                    <a:pt x="441683" y="3429282"/>
                    <a:pt x="284135" y="3428037"/>
                  </a:cubicBezTo>
                  <a:cubicBezTo>
                    <a:pt x="130197" y="3426820"/>
                    <a:pt x="4990" y="3303686"/>
                    <a:pt x="1203" y="3149790"/>
                  </a:cubicBezTo>
                  <a:cubicBezTo>
                    <a:pt x="-797" y="3004534"/>
                    <a:pt x="632" y="2859277"/>
                    <a:pt x="632" y="2714021"/>
                  </a:cubicBezTo>
                  <a:cubicBezTo>
                    <a:pt x="632" y="2330672"/>
                    <a:pt x="632" y="1947322"/>
                    <a:pt x="632" y="1563972"/>
                  </a:cubicBezTo>
                  <a:cubicBezTo>
                    <a:pt x="632" y="1485391"/>
                    <a:pt x="28540" y="1425955"/>
                    <a:pt x="99596" y="1388331"/>
                  </a:cubicBezTo>
                  <a:cubicBezTo>
                    <a:pt x="108348" y="1381883"/>
                    <a:pt x="113846" y="1371932"/>
                    <a:pt x="114646" y="1361090"/>
                  </a:cubicBezTo>
                  <a:cubicBezTo>
                    <a:pt x="116265" y="1319466"/>
                    <a:pt x="116360" y="1277746"/>
                    <a:pt x="114646" y="1236122"/>
                  </a:cubicBezTo>
                  <a:cubicBezTo>
                    <a:pt x="113217" y="1223716"/>
                    <a:pt x="107841" y="1212096"/>
                    <a:pt x="99311" y="1202975"/>
                  </a:cubicBezTo>
                  <a:cubicBezTo>
                    <a:pt x="70112" y="1171029"/>
                    <a:pt x="53230" y="1129737"/>
                    <a:pt x="51686" y="1086484"/>
                  </a:cubicBezTo>
                  <a:cubicBezTo>
                    <a:pt x="42161" y="898651"/>
                    <a:pt x="31969" y="710818"/>
                    <a:pt x="23873" y="522985"/>
                  </a:cubicBezTo>
                  <a:cubicBezTo>
                    <a:pt x="12062" y="251904"/>
                    <a:pt x="199133" y="33114"/>
                    <a:pt x="467928" y="1872"/>
                  </a:cubicBezTo>
                  <a:cubicBezTo>
                    <a:pt x="479761" y="634"/>
                    <a:pt x="491654" y="61"/>
                    <a:pt x="503552" y="158"/>
                  </a:cubicBezTo>
                  <a:cubicBezTo>
                    <a:pt x="551177" y="158"/>
                    <a:pt x="574037" y="21875"/>
                    <a:pt x="571941" y="70167"/>
                  </a:cubicBezTo>
                  <a:cubicBezTo>
                    <a:pt x="567274" y="180752"/>
                    <a:pt x="561368" y="291337"/>
                    <a:pt x="555844" y="401922"/>
                  </a:cubicBezTo>
                  <a:cubicBezTo>
                    <a:pt x="544700" y="622998"/>
                    <a:pt x="532984" y="844073"/>
                    <a:pt x="522697" y="1065243"/>
                  </a:cubicBezTo>
                  <a:cubicBezTo>
                    <a:pt x="520220" y="1119441"/>
                    <a:pt x="508886" y="1168685"/>
                    <a:pt x="468881" y="1208118"/>
                  </a:cubicBezTo>
                  <a:cubicBezTo>
                    <a:pt x="463102" y="1213738"/>
                    <a:pt x="459522" y="1221237"/>
                    <a:pt x="458784" y="1229264"/>
                  </a:cubicBezTo>
                  <a:cubicBezTo>
                    <a:pt x="457832" y="1275651"/>
                    <a:pt x="457451" y="1322133"/>
                    <a:pt x="458784" y="1368519"/>
                  </a:cubicBezTo>
                  <a:cubicBezTo>
                    <a:pt x="458784" y="1376044"/>
                    <a:pt x="469071" y="1385760"/>
                    <a:pt x="476977" y="1390046"/>
                  </a:cubicBezTo>
                  <a:cubicBezTo>
                    <a:pt x="540413" y="1424812"/>
                    <a:pt x="572227" y="1478343"/>
                    <a:pt x="572227" y="1549971"/>
                  </a:cubicBezTo>
                  <a:cubicBezTo>
                    <a:pt x="572608" y="1771459"/>
                    <a:pt x="572608" y="1992883"/>
                    <a:pt x="572227" y="2214244"/>
                  </a:cubicBezTo>
                  <a:cubicBezTo>
                    <a:pt x="572227" y="2265489"/>
                    <a:pt x="552034" y="2285586"/>
                    <a:pt x="500789" y="2285682"/>
                  </a:cubicBezTo>
                  <a:cubicBezTo>
                    <a:pt x="385346" y="2285682"/>
                    <a:pt x="269903" y="2285682"/>
                    <a:pt x="154365" y="2285682"/>
                  </a:cubicBezTo>
                  <a:close/>
                  <a:moveTo>
                    <a:pt x="343532" y="1369853"/>
                  </a:moveTo>
                  <a:cubicBezTo>
                    <a:pt x="343532" y="1311465"/>
                    <a:pt x="340674" y="1255553"/>
                    <a:pt x="344960" y="1200117"/>
                  </a:cubicBezTo>
                  <a:cubicBezTo>
                    <a:pt x="346675" y="1178210"/>
                    <a:pt x="364010" y="1157445"/>
                    <a:pt x="374678" y="1136395"/>
                  </a:cubicBezTo>
                  <a:cubicBezTo>
                    <a:pt x="385346" y="1115345"/>
                    <a:pt x="404873" y="1094771"/>
                    <a:pt x="406111" y="1073149"/>
                  </a:cubicBezTo>
                  <a:cubicBezTo>
                    <a:pt x="422970" y="766635"/>
                    <a:pt x="437353" y="459930"/>
                    <a:pt x="452212" y="153225"/>
                  </a:cubicBezTo>
                  <a:cubicBezTo>
                    <a:pt x="452688" y="143033"/>
                    <a:pt x="452212" y="132936"/>
                    <a:pt x="452212" y="120744"/>
                  </a:cubicBezTo>
                  <a:cubicBezTo>
                    <a:pt x="440306" y="122649"/>
                    <a:pt x="432114" y="123411"/>
                    <a:pt x="424208" y="125412"/>
                  </a:cubicBezTo>
                  <a:cubicBezTo>
                    <a:pt x="245615" y="170274"/>
                    <a:pt x="128933" y="328866"/>
                    <a:pt x="137696" y="518318"/>
                  </a:cubicBezTo>
                  <a:cubicBezTo>
                    <a:pt x="146078" y="703770"/>
                    <a:pt x="155127" y="889221"/>
                    <a:pt x="166271" y="1074578"/>
                  </a:cubicBezTo>
                  <a:cubicBezTo>
                    <a:pt x="169298" y="1097366"/>
                    <a:pt x="180178" y="1118386"/>
                    <a:pt x="197037" y="1134014"/>
                  </a:cubicBezTo>
                  <a:cubicBezTo>
                    <a:pt x="218183" y="1153540"/>
                    <a:pt x="229613" y="1172781"/>
                    <a:pt x="229136" y="1201356"/>
                  </a:cubicBezTo>
                  <a:cubicBezTo>
                    <a:pt x="228184" y="1256982"/>
                    <a:pt x="229136" y="1312608"/>
                    <a:pt x="229136" y="1369853"/>
                  </a:cubicBezTo>
                  <a:close/>
                  <a:moveTo>
                    <a:pt x="457260" y="1712753"/>
                  </a:moveTo>
                  <a:cubicBezTo>
                    <a:pt x="457260" y="1653126"/>
                    <a:pt x="459356" y="1595214"/>
                    <a:pt x="456403" y="1537493"/>
                  </a:cubicBezTo>
                  <a:cubicBezTo>
                    <a:pt x="454784" y="1504822"/>
                    <a:pt x="431733" y="1486534"/>
                    <a:pt x="398681" y="1486248"/>
                  </a:cubicBezTo>
                  <a:cubicBezTo>
                    <a:pt x="323910" y="1485486"/>
                    <a:pt x="249044" y="1486248"/>
                    <a:pt x="174177" y="1486248"/>
                  </a:cubicBezTo>
                  <a:cubicBezTo>
                    <a:pt x="144459" y="1486248"/>
                    <a:pt x="119599" y="1501679"/>
                    <a:pt x="117694" y="1530254"/>
                  </a:cubicBezTo>
                  <a:cubicBezTo>
                    <a:pt x="113693" y="1591119"/>
                    <a:pt x="116456" y="1652364"/>
                    <a:pt x="116456" y="1712943"/>
                  </a:cubicBezTo>
                  <a:close/>
                  <a:moveTo>
                    <a:pt x="116265" y="1940305"/>
                  </a:moveTo>
                  <a:lnTo>
                    <a:pt x="455927" y="1940305"/>
                  </a:lnTo>
                  <a:lnTo>
                    <a:pt x="455927" y="1830958"/>
                  </a:lnTo>
                  <a:lnTo>
                    <a:pt x="116265" y="1830958"/>
                  </a:lnTo>
                  <a:close/>
                  <a:moveTo>
                    <a:pt x="117884" y="2058034"/>
                  </a:moveTo>
                  <a:lnTo>
                    <a:pt x="117884" y="2169286"/>
                  </a:lnTo>
                  <a:lnTo>
                    <a:pt x="455069" y="2169286"/>
                  </a:lnTo>
                  <a:lnTo>
                    <a:pt x="455069" y="2058034"/>
                  </a:ln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9"/>
            <p:cNvSpPr/>
            <p:nvPr/>
          </p:nvSpPr>
          <p:spPr>
            <a:xfrm>
              <a:off x="2972371" y="1715546"/>
              <a:ext cx="457417" cy="3429215"/>
            </a:xfrm>
            <a:custGeom>
              <a:avLst/>
              <a:gdLst/>
              <a:ahLst/>
              <a:cxnLst/>
              <a:rect l="l" t="t" r="r" b="b"/>
              <a:pathLst>
                <a:path w="457417" h="3429215" extrusionOk="0">
                  <a:moveTo>
                    <a:pt x="114057" y="2056311"/>
                  </a:moveTo>
                  <a:lnTo>
                    <a:pt x="114057" y="2082504"/>
                  </a:lnTo>
                  <a:cubicBezTo>
                    <a:pt x="114057" y="2451630"/>
                    <a:pt x="114057" y="2820692"/>
                    <a:pt x="114057" y="3189690"/>
                  </a:cubicBezTo>
                  <a:cubicBezTo>
                    <a:pt x="114057" y="3262080"/>
                    <a:pt x="162444" y="3313515"/>
                    <a:pt x="228357" y="3313515"/>
                  </a:cubicBezTo>
                  <a:cubicBezTo>
                    <a:pt x="294270" y="3313515"/>
                    <a:pt x="342657" y="3261795"/>
                    <a:pt x="342657" y="3189024"/>
                  </a:cubicBezTo>
                  <a:cubicBezTo>
                    <a:pt x="342657" y="2878318"/>
                    <a:pt x="342657" y="2567613"/>
                    <a:pt x="342657" y="2256907"/>
                  </a:cubicBezTo>
                  <a:cubicBezTo>
                    <a:pt x="341938" y="2245030"/>
                    <a:pt x="342225" y="2233113"/>
                    <a:pt x="343514" y="2221284"/>
                  </a:cubicBezTo>
                  <a:cubicBezTo>
                    <a:pt x="348753" y="2190423"/>
                    <a:pt x="367707" y="2171658"/>
                    <a:pt x="399235" y="2171373"/>
                  </a:cubicBezTo>
                  <a:cubicBezTo>
                    <a:pt x="430763" y="2171087"/>
                    <a:pt x="449622" y="2189565"/>
                    <a:pt x="456385" y="2220141"/>
                  </a:cubicBezTo>
                  <a:cubicBezTo>
                    <a:pt x="457468" y="2227198"/>
                    <a:pt x="457788" y="2234351"/>
                    <a:pt x="457338" y="2241477"/>
                  </a:cubicBezTo>
                  <a:cubicBezTo>
                    <a:pt x="457338" y="2560564"/>
                    <a:pt x="458100" y="2879652"/>
                    <a:pt x="456766" y="3198549"/>
                  </a:cubicBezTo>
                  <a:cubicBezTo>
                    <a:pt x="456766" y="3295418"/>
                    <a:pt x="409808" y="3367617"/>
                    <a:pt x="321035" y="3407337"/>
                  </a:cubicBezTo>
                  <a:cubicBezTo>
                    <a:pt x="232262" y="3447056"/>
                    <a:pt x="150728" y="3432102"/>
                    <a:pt x="78052" y="3370189"/>
                  </a:cubicBezTo>
                  <a:cubicBezTo>
                    <a:pt x="24236" y="3324469"/>
                    <a:pt x="42" y="3263890"/>
                    <a:pt x="138" y="3193310"/>
                  </a:cubicBezTo>
                  <a:cubicBezTo>
                    <a:pt x="138" y="3011128"/>
                    <a:pt x="138" y="2828979"/>
                    <a:pt x="138" y="2646861"/>
                  </a:cubicBezTo>
                  <a:cubicBezTo>
                    <a:pt x="138" y="2227761"/>
                    <a:pt x="138" y="1808661"/>
                    <a:pt x="138" y="1389561"/>
                  </a:cubicBezTo>
                  <a:cubicBezTo>
                    <a:pt x="138" y="1277451"/>
                    <a:pt x="47763" y="1199061"/>
                    <a:pt x="152538" y="1154769"/>
                  </a:cubicBezTo>
                  <a:cubicBezTo>
                    <a:pt x="162063" y="1150769"/>
                    <a:pt x="170921" y="1132195"/>
                    <a:pt x="171016" y="1120194"/>
                  </a:cubicBezTo>
                  <a:cubicBezTo>
                    <a:pt x="172350" y="970270"/>
                    <a:pt x="171016" y="820251"/>
                    <a:pt x="172064" y="670233"/>
                  </a:cubicBezTo>
                  <a:cubicBezTo>
                    <a:pt x="172645" y="448942"/>
                    <a:pt x="231799" y="231748"/>
                    <a:pt x="343514" y="40725"/>
                  </a:cubicBezTo>
                  <a:cubicBezTo>
                    <a:pt x="359802" y="12150"/>
                    <a:pt x="380185" y="-6900"/>
                    <a:pt x="415237" y="2625"/>
                  </a:cubicBezTo>
                  <a:cubicBezTo>
                    <a:pt x="454766" y="13198"/>
                    <a:pt x="464196" y="51965"/>
                    <a:pt x="445146" y="94922"/>
                  </a:cubicBezTo>
                  <a:cubicBezTo>
                    <a:pt x="403902" y="188077"/>
                    <a:pt x="356563" y="280088"/>
                    <a:pt x="329131" y="377434"/>
                  </a:cubicBezTo>
                  <a:cubicBezTo>
                    <a:pt x="304657" y="470485"/>
                    <a:pt x="291010" y="566050"/>
                    <a:pt x="288459" y="662231"/>
                  </a:cubicBezTo>
                  <a:cubicBezTo>
                    <a:pt x="281982" y="814631"/>
                    <a:pt x="287126" y="967031"/>
                    <a:pt x="286173" y="1119432"/>
                  </a:cubicBezTo>
                  <a:cubicBezTo>
                    <a:pt x="286173" y="1141815"/>
                    <a:pt x="292650" y="1151340"/>
                    <a:pt x="313891" y="1160389"/>
                  </a:cubicBezTo>
                  <a:cubicBezTo>
                    <a:pt x="405045" y="1198870"/>
                    <a:pt x="455337" y="1270498"/>
                    <a:pt x="456290" y="1370511"/>
                  </a:cubicBezTo>
                  <a:cubicBezTo>
                    <a:pt x="458385" y="1576441"/>
                    <a:pt x="457147" y="1782372"/>
                    <a:pt x="456290" y="1988302"/>
                  </a:cubicBezTo>
                  <a:cubicBezTo>
                    <a:pt x="456290" y="2034975"/>
                    <a:pt x="435240" y="2055930"/>
                    <a:pt x="388662" y="2056120"/>
                  </a:cubicBezTo>
                  <a:cubicBezTo>
                    <a:pt x="298842" y="2056596"/>
                    <a:pt x="208640" y="2056311"/>
                    <a:pt x="114057" y="2056311"/>
                  </a:cubicBezTo>
                  <a:close/>
                  <a:moveTo>
                    <a:pt x="114057" y="1482144"/>
                  </a:moveTo>
                  <a:lnTo>
                    <a:pt x="341990" y="1482144"/>
                  </a:lnTo>
                  <a:cubicBezTo>
                    <a:pt x="341990" y="1440329"/>
                    <a:pt x="343800" y="1401086"/>
                    <a:pt x="341990" y="1362033"/>
                  </a:cubicBezTo>
                  <a:cubicBezTo>
                    <a:pt x="337768" y="1302146"/>
                    <a:pt x="287724" y="1255855"/>
                    <a:pt x="227690" y="1256306"/>
                  </a:cubicBezTo>
                  <a:cubicBezTo>
                    <a:pt x="167855" y="1256394"/>
                    <a:pt x="118394" y="1302977"/>
                    <a:pt x="114723" y="1362700"/>
                  </a:cubicBezTo>
                  <a:cubicBezTo>
                    <a:pt x="112628" y="1401657"/>
                    <a:pt x="114342" y="1440900"/>
                    <a:pt x="114342" y="1482144"/>
                  </a:cubicBezTo>
                  <a:close/>
                  <a:moveTo>
                    <a:pt x="340752" y="1601016"/>
                  </a:moveTo>
                  <a:lnTo>
                    <a:pt x="116438" y="1601016"/>
                  </a:lnTo>
                  <a:lnTo>
                    <a:pt x="116438" y="1710934"/>
                  </a:lnTo>
                  <a:lnTo>
                    <a:pt x="341228" y="1710934"/>
                  </a:lnTo>
                  <a:close/>
                  <a:moveTo>
                    <a:pt x="340752" y="1940296"/>
                  </a:moveTo>
                  <a:lnTo>
                    <a:pt x="340752" y="1829997"/>
                  </a:lnTo>
                  <a:lnTo>
                    <a:pt x="116438" y="1829997"/>
                  </a:lnTo>
                  <a:lnTo>
                    <a:pt x="116438" y="1940296"/>
                  </a:ln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9"/>
            <p:cNvSpPr/>
            <p:nvPr/>
          </p:nvSpPr>
          <p:spPr>
            <a:xfrm>
              <a:off x="4800693" y="4457509"/>
              <a:ext cx="457200" cy="457200"/>
            </a:xfrm>
            <a:custGeom>
              <a:avLst/>
              <a:gdLst/>
              <a:ahLst/>
              <a:cxnLst/>
              <a:rect l="l" t="t" r="r" b="b"/>
              <a:pathLst>
                <a:path w="457200" h="457200" extrusionOk="0">
                  <a:moveTo>
                    <a:pt x="228739" y="147"/>
                  </a:moveTo>
                  <a:cubicBezTo>
                    <a:pt x="354991" y="148"/>
                    <a:pt x="457338" y="102497"/>
                    <a:pt x="457337" y="228749"/>
                  </a:cubicBezTo>
                  <a:cubicBezTo>
                    <a:pt x="457336" y="355001"/>
                    <a:pt x="354988" y="457348"/>
                    <a:pt x="228736" y="457347"/>
                  </a:cubicBezTo>
                  <a:cubicBezTo>
                    <a:pt x="102819" y="457347"/>
                    <a:pt x="611" y="355521"/>
                    <a:pt x="139" y="229605"/>
                  </a:cubicBezTo>
                  <a:cubicBezTo>
                    <a:pt x="-335" y="103353"/>
                    <a:pt x="101629" y="622"/>
                    <a:pt x="227880" y="149"/>
                  </a:cubicBezTo>
                  <a:cubicBezTo>
                    <a:pt x="228166" y="148"/>
                    <a:pt x="228453" y="147"/>
                    <a:pt x="228739" y="147"/>
                  </a:cubicBezTo>
                  <a:close/>
                  <a:moveTo>
                    <a:pt x="228739" y="114447"/>
                  </a:moveTo>
                  <a:cubicBezTo>
                    <a:pt x="165613" y="114452"/>
                    <a:pt x="114443" y="165630"/>
                    <a:pt x="114448" y="228756"/>
                  </a:cubicBezTo>
                  <a:cubicBezTo>
                    <a:pt x="114453" y="291882"/>
                    <a:pt x="165631" y="343052"/>
                    <a:pt x="228757" y="343047"/>
                  </a:cubicBezTo>
                  <a:cubicBezTo>
                    <a:pt x="291883" y="343043"/>
                    <a:pt x="343053" y="291865"/>
                    <a:pt x="343048" y="228739"/>
                  </a:cubicBezTo>
                  <a:cubicBezTo>
                    <a:pt x="343048" y="228265"/>
                    <a:pt x="343045" y="227792"/>
                    <a:pt x="343039" y="227319"/>
                  </a:cubicBezTo>
                  <a:cubicBezTo>
                    <a:pt x="342152" y="164714"/>
                    <a:pt x="291064" y="114475"/>
                    <a:pt x="228453" y="114638"/>
                  </a:cubicBez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9"/>
            <p:cNvSpPr/>
            <p:nvPr/>
          </p:nvSpPr>
          <p:spPr>
            <a:xfrm>
              <a:off x="3772566" y="4457502"/>
              <a:ext cx="456639" cy="457207"/>
            </a:xfrm>
            <a:custGeom>
              <a:avLst/>
              <a:gdLst/>
              <a:ahLst/>
              <a:cxnLst/>
              <a:rect l="l" t="t" r="r" b="b"/>
              <a:pathLst>
                <a:path w="456639" h="457207" extrusionOk="0">
                  <a:moveTo>
                    <a:pt x="228737" y="457355"/>
                  </a:moveTo>
                  <a:cubicBezTo>
                    <a:pt x="102485" y="457355"/>
                    <a:pt x="137" y="355007"/>
                    <a:pt x="137" y="228755"/>
                  </a:cubicBezTo>
                  <a:cubicBezTo>
                    <a:pt x="130" y="103427"/>
                    <a:pt x="101035" y="1460"/>
                    <a:pt x="226356" y="155"/>
                  </a:cubicBezTo>
                  <a:cubicBezTo>
                    <a:pt x="352604" y="-850"/>
                    <a:pt x="455764" y="100679"/>
                    <a:pt x="456769" y="226927"/>
                  </a:cubicBezTo>
                  <a:cubicBezTo>
                    <a:pt x="456780" y="228267"/>
                    <a:pt x="456779" y="229606"/>
                    <a:pt x="456766" y="230946"/>
                  </a:cubicBezTo>
                  <a:cubicBezTo>
                    <a:pt x="455260" y="355990"/>
                    <a:pt x="353789" y="456740"/>
                    <a:pt x="228737" y="457355"/>
                  </a:cubicBezTo>
                  <a:close/>
                  <a:moveTo>
                    <a:pt x="342371" y="229422"/>
                  </a:moveTo>
                  <a:cubicBezTo>
                    <a:pt x="342378" y="166959"/>
                    <a:pt x="292241" y="116059"/>
                    <a:pt x="229785" y="115122"/>
                  </a:cubicBezTo>
                  <a:cubicBezTo>
                    <a:pt x="166663" y="114383"/>
                    <a:pt x="114894" y="164955"/>
                    <a:pt x="114155" y="228076"/>
                  </a:cubicBezTo>
                  <a:cubicBezTo>
                    <a:pt x="114146" y="228842"/>
                    <a:pt x="114145" y="229608"/>
                    <a:pt x="114152" y="230374"/>
                  </a:cubicBezTo>
                  <a:cubicBezTo>
                    <a:pt x="114882" y="292979"/>
                    <a:pt x="165842" y="343345"/>
                    <a:pt x="228452" y="343341"/>
                  </a:cubicBezTo>
                  <a:cubicBezTo>
                    <a:pt x="291173" y="342874"/>
                    <a:pt x="341904" y="292143"/>
                    <a:pt x="342371" y="229422"/>
                  </a:cubicBez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9"/>
            <p:cNvSpPr/>
            <p:nvPr/>
          </p:nvSpPr>
          <p:spPr>
            <a:xfrm>
              <a:off x="4458461" y="2743295"/>
              <a:ext cx="113442" cy="113538"/>
            </a:xfrm>
            <a:custGeom>
              <a:avLst/>
              <a:gdLst/>
              <a:ahLst/>
              <a:cxnLst/>
              <a:rect l="l" t="t" r="r" b="b"/>
              <a:pathLst>
                <a:path w="113442" h="113538" extrusionOk="0">
                  <a:moveTo>
                    <a:pt x="57192" y="147"/>
                  </a:moveTo>
                  <a:cubicBezTo>
                    <a:pt x="88457" y="564"/>
                    <a:pt x="113583" y="26030"/>
                    <a:pt x="113580" y="57297"/>
                  </a:cubicBezTo>
                  <a:cubicBezTo>
                    <a:pt x="112911" y="88455"/>
                    <a:pt x="87593" y="113435"/>
                    <a:pt x="56430" y="113685"/>
                  </a:cubicBezTo>
                  <a:cubicBezTo>
                    <a:pt x="25202" y="113217"/>
                    <a:pt x="134" y="87767"/>
                    <a:pt x="137" y="56535"/>
                  </a:cubicBezTo>
                  <a:cubicBezTo>
                    <a:pt x="554" y="25307"/>
                    <a:pt x="25961" y="197"/>
                    <a:pt x="57192" y="147"/>
                  </a:cubicBezTo>
                  <a:close/>
                </a:path>
              </a:pathLst>
            </a:custGeom>
            <a:solidFill>
              <a:srgbClr val="3C6C9D">
                <a:alpha val="6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0" name="Google Shape;510;p29"/>
          <p:cNvGrpSpPr/>
          <p:nvPr/>
        </p:nvGrpSpPr>
        <p:grpSpPr>
          <a:xfrm>
            <a:off x="2340006" y="4487765"/>
            <a:ext cx="575446" cy="344868"/>
            <a:chOff x="2622591" y="2260738"/>
            <a:chExt cx="3895150" cy="2334382"/>
          </a:xfrm>
        </p:grpSpPr>
        <p:sp>
          <p:nvSpPr>
            <p:cNvPr id="511" name="Google Shape;511;p29"/>
            <p:cNvSpPr/>
            <p:nvPr/>
          </p:nvSpPr>
          <p:spPr>
            <a:xfrm>
              <a:off x="2622645" y="3685383"/>
              <a:ext cx="3895096" cy="909737"/>
            </a:xfrm>
            <a:custGeom>
              <a:avLst/>
              <a:gdLst/>
              <a:ahLst/>
              <a:cxnLst/>
              <a:rect l="l" t="t" r="r" b="b"/>
              <a:pathLst>
                <a:path w="3895096" h="909737" extrusionOk="0">
                  <a:moveTo>
                    <a:pt x="3895276" y="866416"/>
                  </a:moveTo>
                  <a:cubicBezTo>
                    <a:pt x="3873309" y="900993"/>
                    <a:pt x="3840692" y="909827"/>
                    <a:pt x="3801322" y="909827"/>
                  </a:cubicBezTo>
                  <a:cubicBezTo>
                    <a:pt x="2565086" y="909321"/>
                    <a:pt x="1329166" y="909162"/>
                    <a:pt x="93563" y="909352"/>
                  </a:cubicBezTo>
                  <a:cubicBezTo>
                    <a:pt x="21006" y="909352"/>
                    <a:pt x="275" y="888644"/>
                    <a:pt x="180" y="817210"/>
                  </a:cubicBezTo>
                  <a:cubicBezTo>
                    <a:pt x="180" y="575361"/>
                    <a:pt x="180" y="333480"/>
                    <a:pt x="180" y="91567"/>
                  </a:cubicBezTo>
                  <a:cubicBezTo>
                    <a:pt x="180" y="22223"/>
                    <a:pt x="21576" y="660"/>
                    <a:pt x="90996" y="660"/>
                  </a:cubicBezTo>
                  <a:cubicBezTo>
                    <a:pt x="1328183" y="280"/>
                    <a:pt x="2565371" y="90"/>
                    <a:pt x="3802559" y="90"/>
                  </a:cubicBezTo>
                  <a:cubicBezTo>
                    <a:pt x="3842689" y="90"/>
                    <a:pt x="3874165" y="10539"/>
                    <a:pt x="3895276" y="45686"/>
                  </a:cubicBezTo>
                  <a:close/>
                  <a:moveTo>
                    <a:pt x="3569956" y="132224"/>
                  </a:moveTo>
                  <a:lnTo>
                    <a:pt x="3569956" y="254668"/>
                  </a:lnTo>
                  <a:cubicBezTo>
                    <a:pt x="3569956" y="283831"/>
                    <a:pt x="3558640" y="306629"/>
                    <a:pt x="3531347" y="318788"/>
                  </a:cubicBezTo>
                  <a:cubicBezTo>
                    <a:pt x="3487413" y="338546"/>
                    <a:pt x="3443860" y="308244"/>
                    <a:pt x="3440912" y="254383"/>
                  </a:cubicBezTo>
                  <a:cubicBezTo>
                    <a:pt x="3438820" y="214297"/>
                    <a:pt x="3440912" y="174115"/>
                    <a:pt x="3440912" y="132889"/>
                  </a:cubicBezTo>
                  <a:lnTo>
                    <a:pt x="3182348" y="132889"/>
                  </a:lnTo>
                  <a:cubicBezTo>
                    <a:pt x="3181683" y="145523"/>
                    <a:pt x="3180827" y="155497"/>
                    <a:pt x="3180732" y="165471"/>
                  </a:cubicBezTo>
                  <a:cubicBezTo>
                    <a:pt x="3180732" y="240134"/>
                    <a:pt x="3181492" y="314893"/>
                    <a:pt x="3179971" y="389557"/>
                  </a:cubicBezTo>
                  <a:cubicBezTo>
                    <a:pt x="3180617" y="424398"/>
                    <a:pt x="3153210" y="453338"/>
                    <a:pt x="3118349" y="454626"/>
                  </a:cubicBezTo>
                  <a:cubicBezTo>
                    <a:pt x="3083630" y="455035"/>
                    <a:pt x="3054532" y="428501"/>
                    <a:pt x="3051783" y="393926"/>
                  </a:cubicBezTo>
                  <a:cubicBezTo>
                    <a:pt x="3050513" y="378762"/>
                    <a:pt x="3050196" y="363534"/>
                    <a:pt x="3050832" y="348330"/>
                  </a:cubicBezTo>
                  <a:cubicBezTo>
                    <a:pt x="3050832" y="276611"/>
                    <a:pt x="3050832" y="204987"/>
                    <a:pt x="3050832" y="133079"/>
                  </a:cubicBezTo>
                  <a:lnTo>
                    <a:pt x="2791888" y="133079"/>
                  </a:lnTo>
                  <a:cubicBezTo>
                    <a:pt x="2791888" y="170125"/>
                    <a:pt x="2791888" y="204228"/>
                    <a:pt x="2791888" y="238330"/>
                  </a:cubicBezTo>
                  <a:cubicBezTo>
                    <a:pt x="2791888" y="293045"/>
                    <a:pt x="2768304" y="324392"/>
                    <a:pt x="2727698" y="325152"/>
                  </a:cubicBezTo>
                  <a:cubicBezTo>
                    <a:pt x="2687093" y="325912"/>
                    <a:pt x="2662844" y="294565"/>
                    <a:pt x="2662844" y="240229"/>
                  </a:cubicBezTo>
                  <a:cubicBezTo>
                    <a:pt x="2662844" y="204133"/>
                    <a:pt x="2662844" y="168036"/>
                    <a:pt x="2662844" y="132509"/>
                  </a:cubicBezTo>
                  <a:lnTo>
                    <a:pt x="2402758" y="132509"/>
                  </a:lnTo>
                  <a:cubicBezTo>
                    <a:pt x="2402758" y="210497"/>
                    <a:pt x="2402758" y="286206"/>
                    <a:pt x="2402758" y="361914"/>
                  </a:cubicBezTo>
                  <a:cubicBezTo>
                    <a:pt x="2403214" y="378316"/>
                    <a:pt x="2401293" y="394698"/>
                    <a:pt x="2397053" y="410550"/>
                  </a:cubicBezTo>
                  <a:cubicBezTo>
                    <a:pt x="2389790" y="438996"/>
                    <a:pt x="2362379" y="457522"/>
                    <a:pt x="2333244" y="453676"/>
                  </a:cubicBezTo>
                  <a:cubicBezTo>
                    <a:pt x="2303099" y="451491"/>
                    <a:pt x="2280466" y="434678"/>
                    <a:pt x="2275711" y="402476"/>
                  </a:cubicBezTo>
                  <a:cubicBezTo>
                    <a:pt x="2273219" y="381103"/>
                    <a:pt x="2272297" y="359578"/>
                    <a:pt x="2272954" y="338071"/>
                  </a:cubicBezTo>
                  <a:cubicBezTo>
                    <a:pt x="2272954" y="270057"/>
                    <a:pt x="2272954" y="202043"/>
                    <a:pt x="2272954" y="133079"/>
                  </a:cubicBezTo>
                  <a:lnTo>
                    <a:pt x="2012773" y="133079"/>
                  </a:lnTo>
                  <a:cubicBezTo>
                    <a:pt x="2012773" y="172595"/>
                    <a:pt x="2015816" y="209072"/>
                    <a:pt x="2011727" y="245644"/>
                  </a:cubicBezTo>
                  <a:cubicBezTo>
                    <a:pt x="2009160" y="267872"/>
                    <a:pt x="2001362" y="295135"/>
                    <a:pt x="1985861" y="308624"/>
                  </a:cubicBezTo>
                  <a:cubicBezTo>
                    <a:pt x="1972073" y="320498"/>
                    <a:pt x="1939455" y="325342"/>
                    <a:pt x="1924240" y="316983"/>
                  </a:cubicBezTo>
                  <a:cubicBezTo>
                    <a:pt x="1903879" y="303811"/>
                    <a:pt x="1889767" y="282923"/>
                    <a:pt x="1885156" y="259133"/>
                  </a:cubicBezTo>
                  <a:cubicBezTo>
                    <a:pt x="1879069" y="217716"/>
                    <a:pt x="1883063" y="174780"/>
                    <a:pt x="1883063" y="133079"/>
                  </a:cubicBezTo>
                  <a:lnTo>
                    <a:pt x="1622598" y="133079"/>
                  </a:lnTo>
                  <a:cubicBezTo>
                    <a:pt x="1622598" y="150557"/>
                    <a:pt x="1622598" y="165471"/>
                    <a:pt x="1622598" y="180575"/>
                  </a:cubicBezTo>
                  <a:cubicBezTo>
                    <a:pt x="1622598" y="251533"/>
                    <a:pt x="1623264" y="322492"/>
                    <a:pt x="1621267" y="393356"/>
                  </a:cubicBezTo>
                  <a:cubicBezTo>
                    <a:pt x="1621127" y="426811"/>
                    <a:pt x="1594454" y="454128"/>
                    <a:pt x="1560976" y="455101"/>
                  </a:cubicBezTo>
                  <a:cubicBezTo>
                    <a:pt x="1529273" y="456048"/>
                    <a:pt x="1501686" y="433589"/>
                    <a:pt x="1496217" y="402381"/>
                  </a:cubicBezTo>
                  <a:cubicBezTo>
                    <a:pt x="1493543" y="386027"/>
                    <a:pt x="1492523" y="369447"/>
                    <a:pt x="1493173" y="352890"/>
                  </a:cubicBezTo>
                  <a:cubicBezTo>
                    <a:pt x="1493173" y="279841"/>
                    <a:pt x="1493173" y="206887"/>
                    <a:pt x="1493173" y="133079"/>
                  </a:cubicBezTo>
                  <a:lnTo>
                    <a:pt x="1232803" y="133079"/>
                  </a:lnTo>
                  <a:cubicBezTo>
                    <a:pt x="1232803" y="177535"/>
                    <a:pt x="1233564" y="219236"/>
                    <a:pt x="1232803" y="260843"/>
                  </a:cubicBezTo>
                  <a:cubicBezTo>
                    <a:pt x="1232137" y="290195"/>
                    <a:pt x="1217683" y="315463"/>
                    <a:pt x="1188489" y="319168"/>
                  </a:cubicBezTo>
                  <a:cubicBezTo>
                    <a:pt x="1165681" y="321960"/>
                    <a:pt x="1142657" y="316058"/>
                    <a:pt x="1124014" y="302639"/>
                  </a:cubicBezTo>
                  <a:cubicBezTo>
                    <a:pt x="1110511" y="291240"/>
                    <a:pt x="1106231" y="264642"/>
                    <a:pt x="1104995" y="244314"/>
                  </a:cubicBezTo>
                  <a:cubicBezTo>
                    <a:pt x="1102142" y="207172"/>
                    <a:pt x="1104234" y="169650"/>
                    <a:pt x="1104234" y="132319"/>
                  </a:cubicBezTo>
                  <a:lnTo>
                    <a:pt x="844339" y="132319"/>
                  </a:lnTo>
                  <a:cubicBezTo>
                    <a:pt x="844339" y="216386"/>
                    <a:pt x="845005" y="298364"/>
                    <a:pt x="844339" y="380342"/>
                  </a:cubicBezTo>
                  <a:cubicBezTo>
                    <a:pt x="844339" y="425274"/>
                    <a:pt x="816762" y="454721"/>
                    <a:pt x="779485" y="454816"/>
                  </a:cubicBezTo>
                  <a:cubicBezTo>
                    <a:pt x="742207" y="454911"/>
                    <a:pt x="715676" y="425274"/>
                    <a:pt x="715295" y="380342"/>
                  </a:cubicBezTo>
                  <a:cubicBezTo>
                    <a:pt x="714535" y="309384"/>
                    <a:pt x="715295" y="238520"/>
                    <a:pt x="715295" y="167561"/>
                  </a:cubicBezTo>
                  <a:cubicBezTo>
                    <a:pt x="715295" y="155592"/>
                    <a:pt x="714154" y="143623"/>
                    <a:pt x="713584" y="132699"/>
                  </a:cubicBezTo>
                  <a:lnTo>
                    <a:pt x="460060" y="132699"/>
                  </a:lnTo>
                  <a:cubicBezTo>
                    <a:pt x="458525" y="135709"/>
                    <a:pt x="457374" y="138901"/>
                    <a:pt x="456637" y="142198"/>
                  </a:cubicBezTo>
                  <a:cubicBezTo>
                    <a:pt x="456637" y="176395"/>
                    <a:pt x="456637" y="210592"/>
                    <a:pt x="455686" y="244694"/>
                  </a:cubicBezTo>
                  <a:cubicBezTo>
                    <a:pt x="454545" y="295325"/>
                    <a:pt x="428584" y="326102"/>
                    <a:pt x="389119" y="324962"/>
                  </a:cubicBezTo>
                  <a:cubicBezTo>
                    <a:pt x="349655" y="323822"/>
                    <a:pt x="327117" y="294945"/>
                    <a:pt x="326356" y="245549"/>
                  </a:cubicBezTo>
                  <a:cubicBezTo>
                    <a:pt x="326356" y="207552"/>
                    <a:pt x="326356" y="170505"/>
                    <a:pt x="326356" y="133269"/>
                  </a:cubicBezTo>
                  <a:lnTo>
                    <a:pt x="133503" y="133269"/>
                  </a:lnTo>
                  <a:lnTo>
                    <a:pt x="133503" y="777409"/>
                  </a:lnTo>
                  <a:lnTo>
                    <a:pt x="3762714" y="777409"/>
                  </a:lnTo>
                  <a:lnTo>
                    <a:pt x="3762714" y="13222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9"/>
            <p:cNvSpPr/>
            <p:nvPr/>
          </p:nvSpPr>
          <p:spPr>
            <a:xfrm>
              <a:off x="6387440" y="2260738"/>
              <a:ext cx="130300" cy="1225953"/>
            </a:xfrm>
            <a:custGeom>
              <a:avLst/>
              <a:gdLst/>
              <a:ahLst/>
              <a:cxnLst/>
              <a:rect l="l" t="t" r="r" b="b"/>
              <a:pathLst>
                <a:path w="130300" h="1225953" extrusionOk="0">
                  <a:moveTo>
                    <a:pt x="130480" y="1189155"/>
                  </a:moveTo>
                  <a:cubicBezTo>
                    <a:pt x="124870" y="1195709"/>
                    <a:pt x="120971" y="1205493"/>
                    <a:pt x="113554" y="1208153"/>
                  </a:cubicBezTo>
                  <a:cubicBezTo>
                    <a:pt x="92157" y="1216132"/>
                    <a:pt x="67147" y="1230191"/>
                    <a:pt x="48508" y="1224871"/>
                  </a:cubicBezTo>
                  <a:cubicBezTo>
                    <a:pt x="29870" y="1219552"/>
                    <a:pt x="16081" y="1194474"/>
                    <a:pt x="3053" y="1176046"/>
                  </a:cubicBezTo>
                  <a:cubicBezTo>
                    <a:pt x="-1797" y="1169016"/>
                    <a:pt x="961" y="1156382"/>
                    <a:pt x="961" y="1146218"/>
                  </a:cubicBezTo>
                  <a:cubicBezTo>
                    <a:pt x="961" y="792088"/>
                    <a:pt x="961" y="437959"/>
                    <a:pt x="961" y="83829"/>
                  </a:cubicBezTo>
                  <a:cubicBezTo>
                    <a:pt x="961" y="22464"/>
                    <a:pt x="37763" y="-13158"/>
                    <a:pt x="85215" y="4701"/>
                  </a:cubicBezTo>
                  <a:cubicBezTo>
                    <a:pt x="102522" y="11160"/>
                    <a:pt x="115550" y="29019"/>
                    <a:pt x="130480" y="417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9"/>
            <p:cNvSpPr/>
            <p:nvPr/>
          </p:nvSpPr>
          <p:spPr>
            <a:xfrm>
              <a:off x="2882462" y="2454423"/>
              <a:ext cx="3375324" cy="906590"/>
            </a:xfrm>
            <a:custGeom>
              <a:avLst/>
              <a:gdLst/>
              <a:ahLst/>
              <a:cxnLst/>
              <a:rect l="l" t="t" r="r" b="b"/>
              <a:pathLst>
                <a:path w="3375324" h="906590" extrusionOk="0">
                  <a:moveTo>
                    <a:pt x="2953341" y="520511"/>
                  </a:moveTo>
                  <a:lnTo>
                    <a:pt x="425047" y="520511"/>
                  </a:lnTo>
                  <a:cubicBezTo>
                    <a:pt x="424191" y="534190"/>
                    <a:pt x="422670" y="547394"/>
                    <a:pt x="422670" y="560787"/>
                  </a:cubicBezTo>
                  <a:cubicBezTo>
                    <a:pt x="422670" y="644317"/>
                    <a:pt x="422670" y="727878"/>
                    <a:pt x="422670" y="811471"/>
                  </a:cubicBezTo>
                  <a:cubicBezTo>
                    <a:pt x="422670" y="821635"/>
                    <a:pt x="422670" y="831799"/>
                    <a:pt x="422004" y="841868"/>
                  </a:cubicBezTo>
                  <a:cubicBezTo>
                    <a:pt x="419437" y="870366"/>
                    <a:pt x="408976" y="894304"/>
                    <a:pt x="379782" y="903518"/>
                  </a:cubicBezTo>
                  <a:cubicBezTo>
                    <a:pt x="350588" y="912732"/>
                    <a:pt x="327955" y="900193"/>
                    <a:pt x="310172" y="877300"/>
                  </a:cubicBezTo>
                  <a:lnTo>
                    <a:pt x="165818" y="691116"/>
                  </a:lnTo>
                  <a:cubicBezTo>
                    <a:pt x="119317" y="631081"/>
                    <a:pt x="72625" y="571142"/>
                    <a:pt x="26409" y="510632"/>
                  </a:cubicBezTo>
                  <a:cubicBezTo>
                    <a:pt x="-8016" y="465796"/>
                    <a:pt x="-8587" y="442048"/>
                    <a:pt x="24887" y="398541"/>
                  </a:cubicBezTo>
                  <a:cubicBezTo>
                    <a:pt x="118461" y="277142"/>
                    <a:pt x="212256" y="155964"/>
                    <a:pt x="306274" y="35007"/>
                  </a:cubicBezTo>
                  <a:cubicBezTo>
                    <a:pt x="324342" y="11639"/>
                    <a:pt x="344977" y="-6979"/>
                    <a:pt x="376834" y="2710"/>
                  </a:cubicBezTo>
                  <a:cubicBezTo>
                    <a:pt x="411259" y="13159"/>
                    <a:pt x="422194" y="41182"/>
                    <a:pt x="422385" y="73954"/>
                  </a:cubicBezTo>
                  <a:cubicBezTo>
                    <a:pt x="422385" y="163816"/>
                    <a:pt x="422385" y="253774"/>
                    <a:pt x="422385" y="343636"/>
                  </a:cubicBezTo>
                  <a:lnTo>
                    <a:pt x="422385" y="386192"/>
                  </a:lnTo>
                  <a:lnTo>
                    <a:pt x="2951344" y="386192"/>
                  </a:lnTo>
                  <a:cubicBezTo>
                    <a:pt x="2952010" y="372894"/>
                    <a:pt x="2953246" y="359690"/>
                    <a:pt x="2953246" y="346391"/>
                  </a:cubicBezTo>
                  <a:cubicBezTo>
                    <a:pt x="2953246" y="262798"/>
                    <a:pt x="2953246" y="179205"/>
                    <a:pt x="2953246" y="95612"/>
                  </a:cubicBezTo>
                  <a:cubicBezTo>
                    <a:pt x="2953124" y="84293"/>
                    <a:pt x="2953569" y="72975"/>
                    <a:pt x="2954578" y="61700"/>
                  </a:cubicBezTo>
                  <a:cubicBezTo>
                    <a:pt x="2957621" y="33203"/>
                    <a:pt x="2971124" y="5655"/>
                    <a:pt x="3000223" y="4705"/>
                  </a:cubicBezTo>
                  <a:cubicBezTo>
                    <a:pt x="3024429" y="4418"/>
                    <a:pt x="3047682" y="14108"/>
                    <a:pt x="3064508" y="31493"/>
                  </a:cubicBezTo>
                  <a:cubicBezTo>
                    <a:pt x="3146765" y="132564"/>
                    <a:pt x="3225504" y="236675"/>
                    <a:pt x="3305384" y="339741"/>
                  </a:cubicBezTo>
                  <a:cubicBezTo>
                    <a:pt x="3323261" y="362824"/>
                    <a:pt x="3341425" y="385622"/>
                    <a:pt x="3358732" y="408990"/>
                  </a:cubicBezTo>
                  <a:cubicBezTo>
                    <a:pt x="3381174" y="439198"/>
                    <a:pt x="3381174" y="470355"/>
                    <a:pt x="3358256" y="500088"/>
                  </a:cubicBezTo>
                  <a:cubicBezTo>
                    <a:pt x="3260816" y="626427"/>
                    <a:pt x="3163121" y="752449"/>
                    <a:pt x="3065173" y="878155"/>
                  </a:cubicBezTo>
                  <a:cubicBezTo>
                    <a:pt x="3047295" y="901143"/>
                    <a:pt x="3023997" y="913017"/>
                    <a:pt x="2995183" y="903233"/>
                  </a:cubicBezTo>
                  <a:cubicBezTo>
                    <a:pt x="2962661" y="892119"/>
                    <a:pt x="2953817" y="864096"/>
                    <a:pt x="2953627" y="833319"/>
                  </a:cubicBezTo>
                  <a:cubicBezTo>
                    <a:pt x="2953056" y="743362"/>
                    <a:pt x="2953627" y="653500"/>
                    <a:pt x="2953627" y="563542"/>
                  </a:cubicBezTo>
                  <a:close/>
                  <a:moveTo>
                    <a:pt x="299712" y="661574"/>
                  </a:moveTo>
                  <a:lnTo>
                    <a:pt x="299712" y="246174"/>
                  </a:lnTo>
                  <a:cubicBezTo>
                    <a:pt x="244462" y="317513"/>
                    <a:pt x="195107" y="380588"/>
                    <a:pt x="147560" y="444802"/>
                  </a:cubicBezTo>
                  <a:cubicBezTo>
                    <a:pt x="143946" y="449552"/>
                    <a:pt x="147560" y="463801"/>
                    <a:pt x="152980" y="470545"/>
                  </a:cubicBezTo>
                  <a:cubicBezTo>
                    <a:pt x="198816" y="531815"/>
                    <a:pt x="246173" y="592325"/>
                    <a:pt x="299712" y="661574"/>
                  </a:cubicBezTo>
                  <a:close/>
                  <a:moveTo>
                    <a:pt x="3075063" y="662904"/>
                  </a:moveTo>
                  <a:lnTo>
                    <a:pt x="3236725" y="453922"/>
                  </a:lnTo>
                  <a:lnTo>
                    <a:pt x="3081530" y="254439"/>
                  </a:lnTo>
                  <a:lnTo>
                    <a:pt x="3074778" y="25918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9"/>
            <p:cNvSpPr/>
            <p:nvPr/>
          </p:nvSpPr>
          <p:spPr>
            <a:xfrm>
              <a:off x="2622591" y="2260940"/>
              <a:ext cx="129807" cy="1229393"/>
            </a:xfrm>
            <a:custGeom>
              <a:avLst/>
              <a:gdLst/>
              <a:ahLst/>
              <a:cxnLst/>
              <a:rect l="l" t="t" r="r" b="b"/>
              <a:pathLst>
                <a:path w="129807" h="1229393" extrusionOk="0">
                  <a:moveTo>
                    <a:pt x="129754" y="615107"/>
                  </a:moveTo>
                  <a:cubicBezTo>
                    <a:pt x="129754" y="789828"/>
                    <a:pt x="129754" y="964550"/>
                    <a:pt x="129754" y="1139272"/>
                  </a:cubicBezTo>
                  <a:cubicBezTo>
                    <a:pt x="130469" y="1153169"/>
                    <a:pt x="129543" y="1167102"/>
                    <a:pt x="126996" y="1180783"/>
                  </a:cubicBezTo>
                  <a:cubicBezTo>
                    <a:pt x="121620" y="1209541"/>
                    <a:pt x="96074" y="1230101"/>
                    <a:pt x="66801" y="1229229"/>
                  </a:cubicBezTo>
                  <a:cubicBezTo>
                    <a:pt x="37610" y="1231948"/>
                    <a:pt x="10939" y="1212587"/>
                    <a:pt x="4513" y="1184013"/>
                  </a:cubicBezTo>
                  <a:cubicBezTo>
                    <a:pt x="949" y="1167997"/>
                    <a:pt x="-427" y="1151572"/>
                    <a:pt x="424" y="1135187"/>
                  </a:cubicBezTo>
                  <a:cubicBezTo>
                    <a:pt x="424" y="788213"/>
                    <a:pt x="424" y="441271"/>
                    <a:pt x="424" y="94361"/>
                  </a:cubicBezTo>
                  <a:cubicBezTo>
                    <a:pt x="424" y="86762"/>
                    <a:pt x="424" y="79162"/>
                    <a:pt x="424" y="71563"/>
                  </a:cubicBezTo>
                  <a:cubicBezTo>
                    <a:pt x="2421" y="26917"/>
                    <a:pt x="28953" y="-1106"/>
                    <a:pt x="66991" y="129"/>
                  </a:cubicBezTo>
                  <a:cubicBezTo>
                    <a:pt x="104078" y="1364"/>
                    <a:pt x="129183" y="28627"/>
                    <a:pt x="129373" y="71848"/>
                  </a:cubicBezTo>
                  <a:cubicBezTo>
                    <a:pt x="130134" y="252998"/>
                    <a:pt x="129754" y="434052"/>
                    <a:pt x="129754" y="615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5" name="Google Shape;515;p29"/>
          <p:cNvGrpSpPr/>
          <p:nvPr/>
        </p:nvGrpSpPr>
        <p:grpSpPr>
          <a:xfrm>
            <a:off x="3654000" y="4395905"/>
            <a:ext cx="539972" cy="529494"/>
            <a:chOff x="2743200" y="1637777"/>
            <a:chExt cx="3657409" cy="3586437"/>
          </a:xfrm>
        </p:grpSpPr>
        <p:sp>
          <p:nvSpPr>
            <p:cNvPr id="516" name="Google Shape;516;p29"/>
            <p:cNvSpPr/>
            <p:nvPr/>
          </p:nvSpPr>
          <p:spPr>
            <a:xfrm>
              <a:off x="2743200" y="1637777"/>
              <a:ext cx="3657409" cy="3586437"/>
            </a:xfrm>
            <a:custGeom>
              <a:avLst/>
              <a:gdLst/>
              <a:ahLst/>
              <a:cxnLst/>
              <a:rect l="l" t="t" r="r" b="b"/>
              <a:pathLst>
                <a:path w="3657409" h="3586437" extrusionOk="0">
                  <a:moveTo>
                    <a:pt x="167" y="3168461"/>
                  </a:moveTo>
                  <a:cubicBezTo>
                    <a:pt x="2048" y="3167061"/>
                    <a:pt x="3716" y="3165397"/>
                    <a:pt x="5120" y="3163521"/>
                  </a:cubicBezTo>
                  <a:cubicBezTo>
                    <a:pt x="43220" y="3097023"/>
                    <a:pt x="81320" y="3029670"/>
                    <a:pt x="121040" y="2960322"/>
                  </a:cubicBezTo>
                  <a:cubicBezTo>
                    <a:pt x="74462" y="2914723"/>
                    <a:pt x="41791" y="2861429"/>
                    <a:pt x="33600" y="2794931"/>
                  </a:cubicBezTo>
                  <a:cubicBezTo>
                    <a:pt x="25818" y="2741623"/>
                    <a:pt x="36038" y="2687248"/>
                    <a:pt x="62651" y="2640371"/>
                  </a:cubicBezTo>
                  <a:cubicBezTo>
                    <a:pt x="225783" y="2357532"/>
                    <a:pt x="389295" y="2075105"/>
                    <a:pt x="553189" y="1793089"/>
                  </a:cubicBezTo>
                  <a:cubicBezTo>
                    <a:pt x="610339" y="1694862"/>
                    <a:pt x="721591" y="1650593"/>
                    <a:pt x="833033" y="1676432"/>
                  </a:cubicBezTo>
                  <a:cubicBezTo>
                    <a:pt x="853893" y="1681182"/>
                    <a:pt x="865133" y="1678427"/>
                    <a:pt x="875610" y="1658953"/>
                  </a:cubicBezTo>
                  <a:cubicBezTo>
                    <a:pt x="900089" y="1613164"/>
                    <a:pt x="927140" y="1568800"/>
                    <a:pt x="954572" y="1521207"/>
                  </a:cubicBezTo>
                  <a:cubicBezTo>
                    <a:pt x="927045" y="1505342"/>
                    <a:pt x="902185" y="1491853"/>
                    <a:pt x="878372" y="1476938"/>
                  </a:cubicBezTo>
                  <a:cubicBezTo>
                    <a:pt x="840272" y="1452999"/>
                    <a:pt x="829890" y="1415855"/>
                    <a:pt x="850940" y="1375576"/>
                  </a:cubicBezTo>
                  <a:cubicBezTo>
                    <a:pt x="864085" y="1350497"/>
                    <a:pt x="878849" y="1326272"/>
                    <a:pt x="894565" y="1298818"/>
                  </a:cubicBezTo>
                  <a:lnTo>
                    <a:pt x="736926" y="1207526"/>
                  </a:lnTo>
                  <a:cubicBezTo>
                    <a:pt x="722448" y="1231560"/>
                    <a:pt x="708351" y="1255024"/>
                    <a:pt x="694826" y="1277824"/>
                  </a:cubicBezTo>
                  <a:cubicBezTo>
                    <a:pt x="669299" y="1320287"/>
                    <a:pt x="629579" y="1333492"/>
                    <a:pt x="593099" y="1312308"/>
                  </a:cubicBezTo>
                  <a:cubicBezTo>
                    <a:pt x="556618" y="1291123"/>
                    <a:pt x="546807" y="1250179"/>
                    <a:pt x="571382" y="1207146"/>
                  </a:cubicBezTo>
                  <a:cubicBezTo>
                    <a:pt x="622182" y="1118481"/>
                    <a:pt x="673267" y="1030134"/>
                    <a:pt x="724639" y="942103"/>
                  </a:cubicBezTo>
                  <a:cubicBezTo>
                    <a:pt x="749880" y="898974"/>
                    <a:pt x="789028" y="886149"/>
                    <a:pt x="826366" y="907049"/>
                  </a:cubicBezTo>
                  <a:cubicBezTo>
                    <a:pt x="863704" y="927948"/>
                    <a:pt x="872181" y="969462"/>
                    <a:pt x="848940" y="1011546"/>
                  </a:cubicBezTo>
                  <a:cubicBezTo>
                    <a:pt x="836462" y="1034345"/>
                    <a:pt x="823127" y="1056670"/>
                    <a:pt x="807983" y="1082984"/>
                  </a:cubicBezTo>
                  <a:lnTo>
                    <a:pt x="965621" y="1174371"/>
                  </a:lnTo>
                  <a:cubicBezTo>
                    <a:pt x="979718" y="1150717"/>
                    <a:pt x="993339" y="1127728"/>
                    <a:pt x="1007246" y="1104928"/>
                  </a:cubicBezTo>
                  <a:cubicBezTo>
                    <a:pt x="1035821" y="1057430"/>
                    <a:pt x="1070206" y="1047930"/>
                    <a:pt x="1118212" y="1074054"/>
                  </a:cubicBezTo>
                  <a:cubicBezTo>
                    <a:pt x="1141072" y="1086499"/>
                    <a:pt x="1163551" y="1099799"/>
                    <a:pt x="1189268" y="1114428"/>
                  </a:cubicBezTo>
                  <a:cubicBezTo>
                    <a:pt x="1207366" y="1083744"/>
                    <a:pt x="1224892" y="1054675"/>
                    <a:pt x="1241942" y="1025321"/>
                  </a:cubicBezTo>
                  <a:cubicBezTo>
                    <a:pt x="1313760" y="901824"/>
                    <a:pt x="1356242" y="881780"/>
                    <a:pt x="1496450" y="910374"/>
                  </a:cubicBezTo>
                  <a:cubicBezTo>
                    <a:pt x="1502546" y="900114"/>
                    <a:pt x="1509118" y="888999"/>
                    <a:pt x="1515500" y="877885"/>
                  </a:cubicBezTo>
                  <a:lnTo>
                    <a:pt x="1986416" y="64517"/>
                  </a:lnTo>
                  <a:cubicBezTo>
                    <a:pt x="1991750" y="55018"/>
                    <a:pt x="1996703" y="45518"/>
                    <a:pt x="2002608" y="36873"/>
                  </a:cubicBezTo>
                  <a:cubicBezTo>
                    <a:pt x="2026706" y="489"/>
                    <a:pt x="2067092" y="-10056"/>
                    <a:pt x="2101573" y="10654"/>
                  </a:cubicBezTo>
                  <a:cubicBezTo>
                    <a:pt x="2136053" y="31363"/>
                    <a:pt x="2145674" y="70122"/>
                    <a:pt x="2126624" y="107171"/>
                  </a:cubicBezTo>
                  <a:cubicBezTo>
                    <a:pt x="2111574" y="136430"/>
                    <a:pt x="2094239" y="164170"/>
                    <a:pt x="2076332" y="196089"/>
                  </a:cubicBezTo>
                  <a:cubicBezTo>
                    <a:pt x="2123385" y="223258"/>
                    <a:pt x="2168343" y="249477"/>
                    <a:pt x="2213492" y="275411"/>
                  </a:cubicBezTo>
                  <a:cubicBezTo>
                    <a:pt x="2314361" y="333550"/>
                    <a:pt x="2415993" y="390548"/>
                    <a:pt x="2515720" y="450492"/>
                  </a:cubicBezTo>
                  <a:cubicBezTo>
                    <a:pt x="2536649" y="463195"/>
                    <a:pt x="2553247" y="481902"/>
                    <a:pt x="2563345" y="504165"/>
                  </a:cubicBezTo>
                  <a:cubicBezTo>
                    <a:pt x="2574394" y="530764"/>
                    <a:pt x="2563345" y="558219"/>
                    <a:pt x="2538580" y="576363"/>
                  </a:cubicBezTo>
                  <a:cubicBezTo>
                    <a:pt x="2511624" y="596218"/>
                    <a:pt x="2483049" y="595363"/>
                    <a:pt x="2454855" y="578833"/>
                  </a:cubicBezTo>
                  <a:cubicBezTo>
                    <a:pt x="2350334" y="519175"/>
                    <a:pt x="2246162" y="459358"/>
                    <a:pt x="2142340" y="399383"/>
                  </a:cubicBezTo>
                  <a:cubicBezTo>
                    <a:pt x="2097191" y="373354"/>
                    <a:pt x="2051852" y="347515"/>
                    <a:pt x="2004037" y="320060"/>
                  </a:cubicBezTo>
                  <a:lnTo>
                    <a:pt x="1912406" y="477661"/>
                  </a:lnTo>
                  <a:cubicBezTo>
                    <a:pt x="1935362" y="491340"/>
                    <a:pt x="1956412" y="504070"/>
                    <a:pt x="1977653" y="516325"/>
                  </a:cubicBezTo>
                  <a:lnTo>
                    <a:pt x="3355349" y="1309648"/>
                  </a:lnTo>
                  <a:cubicBezTo>
                    <a:pt x="3365476" y="1315852"/>
                    <a:pt x="3375973" y="1321435"/>
                    <a:pt x="3386781" y="1326367"/>
                  </a:cubicBezTo>
                  <a:cubicBezTo>
                    <a:pt x="3430310" y="1345056"/>
                    <a:pt x="3480940" y="1327440"/>
                    <a:pt x="3503367" y="1285803"/>
                  </a:cubicBezTo>
                  <a:cubicBezTo>
                    <a:pt x="3525770" y="1245520"/>
                    <a:pt x="3513812" y="1194853"/>
                    <a:pt x="3475745" y="1168767"/>
                  </a:cubicBezTo>
                  <a:cubicBezTo>
                    <a:pt x="3457457" y="1155752"/>
                    <a:pt x="3437645" y="1145302"/>
                    <a:pt x="3417737" y="1133998"/>
                  </a:cubicBezTo>
                  <a:lnTo>
                    <a:pt x="3022259" y="906004"/>
                  </a:lnTo>
                  <a:cubicBezTo>
                    <a:pt x="2992827" y="889094"/>
                    <a:pt x="2975873" y="864395"/>
                    <a:pt x="2981683" y="830006"/>
                  </a:cubicBezTo>
                  <a:cubicBezTo>
                    <a:pt x="2987112" y="797707"/>
                    <a:pt x="3007400" y="775003"/>
                    <a:pt x="3040643" y="772058"/>
                  </a:cubicBezTo>
                  <a:cubicBezTo>
                    <a:pt x="3059389" y="770848"/>
                    <a:pt x="3078092" y="775001"/>
                    <a:pt x="3094554" y="784027"/>
                  </a:cubicBezTo>
                  <a:cubicBezTo>
                    <a:pt x="3244478" y="869050"/>
                    <a:pt x="3393449" y="955023"/>
                    <a:pt x="3542705" y="1041660"/>
                  </a:cubicBezTo>
                  <a:cubicBezTo>
                    <a:pt x="3605285" y="1077759"/>
                    <a:pt x="3636812" y="1135993"/>
                    <a:pt x="3657577" y="1201921"/>
                  </a:cubicBezTo>
                  <a:lnTo>
                    <a:pt x="3657577" y="1280293"/>
                  </a:lnTo>
                  <a:cubicBezTo>
                    <a:pt x="3645290" y="1309648"/>
                    <a:pt x="3636717" y="1341282"/>
                    <a:pt x="3620144" y="1368071"/>
                  </a:cubicBezTo>
                  <a:cubicBezTo>
                    <a:pt x="3557091" y="1467824"/>
                    <a:pt x="3429079" y="1504593"/>
                    <a:pt x="3322487" y="1453569"/>
                  </a:cubicBezTo>
                  <a:cubicBezTo>
                    <a:pt x="3299151" y="1442454"/>
                    <a:pt x="3276672" y="1429439"/>
                    <a:pt x="3249716" y="1415095"/>
                  </a:cubicBezTo>
                  <a:cubicBezTo>
                    <a:pt x="3249240" y="1498027"/>
                    <a:pt x="3208187" y="1562246"/>
                    <a:pt x="3169897" y="1627794"/>
                  </a:cubicBezTo>
                  <a:cubicBezTo>
                    <a:pt x="3111794" y="1727161"/>
                    <a:pt x="3053692" y="1826623"/>
                    <a:pt x="2996923" y="1926750"/>
                  </a:cubicBezTo>
                  <a:cubicBezTo>
                    <a:pt x="2963871" y="1984984"/>
                    <a:pt x="2929486" y="2041507"/>
                    <a:pt x="2864144" y="2078746"/>
                  </a:cubicBezTo>
                  <a:cubicBezTo>
                    <a:pt x="2879956" y="2088246"/>
                    <a:pt x="2891386" y="2095751"/>
                    <a:pt x="2903006" y="2102496"/>
                  </a:cubicBezTo>
                  <a:cubicBezTo>
                    <a:pt x="3031213" y="2177068"/>
                    <a:pt x="3074456" y="2314910"/>
                    <a:pt x="3004829" y="2433086"/>
                  </a:cubicBezTo>
                  <a:cubicBezTo>
                    <a:pt x="2943011" y="2538628"/>
                    <a:pt x="2800803" y="2587457"/>
                    <a:pt x="2668787" y="2509084"/>
                  </a:cubicBezTo>
                  <a:cubicBezTo>
                    <a:pt x="2440187" y="2373618"/>
                    <a:pt x="2207777" y="2243092"/>
                    <a:pt x="1977081" y="2110095"/>
                  </a:cubicBezTo>
                  <a:lnTo>
                    <a:pt x="1390151" y="1771905"/>
                  </a:lnTo>
                  <a:cubicBezTo>
                    <a:pt x="1381197" y="1766775"/>
                    <a:pt x="1371672" y="1762405"/>
                    <a:pt x="1360718" y="1756705"/>
                  </a:cubicBezTo>
                  <a:cubicBezTo>
                    <a:pt x="1329476" y="1810569"/>
                    <a:pt x="1299282" y="1862817"/>
                    <a:pt x="1268231" y="1916491"/>
                  </a:cubicBezTo>
                  <a:cubicBezTo>
                    <a:pt x="1321475" y="1967979"/>
                    <a:pt x="1353956" y="2028018"/>
                    <a:pt x="1357766" y="2101736"/>
                  </a:cubicBezTo>
                  <a:cubicBezTo>
                    <a:pt x="1360285" y="2153059"/>
                    <a:pt x="1347562" y="2203983"/>
                    <a:pt x="1321190" y="2248127"/>
                  </a:cubicBezTo>
                  <a:cubicBezTo>
                    <a:pt x="1161297" y="2524442"/>
                    <a:pt x="1001308" y="2800726"/>
                    <a:pt x="841225" y="3076978"/>
                  </a:cubicBezTo>
                  <a:cubicBezTo>
                    <a:pt x="780741" y="3180715"/>
                    <a:pt x="671204" y="3227169"/>
                    <a:pt x="554522" y="3200475"/>
                  </a:cubicBezTo>
                  <a:cubicBezTo>
                    <a:pt x="534329" y="3195820"/>
                    <a:pt x="522709" y="3198195"/>
                    <a:pt x="514994" y="3217004"/>
                  </a:cubicBezTo>
                  <a:cubicBezTo>
                    <a:pt x="513184" y="3221374"/>
                    <a:pt x="509850" y="3224984"/>
                    <a:pt x="508040" y="3229354"/>
                  </a:cubicBezTo>
                  <a:cubicBezTo>
                    <a:pt x="455462" y="3357221"/>
                    <a:pt x="363927" y="3445853"/>
                    <a:pt x="237721" y="3501712"/>
                  </a:cubicBezTo>
                  <a:cubicBezTo>
                    <a:pt x="199621" y="3518431"/>
                    <a:pt x="165521" y="3542845"/>
                    <a:pt x="129612" y="3563745"/>
                  </a:cubicBezTo>
                  <a:cubicBezTo>
                    <a:pt x="68271" y="3599559"/>
                    <a:pt x="43030" y="3594714"/>
                    <a:pt x="167" y="3538950"/>
                  </a:cubicBezTo>
                  <a:close/>
                  <a:moveTo>
                    <a:pt x="775502" y="1807624"/>
                  </a:moveTo>
                  <a:cubicBezTo>
                    <a:pt x="730928" y="1810334"/>
                    <a:pt x="690932" y="1835849"/>
                    <a:pt x="669775" y="1875072"/>
                  </a:cubicBezTo>
                  <a:cubicBezTo>
                    <a:pt x="510707" y="2150311"/>
                    <a:pt x="351608" y="2425487"/>
                    <a:pt x="192477" y="2700599"/>
                  </a:cubicBezTo>
                  <a:cubicBezTo>
                    <a:pt x="155806" y="2764152"/>
                    <a:pt x="173427" y="2828655"/>
                    <a:pt x="236482" y="2865609"/>
                  </a:cubicBezTo>
                  <a:cubicBezTo>
                    <a:pt x="340877" y="2926598"/>
                    <a:pt x="445842" y="2987016"/>
                    <a:pt x="551379" y="3046864"/>
                  </a:cubicBezTo>
                  <a:cubicBezTo>
                    <a:pt x="616911" y="3084008"/>
                    <a:pt x="681967" y="3066909"/>
                    <a:pt x="719591" y="3002121"/>
                  </a:cubicBezTo>
                  <a:cubicBezTo>
                    <a:pt x="878658" y="2728338"/>
                    <a:pt x="1037249" y="2454302"/>
                    <a:pt x="1195364" y="2180013"/>
                  </a:cubicBezTo>
                  <a:cubicBezTo>
                    <a:pt x="1233941" y="2113515"/>
                    <a:pt x="1216605" y="2048727"/>
                    <a:pt x="1150025" y="2009873"/>
                  </a:cubicBezTo>
                  <a:cubicBezTo>
                    <a:pt x="1046520" y="1949455"/>
                    <a:pt x="942539" y="1889733"/>
                    <a:pt x="838082" y="1830708"/>
                  </a:cubicBezTo>
                  <a:cubicBezTo>
                    <a:pt x="818936" y="1819878"/>
                    <a:pt x="796457" y="1815224"/>
                    <a:pt x="775502" y="1807624"/>
                  </a:cubicBezTo>
                  <a:close/>
                  <a:moveTo>
                    <a:pt x="1009246" y="1386311"/>
                  </a:moveTo>
                  <a:cubicBezTo>
                    <a:pt x="1022200" y="1394480"/>
                    <a:pt x="1031820" y="1401035"/>
                    <a:pt x="1042012" y="1406830"/>
                  </a:cubicBezTo>
                  <a:lnTo>
                    <a:pt x="2611637" y="2311110"/>
                  </a:lnTo>
                  <a:cubicBezTo>
                    <a:pt x="2661071" y="2339609"/>
                    <a:pt x="2709935" y="2369248"/>
                    <a:pt x="2760417" y="2395657"/>
                  </a:cubicBezTo>
                  <a:cubicBezTo>
                    <a:pt x="2803360" y="2419273"/>
                    <a:pt x="2857364" y="2403866"/>
                    <a:pt x="2881289" y="2361173"/>
                  </a:cubicBezTo>
                  <a:cubicBezTo>
                    <a:pt x="2906348" y="2319397"/>
                    <a:pt x="2893712" y="2265331"/>
                    <a:pt x="2852714" y="2238912"/>
                  </a:cubicBezTo>
                  <a:cubicBezTo>
                    <a:pt x="2840141" y="2230172"/>
                    <a:pt x="2826425" y="2222762"/>
                    <a:pt x="2813090" y="2215067"/>
                  </a:cubicBezTo>
                  <a:lnTo>
                    <a:pt x="1323380" y="1357241"/>
                  </a:lnTo>
                  <a:cubicBezTo>
                    <a:pt x="1249657" y="1314778"/>
                    <a:pt x="1175838" y="1272504"/>
                    <a:pt x="1100400" y="1229185"/>
                  </a:cubicBezTo>
                  <a:close/>
                  <a:moveTo>
                    <a:pt x="2193965" y="1681657"/>
                  </a:moveTo>
                  <a:cubicBezTo>
                    <a:pt x="2263688" y="1680232"/>
                    <a:pt x="2305979" y="1659808"/>
                    <a:pt x="2331887" y="1615824"/>
                  </a:cubicBezTo>
                  <a:cubicBezTo>
                    <a:pt x="2416088" y="1473328"/>
                    <a:pt x="2499908" y="1329597"/>
                    <a:pt x="2580871" y="1184726"/>
                  </a:cubicBezTo>
                  <a:cubicBezTo>
                    <a:pt x="2617447" y="1119368"/>
                    <a:pt x="2594492" y="1040710"/>
                    <a:pt x="2531246" y="1000716"/>
                  </a:cubicBezTo>
                  <a:cubicBezTo>
                    <a:pt x="2483621" y="970412"/>
                    <a:pt x="2433614" y="941913"/>
                    <a:pt x="2383037" y="915219"/>
                  </a:cubicBezTo>
                  <a:cubicBezTo>
                    <a:pt x="2314742" y="879690"/>
                    <a:pt x="2234923" y="900209"/>
                    <a:pt x="2195966" y="965757"/>
                  </a:cubicBezTo>
                  <a:cubicBezTo>
                    <a:pt x="2111860" y="1107493"/>
                    <a:pt x="2029850" y="1250749"/>
                    <a:pt x="1948316" y="1393245"/>
                  </a:cubicBezTo>
                  <a:cubicBezTo>
                    <a:pt x="1922503" y="1439794"/>
                    <a:pt x="1920788" y="1492043"/>
                    <a:pt x="1953173" y="1532131"/>
                  </a:cubicBezTo>
                  <a:cubicBezTo>
                    <a:pt x="2018991" y="1614399"/>
                    <a:pt x="2114241" y="1651448"/>
                    <a:pt x="2193965" y="1681657"/>
                  </a:cubicBezTo>
                  <a:close/>
                  <a:moveTo>
                    <a:pt x="2436853" y="1752905"/>
                  </a:moveTo>
                  <a:cubicBezTo>
                    <a:pt x="2442568" y="1808764"/>
                    <a:pt x="2467142" y="1849898"/>
                    <a:pt x="2513053" y="1877637"/>
                  </a:cubicBezTo>
                  <a:cubicBezTo>
                    <a:pt x="2556804" y="1903983"/>
                    <a:pt x="2601032" y="1929315"/>
                    <a:pt x="2645736" y="1953635"/>
                  </a:cubicBezTo>
                  <a:cubicBezTo>
                    <a:pt x="2720793" y="1994864"/>
                    <a:pt x="2802899" y="1973964"/>
                    <a:pt x="2845761" y="1900341"/>
                  </a:cubicBezTo>
                  <a:cubicBezTo>
                    <a:pt x="2926851" y="1763798"/>
                    <a:pt x="3006670" y="1626495"/>
                    <a:pt x="3085220" y="1488433"/>
                  </a:cubicBezTo>
                  <a:cubicBezTo>
                    <a:pt x="3127987" y="1413480"/>
                    <a:pt x="3105889" y="1332827"/>
                    <a:pt x="3032356" y="1288938"/>
                  </a:cubicBezTo>
                  <a:cubicBezTo>
                    <a:pt x="2989779" y="1263099"/>
                    <a:pt x="2946631" y="1238400"/>
                    <a:pt x="2902816" y="1214365"/>
                  </a:cubicBezTo>
                  <a:cubicBezTo>
                    <a:pt x="2825378" y="1171712"/>
                    <a:pt x="2744320" y="1192611"/>
                    <a:pt x="2699933" y="1268134"/>
                  </a:cubicBezTo>
                  <a:cubicBezTo>
                    <a:pt x="2619415" y="1405057"/>
                    <a:pt x="2540040" y="1542549"/>
                    <a:pt x="2461808" y="1680612"/>
                  </a:cubicBezTo>
                  <a:cubicBezTo>
                    <a:pt x="2449045" y="1701987"/>
                    <a:pt x="2444854" y="1728586"/>
                    <a:pt x="2436853" y="1752905"/>
                  </a:cubicBezTo>
                  <a:close/>
                  <a:moveTo>
                    <a:pt x="1788581" y="1460598"/>
                  </a:moveTo>
                  <a:cubicBezTo>
                    <a:pt x="1787724" y="1373106"/>
                    <a:pt x="1832206" y="1307653"/>
                    <a:pt x="1871544" y="1240110"/>
                  </a:cubicBezTo>
                  <a:cubicBezTo>
                    <a:pt x="1919931" y="1157082"/>
                    <a:pt x="1967461" y="1073579"/>
                    <a:pt x="2016038" y="990647"/>
                  </a:cubicBezTo>
                  <a:cubicBezTo>
                    <a:pt x="2058329" y="918259"/>
                    <a:pt x="2092238" y="839506"/>
                    <a:pt x="2174725" y="794287"/>
                  </a:cubicBezTo>
                  <a:lnTo>
                    <a:pt x="1840874" y="601822"/>
                  </a:lnTo>
                  <a:lnTo>
                    <a:pt x="1619703" y="983427"/>
                  </a:lnTo>
                  <a:cubicBezTo>
                    <a:pt x="1710857" y="1074434"/>
                    <a:pt x="1718668" y="1138177"/>
                    <a:pt x="1654660" y="1248659"/>
                  </a:cubicBezTo>
                  <a:cubicBezTo>
                    <a:pt x="1635800" y="1281338"/>
                    <a:pt x="1617036" y="1314113"/>
                    <a:pt x="1596462" y="1349832"/>
                  </a:cubicBezTo>
                  <a:close/>
                  <a:moveTo>
                    <a:pt x="402599" y="3125997"/>
                  </a:moveTo>
                  <a:lnTo>
                    <a:pt x="248198" y="3037364"/>
                  </a:lnTo>
                  <a:cubicBezTo>
                    <a:pt x="163235" y="3140532"/>
                    <a:pt x="119801" y="3251963"/>
                    <a:pt x="149805" y="3386670"/>
                  </a:cubicBezTo>
                  <a:cubicBezTo>
                    <a:pt x="195049" y="3360165"/>
                    <a:pt x="240959" y="3333661"/>
                    <a:pt x="286298" y="3306397"/>
                  </a:cubicBezTo>
                  <a:cubicBezTo>
                    <a:pt x="295601" y="3301461"/>
                    <a:pt x="303598" y="3294397"/>
                    <a:pt x="309634" y="3285783"/>
                  </a:cubicBezTo>
                  <a:cubicBezTo>
                    <a:pt x="340781" y="3234104"/>
                    <a:pt x="370595" y="3181760"/>
                    <a:pt x="402599" y="3125997"/>
                  </a:cubicBezTo>
                  <a:close/>
                  <a:moveTo>
                    <a:pt x="1145549" y="1842678"/>
                  </a:moveTo>
                  <a:lnTo>
                    <a:pt x="1237370" y="1684127"/>
                  </a:lnTo>
                  <a:lnTo>
                    <a:pt x="1078874" y="1592645"/>
                  </a:lnTo>
                  <a:lnTo>
                    <a:pt x="986862" y="1750625"/>
                  </a:lnTo>
                  <a:close/>
                  <a:moveTo>
                    <a:pt x="1313093" y="1187196"/>
                  </a:moveTo>
                  <a:lnTo>
                    <a:pt x="1472066" y="1278679"/>
                  </a:lnTo>
                  <a:cubicBezTo>
                    <a:pt x="1498259" y="1233365"/>
                    <a:pt x="1522929" y="1191756"/>
                    <a:pt x="1546646" y="1149577"/>
                  </a:cubicBezTo>
                  <a:cubicBezTo>
                    <a:pt x="1557791" y="1129723"/>
                    <a:pt x="1552838" y="1113383"/>
                    <a:pt x="1532264" y="1102078"/>
                  </a:cubicBezTo>
                  <a:cubicBezTo>
                    <a:pt x="1500164" y="1084029"/>
                    <a:pt x="1468351" y="1065504"/>
                    <a:pt x="1437014" y="1046790"/>
                  </a:cubicBezTo>
                  <a:cubicBezTo>
                    <a:pt x="1415106" y="1033965"/>
                    <a:pt x="1398914" y="1039000"/>
                    <a:pt x="1386626" y="1060660"/>
                  </a:cubicBezTo>
                  <a:cubicBezTo>
                    <a:pt x="1363004" y="1101413"/>
                    <a:pt x="1339192" y="1142642"/>
                    <a:pt x="1313379" y="11869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9"/>
            <p:cNvSpPr/>
            <p:nvPr/>
          </p:nvSpPr>
          <p:spPr>
            <a:xfrm>
              <a:off x="5445061" y="2248274"/>
              <a:ext cx="142025" cy="141363"/>
            </a:xfrm>
            <a:custGeom>
              <a:avLst/>
              <a:gdLst/>
              <a:ahLst/>
              <a:cxnLst/>
              <a:rect l="l" t="t" r="r" b="b"/>
              <a:pathLst>
                <a:path w="142025" h="141363" extrusionOk="0">
                  <a:moveTo>
                    <a:pt x="142185" y="69698"/>
                  </a:moveTo>
                  <a:cubicBezTo>
                    <a:pt x="142766" y="108780"/>
                    <a:pt x="111470" y="140933"/>
                    <a:pt x="72283" y="141512"/>
                  </a:cubicBezTo>
                  <a:cubicBezTo>
                    <a:pt x="71676" y="141521"/>
                    <a:pt x="71069" y="141522"/>
                    <a:pt x="70462" y="141516"/>
                  </a:cubicBezTo>
                  <a:cubicBezTo>
                    <a:pt x="32091" y="139944"/>
                    <a:pt x="1432" y="109118"/>
                    <a:pt x="167" y="70837"/>
                  </a:cubicBezTo>
                  <a:cubicBezTo>
                    <a:pt x="586" y="31420"/>
                    <a:pt x="32939" y="-210"/>
                    <a:pt x="72462" y="159"/>
                  </a:cubicBezTo>
                  <a:cubicBezTo>
                    <a:pt x="110811" y="2"/>
                    <a:pt x="142027" y="30879"/>
                    <a:pt x="142185" y="69126"/>
                  </a:cubicBezTo>
                  <a:cubicBezTo>
                    <a:pt x="142186" y="69317"/>
                    <a:pt x="142186" y="69507"/>
                    <a:pt x="142185" y="696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60" name="Google Shape;460;p29"/>
          <p:cNvSpPr/>
          <p:nvPr/>
        </p:nvSpPr>
        <p:spPr>
          <a:xfrm>
            <a:off x="1099612" y="1647388"/>
            <a:ext cx="1077067" cy="568010"/>
          </a:xfrm>
          <a:prstGeom prst="roundRect">
            <a:avLst>
              <a:gd name="adj" fmla="val 14597"/>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Anestesia y sangrado</a:t>
            </a:r>
            <a:endParaRPr/>
          </a:p>
        </p:txBody>
      </p:sp>
      <p:sp>
        <p:nvSpPr>
          <p:cNvPr id="463" name="Google Shape;463;p29"/>
          <p:cNvSpPr/>
          <p:nvPr/>
        </p:nvSpPr>
        <p:spPr>
          <a:xfrm>
            <a:off x="925976" y="5813740"/>
            <a:ext cx="1250704" cy="568010"/>
          </a:xfrm>
          <a:prstGeom prst="roundRect">
            <a:avLst>
              <a:gd name="adj" fmla="val 14597"/>
            </a:avLst>
          </a:prstGeom>
          <a:solidFill>
            <a:srgbClr val="90AAC5"/>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Medidas morfométricas</a:t>
            </a:r>
            <a:endParaRPr/>
          </a:p>
        </p:txBody>
      </p:sp>
      <p:sp>
        <p:nvSpPr>
          <p:cNvPr id="466" name="Google Shape;466;p29"/>
          <p:cNvSpPr/>
          <p:nvPr/>
        </p:nvSpPr>
        <p:spPr>
          <a:xfrm>
            <a:off x="3385452" y="5813740"/>
            <a:ext cx="1077067" cy="568010"/>
          </a:xfrm>
          <a:prstGeom prst="roundRect">
            <a:avLst>
              <a:gd name="adj" fmla="val 14597"/>
            </a:avLst>
          </a:prstGeom>
          <a:solidFill>
            <a:srgbClr val="3C6C9D"/>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chemeClr val="lt1"/>
                </a:solidFill>
                <a:latin typeface="Arial"/>
                <a:ea typeface="Arial"/>
                <a:cs typeface="Arial"/>
                <a:sym typeface="Arial"/>
              </a:rPr>
              <a:t>Tatuado</a:t>
            </a:r>
            <a:endParaRPr/>
          </a:p>
        </p:txBody>
      </p:sp>
      <p:sp>
        <p:nvSpPr>
          <p:cNvPr id="469" name="Google Shape;469;p29"/>
          <p:cNvSpPr/>
          <p:nvPr/>
        </p:nvSpPr>
        <p:spPr>
          <a:xfrm>
            <a:off x="5239072" y="5813740"/>
            <a:ext cx="1257856" cy="568010"/>
          </a:xfrm>
          <a:prstGeom prst="roundRect">
            <a:avLst>
              <a:gd name="adj" fmla="val 14597"/>
            </a:avLst>
          </a:prstGeom>
          <a:solidFill>
            <a:srgbClr val="DBE4EB"/>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0" i="0" u="none" strike="noStrike" cap="none">
                <a:solidFill>
                  <a:srgbClr val="3C6C9D"/>
                </a:solidFill>
                <a:latin typeface="Arial"/>
                <a:ea typeface="Arial"/>
                <a:cs typeface="Arial"/>
                <a:sym typeface="Arial"/>
              </a:rPr>
              <a:t>Estaciones de necropsia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grpSp>
        <p:nvGrpSpPr>
          <p:cNvPr id="522" name="Google Shape;522;p30"/>
          <p:cNvGrpSpPr/>
          <p:nvPr/>
        </p:nvGrpSpPr>
        <p:grpSpPr>
          <a:xfrm>
            <a:off x="7392463" y="1529901"/>
            <a:ext cx="900244" cy="1440019"/>
            <a:chOff x="3429427" y="1600200"/>
            <a:chExt cx="2286619" cy="3657647"/>
          </a:xfrm>
        </p:grpSpPr>
        <p:sp>
          <p:nvSpPr>
            <p:cNvPr id="523" name="Google Shape;523;p30"/>
            <p:cNvSpPr/>
            <p:nvPr/>
          </p:nvSpPr>
          <p:spPr>
            <a:xfrm>
              <a:off x="3429427" y="1600200"/>
              <a:ext cx="2286619" cy="3657647"/>
            </a:xfrm>
            <a:custGeom>
              <a:avLst/>
              <a:gdLst/>
              <a:ahLst/>
              <a:cxnLst/>
              <a:rect l="l" t="t" r="r" b="b"/>
              <a:pathLst>
                <a:path w="2286619" h="3657647" extrusionOk="0">
                  <a:moveTo>
                    <a:pt x="2094025" y="160"/>
                  </a:moveTo>
                  <a:lnTo>
                    <a:pt x="2127648" y="11209"/>
                  </a:lnTo>
                  <a:cubicBezTo>
                    <a:pt x="2220124" y="40691"/>
                    <a:pt x="2283900" y="125357"/>
                    <a:pt x="2286715" y="222378"/>
                  </a:cubicBezTo>
                  <a:cubicBezTo>
                    <a:pt x="2286715" y="230664"/>
                    <a:pt x="2286715" y="239047"/>
                    <a:pt x="2286715" y="247333"/>
                  </a:cubicBezTo>
                  <a:lnTo>
                    <a:pt x="2286715" y="3411919"/>
                  </a:lnTo>
                  <a:cubicBezTo>
                    <a:pt x="2286715" y="3527267"/>
                    <a:pt x="2229089" y="3613849"/>
                    <a:pt x="2129267" y="3645282"/>
                  </a:cubicBezTo>
                  <a:cubicBezTo>
                    <a:pt x="2103143" y="3653224"/>
                    <a:pt x="2075990" y="3657268"/>
                    <a:pt x="2048686" y="3657283"/>
                  </a:cubicBezTo>
                  <a:cubicBezTo>
                    <a:pt x="1445118" y="3657982"/>
                    <a:pt x="841487" y="3657982"/>
                    <a:pt x="237793" y="3657283"/>
                  </a:cubicBezTo>
                  <a:cubicBezTo>
                    <a:pt x="99394" y="3657283"/>
                    <a:pt x="906" y="3559271"/>
                    <a:pt x="906" y="3421349"/>
                  </a:cubicBezTo>
                  <a:cubicBezTo>
                    <a:pt x="906" y="2572481"/>
                    <a:pt x="906" y="1723613"/>
                    <a:pt x="906" y="874745"/>
                  </a:cubicBezTo>
                  <a:cubicBezTo>
                    <a:pt x="379" y="866418"/>
                    <a:pt x="666" y="858060"/>
                    <a:pt x="1763" y="849790"/>
                  </a:cubicBezTo>
                  <a:cubicBezTo>
                    <a:pt x="7764" y="819024"/>
                    <a:pt x="26623" y="800545"/>
                    <a:pt x="58151" y="800641"/>
                  </a:cubicBezTo>
                  <a:cubicBezTo>
                    <a:pt x="89679" y="800736"/>
                    <a:pt x="108824" y="819691"/>
                    <a:pt x="114253" y="850075"/>
                  </a:cubicBezTo>
                  <a:cubicBezTo>
                    <a:pt x="115668" y="863107"/>
                    <a:pt x="115987" y="876234"/>
                    <a:pt x="115206" y="889318"/>
                  </a:cubicBezTo>
                  <a:lnTo>
                    <a:pt x="115206" y="3403918"/>
                  </a:lnTo>
                  <a:cubicBezTo>
                    <a:pt x="115206" y="3501169"/>
                    <a:pt x="157021" y="3543174"/>
                    <a:pt x="253890" y="3543174"/>
                  </a:cubicBezTo>
                  <a:lnTo>
                    <a:pt x="2036113" y="3543174"/>
                  </a:lnTo>
                  <a:cubicBezTo>
                    <a:pt x="2130601" y="3543174"/>
                    <a:pt x="2172606" y="3500788"/>
                    <a:pt x="2172606" y="3405347"/>
                  </a:cubicBezTo>
                  <a:lnTo>
                    <a:pt x="2172606" y="251715"/>
                  </a:lnTo>
                  <a:cubicBezTo>
                    <a:pt x="2172606" y="157036"/>
                    <a:pt x="2130124" y="114460"/>
                    <a:pt x="2035541" y="114460"/>
                  </a:cubicBezTo>
                  <a:lnTo>
                    <a:pt x="249699" y="114460"/>
                  </a:lnTo>
                  <a:cubicBezTo>
                    <a:pt x="157592" y="114460"/>
                    <a:pt x="115301" y="157322"/>
                    <a:pt x="115206" y="250476"/>
                  </a:cubicBezTo>
                  <a:lnTo>
                    <a:pt x="115206" y="600520"/>
                  </a:lnTo>
                  <a:cubicBezTo>
                    <a:pt x="115206" y="610045"/>
                    <a:pt x="115206" y="619570"/>
                    <a:pt x="115206" y="629095"/>
                  </a:cubicBezTo>
                  <a:cubicBezTo>
                    <a:pt x="112539" y="662909"/>
                    <a:pt x="89012" y="686245"/>
                    <a:pt x="58056" y="685674"/>
                  </a:cubicBezTo>
                  <a:cubicBezTo>
                    <a:pt x="27337" y="686054"/>
                    <a:pt x="2126" y="661459"/>
                    <a:pt x="1746" y="630740"/>
                  </a:cubicBezTo>
                  <a:cubicBezTo>
                    <a:pt x="1737" y="630001"/>
                    <a:pt x="1743" y="629262"/>
                    <a:pt x="1763" y="628524"/>
                  </a:cubicBezTo>
                  <a:cubicBezTo>
                    <a:pt x="1096" y="489268"/>
                    <a:pt x="-2428" y="349822"/>
                    <a:pt x="3382" y="210757"/>
                  </a:cubicBezTo>
                  <a:cubicBezTo>
                    <a:pt x="7288" y="115507"/>
                    <a:pt x="62723" y="50166"/>
                    <a:pt x="151496" y="14447"/>
                  </a:cubicBezTo>
                  <a:lnTo>
                    <a:pt x="187024" y="35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30"/>
            <p:cNvSpPr/>
            <p:nvPr/>
          </p:nvSpPr>
          <p:spPr>
            <a:xfrm>
              <a:off x="3773043" y="1945334"/>
              <a:ext cx="1600199" cy="2969375"/>
            </a:xfrm>
            <a:custGeom>
              <a:avLst/>
              <a:gdLst/>
              <a:ahLst/>
              <a:cxnLst/>
              <a:rect l="l" t="t" r="r" b="b"/>
              <a:pathLst>
                <a:path w="1600199" h="2969375" extrusionOk="0">
                  <a:moveTo>
                    <a:pt x="740664" y="228240"/>
                  </a:moveTo>
                  <a:lnTo>
                    <a:pt x="116205" y="228240"/>
                  </a:lnTo>
                  <a:lnTo>
                    <a:pt x="116205" y="1366953"/>
                  </a:lnTo>
                  <a:lnTo>
                    <a:pt x="286131" y="1366953"/>
                  </a:lnTo>
                  <a:cubicBezTo>
                    <a:pt x="286131" y="1348475"/>
                    <a:pt x="285083" y="1329806"/>
                    <a:pt x="286131" y="1311232"/>
                  </a:cubicBezTo>
                  <a:cubicBezTo>
                    <a:pt x="286489" y="1280092"/>
                    <a:pt x="312024" y="1255138"/>
                    <a:pt x="343164" y="1255496"/>
                  </a:cubicBezTo>
                  <a:cubicBezTo>
                    <a:pt x="343425" y="1255499"/>
                    <a:pt x="343687" y="1255504"/>
                    <a:pt x="343948" y="1255511"/>
                  </a:cubicBezTo>
                  <a:cubicBezTo>
                    <a:pt x="374227" y="1255352"/>
                    <a:pt x="398931" y="1279715"/>
                    <a:pt x="399193" y="1309994"/>
                  </a:cubicBezTo>
                  <a:cubicBezTo>
                    <a:pt x="400590" y="1387337"/>
                    <a:pt x="400590" y="1464712"/>
                    <a:pt x="399193" y="1542118"/>
                  </a:cubicBezTo>
                  <a:cubicBezTo>
                    <a:pt x="399377" y="1572734"/>
                    <a:pt x="374707" y="1597702"/>
                    <a:pt x="344091" y="1597886"/>
                  </a:cubicBezTo>
                  <a:cubicBezTo>
                    <a:pt x="343218" y="1597891"/>
                    <a:pt x="342344" y="1597875"/>
                    <a:pt x="341471" y="1597839"/>
                  </a:cubicBezTo>
                  <a:cubicBezTo>
                    <a:pt x="310515" y="1597173"/>
                    <a:pt x="287750" y="1573836"/>
                    <a:pt x="285845" y="1539737"/>
                  </a:cubicBezTo>
                  <a:cubicBezTo>
                    <a:pt x="284893" y="1522211"/>
                    <a:pt x="285845" y="1504590"/>
                    <a:pt x="285845" y="1483825"/>
                  </a:cubicBezTo>
                  <a:lnTo>
                    <a:pt x="76295" y="1483825"/>
                  </a:lnTo>
                  <a:cubicBezTo>
                    <a:pt x="18479" y="1483825"/>
                    <a:pt x="95" y="1464775"/>
                    <a:pt x="95" y="1406292"/>
                  </a:cubicBezTo>
                  <a:lnTo>
                    <a:pt x="95" y="188520"/>
                  </a:lnTo>
                  <a:cubicBezTo>
                    <a:pt x="95" y="130418"/>
                    <a:pt x="18574" y="112320"/>
                    <a:pt x="77343" y="112320"/>
                  </a:cubicBezTo>
                  <a:cubicBezTo>
                    <a:pt x="284417" y="112320"/>
                    <a:pt x="491554" y="112320"/>
                    <a:pt x="698754" y="112320"/>
                  </a:cubicBezTo>
                  <a:lnTo>
                    <a:pt x="741426" y="112320"/>
                  </a:lnTo>
                  <a:cubicBezTo>
                    <a:pt x="747522" y="66124"/>
                    <a:pt x="727234" y="-1980"/>
                    <a:pt x="803434" y="211"/>
                  </a:cubicBezTo>
                  <a:cubicBezTo>
                    <a:pt x="871633" y="2592"/>
                    <a:pt x="853726" y="64791"/>
                    <a:pt x="858965" y="112320"/>
                  </a:cubicBezTo>
                  <a:lnTo>
                    <a:pt x="1519047" y="112320"/>
                  </a:lnTo>
                  <a:cubicBezTo>
                    <a:pt x="1582865" y="112320"/>
                    <a:pt x="1600295" y="129275"/>
                    <a:pt x="1600295" y="191759"/>
                  </a:cubicBezTo>
                  <a:lnTo>
                    <a:pt x="1600295" y="1405911"/>
                  </a:lnTo>
                  <a:cubicBezTo>
                    <a:pt x="1600295" y="1466013"/>
                    <a:pt x="1582103" y="1483730"/>
                    <a:pt x="1520952" y="1483825"/>
                  </a:cubicBezTo>
                  <a:lnTo>
                    <a:pt x="1314355" y="1483825"/>
                  </a:lnTo>
                  <a:cubicBezTo>
                    <a:pt x="1314355" y="1505637"/>
                    <a:pt x="1315498" y="1524402"/>
                    <a:pt x="1314355" y="1542975"/>
                  </a:cubicBezTo>
                  <a:cubicBezTo>
                    <a:pt x="1313178" y="1572848"/>
                    <a:pt x="1289177" y="1596766"/>
                    <a:pt x="1259300" y="1597839"/>
                  </a:cubicBezTo>
                  <a:cubicBezTo>
                    <a:pt x="1228717" y="1599260"/>
                    <a:pt x="1202773" y="1575619"/>
                    <a:pt x="1201353" y="1545035"/>
                  </a:cubicBezTo>
                  <a:cubicBezTo>
                    <a:pt x="1201312" y="1544159"/>
                    <a:pt x="1201292" y="1543281"/>
                    <a:pt x="1201293" y="1542404"/>
                  </a:cubicBezTo>
                  <a:cubicBezTo>
                    <a:pt x="1199960" y="1465061"/>
                    <a:pt x="1199960" y="1387686"/>
                    <a:pt x="1201293" y="1310280"/>
                  </a:cubicBezTo>
                  <a:cubicBezTo>
                    <a:pt x="1201450" y="1280023"/>
                    <a:pt x="1225995" y="1255563"/>
                    <a:pt x="1256252" y="1255511"/>
                  </a:cubicBezTo>
                  <a:cubicBezTo>
                    <a:pt x="1287433" y="1254559"/>
                    <a:pt x="1313481" y="1279064"/>
                    <a:pt x="1314433" y="1310244"/>
                  </a:cubicBezTo>
                  <a:cubicBezTo>
                    <a:pt x="1314440" y="1310478"/>
                    <a:pt x="1314446" y="1310712"/>
                    <a:pt x="1314450" y="1310946"/>
                  </a:cubicBezTo>
                  <a:cubicBezTo>
                    <a:pt x="1315784" y="1328568"/>
                    <a:pt x="1314450" y="1346475"/>
                    <a:pt x="1314450" y="1366858"/>
                  </a:cubicBezTo>
                  <a:lnTo>
                    <a:pt x="1483805" y="1366858"/>
                  </a:lnTo>
                  <a:lnTo>
                    <a:pt x="1483805" y="228335"/>
                  </a:lnTo>
                  <a:lnTo>
                    <a:pt x="859822" y="228335"/>
                  </a:lnTo>
                  <a:lnTo>
                    <a:pt x="859822" y="2053706"/>
                  </a:lnTo>
                  <a:cubicBezTo>
                    <a:pt x="870680" y="2053706"/>
                    <a:pt x="882110" y="2055230"/>
                    <a:pt x="893636" y="2055230"/>
                  </a:cubicBezTo>
                  <a:cubicBezTo>
                    <a:pt x="990029" y="2055230"/>
                    <a:pt x="1086422" y="2055230"/>
                    <a:pt x="1182910" y="2055230"/>
                  </a:cubicBezTo>
                  <a:cubicBezTo>
                    <a:pt x="1237012" y="2055230"/>
                    <a:pt x="1257110" y="2074280"/>
                    <a:pt x="1257110" y="2127239"/>
                  </a:cubicBezTo>
                  <a:cubicBezTo>
                    <a:pt x="1257110" y="2384414"/>
                    <a:pt x="1257110" y="2641589"/>
                    <a:pt x="1257110" y="2898764"/>
                  </a:cubicBezTo>
                  <a:cubicBezTo>
                    <a:pt x="1257110" y="2949627"/>
                    <a:pt x="1236631" y="2969535"/>
                    <a:pt x="1185101" y="2969535"/>
                  </a:cubicBezTo>
                  <a:cubicBezTo>
                    <a:pt x="1005332" y="2969535"/>
                    <a:pt x="825564" y="2969535"/>
                    <a:pt x="645795" y="2969535"/>
                  </a:cubicBezTo>
                  <a:cubicBezTo>
                    <a:pt x="592931" y="2969535"/>
                    <a:pt x="575501" y="2953247"/>
                    <a:pt x="571024" y="2901145"/>
                  </a:cubicBezTo>
                  <a:cubicBezTo>
                    <a:pt x="565029" y="2815857"/>
                    <a:pt x="497401" y="2747865"/>
                    <a:pt x="412147" y="2741411"/>
                  </a:cubicBezTo>
                  <a:cubicBezTo>
                    <a:pt x="359664" y="2737030"/>
                    <a:pt x="343472" y="2719694"/>
                    <a:pt x="343472" y="2666926"/>
                  </a:cubicBezTo>
                  <a:cubicBezTo>
                    <a:pt x="343472" y="2487157"/>
                    <a:pt x="343472" y="2307420"/>
                    <a:pt x="343472" y="2127715"/>
                  </a:cubicBezTo>
                  <a:cubicBezTo>
                    <a:pt x="343472" y="2074661"/>
                    <a:pt x="363284" y="2055516"/>
                    <a:pt x="417386" y="2055420"/>
                  </a:cubicBezTo>
                  <a:cubicBezTo>
                    <a:pt x="524447" y="2055420"/>
                    <a:pt x="631412" y="2055420"/>
                    <a:pt x="741236" y="2055420"/>
                  </a:cubicBezTo>
                  <a:close/>
                  <a:moveTo>
                    <a:pt x="680942" y="2852853"/>
                  </a:moveTo>
                  <a:lnTo>
                    <a:pt x="1141381" y="2852853"/>
                  </a:lnTo>
                  <a:lnTo>
                    <a:pt x="1141381" y="2171911"/>
                  </a:lnTo>
                  <a:lnTo>
                    <a:pt x="458629" y="2171911"/>
                  </a:lnTo>
                  <a:lnTo>
                    <a:pt x="458629" y="2631588"/>
                  </a:lnTo>
                  <a:cubicBezTo>
                    <a:pt x="576167" y="2662449"/>
                    <a:pt x="650272" y="2737220"/>
                    <a:pt x="680942" y="285285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30"/>
            <p:cNvSpPr/>
            <p:nvPr/>
          </p:nvSpPr>
          <p:spPr>
            <a:xfrm>
              <a:off x="4287244" y="3200684"/>
              <a:ext cx="114876" cy="342330"/>
            </a:xfrm>
            <a:custGeom>
              <a:avLst/>
              <a:gdLst/>
              <a:ahLst/>
              <a:cxnLst/>
              <a:rect l="l" t="t" r="r" b="b"/>
              <a:pathLst>
                <a:path w="114876" h="342330" extrusionOk="0">
                  <a:moveTo>
                    <a:pt x="434" y="168086"/>
                  </a:moveTo>
                  <a:cubicBezTo>
                    <a:pt x="434" y="132368"/>
                    <a:pt x="-328" y="96649"/>
                    <a:pt x="434" y="60930"/>
                  </a:cubicBezTo>
                  <a:cubicBezTo>
                    <a:pt x="1196" y="25211"/>
                    <a:pt x="24723" y="351"/>
                    <a:pt x="57108" y="161"/>
                  </a:cubicBezTo>
                  <a:cubicBezTo>
                    <a:pt x="89493" y="-30"/>
                    <a:pt x="114258" y="23783"/>
                    <a:pt x="114258" y="60263"/>
                  </a:cubicBezTo>
                  <a:cubicBezTo>
                    <a:pt x="115210" y="133987"/>
                    <a:pt x="115210" y="207774"/>
                    <a:pt x="114258" y="281624"/>
                  </a:cubicBezTo>
                  <a:cubicBezTo>
                    <a:pt x="114258" y="318105"/>
                    <a:pt x="90064" y="342299"/>
                    <a:pt x="57870" y="342489"/>
                  </a:cubicBezTo>
                  <a:cubicBezTo>
                    <a:pt x="25675" y="342680"/>
                    <a:pt x="1672" y="318772"/>
                    <a:pt x="720" y="282386"/>
                  </a:cubicBezTo>
                  <a:cubicBezTo>
                    <a:pt x="-423" y="244286"/>
                    <a:pt x="434" y="206186"/>
                    <a:pt x="434" y="1680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30"/>
            <p:cNvSpPr/>
            <p:nvPr/>
          </p:nvSpPr>
          <p:spPr>
            <a:xfrm>
              <a:off x="4744402" y="3200859"/>
              <a:ext cx="114786" cy="342171"/>
            </a:xfrm>
            <a:custGeom>
              <a:avLst/>
              <a:gdLst/>
              <a:ahLst/>
              <a:cxnLst/>
              <a:rect l="l" t="t" r="r" b="b"/>
              <a:pathLst>
                <a:path w="114786" h="342171" extrusionOk="0">
                  <a:moveTo>
                    <a:pt x="114586" y="172388"/>
                  </a:moveTo>
                  <a:cubicBezTo>
                    <a:pt x="114586" y="208107"/>
                    <a:pt x="115253" y="243826"/>
                    <a:pt x="114586" y="279545"/>
                  </a:cubicBezTo>
                  <a:cubicBezTo>
                    <a:pt x="113729" y="317645"/>
                    <a:pt x="89726" y="343076"/>
                    <a:pt x="56293" y="342314"/>
                  </a:cubicBezTo>
                  <a:cubicBezTo>
                    <a:pt x="22860" y="341552"/>
                    <a:pt x="1048" y="317359"/>
                    <a:pt x="667" y="280687"/>
                  </a:cubicBezTo>
                  <a:cubicBezTo>
                    <a:pt x="-95" y="208107"/>
                    <a:pt x="-95" y="135495"/>
                    <a:pt x="667" y="62851"/>
                  </a:cubicBezTo>
                  <a:cubicBezTo>
                    <a:pt x="667" y="24751"/>
                    <a:pt x="25146" y="-586"/>
                    <a:pt x="58769" y="176"/>
                  </a:cubicBezTo>
                  <a:cubicBezTo>
                    <a:pt x="92393" y="938"/>
                    <a:pt x="113538" y="25036"/>
                    <a:pt x="114395" y="61898"/>
                  </a:cubicBezTo>
                  <a:cubicBezTo>
                    <a:pt x="115253" y="98760"/>
                    <a:pt x="114586" y="135526"/>
                    <a:pt x="114586" y="1723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30"/>
            <p:cNvSpPr/>
            <p:nvPr/>
          </p:nvSpPr>
          <p:spPr>
            <a:xfrm>
              <a:off x="4350328" y="4229134"/>
              <a:ext cx="114308" cy="114303"/>
            </a:xfrm>
            <a:custGeom>
              <a:avLst/>
              <a:gdLst/>
              <a:ahLst/>
              <a:cxnLst/>
              <a:rect l="l" t="t" r="r" b="b"/>
              <a:pathLst>
                <a:path w="114308" h="114303" extrusionOk="0">
                  <a:moveTo>
                    <a:pt x="51174" y="114139"/>
                  </a:moveTo>
                  <a:cubicBezTo>
                    <a:pt x="19790" y="110784"/>
                    <a:pt x="-2932" y="82622"/>
                    <a:pt x="424" y="51237"/>
                  </a:cubicBezTo>
                  <a:cubicBezTo>
                    <a:pt x="3315" y="24197"/>
                    <a:pt x="24860" y="2940"/>
                    <a:pt x="51936" y="411"/>
                  </a:cubicBezTo>
                  <a:cubicBezTo>
                    <a:pt x="83362" y="-2524"/>
                    <a:pt x="111218" y="20573"/>
                    <a:pt x="114153" y="51999"/>
                  </a:cubicBezTo>
                  <a:cubicBezTo>
                    <a:pt x="117087" y="83426"/>
                    <a:pt x="93990" y="111281"/>
                    <a:pt x="62564" y="114216"/>
                  </a:cubicBezTo>
                  <a:cubicBezTo>
                    <a:pt x="58774" y="114570"/>
                    <a:pt x="54959" y="114544"/>
                    <a:pt x="51174" y="1141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30"/>
            <p:cNvSpPr/>
            <p:nvPr/>
          </p:nvSpPr>
          <p:spPr>
            <a:xfrm>
              <a:off x="4630011" y="4343114"/>
              <a:ext cx="114300" cy="114300"/>
            </a:xfrm>
            <a:custGeom>
              <a:avLst/>
              <a:gdLst/>
              <a:ahLst/>
              <a:cxnLst/>
              <a:rect l="l" t="t" r="r" b="b"/>
              <a:pathLst>
                <a:path w="114300" h="114300" extrusionOk="0">
                  <a:moveTo>
                    <a:pt x="57241" y="114460"/>
                  </a:moveTo>
                  <a:cubicBezTo>
                    <a:pt x="25678" y="114457"/>
                    <a:pt x="93" y="88869"/>
                    <a:pt x="95" y="57306"/>
                  </a:cubicBezTo>
                  <a:cubicBezTo>
                    <a:pt x="98" y="25743"/>
                    <a:pt x="25686" y="157"/>
                    <a:pt x="57249" y="160"/>
                  </a:cubicBezTo>
                  <a:cubicBezTo>
                    <a:pt x="88812" y="162"/>
                    <a:pt x="114398" y="25750"/>
                    <a:pt x="114395" y="57313"/>
                  </a:cubicBezTo>
                  <a:cubicBezTo>
                    <a:pt x="114395" y="57534"/>
                    <a:pt x="114394" y="57755"/>
                    <a:pt x="114391" y="57976"/>
                  </a:cubicBezTo>
                  <a:cubicBezTo>
                    <a:pt x="114026" y="89279"/>
                    <a:pt x="88546" y="114462"/>
                    <a:pt x="57241" y="1144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30"/>
            <p:cNvSpPr/>
            <p:nvPr/>
          </p:nvSpPr>
          <p:spPr>
            <a:xfrm>
              <a:off x="4572965" y="4572285"/>
              <a:ext cx="114300" cy="114296"/>
            </a:xfrm>
            <a:custGeom>
              <a:avLst/>
              <a:gdLst/>
              <a:ahLst/>
              <a:cxnLst/>
              <a:rect l="l" t="t" r="r" b="b"/>
              <a:pathLst>
                <a:path w="114300" h="114296" extrusionOk="0">
                  <a:moveTo>
                    <a:pt x="114382" y="56072"/>
                  </a:moveTo>
                  <a:cubicBezTo>
                    <a:pt x="115064" y="87627"/>
                    <a:pt x="90036" y="113761"/>
                    <a:pt x="58480" y="114442"/>
                  </a:cubicBezTo>
                  <a:cubicBezTo>
                    <a:pt x="26924" y="115124"/>
                    <a:pt x="791" y="90096"/>
                    <a:pt x="109" y="58540"/>
                  </a:cubicBezTo>
                  <a:cubicBezTo>
                    <a:pt x="-573" y="26984"/>
                    <a:pt x="24456" y="851"/>
                    <a:pt x="56011" y="169"/>
                  </a:cubicBezTo>
                  <a:cubicBezTo>
                    <a:pt x="56196" y="165"/>
                    <a:pt x="56381" y="162"/>
                    <a:pt x="56566" y="160"/>
                  </a:cubicBezTo>
                  <a:cubicBezTo>
                    <a:pt x="87808" y="43"/>
                    <a:pt x="113453" y="24843"/>
                    <a:pt x="114382" y="560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30" name="Google Shape;530;p30"/>
          <p:cNvSpPr txBox="1"/>
          <p:nvPr/>
        </p:nvSpPr>
        <p:spPr>
          <a:xfrm>
            <a:off x="431800" y="379681"/>
            <a:ext cx="6289634" cy="9848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Tipos de trampas para mamíferos pequeños</a:t>
            </a:r>
            <a:endParaRPr/>
          </a:p>
        </p:txBody>
      </p:sp>
      <p:sp>
        <p:nvSpPr>
          <p:cNvPr id="531" name="Google Shape;531;p30"/>
          <p:cNvSpPr txBox="1"/>
          <p:nvPr/>
        </p:nvSpPr>
        <p:spPr>
          <a:xfrm>
            <a:off x="431799" y="1364566"/>
            <a:ext cx="4542135" cy="5017183"/>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Trampas de captura viva (roedores)</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Redes neblineras (murciélagos, aves)</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Cerbatana, rifle o dardos (animales silvestres medianos a grandes)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1"/>
          <p:cNvSpPr/>
          <p:nvPr/>
        </p:nvSpPr>
        <p:spPr>
          <a:xfrm>
            <a:off x="4467828" y="0"/>
            <a:ext cx="4676172" cy="6858000"/>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37" name="Google Shape;537;p31"/>
          <p:cNvPicPr preferRelativeResize="0"/>
          <p:nvPr/>
        </p:nvPicPr>
        <p:blipFill rotWithShape="1">
          <a:blip r:embed="rId3">
            <a:alphaModFix/>
          </a:blip>
          <a:srcRect/>
          <a:stretch/>
        </p:blipFill>
        <p:spPr>
          <a:xfrm>
            <a:off x="4972050" y="672306"/>
            <a:ext cx="3703638" cy="5513387"/>
          </a:xfrm>
          <a:prstGeom prst="roundRect">
            <a:avLst>
              <a:gd name="adj" fmla="val 2916"/>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sp>
        <p:nvSpPr>
          <p:cNvPr id="538" name="Google Shape;538;p31"/>
          <p:cNvSpPr txBox="1"/>
          <p:nvPr/>
        </p:nvSpPr>
        <p:spPr>
          <a:xfrm>
            <a:off x="431800" y="672306"/>
            <a:ext cx="3723511"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400" b="1" i="0" u="none" strike="noStrike" cap="none">
                <a:solidFill>
                  <a:srgbClr val="3D6C9D"/>
                </a:solidFill>
                <a:latin typeface="Arial Black"/>
                <a:ea typeface="Arial Black"/>
                <a:cs typeface="Arial Black"/>
                <a:sym typeface="Arial Black"/>
              </a:rPr>
              <a:t>“Métodos para el trampeo y muestreo de pequeños mamíferos para estudios virológicos”</a:t>
            </a:r>
            <a:endParaRPr/>
          </a:p>
        </p:txBody>
      </p:sp>
      <p:sp>
        <p:nvSpPr>
          <p:cNvPr id="539" name="Google Shape;539;p31"/>
          <p:cNvSpPr txBox="1"/>
          <p:nvPr/>
        </p:nvSpPr>
        <p:spPr>
          <a:xfrm>
            <a:off x="431800" y="5889307"/>
            <a:ext cx="370363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sng" strike="noStrike" cap="none" dirty="0">
                <a:solidFill>
                  <a:srgbClr val="3C6C9D"/>
                </a:solidFill>
                <a:latin typeface="Arial"/>
                <a:ea typeface="Arial"/>
                <a:cs typeface="Arial"/>
                <a:sym typeface="Aria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https://</a:t>
            </a:r>
            <a:r>
              <a:rPr lang="en-US" sz="1600" b="0" i="0" u="sng" strike="noStrike" cap="none" dirty="0" err="1">
                <a:solidFill>
                  <a:srgbClr val="3C6C9D"/>
                </a:solidFill>
                <a:latin typeface="Arial"/>
                <a:ea typeface="Arial"/>
                <a:cs typeface="Arial"/>
                <a:sym typeface="Aria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www.cdc.gov</a:t>
            </a:r>
            <a:r>
              <a:rPr lang="en-US" sz="1600" b="0" i="0" u="sng" strike="noStrike" cap="none" dirty="0">
                <a:solidFill>
                  <a:srgbClr val="3C6C9D"/>
                </a:solidFill>
                <a:latin typeface="Arial"/>
                <a:ea typeface="Arial"/>
                <a:cs typeface="Arial"/>
                <a:sym typeface="Aria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/hantavirus/pdf/</a:t>
            </a:r>
            <a:r>
              <a:rPr lang="en-US" sz="1600" b="0" i="0" u="sng" strike="noStrike" cap="none" dirty="0" err="1">
                <a:solidFill>
                  <a:srgbClr val="3C6C9D"/>
                </a:solidFill>
                <a:latin typeface="Arial"/>
                <a:ea typeface="Arial"/>
                <a:cs typeface="Arial"/>
                <a:sym typeface="Aria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rodent_manual.pdf</a:t>
            </a:r>
            <a:endParaRPr sz="1600" b="0" i="0" u="none" strike="noStrike" cap="none" dirty="0">
              <a:solidFill>
                <a:srgbClr val="3C6C9D"/>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2"/>
          <p:cNvSpPr txBox="1"/>
          <p:nvPr/>
        </p:nvSpPr>
        <p:spPr>
          <a:xfrm>
            <a:off x="439840" y="3541852"/>
            <a:ext cx="7153156" cy="2923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 Organización Panamericana de la Salud, 2023</a:t>
            </a:r>
            <a:endParaRPr/>
          </a:p>
          <a:p>
            <a:pPr marL="0" marR="0" lvl="0" indent="0" algn="l" rtl="0">
              <a:lnSpc>
                <a:spcPct val="100000"/>
              </a:lnSpc>
              <a:spcBef>
                <a:spcPts val="0"/>
              </a:spcBef>
              <a:spcAft>
                <a:spcPts val="0"/>
              </a:spcAft>
              <a:buNone/>
            </a:pPr>
            <a:br>
              <a:rPr lang="en-US" sz="14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Algunos derechos reservados. Esta obra está disponible en virtud de la licencia Reconocimiento-NoComercial-CompartirIgual 3.0 Organizaciones intergubernamentales de Creative Commons (</a:t>
            </a:r>
            <a:r>
              <a:rPr lang="en-US" sz="12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CC BY-NC-SA 3.0 IGO</a:t>
            </a:r>
            <a:r>
              <a:rPr lang="en-US" sz="1200" b="0" i="0" u="none" strike="noStrike" cap="none">
                <a:solidFill>
                  <a:schemeClr val="lt1"/>
                </a:solidFill>
                <a:latin typeface="Arial"/>
                <a:ea typeface="Arial"/>
                <a:cs typeface="Arial"/>
                <a:sym typeface="Arial"/>
              </a:rPr>
              <a:t>).</a:t>
            </a:r>
            <a:br>
              <a:rPr lang="en-US" sz="1200" b="0" i="0" u="none" strike="noStrike" cap="none">
                <a:solidFill>
                  <a:schemeClr val="lt1"/>
                </a:solidFill>
                <a:latin typeface="Arial"/>
                <a:ea typeface="Arial"/>
                <a:cs typeface="Arial"/>
                <a:sym typeface="Arial"/>
              </a:rPr>
            </a:b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n-US" sz="1200" b="0" i="0" u="none" strike="noStrike" cap="none">
                <a:solidFill>
                  <a:schemeClr val="lt1"/>
                </a:solidFill>
                <a:latin typeface="Arial"/>
                <a:ea typeface="Arial"/>
                <a:cs typeface="Arial"/>
                <a:sym typeface="Arial"/>
              </a:rPr>
            </a:br>
            <a:r>
              <a:rPr lang="en-US" sz="1200" b="0" i="0" u="none" strike="noStrike" cap="none">
                <a:solidFill>
                  <a:schemeClr val="lt1"/>
                </a:solidFill>
                <a:latin typeface="Arial"/>
                <a:ea typeface="Arial"/>
                <a:cs typeface="Arial"/>
                <a:sym typeface="Arial"/>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2"/>
          <p:cNvSpPr/>
          <p:nvPr/>
        </p:nvSpPr>
        <p:spPr>
          <a:xfrm>
            <a:off x="5096385" y="1749800"/>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 name="Google Shape;47;p2"/>
          <p:cNvSpPr/>
          <p:nvPr/>
        </p:nvSpPr>
        <p:spPr>
          <a:xfrm>
            <a:off x="860417" y="1749800"/>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 name="Google Shape;48;p2"/>
          <p:cNvSpPr/>
          <p:nvPr/>
        </p:nvSpPr>
        <p:spPr>
          <a:xfrm>
            <a:off x="5096385" y="2902299"/>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 name="Google Shape;49;p2"/>
          <p:cNvSpPr/>
          <p:nvPr/>
        </p:nvSpPr>
        <p:spPr>
          <a:xfrm>
            <a:off x="860417" y="2902299"/>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 name="Google Shape;50;p2"/>
          <p:cNvSpPr/>
          <p:nvPr/>
        </p:nvSpPr>
        <p:spPr>
          <a:xfrm>
            <a:off x="5096385" y="4054798"/>
            <a:ext cx="3579303"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 name="Google Shape;51;p2"/>
          <p:cNvSpPr/>
          <p:nvPr/>
        </p:nvSpPr>
        <p:spPr>
          <a:xfrm>
            <a:off x="860417" y="4054798"/>
            <a:ext cx="3579303" cy="648000"/>
          </a:xfrm>
          <a:prstGeom prst="roundRect">
            <a:avLst>
              <a:gd name="adj" fmla="val 23081"/>
            </a:avLst>
          </a:prstGeom>
          <a:solidFill>
            <a:srgbClr val="3D6C9D">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 name="Google Shape;52;p2"/>
          <p:cNvSpPr/>
          <p:nvPr/>
        </p:nvSpPr>
        <p:spPr>
          <a:xfrm>
            <a:off x="860417" y="5207297"/>
            <a:ext cx="3579303" cy="648000"/>
          </a:xfrm>
          <a:prstGeom prst="roundRect">
            <a:avLst>
              <a:gd name="adj" fmla="val 23081"/>
            </a:avLst>
          </a:prstGeom>
          <a:solidFill>
            <a:srgbClr val="3D6C9D">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 name="Google Shape;53;p2"/>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Contenido</a:t>
            </a:r>
            <a:endParaRPr sz="3200" b="1" i="0" u="none" strike="noStrike" cap="none">
              <a:solidFill>
                <a:srgbClr val="3D6C9D"/>
              </a:solidFill>
              <a:latin typeface="Arial Black"/>
              <a:ea typeface="Arial Black"/>
              <a:cs typeface="Arial Black"/>
              <a:sym typeface="Arial Black"/>
            </a:endParaRPr>
          </a:p>
        </p:txBody>
      </p:sp>
      <p:sp>
        <p:nvSpPr>
          <p:cNvPr id="54" name="Google Shape;54;p2"/>
          <p:cNvSpPr txBox="1"/>
          <p:nvPr/>
        </p:nvSpPr>
        <p:spPr>
          <a:xfrm>
            <a:off x="1436512" y="1955899"/>
            <a:ext cx="275511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Definición de zoonosis</a:t>
            </a:r>
            <a:endParaRPr/>
          </a:p>
        </p:txBody>
      </p:sp>
      <p:sp>
        <p:nvSpPr>
          <p:cNvPr id="55" name="Google Shape;55;p2"/>
          <p:cNvSpPr/>
          <p:nvPr/>
        </p:nvSpPr>
        <p:spPr>
          <a:xfrm>
            <a:off x="429701" y="16418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
          <p:cNvSpPr txBox="1"/>
          <p:nvPr/>
        </p:nvSpPr>
        <p:spPr>
          <a:xfrm>
            <a:off x="5673764" y="1955899"/>
            <a:ext cx="2835668"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Zoonosis emergentes</a:t>
            </a:r>
            <a:endParaRPr/>
          </a:p>
        </p:txBody>
      </p:sp>
      <p:sp>
        <p:nvSpPr>
          <p:cNvPr id="57" name="Google Shape;57;p2"/>
          <p:cNvSpPr/>
          <p:nvPr/>
        </p:nvSpPr>
        <p:spPr>
          <a:xfrm>
            <a:off x="4666953" y="16418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
          <p:cNvSpPr txBox="1"/>
          <p:nvPr/>
        </p:nvSpPr>
        <p:spPr>
          <a:xfrm>
            <a:off x="1436512" y="2980077"/>
            <a:ext cx="2822492"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Rol de los mamíferos pequeños</a:t>
            </a:r>
            <a:endParaRPr/>
          </a:p>
        </p:txBody>
      </p:sp>
      <p:sp>
        <p:nvSpPr>
          <p:cNvPr id="59" name="Google Shape;59;p2"/>
          <p:cNvSpPr/>
          <p:nvPr/>
        </p:nvSpPr>
        <p:spPr>
          <a:xfrm>
            <a:off x="429701" y="27942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
          <p:cNvSpPr txBox="1"/>
          <p:nvPr/>
        </p:nvSpPr>
        <p:spPr>
          <a:xfrm>
            <a:off x="5673764" y="3103189"/>
            <a:ext cx="2593975" cy="24622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Definición de reservorio</a:t>
            </a:r>
            <a:endParaRPr/>
          </a:p>
        </p:txBody>
      </p:sp>
      <p:sp>
        <p:nvSpPr>
          <p:cNvPr id="61" name="Google Shape;61;p2"/>
          <p:cNvSpPr/>
          <p:nvPr/>
        </p:nvSpPr>
        <p:spPr>
          <a:xfrm>
            <a:off x="4666953" y="2794299"/>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
          <p:cNvSpPr txBox="1"/>
          <p:nvPr/>
        </p:nvSpPr>
        <p:spPr>
          <a:xfrm>
            <a:off x="1436512" y="4132576"/>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Principales virus transmitidos por mamíferos pequeños</a:t>
            </a:r>
            <a:endParaRPr/>
          </a:p>
        </p:txBody>
      </p:sp>
      <p:sp>
        <p:nvSpPr>
          <p:cNvPr id="63" name="Google Shape;63;p2"/>
          <p:cNvSpPr/>
          <p:nvPr/>
        </p:nvSpPr>
        <p:spPr>
          <a:xfrm>
            <a:off x="429701" y="394679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txBox="1"/>
          <p:nvPr/>
        </p:nvSpPr>
        <p:spPr>
          <a:xfrm>
            <a:off x="5673764" y="4132575"/>
            <a:ext cx="2593975"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Estudios ecológicos en reservorios</a:t>
            </a:r>
            <a:endParaRPr/>
          </a:p>
        </p:txBody>
      </p:sp>
      <p:sp>
        <p:nvSpPr>
          <p:cNvPr id="65" name="Google Shape;65;p2"/>
          <p:cNvSpPr/>
          <p:nvPr/>
        </p:nvSpPr>
        <p:spPr>
          <a:xfrm>
            <a:off x="4666953" y="3946798"/>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
          <p:cNvSpPr txBox="1"/>
          <p:nvPr/>
        </p:nvSpPr>
        <p:spPr>
          <a:xfrm>
            <a:off x="1436512" y="5279095"/>
            <a:ext cx="275511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Trampeo y procesamiento de mamíferos pequeños</a:t>
            </a:r>
            <a:endParaRPr/>
          </a:p>
        </p:txBody>
      </p:sp>
      <p:sp>
        <p:nvSpPr>
          <p:cNvPr id="67" name="Google Shape;67;p2"/>
          <p:cNvSpPr/>
          <p:nvPr/>
        </p:nvSpPr>
        <p:spPr>
          <a:xfrm>
            <a:off x="429701" y="5099297"/>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609701" y="4126798"/>
            <a:ext cx="504000" cy="504000"/>
          </a:xfrm>
          <a:custGeom>
            <a:avLst/>
            <a:gdLst/>
            <a:ahLst/>
            <a:cxnLst/>
            <a:rect l="l" t="t" r="r" b="b"/>
            <a:pathLst>
              <a:path w="167054" h="167054" extrusionOk="0">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645701" y="1857800"/>
            <a:ext cx="432000" cy="432000"/>
          </a:xfrm>
          <a:custGeom>
            <a:avLst/>
            <a:gdLst/>
            <a:ahLst/>
            <a:cxnLst/>
            <a:rect l="l" t="t" r="r" b="b"/>
            <a:pathLst>
              <a:path w="152400" h="152400" extrusionOk="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4881910" y="4148314"/>
            <a:ext cx="434087" cy="504000"/>
          </a:xfrm>
          <a:custGeom>
            <a:avLst/>
            <a:gdLst/>
            <a:ahLst/>
            <a:cxnLst/>
            <a:rect l="l" t="t" r="r" b="b"/>
            <a:pathLst>
              <a:path w="152400" h="176945" extrusionOk="0">
                <a:moveTo>
                  <a:pt x="76200" y="176945"/>
                </a:moveTo>
                <a:lnTo>
                  <a:pt x="51655" y="152400"/>
                </a:lnTo>
                <a:lnTo>
                  <a:pt x="15386" y="152400"/>
                </a:ln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00745" y="152400"/>
                </a:lnTo>
                <a:lnTo>
                  <a:pt x="76200" y="176945"/>
                </a:lnTo>
                <a:close/>
                <a:moveTo>
                  <a:pt x="15386" y="142875"/>
                </a:moveTo>
                <a:lnTo>
                  <a:pt x="55611" y="142875"/>
                </a:lnTo>
                <a:lnTo>
                  <a:pt x="76200" y="163464"/>
                </a:lnTo>
                <a:lnTo>
                  <a:pt x="96789" y="142875"/>
                </a:lnTo>
                <a:lnTo>
                  <a:pt x="137014" y="142875"/>
                </a:lnTo>
                <a:cubicBezTo>
                  <a:pt x="138723" y="142875"/>
                  <a:pt x="140127" y="142325"/>
                  <a:pt x="141226" y="141226"/>
                </a:cubicBezTo>
                <a:cubicBezTo>
                  <a:pt x="142325" y="140127"/>
                  <a:pt x="142875" y="138723"/>
                  <a:pt x="142875" y="137014"/>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76200" y="119063"/>
                </a:moveTo>
                <a:cubicBezTo>
                  <a:pt x="88509" y="119063"/>
                  <a:pt x="98730" y="114758"/>
                  <a:pt x="106863" y="106149"/>
                </a:cubicBezTo>
                <a:cubicBezTo>
                  <a:pt x="114996" y="97540"/>
                  <a:pt x="119063" y="87557"/>
                  <a:pt x="119063" y="76200"/>
                </a:cubicBezTo>
                <a:lnTo>
                  <a:pt x="119063" y="33338"/>
                </a:lnTo>
                <a:lnTo>
                  <a:pt x="76200" y="33338"/>
                </a:lnTo>
                <a:cubicBezTo>
                  <a:pt x="64684" y="33338"/>
                  <a:pt x="54662" y="37404"/>
                  <a:pt x="46132" y="45537"/>
                </a:cubicBezTo>
                <a:cubicBezTo>
                  <a:pt x="37602" y="53670"/>
                  <a:pt x="33338" y="63891"/>
                  <a:pt x="33338" y="76200"/>
                </a:cubicBezTo>
                <a:cubicBezTo>
                  <a:pt x="33338" y="80474"/>
                  <a:pt x="34104" y="84815"/>
                  <a:pt x="35636" y="89224"/>
                </a:cubicBezTo>
                <a:cubicBezTo>
                  <a:pt x="37169" y="93632"/>
                  <a:pt x="39370" y="98028"/>
                  <a:pt x="42240" y="102412"/>
                </a:cubicBezTo>
                <a:lnTo>
                  <a:pt x="35682" y="108786"/>
                </a:lnTo>
                <a:cubicBezTo>
                  <a:pt x="34632" y="109837"/>
                  <a:pt x="34107" y="110960"/>
                  <a:pt x="34107" y="112157"/>
                </a:cubicBezTo>
                <a:cubicBezTo>
                  <a:pt x="34107" y="113354"/>
                  <a:pt x="34632" y="114477"/>
                  <a:pt x="35682" y="115527"/>
                </a:cubicBezTo>
                <a:cubicBezTo>
                  <a:pt x="36732" y="116577"/>
                  <a:pt x="37847" y="117063"/>
                  <a:pt x="39025" y="116983"/>
                </a:cubicBezTo>
                <a:cubicBezTo>
                  <a:pt x="40204" y="116904"/>
                  <a:pt x="41336" y="116358"/>
                  <a:pt x="42423" y="115344"/>
                </a:cubicBezTo>
                <a:lnTo>
                  <a:pt x="48926" y="109446"/>
                </a:lnTo>
                <a:cubicBezTo>
                  <a:pt x="52858" y="112511"/>
                  <a:pt x="57239" y="114880"/>
                  <a:pt x="62068" y="116553"/>
                </a:cubicBezTo>
                <a:cubicBezTo>
                  <a:pt x="66898" y="118226"/>
                  <a:pt x="71608" y="119063"/>
                  <a:pt x="76200" y="119063"/>
                </a:cubicBezTo>
                <a:close/>
                <a:moveTo>
                  <a:pt x="76200" y="109538"/>
                </a:moveTo>
                <a:cubicBezTo>
                  <a:pt x="72598" y="109538"/>
                  <a:pt x="68992" y="108884"/>
                  <a:pt x="65384" y="107577"/>
                </a:cubicBezTo>
                <a:cubicBezTo>
                  <a:pt x="61775" y="106271"/>
                  <a:pt x="58652" y="104470"/>
                  <a:pt x="56014" y="102174"/>
                </a:cubicBezTo>
                <a:lnTo>
                  <a:pt x="84809" y="73379"/>
                </a:lnTo>
                <a:cubicBezTo>
                  <a:pt x="85859" y="72329"/>
                  <a:pt x="86384" y="71166"/>
                  <a:pt x="86384" y="69890"/>
                </a:cubicBezTo>
                <a:cubicBezTo>
                  <a:pt x="86384" y="68614"/>
                  <a:pt x="85859" y="67450"/>
                  <a:pt x="84809" y="66400"/>
                </a:cubicBezTo>
                <a:cubicBezTo>
                  <a:pt x="83759" y="65350"/>
                  <a:pt x="82636" y="64825"/>
                  <a:pt x="81439" y="64825"/>
                </a:cubicBezTo>
                <a:cubicBezTo>
                  <a:pt x="80242" y="64825"/>
                  <a:pt x="79118" y="65350"/>
                  <a:pt x="78068" y="66400"/>
                </a:cubicBezTo>
                <a:lnTo>
                  <a:pt x="49090" y="95378"/>
                </a:lnTo>
                <a:cubicBezTo>
                  <a:pt x="47564" y="92777"/>
                  <a:pt x="46144" y="89721"/>
                  <a:pt x="44832" y="86210"/>
                </a:cubicBezTo>
                <a:cubicBezTo>
                  <a:pt x="43519" y="82700"/>
                  <a:pt x="42863" y="79363"/>
                  <a:pt x="42863" y="76200"/>
                </a:cubicBezTo>
                <a:cubicBezTo>
                  <a:pt x="42863" y="66602"/>
                  <a:pt x="46178" y="58646"/>
                  <a:pt x="52809" y="52332"/>
                </a:cubicBezTo>
                <a:cubicBezTo>
                  <a:pt x="59440" y="46019"/>
                  <a:pt x="67237" y="42863"/>
                  <a:pt x="76200" y="42863"/>
                </a:cubicBezTo>
                <a:lnTo>
                  <a:pt x="109538" y="42863"/>
                </a:lnTo>
                <a:lnTo>
                  <a:pt x="109538" y="76200"/>
                </a:lnTo>
                <a:cubicBezTo>
                  <a:pt x="109538" y="85359"/>
                  <a:pt x="106271" y="93205"/>
                  <a:pt x="99738" y="99738"/>
                </a:cubicBezTo>
                <a:cubicBezTo>
                  <a:pt x="93205" y="106271"/>
                  <a:pt x="85359" y="109538"/>
                  <a:pt x="76200" y="1095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4864953" y="3021833"/>
            <a:ext cx="468000" cy="408932"/>
          </a:xfrm>
          <a:custGeom>
            <a:avLst/>
            <a:gdLst/>
            <a:ahLst/>
            <a:cxnLst/>
            <a:rect l="l" t="t" r="r" b="b"/>
            <a:pathLst>
              <a:path w="150934" h="131884" extrusionOk="0">
                <a:moveTo>
                  <a:pt x="37001" y="76200"/>
                </a:moveTo>
                <a:cubicBezTo>
                  <a:pt x="37428" y="74429"/>
                  <a:pt x="37718" y="72869"/>
                  <a:pt x="37871" y="71520"/>
                </a:cubicBezTo>
                <a:cubicBezTo>
                  <a:pt x="38024" y="70171"/>
                  <a:pt x="38100" y="68714"/>
                  <a:pt x="38100" y="67151"/>
                </a:cubicBezTo>
                <a:cubicBezTo>
                  <a:pt x="38100" y="61778"/>
                  <a:pt x="36909" y="57223"/>
                  <a:pt x="34528" y="53486"/>
                </a:cubicBezTo>
                <a:cubicBezTo>
                  <a:pt x="32147" y="49750"/>
                  <a:pt x="29448" y="45958"/>
                  <a:pt x="26432" y="42111"/>
                </a:cubicBezTo>
                <a:cubicBezTo>
                  <a:pt x="22439" y="36922"/>
                  <a:pt x="19496" y="31997"/>
                  <a:pt x="17603" y="27339"/>
                </a:cubicBezTo>
                <a:cubicBezTo>
                  <a:pt x="15710" y="22680"/>
                  <a:pt x="14764" y="17456"/>
                  <a:pt x="14764" y="11668"/>
                </a:cubicBezTo>
                <a:cubicBezTo>
                  <a:pt x="14764" y="9897"/>
                  <a:pt x="14822" y="8060"/>
                  <a:pt x="14938" y="6155"/>
                </a:cubicBezTo>
                <a:cubicBezTo>
                  <a:pt x="15054" y="4250"/>
                  <a:pt x="15307" y="2198"/>
                  <a:pt x="15698" y="0"/>
                </a:cubicBezTo>
                <a:lnTo>
                  <a:pt x="25278" y="0"/>
                </a:lnTo>
                <a:cubicBezTo>
                  <a:pt x="24850" y="2186"/>
                  <a:pt x="24579" y="4164"/>
                  <a:pt x="24463" y="5935"/>
                </a:cubicBezTo>
                <a:cubicBezTo>
                  <a:pt x="24347" y="7705"/>
                  <a:pt x="24289" y="9378"/>
                  <a:pt x="24289" y="10954"/>
                </a:cubicBezTo>
                <a:cubicBezTo>
                  <a:pt x="24289" y="17194"/>
                  <a:pt x="25519" y="22411"/>
                  <a:pt x="27980" y="26606"/>
                </a:cubicBezTo>
                <a:cubicBezTo>
                  <a:pt x="30440" y="30801"/>
                  <a:pt x="33099" y="34864"/>
                  <a:pt x="35957" y="38796"/>
                </a:cubicBezTo>
                <a:cubicBezTo>
                  <a:pt x="40035" y="44194"/>
                  <a:pt x="43000" y="49011"/>
                  <a:pt x="44850" y="53248"/>
                </a:cubicBezTo>
                <a:cubicBezTo>
                  <a:pt x="46700" y="57486"/>
                  <a:pt x="47625" y="62279"/>
                  <a:pt x="47625" y="67627"/>
                </a:cubicBezTo>
                <a:cubicBezTo>
                  <a:pt x="47625" y="69117"/>
                  <a:pt x="47558" y="70546"/>
                  <a:pt x="47424" y="71914"/>
                </a:cubicBezTo>
                <a:cubicBezTo>
                  <a:pt x="47289" y="73281"/>
                  <a:pt x="47027" y="74710"/>
                  <a:pt x="46636" y="76200"/>
                </a:cubicBezTo>
                <a:lnTo>
                  <a:pt x="37001" y="76200"/>
                </a:lnTo>
                <a:close/>
                <a:moveTo>
                  <a:pt x="69606" y="76200"/>
                </a:moveTo>
                <a:cubicBezTo>
                  <a:pt x="70033" y="74429"/>
                  <a:pt x="70323" y="72869"/>
                  <a:pt x="70476" y="71520"/>
                </a:cubicBezTo>
                <a:cubicBezTo>
                  <a:pt x="70628" y="70171"/>
                  <a:pt x="70705" y="68714"/>
                  <a:pt x="70705" y="67151"/>
                </a:cubicBezTo>
                <a:cubicBezTo>
                  <a:pt x="70705" y="61778"/>
                  <a:pt x="69514" y="57223"/>
                  <a:pt x="67133" y="53486"/>
                </a:cubicBezTo>
                <a:cubicBezTo>
                  <a:pt x="64752" y="49750"/>
                  <a:pt x="62053" y="45958"/>
                  <a:pt x="59037" y="42111"/>
                </a:cubicBezTo>
                <a:cubicBezTo>
                  <a:pt x="55043" y="36922"/>
                  <a:pt x="52100" y="31997"/>
                  <a:pt x="50208" y="27339"/>
                </a:cubicBezTo>
                <a:cubicBezTo>
                  <a:pt x="48315" y="22680"/>
                  <a:pt x="47369" y="17456"/>
                  <a:pt x="47369" y="11668"/>
                </a:cubicBezTo>
                <a:cubicBezTo>
                  <a:pt x="47369" y="9897"/>
                  <a:pt x="47427" y="8060"/>
                  <a:pt x="47543" y="6155"/>
                </a:cubicBezTo>
                <a:cubicBezTo>
                  <a:pt x="47658" y="4250"/>
                  <a:pt x="47912" y="2198"/>
                  <a:pt x="48303" y="0"/>
                </a:cubicBezTo>
                <a:lnTo>
                  <a:pt x="57883" y="0"/>
                </a:lnTo>
                <a:cubicBezTo>
                  <a:pt x="57455" y="2186"/>
                  <a:pt x="57144" y="4164"/>
                  <a:pt x="56949" y="5935"/>
                </a:cubicBezTo>
                <a:cubicBezTo>
                  <a:pt x="56753" y="7705"/>
                  <a:pt x="56655" y="9378"/>
                  <a:pt x="56655" y="10954"/>
                </a:cubicBezTo>
                <a:cubicBezTo>
                  <a:pt x="56655" y="17194"/>
                  <a:pt x="57886" y="22411"/>
                  <a:pt x="60346" y="26606"/>
                </a:cubicBezTo>
                <a:cubicBezTo>
                  <a:pt x="62807" y="30801"/>
                  <a:pt x="65466" y="34864"/>
                  <a:pt x="68324" y="38796"/>
                </a:cubicBezTo>
                <a:cubicBezTo>
                  <a:pt x="72402" y="44194"/>
                  <a:pt x="75366" y="49011"/>
                  <a:pt x="77217" y="53248"/>
                </a:cubicBezTo>
                <a:cubicBezTo>
                  <a:pt x="79067" y="57486"/>
                  <a:pt x="79992" y="62279"/>
                  <a:pt x="79992" y="67627"/>
                </a:cubicBezTo>
                <a:cubicBezTo>
                  <a:pt x="79992" y="69117"/>
                  <a:pt x="79964" y="70546"/>
                  <a:pt x="79909" y="71914"/>
                </a:cubicBezTo>
                <a:cubicBezTo>
                  <a:pt x="79854" y="73281"/>
                  <a:pt x="79631" y="74710"/>
                  <a:pt x="79241" y="76200"/>
                </a:cubicBezTo>
                <a:lnTo>
                  <a:pt x="69606" y="76200"/>
                </a:lnTo>
                <a:close/>
                <a:moveTo>
                  <a:pt x="102211" y="76200"/>
                </a:moveTo>
                <a:cubicBezTo>
                  <a:pt x="102638" y="74429"/>
                  <a:pt x="102928" y="72869"/>
                  <a:pt x="103081" y="71520"/>
                </a:cubicBezTo>
                <a:cubicBezTo>
                  <a:pt x="103233" y="70171"/>
                  <a:pt x="103310" y="68714"/>
                  <a:pt x="103310" y="67151"/>
                </a:cubicBezTo>
                <a:cubicBezTo>
                  <a:pt x="103310" y="61778"/>
                  <a:pt x="102119" y="57223"/>
                  <a:pt x="99738" y="53486"/>
                </a:cubicBezTo>
                <a:cubicBezTo>
                  <a:pt x="97356" y="49750"/>
                  <a:pt x="94658" y="45958"/>
                  <a:pt x="91641" y="42111"/>
                </a:cubicBezTo>
                <a:cubicBezTo>
                  <a:pt x="87648" y="36922"/>
                  <a:pt x="84705" y="31997"/>
                  <a:pt x="82812" y="27339"/>
                </a:cubicBezTo>
                <a:cubicBezTo>
                  <a:pt x="80920" y="22680"/>
                  <a:pt x="79973" y="17456"/>
                  <a:pt x="79973" y="11668"/>
                </a:cubicBezTo>
                <a:cubicBezTo>
                  <a:pt x="79973" y="9897"/>
                  <a:pt x="80031" y="8060"/>
                  <a:pt x="80147" y="6155"/>
                </a:cubicBezTo>
                <a:cubicBezTo>
                  <a:pt x="80263" y="4250"/>
                  <a:pt x="80517" y="2198"/>
                  <a:pt x="80907" y="0"/>
                </a:cubicBezTo>
                <a:lnTo>
                  <a:pt x="90488" y="0"/>
                </a:lnTo>
                <a:cubicBezTo>
                  <a:pt x="90060" y="2186"/>
                  <a:pt x="89749" y="4164"/>
                  <a:pt x="89553" y="5935"/>
                </a:cubicBezTo>
                <a:cubicBezTo>
                  <a:pt x="89358" y="7705"/>
                  <a:pt x="89260" y="9378"/>
                  <a:pt x="89260" y="10954"/>
                </a:cubicBezTo>
                <a:cubicBezTo>
                  <a:pt x="89260" y="17194"/>
                  <a:pt x="90491" y="22411"/>
                  <a:pt x="92951" y="26606"/>
                </a:cubicBezTo>
                <a:cubicBezTo>
                  <a:pt x="95412" y="30801"/>
                  <a:pt x="98071" y="34864"/>
                  <a:pt x="100928" y="38796"/>
                </a:cubicBezTo>
                <a:cubicBezTo>
                  <a:pt x="105007" y="44194"/>
                  <a:pt x="107971" y="49011"/>
                  <a:pt x="109821" y="53248"/>
                </a:cubicBezTo>
                <a:cubicBezTo>
                  <a:pt x="111671" y="57486"/>
                  <a:pt x="112596" y="62279"/>
                  <a:pt x="112596" y="67627"/>
                </a:cubicBezTo>
                <a:cubicBezTo>
                  <a:pt x="112596" y="69117"/>
                  <a:pt x="112569" y="70546"/>
                  <a:pt x="112514" y="71914"/>
                </a:cubicBezTo>
                <a:cubicBezTo>
                  <a:pt x="112459" y="73281"/>
                  <a:pt x="112236" y="74710"/>
                  <a:pt x="111845" y="76200"/>
                </a:cubicBezTo>
                <a:lnTo>
                  <a:pt x="102211" y="76200"/>
                </a:lnTo>
                <a:close/>
                <a:moveTo>
                  <a:pt x="75467" y="131885"/>
                </a:moveTo>
                <a:cubicBezTo>
                  <a:pt x="54500" y="131885"/>
                  <a:pt x="36680" y="128065"/>
                  <a:pt x="22008" y="120427"/>
                </a:cubicBezTo>
                <a:cubicBezTo>
                  <a:pt x="7336" y="112789"/>
                  <a:pt x="0" y="103481"/>
                  <a:pt x="0" y="92503"/>
                </a:cubicBezTo>
                <a:cubicBezTo>
                  <a:pt x="0" y="87996"/>
                  <a:pt x="1636" y="83542"/>
                  <a:pt x="4909" y="79140"/>
                </a:cubicBezTo>
                <a:cubicBezTo>
                  <a:pt x="8182" y="74738"/>
                  <a:pt x="12895" y="70784"/>
                  <a:pt x="19050" y="67279"/>
                </a:cubicBezTo>
                <a:lnTo>
                  <a:pt x="19050" y="78068"/>
                </a:lnTo>
                <a:cubicBezTo>
                  <a:pt x="15875" y="80291"/>
                  <a:pt x="13494" y="82645"/>
                  <a:pt x="11906" y="85130"/>
                </a:cubicBezTo>
                <a:cubicBezTo>
                  <a:pt x="10319" y="87615"/>
                  <a:pt x="9525" y="90011"/>
                  <a:pt x="9525" y="92319"/>
                </a:cubicBezTo>
                <a:cubicBezTo>
                  <a:pt x="9525" y="100318"/>
                  <a:pt x="16125" y="107324"/>
                  <a:pt x="29326" y="113338"/>
                </a:cubicBezTo>
                <a:cubicBezTo>
                  <a:pt x="42527" y="119352"/>
                  <a:pt x="57907" y="122360"/>
                  <a:pt x="75467" y="122360"/>
                </a:cubicBezTo>
                <a:cubicBezTo>
                  <a:pt x="93027" y="122360"/>
                  <a:pt x="108408" y="119352"/>
                  <a:pt x="121609" y="113338"/>
                </a:cubicBezTo>
                <a:cubicBezTo>
                  <a:pt x="134809" y="107324"/>
                  <a:pt x="141410" y="100318"/>
                  <a:pt x="141410" y="92319"/>
                </a:cubicBezTo>
                <a:cubicBezTo>
                  <a:pt x="141410" y="90011"/>
                  <a:pt x="140616" y="87615"/>
                  <a:pt x="139028" y="85130"/>
                </a:cubicBezTo>
                <a:cubicBezTo>
                  <a:pt x="137441" y="82645"/>
                  <a:pt x="135060" y="80291"/>
                  <a:pt x="131885" y="78068"/>
                </a:cubicBezTo>
                <a:lnTo>
                  <a:pt x="131885" y="67279"/>
                </a:lnTo>
                <a:cubicBezTo>
                  <a:pt x="138039" y="70784"/>
                  <a:pt x="142753" y="74738"/>
                  <a:pt x="146026" y="79140"/>
                </a:cubicBezTo>
                <a:cubicBezTo>
                  <a:pt x="149298" y="83542"/>
                  <a:pt x="150935" y="87996"/>
                  <a:pt x="150935" y="92503"/>
                </a:cubicBezTo>
                <a:cubicBezTo>
                  <a:pt x="150935" y="103481"/>
                  <a:pt x="143608" y="112789"/>
                  <a:pt x="128954" y="120427"/>
                </a:cubicBezTo>
                <a:cubicBezTo>
                  <a:pt x="114300" y="128065"/>
                  <a:pt x="96471" y="131885"/>
                  <a:pt x="75467" y="1318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2" name="Google Shape;72;p2"/>
          <p:cNvGrpSpPr/>
          <p:nvPr/>
        </p:nvGrpSpPr>
        <p:grpSpPr>
          <a:xfrm>
            <a:off x="575719" y="3066321"/>
            <a:ext cx="576000" cy="319506"/>
            <a:chOff x="2743200" y="2413147"/>
            <a:chExt cx="3657600" cy="2028866"/>
          </a:xfrm>
        </p:grpSpPr>
        <p:sp>
          <p:nvSpPr>
            <p:cNvPr id="73" name="Google Shape;73;p2"/>
            <p:cNvSpPr/>
            <p:nvPr/>
          </p:nvSpPr>
          <p:spPr>
            <a:xfrm>
              <a:off x="2743200" y="2413147"/>
              <a:ext cx="3657600" cy="2028866"/>
            </a:xfrm>
            <a:custGeom>
              <a:avLst/>
              <a:gdLst/>
              <a:ahLst/>
              <a:cxnLst/>
              <a:rect l="l" t="t" r="r" b="b"/>
              <a:pathLst>
                <a:path w="3657600" h="2028866" extrusionOk="0">
                  <a:moveTo>
                    <a:pt x="167" y="466052"/>
                  </a:moveTo>
                  <a:cubicBezTo>
                    <a:pt x="58079" y="308810"/>
                    <a:pt x="159425" y="237025"/>
                    <a:pt x="330685" y="230663"/>
                  </a:cubicBezTo>
                  <a:cubicBezTo>
                    <a:pt x="409319" y="226309"/>
                    <a:pt x="488004" y="238273"/>
                    <a:pt x="561761" y="265796"/>
                  </a:cubicBezTo>
                  <a:cubicBezTo>
                    <a:pt x="579954" y="274224"/>
                    <a:pt x="601428" y="271091"/>
                    <a:pt x="616435" y="257820"/>
                  </a:cubicBezTo>
                  <a:cubicBezTo>
                    <a:pt x="857227" y="85195"/>
                    <a:pt x="1128880" y="30977"/>
                    <a:pt x="1418630" y="62501"/>
                  </a:cubicBezTo>
                  <a:cubicBezTo>
                    <a:pt x="1600177" y="82251"/>
                    <a:pt x="1737718" y="183566"/>
                    <a:pt x="1849351" y="323338"/>
                  </a:cubicBezTo>
                  <a:cubicBezTo>
                    <a:pt x="1870020" y="349165"/>
                    <a:pt x="1890594" y="375087"/>
                    <a:pt x="1913168" y="403383"/>
                  </a:cubicBezTo>
                  <a:cubicBezTo>
                    <a:pt x="1925551" y="368251"/>
                    <a:pt x="1935171" y="335587"/>
                    <a:pt x="1948411" y="304442"/>
                  </a:cubicBezTo>
                  <a:cubicBezTo>
                    <a:pt x="2029754" y="113111"/>
                    <a:pt x="2221969" y="-8904"/>
                    <a:pt x="2426280" y="591"/>
                  </a:cubicBezTo>
                  <a:cubicBezTo>
                    <a:pt x="2644593" y="10087"/>
                    <a:pt x="2822711" y="144351"/>
                    <a:pt x="2885861" y="349450"/>
                  </a:cubicBezTo>
                  <a:cubicBezTo>
                    <a:pt x="2895386" y="379455"/>
                    <a:pt x="2909198" y="391894"/>
                    <a:pt x="2938725" y="393698"/>
                  </a:cubicBezTo>
                  <a:cubicBezTo>
                    <a:pt x="2962442" y="395217"/>
                    <a:pt x="2985779" y="401009"/>
                    <a:pt x="3009401" y="403193"/>
                  </a:cubicBezTo>
                  <a:cubicBezTo>
                    <a:pt x="3125034" y="413733"/>
                    <a:pt x="3218951" y="463299"/>
                    <a:pt x="3298294" y="548472"/>
                  </a:cubicBezTo>
                  <a:cubicBezTo>
                    <a:pt x="3372589" y="628517"/>
                    <a:pt x="3451646" y="704290"/>
                    <a:pt x="3530990" y="779493"/>
                  </a:cubicBezTo>
                  <a:cubicBezTo>
                    <a:pt x="3588711" y="833996"/>
                    <a:pt x="3639479" y="891823"/>
                    <a:pt x="3657767" y="971679"/>
                  </a:cubicBezTo>
                  <a:lnTo>
                    <a:pt x="3657767" y="1057137"/>
                  </a:lnTo>
                  <a:cubicBezTo>
                    <a:pt x="3622906" y="1178012"/>
                    <a:pt x="3534419" y="1239067"/>
                    <a:pt x="3419642" y="1273630"/>
                  </a:cubicBezTo>
                  <a:cubicBezTo>
                    <a:pt x="3299151" y="1309902"/>
                    <a:pt x="3181517" y="1355575"/>
                    <a:pt x="3059216" y="1385295"/>
                  </a:cubicBezTo>
                  <a:cubicBezTo>
                    <a:pt x="2963966" y="1408559"/>
                    <a:pt x="2864144" y="1413781"/>
                    <a:pt x="2766323" y="1426980"/>
                  </a:cubicBezTo>
                  <a:cubicBezTo>
                    <a:pt x="2681550" y="1438469"/>
                    <a:pt x="2662595" y="1468664"/>
                    <a:pt x="2690980" y="1550419"/>
                  </a:cubicBezTo>
                  <a:cubicBezTo>
                    <a:pt x="2710030" y="1604827"/>
                    <a:pt x="2749368" y="1633598"/>
                    <a:pt x="2806804" y="1642523"/>
                  </a:cubicBezTo>
                  <a:cubicBezTo>
                    <a:pt x="2845570" y="1647357"/>
                    <a:pt x="2883543" y="1657188"/>
                    <a:pt x="2919770" y="1671769"/>
                  </a:cubicBezTo>
                  <a:cubicBezTo>
                    <a:pt x="2997780" y="1706617"/>
                    <a:pt x="3033594" y="1778212"/>
                    <a:pt x="3022640" y="1863955"/>
                  </a:cubicBezTo>
                  <a:cubicBezTo>
                    <a:pt x="3013115" y="1941911"/>
                    <a:pt x="2949679" y="2018823"/>
                    <a:pt x="2871669" y="2023096"/>
                  </a:cubicBezTo>
                  <a:cubicBezTo>
                    <a:pt x="2753049" y="2029523"/>
                    <a:pt x="2634130" y="2027969"/>
                    <a:pt x="2515720" y="2018443"/>
                  </a:cubicBezTo>
                  <a:cubicBezTo>
                    <a:pt x="2436281" y="2012177"/>
                    <a:pt x="2369130" y="1965744"/>
                    <a:pt x="2321886" y="1901841"/>
                  </a:cubicBezTo>
                  <a:cubicBezTo>
                    <a:pt x="2212349" y="1753334"/>
                    <a:pt x="2061187" y="1669395"/>
                    <a:pt x="1891166" y="1612423"/>
                  </a:cubicBezTo>
                  <a:cubicBezTo>
                    <a:pt x="1790562" y="1578874"/>
                    <a:pt x="1685469" y="1560597"/>
                    <a:pt x="1579412" y="1558205"/>
                  </a:cubicBezTo>
                  <a:cubicBezTo>
                    <a:pt x="1437871" y="1554597"/>
                    <a:pt x="1296266" y="1551432"/>
                    <a:pt x="1154597" y="1548710"/>
                  </a:cubicBezTo>
                  <a:cubicBezTo>
                    <a:pt x="1135071" y="1548710"/>
                    <a:pt x="1110116" y="1543202"/>
                    <a:pt x="1105544" y="1570929"/>
                  </a:cubicBezTo>
                  <a:cubicBezTo>
                    <a:pt x="1100972" y="1598655"/>
                    <a:pt x="1122498" y="1609765"/>
                    <a:pt x="1144215" y="1613563"/>
                  </a:cubicBezTo>
                  <a:cubicBezTo>
                    <a:pt x="1208414" y="1624862"/>
                    <a:pt x="1273184" y="1632553"/>
                    <a:pt x="1337382" y="1643758"/>
                  </a:cubicBezTo>
                  <a:cubicBezTo>
                    <a:pt x="1380340" y="1651164"/>
                    <a:pt x="1425679" y="1654867"/>
                    <a:pt x="1464827" y="1672244"/>
                  </a:cubicBezTo>
                  <a:cubicBezTo>
                    <a:pt x="1544360" y="1706522"/>
                    <a:pt x="1579698" y="1784763"/>
                    <a:pt x="1564649" y="1872310"/>
                  </a:cubicBezTo>
                  <a:cubicBezTo>
                    <a:pt x="1550933" y="1950837"/>
                    <a:pt x="1482162" y="2017969"/>
                    <a:pt x="1402724" y="2025565"/>
                  </a:cubicBezTo>
                  <a:cubicBezTo>
                    <a:pt x="1355099" y="2030123"/>
                    <a:pt x="1307474" y="2028509"/>
                    <a:pt x="1259849" y="2028603"/>
                  </a:cubicBezTo>
                  <a:cubicBezTo>
                    <a:pt x="1142024" y="2028603"/>
                    <a:pt x="1024200" y="2029363"/>
                    <a:pt x="906281" y="2028603"/>
                  </a:cubicBezTo>
                  <a:cubicBezTo>
                    <a:pt x="885013" y="2029458"/>
                    <a:pt x="863849" y="2025226"/>
                    <a:pt x="844558" y="2016260"/>
                  </a:cubicBezTo>
                  <a:cubicBezTo>
                    <a:pt x="655297" y="1911811"/>
                    <a:pt x="488228" y="1780111"/>
                    <a:pt x="356878" y="1606536"/>
                  </a:cubicBezTo>
                  <a:cubicBezTo>
                    <a:pt x="335638" y="1578525"/>
                    <a:pt x="327732" y="1549564"/>
                    <a:pt x="347353" y="1517660"/>
                  </a:cubicBezTo>
                  <a:cubicBezTo>
                    <a:pt x="363927" y="1490503"/>
                    <a:pt x="390311" y="1477210"/>
                    <a:pt x="420315" y="1486040"/>
                  </a:cubicBezTo>
                  <a:cubicBezTo>
                    <a:pt x="440407" y="1492328"/>
                    <a:pt x="458132" y="1504505"/>
                    <a:pt x="471178" y="1520983"/>
                  </a:cubicBezTo>
                  <a:cubicBezTo>
                    <a:pt x="579859" y="1664458"/>
                    <a:pt x="718829" y="1772989"/>
                    <a:pt x="870467" y="1866803"/>
                  </a:cubicBezTo>
                  <a:cubicBezTo>
                    <a:pt x="891803" y="1879049"/>
                    <a:pt x="915952" y="1885591"/>
                    <a:pt x="940571" y="1885794"/>
                  </a:cubicBezTo>
                  <a:cubicBezTo>
                    <a:pt x="1075064" y="1887503"/>
                    <a:pt x="1209652" y="1886648"/>
                    <a:pt x="1344145" y="1886553"/>
                  </a:cubicBezTo>
                  <a:cubicBezTo>
                    <a:pt x="1354856" y="1886776"/>
                    <a:pt x="1365571" y="1886428"/>
                    <a:pt x="1376244" y="1885509"/>
                  </a:cubicBezTo>
                  <a:cubicBezTo>
                    <a:pt x="1404819" y="1882565"/>
                    <a:pt x="1422631" y="1867183"/>
                    <a:pt x="1424822" y="1838032"/>
                  </a:cubicBezTo>
                  <a:cubicBezTo>
                    <a:pt x="1427012" y="1808882"/>
                    <a:pt x="1405200" y="1795968"/>
                    <a:pt x="1380626" y="1791695"/>
                  </a:cubicBezTo>
                  <a:cubicBezTo>
                    <a:pt x="1352622" y="1786852"/>
                    <a:pt x="1323476" y="1788372"/>
                    <a:pt x="1295472" y="1783339"/>
                  </a:cubicBezTo>
                  <a:cubicBezTo>
                    <a:pt x="1222034" y="1770236"/>
                    <a:pt x="1146882" y="1761595"/>
                    <a:pt x="1076397" y="1739091"/>
                  </a:cubicBezTo>
                  <a:cubicBezTo>
                    <a:pt x="987719" y="1710985"/>
                    <a:pt x="947714" y="1631509"/>
                    <a:pt x="964574" y="1541398"/>
                  </a:cubicBezTo>
                  <a:cubicBezTo>
                    <a:pt x="976289" y="1478539"/>
                    <a:pt x="1019152" y="1444926"/>
                    <a:pt x="1074016" y="1415680"/>
                  </a:cubicBezTo>
                  <a:cubicBezTo>
                    <a:pt x="1183649" y="1356619"/>
                    <a:pt x="1258706" y="1266983"/>
                    <a:pt x="1278232" y="1140885"/>
                  </a:cubicBezTo>
                  <a:cubicBezTo>
                    <a:pt x="1288519" y="1074418"/>
                    <a:pt x="1259182" y="1017446"/>
                    <a:pt x="1215462" y="969210"/>
                  </a:cubicBezTo>
                  <a:cubicBezTo>
                    <a:pt x="1185832" y="938491"/>
                    <a:pt x="1154409" y="909543"/>
                    <a:pt x="1121355" y="882517"/>
                  </a:cubicBezTo>
                  <a:cubicBezTo>
                    <a:pt x="1083255" y="849664"/>
                    <a:pt x="1075254" y="810638"/>
                    <a:pt x="1101162" y="776645"/>
                  </a:cubicBezTo>
                  <a:cubicBezTo>
                    <a:pt x="1127070" y="742651"/>
                    <a:pt x="1169837" y="740467"/>
                    <a:pt x="1208890" y="769618"/>
                  </a:cubicBezTo>
                  <a:cubicBezTo>
                    <a:pt x="1303187" y="839883"/>
                    <a:pt x="1382816" y="922303"/>
                    <a:pt x="1412249" y="1040045"/>
                  </a:cubicBezTo>
                  <a:cubicBezTo>
                    <a:pt x="1441300" y="1154749"/>
                    <a:pt x="1408915" y="1258438"/>
                    <a:pt x="1344812" y="1353391"/>
                  </a:cubicBezTo>
                  <a:cubicBezTo>
                    <a:pt x="1334048" y="1370482"/>
                    <a:pt x="1321952" y="1386340"/>
                    <a:pt x="1306331" y="1408464"/>
                  </a:cubicBezTo>
                  <a:cubicBezTo>
                    <a:pt x="1325381" y="1409603"/>
                    <a:pt x="1339859" y="1410648"/>
                    <a:pt x="1354527" y="1411312"/>
                  </a:cubicBezTo>
                  <a:cubicBezTo>
                    <a:pt x="1478352" y="1416915"/>
                    <a:pt x="1602844" y="1413496"/>
                    <a:pt x="1724954" y="1429733"/>
                  </a:cubicBezTo>
                  <a:cubicBezTo>
                    <a:pt x="1962317" y="1461353"/>
                    <a:pt x="2176725" y="1550229"/>
                    <a:pt x="2352271" y="1718391"/>
                  </a:cubicBezTo>
                  <a:cubicBezTo>
                    <a:pt x="2378089" y="1744630"/>
                    <a:pt x="2402174" y="1772510"/>
                    <a:pt x="2424375" y="1801855"/>
                  </a:cubicBezTo>
                  <a:cubicBezTo>
                    <a:pt x="2466285" y="1853984"/>
                    <a:pt x="2519625" y="1884275"/>
                    <a:pt x="2586300" y="1885509"/>
                  </a:cubicBezTo>
                  <a:cubicBezTo>
                    <a:pt x="2664881" y="1887028"/>
                    <a:pt x="2743463" y="1886648"/>
                    <a:pt x="2822044" y="1886458"/>
                  </a:cubicBezTo>
                  <a:cubicBezTo>
                    <a:pt x="2852619" y="1886458"/>
                    <a:pt x="2876146" y="1874494"/>
                    <a:pt x="2880527" y="1841261"/>
                  </a:cubicBezTo>
                  <a:cubicBezTo>
                    <a:pt x="2885099" y="1806128"/>
                    <a:pt x="2858715" y="1797202"/>
                    <a:pt x="2832902" y="1790746"/>
                  </a:cubicBezTo>
                  <a:cubicBezTo>
                    <a:pt x="2815757" y="1786473"/>
                    <a:pt x="2797755" y="1785713"/>
                    <a:pt x="2780134" y="1782959"/>
                  </a:cubicBezTo>
                  <a:cubicBezTo>
                    <a:pt x="2580109" y="1752005"/>
                    <a:pt x="2508671" y="1555926"/>
                    <a:pt x="2549629" y="1418909"/>
                  </a:cubicBezTo>
                  <a:cubicBezTo>
                    <a:pt x="2568679" y="1353676"/>
                    <a:pt x="2616875" y="1314460"/>
                    <a:pt x="2680693" y="1300597"/>
                  </a:cubicBezTo>
                  <a:cubicBezTo>
                    <a:pt x="2752773" y="1285564"/>
                    <a:pt x="2825714" y="1274972"/>
                    <a:pt x="2899101" y="1268882"/>
                  </a:cubicBezTo>
                  <a:cubicBezTo>
                    <a:pt x="3034737" y="1256918"/>
                    <a:pt x="3160943" y="1211910"/>
                    <a:pt x="3287816" y="1167662"/>
                  </a:cubicBezTo>
                  <a:cubicBezTo>
                    <a:pt x="3337251" y="1150666"/>
                    <a:pt x="3387829" y="1136043"/>
                    <a:pt x="3435263" y="1114583"/>
                  </a:cubicBezTo>
                  <a:cubicBezTo>
                    <a:pt x="3529656" y="1071759"/>
                    <a:pt x="3541562" y="991999"/>
                    <a:pt x="3467744" y="919074"/>
                  </a:cubicBezTo>
                  <a:cubicBezTo>
                    <a:pt x="3374399" y="826875"/>
                    <a:pt x="3280101" y="736479"/>
                    <a:pt x="3189899" y="641906"/>
                  </a:cubicBezTo>
                  <a:cubicBezTo>
                    <a:pt x="3140106" y="586886"/>
                    <a:pt x="3071480" y="552409"/>
                    <a:pt x="2997494" y="545243"/>
                  </a:cubicBezTo>
                  <a:cubicBezTo>
                    <a:pt x="2945488" y="539831"/>
                    <a:pt x="2893958" y="530146"/>
                    <a:pt x="2842142" y="522455"/>
                  </a:cubicBezTo>
                  <a:cubicBezTo>
                    <a:pt x="2790326" y="514763"/>
                    <a:pt x="2772990" y="497197"/>
                    <a:pt x="2763846" y="445732"/>
                  </a:cubicBezTo>
                  <a:cubicBezTo>
                    <a:pt x="2732414" y="269879"/>
                    <a:pt x="2598683" y="151377"/>
                    <a:pt x="2422089" y="143591"/>
                  </a:cubicBezTo>
                  <a:cubicBezTo>
                    <a:pt x="2253888" y="136321"/>
                    <a:pt x="2103935" y="248446"/>
                    <a:pt x="2063854" y="411454"/>
                  </a:cubicBezTo>
                  <a:cubicBezTo>
                    <a:pt x="2051567" y="462824"/>
                    <a:pt x="2058710" y="519226"/>
                    <a:pt x="2059663" y="572875"/>
                  </a:cubicBezTo>
                  <a:cubicBezTo>
                    <a:pt x="2059663" y="583794"/>
                    <a:pt x="2070712" y="596138"/>
                    <a:pt x="2079570" y="605064"/>
                  </a:cubicBezTo>
                  <a:cubicBezTo>
                    <a:pt x="2112622" y="639342"/>
                    <a:pt x="2154532" y="653965"/>
                    <a:pt x="2200823" y="659187"/>
                  </a:cubicBezTo>
                  <a:cubicBezTo>
                    <a:pt x="2250353" y="664790"/>
                    <a:pt x="2277023" y="695175"/>
                    <a:pt x="2272832" y="738853"/>
                  </a:cubicBezTo>
                  <a:cubicBezTo>
                    <a:pt x="2269499" y="779778"/>
                    <a:pt x="2236828" y="804751"/>
                    <a:pt x="2188917" y="800763"/>
                  </a:cubicBezTo>
                  <a:cubicBezTo>
                    <a:pt x="2101287" y="793641"/>
                    <a:pt x="2024325" y="761262"/>
                    <a:pt x="1966889" y="693466"/>
                  </a:cubicBezTo>
                  <a:cubicBezTo>
                    <a:pt x="1894785" y="608008"/>
                    <a:pt x="1824014" y="521885"/>
                    <a:pt x="1755625" y="433578"/>
                  </a:cubicBezTo>
                  <a:cubicBezTo>
                    <a:pt x="1648754" y="295516"/>
                    <a:pt x="1517024" y="202557"/>
                    <a:pt x="1336049" y="196385"/>
                  </a:cubicBezTo>
                  <a:cubicBezTo>
                    <a:pt x="1205366" y="192112"/>
                    <a:pt x="1076207" y="204931"/>
                    <a:pt x="952382" y="247090"/>
                  </a:cubicBezTo>
                  <a:cubicBezTo>
                    <a:pt x="877896" y="272538"/>
                    <a:pt x="806744" y="308335"/>
                    <a:pt x="734640" y="344987"/>
                  </a:cubicBezTo>
                  <a:cubicBezTo>
                    <a:pt x="795314" y="391324"/>
                    <a:pt x="858465" y="424178"/>
                    <a:pt x="929903" y="437377"/>
                  </a:cubicBezTo>
                  <a:cubicBezTo>
                    <a:pt x="1036773" y="457032"/>
                    <a:pt x="1131356" y="419525"/>
                    <a:pt x="1223844" y="373283"/>
                  </a:cubicBezTo>
                  <a:cubicBezTo>
                    <a:pt x="1239846" y="365307"/>
                    <a:pt x="1254896" y="355527"/>
                    <a:pt x="1271469" y="348690"/>
                  </a:cubicBezTo>
                  <a:cubicBezTo>
                    <a:pt x="1305602" y="333241"/>
                    <a:pt x="1345902" y="346924"/>
                    <a:pt x="1363481" y="379930"/>
                  </a:cubicBezTo>
                  <a:cubicBezTo>
                    <a:pt x="1381889" y="412866"/>
                    <a:pt x="1370297" y="454435"/>
                    <a:pt x="1337477" y="473174"/>
                  </a:cubicBezTo>
                  <a:cubicBezTo>
                    <a:pt x="1132976" y="595759"/>
                    <a:pt x="924378" y="634500"/>
                    <a:pt x="707399" y="503274"/>
                  </a:cubicBezTo>
                  <a:cubicBezTo>
                    <a:pt x="677966" y="485423"/>
                    <a:pt x="647486" y="469281"/>
                    <a:pt x="617387" y="452474"/>
                  </a:cubicBezTo>
                  <a:cubicBezTo>
                    <a:pt x="616530" y="451999"/>
                    <a:pt x="615101" y="452474"/>
                    <a:pt x="610053" y="452474"/>
                  </a:cubicBezTo>
                  <a:cubicBezTo>
                    <a:pt x="545562" y="514415"/>
                    <a:pt x="494588" y="588957"/>
                    <a:pt x="460320" y="671436"/>
                  </a:cubicBezTo>
                  <a:cubicBezTo>
                    <a:pt x="427364" y="753286"/>
                    <a:pt x="405456" y="839883"/>
                    <a:pt x="378786" y="924202"/>
                  </a:cubicBezTo>
                  <a:cubicBezTo>
                    <a:pt x="378284" y="926519"/>
                    <a:pt x="377934" y="928866"/>
                    <a:pt x="377738" y="931228"/>
                  </a:cubicBezTo>
                  <a:cubicBezTo>
                    <a:pt x="367070" y="989150"/>
                    <a:pt x="336114" y="1018491"/>
                    <a:pt x="292966" y="1011559"/>
                  </a:cubicBezTo>
                  <a:cubicBezTo>
                    <a:pt x="246293" y="1004058"/>
                    <a:pt x="225719" y="967026"/>
                    <a:pt x="236578" y="907585"/>
                  </a:cubicBezTo>
                  <a:cubicBezTo>
                    <a:pt x="243150" y="871598"/>
                    <a:pt x="251437" y="835895"/>
                    <a:pt x="259533" y="797819"/>
                  </a:cubicBezTo>
                  <a:cubicBezTo>
                    <a:pt x="236768" y="790888"/>
                    <a:pt x="215147" y="785475"/>
                    <a:pt x="194382" y="777594"/>
                  </a:cubicBezTo>
                  <a:cubicBezTo>
                    <a:pt x="93989" y="739613"/>
                    <a:pt x="26170" y="673146"/>
                    <a:pt x="5692" y="564234"/>
                  </a:cubicBezTo>
                  <a:cubicBezTo>
                    <a:pt x="4352" y="559703"/>
                    <a:pt x="2498" y="555338"/>
                    <a:pt x="167" y="551226"/>
                  </a:cubicBezTo>
                  <a:close/>
                  <a:moveTo>
                    <a:pt x="464892" y="385342"/>
                  </a:moveTo>
                  <a:cubicBezTo>
                    <a:pt x="381167" y="366351"/>
                    <a:pt x="295919" y="364168"/>
                    <a:pt x="214194" y="403763"/>
                  </a:cubicBezTo>
                  <a:cubicBezTo>
                    <a:pt x="150091" y="434718"/>
                    <a:pt x="127326" y="490835"/>
                    <a:pt x="150948" y="558062"/>
                  </a:cubicBezTo>
                  <a:cubicBezTo>
                    <a:pt x="176475" y="630227"/>
                    <a:pt x="239721" y="646274"/>
                    <a:pt x="299062" y="65776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2957607" y="3603682"/>
              <a:ext cx="142307" cy="141324"/>
            </a:xfrm>
            <a:custGeom>
              <a:avLst/>
              <a:gdLst/>
              <a:ahLst/>
              <a:cxnLst/>
              <a:rect l="l" t="t" r="r" b="b"/>
              <a:pathLst>
                <a:path w="142307" h="141324" extrusionOk="0">
                  <a:moveTo>
                    <a:pt x="69986" y="106"/>
                  </a:moveTo>
                  <a:cubicBezTo>
                    <a:pt x="108844" y="-1049"/>
                    <a:pt x="141284" y="29416"/>
                    <a:pt x="142443" y="68153"/>
                  </a:cubicBezTo>
                  <a:cubicBezTo>
                    <a:pt x="142471" y="69082"/>
                    <a:pt x="142480" y="70012"/>
                    <a:pt x="142471" y="70941"/>
                  </a:cubicBezTo>
                  <a:cubicBezTo>
                    <a:pt x="141723" y="109319"/>
                    <a:pt x="110858" y="140339"/>
                    <a:pt x="72367" y="141397"/>
                  </a:cubicBezTo>
                  <a:cubicBezTo>
                    <a:pt x="32809" y="141711"/>
                    <a:pt x="485" y="109999"/>
                    <a:pt x="170" y="70564"/>
                  </a:cubicBezTo>
                  <a:cubicBezTo>
                    <a:pt x="168" y="70310"/>
                    <a:pt x="167" y="70056"/>
                    <a:pt x="168" y="69802"/>
                  </a:cubicBezTo>
                  <a:cubicBezTo>
                    <a:pt x="220" y="31369"/>
                    <a:pt x="31433" y="211"/>
                    <a:pt x="69986" y="10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2"/>
            <p:cNvSpPr/>
            <p:nvPr/>
          </p:nvSpPr>
          <p:spPr>
            <a:xfrm>
              <a:off x="5572884" y="3198133"/>
              <a:ext cx="142310" cy="141232"/>
            </a:xfrm>
            <a:custGeom>
              <a:avLst/>
              <a:gdLst/>
              <a:ahLst/>
              <a:cxnLst/>
              <a:rect l="l" t="t" r="r" b="b"/>
              <a:pathLst>
                <a:path w="142310" h="141232" extrusionOk="0">
                  <a:moveTo>
                    <a:pt x="69988" y="109"/>
                  </a:moveTo>
                  <a:cubicBezTo>
                    <a:pt x="108791" y="-1099"/>
                    <a:pt x="141231" y="29279"/>
                    <a:pt x="142443" y="67962"/>
                  </a:cubicBezTo>
                  <a:cubicBezTo>
                    <a:pt x="142474" y="68956"/>
                    <a:pt x="142484" y="69950"/>
                    <a:pt x="142473" y="70944"/>
                  </a:cubicBezTo>
                  <a:cubicBezTo>
                    <a:pt x="142157" y="110118"/>
                    <a:pt x="110046" y="141619"/>
                    <a:pt x="70750" y="141305"/>
                  </a:cubicBezTo>
                  <a:cubicBezTo>
                    <a:pt x="31454" y="140990"/>
                    <a:pt x="-146" y="108979"/>
                    <a:pt x="170" y="69805"/>
                  </a:cubicBezTo>
                  <a:cubicBezTo>
                    <a:pt x="222" y="31372"/>
                    <a:pt x="31435" y="214"/>
                    <a:pt x="69988" y="10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6" name="Google Shape;76;p2"/>
          <p:cNvGrpSpPr/>
          <p:nvPr/>
        </p:nvGrpSpPr>
        <p:grpSpPr>
          <a:xfrm>
            <a:off x="4864901" y="1883379"/>
            <a:ext cx="467606" cy="402361"/>
            <a:chOff x="2622120" y="1752971"/>
            <a:chExt cx="3895621" cy="3352063"/>
          </a:xfrm>
        </p:grpSpPr>
        <p:sp>
          <p:nvSpPr>
            <p:cNvPr id="77" name="Google Shape;77;p2"/>
            <p:cNvSpPr/>
            <p:nvPr/>
          </p:nvSpPr>
          <p:spPr>
            <a:xfrm>
              <a:off x="5646884" y="2788719"/>
              <a:ext cx="870857" cy="1059480"/>
            </a:xfrm>
            <a:custGeom>
              <a:avLst/>
              <a:gdLst/>
              <a:ahLst/>
              <a:cxnLst/>
              <a:rect l="l" t="t" r="r" b="b"/>
              <a:pathLst>
                <a:path w="870857" h="1059480" extrusionOk="0">
                  <a:moveTo>
                    <a:pt x="871037" y="510693"/>
                  </a:moveTo>
                  <a:cubicBezTo>
                    <a:pt x="852684" y="580035"/>
                    <a:pt x="840797" y="651663"/>
                    <a:pt x="814551" y="718338"/>
                  </a:cubicBezTo>
                  <a:cubicBezTo>
                    <a:pt x="763675" y="846830"/>
                    <a:pt x="679135" y="949319"/>
                    <a:pt x="554370" y="1014661"/>
                  </a:cubicBezTo>
                  <a:cubicBezTo>
                    <a:pt x="363705" y="1114483"/>
                    <a:pt x="147744" y="1043236"/>
                    <a:pt x="53029" y="849116"/>
                  </a:cubicBezTo>
                  <a:cubicBezTo>
                    <a:pt x="-73543" y="589655"/>
                    <a:pt x="36673" y="212751"/>
                    <a:pt x="283064" y="62637"/>
                  </a:cubicBezTo>
                  <a:cubicBezTo>
                    <a:pt x="513955" y="-78047"/>
                    <a:pt x="772614" y="27299"/>
                    <a:pt x="848500" y="293332"/>
                  </a:cubicBezTo>
                  <a:cubicBezTo>
                    <a:pt x="857439" y="324765"/>
                    <a:pt x="863620" y="357055"/>
                    <a:pt x="871037" y="388582"/>
                  </a:cubicBezTo>
                  <a:close/>
                  <a:moveTo>
                    <a:pt x="228194" y="602038"/>
                  </a:moveTo>
                  <a:lnTo>
                    <a:pt x="218685" y="605562"/>
                  </a:lnTo>
                  <a:cubicBezTo>
                    <a:pt x="234851" y="658045"/>
                    <a:pt x="245311" y="713290"/>
                    <a:pt x="268705" y="762343"/>
                  </a:cubicBezTo>
                  <a:cubicBezTo>
                    <a:pt x="298564" y="825018"/>
                    <a:pt x="362088" y="846259"/>
                    <a:pt x="426658" y="820827"/>
                  </a:cubicBezTo>
                  <a:cubicBezTo>
                    <a:pt x="456047" y="809272"/>
                    <a:pt x="483036" y="792348"/>
                    <a:pt x="506252" y="770916"/>
                  </a:cubicBezTo>
                  <a:cubicBezTo>
                    <a:pt x="602203" y="680619"/>
                    <a:pt x="643950" y="566700"/>
                    <a:pt x="641287" y="436207"/>
                  </a:cubicBezTo>
                  <a:cubicBezTo>
                    <a:pt x="640377" y="408352"/>
                    <a:pt x="635772" y="380741"/>
                    <a:pt x="627594" y="354102"/>
                  </a:cubicBezTo>
                  <a:cubicBezTo>
                    <a:pt x="587654" y="218275"/>
                    <a:pt x="471828" y="187129"/>
                    <a:pt x="368079" y="283903"/>
                  </a:cubicBezTo>
                  <a:cubicBezTo>
                    <a:pt x="275742" y="369818"/>
                    <a:pt x="232188" y="477451"/>
                    <a:pt x="228194" y="6020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3261875" y="3204770"/>
              <a:ext cx="2626812" cy="1900264"/>
            </a:xfrm>
            <a:custGeom>
              <a:avLst/>
              <a:gdLst/>
              <a:ahLst/>
              <a:cxnLst/>
              <a:rect l="l" t="t" r="r" b="b"/>
              <a:pathLst>
                <a:path w="2626812" h="1900264" extrusionOk="0">
                  <a:moveTo>
                    <a:pt x="2616437" y="1415664"/>
                  </a:moveTo>
                  <a:cubicBezTo>
                    <a:pt x="2620621" y="1532155"/>
                    <a:pt x="2605215" y="1644264"/>
                    <a:pt x="2530851" y="1739514"/>
                  </a:cubicBezTo>
                  <a:cubicBezTo>
                    <a:pt x="2441652" y="1853814"/>
                    <a:pt x="2316031" y="1889724"/>
                    <a:pt x="2178999" y="1898391"/>
                  </a:cubicBezTo>
                  <a:cubicBezTo>
                    <a:pt x="2018098" y="1908488"/>
                    <a:pt x="1861001" y="1878770"/>
                    <a:pt x="1703523" y="1851528"/>
                  </a:cubicBezTo>
                  <a:cubicBezTo>
                    <a:pt x="1605005" y="1834574"/>
                    <a:pt x="1506486" y="1817429"/>
                    <a:pt x="1407682" y="1802284"/>
                  </a:cubicBezTo>
                  <a:cubicBezTo>
                    <a:pt x="1265801" y="1780472"/>
                    <a:pt x="1128008" y="1814476"/>
                    <a:pt x="989264" y="1835050"/>
                  </a:cubicBezTo>
                  <a:cubicBezTo>
                    <a:pt x="829124" y="1858767"/>
                    <a:pt x="668888" y="1884485"/>
                    <a:pt x="507797" y="1898010"/>
                  </a:cubicBezTo>
                  <a:cubicBezTo>
                    <a:pt x="433718" y="1904201"/>
                    <a:pt x="355075" y="1892391"/>
                    <a:pt x="282707" y="1872959"/>
                  </a:cubicBezTo>
                  <a:cubicBezTo>
                    <a:pt x="108968" y="1826287"/>
                    <a:pt x="6170" y="1681316"/>
                    <a:pt x="655" y="1488530"/>
                  </a:cubicBezTo>
                  <a:cubicBezTo>
                    <a:pt x="-4670" y="1300507"/>
                    <a:pt x="35079" y="1120580"/>
                    <a:pt x="105260" y="947129"/>
                  </a:cubicBezTo>
                  <a:cubicBezTo>
                    <a:pt x="207297" y="693383"/>
                    <a:pt x="360115" y="473737"/>
                    <a:pt x="567992" y="296286"/>
                  </a:cubicBezTo>
                  <a:cubicBezTo>
                    <a:pt x="802877" y="95404"/>
                    <a:pt x="1070475" y="-19849"/>
                    <a:pt x="1386476" y="3011"/>
                  </a:cubicBezTo>
                  <a:cubicBezTo>
                    <a:pt x="1590360" y="17775"/>
                    <a:pt x="1773323" y="92165"/>
                    <a:pt x="1938028" y="209894"/>
                  </a:cubicBezTo>
                  <a:cubicBezTo>
                    <a:pt x="2242332" y="427541"/>
                    <a:pt x="2446502" y="719672"/>
                    <a:pt x="2556146" y="1075908"/>
                  </a:cubicBezTo>
                  <a:cubicBezTo>
                    <a:pt x="2589905" y="1185254"/>
                    <a:pt x="2603694" y="1300698"/>
                    <a:pt x="2626992" y="1413378"/>
                  </a:cubicBezTo>
                  <a:close/>
                  <a:moveTo>
                    <a:pt x="1308403" y="229325"/>
                  </a:moveTo>
                  <a:cubicBezTo>
                    <a:pt x="1119164" y="229325"/>
                    <a:pt x="950655" y="294095"/>
                    <a:pt x="799834" y="404204"/>
                  </a:cubicBezTo>
                  <a:cubicBezTo>
                    <a:pt x="544599" y="590609"/>
                    <a:pt x="375900" y="840259"/>
                    <a:pt x="279379" y="1139820"/>
                  </a:cubicBezTo>
                  <a:cubicBezTo>
                    <a:pt x="243178" y="1248374"/>
                    <a:pt x="226061" y="1362398"/>
                    <a:pt x="228788" y="1476815"/>
                  </a:cubicBezTo>
                  <a:cubicBezTo>
                    <a:pt x="232402" y="1594544"/>
                    <a:pt x="283278" y="1650646"/>
                    <a:pt x="399959" y="1665696"/>
                  </a:cubicBezTo>
                  <a:cubicBezTo>
                    <a:pt x="431246" y="1669696"/>
                    <a:pt x="463673" y="1675221"/>
                    <a:pt x="495055" y="1670934"/>
                  </a:cubicBezTo>
                  <a:cubicBezTo>
                    <a:pt x="653198" y="1651313"/>
                    <a:pt x="811436" y="1631501"/>
                    <a:pt x="968818" y="1606831"/>
                  </a:cubicBezTo>
                  <a:cubicBezTo>
                    <a:pt x="1121636" y="1582828"/>
                    <a:pt x="1273789" y="1551300"/>
                    <a:pt x="1429269" y="1574637"/>
                  </a:cubicBezTo>
                  <a:cubicBezTo>
                    <a:pt x="1570675" y="1595973"/>
                    <a:pt x="1711226" y="1622833"/>
                    <a:pt x="1852442" y="1645503"/>
                  </a:cubicBezTo>
                  <a:cubicBezTo>
                    <a:pt x="1971311" y="1664553"/>
                    <a:pt x="2090180" y="1682364"/>
                    <a:pt x="2211522" y="1665791"/>
                  </a:cubicBezTo>
                  <a:cubicBezTo>
                    <a:pt x="2334099" y="1648932"/>
                    <a:pt x="2389445" y="1589591"/>
                    <a:pt x="2388303" y="1465290"/>
                  </a:cubicBezTo>
                  <a:cubicBezTo>
                    <a:pt x="2388737" y="1398142"/>
                    <a:pt x="2382365" y="1331123"/>
                    <a:pt x="2369284" y="1265265"/>
                  </a:cubicBezTo>
                  <a:cubicBezTo>
                    <a:pt x="2289880" y="904457"/>
                    <a:pt x="2103494" y="611849"/>
                    <a:pt x="1804895" y="395441"/>
                  </a:cubicBezTo>
                  <a:cubicBezTo>
                    <a:pt x="1657878" y="289333"/>
                    <a:pt x="1492317" y="228849"/>
                    <a:pt x="1308403" y="229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3474937" y="1752971"/>
              <a:ext cx="1026123" cy="1405836"/>
            </a:xfrm>
            <a:custGeom>
              <a:avLst/>
              <a:gdLst/>
              <a:ahLst/>
              <a:cxnLst/>
              <a:rect l="l" t="t" r="r" b="b"/>
              <a:pathLst>
                <a:path w="1026123" h="1405836" extrusionOk="0">
                  <a:moveTo>
                    <a:pt x="1026302" y="725386"/>
                  </a:moveTo>
                  <a:cubicBezTo>
                    <a:pt x="1020311" y="907694"/>
                    <a:pt x="974190" y="1098480"/>
                    <a:pt x="832403" y="1253833"/>
                  </a:cubicBezTo>
                  <a:cubicBezTo>
                    <a:pt x="637648" y="1467288"/>
                    <a:pt x="346086" y="1454525"/>
                    <a:pt x="167878" y="1225734"/>
                  </a:cubicBezTo>
                  <a:cubicBezTo>
                    <a:pt x="28944" y="1047331"/>
                    <a:pt x="-13278" y="840924"/>
                    <a:pt x="3744" y="620611"/>
                  </a:cubicBezTo>
                  <a:cubicBezTo>
                    <a:pt x="15916" y="460781"/>
                    <a:pt x="63274" y="311906"/>
                    <a:pt x="164645" y="185033"/>
                  </a:cubicBezTo>
                  <a:cubicBezTo>
                    <a:pt x="264495" y="59874"/>
                    <a:pt x="391257" y="-14992"/>
                    <a:pt x="556247" y="2724"/>
                  </a:cubicBezTo>
                  <a:cubicBezTo>
                    <a:pt x="708399" y="19488"/>
                    <a:pt x="815666" y="109690"/>
                    <a:pt x="896592" y="233801"/>
                  </a:cubicBezTo>
                  <a:cubicBezTo>
                    <a:pt x="981607" y="364293"/>
                    <a:pt x="1026587" y="532028"/>
                    <a:pt x="1026302" y="725386"/>
                  </a:cubicBezTo>
                  <a:close/>
                  <a:moveTo>
                    <a:pt x="227503" y="704336"/>
                  </a:moveTo>
                  <a:cubicBezTo>
                    <a:pt x="231972" y="842734"/>
                    <a:pt x="259550" y="974274"/>
                    <a:pt x="348369" y="1085336"/>
                  </a:cubicBezTo>
                  <a:cubicBezTo>
                    <a:pt x="401051" y="1151058"/>
                    <a:pt x="466952" y="1194873"/>
                    <a:pt x="556342" y="1171061"/>
                  </a:cubicBezTo>
                  <a:cubicBezTo>
                    <a:pt x="625096" y="1152773"/>
                    <a:pt x="670456" y="1102004"/>
                    <a:pt x="706402" y="1043902"/>
                  </a:cubicBezTo>
                  <a:cubicBezTo>
                    <a:pt x="770211" y="942175"/>
                    <a:pt x="795506" y="828637"/>
                    <a:pt x="796552" y="710527"/>
                  </a:cubicBezTo>
                  <a:cubicBezTo>
                    <a:pt x="797693" y="584416"/>
                    <a:pt x="774300" y="461734"/>
                    <a:pt x="701457" y="356387"/>
                  </a:cubicBezTo>
                  <a:cubicBezTo>
                    <a:pt x="670492" y="311790"/>
                    <a:pt x="630389" y="274317"/>
                    <a:pt x="583824" y="246469"/>
                  </a:cubicBezTo>
                  <a:cubicBezTo>
                    <a:pt x="506132" y="201416"/>
                    <a:pt x="414460" y="234277"/>
                    <a:pt x="346086" y="322669"/>
                  </a:cubicBezTo>
                  <a:cubicBezTo>
                    <a:pt x="259169" y="434873"/>
                    <a:pt x="231402" y="566033"/>
                    <a:pt x="227693" y="7043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4635702" y="1753437"/>
              <a:ext cx="1029990" cy="1405144"/>
            </a:xfrm>
            <a:custGeom>
              <a:avLst/>
              <a:gdLst/>
              <a:ahLst/>
              <a:cxnLst/>
              <a:rect l="l" t="t" r="r" b="b"/>
              <a:pathLst>
                <a:path w="1029990" h="1405144" extrusionOk="0">
                  <a:moveTo>
                    <a:pt x="1030166" y="739113"/>
                  </a:moveTo>
                  <a:cubicBezTo>
                    <a:pt x="1027028" y="894370"/>
                    <a:pt x="984426" y="1073821"/>
                    <a:pt x="861658" y="1224888"/>
                  </a:cubicBezTo>
                  <a:cubicBezTo>
                    <a:pt x="748019" y="1364905"/>
                    <a:pt x="602999" y="1437295"/>
                    <a:pt x="419846" y="1391670"/>
                  </a:cubicBezTo>
                  <a:cubicBezTo>
                    <a:pt x="278915" y="1357095"/>
                    <a:pt x="178114" y="1262702"/>
                    <a:pt x="113639" y="1136686"/>
                  </a:cubicBezTo>
                  <a:cubicBezTo>
                    <a:pt x="-42126" y="831886"/>
                    <a:pt x="-40510" y="525753"/>
                    <a:pt x="137128" y="230668"/>
                  </a:cubicBezTo>
                  <a:cubicBezTo>
                    <a:pt x="226422" y="82554"/>
                    <a:pt x="360316" y="-9933"/>
                    <a:pt x="542328" y="1020"/>
                  </a:cubicBezTo>
                  <a:cubicBezTo>
                    <a:pt x="703324" y="10545"/>
                    <a:pt x="816297" y="103605"/>
                    <a:pt x="901217" y="233716"/>
                  </a:cubicBezTo>
                  <a:cubicBezTo>
                    <a:pt x="988134" y="366780"/>
                    <a:pt x="1030642" y="527943"/>
                    <a:pt x="1030166" y="739113"/>
                  </a:cubicBezTo>
                  <a:close/>
                  <a:moveTo>
                    <a:pt x="801938" y="707299"/>
                  </a:moveTo>
                  <a:cubicBezTo>
                    <a:pt x="803650" y="564424"/>
                    <a:pt x="757719" y="414024"/>
                    <a:pt x="683925" y="321822"/>
                  </a:cubicBezTo>
                  <a:cubicBezTo>
                    <a:pt x="602048" y="219429"/>
                    <a:pt x="493735" y="196854"/>
                    <a:pt x="406342" y="268959"/>
                  </a:cubicBezTo>
                  <a:cubicBezTo>
                    <a:pt x="372533" y="297334"/>
                    <a:pt x="343617" y="331091"/>
                    <a:pt x="320757" y="368876"/>
                  </a:cubicBezTo>
                  <a:cubicBezTo>
                    <a:pt x="238404" y="503274"/>
                    <a:pt x="220717" y="651864"/>
                    <a:pt x="240877" y="805026"/>
                  </a:cubicBezTo>
                  <a:cubicBezTo>
                    <a:pt x="253429" y="905895"/>
                    <a:pt x="285667" y="1000479"/>
                    <a:pt x="350141" y="1080679"/>
                  </a:cubicBezTo>
                  <a:cubicBezTo>
                    <a:pt x="402634" y="1146116"/>
                    <a:pt x="466633" y="1192884"/>
                    <a:pt x="556497" y="1171452"/>
                  </a:cubicBezTo>
                  <a:cubicBezTo>
                    <a:pt x="628770" y="1154307"/>
                    <a:pt x="675081" y="1101634"/>
                    <a:pt x="712644" y="1040960"/>
                  </a:cubicBezTo>
                  <a:cubicBezTo>
                    <a:pt x="775882" y="938852"/>
                    <a:pt x="798610" y="825600"/>
                    <a:pt x="801938" y="7072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2622120" y="2787638"/>
              <a:ext cx="872451" cy="1060952"/>
            </a:xfrm>
            <a:custGeom>
              <a:avLst/>
              <a:gdLst/>
              <a:ahLst/>
              <a:cxnLst/>
              <a:rect l="l" t="t" r="r" b="b"/>
              <a:pathLst>
                <a:path w="872451" h="1060952" extrusionOk="0">
                  <a:moveTo>
                    <a:pt x="872632" y="630741"/>
                  </a:moveTo>
                  <a:cubicBezTo>
                    <a:pt x="868162" y="746375"/>
                    <a:pt x="835545" y="851436"/>
                    <a:pt x="758518" y="939161"/>
                  </a:cubicBezTo>
                  <a:cubicBezTo>
                    <a:pt x="636225" y="1079178"/>
                    <a:pt x="438903" y="1101086"/>
                    <a:pt x="276195" y="992025"/>
                  </a:cubicBezTo>
                  <a:cubicBezTo>
                    <a:pt x="119003" y="886678"/>
                    <a:pt x="38457" y="733040"/>
                    <a:pt x="8693" y="549969"/>
                  </a:cubicBezTo>
                  <a:cubicBezTo>
                    <a:pt x="-9375" y="439765"/>
                    <a:pt x="419" y="332228"/>
                    <a:pt x="46731" y="229644"/>
                  </a:cubicBezTo>
                  <a:cubicBezTo>
                    <a:pt x="148197" y="2568"/>
                    <a:pt x="396776" y="-68298"/>
                    <a:pt x="601611" y="72767"/>
                  </a:cubicBezTo>
                  <a:cubicBezTo>
                    <a:pt x="763273" y="184209"/>
                    <a:pt x="842867" y="344896"/>
                    <a:pt x="867116" y="536158"/>
                  </a:cubicBezTo>
                  <a:cubicBezTo>
                    <a:pt x="871110" y="567019"/>
                    <a:pt x="870920" y="599214"/>
                    <a:pt x="872632" y="630741"/>
                  </a:cubicBezTo>
                  <a:close/>
                  <a:moveTo>
                    <a:pt x="651536" y="610834"/>
                  </a:moveTo>
                  <a:cubicBezTo>
                    <a:pt x="643833" y="485485"/>
                    <a:pt x="594479" y="368899"/>
                    <a:pt x="504994" y="285651"/>
                  </a:cubicBezTo>
                  <a:cubicBezTo>
                    <a:pt x="401436" y="188877"/>
                    <a:pt x="284183" y="218976"/>
                    <a:pt x="244814" y="354040"/>
                  </a:cubicBezTo>
                  <a:cubicBezTo>
                    <a:pt x="210485" y="471864"/>
                    <a:pt x="235304" y="582640"/>
                    <a:pt x="295500" y="686272"/>
                  </a:cubicBezTo>
                  <a:cubicBezTo>
                    <a:pt x="326501" y="739612"/>
                    <a:pt x="366821" y="784951"/>
                    <a:pt x="423022" y="813336"/>
                  </a:cubicBezTo>
                  <a:cubicBezTo>
                    <a:pt x="499098" y="851436"/>
                    <a:pt x="572226" y="831338"/>
                    <a:pt x="608363" y="754471"/>
                  </a:cubicBezTo>
                  <a:cubicBezTo>
                    <a:pt x="629379" y="709894"/>
                    <a:pt x="637842" y="658935"/>
                    <a:pt x="651536" y="6108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82" name="Google Shape;82;p2"/>
          <p:cNvGrpSpPr/>
          <p:nvPr/>
        </p:nvGrpSpPr>
        <p:grpSpPr>
          <a:xfrm>
            <a:off x="590375" y="5249959"/>
            <a:ext cx="540000" cy="539958"/>
            <a:chOff x="2742914" y="1600200"/>
            <a:chExt cx="3657600" cy="3657314"/>
          </a:xfrm>
        </p:grpSpPr>
        <p:sp>
          <p:nvSpPr>
            <p:cNvPr id="83" name="Google Shape;83;p2"/>
            <p:cNvSpPr/>
            <p:nvPr/>
          </p:nvSpPr>
          <p:spPr>
            <a:xfrm>
              <a:off x="2742914" y="1600200"/>
              <a:ext cx="3657600" cy="3657314"/>
            </a:xfrm>
            <a:custGeom>
              <a:avLst/>
              <a:gdLst/>
              <a:ahLst/>
              <a:cxnLst/>
              <a:rect l="l" t="t" r="r" b="b"/>
              <a:pathLst>
                <a:path w="3657600" h="3657314" extrusionOk="0">
                  <a:moveTo>
                    <a:pt x="1522072" y="160"/>
                  </a:moveTo>
                  <a:lnTo>
                    <a:pt x="2136434" y="160"/>
                  </a:lnTo>
                  <a:cubicBezTo>
                    <a:pt x="2208729" y="24258"/>
                    <a:pt x="2264355" y="66835"/>
                    <a:pt x="2288263" y="143511"/>
                  </a:cubicBezTo>
                  <a:cubicBezTo>
                    <a:pt x="2316838" y="143511"/>
                    <a:pt x="2344460" y="142749"/>
                    <a:pt x="2371702" y="143511"/>
                  </a:cubicBezTo>
                  <a:cubicBezTo>
                    <a:pt x="2469248" y="145171"/>
                    <a:pt x="2553158" y="212981"/>
                    <a:pt x="2575251" y="308008"/>
                  </a:cubicBezTo>
                  <a:cubicBezTo>
                    <a:pt x="2580506" y="338444"/>
                    <a:pt x="2582612" y="369341"/>
                    <a:pt x="2581538" y="400210"/>
                  </a:cubicBezTo>
                  <a:cubicBezTo>
                    <a:pt x="2582490" y="456883"/>
                    <a:pt x="2581538" y="513652"/>
                    <a:pt x="2581538" y="573374"/>
                  </a:cubicBezTo>
                  <a:lnTo>
                    <a:pt x="2953775" y="573374"/>
                  </a:lnTo>
                  <a:cubicBezTo>
                    <a:pt x="3121415" y="573374"/>
                    <a:pt x="3223904" y="653194"/>
                    <a:pt x="3265242" y="814642"/>
                  </a:cubicBezTo>
                  <a:cubicBezTo>
                    <a:pt x="3343347" y="1119442"/>
                    <a:pt x="3421801" y="1424242"/>
                    <a:pt x="3500605" y="1729042"/>
                  </a:cubicBezTo>
                  <a:cubicBezTo>
                    <a:pt x="3503462" y="1739996"/>
                    <a:pt x="3507558" y="1754474"/>
                    <a:pt x="3515845" y="1759427"/>
                  </a:cubicBezTo>
                  <a:cubicBezTo>
                    <a:pt x="3594140" y="1807052"/>
                    <a:pt x="3635669" y="1878680"/>
                    <a:pt x="3657767" y="1964500"/>
                  </a:cubicBezTo>
                  <a:lnTo>
                    <a:pt x="3657767" y="2050225"/>
                  </a:lnTo>
                  <a:cubicBezTo>
                    <a:pt x="3636717" y="2136712"/>
                    <a:pt x="3594521" y="2208340"/>
                    <a:pt x="3516512" y="2256251"/>
                  </a:cubicBezTo>
                  <a:cubicBezTo>
                    <a:pt x="3508511" y="2261204"/>
                    <a:pt x="3504701" y="2276063"/>
                    <a:pt x="3502319" y="2287017"/>
                  </a:cubicBezTo>
                  <a:cubicBezTo>
                    <a:pt x="3422944" y="2662683"/>
                    <a:pt x="3343887" y="3038444"/>
                    <a:pt x="3265147" y="3414301"/>
                  </a:cubicBezTo>
                  <a:cubicBezTo>
                    <a:pt x="3233333" y="3566224"/>
                    <a:pt x="3122272" y="3657474"/>
                    <a:pt x="2966443" y="3657474"/>
                  </a:cubicBezTo>
                  <a:cubicBezTo>
                    <a:pt x="2208062" y="3657474"/>
                    <a:pt x="1449682" y="3657474"/>
                    <a:pt x="691301" y="3657474"/>
                  </a:cubicBezTo>
                  <a:cubicBezTo>
                    <a:pt x="535472" y="3657474"/>
                    <a:pt x="424601" y="3566129"/>
                    <a:pt x="392788" y="3414205"/>
                  </a:cubicBezTo>
                  <a:cubicBezTo>
                    <a:pt x="314111" y="3038349"/>
                    <a:pt x="235022" y="2662588"/>
                    <a:pt x="155520" y="2286922"/>
                  </a:cubicBezTo>
                  <a:cubicBezTo>
                    <a:pt x="153234" y="2275873"/>
                    <a:pt x="149615" y="2260918"/>
                    <a:pt x="141518" y="2255965"/>
                  </a:cubicBezTo>
                  <a:cubicBezTo>
                    <a:pt x="63318" y="2208340"/>
                    <a:pt x="21122" y="2136712"/>
                    <a:pt x="167" y="2050225"/>
                  </a:cubicBezTo>
                  <a:lnTo>
                    <a:pt x="167" y="1964500"/>
                  </a:lnTo>
                  <a:cubicBezTo>
                    <a:pt x="20551" y="1885157"/>
                    <a:pt x="57317" y="1817149"/>
                    <a:pt x="127136" y="1769047"/>
                  </a:cubicBezTo>
                  <a:cubicBezTo>
                    <a:pt x="141809" y="1758244"/>
                    <a:pt x="152466" y="1742861"/>
                    <a:pt x="157425" y="1725328"/>
                  </a:cubicBezTo>
                  <a:cubicBezTo>
                    <a:pt x="237181" y="1419575"/>
                    <a:pt x="316080" y="1113632"/>
                    <a:pt x="394121" y="807499"/>
                  </a:cubicBezTo>
                  <a:cubicBezTo>
                    <a:pt x="432983" y="656051"/>
                    <a:pt x="539568" y="573469"/>
                    <a:pt x="697112" y="573279"/>
                  </a:cubicBezTo>
                  <a:lnTo>
                    <a:pt x="1036202" y="573279"/>
                  </a:lnTo>
                  <a:cubicBezTo>
                    <a:pt x="1048679" y="573279"/>
                    <a:pt x="1061157" y="571945"/>
                    <a:pt x="1077159" y="571088"/>
                  </a:cubicBezTo>
                  <a:cubicBezTo>
                    <a:pt x="1077159" y="493745"/>
                    <a:pt x="1074968" y="420117"/>
                    <a:pt x="1077731" y="346584"/>
                  </a:cubicBezTo>
                  <a:cubicBezTo>
                    <a:pt x="1080437" y="248791"/>
                    <a:pt x="1151514" y="166372"/>
                    <a:pt x="1247847" y="149321"/>
                  </a:cubicBezTo>
                  <a:cubicBezTo>
                    <a:pt x="1287185" y="141987"/>
                    <a:pt x="1328143" y="143225"/>
                    <a:pt x="1370815" y="140463"/>
                  </a:cubicBezTo>
                  <a:cubicBezTo>
                    <a:pt x="1394151" y="66358"/>
                    <a:pt x="1449682" y="23972"/>
                    <a:pt x="1522072" y="160"/>
                  </a:cubicBezTo>
                  <a:close/>
                  <a:moveTo>
                    <a:pt x="309063" y="1718851"/>
                  </a:moveTo>
                  <a:lnTo>
                    <a:pt x="3348586" y="1718851"/>
                  </a:lnTo>
                  <a:cubicBezTo>
                    <a:pt x="3346109" y="1706754"/>
                    <a:pt x="3344585" y="1697419"/>
                    <a:pt x="3342204" y="1688275"/>
                  </a:cubicBezTo>
                  <a:cubicBezTo>
                    <a:pt x="3270386" y="1408875"/>
                    <a:pt x="3198504" y="1129221"/>
                    <a:pt x="3126558" y="849313"/>
                  </a:cubicBezTo>
                  <a:cubicBezTo>
                    <a:pt x="3101603" y="752730"/>
                    <a:pt x="3055216" y="716916"/>
                    <a:pt x="2956061" y="716916"/>
                  </a:cubicBezTo>
                  <a:lnTo>
                    <a:pt x="2016991" y="716916"/>
                  </a:lnTo>
                  <a:cubicBezTo>
                    <a:pt x="1576555" y="716916"/>
                    <a:pt x="1136151" y="716916"/>
                    <a:pt x="695778" y="716916"/>
                  </a:cubicBezTo>
                  <a:cubicBezTo>
                    <a:pt x="605481" y="716916"/>
                    <a:pt x="556808" y="755016"/>
                    <a:pt x="533853" y="841884"/>
                  </a:cubicBezTo>
                  <a:cubicBezTo>
                    <a:pt x="487117" y="1022605"/>
                    <a:pt x="440476" y="1203262"/>
                    <a:pt x="393931" y="1383856"/>
                  </a:cubicBezTo>
                  <a:cubicBezTo>
                    <a:pt x="365832" y="1495299"/>
                    <a:pt x="337638" y="1606837"/>
                    <a:pt x="309063" y="1718851"/>
                  </a:cubicBezTo>
                  <a:close/>
                  <a:moveTo>
                    <a:pt x="3353729" y="2296828"/>
                  </a:moveTo>
                  <a:lnTo>
                    <a:pt x="307634" y="2296828"/>
                  </a:lnTo>
                  <a:cubicBezTo>
                    <a:pt x="307791" y="2305724"/>
                    <a:pt x="308523" y="2314601"/>
                    <a:pt x="309825" y="2323402"/>
                  </a:cubicBezTo>
                  <a:cubicBezTo>
                    <a:pt x="384818" y="2679002"/>
                    <a:pt x="459971" y="3034856"/>
                    <a:pt x="535282" y="3390964"/>
                  </a:cubicBezTo>
                  <a:cubicBezTo>
                    <a:pt x="552236" y="3470498"/>
                    <a:pt x="605957" y="3514789"/>
                    <a:pt x="686539" y="3514789"/>
                  </a:cubicBezTo>
                  <a:cubicBezTo>
                    <a:pt x="1448539" y="3514789"/>
                    <a:pt x="2210348" y="3514789"/>
                    <a:pt x="2971967" y="3514789"/>
                  </a:cubicBezTo>
                  <a:cubicBezTo>
                    <a:pt x="3052549" y="3514789"/>
                    <a:pt x="3106460" y="3470879"/>
                    <a:pt x="3123320" y="3390964"/>
                  </a:cubicBezTo>
                  <a:cubicBezTo>
                    <a:pt x="3187709" y="3087498"/>
                    <a:pt x="3251748" y="2783936"/>
                    <a:pt x="3315439" y="2480279"/>
                  </a:cubicBezTo>
                  <a:cubicBezTo>
                    <a:pt x="3328012" y="2420176"/>
                    <a:pt x="3340585" y="2359978"/>
                    <a:pt x="3353729" y="2296828"/>
                  </a:cubicBezTo>
                  <a:close/>
                  <a:moveTo>
                    <a:pt x="1827348" y="2151286"/>
                  </a:moveTo>
                  <a:lnTo>
                    <a:pt x="3338204" y="2151286"/>
                  </a:lnTo>
                  <a:cubicBezTo>
                    <a:pt x="3353634" y="2151286"/>
                    <a:pt x="3369160" y="2151286"/>
                    <a:pt x="3384590" y="2150428"/>
                  </a:cubicBezTo>
                  <a:cubicBezTo>
                    <a:pt x="3463147" y="2142998"/>
                    <a:pt x="3520807" y="2073292"/>
                    <a:pt x="3513377" y="1994735"/>
                  </a:cubicBezTo>
                  <a:cubicBezTo>
                    <a:pt x="3512714" y="1987722"/>
                    <a:pt x="3511533" y="1980768"/>
                    <a:pt x="3509844" y="1973930"/>
                  </a:cubicBezTo>
                  <a:cubicBezTo>
                    <a:pt x="3491366" y="1902588"/>
                    <a:pt x="3436597" y="1864678"/>
                    <a:pt x="3350872" y="1864678"/>
                  </a:cubicBezTo>
                  <a:lnTo>
                    <a:pt x="307634" y="1864678"/>
                  </a:lnTo>
                  <a:cubicBezTo>
                    <a:pt x="296966" y="1864678"/>
                    <a:pt x="286203" y="1864678"/>
                    <a:pt x="275535" y="1865345"/>
                  </a:cubicBezTo>
                  <a:cubicBezTo>
                    <a:pt x="196448" y="1872171"/>
                    <a:pt x="137868" y="1941817"/>
                    <a:pt x="144694" y="2020904"/>
                  </a:cubicBezTo>
                  <a:cubicBezTo>
                    <a:pt x="145681" y="2032346"/>
                    <a:pt x="148037" y="2043630"/>
                    <a:pt x="151710" y="2054512"/>
                  </a:cubicBezTo>
                  <a:cubicBezTo>
                    <a:pt x="172951" y="2117377"/>
                    <a:pt x="226481" y="2151286"/>
                    <a:pt x="305920" y="2151286"/>
                  </a:cubicBezTo>
                  <a:close/>
                  <a:moveTo>
                    <a:pt x="1221368" y="571279"/>
                  </a:moveTo>
                  <a:lnTo>
                    <a:pt x="2438282" y="571279"/>
                  </a:lnTo>
                  <a:cubicBezTo>
                    <a:pt x="2438282" y="506509"/>
                    <a:pt x="2438282" y="443739"/>
                    <a:pt x="2438282" y="380779"/>
                  </a:cubicBezTo>
                  <a:cubicBezTo>
                    <a:pt x="2438282" y="303435"/>
                    <a:pt x="2366939" y="256954"/>
                    <a:pt x="2294740" y="287434"/>
                  </a:cubicBezTo>
                  <a:cubicBezTo>
                    <a:pt x="2288982" y="291063"/>
                    <a:pt x="2284670" y="296587"/>
                    <a:pt x="2282548" y="303055"/>
                  </a:cubicBezTo>
                  <a:cubicBezTo>
                    <a:pt x="2243210" y="393637"/>
                    <a:pt x="2172820" y="431356"/>
                    <a:pt x="2075760" y="430309"/>
                  </a:cubicBezTo>
                  <a:cubicBezTo>
                    <a:pt x="1910406" y="428689"/>
                    <a:pt x="1745052" y="430309"/>
                    <a:pt x="1579698" y="429642"/>
                  </a:cubicBezTo>
                  <a:cubicBezTo>
                    <a:pt x="1557306" y="430108"/>
                    <a:pt x="1534934" y="427999"/>
                    <a:pt x="1513023" y="423355"/>
                  </a:cubicBezTo>
                  <a:cubicBezTo>
                    <a:pt x="1439776" y="405734"/>
                    <a:pt x="1395104" y="356680"/>
                    <a:pt x="1369481" y="286672"/>
                  </a:cubicBezTo>
                  <a:cubicBezTo>
                    <a:pt x="1342240" y="286672"/>
                    <a:pt x="1316046" y="285243"/>
                    <a:pt x="1290043" y="286672"/>
                  </a:cubicBezTo>
                  <a:cubicBezTo>
                    <a:pt x="1252514" y="289148"/>
                    <a:pt x="1223368" y="313246"/>
                    <a:pt x="1222511" y="347917"/>
                  </a:cubicBezTo>
                  <a:cubicBezTo>
                    <a:pt x="1219844" y="421831"/>
                    <a:pt x="1221368" y="495364"/>
                    <a:pt x="1221368" y="571279"/>
                  </a:cubicBezTo>
                  <a:close/>
                  <a:moveTo>
                    <a:pt x="1832587" y="143320"/>
                  </a:moveTo>
                  <a:cubicBezTo>
                    <a:pt x="1746862" y="143320"/>
                    <a:pt x="1661137" y="143320"/>
                    <a:pt x="1575983" y="143320"/>
                  </a:cubicBezTo>
                  <a:cubicBezTo>
                    <a:pt x="1524358" y="143320"/>
                    <a:pt x="1507022" y="162370"/>
                    <a:pt x="1507022" y="215329"/>
                  </a:cubicBezTo>
                  <a:cubicBezTo>
                    <a:pt x="1507022" y="268288"/>
                    <a:pt x="1523691" y="286290"/>
                    <a:pt x="1576364" y="286290"/>
                  </a:cubicBezTo>
                  <a:cubicBezTo>
                    <a:pt x="1745147" y="286290"/>
                    <a:pt x="1913867" y="286290"/>
                    <a:pt x="2082523" y="286290"/>
                  </a:cubicBezTo>
                  <a:cubicBezTo>
                    <a:pt x="2134815" y="286290"/>
                    <a:pt x="2151484" y="268669"/>
                    <a:pt x="2151484" y="214853"/>
                  </a:cubicBezTo>
                  <a:cubicBezTo>
                    <a:pt x="2151484" y="161037"/>
                    <a:pt x="2133958" y="143415"/>
                    <a:pt x="2082047" y="143320"/>
                  </a:cubicBezTo>
                  <a:cubicBezTo>
                    <a:pt x="1998893" y="143130"/>
                    <a:pt x="1915740" y="143320"/>
                    <a:pt x="1832587" y="1433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3423213" y="4039437"/>
              <a:ext cx="481655" cy="932010"/>
            </a:xfrm>
            <a:custGeom>
              <a:avLst/>
              <a:gdLst/>
              <a:ahLst/>
              <a:cxnLst/>
              <a:rect l="l" t="t" r="r" b="b"/>
              <a:pathLst>
                <a:path w="481655" h="932010" extrusionOk="0">
                  <a:moveTo>
                    <a:pt x="479156" y="464809"/>
                  </a:moveTo>
                  <a:cubicBezTo>
                    <a:pt x="479156" y="547962"/>
                    <a:pt x="483061" y="631497"/>
                    <a:pt x="478204" y="714364"/>
                  </a:cubicBezTo>
                  <a:cubicBezTo>
                    <a:pt x="471631" y="826759"/>
                    <a:pt x="385811" y="912103"/>
                    <a:pt x="270368" y="929820"/>
                  </a:cubicBezTo>
                  <a:cubicBezTo>
                    <a:pt x="169117" y="945250"/>
                    <a:pt x="60818" y="883338"/>
                    <a:pt x="21099" y="784373"/>
                  </a:cubicBezTo>
                  <a:cubicBezTo>
                    <a:pt x="9401" y="755788"/>
                    <a:pt x="2948" y="725330"/>
                    <a:pt x="2049" y="694457"/>
                  </a:cubicBezTo>
                  <a:cubicBezTo>
                    <a:pt x="144" y="542057"/>
                    <a:pt x="-999" y="389657"/>
                    <a:pt x="2049" y="237828"/>
                  </a:cubicBezTo>
                  <a:cubicBezTo>
                    <a:pt x="4335" y="114003"/>
                    <a:pt x="89298" y="19801"/>
                    <a:pt x="205408" y="2847"/>
                  </a:cubicBezTo>
                  <a:cubicBezTo>
                    <a:pt x="321517" y="-14108"/>
                    <a:pt x="430293" y="50472"/>
                    <a:pt x="466583" y="159819"/>
                  </a:cubicBezTo>
                  <a:cubicBezTo>
                    <a:pt x="475972" y="191641"/>
                    <a:pt x="480720" y="224652"/>
                    <a:pt x="480680" y="257831"/>
                  </a:cubicBezTo>
                  <a:cubicBezTo>
                    <a:pt x="482776" y="326792"/>
                    <a:pt x="481347" y="395753"/>
                    <a:pt x="481347" y="464809"/>
                  </a:cubicBezTo>
                  <a:close/>
                  <a:moveTo>
                    <a:pt x="336281" y="466905"/>
                  </a:moveTo>
                  <a:lnTo>
                    <a:pt x="337138" y="466905"/>
                  </a:lnTo>
                  <a:cubicBezTo>
                    <a:pt x="337138" y="393181"/>
                    <a:pt x="337996" y="319553"/>
                    <a:pt x="337138" y="245829"/>
                  </a:cubicBezTo>
                  <a:cubicBezTo>
                    <a:pt x="336186" y="184679"/>
                    <a:pt x="296657" y="143340"/>
                    <a:pt x="241888" y="143150"/>
                  </a:cubicBezTo>
                  <a:cubicBezTo>
                    <a:pt x="187119" y="142959"/>
                    <a:pt x="145971" y="183631"/>
                    <a:pt x="145400" y="244877"/>
                  </a:cubicBezTo>
                  <a:cubicBezTo>
                    <a:pt x="144067" y="392229"/>
                    <a:pt x="143876" y="539580"/>
                    <a:pt x="146067" y="686932"/>
                  </a:cubicBezTo>
                  <a:cubicBezTo>
                    <a:pt x="147356" y="711596"/>
                    <a:pt x="156053" y="735297"/>
                    <a:pt x="171022" y="754941"/>
                  </a:cubicBezTo>
                  <a:cubicBezTo>
                    <a:pt x="195406" y="786468"/>
                    <a:pt x="231601" y="795898"/>
                    <a:pt x="270559" y="782754"/>
                  </a:cubicBezTo>
                  <a:cubicBezTo>
                    <a:pt x="309516" y="769609"/>
                    <a:pt x="335043" y="740939"/>
                    <a:pt x="335995" y="698553"/>
                  </a:cubicBezTo>
                  <a:cubicBezTo>
                    <a:pt x="337615" y="621400"/>
                    <a:pt x="336376" y="544152"/>
                    <a:pt x="336376" y="4669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5239749" y="4039367"/>
              <a:ext cx="480912" cy="932209"/>
            </a:xfrm>
            <a:custGeom>
              <a:avLst/>
              <a:gdLst/>
              <a:ahLst/>
              <a:cxnLst/>
              <a:rect l="l" t="t" r="r" b="b"/>
              <a:pathLst>
                <a:path w="480912" h="932209" extrusionOk="0">
                  <a:moveTo>
                    <a:pt x="480275" y="465545"/>
                  </a:moveTo>
                  <a:cubicBezTo>
                    <a:pt x="480275" y="540507"/>
                    <a:pt x="482085" y="615469"/>
                    <a:pt x="480275" y="690335"/>
                  </a:cubicBezTo>
                  <a:cubicBezTo>
                    <a:pt x="476561" y="820542"/>
                    <a:pt x="387978" y="916840"/>
                    <a:pt x="261772" y="931032"/>
                  </a:cubicBezTo>
                  <a:cubicBezTo>
                    <a:pt x="148806" y="943700"/>
                    <a:pt x="37744" y="865024"/>
                    <a:pt x="8693" y="750057"/>
                  </a:cubicBezTo>
                  <a:cubicBezTo>
                    <a:pt x="3439" y="728225"/>
                    <a:pt x="848" y="705837"/>
                    <a:pt x="978" y="683382"/>
                  </a:cubicBezTo>
                  <a:cubicBezTo>
                    <a:pt x="311" y="538316"/>
                    <a:pt x="-451" y="393155"/>
                    <a:pt x="978" y="248090"/>
                  </a:cubicBezTo>
                  <a:cubicBezTo>
                    <a:pt x="2311" y="114740"/>
                    <a:pt x="86131" y="18918"/>
                    <a:pt x="212147" y="1964"/>
                  </a:cubicBezTo>
                  <a:cubicBezTo>
                    <a:pt x="339850" y="-13746"/>
                    <a:pt x="456937" y="74828"/>
                    <a:pt x="476561" y="201989"/>
                  </a:cubicBezTo>
                  <a:cubicBezTo>
                    <a:pt x="478341" y="211424"/>
                    <a:pt x="479455" y="220972"/>
                    <a:pt x="479895" y="230564"/>
                  </a:cubicBezTo>
                  <a:cubicBezTo>
                    <a:pt x="479895" y="309050"/>
                    <a:pt x="479895" y="387536"/>
                    <a:pt x="479895" y="466022"/>
                  </a:cubicBezTo>
                  <a:close/>
                  <a:moveTo>
                    <a:pt x="144424" y="464688"/>
                  </a:moveTo>
                  <a:cubicBezTo>
                    <a:pt x="144424" y="537173"/>
                    <a:pt x="143662" y="609659"/>
                    <a:pt x="144424" y="682144"/>
                  </a:cubicBezTo>
                  <a:cubicBezTo>
                    <a:pt x="145186" y="745676"/>
                    <a:pt x="184620" y="788348"/>
                    <a:pt x="240150" y="788348"/>
                  </a:cubicBezTo>
                  <a:cubicBezTo>
                    <a:pt x="295681" y="788348"/>
                    <a:pt x="335972" y="745771"/>
                    <a:pt x="336448" y="682239"/>
                  </a:cubicBezTo>
                  <a:cubicBezTo>
                    <a:pt x="337464" y="538412"/>
                    <a:pt x="337464" y="394584"/>
                    <a:pt x="336448" y="250757"/>
                  </a:cubicBezTo>
                  <a:cubicBezTo>
                    <a:pt x="336448" y="184844"/>
                    <a:pt x="295586" y="142172"/>
                    <a:pt x="238341" y="143219"/>
                  </a:cubicBezTo>
                  <a:cubicBezTo>
                    <a:pt x="181095" y="144267"/>
                    <a:pt x="144996" y="186082"/>
                    <a:pt x="144234" y="250757"/>
                  </a:cubicBezTo>
                  <a:cubicBezTo>
                    <a:pt x="143472" y="322099"/>
                    <a:pt x="144424" y="393346"/>
                    <a:pt x="144424" y="4646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2"/>
            <p:cNvSpPr/>
            <p:nvPr/>
          </p:nvSpPr>
          <p:spPr>
            <a:xfrm>
              <a:off x="4028979" y="4038217"/>
              <a:ext cx="479932" cy="932976"/>
            </a:xfrm>
            <a:custGeom>
              <a:avLst/>
              <a:gdLst/>
              <a:ahLst/>
              <a:cxnLst/>
              <a:rect l="l" t="t" r="r" b="b"/>
              <a:pathLst>
                <a:path w="479932" h="932976" extrusionOk="0">
                  <a:moveTo>
                    <a:pt x="479846" y="467267"/>
                  </a:moveTo>
                  <a:cubicBezTo>
                    <a:pt x="479846" y="540991"/>
                    <a:pt x="480418" y="614809"/>
                    <a:pt x="479846" y="688533"/>
                  </a:cubicBezTo>
                  <a:cubicBezTo>
                    <a:pt x="478227" y="827217"/>
                    <a:pt x="374119" y="933516"/>
                    <a:pt x="240007" y="933135"/>
                  </a:cubicBezTo>
                  <a:cubicBezTo>
                    <a:pt x="105895" y="932754"/>
                    <a:pt x="1882" y="825217"/>
                    <a:pt x="739" y="687295"/>
                  </a:cubicBezTo>
                  <a:cubicBezTo>
                    <a:pt x="-23" y="539784"/>
                    <a:pt x="-23" y="392305"/>
                    <a:pt x="739" y="244858"/>
                  </a:cubicBezTo>
                  <a:cubicBezTo>
                    <a:pt x="1501" y="107413"/>
                    <a:pt x="108276" y="-315"/>
                    <a:pt x="241150" y="161"/>
                  </a:cubicBezTo>
                  <a:cubicBezTo>
                    <a:pt x="374024" y="637"/>
                    <a:pt x="477846" y="105984"/>
                    <a:pt x="479275" y="242477"/>
                  </a:cubicBezTo>
                  <a:cubicBezTo>
                    <a:pt x="480608" y="317439"/>
                    <a:pt x="479846" y="392401"/>
                    <a:pt x="479846" y="467267"/>
                  </a:cubicBezTo>
                  <a:close/>
                  <a:moveTo>
                    <a:pt x="336971" y="469744"/>
                  </a:moveTo>
                  <a:cubicBezTo>
                    <a:pt x="336971" y="397258"/>
                    <a:pt x="336971" y="324773"/>
                    <a:pt x="336971" y="252193"/>
                  </a:cubicBezTo>
                  <a:cubicBezTo>
                    <a:pt x="336971" y="187327"/>
                    <a:pt x="296585" y="143322"/>
                    <a:pt x="239626" y="144274"/>
                  </a:cubicBezTo>
                  <a:cubicBezTo>
                    <a:pt x="182666" y="145227"/>
                    <a:pt x="144376" y="188185"/>
                    <a:pt x="144376" y="251431"/>
                  </a:cubicBezTo>
                  <a:cubicBezTo>
                    <a:pt x="143804" y="395258"/>
                    <a:pt x="143804" y="539117"/>
                    <a:pt x="144376" y="683008"/>
                  </a:cubicBezTo>
                  <a:cubicBezTo>
                    <a:pt x="144376" y="745207"/>
                    <a:pt x="185333" y="789307"/>
                    <a:pt x="240578" y="789593"/>
                  </a:cubicBezTo>
                  <a:cubicBezTo>
                    <a:pt x="295823" y="789879"/>
                    <a:pt x="336019" y="745778"/>
                    <a:pt x="336019" y="683770"/>
                  </a:cubicBezTo>
                  <a:cubicBezTo>
                    <a:pt x="336971" y="612428"/>
                    <a:pt x="336590" y="541086"/>
                    <a:pt x="336590" y="4697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2"/>
            <p:cNvSpPr/>
            <p:nvPr/>
          </p:nvSpPr>
          <p:spPr>
            <a:xfrm>
              <a:off x="4635044" y="4038218"/>
              <a:ext cx="479927" cy="932975"/>
            </a:xfrm>
            <a:custGeom>
              <a:avLst/>
              <a:gdLst/>
              <a:ahLst/>
              <a:cxnLst/>
              <a:rect l="l" t="t" r="r" b="b"/>
              <a:pathLst>
                <a:path w="479927" h="932975" extrusionOk="0">
                  <a:moveTo>
                    <a:pt x="464" y="463932"/>
                  </a:moveTo>
                  <a:cubicBezTo>
                    <a:pt x="464" y="390208"/>
                    <a:pt x="-203" y="316485"/>
                    <a:pt x="464" y="242666"/>
                  </a:cubicBezTo>
                  <a:cubicBezTo>
                    <a:pt x="2083" y="106459"/>
                    <a:pt x="106286" y="826"/>
                    <a:pt x="238589" y="160"/>
                  </a:cubicBezTo>
                  <a:cubicBezTo>
                    <a:pt x="371469" y="212"/>
                    <a:pt x="479148" y="107976"/>
                    <a:pt x="479095" y="240856"/>
                  </a:cubicBezTo>
                  <a:cubicBezTo>
                    <a:pt x="479095" y="240920"/>
                    <a:pt x="479095" y="240983"/>
                    <a:pt x="479095" y="241047"/>
                  </a:cubicBezTo>
                  <a:cubicBezTo>
                    <a:pt x="480428" y="390843"/>
                    <a:pt x="480428" y="540703"/>
                    <a:pt x="479095" y="690627"/>
                  </a:cubicBezTo>
                  <a:cubicBezTo>
                    <a:pt x="480099" y="823451"/>
                    <a:pt x="373316" y="931981"/>
                    <a:pt x="240494" y="933133"/>
                  </a:cubicBezTo>
                  <a:cubicBezTo>
                    <a:pt x="108096" y="933610"/>
                    <a:pt x="2369" y="828358"/>
                    <a:pt x="654" y="692246"/>
                  </a:cubicBezTo>
                  <a:cubicBezTo>
                    <a:pt x="-298" y="616141"/>
                    <a:pt x="464" y="540037"/>
                    <a:pt x="464" y="463932"/>
                  </a:cubicBezTo>
                  <a:close/>
                  <a:moveTo>
                    <a:pt x="143339" y="466027"/>
                  </a:moveTo>
                  <a:cubicBezTo>
                    <a:pt x="143339" y="538608"/>
                    <a:pt x="143339" y="611093"/>
                    <a:pt x="143339" y="683578"/>
                  </a:cubicBezTo>
                  <a:cubicBezTo>
                    <a:pt x="143339" y="745681"/>
                    <a:pt x="184296" y="789782"/>
                    <a:pt x="239446" y="789592"/>
                  </a:cubicBezTo>
                  <a:cubicBezTo>
                    <a:pt x="294596" y="789401"/>
                    <a:pt x="335553" y="745300"/>
                    <a:pt x="335839" y="683102"/>
                  </a:cubicBezTo>
                  <a:cubicBezTo>
                    <a:pt x="336410" y="538132"/>
                    <a:pt x="336410" y="393098"/>
                    <a:pt x="335839" y="248000"/>
                  </a:cubicBezTo>
                  <a:cubicBezTo>
                    <a:pt x="335839" y="186088"/>
                    <a:pt x="293167" y="143225"/>
                    <a:pt x="237350" y="144368"/>
                  </a:cubicBezTo>
                  <a:cubicBezTo>
                    <a:pt x="181534" y="145511"/>
                    <a:pt x="143910" y="187897"/>
                    <a:pt x="143529" y="248572"/>
                  </a:cubicBezTo>
                  <a:cubicBezTo>
                    <a:pt x="143339" y="321057"/>
                    <a:pt x="143720" y="393542"/>
                    <a:pt x="143720" y="4660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p:nvPr/>
        </p:nvSpPr>
        <p:spPr>
          <a:xfrm>
            <a:off x="431800" y="379681"/>
            <a:ext cx="532354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Definición de Zoonosis</a:t>
            </a:r>
            <a:endParaRPr/>
          </a:p>
        </p:txBody>
      </p:sp>
      <p:sp>
        <p:nvSpPr>
          <p:cNvPr id="93" name="Google Shape;93;p7"/>
          <p:cNvSpPr/>
          <p:nvPr/>
        </p:nvSpPr>
        <p:spPr>
          <a:xfrm>
            <a:off x="7111047" y="1989000"/>
            <a:ext cx="1440000" cy="1440000"/>
          </a:xfrm>
          <a:custGeom>
            <a:avLst/>
            <a:gdLst/>
            <a:ahLst/>
            <a:cxnLst/>
            <a:rect l="l" t="t" r="r" b="b"/>
            <a:pathLst>
              <a:path w="152400" h="152400" extrusionOk="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7"/>
          <p:cNvSpPr txBox="1"/>
          <p:nvPr/>
        </p:nvSpPr>
        <p:spPr>
          <a:xfrm>
            <a:off x="431799" y="1398494"/>
            <a:ext cx="5425303" cy="4983257"/>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1" i="1" u="none" strike="noStrike" cap="none">
                <a:solidFill>
                  <a:schemeClr val="dk1"/>
                </a:solidFill>
                <a:latin typeface="Arial"/>
                <a:ea typeface="Arial"/>
                <a:cs typeface="Arial"/>
                <a:sym typeface="Arial"/>
              </a:rPr>
              <a:t>Zoonosis</a:t>
            </a:r>
            <a:r>
              <a:rPr lang="en-US" sz="1600" b="1" i="0" u="none" strike="noStrike" cap="none">
                <a:solidFill>
                  <a:schemeClr val="dk1"/>
                </a:solidFill>
                <a:latin typeface="Arial"/>
                <a:ea typeface="Arial"/>
                <a:cs typeface="Arial"/>
                <a:sym typeface="Arial"/>
              </a:rPr>
              <a:t> en la Grecia antigua</a:t>
            </a:r>
            <a:endParaRPr/>
          </a:p>
          <a:p>
            <a:pPr marL="533400"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a:t>
            </a:r>
            <a:r>
              <a:rPr lang="en-US" sz="1600" b="0" i="1" u="none" strike="noStrike" cap="none">
                <a:solidFill>
                  <a:schemeClr val="dk1"/>
                </a:solidFill>
                <a:latin typeface="Arial"/>
                <a:ea typeface="Arial"/>
                <a:cs typeface="Arial"/>
                <a:sym typeface="Arial"/>
              </a:rPr>
              <a:t>zoon</a:t>
            </a:r>
            <a:r>
              <a:rPr lang="en-US" sz="1600" b="0" i="0" u="none" strike="noStrike" cap="none">
                <a:solidFill>
                  <a:schemeClr val="dk1"/>
                </a:solidFill>
                <a:latin typeface="Arial"/>
                <a:ea typeface="Arial"/>
                <a:cs typeface="Arial"/>
                <a:sym typeface="Arial"/>
              </a:rPr>
              <a:t> (animal) + </a:t>
            </a:r>
            <a:r>
              <a:rPr lang="en-US" sz="1600" b="0" i="1" u="none" strike="noStrike" cap="none">
                <a:solidFill>
                  <a:schemeClr val="dk1"/>
                </a:solidFill>
                <a:latin typeface="Arial"/>
                <a:ea typeface="Arial"/>
                <a:cs typeface="Arial"/>
                <a:sym typeface="Arial"/>
              </a:rPr>
              <a:t>nosos</a:t>
            </a:r>
            <a:r>
              <a:rPr lang="en-US" sz="1600" b="0" i="0" u="none" strike="noStrike" cap="none">
                <a:solidFill>
                  <a:schemeClr val="dk1"/>
                </a:solidFill>
                <a:latin typeface="Arial"/>
                <a:ea typeface="Arial"/>
                <a:cs typeface="Arial"/>
                <a:sym typeface="Arial"/>
              </a:rPr>
              <a:t> (enfermedades)</a:t>
            </a:r>
            <a:endParaRPr/>
          </a:p>
          <a:p>
            <a:pPr marL="533400"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a:t>
            </a:r>
            <a:r>
              <a:rPr lang="en-US" sz="1600" b="0" i="0" u="sng" strike="noStrike" cap="none">
                <a:solidFill>
                  <a:schemeClr val="dk1"/>
                </a:solidFill>
                <a:latin typeface="Arial"/>
                <a:ea typeface="Arial"/>
                <a:cs typeface="Arial"/>
                <a:sym typeface="Arial"/>
              </a:rPr>
              <a:t>Sólo</a:t>
            </a:r>
            <a:r>
              <a:rPr lang="en-US" sz="1600" b="0" i="0" u="none" strike="noStrike" cap="none">
                <a:solidFill>
                  <a:schemeClr val="dk1"/>
                </a:solidFill>
                <a:latin typeface="Arial"/>
                <a:ea typeface="Arial"/>
                <a:cs typeface="Arial"/>
                <a:sym typeface="Arial"/>
              </a:rPr>
              <a:t> enfermedades de animales</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1855, </a:t>
            </a:r>
            <a:r>
              <a:rPr lang="en-US" sz="1600" b="1" i="1" u="none" strike="noStrike" cap="none">
                <a:solidFill>
                  <a:schemeClr val="dk1"/>
                </a:solidFill>
                <a:latin typeface="Arial"/>
                <a:ea typeface="Arial"/>
                <a:cs typeface="Arial"/>
                <a:sym typeface="Arial"/>
              </a:rPr>
              <a:t>Zoonosis:</a:t>
            </a:r>
            <a:r>
              <a:rPr lang="en-US" sz="1600" b="1" i="0" u="none" strike="noStrike" cap="none">
                <a:solidFill>
                  <a:schemeClr val="dk1"/>
                </a:solidFill>
                <a:latin typeface="Arial"/>
                <a:ea typeface="Arial"/>
                <a:cs typeface="Arial"/>
                <a:sym typeface="Arial"/>
              </a:rPr>
              <a:t> Infecciones causadas por venenos de animales (Virchow)</a:t>
            </a:r>
            <a:endParaRPr/>
          </a:p>
          <a:p>
            <a:pPr marL="533400"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Enfermedades de animales </a:t>
            </a:r>
            <a:r>
              <a:rPr lang="en-US" sz="1600" b="1" i="0" u="none" strike="noStrike" cap="none">
                <a:solidFill>
                  <a:schemeClr val="dk1"/>
                </a:solidFill>
                <a:latin typeface="Arial"/>
                <a:ea typeface="Arial"/>
                <a:cs typeface="Arial"/>
                <a:sym typeface="Arial"/>
              </a:rPr>
              <a:t>Y</a:t>
            </a:r>
            <a:endParaRPr/>
          </a:p>
          <a:p>
            <a:pPr marL="533400"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Enfermedades humanas provenientes de animales a través de un vector o por contacto</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OMS [1956]: </a:t>
            </a:r>
            <a:r>
              <a:rPr lang="en-US" sz="1600" b="0" i="1" u="none" strike="noStrike" cap="none">
                <a:solidFill>
                  <a:schemeClr val="dk1"/>
                </a:solidFill>
                <a:latin typeface="Arial"/>
                <a:ea typeface="Arial"/>
                <a:cs typeface="Arial"/>
                <a:sym typeface="Arial"/>
              </a:rPr>
              <a:t>Enfermedades e infecciones transmitidas de manera natural entre animales vertebrados y seres humanos con o sin un hospedero intermediario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p:nvPr/>
        </p:nvSpPr>
        <p:spPr>
          <a:xfrm>
            <a:off x="431800" y="379681"/>
            <a:ext cx="5323541"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Zoonosis emergentes</a:t>
            </a:r>
            <a:endParaRPr/>
          </a:p>
        </p:txBody>
      </p:sp>
      <p:sp>
        <p:nvSpPr>
          <p:cNvPr id="100" name="Google Shape;100;p8"/>
          <p:cNvSpPr txBox="1"/>
          <p:nvPr/>
        </p:nvSpPr>
        <p:spPr>
          <a:xfrm>
            <a:off x="431799" y="5809129"/>
            <a:ext cx="4990054"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000" b="0" i="0" u="none" strike="noStrike" cap="none" dirty="0">
                <a:solidFill>
                  <a:schemeClr val="dk1"/>
                </a:solidFill>
                <a:latin typeface="Arial"/>
                <a:ea typeface="Arial"/>
                <a:cs typeface="Arial"/>
                <a:sym typeface="Arial"/>
              </a:rPr>
              <a:t>Taylor </a:t>
            </a:r>
            <a:r>
              <a:rPr lang="en-US" sz="1000" b="0" i="1" u="none" strike="noStrike" cap="none" dirty="0">
                <a:solidFill>
                  <a:schemeClr val="dk1"/>
                </a:solidFill>
                <a:latin typeface="Arial"/>
                <a:ea typeface="Arial"/>
                <a:cs typeface="Arial"/>
                <a:sym typeface="Arial"/>
              </a:rPr>
              <a:t>et al.</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Factores</a:t>
            </a:r>
            <a:r>
              <a:rPr lang="en-US" sz="1000" b="0" i="0" u="none" strike="noStrike" cap="none" dirty="0">
                <a:solidFill>
                  <a:schemeClr val="dk1"/>
                </a:solidFill>
                <a:latin typeface="Arial"/>
                <a:ea typeface="Arial"/>
                <a:cs typeface="Arial"/>
                <a:sym typeface="Arial"/>
              </a:rPr>
              <a:t> de </a:t>
            </a:r>
            <a:r>
              <a:rPr lang="en-US" sz="1000" b="0" i="0" u="none" strike="noStrike" cap="none" dirty="0" err="1">
                <a:solidFill>
                  <a:schemeClr val="dk1"/>
                </a:solidFill>
                <a:latin typeface="Arial"/>
                <a:ea typeface="Arial"/>
                <a:cs typeface="Arial"/>
                <a:sym typeface="Arial"/>
              </a:rPr>
              <a:t>riesgo</a:t>
            </a:r>
            <a:r>
              <a:rPr lang="en-US" sz="1000" b="0" i="0" u="none" strike="noStrike" cap="none" dirty="0">
                <a:solidFill>
                  <a:schemeClr val="dk1"/>
                </a:solidFill>
                <a:latin typeface="Arial"/>
                <a:ea typeface="Arial"/>
                <a:cs typeface="Arial"/>
                <a:sym typeface="Arial"/>
              </a:rPr>
              <a:t> para la </a:t>
            </a:r>
            <a:r>
              <a:rPr lang="en-US" sz="1000" b="0" i="0" u="none" strike="noStrike" cap="none" dirty="0" err="1">
                <a:solidFill>
                  <a:schemeClr val="dk1"/>
                </a:solidFill>
                <a:latin typeface="Arial"/>
                <a:ea typeface="Arial"/>
                <a:cs typeface="Arial"/>
                <a:sym typeface="Arial"/>
              </a:rPr>
              <a:t>emergencia</a:t>
            </a:r>
            <a:r>
              <a:rPr lang="en-US" sz="1000" b="0" i="0" u="none" strike="noStrike" cap="none" dirty="0">
                <a:solidFill>
                  <a:schemeClr val="dk1"/>
                </a:solidFill>
                <a:latin typeface="Arial"/>
                <a:ea typeface="Arial"/>
                <a:cs typeface="Arial"/>
                <a:sym typeface="Arial"/>
              </a:rPr>
              <a:t> de </a:t>
            </a:r>
            <a:r>
              <a:rPr lang="en-US" sz="1000" b="0" i="0" u="none" strike="noStrike" cap="none" dirty="0" err="1">
                <a:solidFill>
                  <a:schemeClr val="dk1"/>
                </a:solidFill>
                <a:latin typeface="Arial"/>
                <a:ea typeface="Arial"/>
                <a:cs typeface="Arial"/>
                <a:sym typeface="Arial"/>
              </a:rPr>
              <a:t>enfermedades</a:t>
            </a:r>
            <a:r>
              <a:rPr lang="en-US" sz="1000" b="0" i="0" u="none" strike="noStrike" cap="none" dirty="0">
                <a:solidFill>
                  <a:schemeClr val="dk1"/>
                </a:solidFill>
                <a:latin typeface="Arial"/>
                <a:ea typeface="Arial"/>
                <a:cs typeface="Arial"/>
                <a:sym typeface="Arial"/>
              </a:rPr>
              <a:t>.  2001, </a:t>
            </a:r>
            <a:r>
              <a:rPr lang="en-US" sz="1000" b="0" i="1" u="none" strike="noStrike" cap="none" dirty="0">
                <a:solidFill>
                  <a:schemeClr val="dk1"/>
                </a:solidFill>
                <a:latin typeface="Arial"/>
                <a:ea typeface="Arial"/>
                <a:cs typeface="Arial"/>
                <a:sym typeface="Arial"/>
              </a:rPr>
              <a:t>Philosophical Transactions, The Royal Society, London</a:t>
            </a:r>
            <a:endParaRPr dirty="0"/>
          </a:p>
        </p:txBody>
      </p:sp>
      <p:grpSp>
        <p:nvGrpSpPr>
          <p:cNvPr id="101" name="Google Shape;101;p8"/>
          <p:cNvGrpSpPr/>
          <p:nvPr/>
        </p:nvGrpSpPr>
        <p:grpSpPr>
          <a:xfrm>
            <a:off x="7134658" y="1668318"/>
            <a:ext cx="1438789" cy="1238033"/>
            <a:chOff x="2622120" y="1752971"/>
            <a:chExt cx="3895621" cy="3352063"/>
          </a:xfrm>
        </p:grpSpPr>
        <p:sp>
          <p:nvSpPr>
            <p:cNvPr id="102" name="Google Shape;102;p8"/>
            <p:cNvSpPr/>
            <p:nvPr/>
          </p:nvSpPr>
          <p:spPr>
            <a:xfrm>
              <a:off x="5646884" y="2788719"/>
              <a:ext cx="870857" cy="1059480"/>
            </a:xfrm>
            <a:custGeom>
              <a:avLst/>
              <a:gdLst/>
              <a:ahLst/>
              <a:cxnLst/>
              <a:rect l="l" t="t" r="r" b="b"/>
              <a:pathLst>
                <a:path w="870857" h="1059480" extrusionOk="0">
                  <a:moveTo>
                    <a:pt x="871037" y="510693"/>
                  </a:moveTo>
                  <a:cubicBezTo>
                    <a:pt x="852684" y="580035"/>
                    <a:pt x="840797" y="651663"/>
                    <a:pt x="814551" y="718338"/>
                  </a:cubicBezTo>
                  <a:cubicBezTo>
                    <a:pt x="763675" y="846830"/>
                    <a:pt x="679135" y="949319"/>
                    <a:pt x="554370" y="1014661"/>
                  </a:cubicBezTo>
                  <a:cubicBezTo>
                    <a:pt x="363705" y="1114483"/>
                    <a:pt x="147744" y="1043236"/>
                    <a:pt x="53029" y="849116"/>
                  </a:cubicBezTo>
                  <a:cubicBezTo>
                    <a:pt x="-73543" y="589655"/>
                    <a:pt x="36673" y="212751"/>
                    <a:pt x="283064" y="62637"/>
                  </a:cubicBezTo>
                  <a:cubicBezTo>
                    <a:pt x="513955" y="-78047"/>
                    <a:pt x="772614" y="27299"/>
                    <a:pt x="848500" y="293332"/>
                  </a:cubicBezTo>
                  <a:cubicBezTo>
                    <a:pt x="857439" y="324765"/>
                    <a:pt x="863620" y="357055"/>
                    <a:pt x="871037" y="388582"/>
                  </a:cubicBezTo>
                  <a:close/>
                  <a:moveTo>
                    <a:pt x="228194" y="602038"/>
                  </a:moveTo>
                  <a:lnTo>
                    <a:pt x="218685" y="605562"/>
                  </a:lnTo>
                  <a:cubicBezTo>
                    <a:pt x="234851" y="658045"/>
                    <a:pt x="245311" y="713290"/>
                    <a:pt x="268705" y="762343"/>
                  </a:cubicBezTo>
                  <a:cubicBezTo>
                    <a:pt x="298564" y="825018"/>
                    <a:pt x="362088" y="846259"/>
                    <a:pt x="426658" y="820827"/>
                  </a:cubicBezTo>
                  <a:cubicBezTo>
                    <a:pt x="456047" y="809272"/>
                    <a:pt x="483036" y="792348"/>
                    <a:pt x="506252" y="770916"/>
                  </a:cubicBezTo>
                  <a:cubicBezTo>
                    <a:pt x="602203" y="680619"/>
                    <a:pt x="643950" y="566700"/>
                    <a:pt x="641287" y="436207"/>
                  </a:cubicBezTo>
                  <a:cubicBezTo>
                    <a:pt x="640377" y="408352"/>
                    <a:pt x="635772" y="380741"/>
                    <a:pt x="627594" y="354102"/>
                  </a:cubicBezTo>
                  <a:cubicBezTo>
                    <a:pt x="587654" y="218275"/>
                    <a:pt x="471828" y="187129"/>
                    <a:pt x="368079" y="283903"/>
                  </a:cubicBezTo>
                  <a:cubicBezTo>
                    <a:pt x="275742" y="369818"/>
                    <a:pt x="232188" y="477451"/>
                    <a:pt x="228194" y="6020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8"/>
            <p:cNvSpPr/>
            <p:nvPr/>
          </p:nvSpPr>
          <p:spPr>
            <a:xfrm>
              <a:off x="3261875" y="3204770"/>
              <a:ext cx="2626812" cy="1900264"/>
            </a:xfrm>
            <a:custGeom>
              <a:avLst/>
              <a:gdLst/>
              <a:ahLst/>
              <a:cxnLst/>
              <a:rect l="l" t="t" r="r" b="b"/>
              <a:pathLst>
                <a:path w="2626812" h="1900264" extrusionOk="0">
                  <a:moveTo>
                    <a:pt x="2616437" y="1415664"/>
                  </a:moveTo>
                  <a:cubicBezTo>
                    <a:pt x="2620621" y="1532155"/>
                    <a:pt x="2605215" y="1644264"/>
                    <a:pt x="2530851" y="1739514"/>
                  </a:cubicBezTo>
                  <a:cubicBezTo>
                    <a:pt x="2441652" y="1853814"/>
                    <a:pt x="2316031" y="1889724"/>
                    <a:pt x="2178999" y="1898391"/>
                  </a:cubicBezTo>
                  <a:cubicBezTo>
                    <a:pt x="2018098" y="1908488"/>
                    <a:pt x="1861001" y="1878770"/>
                    <a:pt x="1703523" y="1851528"/>
                  </a:cubicBezTo>
                  <a:cubicBezTo>
                    <a:pt x="1605005" y="1834574"/>
                    <a:pt x="1506486" y="1817429"/>
                    <a:pt x="1407682" y="1802284"/>
                  </a:cubicBezTo>
                  <a:cubicBezTo>
                    <a:pt x="1265801" y="1780472"/>
                    <a:pt x="1128008" y="1814476"/>
                    <a:pt x="989264" y="1835050"/>
                  </a:cubicBezTo>
                  <a:cubicBezTo>
                    <a:pt x="829124" y="1858767"/>
                    <a:pt x="668888" y="1884485"/>
                    <a:pt x="507797" y="1898010"/>
                  </a:cubicBezTo>
                  <a:cubicBezTo>
                    <a:pt x="433718" y="1904201"/>
                    <a:pt x="355075" y="1892391"/>
                    <a:pt x="282707" y="1872959"/>
                  </a:cubicBezTo>
                  <a:cubicBezTo>
                    <a:pt x="108968" y="1826287"/>
                    <a:pt x="6170" y="1681316"/>
                    <a:pt x="655" y="1488530"/>
                  </a:cubicBezTo>
                  <a:cubicBezTo>
                    <a:pt x="-4670" y="1300507"/>
                    <a:pt x="35079" y="1120580"/>
                    <a:pt x="105260" y="947129"/>
                  </a:cubicBezTo>
                  <a:cubicBezTo>
                    <a:pt x="207297" y="693383"/>
                    <a:pt x="360115" y="473737"/>
                    <a:pt x="567992" y="296286"/>
                  </a:cubicBezTo>
                  <a:cubicBezTo>
                    <a:pt x="802877" y="95404"/>
                    <a:pt x="1070475" y="-19849"/>
                    <a:pt x="1386476" y="3011"/>
                  </a:cubicBezTo>
                  <a:cubicBezTo>
                    <a:pt x="1590360" y="17775"/>
                    <a:pt x="1773323" y="92165"/>
                    <a:pt x="1938028" y="209894"/>
                  </a:cubicBezTo>
                  <a:cubicBezTo>
                    <a:pt x="2242332" y="427541"/>
                    <a:pt x="2446502" y="719672"/>
                    <a:pt x="2556146" y="1075908"/>
                  </a:cubicBezTo>
                  <a:cubicBezTo>
                    <a:pt x="2589905" y="1185254"/>
                    <a:pt x="2603694" y="1300698"/>
                    <a:pt x="2626992" y="1413378"/>
                  </a:cubicBezTo>
                  <a:close/>
                  <a:moveTo>
                    <a:pt x="1308403" y="229325"/>
                  </a:moveTo>
                  <a:cubicBezTo>
                    <a:pt x="1119164" y="229325"/>
                    <a:pt x="950655" y="294095"/>
                    <a:pt x="799834" y="404204"/>
                  </a:cubicBezTo>
                  <a:cubicBezTo>
                    <a:pt x="544599" y="590609"/>
                    <a:pt x="375900" y="840259"/>
                    <a:pt x="279379" y="1139820"/>
                  </a:cubicBezTo>
                  <a:cubicBezTo>
                    <a:pt x="243178" y="1248374"/>
                    <a:pt x="226061" y="1362398"/>
                    <a:pt x="228788" y="1476815"/>
                  </a:cubicBezTo>
                  <a:cubicBezTo>
                    <a:pt x="232402" y="1594544"/>
                    <a:pt x="283278" y="1650646"/>
                    <a:pt x="399959" y="1665696"/>
                  </a:cubicBezTo>
                  <a:cubicBezTo>
                    <a:pt x="431246" y="1669696"/>
                    <a:pt x="463673" y="1675221"/>
                    <a:pt x="495055" y="1670934"/>
                  </a:cubicBezTo>
                  <a:cubicBezTo>
                    <a:pt x="653198" y="1651313"/>
                    <a:pt x="811436" y="1631501"/>
                    <a:pt x="968818" y="1606831"/>
                  </a:cubicBezTo>
                  <a:cubicBezTo>
                    <a:pt x="1121636" y="1582828"/>
                    <a:pt x="1273789" y="1551300"/>
                    <a:pt x="1429269" y="1574637"/>
                  </a:cubicBezTo>
                  <a:cubicBezTo>
                    <a:pt x="1570675" y="1595973"/>
                    <a:pt x="1711226" y="1622833"/>
                    <a:pt x="1852442" y="1645503"/>
                  </a:cubicBezTo>
                  <a:cubicBezTo>
                    <a:pt x="1971311" y="1664553"/>
                    <a:pt x="2090180" y="1682364"/>
                    <a:pt x="2211522" y="1665791"/>
                  </a:cubicBezTo>
                  <a:cubicBezTo>
                    <a:pt x="2334099" y="1648932"/>
                    <a:pt x="2389445" y="1589591"/>
                    <a:pt x="2388303" y="1465290"/>
                  </a:cubicBezTo>
                  <a:cubicBezTo>
                    <a:pt x="2388737" y="1398142"/>
                    <a:pt x="2382365" y="1331123"/>
                    <a:pt x="2369284" y="1265265"/>
                  </a:cubicBezTo>
                  <a:cubicBezTo>
                    <a:pt x="2289880" y="904457"/>
                    <a:pt x="2103494" y="611849"/>
                    <a:pt x="1804895" y="395441"/>
                  </a:cubicBezTo>
                  <a:cubicBezTo>
                    <a:pt x="1657878" y="289333"/>
                    <a:pt x="1492317" y="228849"/>
                    <a:pt x="1308403" y="229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8"/>
            <p:cNvSpPr/>
            <p:nvPr/>
          </p:nvSpPr>
          <p:spPr>
            <a:xfrm>
              <a:off x="3474937" y="1752971"/>
              <a:ext cx="1026123" cy="1405836"/>
            </a:xfrm>
            <a:custGeom>
              <a:avLst/>
              <a:gdLst/>
              <a:ahLst/>
              <a:cxnLst/>
              <a:rect l="l" t="t" r="r" b="b"/>
              <a:pathLst>
                <a:path w="1026123" h="1405836" extrusionOk="0">
                  <a:moveTo>
                    <a:pt x="1026302" y="725386"/>
                  </a:moveTo>
                  <a:cubicBezTo>
                    <a:pt x="1020311" y="907694"/>
                    <a:pt x="974190" y="1098480"/>
                    <a:pt x="832403" y="1253833"/>
                  </a:cubicBezTo>
                  <a:cubicBezTo>
                    <a:pt x="637648" y="1467288"/>
                    <a:pt x="346086" y="1454525"/>
                    <a:pt x="167878" y="1225734"/>
                  </a:cubicBezTo>
                  <a:cubicBezTo>
                    <a:pt x="28944" y="1047331"/>
                    <a:pt x="-13278" y="840924"/>
                    <a:pt x="3744" y="620611"/>
                  </a:cubicBezTo>
                  <a:cubicBezTo>
                    <a:pt x="15916" y="460781"/>
                    <a:pt x="63274" y="311906"/>
                    <a:pt x="164645" y="185033"/>
                  </a:cubicBezTo>
                  <a:cubicBezTo>
                    <a:pt x="264495" y="59874"/>
                    <a:pt x="391257" y="-14992"/>
                    <a:pt x="556247" y="2724"/>
                  </a:cubicBezTo>
                  <a:cubicBezTo>
                    <a:pt x="708399" y="19488"/>
                    <a:pt x="815666" y="109690"/>
                    <a:pt x="896592" y="233801"/>
                  </a:cubicBezTo>
                  <a:cubicBezTo>
                    <a:pt x="981607" y="364293"/>
                    <a:pt x="1026587" y="532028"/>
                    <a:pt x="1026302" y="725386"/>
                  </a:cubicBezTo>
                  <a:close/>
                  <a:moveTo>
                    <a:pt x="227503" y="704336"/>
                  </a:moveTo>
                  <a:cubicBezTo>
                    <a:pt x="231972" y="842734"/>
                    <a:pt x="259550" y="974274"/>
                    <a:pt x="348369" y="1085336"/>
                  </a:cubicBezTo>
                  <a:cubicBezTo>
                    <a:pt x="401051" y="1151058"/>
                    <a:pt x="466952" y="1194873"/>
                    <a:pt x="556342" y="1171061"/>
                  </a:cubicBezTo>
                  <a:cubicBezTo>
                    <a:pt x="625096" y="1152773"/>
                    <a:pt x="670456" y="1102004"/>
                    <a:pt x="706402" y="1043902"/>
                  </a:cubicBezTo>
                  <a:cubicBezTo>
                    <a:pt x="770211" y="942175"/>
                    <a:pt x="795506" y="828637"/>
                    <a:pt x="796552" y="710527"/>
                  </a:cubicBezTo>
                  <a:cubicBezTo>
                    <a:pt x="797693" y="584416"/>
                    <a:pt x="774300" y="461734"/>
                    <a:pt x="701457" y="356387"/>
                  </a:cubicBezTo>
                  <a:cubicBezTo>
                    <a:pt x="670492" y="311790"/>
                    <a:pt x="630389" y="274317"/>
                    <a:pt x="583824" y="246469"/>
                  </a:cubicBezTo>
                  <a:cubicBezTo>
                    <a:pt x="506132" y="201416"/>
                    <a:pt x="414460" y="234277"/>
                    <a:pt x="346086" y="322669"/>
                  </a:cubicBezTo>
                  <a:cubicBezTo>
                    <a:pt x="259169" y="434873"/>
                    <a:pt x="231402" y="566033"/>
                    <a:pt x="227693" y="7043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8"/>
            <p:cNvSpPr/>
            <p:nvPr/>
          </p:nvSpPr>
          <p:spPr>
            <a:xfrm>
              <a:off x="4635702" y="1753437"/>
              <a:ext cx="1029990" cy="1405144"/>
            </a:xfrm>
            <a:custGeom>
              <a:avLst/>
              <a:gdLst/>
              <a:ahLst/>
              <a:cxnLst/>
              <a:rect l="l" t="t" r="r" b="b"/>
              <a:pathLst>
                <a:path w="1029990" h="1405144" extrusionOk="0">
                  <a:moveTo>
                    <a:pt x="1030166" y="739113"/>
                  </a:moveTo>
                  <a:cubicBezTo>
                    <a:pt x="1027028" y="894370"/>
                    <a:pt x="984426" y="1073821"/>
                    <a:pt x="861658" y="1224888"/>
                  </a:cubicBezTo>
                  <a:cubicBezTo>
                    <a:pt x="748019" y="1364905"/>
                    <a:pt x="602999" y="1437295"/>
                    <a:pt x="419846" y="1391670"/>
                  </a:cubicBezTo>
                  <a:cubicBezTo>
                    <a:pt x="278915" y="1357095"/>
                    <a:pt x="178114" y="1262702"/>
                    <a:pt x="113639" y="1136686"/>
                  </a:cubicBezTo>
                  <a:cubicBezTo>
                    <a:pt x="-42126" y="831886"/>
                    <a:pt x="-40510" y="525753"/>
                    <a:pt x="137128" y="230668"/>
                  </a:cubicBezTo>
                  <a:cubicBezTo>
                    <a:pt x="226422" y="82554"/>
                    <a:pt x="360316" y="-9933"/>
                    <a:pt x="542328" y="1020"/>
                  </a:cubicBezTo>
                  <a:cubicBezTo>
                    <a:pt x="703324" y="10545"/>
                    <a:pt x="816297" y="103605"/>
                    <a:pt x="901217" y="233716"/>
                  </a:cubicBezTo>
                  <a:cubicBezTo>
                    <a:pt x="988134" y="366780"/>
                    <a:pt x="1030642" y="527943"/>
                    <a:pt x="1030166" y="739113"/>
                  </a:cubicBezTo>
                  <a:close/>
                  <a:moveTo>
                    <a:pt x="801938" y="707299"/>
                  </a:moveTo>
                  <a:cubicBezTo>
                    <a:pt x="803650" y="564424"/>
                    <a:pt x="757719" y="414024"/>
                    <a:pt x="683925" y="321822"/>
                  </a:cubicBezTo>
                  <a:cubicBezTo>
                    <a:pt x="602048" y="219429"/>
                    <a:pt x="493735" y="196854"/>
                    <a:pt x="406342" y="268959"/>
                  </a:cubicBezTo>
                  <a:cubicBezTo>
                    <a:pt x="372533" y="297334"/>
                    <a:pt x="343617" y="331091"/>
                    <a:pt x="320757" y="368876"/>
                  </a:cubicBezTo>
                  <a:cubicBezTo>
                    <a:pt x="238404" y="503274"/>
                    <a:pt x="220717" y="651864"/>
                    <a:pt x="240877" y="805026"/>
                  </a:cubicBezTo>
                  <a:cubicBezTo>
                    <a:pt x="253429" y="905895"/>
                    <a:pt x="285667" y="1000479"/>
                    <a:pt x="350141" y="1080679"/>
                  </a:cubicBezTo>
                  <a:cubicBezTo>
                    <a:pt x="402634" y="1146116"/>
                    <a:pt x="466633" y="1192884"/>
                    <a:pt x="556497" y="1171452"/>
                  </a:cubicBezTo>
                  <a:cubicBezTo>
                    <a:pt x="628770" y="1154307"/>
                    <a:pt x="675081" y="1101634"/>
                    <a:pt x="712644" y="1040960"/>
                  </a:cubicBezTo>
                  <a:cubicBezTo>
                    <a:pt x="775882" y="938852"/>
                    <a:pt x="798610" y="825600"/>
                    <a:pt x="801938" y="7072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8"/>
            <p:cNvSpPr/>
            <p:nvPr/>
          </p:nvSpPr>
          <p:spPr>
            <a:xfrm>
              <a:off x="2622120" y="2787638"/>
              <a:ext cx="872451" cy="1060952"/>
            </a:xfrm>
            <a:custGeom>
              <a:avLst/>
              <a:gdLst/>
              <a:ahLst/>
              <a:cxnLst/>
              <a:rect l="l" t="t" r="r" b="b"/>
              <a:pathLst>
                <a:path w="872451" h="1060952" extrusionOk="0">
                  <a:moveTo>
                    <a:pt x="872632" y="630741"/>
                  </a:moveTo>
                  <a:cubicBezTo>
                    <a:pt x="868162" y="746375"/>
                    <a:pt x="835545" y="851436"/>
                    <a:pt x="758518" y="939161"/>
                  </a:cubicBezTo>
                  <a:cubicBezTo>
                    <a:pt x="636225" y="1079178"/>
                    <a:pt x="438903" y="1101086"/>
                    <a:pt x="276195" y="992025"/>
                  </a:cubicBezTo>
                  <a:cubicBezTo>
                    <a:pt x="119003" y="886678"/>
                    <a:pt x="38457" y="733040"/>
                    <a:pt x="8693" y="549969"/>
                  </a:cubicBezTo>
                  <a:cubicBezTo>
                    <a:pt x="-9375" y="439765"/>
                    <a:pt x="419" y="332228"/>
                    <a:pt x="46731" y="229644"/>
                  </a:cubicBezTo>
                  <a:cubicBezTo>
                    <a:pt x="148197" y="2568"/>
                    <a:pt x="396776" y="-68298"/>
                    <a:pt x="601611" y="72767"/>
                  </a:cubicBezTo>
                  <a:cubicBezTo>
                    <a:pt x="763273" y="184209"/>
                    <a:pt x="842867" y="344896"/>
                    <a:pt x="867116" y="536158"/>
                  </a:cubicBezTo>
                  <a:cubicBezTo>
                    <a:pt x="871110" y="567019"/>
                    <a:pt x="870920" y="599214"/>
                    <a:pt x="872632" y="630741"/>
                  </a:cubicBezTo>
                  <a:close/>
                  <a:moveTo>
                    <a:pt x="651536" y="610834"/>
                  </a:moveTo>
                  <a:cubicBezTo>
                    <a:pt x="643833" y="485485"/>
                    <a:pt x="594479" y="368899"/>
                    <a:pt x="504994" y="285651"/>
                  </a:cubicBezTo>
                  <a:cubicBezTo>
                    <a:pt x="401436" y="188877"/>
                    <a:pt x="284183" y="218976"/>
                    <a:pt x="244814" y="354040"/>
                  </a:cubicBezTo>
                  <a:cubicBezTo>
                    <a:pt x="210485" y="471864"/>
                    <a:pt x="235304" y="582640"/>
                    <a:pt x="295500" y="686272"/>
                  </a:cubicBezTo>
                  <a:cubicBezTo>
                    <a:pt x="326501" y="739612"/>
                    <a:pt x="366821" y="784951"/>
                    <a:pt x="423022" y="813336"/>
                  </a:cubicBezTo>
                  <a:cubicBezTo>
                    <a:pt x="499098" y="851436"/>
                    <a:pt x="572226" y="831338"/>
                    <a:pt x="608363" y="754471"/>
                  </a:cubicBezTo>
                  <a:cubicBezTo>
                    <a:pt x="629379" y="709894"/>
                    <a:pt x="637842" y="658935"/>
                    <a:pt x="651536" y="6108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07" name="Google Shape;107;p8"/>
          <p:cNvSpPr txBox="1"/>
          <p:nvPr/>
        </p:nvSpPr>
        <p:spPr>
          <a:xfrm>
            <a:off x="431799" y="1398494"/>
            <a:ext cx="5425303" cy="4410635"/>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Se han reportado 1415 especies de agentes infecciosos causantes de enfermedades en humanos</a:t>
            </a:r>
            <a:endParaRPr/>
          </a:p>
          <a:p>
            <a:pPr marL="533400" marR="0" lvl="0" indent="-17145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Virus, priones, bacterias, rickettsias, hongos, protozoa, helmintos</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Se conoce que 868 (61%) de ellas son zoonóticas</a:t>
            </a:r>
            <a:endParaRPr/>
          </a:p>
          <a:p>
            <a:pPr marL="342900" marR="0" lvl="0" indent="-241300" algn="l" rtl="0">
              <a:lnSpc>
                <a:spcPct val="100000"/>
              </a:lnSpc>
              <a:spcBef>
                <a:spcPts val="1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120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175 especies consideradas “emergentes”</a:t>
            </a:r>
            <a:endParaRPr/>
          </a:p>
          <a:p>
            <a:pPr marL="361950" marR="0" lvl="0" indent="0"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132 (75%) son conocidas como zoonóticas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9"/>
          <p:cNvSpPr txBox="1"/>
          <p:nvPr/>
        </p:nvSpPr>
        <p:spPr>
          <a:xfrm>
            <a:off x="431800" y="379681"/>
            <a:ext cx="781834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¿Cómo hacen los agentes infecciosos para cruzar la barrera de las especies?</a:t>
            </a:r>
            <a:endParaRPr/>
          </a:p>
        </p:txBody>
      </p:sp>
      <p:sp>
        <p:nvSpPr>
          <p:cNvPr id="113" name="Google Shape;113;p9"/>
          <p:cNvSpPr/>
          <p:nvPr/>
        </p:nvSpPr>
        <p:spPr>
          <a:xfrm>
            <a:off x="5096881" y="2642820"/>
            <a:ext cx="3580906" cy="3411384"/>
          </a:xfrm>
          <a:prstGeom prst="roundRect">
            <a:avLst>
              <a:gd name="adj" fmla="val 5717"/>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4" name="Google Shape;114;p9"/>
          <p:cNvSpPr/>
          <p:nvPr/>
        </p:nvSpPr>
        <p:spPr>
          <a:xfrm>
            <a:off x="859439" y="2642820"/>
            <a:ext cx="3580906" cy="3411384"/>
          </a:xfrm>
          <a:prstGeom prst="roundRect">
            <a:avLst>
              <a:gd name="adj" fmla="val 5717"/>
            </a:avLst>
          </a:prstGeom>
          <a:solidFill>
            <a:srgbClr val="91AA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5" name="Google Shape;115;p9"/>
          <p:cNvSpPr/>
          <p:nvPr/>
        </p:nvSpPr>
        <p:spPr>
          <a:xfrm>
            <a:off x="431800" y="221082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9"/>
          <p:cNvSpPr/>
          <p:nvPr/>
        </p:nvSpPr>
        <p:spPr>
          <a:xfrm>
            <a:off x="4669052" y="221082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9"/>
          <p:cNvSpPr txBox="1"/>
          <p:nvPr/>
        </p:nvSpPr>
        <p:spPr>
          <a:xfrm>
            <a:off x="1218469" y="3169589"/>
            <a:ext cx="2925321" cy="262636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Son“competentes” para infectar seres humanos</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Mismo genoma, humanos o animales</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Amplio número de huéspedes</a:t>
            </a:r>
            <a:endParaRPr/>
          </a:p>
          <a:p>
            <a:pPr marL="447675" marR="0" lvl="0" indent="-180975" algn="l" rtl="0">
              <a:lnSpc>
                <a:spcPct val="100000"/>
              </a:lnSpc>
              <a:spcBef>
                <a:spcPts val="400"/>
              </a:spcBef>
              <a:spcAft>
                <a:spcPts val="0"/>
              </a:spcAft>
              <a:buNone/>
            </a:pPr>
            <a:r>
              <a:rPr lang="en-US" sz="1200" b="0" i="0" u="none" strike="noStrike" cap="none">
                <a:solidFill>
                  <a:schemeClr val="dk1"/>
                </a:solidFill>
                <a:latin typeface="Arial"/>
                <a:ea typeface="Arial"/>
                <a:cs typeface="Arial"/>
                <a:sym typeface="Arial"/>
              </a:rPr>
              <a:t>– Virus del Oeste del Nilo</a:t>
            </a:r>
            <a:endParaRPr/>
          </a:p>
          <a:p>
            <a:pPr marL="447675" marR="0" lvl="0" indent="-180975"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 Virus de Influenza Aviar H5N1, 2004</a:t>
            </a:r>
            <a:endParaRPr/>
          </a:p>
          <a:p>
            <a:pPr marL="447675" marR="0" lvl="0" indent="-180975"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 Ebola</a:t>
            </a:r>
            <a:endParaRPr/>
          </a:p>
        </p:txBody>
      </p:sp>
      <p:sp>
        <p:nvSpPr>
          <p:cNvPr id="118" name="Google Shape;118;p9"/>
          <p:cNvSpPr txBox="1"/>
          <p:nvPr/>
        </p:nvSpPr>
        <p:spPr>
          <a:xfrm>
            <a:off x="5425472" y="3169589"/>
            <a:ext cx="2978349" cy="21441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Experimentan cambios genómicos importantes</a:t>
            </a:r>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Incremento en el rango de huéspedes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1"/>
                </a:solidFill>
                <a:latin typeface="Arial"/>
                <a:ea typeface="Arial"/>
                <a:cs typeface="Arial"/>
                <a:sym typeface="Arial"/>
              </a:rPr>
              <a:t>Incremento de la eficiencia de transmisión</a:t>
            </a:r>
            <a:endParaRPr/>
          </a:p>
          <a:p>
            <a:pPr marL="266700" marR="0" lvl="0" indent="0" algn="l" rtl="0">
              <a:lnSpc>
                <a:spcPct val="100000"/>
              </a:lnSpc>
              <a:spcBef>
                <a:spcPts val="400"/>
              </a:spcBef>
              <a:spcAft>
                <a:spcPts val="0"/>
              </a:spcAft>
              <a:buNone/>
            </a:pPr>
            <a:r>
              <a:rPr lang="en-US" sz="1200" b="0" i="0" u="none" strike="noStrike" cap="none">
                <a:solidFill>
                  <a:schemeClr val="dk1"/>
                </a:solidFill>
                <a:latin typeface="Arial"/>
                <a:ea typeface="Arial"/>
                <a:cs typeface="Arial"/>
                <a:sym typeface="Arial"/>
              </a:rPr>
              <a:t>– SARS CoV</a:t>
            </a:r>
            <a:endParaRPr/>
          </a:p>
          <a:p>
            <a:pPr marL="266700" marR="0" lvl="0" indent="0" algn="l" rtl="0">
              <a:lnSpc>
                <a:spcPct val="100000"/>
              </a:lnSpc>
              <a:spcBef>
                <a:spcPts val="0"/>
              </a:spcBef>
              <a:spcAft>
                <a:spcPts val="0"/>
              </a:spcAft>
              <a:buNone/>
            </a:pPr>
            <a:r>
              <a:rPr lang="en-US" sz="1200" b="0" i="0" u="none" strike="noStrike" cap="none">
                <a:solidFill>
                  <a:schemeClr val="dk1"/>
                </a:solidFill>
                <a:latin typeface="Arial"/>
                <a:ea typeface="Arial"/>
                <a:cs typeface="Arial"/>
                <a:sym typeface="Arial"/>
              </a:rPr>
              <a:t>– Virus de la Influenza A H1N1, 1918</a:t>
            </a:r>
            <a:endParaRPr/>
          </a:p>
        </p:txBody>
      </p:sp>
      <p:grpSp>
        <p:nvGrpSpPr>
          <p:cNvPr id="119" name="Google Shape;119;p9"/>
          <p:cNvGrpSpPr/>
          <p:nvPr/>
        </p:nvGrpSpPr>
        <p:grpSpPr>
          <a:xfrm>
            <a:off x="571424" y="2360772"/>
            <a:ext cx="576165" cy="563411"/>
            <a:chOff x="2743104" y="1637995"/>
            <a:chExt cx="3658648" cy="3577659"/>
          </a:xfrm>
        </p:grpSpPr>
        <p:sp>
          <p:nvSpPr>
            <p:cNvPr id="120" name="Google Shape;120;p9"/>
            <p:cNvSpPr/>
            <p:nvPr/>
          </p:nvSpPr>
          <p:spPr>
            <a:xfrm>
              <a:off x="3036556" y="2562280"/>
              <a:ext cx="3365196" cy="2653374"/>
            </a:xfrm>
            <a:custGeom>
              <a:avLst/>
              <a:gdLst/>
              <a:ahLst/>
              <a:cxnLst/>
              <a:rect l="l" t="t" r="r" b="b"/>
              <a:pathLst>
                <a:path w="3365196" h="2653374" extrusionOk="0">
                  <a:moveTo>
                    <a:pt x="3364411" y="1028371"/>
                  </a:moveTo>
                  <a:cubicBezTo>
                    <a:pt x="3349552" y="1098859"/>
                    <a:pt x="3334661" y="1169316"/>
                    <a:pt x="3319739" y="1239740"/>
                  </a:cubicBezTo>
                  <a:cubicBezTo>
                    <a:pt x="3291831" y="1371027"/>
                    <a:pt x="3149908" y="1428310"/>
                    <a:pt x="3053039" y="1344237"/>
                  </a:cubicBezTo>
                  <a:cubicBezTo>
                    <a:pt x="3024464" y="1319918"/>
                    <a:pt x="3007795" y="1282394"/>
                    <a:pt x="2981030" y="1244395"/>
                  </a:cubicBezTo>
                  <a:cubicBezTo>
                    <a:pt x="2927404" y="1246865"/>
                    <a:pt x="2863396" y="1249145"/>
                    <a:pt x="2799579" y="1253325"/>
                  </a:cubicBezTo>
                  <a:cubicBezTo>
                    <a:pt x="2789930" y="1255532"/>
                    <a:pt x="2781763" y="1261901"/>
                    <a:pt x="2777290" y="1270709"/>
                  </a:cubicBezTo>
                  <a:cubicBezTo>
                    <a:pt x="2747667" y="1335783"/>
                    <a:pt x="2719092" y="1401236"/>
                    <a:pt x="2688993" y="1469159"/>
                  </a:cubicBezTo>
                  <a:cubicBezTo>
                    <a:pt x="2710139" y="1494333"/>
                    <a:pt x="2732904" y="1523212"/>
                    <a:pt x="2757764" y="1550192"/>
                  </a:cubicBezTo>
                  <a:cubicBezTo>
                    <a:pt x="2765239" y="1556056"/>
                    <a:pt x="2774964" y="1558254"/>
                    <a:pt x="2784243" y="1556176"/>
                  </a:cubicBezTo>
                  <a:cubicBezTo>
                    <a:pt x="2878350" y="1531192"/>
                    <a:pt x="2957503" y="1556176"/>
                    <a:pt x="3005509" y="1626379"/>
                  </a:cubicBezTo>
                  <a:cubicBezTo>
                    <a:pt x="3053515" y="1696582"/>
                    <a:pt x="3046562" y="1780940"/>
                    <a:pt x="2990650" y="1857888"/>
                  </a:cubicBezTo>
                  <a:cubicBezTo>
                    <a:pt x="2946359" y="1918971"/>
                    <a:pt x="2895876" y="1967895"/>
                    <a:pt x="2814342" y="1969130"/>
                  </a:cubicBezTo>
                  <a:cubicBezTo>
                    <a:pt x="2719510" y="1972566"/>
                    <a:pt x="2638007" y="1902619"/>
                    <a:pt x="2627271" y="1808584"/>
                  </a:cubicBezTo>
                  <a:cubicBezTo>
                    <a:pt x="2623461" y="1780085"/>
                    <a:pt x="2610126" y="1769065"/>
                    <a:pt x="2587266" y="1754531"/>
                  </a:cubicBezTo>
                  <a:cubicBezTo>
                    <a:pt x="2524782" y="1714632"/>
                    <a:pt x="2482491" y="1726792"/>
                    <a:pt x="2431247" y="1780465"/>
                  </a:cubicBezTo>
                  <a:cubicBezTo>
                    <a:pt x="2378859" y="1835754"/>
                    <a:pt x="2310375" y="1875462"/>
                    <a:pt x="2250272" y="1923721"/>
                  </a:cubicBezTo>
                  <a:cubicBezTo>
                    <a:pt x="2240747" y="1931226"/>
                    <a:pt x="2229031" y="1945665"/>
                    <a:pt x="2230365" y="1955355"/>
                  </a:cubicBezTo>
                  <a:cubicBezTo>
                    <a:pt x="2238175" y="2016249"/>
                    <a:pt x="2249415" y="2076762"/>
                    <a:pt x="2259511" y="2136990"/>
                  </a:cubicBezTo>
                  <a:cubicBezTo>
                    <a:pt x="2366763" y="2130340"/>
                    <a:pt x="2435628" y="2172709"/>
                    <a:pt x="2458298" y="2257162"/>
                  </a:cubicBezTo>
                  <a:cubicBezTo>
                    <a:pt x="2480196" y="2333750"/>
                    <a:pt x="2442274" y="2414740"/>
                    <a:pt x="2369334" y="2447157"/>
                  </a:cubicBezTo>
                  <a:cubicBezTo>
                    <a:pt x="2292468" y="2481641"/>
                    <a:pt x="2213886" y="2512610"/>
                    <a:pt x="2134448" y="2540729"/>
                  </a:cubicBezTo>
                  <a:cubicBezTo>
                    <a:pt x="2067106" y="2564573"/>
                    <a:pt x="1991573" y="2535979"/>
                    <a:pt x="1951663" y="2477936"/>
                  </a:cubicBezTo>
                  <a:cubicBezTo>
                    <a:pt x="1910689" y="2420943"/>
                    <a:pt x="1912318" y="2343826"/>
                    <a:pt x="1955664" y="2288606"/>
                  </a:cubicBezTo>
                  <a:cubicBezTo>
                    <a:pt x="1973190" y="2266567"/>
                    <a:pt x="1973094" y="2252697"/>
                    <a:pt x="1956235" y="2231608"/>
                  </a:cubicBezTo>
                  <a:cubicBezTo>
                    <a:pt x="1926041" y="2193609"/>
                    <a:pt x="1898323" y="2153235"/>
                    <a:pt x="1870510" y="2112956"/>
                  </a:cubicBezTo>
                  <a:cubicBezTo>
                    <a:pt x="1859842" y="2097281"/>
                    <a:pt x="1849936" y="2091961"/>
                    <a:pt x="1829934" y="2096426"/>
                  </a:cubicBezTo>
                  <a:cubicBezTo>
                    <a:pt x="1665533" y="2132130"/>
                    <a:pt x="1495870" y="2136705"/>
                    <a:pt x="1329776" y="2109916"/>
                  </a:cubicBezTo>
                  <a:cubicBezTo>
                    <a:pt x="1318076" y="2108308"/>
                    <a:pt x="1306290" y="2112203"/>
                    <a:pt x="1297867" y="2120461"/>
                  </a:cubicBezTo>
                  <a:cubicBezTo>
                    <a:pt x="1258148" y="2179454"/>
                    <a:pt x="1220524" y="2239682"/>
                    <a:pt x="1180710" y="2302001"/>
                  </a:cubicBezTo>
                  <a:cubicBezTo>
                    <a:pt x="1253766" y="2362989"/>
                    <a:pt x="1259862" y="2440222"/>
                    <a:pt x="1243194" y="2526194"/>
                  </a:cubicBezTo>
                  <a:cubicBezTo>
                    <a:pt x="1225763" y="2616632"/>
                    <a:pt x="1147944" y="2673440"/>
                    <a:pt x="1059933" y="2647031"/>
                  </a:cubicBezTo>
                  <a:cubicBezTo>
                    <a:pt x="975852" y="2621670"/>
                    <a:pt x="893185" y="2591862"/>
                    <a:pt x="812283" y="2557734"/>
                  </a:cubicBezTo>
                  <a:cubicBezTo>
                    <a:pt x="736083" y="2525909"/>
                    <a:pt x="694744" y="2439272"/>
                    <a:pt x="708270" y="2357479"/>
                  </a:cubicBezTo>
                  <a:cubicBezTo>
                    <a:pt x="722971" y="2275211"/>
                    <a:pt x="790403" y="2212526"/>
                    <a:pt x="873719" y="2203678"/>
                  </a:cubicBezTo>
                  <a:lnTo>
                    <a:pt x="902294" y="2200448"/>
                  </a:lnTo>
                  <a:cubicBezTo>
                    <a:pt x="908961" y="2140410"/>
                    <a:pt x="912486" y="2079992"/>
                    <a:pt x="923249" y="2020903"/>
                  </a:cubicBezTo>
                  <a:cubicBezTo>
                    <a:pt x="930202" y="1982904"/>
                    <a:pt x="918677" y="1965045"/>
                    <a:pt x="885720" y="1946805"/>
                  </a:cubicBezTo>
                  <a:cubicBezTo>
                    <a:pt x="788916" y="1892817"/>
                    <a:pt x="700595" y="1824928"/>
                    <a:pt x="623592" y="1745316"/>
                  </a:cubicBezTo>
                  <a:cubicBezTo>
                    <a:pt x="605780" y="1727077"/>
                    <a:pt x="591207" y="1723372"/>
                    <a:pt x="568157" y="1734106"/>
                  </a:cubicBezTo>
                  <a:cubicBezTo>
                    <a:pt x="525009" y="1754056"/>
                    <a:pt x="480908" y="1772105"/>
                    <a:pt x="436426" y="1788635"/>
                  </a:cubicBezTo>
                  <a:cubicBezTo>
                    <a:pt x="418709" y="1795285"/>
                    <a:pt x="414233" y="1804309"/>
                    <a:pt x="413852" y="1822359"/>
                  </a:cubicBezTo>
                  <a:cubicBezTo>
                    <a:pt x="412518" y="1901397"/>
                    <a:pt x="366227" y="1964380"/>
                    <a:pt x="295361" y="1986989"/>
                  </a:cubicBezTo>
                  <a:cubicBezTo>
                    <a:pt x="223745" y="2009778"/>
                    <a:pt x="145544" y="1984290"/>
                    <a:pt x="101241" y="1923721"/>
                  </a:cubicBezTo>
                  <a:cubicBezTo>
                    <a:pt x="77429" y="1892562"/>
                    <a:pt x="55426" y="1860073"/>
                    <a:pt x="33709" y="1827489"/>
                  </a:cubicBezTo>
                  <a:cubicBezTo>
                    <a:pt x="-13916" y="1756336"/>
                    <a:pt x="-10392" y="1674068"/>
                    <a:pt x="41519" y="1612890"/>
                  </a:cubicBezTo>
                  <a:cubicBezTo>
                    <a:pt x="91907" y="1553516"/>
                    <a:pt x="171059" y="1536892"/>
                    <a:pt x="249450" y="1570616"/>
                  </a:cubicBezTo>
                  <a:cubicBezTo>
                    <a:pt x="253641" y="1572326"/>
                    <a:pt x="257642" y="1574416"/>
                    <a:pt x="263547" y="1577171"/>
                  </a:cubicBezTo>
                  <a:cubicBezTo>
                    <a:pt x="302219" y="1533567"/>
                    <a:pt x="340700" y="1491673"/>
                    <a:pt x="376990" y="1447784"/>
                  </a:cubicBezTo>
                  <a:cubicBezTo>
                    <a:pt x="382814" y="1437522"/>
                    <a:pt x="383823" y="1425226"/>
                    <a:pt x="379752" y="1414155"/>
                  </a:cubicBezTo>
                  <a:cubicBezTo>
                    <a:pt x="370894" y="1389741"/>
                    <a:pt x="357464" y="1366657"/>
                    <a:pt x="347367" y="1343002"/>
                  </a:cubicBezTo>
                  <a:cubicBezTo>
                    <a:pt x="333175" y="1309088"/>
                    <a:pt x="342605" y="1280209"/>
                    <a:pt x="370799" y="1267004"/>
                  </a:cubicBezTo>
                  <a:cubicBezTo>
                    <a:pt x="398993" y="1253800"/>
                    <a:pt x="427949" y="1265294"/>
                    <a:pt x="444046" y="1297784"/>
                  </a:cubicBezTo>
                  <a:cubicBezTo>
                    <a:pt x="461667" y="1332743"/>
                    <a:pt x="478812" y="1367987"/>
                    <a:pt x="495957" y="1403136"/>
                  </a:cubicBezTo>
                  <a:cubicBezTo>
                    <a:pt x="511255" y="1431070"/>
                    <a:pt x="506629" y="1465672"/>
                    <a:pt x="484527" y="1488633"/>
                  </a:cubicBezTo>
                  <a:cubicBezTo>
                    <a:pt x="427377" y="1553801"/>
                    <a:pt x="370227" y="1619065"/>
                    <a:pt x="311744" y="1683283"/>
                  </a:cubicBezTo>
                  <a:cubicBezTo>
                    <a:pt x="283169" y="1714157"/>
                    <a:pt x="256308" y="1713682"/>
                    <a:pt x="225257" y="1685183"/>
                  </a:cubicBezTo>
                  <a:cubicBezTo>
                    <a:pt x="192396" y="1655069"/>
                    <a:pt x="157248" y="1651649"/>
                    <a:pt x="130007" y="1675683"/>
                  </a:cubicBezTo>
                  <a:cubicBezTo>
                    <a:pt x="102765" y="1699717"/>
                    <a:pt x="100384" y="1732681"/>
                    <a:pt x="124101" y="1768875"/>
                  </a:cubicBezTo>
                  <a:cubicBezTo>
                    <a:pt x="143151" y="1797565"/>
                    <a:pt x="162836" y="1825810"/>
                    <a:pt x="183156" y="1853613"/>
                  </a:cubicBezTo>
                  <a:cubicBezTo>
                    <a:pt x="208017" y="1887147"/>
                    <a:pt x="242497" y="1896457"/>
                    <a:pt x="273453" y="1879452"/>
                  </a:cubicBezTo>
                  <a:cubicBezTo>
                    <a:pt x="304409" y="1862448"/>
                    <a:pt x="312696" y="1831954"/>
                    <a:pt x="299742" y="1793100"/>
                  </a:cubicBezTo>
                  <a:cubicBezTo>
                    <a:pt x="286788" y="1754246"/>
                    <a:pt x="295837" y="1730117"/>
                    <a:pt x="335271" y="1713777"/>
                  </a:cubicBezTo>
                  <a:cubicBezTo>
                    <a:pt x="414233" y="1680908"/>
                    <a:pt x="493576" y="1648989"/>
                    <a:pt x="572824" y="1616785"/>
                  </a:cubicBezTo>
                  <a:cubicBezTo>
                    <a:pt x="608733" y="1602250"/>
                    <a:pt x="640166" y="1608140"/>
                    <a:pt x="667026" y="1636734"/>
                  </a:cubicBezTo>
                  <a:cubicBezTo>
                    <a:pt x="760511" y="1736790"/>
                    <a:pt x="870337" y="1820306"/>
                    <a:pt x="991829" y="1883727"/>
                  </a:cubicBezTo>
                  <a:cubicBezTo>
                    <a:pt x="1023504" y="1897830"/>
                    <a:pt x="1041631" y="1931490"/>
                    <a:pt x="1035929" y="1965615"/>
                  </a:cubicBezTo>
                  <a:cubicBezTo>
                    <a:pt x="1025071" y="2064697"/>
                    <a:pt x="1014975" y="2163874"/>
                    <a:pt x="1002592" y="2262767"/>
                  </a:cubicBezTo>
                  <a:cubicBezTo>
                    <a:pt x="996877" y="2308555"/>
                    <a:pt x="971826" y="2323945"/>
                    <a:pt x="927630" y="2313970"/>
                  </a:cubicBezTo>
                  <a:cubicBezTo>
                    <a:pt x="872957" y="2301621"/>
                    <a:pt x="830666" y="2320905"/>
                    <a:pt x="816855" y="2364319"/>
                  </a:cubicBezTo>
                  <a:cubicBezTo>
                    <a:pt x="802472" y="2409348"/>
                    <a:pt x="827046" y="2449817"/>
                    <a:pt x="881148" y="2470336"/>
                  </a:cubicBezTo>
                  <a:cubicBezTo>
                    <a:pt x="942394" y="2493040"/>
                    <a:pt x="1003735" y="2515555"/>
                    <a:pt x="1065362" y="2536834"/>
                  </a:cubicBezTo>
                  <a:cubicBezTo>
                    <a:pt x="1114035" y="2554124"/>
                    <a:pt x="1130418" y="2544909"/>
                    <a:pt x="1136609" y="2493420"/>
                  </a:cubicBezTo>
                  <a:cubicBezTo>
                    <a:pt x="1139752" y="2467296"/>
                    <a:pt x="1142991" y="2438037"/>
                    <a:pt x="1134418" y="2414382"/>
                  </a:cubicBezTo>
                  <a:cubicBezTo>
                    <a:pt x="1127941" y="2396523"/>
                    <a:pt x="1104605" y="2382558"/>
                    <a:pt x="1085936" y="2371539"/>
                  </a:cubicBezTo>
                  <a:cubicBezTo>
                    <a:pt x="1050598" y="2350544"/>
                    <a:pt x="1039930" y="2323280"/>
                    <a:pt x="1061647" y="2288511"/>
                  </a:cubicBezTo>
                  <a:cubicBezTo>
                    <a:pt x="1115749" y="2201968"/>
                    <a:pt x="1171375" y="2116281"/>
                    <a:pt x="1226430" y="2030308"/>
                  </a:cubicBezTo>
                  <a:cubicBezTo>
                    <a:pt x="1247004" y="1998104"/>
                    <a:pt x="1277007" y="1992309"/>
                    <a:pt x="1313298" y="1995634"/>
                  </a:cubicBezTo>
                  <a:cubicBezTo>
                    <a:pt x="1397213" y="2004279"/>
                    <a:pt x="1481509" y="2018053"/>
                    <a:pt x="1565234" y="2016153"/>
                  </a:cubicBezTo>
                  <a:cubicBezTo>
                    <a:pt x="1653816" y="2014064"/>
                    <a:pt x="1742304" y="1998389"/>
                    <a:pt x="1830124" y="1984329"/>
                  </a:cubicBezTo>
                  <a:cubicBezTo>
                    <a:pt x="1887274" y="1974830"/>
                    <a:pt x="1907277" y="1979010"/>
                    <a:pt x="1940328" y="2024988"/>
                  </a:cubicBezTo>
                  <a:cubicBezTo>
                    <a:pt x="1988906" y="2092563"/>
                    <a:pt x="2037293" y="2160201"/>
                    <a:pt x="2085489" y="2227903"/>
                  </a:cubicBezTo>
                  <a:cubicBezTo>
                    <a:pt x="2120446" y="2276921"/>
                    <a:pt x="2115588" y="2300196"/>
                    <a:pt x="2064534" y="2330595"/>
                  </a:cubicBezTo>
                  <a:cubicBezTo>
                    <a:pt x="2033292" y="2349119"/>
                    <a:pt x="2022339" y="2376764"/>
                    <a:pt x="2034816" y="2405263"/>
                  </a:cubicBezTo>
                  <a:cubicBezTo>
                    <a:pt x="2048151" y="2435377"/>
                    <a:pt x="2077488" y="2447537"/>
                    <a:pt x="2112731" y="2433762"/>
                  </a:cubicBezTo>
                  <a:cubicBezTo>
                    <a:pt x="2180358" y="2407859"/>
                    <a:pt x="2247637" y="2380943"/>
                    <a:pt x="2314566" y="2353014"/>
                  </a:cubicBezTo>
                  <a:cubicBezTo>
                    <a:pt x="2350856" y="2337720"/>
                    <a:pt x="2364762" y="2306180"/>
                    <a:pt x="2351618" y="2275971"/>
                  </a:cubicBezTo>
                  <a:cubicBezTo>
                    <a:pt x="2338473" y="2245762"/>
                    <a:pt x="2307708" y="2233983"/>
                    <a:pt x="2270751" y="2247472"/>
                  </a:cubicBezTo>
                  <a:cubicBezTo>
                    <a:pt x="2259511" y="2251462"/>
                    <a:pt x="2248843" y="2256972"/>
                    <a:pt x="2237508" y="2260297"/>
                  </a:cubicBezTo>
                  <a:cubicBezTo>
                    <a:pt x="2201504" y="2271601"/>
                    <a:pt x="2170833" y="2256212"/>
                    <a:pt x="2164642" y="2219828"/>
                  </a:cubicBezTo>
                  <a:cubicBezTo>
                    <a:pt x="2146926" y="2123754"/>
                    <a:pt x="2130765" y="2027078"/>
                    <a:pt x="2116160" y="1929801"/>
                  </a:cubicBezTo>
                  <a:cubicBezTo>
                    <a:pt x="2111255" y="1900353"/>
                    <a:pt x="2125849" y="1871089"/>
                    <a:pt x="2152355" y="1857223"/>
                  </a:cubicBezTo>
                  <a:cubicBezTo>
                    <a:pt x="2257728" y="1794356"/>
                    <a:pt x="2353644" y="1716925"/>
                    <a:pt x="2437248" y="1627234"/>
                  </a:cubicBezTo>
                  <a:cubicBezTo>
                    <a:pt x="2462108" y="1600730"/>
                    <a:pt x="2493159" y="1597975"/>
                    <a:pt x="2525830" y="1612225"/>
                  </a:cubicBezTo>
                  <a:cubicBezTo>
                    <a:pt x="2583552" y="1637304"/>
                    <a:pt x="2640987" y="1663143"/>
                    <a:pt x="2698899" y="1688223"/>
                  </a:cubicBezTo>
                  <a:cubicBezTo>
                    <a:pt x="2730046" y="1701522"/>
                    <a:pt x="2740524" y="1724132"/>
                    <a:pt x="2735666" y="1756716"/>
                  </a:cubicBezTo>
                  <a:cubicBezTo>
                    <a:pt x="2727665" y="1809249"/>
                    <a:pt x="2742619" y="1840883"/>
                    <a:pt x="2781195" y="1856368"/>
                  </a:cubicBezTo>
                  <a:cubicBezTo>
                    <a:pt x="2817581" y="1870998"/>
                    <a:pt x="2853681" y="1858458"/>
                    <a:pt x="2883684" y="1820364"/>
                  </a:cubicBezTo>
                  <a:cubicBezTo>
                    <a:pt x="2895890" y="1805764"/>
                    <a:pt x="2907244" y="1790476"/>
                    <a:pt x="2917689" y="1774575"/>
                  </a:cubicBezTo>
                  <a:cubicBezTo>
                    <a:pt x="2941413" y="1737581"/>
                    <a:pt x="2930577" y="1688410"/>
                    <a:pt x="2893485" y="1664749"/>
                  </a:cubicBezTo>
                  <a:cubicBezTo>
                    <a:pt x="2866708" y="1647667"/>
                    <a:pt x="2832316" y="1648082"/>
                    <a:pt x="2805960" y="1665803"/>
                  </a:cubicBezTo>
                  <a:cubicBezTo>
                    <a:pt x="2753287" y="1698957"/>
                    <a:pt x="2740143" y="1697057"/>
                    <a:pt x="2701185" y="1650889"/>
                  </a:cubicBezTo>
                  <a:cubicBezTo>
                    <a:pt x="2666038" y="1608995"/>
                    <a:pt x="2630510" y="1567386"/>
                    <a:pt x="2595553" y="1525397"/>
                  </a:cubicBezTo>
                  <a:cubicBezTo>
                    <a:pt x="2566121" y="1489868"/>
                    <a:pt x="2565549" y="1466119"/>
                    <a:pt x="2585457" y="1424130"/>
                  </a:cubicBezTo>
                  <a:cubicBezTo>
                    <a:pt x="2620001" y="1351425"/>
                    <a:pt x="2653338" y="1278151"/>
                    <a:pt x="2685469" y="1204306"/>
                  </a:cubicBezTo>
                  <a:cubicBezTo>
                    <a:pt x="2700138" y="1170392"/>
                    <a:pt x="2721474" y="1149778"/>
                    <a:pt x="2759764" y="1148163"/>
                  </a:cubicBezTo>
                  <a:cubicBezTo>
                    <a:pt x="2851299" y="1144173"/>
                    <a:pt x="2942835" y="1138663"/>
                    <a:pt x="3034465" y="1135528"/>
                  </a:cubicBezTo>
                  <a:cubicBezTo>
                    <a:pt x="3082090" y="1133723"/>
                    <a:pt x="3101140" y="1154528"/>
                    <a:pt x="3099997" y="1202026"/>
                  </a:cubicBezTo>
                  <a:cubicBezTo>
                    <a:pt x="3098664" y="1245725"/>
                    <a:pt x="3116094" y="1271849"/>
                    <a:pt x="3149527" y="1275839"/>
                  </a:cubicBezTo>
                  <a:cubicBezTo>
                    <a:pt x="3182960" y="1279829"/>
                    <a:pt x="3206677" y="1256840"/>
                    <a:pt x="3214773" y="1214756"/>
                  </a:cubicBezTo>
                  <a:cubicBezTo>
                    <a:pt x="3227918" y="1148574"/>
                    <a:pt x="3241031" y="1082298"/>
                    <a:pt x="3254112" y="1015926"/>
                  </a:cubicBezTo>
                  <a:cubicBezTo>
                    <a:pt x="3261827" y="976408"/>
                    <a:pt x="3244587" y="946483"/>
                    <a:pt x="3210106" y="939074"/>
                  </a:cubicBezTo>
                  <a:cubicBezTo>
                    <a:pt x="3178102" y="932234"/>
                    <a:pt x="3151146" y="952563"/>
                    <a:pt x="3142002" y="990752"/>
                  </a:cubicBezTo>
                  <a:cubicBezTo>
                    <a:pt x="3138764" y="1004622"/>
                    <a:pt x="3136954" y="1019251"/>
                    <a:pt x="3132477" y="1032266"/>
                  </a:cubicBezTo>
                  <a:cubicBezTo>
                    <a:pt x="3122190" y="1062570"/>
                    <a:pt x="3094377" y="1078720"/>
                    <a:pt x="3064755" y="1066560"/>
                  </a:cubicBezTo>
                  <a:cubicBezTo>
                    <a:pt x="2971537" y="1027358"/>
                    <a:pt x="2878922" y="986921"/>
                    <a:pt x="2786910" y="945248"/>
                  </a:cubicBezTo>
                  <a:cubicBezTo>
                    <a:pt x="2761141" y="933542"/>
                    <a:pt x="2745596" y="906878"/>
                    <a:pt x="2748144" y="878750"/>
                  </a:cubicBezTo>
                  <a:cubicBezTo>
                    <a:pt x="2752524" y="751648"/>
                    <a:pt x="2738244" y="624591"/>
                    <a:pt x="2705757" y="501611"/>
                  </a:cubicBezTo>
                  <a:cubicBezTo>
                    <a:pt x="2696232" y="466082"/>
                    <a:pt x="2709853" y="438628"/>
                    <a:pt x="2739095" y="418488"/>
                  </a:cubicBezTo>
                  <a:cubicBezTo>
                    <a:pt x="2783100" y="388184"/>
                    <a:pt x="2827296" y="357975"/>
                    <a:pt x="2872445" y="328621"/>
                  </a:cubicBezTo>
                  <a:cubicBezTo>
                    <a:pt x="2906259" y="306486"/>
                    <a:pt x="2929595" y="310951"/>
                    <a:pt x="2956265" y="342300"/>
                  </a:cubicBezTo>
                  <a:cubicBezTo>
                    <a:pt x="2988364" y="380299"/>
                    <a:pt x="3026369" y="389229"/>
                    <a:pt x="3063040" y="368044"/>
                  </a:cubicBezTo>
                  <a:cubicBezTo>
                    <a:pt x="3097235" y="348285"/>
                    <a:pt x="3110665" y="308291"/>
                    <a:pt x="3096473" y="265352"/>
                  </a:cubicBezTo>
                  <a:cubicBezTo>
                    <a:pt x="3084662" y="230488"/>
                    <a:pt x="3071898" y="196004"/>
                    <a:pt x="3057706" y="162090"/>
                  </a:cubicBezTo>
                  <a:cubicBezTo>
                    <a:pt x="3039228" y="118106"/>
                    <a:pt x="2998365" y="97967"/>
                    <a:pt x="2956836" y="110412"/>
                  </a:cubicBezTo>
                  <a:cubicBezTo>
                    <a:pt x="2915307" y="122856"/>
                    <a:pt x="2895781" y="162375"/>
                    <a:pt x="2905211" y="210064"/>
                  </a:cubicBezTo>
                  <a:cubicBezTo>
                    <a:pt x="2913974" y="254428"/>
                    <a:pt x="2898067" y="279222"/>
                    <a:pt x="2853681" y="286062"/>
                  </a:cubicBezTo>
                  <a:cubicBezTo>
                    <a:pt x="2800817" y="294327"/>
                    <a:pt x="2747763" y="301261"/>
                    <a:pt x="2694708" y="308196"/>
                  </a:cubicBezTo>
                  <a:cubicBezTo>
                    <a:pt x="2661929" y="314316"/>
                    <a:pt x="2629000" y="298300"/>
                    <a:pt x="2613651" y="268772"/>
                  </a:cubicBezTo>
                  <a:cubicBezTo>
                    <a:pt x="2597553" y="241033"/>
                    <a:pt x="2580885" y="213579"/>
                    <a:pt x="2566026" y="185460"/>
                  </a:cubicBezTo>
                  <a:cubicBezTo>
                    <a:pt x="2549833" y="155820"/>
                    <a:pt x="2556501" y="126656"/>
                    <a:pt x="2582218" y="110507"/>
                  </a:cubicBezTo>
                  <a:cubicBezTo>
                    <a:pt x="2607936" y="94357"/>
                    <a:pt x="2637177" y="101672"/>
                    <a:pt x="2656799" y="128746"/>
                  </a:cubicBezTo>
                  <a:cubicBezTo>
                    <a:pt x="2657479" y="129728"/>
                    <a:pt x="2658054" y="130779"/>
                    <a:pt x="2658513" y="131881"/>
                  </a:cubicBezTo>
                  <a:cubicBezTo>
                    <a:pt x="2682040" y="198949"/>
                    <a:pt x="2728522" y="209589"/>
                    <a:pt x="2791863" y="181945"/>
                  </a:cubicBezTo>
                  <a:cubicBezTo>
                    <a:pt x="2793959" y="171780"/>
                    <a:pt x="2796340" y="158005"/>
                    <a:pt x="2799579" y="144421"/>
                  </a:cubicBezTo>
                  <a:cubicBezTo>
                    <a:pt x="2816281" y="69241"/>
                    <a:pt x="2878154" y="12385"/>
                    <a:pt x="2954646" y="1925"/>
                  </a:cubicBezTo>
                  <a:cubicBezTo>
                    <a:pt x="3035513" y="-8620"/>
                    <a:pt x="3112856" y="28429"/>
                    <a:pt x="3147527" y="101007"/>
                  </a:cubicBezTo>
                  <a:cubicBezTo>
                    <a:pt x="3171743" y="149917"/>
                    <a:pt x="3190892" y="201165"/>
                    <a:pt x="3204677" y="253953"/>
                  </a:cubicBezTo>
                  <a:cubicBezTo>
                    <a:pt x="3223727" y="329951"/>
                    <a:pt x="3201438" y="398539"/>
                    <a:pt x="3137240" y="447367"/>
                  </a:cubicBezTo>
                  <a:cubicBezTo>
                    <a:pt x="3074756" y="494866"/>
                    <a:pt x="3003223" y="503036"/>
                    <a:pt x="2937215" y="461997"/>
                  </a:cubicBezTo>
                  <a:cubicBezTo>
                    <a:pt x="2900163" y="439197"/>
                    <a:pt x="2878827" y="450502"/>
                    <a:pt x="2854157" y="471497"/>
                  </a:cubicBezTo>
                  <a:cubicBezTo>
                    <a:pt x="2840727" y="483086"/>
                    <a:pt x="2816057" y="483181"/>
                    <a:pt x="2819581" y="513295"/>
                  </a:cubicBezTo>
                  <a:cubicBezTo>
                    <a:pt x="2833678" y="622447"/>
                    <a:pt x="2844727" y="731789"/>
                    <a:pt x="2857681" y="841321"/>
                  </a:cubicBezTo>
                  <a:cubicBezTo>
                    <a:pt x="2858649" y="851028"/>
                    <a:pt x="2863704" y="859868"/>
                    <a:pt x="2871588" y="865641"/>
                  </a:cubicBezTo>
                  <a:cubicBezTo>
                    <a:pt x="2927404" y="891480"/>
                    <a:pt x="2984078" y="915514"/>
                    <a:pt x="3030560" y="935844"/>
                  </a:cubicBezTo>
                  <a:cubicBezTo>
                    <a:pt x="3068088" y="902500"/>
                    <a:pt x="3096092" y="866591"/>
                    <a:pt x="3132858" y="847116"/>
                  </a:cubicBezTo>
                  <a:cubicBezTo>
                    <a:pt x="3213345" y="804272"/>
                    <a:pt x="3313833" y="844931"/>
                    <a:pt x="3350790" y="928624"/>
                  </a:cubicBezTo>
                  <a:cubicBezTo>
                    <a:pt x="3356124" y="940499"/>
                    <a:pt x="3360315" y="952658"/>
                    <a:pt x="3365364" y="9647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9"/>
            <p:cNvSpPr/>
            <p:nvPr/>
          </p:nvSpPr>
          <p:spPr>
            <a:xfrm>
              <a:off x="2743104" y="1637995"/>
              <a:ext cx="3097745" cy="2075002"/>
            </a:xfrm>
            <a:custGeom>
              <a:avLst/>
              <a:gdLst/>
              <a:ahLst/>
              <a:cxnLst/>
              <a:rect l="l" t="t" r="r" b="b"/>
              <a:pathLst>
                <a:path w="3097745" h="2075002" extrusionOk="0">
                  <a:moveTo>
                    <a:pt x="262" y="1639164"/>
                  </a:moveTo>
                  <a:cubicBezTo>
                    <a:pt x="1786" y="1637359"/>
                    <a:pt x="4072" y="1635744"/>
                    <a:pt x="4549" y="1633750"/>
                  </a:cubicBezTo>
                  <a:cubicBezTo>
                    <a:pt x="23599" y="1554427"/>
                    <a:pt x="69700" y="1501988"/>
                    <a:pt x="152091" y="1489354"/>
                  </a:cubicBezTo>
                  <a:cubicBezTo>
                    <a:pt x="232101" y="1477099"/>
                    <a:pt x="292013" y="1512248"/>
                    <a:pt x="340019" y="1595846"/>
                  </a:cubicBezTo>
                  <a:cubicBezTo>
                    <a:pt x="403265" y="1581311"/>
                    <a:pt x="467940" y="1567346"/>
                    <a:pt x="531948" y="1550627"/>
                  </a:cubicBezTo>
                  <a:cubicBezTo>
                    <a:pt x="539854" y="1548632"/>
                    <a:pt x="548236" y="1534477"/>
                    <a:pt x="550045" y="1524883"/>
                  </a:cubicBezTo>
                  <a:cubicBezTo>
                    <a:pt x="573516" y="1389048"/>
                    <a:pt x="618734" y="1257860"/>
                    <a:pt x="683967" y="1136343"/>
                  </a:cubicBezTo>
                  <a:cubicBezTo>
                    <a:pt x="692444" y="1120574"/>
                    <a:pt x="692730" y="1109459"/>
                    <a:pt x="679871" y="1095875"/>
                  </a:cubicBezTo>
                  <a:cubicBezTo>
                    <a:pt x="657773" y="1072600"/>
                    <a:pt x="637675" y="1047616"/>
                    <a:pt x="618054" y="1024722"/>
                  </a:cubicBezTo>
                  <a:cubicBezTo>
                    <a:pt x="587098" y="1033081"/>
                    <a:pt x="558332" y="1045241"/>
                    <a:pt x="528805" y="1047901"/>
                  </a:cubicBezTo>
                  <a:cubicBezTo>
                    <a:pt x="464797" y="1053886"/>
                    <a:pt x="414505" y="1025766"/>
                    <a:pt x="382501" y="971238"/>
                  </a:cubicBezTo>
                  <a:cubicBezTo>
                    <a:pt x="350497" y="916710"/>
                    <a:pt x="350497" y="858856"/>
                    <a:pt x="385358" y="806038"/>
                  </a:cubicBezTo>
                  <a:cubicBezTo>
                    <a:pt x="419043" y="755660"/>
                    <a:pt x="455650" y="707287"/>
                    <a:pt x="494991" y="661167"/>
                  </a:cubicBezTo>
                  <a:cubicBezTo>
                    <a:pt x="535567" y="613668"/>
                    <a:pt x="605576" y="598373"/>
                    <a:pt x="664917" y="619843"/>
                  </a:cubicBezTo>
                  <a:cubicBezTo>
                    <a:pt x="727589" y="641670"/>
                    <a:pt x="769601" y="700597"/>
                    <a:pt x="769692" y="766804"/>
                  </a:cubicBezTo>
                  <a:cubicBezTo>
                    <a:pt x="769692" y="791123"/>
                    <a:pt x="776645" y="803093"/>
                    <a:pt x="799029" y="811167"/>
                  </a:cubicBezTo>
                  <a:cubicBezTo>
                    <a:pt x="829128" y="821902"/>
                    <a:pt x="858084" y="835772"/>
                    <a:pt x="877420" y="843942"/>
                  </a:cubicBezTo>
                  <a:cubicBezTo>
                    <a:pt x="975527" y="770129"/>
                    <a:pt x="1068491" y="701066"/>
                    <a:pt x="1160598" y="629913"/>
                  </a:cubicBezTo>
                  <a:cubicBezTo>
                    <a:pt x="1168522" y="622591"/>
                    <a:pt x="1172837" y="612178"/>
                    <a:pt x="1172409" y="601413"/>
                  </a:cubicBezTo>
                  <a:cubicBezTo>
                    <a:pt x="1165265" y="542705"/>
                    <a:pt x="1155931" y="484187"/>
                    <a:pt x="1146882" y="422248"/>
                  </a:cubicBezTo>
                  <a:cubicBezTo>
                    <a:pt x="1134214" y="422248"/>
                    <a:pt x="1122784" y="422248"/>
                    <a:pt x="1111449" y="422248"/>
                  </a:cubicBezTo>
                  <a:cubicBezTo>
                    <a:pt x="1033388" y="424714"/>
                    <a:pt x="964687" y="371256"/>
                    <a:pt x="948095" y="295142"/>
                  </a:cubicBezTo>
                  <a:cubicBezTo>
                    <a:pt x="930664" y="223609"/>
                    <a:pt x="964383" y="144666"/>
                    <a:pt x="1033820" y="113602"/>
                  </a:cubicBezTo>
                  <a:cubicBezTo>
                    <a:pt x="1114021" y="77978"/>
                    <a:pt x="1196507" y="47104"/>
                    <a:pt x="1279756" y="18605"/>
                  </a:cubicBezTo>
                  <a:cubicBezTo>
                    <a:pt x="1343954" y="-3055"/>
                    <a:pt x="1416916" y="26679"/>
                    <a:pt x="1456064" y="82158"/>
                  </a:cubicBezTo>
                  <a:cubicBezTo>
                    <a:pt x="1495639" y="138261"/>
                    <a:pt x="1495639" y="213104"/>
                    <a:pt x="1456064" y="269208"/>
                  </a:cubicBezTo>
                  <a:cubicBezTo>
                    <a:pt x="1449301" y="279847"/>
                    <a:pt x="1440919" y="289727"/>
                    <a:pt x="1431394" y="302077"/>
                  </a:cubicBezTo>
                  <a:cubicBezTo>
                    <a:pt x="1467875" y="354515"/>
                    <a:pt x="1503689" y="407334"/>
                    <a:pt x="1541503" y="458822"/>
                  </a:cubicBezTo>
                  <a:cubicBezTo>
                    <a:pt x="1549641" y="466128"/>
                    <a:pt x="1560536" y="469589"/>
                    <a:pt x="1571411" y="468322"/>
                  </a:cubicBezTo>
                  <a:cubicBezTo>
                    <a:pt x="1647040" y="460247"/>
                    <a:pt x="1722478" y="451413"/>
                    <a:pt x="1797725" y="440868"/>
                  </a:cubicBezTo>
                  <a:cubicBezTo>
                    <a:pt x="1808990" y="437556"/>
                    <a:pt x="1818564" y="430081"/>
                    <a:pt x="1824490" y="419968"/>
                  </a:cubicBezTo>
                  <a:cubicBezTo>
                    <a:pt x="1832726" y="406861"/>
                    <a:pt x="1838083" y="392162"/>
                    <a:pt x="1840207" y="376840"/>
                  </a:cubicBezTo>
                  <a:cubicBezTo>
                    <a:pt x="1841969" y="364226"/>
                    <a:pt x="1838760" y="351423"/>
                    <a:pt x="1831253" y="341121"/>
                  </a:cubicBezTo>
                  <a:cubicBezTo>
                    <a:pt x="1763435" y="272912"/>
                    <a:pt x="1744766" y="188175"/>
                    <a:pt x="1782390" y="110752"/>
                  </a:cubicBezTo>
                  <a:cubicBezTo>
                    <a:pt x="1821062" y="31239"/>
                    <a:pt x="1906215" y="-10845"/>
                    <a:pt x="1999846" y="2645"/>
                  </a:cubicBezTo>
                  <a:cubicBezTo>
                    <a:pt x="2022134" y="5875"/>
                    <a:pt x="2044709" y="8250"/>
                    <a:pt x="2066521" y="12145"/>
                  </a:cubicBezTo>
                  <a:cubicBezTo>
                    <a:pt x="2149484" y="27059"/>
                    <a:pt x="2205300" y="75223"/>
                    <a:pt x="2226827" y="155686"/>
                  </a:cubicBezTo>
                  <a:cubicBezTo>
                    <a:pt x="2249020" y="238523"/>
                    <a:pt x="2219778" y="306542"/>
                    <a:pt x="2153770" y="360785"/>
                  </a:cubicBezTo>
                  <a:cubicBezTo>
                    <a:pt x="2143309" y="370437"/>
                    <a:pt x="2137225" y="383910"/>
                    <a:pt x="2136911" y="398119"/>
                  </a:cubicBezTo>
                  <a:cubicBezTo>
                    <a:pt x="2139387" y="472407"/>
                    <a:pt x="2141387" y="469367"/>
                    <a:pt x="2212539" y="494826"/>
                  </a:cubicBezTo>
                  <a:cubicBezTo>
                    <a:pt x="2292835" y="523326"/>
                    <a:pt x="2371321" y="557620"/>
                    <a:pt x="2449712" y="591439"/>
                  </a:cubicBezTo>
                  <a:cubicBezTo>
                    <a:pt x="2468762" y="599418"/>
                    <a:pt x="2480287" y="600938"/>
                    <a:pt x="2497337" y="586974"/>
                  </a:cubicBezTo>
                  <a:cubicBezTo>
                    <a:pt x="2541152" y="548975"/>
                    <a:pt x="2587157" y="513541"/>
                    <a:pt x="2633258" y="476207"/>
                  </a:cubicBezTo>
                  <a:cubicBezTo>
                    <a:pt x="2600969" y="433743"/>
                    <a:pt x="2582490" y="390044"/>
                    <a:pt x="2590777" y="338461"/>
                  </a:cubicBezTo>
                  <a:cubicBezTo>
                    <a:pt x="2609827" y="217624"/>
                    <a:pt x="2743177" y="156161"/>
                    <a:pt x="2844142" y="225604"/>
                  </a:cubicBezTo>
                  <a:cubicBezTo>
                    <a:pt x="2914111" y="274961"/>
                    <a:pt x="2981360" y="328047"/>
                    <a:pt x="3045596" y="384629"/>
                  </a:cubicBezTo>
                  <a:cubicBezTo>
                    <a:pt x="3099983" y="431368"/>
                    <a:pt x="3112271" y="509931"/>
                    <a:pt x="3081029" y="573864"/>
                  </a:cubicBezTo>
                  <a:cubicBezTo>
                    <a:pt x="3051197" y="638716"/>
                    <a:pt x="2981464" y="675554"/>
                    <a:pt x="2910912" y="663732"/>
                  </a:cubicBezTo>
                  <a:cubicBezTo>
                    <a:pt x="2885004" y="659742"/>
                    <a:pt x="2874812" y="668196"/>
                    <a:pt x="2865859" y="689856"/>
                  </a:cubicBezTo>
                  <a:cubicBezTo>
                    <a:pt x="2851000" y="726050"/>
                    <a:pt x="2832712" y="760724"/>
                    <a:pt x="2817281" y="796728"/>
                  </a:cubicBezTo>
                  <a:cubicBezTo>
                    <a:pt x="2805947" y="823232"/>
                    <a:pt x="2784134" y="847361"/>
                    <a:pt x="2811757" y="880421"/>
                  </a:cubicBezTo>
                  <a:cubicBezTo>
                    <a:pt x="2819472" y="889920"/>
                    <a:pt x="2808423" y="927254"/>
                    <a:pt x="2794898" y="937419"/>
                  </a:cubicBezTo>
                  <a:cubicBezTo>
                    <a:pt x="2781372" y="947584"/>
                    <a:pt x="2747273" y="949199"/>
                    <a:pt x="2734319" y="939224"/>
                  </a:cubicBezTo>
                  <a:cubicBezTo>
                    <a:pt x="2685551" y="901890"/>
                    <a:pt x="2662214" y="870541"/>
                    <a:pt x="2694123" y="806228"/>
                  </a:cubicBezTo>
                  <a:cubicBezTo>
                    <a:pt x="2730985" y="730895"/>
                    <a:pt x="2764894" y="653567"/>
                    <a:pt x="2800422" y="577569"/>
                  </a:cubicBezTo>
                  <a:cubicBezTo>
                    <a:pt x="2823377" y="528265"/>
                    <a:pt x="2848904" y="520571"/>
                    <a:pt x="2896434" y="547930"/>
                  </a:cubicBezTo>
                  <a:cubicBezTo>
                    <a:pt x="2928343" y="566359"/>
                    <a:pt x="2961490" y="561609"/>
                    <a:pt x="2979206" y="536150"/>
                  </a:cubicBezTo>
                  <a:cubicBezTo>
                    <a:pt x="2996923" y="510691"/>
                    <a:pt x="2991398" y="477727"/>
                    <a:pt x="2962728" y="454642"/>
                  </a:cubicBezTo>
                  <a:cubicBezTo>
                    <a:pt x="2908245" y="410310"/>
                    <a:pt x="2853286" y="366707"/>
                    <a:pt x="2797850" y="323831"/>
                  </a:cubicBezTo>
                  <a:cubicBezTo>
                    <a:pt x="2765465" y="298657"/>
                    <a:pt x="2729461" y="300462"/>
                    <a:pt x="2708696" y="326396"/>
                  </a:cubicBezTo>
                  <a:cubicBezTo>
                    <a:pt x="2687932" y="352330"/>
                    <a:pt x="2693266" y="386054"/>
                    <a:pt x="2725651" y="413224"/>
                  </a:cubicBezTo>
                  <a:cubicBezTo>
                    <a:pt x="2733842" y="420063"/>
                    <a:pt x="2742796" y="426143"/>
                    <a:pt x="2750606" y="433268"/>
                  </a:cubicBezTo>
                  <a:cubicBezTo>
                    <a:pt x="2779181" y="459297"/>
                    <a:pt x="2781658" y="492261"/>
                    <a:pt x="2752702" y="516581"/>
                  </a:cubicBezTo>
                  <a:cubicBezTo>
                    <a:pt x="2677073" y="579944"/>
                    <a:pt x="2600302" y="641787"/>
                    <a:pt x="2522673" y="703060"/>
                  </a:cubicBezTo>
                  <a:cubicBezTo>
                    <a:pt x="2497051" y="723390"/>
                    <a:pt x="2467619" y="722915"/>
                    <a:pt x="2438948" y="706765"/>
                  </a:cubicBezTo>
                  <a:cubicBezTo>
                    <a:pt x="2333332" y="646888"/>
                    <a:pt x="2219467" y="602813"/>
                    <a:pt x="2101001" y="575954"/>
                  </a:cubicBezTo>
                  <a:cubicBezTo>
                    <a:pt x="2069118" y="570684"/>
                    <a:pt x="2044881" y="544516"/>
                    <a:pt x="2042137" y="512401"/>
                  </a:cubicBezTo>
                  <a:cubicBezTo>
                    <a:pt x="2035025" y="458252"/>
                    <a:pt x="2028484" y="403977"/>
                    <a:pt x="2022515" y="349575"/>
                  </a:cubicBezTo>
                  <a:cubicBezTo>
                    <a:pt x="2018896" y="317941"/>
                    <a:pt x="2034136" y="298372"/>
                    <a:pt x="2063187" y="286497"/>
                  </a:cubicBezTo>
                  <a:cubicBezTo>
                    <a:pt x="2109098" y="267498"/>
                    <a:pt x="2131291" y="234154"/>
                    <a:pt x="2126052" y="194730"/>
                  </a:cubicBezTo>
                  <a:cubicBezTo>
                    <a:pt x="2120813" y="155306"/>
                    <a:pt x="2091000" y="124622"/>
                    <a:pt x="2044899" y="116642"/>
                  </a:cubicBezTo>
                  <a:cubicBezTo>
                    <a:pt x="2019134" y="112068"/>
                    <a:pt x="1993115" y="109054"/>
                    <a:pt x="1966985" y="107617"/>
                  </a:cubicBezTo>
                  <a:cubicBezTo>
                    <a:pt x="1923728" y="104409"/>
                    <a:pt x="1884296" y="132329"/>
                    <a:pt x="1873068" y="174115"/>
                  </a:cubicBezTo>
                  <a:cubicBezTo>
                    <a:pt x="1863543" y="214774"/>
                    <a:pt x="1883260" y="252203"/>
                    <a:pt x="1924598" y="272817"/>
                  </a:cubicBezTo>
                  <a:cubicBezTo>
                    <a:pt x="1969461" y="295237"/>
                    <a:pt x="1976891" y="313286"/>
                    <a:pt x="1960126" y="361260"/>
                  </a:cubicBezTo>
                  <a:cubicBezTo>
                    <a:pt x="1945268" y="403724"/>
                    <a:pt x="1930313" y="446758"/>
                    <a:pt x="1914597" y="488462"/>
                  </a:cubicBezTo>
                  <a:cubicBezTo>
                    <a:pt x="1898881" y="530165"/>
                    <a:pt x="1876497" y="544225"/>
                    <a:pt x="1831920" y="548690"/>
                  </a:cubicBezTo>
                  <a:cubicBezTo>
                    <a:pt x="1739845" y="558190"/>
                    <a:pt x="1647929" y="569273"/>
                    <a:pt x="1556171" y="581939"/>
                  </a:cubicBezTo>
                  <a:cubicBezTo>
                    <a:pt x="1520357" y="586879"/>
                    <a:pt x="1492735" y="577854"/>
                    <a:pt x="1472256" y="548690"/>
                  </a:cubicBezTo>
                  <a:cubicBezTo>
                    <a:pt x="1419107" y="472692"/>
                    <a:pt x="1365862" y="396694"/>
                    <a:pt x="1313665" y="320696"/>
                  </a:cubicBezTo>
                  <a:cubicBezTo>
                    <a:pt x="1288519" y="283647"/>
                    <a:pt x="1296806" y="254578"/>
                    <a:pt x="1336144" y="233014"/>
                  </a:cubicBezTo>
                  <a:cubicBezTo>
                    <a:pt x="1374244" y="212019"/>
                    <a:pt x="1387484" y="183045"/>
                    <a:pt x="1372720" y="152456"/>
                  </a:cubicBezTo>
                  <a:cubicBezTo>
                    <a:pt x="1357956" y="121867"/>
                    <a:pt x="1329000" y="112747"/>
                    <a:pt x="1286995" y="128612"/>
                  </a:cubicBezTo>
                  <a:cubicBezTo>
                    <a:pt x="1224828" y="152044"/>
                    <a:pt x="1162725" y="175888"/>
                    <a:pt x="1100686" y="200145"/>
                  </a:cubicBezTo>
                  <a:cubicBezTo>
                    <a:pt x="1058966" y="216484"/>
                    <a:pt x="1042107" y="246598"/>
                    <a:pt x="1055156" y="279182"/>
                  </a:cubicBezTo>
                  <a:cubicBezTo>
                    <a:pt x="1068206" y="311766"/>
                    <a:pt x="1098590" y="322786"/>
                    <a:pt x="1141929" y="307112"/>
                  </a:cubicBezTo>
                  <a:cubicBezTo>
                    <a:pt x="1150883" y="303882"/>
                    <a:pt x="1159646" y="300272"/>
                    <a:pt x="1168694" y="297612"/>
                  </a:cubicBezTo>
                  <a:cubicBezTo>
                    <a:pt x="1205937" y="286117"/>
                    <a:pt x="1236226" y="303122"/>
                    <a:pt x="1242513" y="341691"/>
                  </a:cubicBezTo>
                  <a:cubicBezTo>
                    <a:pt x="1257658" y="435358"/>
                    <a:pt x="1271088" y="529310"/>
                    <a:pt x="1285280" y="623168"/>
                  </a:cubicBezTo>
                  <a:cubicBezTo>
                    <a:pt x="1290710" y="660217"/>
                    <a:pt x="1275755" y="687766"/>
                    <a:pt x="1243180" y="706290"/>
                  </a:cubicBezTo>
                  <a:cubicBezTo>
                    <a:pt x="1136738" y="767424"/>
                    <a:pt x="1040201" y="844295"/>
                    <a:pt x="956858" y="934284"/>
                  </a:cubicBezTo>
                  <a:cubicBezTo>
                    <a:pt x="929331" y="964113"/>
                    <a:pt x="897041" y="970288"/>
                    <a:pt x="859798" y="953948"/>
                  </a:cubicBezTo>
                  <a:cubicBezTo>
                    <a:pt x="804554" y="929059"/>
                    <a:pt x="748737" y="905880"/>
                    <a:pt x="693206" y="881561"/>
                  </a:cubicBezTo>
                  <a:cubicBezTo>
                    <a:pt x="648248" y="861801"/>
                    <a:pt x="638914" y="840047"/>
                    <a:pt x="657202" y="794448"/>
                  </a:cubicBezTo>
                  <a:cubicBezTo>
                    <a:pt x="668537" y="765949"/>
                    <a:pt x="663964" y="741914"/>
                    <a:pt x="638152" y="726240"/>
                  </a:cubicBezTo>
                  <a:cubicBezTo>
                    <a:pt x="610624" y="709520"/>
                    <a:pt x="585479" y="717310"/>
                    <a:pt x="566143" y="742484"/>
                  </a:cubicBezTo>
                  <a:cubicBezTo>
                    <a:pt x="537568" y="779248"/>
                    <a:pt x="508993" y="815822"/>
                    <a:pt x="482323" y="853346"/>
                  </a:cubicBezTo>
                  <a:cubicBezTo>
                    <a:pt x="461082" y="882700"/>
                    <a:pt x="464606" y="914715"/>
                    <a:pt x="488895" y="932384"/>
                  </a:cubicBezTo>
                  <a:cubicBezTo>
                    <a:pt x="513184" y="950054"/>
                    <a:pt x="540997" y="943879"/>
                    <a:pt x="564333" y="917850"/>
                  </a:cubicBezTo>
                  <a:cubicBezTo>
                    <a:pt x="603576" y="873866"/>
                    <a:pt x="630151" y="873961"/>
                    <a:pt x="669108" y="918799"/>
                  </a:cubicBezTo>
                  <a:cubicBezTo>
                    <a:pt x="708065" y="963638"/>
                    <a:pt x="745594" y="1009427"/>
                    <a:pt x="784837" y="1054266"/>
                  </a:cubicBezTo>
                  <a:cubicBezTo>
                    <a:pt x="812269" y="1085995"/>
                    <a:pt x="815888" y="1119054"/>
                    <a:pt x="795124" y="1155628"/>
                  </a:cubicBezTo>
                  <a:cubicBezTo>
                    <a:pt x="720442" y="1286970"/>
                    <a:pt x="671320" y="1431205"/>
                    <a:pt x="650344" y="1580741"/>
                  </a:cubicBezTo>
                  <a:cubicBezTo>
                    <a:pt x="647549" y="1613951"/>
                    <a:pt x="622815" y="1641187"/>
                    <a:pt x="589955" y="1647239"/>
                  </a:cubicBezTo>
                  <a:cubicBezTo>
                    <a:pt x="498610" y="1668709"/>
                    <a:pt x="407361" y="1690843"/>
                    <a:pt x="315635" y="1710982"/>
                  </a:cubicBezTo>
                  <a:cubicBezTo>
                    <a:pt x="273439" y="1720482"/>
                    <a:pt x="250579" y="1702338"/>
                    <a:pt x="243626" y="1659399"/>
                  </a:cubicBezTo>
                  <a:cubicBezTo>
                    <a:pt x="236673" y="1616460"/>
                    <a:pt x="211432" y="1592901"/>
                    <a:pt x="173332" y="1594516"/>
                  </a:cubicBezTo>
                  <a:cubicBezTo>
                    <a:pt x="138470" y="1596321"/>
                    <a:pt x="111038" y="1623015"/>
                    <a:pt x="109705" y="1663484"/>
                  </a:cubicBezTo>
                  <a:cubicBezTo>
                    <a:pt x="107324" y="1732262"/>
                    <a:pt x="107228" y="1801135"/>
                    <a:pt x="108086" y="1870008"/>
                  </a:cubicBezTo>
                  <a:cubicBezTo>
                    <a:pt x="107635" y="1905156"/>
                    <a:pt x="135176" y="1934346"/>
                    <a:pt x="170379" y="1936031"/>
                  </a:cubicBezTo>
                  <a:cubicBezTo>
                    <a:pt x="205192" y="1937007"/>
                    <a:pt x="235431" y="1912314"/>
                    <a:pt x="241340" y="1878083"/>
                  </a:cubicBezTo>
                  <a:cubicBezTo>
                    <a:pt x="241816" y="1875708"/>
                    <a:pt x="241912" y="1873333"/>
                    <a:pt x="242197" y="1871053"/>
                  </a:cubicBezTo>
                  <a:cubicBezTo>
                    <a:pt x="253246" y="1776721"/>
                    <a:pt x="258866" y="1772921"/>
                    <a:pt x="354307" y="1795055"/>
                  </a:cubicBezTo>
                  <a:cubicBezTo>
                    <a:pt x="429649" y="1812250"/>
                    <a:pt x="504897" y="1829824"/>
                    <a:pt x="580335" y="1846354"/>
                  </a:cubicBezTo>
                  <a:cubicBezTo>
                    <a:pt x="622435" y="1855853"/>
                    <a:pt x="647010" y="1879223"/>
                    <a:pt x="652154" y="1923206"/>
                  </a:cubicBezTo>
                  <a:cubicBezTo>
                    <a:pt x="655678" y="1952561"/>
                    <a:pt x="663393" y="1981440"/>
                    <a:pt x="667965" y="2010699"/>
                  </a:cubicBezTo>
                  <a:cubicBezTo>
                    <a:pt x="673963" y="2038775"/>
                    <a:pt x="656628" y="2066556"/>
                    <a:pt x="628722" y="2073587"/>
                  </a:cubicBezTo>
                  <a:cubicBezTo>
                    <a:pt x="599385" y="2080522"/>
                    <a:pt x="573572" y="2064088"/>
                    <a:pt x="563857" y="2032548"/>
                  </a:cubicBezTo>
                  <a:cubicBezTo>
                    <a:pt x="562989" y="2030330"/>
                    <a:pt x="562475" y="2027990"/>
                    <a:pt x="562333" y="2025614"/>
                  </a:cubicBezTo>
                  <a:cubicBezTo>
                    <a:pt x="565571" y="1954841"/>
                    <a:pt x="521185" y="1936031"/>
                    <a:pt x="461368" y="1928811"/>
                  </a:cubicBezTo>
                  <a:cubicBezTo>
                    <a:pt x="423934" y="1924346"/>
                    <a:pt x="387358" y="1912377"/>
                    <a:pt x="348687" y="1903352"/>
                  </a:cubicBezTo>
                  <a:cubicBezTo>
                    <a:pt x="345258" y="1911997"/>
                    <a:pt x="342115" y="1919312"/>
                    <a:pt x="339162" y="1926721"/>
                  </a:cubicBezTo>
                  <a:cubicBezTo>
                    <a:pt x="310587" y="1999014"/>
                    <a:pt x="245150" y="2045088"/>
                    <a:pt x="171998" y="2044043"/>
                  </a:cubicBezTo>
                  <a:cubicBezTo>
                    <a:pt x="95798" y="2042903"/>
                    <a:pt x="33219" y="1995309"/>
                    <a:pt x="7216" y="1919312"/>
                  </a:cubicBezTo>
                  <a:cubicBezTo>
                    <a:pt x="5311" y="1913802"/>
                    <a:pt x="2549" y="1908577"/>
                    <a:pt x="167" y="19032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9"/>
            <p:cNvSpPr/>
            <p:nvPr/>
          </p:nvSpPr>
          <p:spPr>
            <a:xfrm>
              <a:off x="3766655" y="2529369"/>
              <a:ext cx="802540" cy="770852"/>
            </a:xfrm>
            <a:custGeom>
              <a:avLst/>
              <a:gdLst/>
              <a:ahLst/>
              <a:cxnLst/>
              <a:rect l="l" t="t" r="r" b="b"/>
              <a:pathLst>
                <a:path w="802540" h="770852" extrusionOk="0">
                  <a:moveTo>
                    <a:pt x="341930" y="770970"/>
                  </a:moveTo>
                  <a:cubicBezTo>
                    <a:pt x="96757" y="768880"/>
                    <a:pt x="-53548" y="564541"/>
                    <a:pt x="18080" y="330467"/>
                  </a:cubicBezTo>
                  <a:cubicBezTo>
                    <a:pt x="75230" y="141992"/>
                    <a:pt x="263635" y="1206"/>
                    <a:pt x="459088" y="161"/>
                  </a:cubicBezTo>
                  <a:cubicBezTo>
                    <a:pt x="697975" y="-1074"/>
                    <a:pt x="853899" y="203551"/>
                    <a:pt x="787224" y="432779"/>
                  </a:cubicBezTo>
                  <a:cubicBezTo>
                    <a:pt x="775747" y="469026"/>
                    <a:pt x="760653" y="504034"/>
                    <a:pt x="742171" y="537276"/>
                  </a:cubicBezTo>
                  <a:cubicBezTo>
                    <a:pt x="725216" y="569385"/>
                    <a:pt x="694546" y="577650"/>
                    <a:pt x="667304" y="562166"/>
                  </a:cubicBezTo>
                  <a:cubicBezTo>
                    <a:pt x="640063" y="546681"/>
                    <a:pt x="631871" y="516187"/>
                    <a:pt x="649778" y="484173"/>
                  </a:cubicBezTo>
                  <a:cubicBezTo>
                    <a:pt x="679020" y="432399"/>
                    <a:pt x="697403" y="377966"/>
                    <a:pt x="694736" y="318212"/>
                  </a:cubicBezTo>
                  <a:cubicBezTo>
                    <a:pt x="687878" y="185976"/>
                    <a:pt x="585389" y="99719"/>
                    <a:pt x="445372" y="106938"/>
                  </a:cubicBezTo>
                  <a:cubicBezTo>
                    <a:pt x="280875" y="115678"/>
                    <a:pt x="131618" y="251904"/>
                    <a:pt x="109616" y="414540"/>
                  </a:cubicBezTo>
                  <a:cubicBezTo>
                    <a:pt x="91654" y="532600"/>
                    <a:pt x="173054" y="642829"/>
                    <a:pt x="291428" y="660744"/>
                  </a:cubicBezTo>
                  <a:cubicBezTo>
                    <a:pt x="296807" y="661558"/>
                    <a:pt x="302215" y="662170"/>
                    <a:pt x="307640" y="662578"/>
                  </a:cubicBezTo>
                  <a:cubicBezTo>
                    <a:pt x="374315" y="668848"/>
                    <a:pt x="436799" y="653838"/>
                    <a:pt x="498140" y="627239"/>
                  </a:cubicBezTo>
                  <a:cubicBezTo>
                    <a:pt x="518772" y="620508"/>
                    <a:pt x="541285" y="622677"/>
                    <a:pt x="560243" y="633224"/>
                  </a:cubicBezTo>
                  <a:cubicBezTo>
                    <a:pt x="571388" y="640063"/>
                    <a:pt x="579293" y="667138"/>
                    <a:pt x="575579" y="682432"/>
                  </a:cubicBezTo>
                  <a:cubicBezTo>
                    <a:pt x="571864" y="697727"/>
                    <a:pt x="555767" y="714351"/>
                    <a:pt x="541193" y="722901"/>
                  </a:cubicBezTo>
                  <a:cubicBezTo>
                    <a:pt x="479885" y="755388"/>
                    <a:pt x="411348" y="771921"/>
                    <a:pt x="341930" y="7709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9"/>
            <p:cNvSpPr/>
            <p:nvPr/>
          </p:nvSpPr>
          <p:spPr>
            <a:xfrm>
              <a:off x="4242423" y="3441260"/>
              <a:ext cx="493786" cy="492466"/>
            </a:xfrm>
            <a:custGeom>
              <a:avLst/>
              <a:gdLst/>
              <a:ahLst/>
              <a:cxnLst/>
              <a:rect l="l" t="t" r="r" b="b"/>
              <a:pathLst>
                <a:path w="493786" h="492466" extrusionOk="0">
                  <a:moveTo>
                    <a:pt x="245352" y="492616"/>
                  </a:moveTo>
                  <a:cubicBezTo>
                    <a:pt x="109894" y="492570"/>
                    <a:pt x="121" y="383013"/>
                    <a:pt x="167" y="247914"/>
                  </a:cubicBezTo>
                  <a:cubicBezTo>
                    <a:pt x="168" y="247151"/>
                    <a:pt x="171" y="246387"/>
                    <a:pt x="179" y="245623"/>
                  </a:cubicBezTo>
                  <a:cubicBezTo>
                    <a:pt x="603" y="109633"/>
                    <a:pt x="111482" y="-266"/>
                    <a:pt x="247834" y="157"/>
                  </a:cubicBezTo>
                  <a:cubicBezTo>
                    <a:pt x="384185" y="580"/>
                    <a:pt x="494377" y="111165"/>
                    <a:pt x="493952" y="247155"/>
                  </a:cubicBezTo>
                  <a:cubicBezTo>
                    <a:pt x="493528" y="383145"/>
                    <a:pt x="382650" y="493044"/>
                    <a:pt x="246298" y="492621"/>
                  </a:cubicBezTo>
                  <a:cubicBezTo>
                    <a:pt x="245983" y="492620"/>
                    <a:pt x="245667" y="492618"/>
                    <a:pt x="245352" y="492616"/>
                  </a:cubicBezTo>
                  <a:close/>
                  <a:moveTo>
                    <a:pt x="246400" y="385649"/>
                  </a:moveTo>
                  <a:cubicBezTo>
                    <a:pt x="323570" y="386120"/>
                    <a:pt x="386512" y="324109"/>
                    <a:pt x="386984" y="247143"/>
                  </a:cubicBezTo>
                  <a:cubicBezTo>
                    <a:pt x="387456" y="170177"/>
                    <a:pt x="325280" y="107403"/>
                    <a:pt x="248109" y="106932"/>
                  </a:cubicBezTo>
                  <a:cubicBezTo>
                    <a:pt x="170941" y="106461"/>
                    <a:pt x="108000" y="168470"/>
                    <a:pt x="107526" y="245433"/>
                  </a:cubicBezTo>
                  <a:cubicBezTo>
                    <a:pt x="106104" y="321443"/>
                    <a:pt x="166733" y="384210"/>
                    <a:pt x="242944" y="385628"/>
                  </a:cubicBezTo>
                  <a:cubicBezTo>
                    <a:pt x="244096" y="385649"/>
                    <a:pt x="245248" y="385656"/>
                    <a:pt x="246400" y="3856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9"/>
            <p:cNvSpPr/>
            <p:nvPr/>
          </p:nvSpPr>
          <p:spPr>
            <a:xfrm>
              <a:off x="4898219" y="2566626"/>
              <a:ext cx="460440" cy="402311"/>
            </a:xfrm>
            <a:custGeom>
              <a:avLst/>
              <a:gdLst/>
              <a:ahLst/>
              <a:cxnLst/>
              <a:rect l="l" t="t" r="r" b="b"/>
              <a:pathLst>
                <a:path w="460440" h="402311" extrusionOk="0">
                  <a:moveTo>
                    <a:pt x="179" y="209423"/>
                  </a:moveTo>
                  <a:cubicBezTo>
                    <a:pt x="179" y="141120"/>
                    <a:pt x="25802" y="94286"/>
                    <a:pt x="69426" y="57427"/>
                  </a:cubicBezTo>
                  <a:cubicBezTo>
                    <a:pt x="160104" y="-20186"/>
                    <a:pt x="304979" y="-18571"/>
                    <a:pt x="394610" y="60182"/>
                  </a:cubicBezTo>
                  <a:cubicBezTo>
                    <a:pt x="479192" y="134660"/>
                    <a:pt x="483002" y="255686"/>
                    <a:pt x="402992" y="334534"/>
                  </a:cubicBezTo>
                  <a:cubicBezTo>
                    <a:pt x="309932" y="426302"/>
                    <a:pt x="145817" y="424972"/>
                    <a:pt x="54472" y="331304"/>
                  </a:cubicBezTo>
                  <a:cubicBezTo>
                    <a:pt x="19229" y="294920"/>
                    <a:pt x="-392" y="251316"/>
                    <a:pt x="179" y="209423"/>
                  </a:cubicBezTo>
                  <a:close/>
                  <a:moveTo>
                    <a:pt x="352604" y="202678"/>
                  </a:moveTo>
                  <a:cubicBezTo>
                    <a:pt x="353747" y="149954"/>
                    <a:pt x="297264" y="105970"/>
                    <a:pt x="228779" y="106540"/>
                  </a:cubicBezTo>
                  <a:cubicBezTo>
                    <a:pt x="160295" y="107110"/>
                    <a:pt x="107812" y="149479"/>
                    <a:pt x="107812" y="201158"/>
                  </a:cubicBezTo>
                  <a:cubicBezTo>
                    <a:pt x="107812" y="252836"/>
                    <a:pt x="162104" y="294920"/>
                    <a:pt x="229637" y="295585"/>
                  </a:cubicBezTo>
                  <a:cubicBezTo>
                    <a:pt x="297169" y="296250"/>
                    <a:pt x="352604" y="253976"/>
                    <a:pt x="353176" y="2028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9"/>
            <p:cNvSpPr/>
            <p:nvPr/>
          </p:nvSpPr>
          <p:spPr>
            <a:xfrm>
              <a:off x="3693795" y="3747238"/>
              <a:ext cx="387673" cy="386095"/>
            </a:xfrm>
            <a:custGeom>
              <a:avLst/>
              <a:gdLst/>
              <a:ahLst/>
              <a:cxnLst/>
              <a:rect l="l" t="t" r="r" b="b"/>
              <a:pathLst>
                <a:path w="387673" h="386095" extrusionOk="0">
                  <a:moveTo>
                    <a:pt x="192763" y="386227"/>
                  </a:moveTo>
                  <a:cubicBezTo>
                    <a:pt x="86411" y="385654"/>
                    <a:pt x="427" y="299643"/>
                    <a:pt x="167" y="193573"/>
                  </a:cubicBezTo>
                  <a:cubicBezTo>
                    <a:pt x="639" y="86282"/>
                    <a:pt x="88230" y="-313"/>
                    <a:pt x="195807" y="158"/>
                  </a:cubicBezTo>
                  <a:cubicBezTo>
                    <a:pt x="195840" y="158"/>
                    <a:pt x="195873" y="158"/>
                    <a:pt x="195906" y="158"/>
                  </a:cubicBezTo>
                  <a:cubicBezTo>
                    <a:pt x="302298" y="734"/>
                    <a:pt x="388151" y="87082"/>
                    <a:pt x="387835" y="193193"/>
                  </a:cubicBezTo>
                  <a:cubicBezTo>
                    <a:pt x="388690" y="298960"/>
                    <a:pt x="303414" y="385393"/>
                    <a:pt x="197365" y="386245"/>
                  </a:cubicBezTo>
                  <a:cubicBezTo>
                    <a:pt x="195831" y="386258"/>
                    <a:pt x="194297" y="386252"/>
                    <a:pt x="192763" y="386227"/>
                  </a:cubicBezTo>
                  <a:close/>
                  <a:moveTo>
                    <a:pt x="280107" y="194903"/>
                  </a:moveTo>
                  <a:cubicBezTo>
                    <a:pt x="281377" y="147701"/>
                    <a:pt x="244039" y="108409"/>
                    <a:pt x="196712" y="107143"/>
                  </a:cubicBezTo>
                  <a:cubicBezTo>
                    <a:pt x="196443" y="107136"/>
                    <a:pt x="196175" y="107130"/>
                    <a:pt x="195906" y="107125"/>
                  </a:cubicBezTo>
                  <a:cubicBezTo>
                    <a:pt x="148391" y="106994"/>
                    <a:pt x="109350" y="144502"/>
                    <a:pt x="107704" y="191863"/>
                  </a:cubicBezTo>
                  <a:cubicBezTo>
                    <a:pt x="107174" y="239304"/>
                    <a:pt x="145198" y="278246"/>
                    <a:pt x="192763" y="278975"/>
                  </a:cubicBezTo>
                  <a:cubicBezTo>
                    <a:pt x="239288" y="280654"/>
                    <a:pt x="278369" y="244399"/>
                    <a:pt x="280052" y="197998"/>
                  </a:cubicBezTo>
                  <a:cubicBezTo>
                    <a:pt x="280089" y="196966"/>
                    <a:pt x="280108" y="195935"/>
                    <a:pt x="280107" y="19490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9"/>
            <p:cNvSpPr/>
            <p:nvPr/>
          </p:nvSpPr>
          <p:spPr>
            <a:xfrm>
              <a:off x="5053155" y="3396408"/>
              <a:ext cx="383099" cy="382053"/>
            </a:xfrm>
            <a:custGeom>
              <a:avLst/>
              <a:gdLst/>
              <a:ahLst/>
              <a:cxnLst/>
              <a:rect l="l" t="t" r="r" b="b"/>
              <a:pathLst>
                <a:path w="383099" h="382053" extrusionOk="0">
                  <a:moveTo>
                    <a:pt x="185857" y="382147"/>
                  </a:moveTo>
                  <a:cubicBezTo>
                    <a:pt x="80118" y="378920"/>
                    <a:pt x="-2977" y="290812"/>
                    <a:pt x="259" y="185353"/>
                  </a:cubicBezTo>
                  <a:cubicBezTo>
                    <a:pt x="3495" y="79894"/>
                    <a:pt x="91837" y="-2981"/>
                    <a:pt x="197576" y="247"/>
                  </a:cubicBezTo>
                  <a:cubicBezTo>
                    <a:pt x="303316" y="3474"/>
                    <a:pt x="386411" y="91582"/>
                    <a:pt x="383175" y="197041"/>
                  </a:cubicBezTo>
                  <a:cubicBezTo>
                    <a:pt x="383159" y="197565"/>
                    <a:pt x="383141" y="198089"/>
                    <a:pt x="383120" y="198613"/>
                  </a:cubicBezTo>
                  <a:cubicBezTo>
                    <a:pt x="378483" y="303174"/>
                    <a:pt x="290766" y="384786"/>
                    <a:pt x="185857" y="382147"/>
                  </a:cubicBezTo>
                  <a:close/>
                  <a:moveTo>
                    <a:pt x="192049" y="274705"/>
                  </a:moveTo>
                  <a:cubicBezTo>
                    <a:pt x="238383" y="273696"/>
                    <a:pt x="275123" y="235416"/>
                    <a:pt x="274111" y="189205"/>
                  </a:cubicBezTo>
                  <a:cubicBezTo>
                    <a:pt x="273098" y="142993"/>
                    <a:pt x="234717" y="106350"/>
                    <a:pt x="188382" y="107360"/>
                  </a:cubicBezTo>
                  <a:cubicBezTo>
                    <a:pt x="142048" y="108370"/>
                    <a:pt x="105308" y="146650"/>
                    <a:pt x="106320" y="192861"/>
                  </a:cubicBezTo>
                  <a:cubicBezTo>
                    <a:pt x="106321" y="192910"/>
                    <a:pt x="106323" y="192959"/>
                    <a:pt x="106324" y="193008"/>
                  </a:cubicBezTo>
                  <a:cubicBezTo>
                    <a:pt x="107571" y="239091"/>
                    <a:pt x="145833" y="275557"/>
                    <a:pt x="192049" y="2747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9"/>
            <p:cNvSpPr/>
            <p:nvPr/>
          </p:nvSpPr>
          <p:spPr>
            <a:xfrm>
              <a:off x="4543419" y="4074689"/>
              <a:ext cx="377195" cy="375585"/>
            </a:xfrm>
            <a:custGeom>
              <a:avLst/>
              <a:gdLst/>
              <a:ahLst/>
              <a:cxnLst/>
              <a:rect l="l" t="t" r="r" b="b"/>
              <a:pathLst>
                <a:path w="377195" h="375585" extrusionOk="0">
                  <a:moveTo>
                    <a:pt x="189910" y="164"/>
                  </a:moveTo>
                  <a:cubicBezTo>
                    <a:pt x="293832" y="999"/>
                    <a:pt x="377575" y="85369"/>
                    <a:pt x="377362" y="189018"/>
                  </a:cubicBezTo>
                  <a:cubicBezTo>
                    <a:pt x="376600" y="292900"/>
                    <a:pt x="291544" y="376496"/>
                    <a:pt x="187386" y="375736"/>
                  </a:cubicBezTo>
                  <a:cubicBezTo>
                    <a:pt x="83228" y="374975"/>
                    <a:pt x="-590" y="290145"/>
                    <a:pt x="172" y="186264"/>
                  </a:cubicBezTo>
                  <a:cubicBezTo>
                    <a:pt x="957" y="82699"/>
                    <a:pt x="85772" y="-621"/>
                    <a:pt x="189611" y="161"/>
                  </a:cubicBezTo>
                  <a:cubicBezTo>
                    <a:pt x="189711" y="162"/>
                    <a:pt x="189811" y="163"/>
                    <a:pt x="189910" y="164"/>
                  </a:cubicBezTo>
                  <a:close/>
                  <a:moveTo>
                    <a:pt x="187434" y="107321"/>
                  </a:moveTo>
                  <a:cubicBezTo>
                    <a:pt x="142670" y="107839"/>
                    <a:pt x="106803" y="144452"/>
                    <a:pt x="107323" y="189097"/>
                  </a:cubicBezTo>
                  <a:cubicBezTo>
                    <a:pt x="107325" y="189229"/>
                    <a:pt x="107327" y="189361"/>
                    <a:pt x="107329" y="189493"/>
                  </a:cubicBezTo>
                  <a:cubicBezTo>
                    <a:pt x="108068" y="234135"/>
                    <a:pt x="144954" y="269727"/>
                    <a:pt x="189714" y="268990"/>
                  </a:cubicBezTo>
                  <a:cubicBezTo>
                    <a:pt x="234475" y="268252"/>
                    <a:pt x="270162" y="231465"/>
                    <a:pt x="269422" y="186823"/>
                  </a:cubicBezTo>
                  <a:cubicBezTo>
                    <a:pt x="268685" y="142335"/>
                    <a:pt x="232043" y="106804"/>
                    <a:pt x="187434" y="1073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9"/>
            <p:cNvSpPr/>
            <p:nvPr/>
          </p:nvSpPr>
          <p:spPr>
            <a:xfrm>
              <a:off x="5052155" y="3978749"/>
              <a:ext cx="177648" cy="106266"/>
            </a:xfrm>
            <a:custGeom>
              <a:avLst/>
              <a:gdLst/>
              <a:ahLst/>
              <a:cxnLst/>
              <a:rect l="l" t="t" r="r" b="b"/>
              <a:pathLst>
                <a:path w="177648" h="106266" extrusionOk="0">
                  <a:moveTo>
                    <a:pt x="87797" y="105888"/>
                  </a:moveTo>
                  <a:cubicBezTo>
                    <a:pt x="74726" y="106601"/>
                    <a:pt x="61625" y="106601"/>
                    <a:pt x="48554" y="105888"/>
                  </a:cubicBezTo>
                  <a:cubicBezTo>
                    <a:pt x="17979" y="102468"/>
                    <a:pt x="929" y="83753"/>
                    <a:pt x="167" y="54019"/>
                  </a:cubicBezTo>
                  <a:cubicBezTo>
                    <a:pt x="167" y="25520"/>
                    <a:pt x="15788" y="5380"/>
                    <a:pt x="44458" y="2435"/>
                  </a:cubicBezTo>
                  <a:cubicBezTo>
                    <a:pt x="74035" y="-604"/>
                    <a:pt x="103846" y="-604"/>
                    <a:pt x="133422" y="2435"/>
                  </a:cubicBezTo>
                  <a:cubicBezTo>
                    <a:pt x="163807" y="5570"/>
                    <a:pt x="179237" y="26470"/>
                    <a:pt x="177713" y="56964"/>
                  </a:cubicBezTo>
                  <a:cubicBezTo>
                    <a:pt x="176284" y="85463"/>
                    <a:pt x="158663" y="102563"/>
                    <a:pt x="130088" y="105698"/>
                  </a:cubicBezTo>
                  <a:cubicBezTo>
                    <a:pt x="115844" y="106505"/>
                    <a:pt x="101565" y="106505"/>
                    <a:pt x="87321" y="1056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9"/>
            <p:cNvSpPr/>
            <p:nvPr/>
          </p:nvSpPr>
          <p:spPr>
            <a:xfrm>
              <a:off x="4629244" y="2436024"/>
              <a:ext cx="171755" cy="107373"/>
            </a:xfrm>
            <a:custGeom>
              <a:avLst/>
              <a:gdLst/>
              <a:ahLst/>
              <a:cxnLst/>
              <a:rect l="l" t="t" r="r" b="b"/>
              <a:pathLst>
                <a:path w="171755" h="107373" extrusionOk="0">
                  <a:moveTo>
                    <a:pt x="83321" y="107281"/>
                  </a:moveTo>
                  <a:cubicBezTo>
                    <a:pt x="26171" y="107281"/>
                    <a:pt x="72" y="90562"/>
                    <a:pt x="168" y="53703"/>
                  </a:cubicBezTo>
                  <a:cubicBezTo>
                    <a:pt x="263" y="16844"/>
                    <a:pt x="26457" y="409"/>
                    <a:pt x="83797" y="409"/>
                  </a:cubicBezTo>
                  <a:cubicBezTo>
                    <a:pt x="95608" y="409"/>
                    <a:pt x="107514" y="-161"/>
                    <a:pt x="119325" y="409"/>
                  </a:cubicBezTo>
                  <a:cubicBezTo>
                    <a:pt x="150282" y="2879"/>
                    <a:pt x="171141" y="23683"/>
                    <a:pt x="171903" y="52088"/>
                  </a:cubicBezTo>
                  <a:cubicBezTo>
                    <a:pt x="172665" y="82202"/>
                    <a:pt x="151520" y="104431"/>
                    <a:pt x="118849" y="106901"/>
                  </a:cubicBezTo>
                  <a:cubicBezTo>
                    <a:pt x="107229" y="108041"/>
                    <a:pt x="95227" y="107281"/>
                    <a:pt x="83321" y="1072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9"/>
            <p:cNvSpPr/>
            <p:nvPr/>
          </p:nvSpPr>
          <p:spPr>
            <a:xfrm>
              <a:off x="4195189" y="4152848"/>
              <a:ext cx="152519" cy="101465"/>
            </a:xfrm>
            <a:custGeom>
              <a:avLst/>
              <a:gdLst/>
              <a:ahLst/>
              <a:cxnLst/>
              <a:rect l="l" t="t" r="r" b="b"/>
              <a:pathLst>
                <a:path w="152519" h="101465" extrusionOk="0">
                  <a:moveTo>
                    <a:pt x="78178" y="662"/>
                  </a:moveTo>
                  <a:cubicBezTo>
                    <a:pt x="87691" y="-13"/>
                    <a:pt x="97240" y="-13"/>
                    <a:pt x="106753" y="662"/>
                  </a:cubicBezTo>
                  <a:cubicBezTo>
                    <a:pt x="135328" y="4842"/>
                    <a:pt x="154378" y="22986"/>
                    <a:pt x="152568" y="50061"/>
                  </a:cubicBezTo>
                  <a:cubicBezTo>
                    <a:pt x="151521" y="67065"/>
                    <a:pt x="137424" y="95279"/>
                    <a:pt x="125422" y="97559"/>
                  </a:cubicBezTo>
                  <a:cubicBezTo>
                    <a:pt x="91426" y="103554"/>
                    <a:pt x="56587" y="102909"/>
                    <a:pt x="22838" y="95659"/>
                  </a:cubicBezTo>
                  <a:cubicBezTo>
                    <a:pt x="11694" y="93189"/>
                    <a:pt x="264" y="63455"/>
                    <a:pt x="168" y="46071"/>
                  </a:cubicBezTo>
                  <a:cubicBezTo>
                    <a:pt x="-22" y="13772"/>
                    <a:pt x="26934" y="662"/>
                    <a:pt x="78178" y="6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9"/>
            <p:cNvSpPr/>
            <p:nvPr/>
          </p:nvSpPr>
          <p:spPr>
            <a:xfrm>
              <a:off x="3695030" y="3372944"/>
              <a:ext cx="152749" cy="108683"/>
            </a:xfrm>
            <a:custGeom>
              <a:avLst/>
              <a:gdLst/>
              <a:ahLst/>
              <a:cxnLst/>
              <a:rect l="l" t="t" r="r" b="b"/>
              <a:pathLst>
                <a:path w="152749" h="108683" extrusionOk="0">
                  <a:moveTo>
                    <a:pt x="77418" y="108840"/>
                  </a:moveTo>
                  <a:cubicBezTo>
                    <a:pt x="64464" y="107415"/>
                    <a:pt x="47700" y="110550"/>
                    <a:pt x="39318" y="103615"/>
                  </a:cubicBezTo>
                  <a:cubicBezTo>
                    <a:pt x="23411" y="90505"/>
                    <a:pt x="5028" y="73216"/>
                    <a:pt x="1218" y="54786"/>
                  </a:cubicBezTo>
                  <a:cubicBezTo>
                    <a:pt x="-4402" y="29897"/>
                    <a:pt x="13124" y="8712"/>
                    <a:pt x="39318" y="3487"/>
                  </a:cubicBezTo>
                  <a:cubicBezTo>
                    <a:pt x="59238" y="205"/>
                    <a:pt x="79484" y="-656"/>
                    <a:pt x="99611" y="923"/>
                  </a:cubicBezTo>
                  <a:cubicBezTo>
                    <a:pt x="128057" y="30"/>
                    <a:pt x="151841" y="22305"/>
                    <a:pt x="152736" y="50675"/>
                  </a:cubicBezTo>
                  <a:cubicBezTo>
                    <a:pt x="152755" y="51285"/>
                    <a:pt x="152763" y="51896"/>
                    <a:pt x="152761" y="52506"/>
                  </a:cubicBezTo>
                  <a:cubicBezTo>
                    <a:pt x="155047" y="81005"/>
                    <a:pt x="131996" y="103710"/>
                    <a:pt x="98754" y="107035"/>
                  </a:cubicBezTo>
                  <a:cubicBezTo>
                    <a:pt x="91615" y="107415"/>
                    <a:pt x="84462" y="107415"/>
                    <a:pt x="77323" y="1070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9"/>
            <p:cNvSpPr/>
            <p:nvPr/>
          </p:nvSpPr>
          <p:spPr>
            <a:xfrm>
              <a:off x="4827547" y="3216185"/>
              <a:ext cx="152770" cy="108238"/>
            </a:xfrm>
            <a:custGeom>
              <a:avLst/>
              <a:gdLst/>
              <a:ahLst/>
              <a:cxnLst/>
              <a:rect l="l" t="t" r="r" b="b"/>
              <a:pathLst>
                <a:path w="152770" h="108238" extrusionOk="0">
                  <a:moveTo>
                    <a:pt x="76852" y="176"/>
                  </a:moveTo>
                  <a:cubicBezTo>
                    <a:pt x="88568" y="1126"/>
                    <a:pt x="103713" y="-2104"/>
                    <a:pt x="111333" y="4071"/>
                  </a:cubicBezTo>
                  <a:cubicBezTo>
                    <a:pt x="127239" y="16896"/>
                    <a:pt x="145718" y="32570"/>
                    <a:pt x="151147" y="50810"/>
                  </a:cubicBezTo>
                  <a:cubicBezTo>
                    <a:pt x="158481" y="75604"/>
                    <a:pt x="142575" y="97643"/>
                    <a:pt x="116381" y="103818"/>
                  </a:cubicBezTo>
                  <a:cubicBezTo>
                    <a:pt x="95634" y="108190"/>
                    <a:pt x="74348" y="109439"/>
                    <a:pt x="53230" y="107523"/>
                  </a:cubicBezTo>
                  <a:cubicBezTo>
                    <a:pt x="19035" y="105338"/>
                    <a:pt x="-300" y="83964"/>
                    <a:pt x="176" y="53280"/>
                  </a:cubicBezTo>
                  <a:cubicBezTo>
                    <a:pt x="652" y="22595"/>
                    <a:pt x="20274" y="4166"/>
                    <a:pt x="55516" y="1316"/>
                  </a:cubicBezTo>
                  <a:cubicBezTo>
                    <a:pt x="62565" y="746"/>
                    <a:pt x="69708" y="1316"/>
                    <a:pt x="76757" y="13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3" name="Google Shape;133;p9"/>
          <p:cNvGrpSpPr/>
          <p:nvPr/>
        </p:nvGrpSpPr>
        <p:grpSpPr>
          <a:xfrm>
            <a:off x="4867040" y="2409578"/>
            <a:ext cx="468073" cy="466700"/>
            <a:chOff x="2743104" y="1606118"/>
            <a:chExt cx="3658171" cy="3647442"/>
          </a:xfrm>
        </p:grpSpPr>
        <p:sp>
          <p:nvSpPr>
            <p:cNvPr id="134" name="Google Shape;134;p9"/>
            <p:cNvSpPr/>
            <p:nvPr/>
          </p:nvSpPr>
          <p:spPr>
            <a:xfrm>
              <a:off x="2743200" y="1606781"/>
              <a:ext cx="3657980" cy="3646779"/>
            </a:xfrm>
            <a:custGeom>
              <a:avLst/>
              <a:gdLst/>
              <a:ahLst/>
              <a:cxnLst/>
              <a:rect l="l" t="t" r="r" b="b"/>
              <a:pathLst>
                <a:path w="3657980" h="3646779" extrusionOk="0">
                  <a:moveTo>
                    <a:pt x="167" y="888408"/>
                  </a:moveTo>
                  <a:cubicBezTo>
                    <a:pt x="3787" y="878891"/>
                    <a:pt x="7692" y="869374"/>
                    <a:pt x="10931" y="859191"/>
                  </a:cubicBezTo>
                  <a:cubicBezTo>
                    <a:pt x="42363" y="763168"/>
                    <a:pt x="106657" y="701595"/>
                    <a:pt x="205812" y="680658"/>
                  </a:cubicBezTo>
                  <a:cubicBezTo>
                    <a:pt x="304967" y="659721"/>
                    <a:pt x="388692" y="691031"/>
                    <a:pt x="456224" y="766308"/>
                  </a:cubicBezTo>
                  <a:cubicBezTo>
                    <a:pt x="480799" y="793526"/>
                    <a:pt x="504802" y="821315"/>
                    <a:pt x="527281" y="846820"/>
                  </a:cubicBezTo>
                  <a:lnTo>
                    <a:pt x="847226" y="524393"/>
                  </a:lnTo>
                  <a:cubicBezTo>
                    <a:pt x="823985" y="503932"/>
                    <a:pt x="795695" y="479189"/>
                    <a:pt x="767597" y="454255"/>
                  </a:cubicBezTo>
                  <a:cubicBezTo>
                    <a:pt x="689587" y="384688"/>
                    <a:pt x="660631" y="297801"/>
                    <a:pt x="684824" y="197304"/>
                  </a:cubicBezTo>
                  <a:cubicBezTo>
                    <a:pt x="709018" y="96808"/>
                    <a:pt x="776169" y="31809"/>
                    <a:pt x="877229" y="7826"/>
                  </a:cubicBezTo>
                  <a:cubicBezTo>
                    <a:pt x="952541" y="-11382"/>
                    <a:pt x="1032508" y="5966"/>
                    <a:pt x="1093066" y="54649"/>
                  </a:cubicBezTo>
                  <a:cubicBezTo>
                    <a:pt x="1301663" y="215576"/>
                    <a:pt x="1429965" y="426371"/>
                    <a:pt x="1478352" y="684655"/>
                  </a:cubicBezTo>
                  <a:cubicBezTo>
                    <a:pt x="1492449" y="760217"/>
                    <a:pt x="1497402" y="837493"/>
                    <a:pt x="1507594" y="919622"/>
                  </a:cubicBezTo>
                  <a:cubicBezTo>
                    <a:pt x="1834111" y="936181"/>
                    <a:pt x="2121290" y="1058376"/>
                    <a:pt x="2357033" y="1292677"/>
                  </a:cubicBezTo>
                  <a:cubicBezTo>
                    <a:pt x="2592777" y="1526979"/>
                    <a:pt x="2717174" y="1813432"/>
                    <a:pt x="2736224" y="2147754"/>
                  </a:cubicBezTo>
                  <a:cubicBezTo>
                    <a:pt x="2784515" y="2151370"/>
                    <a:pt x="2831474" y="2153274"/>
                    <a:pt x="2878432" y="2158698"/>
                  </a:cubicBezTo>
                  <a:cubicBezTo>
                    <a:pt x="3166468" y="2192007"/>
                    <a:pt x="3408593" y="2312583"/>
                    <a:pt x="3590330" y="2541841"/>
                  </a:cubicBezTo>
                  <a:cubicBezTo>
                    <a:pt x="3620334" y="2579908"/>
                    <a:pt x="3635860" y="2628824"/>
                    <a:pt x="3658148" y="2672791"/>
                  </a:cubicBezTo>
                  <a:lnTo>
                    <a:pt x="3658148" y="2758441"/>
                  </a:lnTo>
                  <a:cubicBezTo>
                    <a:pt x="3653767" y="2770432"/>
                    <a:pt x="3649195" y="2782328"/>
                    <a:pt x="3645004" y="2794319"/>
                  </a:cubicBezTo>
                  <a:cubicBezTo>
                    <a:pt x="3611666" y="2888249"/>
                    <a:pt x="3546896" y="2947633"/>
                    <a:pt x="3448789" y="2966952"/>
                  </a:cubicBezTo>
                  <a:cubicBezTo>
                    <a:pt x="3350681" y="2986271"/>
                    <a:pt x="3270576" y="2955342"/>
                    <a:pt x="3204473" y="2883110"/>
                  </a:cubicBezTo>
                  <a:cubicBezTo>
                    <a:pt x="3178850" y="2855226"/>
                    <a:pt x="3154181" y="2826486"/>
                    <a:pt x="3130749" y="2799934"/>
                  </a:cubicBezTo>
                  <a:lnTo>
                    <a:pt x="2810614" y="3121884"/>
                  </a:lnTo>
                  <a:cubicBezTo>
                    <a:pt x="2833379" y="3142060"/>
                    <a:pt x="2860525" y="3166327"/>
                    <a:pt x="2887957" y="3190214"/>
                  </a:cubicBezTo>
                  <a:cubicBezTo>
                    <a:pt x="2967014" y="3258830"/>
                    <a:pt x="2997113" y="3345432"/>
                    <a:pt x="2974253" y="3446595"/>
                  </a:cubicBezTo>
                  <a:cubicBezTo>
                    <a:pt x="2950822" y="3549851"/>
                    <a:pt x="2883290" y="3614850"/>
                    <a:pt x="2780610" y="3639213"/>
                  </a:cubicBezTo>
                  <a:cubicBezTo>
                    <a:pt x="2703957" y="3658810"/>
                    <a:pt x="2622546" y="3640632"/>
                    <a:pt x="2561535" y="3590297"/>
                  </a:cubicBezTo>
                  <a:cubicBezTo>
                    <a:pt x="2325601" y="3406053"/>
                    <a:pt x="2197585" y="3162521"/>
                    <a:pt x="2164343" y="2867027"/>
                  </a:cubicBezTo>
                  <a:cubicBezTo>
                    <a:pt x="2159294" y="2822203"/>
                    <a:pt x="2157580" y="2776999"/>
                    <a:pt x="2154246" y="2729606"/>
                  </a:cubicBezTo>
                  <a:cubicBezTo>
                    <a:pt x="2097096" y="2722468"/>
                    <a:pt x="2039946" y="2717329"/>
                    <a:pt x="1982796" y="2707812"/>
                  </a:cubicBezTo>
                  <a:cubicBezTo>
                    <a:pt x="1838240" y="2683771"/>
                    <a:pt x="1699167" y="2634037"/>
                    <a:pt x="1572173" y="2560969"/>
                  </a:cubicBezTo>
                  <a:cubicBezTo>
                    <a:pt x="1529311" y="2536416"/>
                    <a:pt x="1515976" y="2496161"/>
                    <a:pt x="1537121" y="2459236"/>
                  </a:cubicBezTo>
                  <a:cubicBezTo>
                    <a:pt x="1558267" y="2422311"/>
                    <a:pt x="1599320" y="2413365"/>
                    <a:pt x="1642563" y="2437252"/>
                  </a:cubicBezTo>
                  <a:cubicBezTo>
                    <a:pt x="1794221" y="2523135"/>
                    <a:pt x="1963782" y="2572623"/>
                    <a:pt x="2137863" y="2581811"/>
                  </a:cubicBezTo>
                  <a:cubicBezTo>
                    <a:pt x="2144912" y="2581811"/>
                    <a:pt x="2151960" y="2581811"/>
                    <a:pt x="2160533" y="2581811"/>
                  </a:cubicBezTo>
                  <a:cubicBezTo>
                    <a:pt x="2173487" y="2506724"/>
                    <a:pt x="2186345" y="2432399"/>
                    <a:pt x="2198633" y="2359786"/>
                  </a:cubicBezTo>
                  <a:cubicBezTo>
                    <a:pt x="2131958" y="2350270"/>
                    <a:pt x="2065283" y="2344560"/>
                    <a:pt x="2000894" y="2330284"/>
                  </a:cubicBezTo>
                  <a:cubicBezTo>
                    <a:pt x="1571507" y="2235498"/>
                    <a:pt x="1269374" y="1833607"/>
                    <a:pt x="1300330" y="1394411"/>
                  </a:cubicBezTo>
                  <a:cubicBezTo>
                    <a:pt x="1307474" y="1294200"/>
                    <a:pt x="1333953" y="1195512"/>
                    <a:pt x="1346621" y="1095396"/>
                  </a:cubicBezTo>
                  <a:cubicBezTo>
                    <a:pt x="1381864" y="817984"/>
                    <a:pt x="1343288" y="555989"/>
                    <a:pt x="1167170" y="328730"/>
                  </a:cubicBezTo>
                  <a:cubicBezTo>
                    <a:pt x="1122498" y="271059"/>
                    <a:pt x="1066682" y="221096"/>
                    <a:pt x="1011341" y="172846"/>
                  </a:cubicBezTo>
                  <a:cubicBezTo>
                    <a:pt x="965613" y="130131"/>
                    <a:pt x="893886" y="132542"/>
                    <a:pt x="851134" y="178230"/>
                  </a:cubicBezTo>
                  <a:cubicBezTo>
                    <a:pt x="849282" y="180210"/>
                    <a:pt x="847502" y="182254"/>
                    <a:pt x="845797" y="184361"/>
                  </a:cubicBezTo>
                  <a:cubicBezTo>
                    <a:pt x="803792" y="235276"/>
                    <a:pt x="811507" y="306841"/>
                    <a:pt x="867514" y="351570"/>
                  </a:cubicBezTo>
                  <a:cubicBezTo>
                    <a:pt x="1075635" y="517732"/>
                    <a:pt x="1143739" y="740232"/>
                    <a:pt x="1123260" y="995280"/>
                  </a:cubicBezTo>
                  <a:cubicBezTo>
                    <a:pt x="1115354" y="1093207"/>
                    <a:pt x="1091637" y="1189707"/>
                    <a:pt x="1077350" y="1287158"/>
                  </a:cubicBezTo>
                  <a:cubicBezTo>
                    <a:pt x="1041631" y="1530215"/>
                    <a:pt x="1082779" y="1760329"/>
                    <a:pt x="1196222" y="1977881"/>
                  </a:cubicBezTo>
                  <a:cubicBezTo>
                    <a:pt x="1201175" y="1987397"/>
                    <a:pt x="1206604" y="1996914"/>
                    <a:pt x="1211462" y="2006431"/>
                  </a:cubicBezTo>
                  <a:cubicBezTo>
                    <a:pt x="1233750" y="2050208"/>
                    <a:pt x="1223654" y="2091320"/>
                    <a:pt x="1185935" y="2111115"/>
                  </a:cubicBezTo>
                  <a:cubicBezTo>
                    <a:pt x="1148216" y="2130909"/>
                    <a:pt x="1109735" y="2116729"/>
                    <a:pt x="1086684" y="2075808"/>
                  </a:cubicBezTo>
                  <a:cubicBezTo>
                    <a:pt x="1022271" y="1964416"/>
                    <a:pt x="976398" y="1843308"/>
                    <a:pt x="950858" y="1717218"/>
                  </a:cubicBezTo>
                  <a:cubicBezTo>
                    <a:pt x="936761" y="1645367"/>
                    <a:pt x="928760" y="1572278"/>
                    <a:pt x="918282" y="1502140"/>
                  </a:cubicBezTo>
                  <a:cubicBezTo>
                    <a:pt x="840272" y="1492624"/>
                    <a:pt x="761882" y="1487580"/>
                    <a:pt x="685110" y="1473019"/>
                  </a:cubicBezTo>
                  <a:cubicBezTo>
                    <a:pt x="427078" y="1424198"/>
                    <a:pt x="214289" y="1298292"/>
                    <a:pt x="54745" y="1088354"/>
                  </a:cubicBezTo>
                  <a:cubicBezTo>
                    <a:pt x="29790" y="1055426"/>
                    <a:pt x="18074" y="1012220"/>
                    <a:pt x="167" y="974153"/>
                  </a:cubicBezTo>
                  <a:close/>
                  <a:moveTo>
                    <a:pt x="1458064" y="1291535"/>
                  </a:moveTo>
                  <a:cubicBezTo>
                    <a:pt x="1471589" y="1292487"/>
                    <a:pt x="1482162" y="1293439"/>
                    <a:pt x="1492735" y="1293915"/>
                  </a:cubicBezTo>
                  <a:cubicBezTo>
                    <a:pt x="1714286" y="1303431"/>
                    <a:pt x="1908977" y="1382325"/>
                    <a:pt x="2068997" y="1534592"/>
                  </a:cubicBezTo>
                  <a:cubicBezTo>
                    <a:pt x="2326649" y="1779933"/>
                    <a:pt x="2409135" y="2080280"/>
                    <a:pt x="2333126" y="2426118"/>
                  </a:cubicBezTo>
                  <a:cubicBezTo>
                    <a:pt x="2285501" y="2645002"/>
                    <a:pt x="2282072" y="2862173"/>
                    <a:pt x="2357605" y="3076204"/>
                  </a:cubicBezTo>
                  <a:cubicBezTo>
                    <a:pt x="2412703" y="3235805"/>
                    <a:pt x="2514140" y="3375388"/>
                    <a:pt x="2648975" y="3477143"/>
                  </a:cubicBezTo>
                  <a:cubicBezTo>
                    <a:pt x="2715650" y="3528248"/>
                    <a:pt x="2807471" y="3501316"/>
                    <a:pt x="2832807" y="3424611"/>
                  </a:cubicBezTo>
                  <a:cubicBezTo>
                    <a:pt x="2849190" y="3375219"/>
                    <a:pt x="2832807" y="3328587"/>
                    <a:pt x="2784420" y="3290235"/>
                  </a:cubicBezTo>
                  <a:cubicBezTo>
                    <a:pt x="2693606" y="3219924"/>
                    <a:pt x="2623776" y="3126130"/>
                    <a:pt x="2582490" y="3019009"/>
                  </a:cubicBezTo>
                  <a:cubicBezTo>
                    <a:pt x="2517149" y="2849135"/>
                    <a:pt x="2517149" y="2675170"/>
                    <a:pt x="2555249" y="2499777"/>
                  </a:cubicBezTo>
                  <a:cubicBezTo>
                    <a:pt x="2587157" y="2353505"/>
                    <a:pt x="2604207" y="2206948"/>
                    <a:pt x="2585157" y="2057631"/>
                  </a:cubicBezTo>
                  <a:cubicBezTo>
                    <a:pt x="2526547" y="1604135"/>
                    <a:pt x="2203244" y="1229092"/>
                    <a:pt x="1763054" y="1103961"/>
                  </a:cubicBezTo>
                  <a:cubicBezTo>
                    <a:pt x="1676772" y="1078364"/>
                    <a:pt x="1587310" y="1065036"/>
                    <a:pt x="1497307" y="1064372"/>
                  </a:cubicBezTo>
                  <a:close/>
                  <a:moveTo>
                    <a:pt x="959906" y="1123946"/>
                  </a:moveTo>
                  <a:lnTo>
                    <a:pt x="928188" y="1123946"/>
                  </a:lnTo>
                  <a:cubicBezTo>
                    <a:pt x="695492" y="1123946"/>
                    <a:pt x="497182" y="1049526"/>
                    <a:pt x="349449" y="861761"/>
                  </a:cubicBezTo>
                  <a:cubicBezTo>
                    <a:pt x="336573" y="846298"/>
                    <a:pt x="320266" y="834046"/>
                    <a:pt x="301824" y="825978"/>
                  </a:cubicBezTo>
                  <a:cubicBezTo>
                    <a:pt x="254109" y="805759"/>
                    <a:pt x="198746" y="820361"/>
                    <a:pt x="167236" y="861475"/>
                  </a:cubicBezTo>
                  <a:cubicBezTo>
                    <a:pt x="134205" y="903239"/>
                    <a:pt x="134681" y="962332"/>
                    <a:pt x="168379" y="1003560"/>
                  </a:cubicBezTo>
                  <a:cubicBezTo>
                    <a:pt x="312016" y="1190563"/>
                    <a:pt x="502516" y="1299815"/>
                    <a:pt x="734069" y="1337787"/>
                  </a:cubicBezTo>
                  <a:cubicBezTo>
                    <a:pt x="796553" y="1348065"/>
                    <a:pt x="860180" y="1350729"/>
                    <a:pt x="921616" y="1356820"/>
                  </a:cubicBezTo>
                  <a:cubicBezTo>
                    <a:pt x="935237" y="1274310"/>
                    <a:pt x="947333" y="1200746"/>
                    <a:pt x="959906" y="1123946"/>
                  </a:cubicBezTo>
                  <a:close/>
                  <a:moveTo>
                    <a:pt x="2698124" y="2522903"/>
                  </a:moveTo>
                  <a:cubicBezTo>
                    <a:pt x="2722793" y="2522903"/>
                    <a:pt x="2746415" y="2522141"/>
                    <a:pt x="2770037" y="2522903"/>
                  </a:cubicBezTo>
                  <a:cubicBezTo>
                    <a:pt x="2983778" y="2531373"/>
                    <a:pt x="3165515" y="2606364"/>
                    <a:pt x="3302009" y="2777094"/>
                  </a:cubicBezTo>
                  <a:cubicBezTo>
                    <a:pt x="3349634" y="2836573"/>
                    <a:pt x="3418118" y="2846471"/>
                    <a:pt x="3471268" y="2804502"/>
                  </a:cubicBezTo>
                  <a:cubicBezTo>
                    <a:pt x="3524417" y="2762533"/>
                    <a:pt x="3529466" y="2692681"/>
                    <a:pt x="3480793" y="2630822"/>
                  </a:cubicBezTo>
                  <a:cubicBezTo>
                    <a:pt x="3371045" y="2490057"/>
                    <a:pt x="3219813" y="2387293"/>
                    <a:pt x="3048453" y="2337041"/>
                  </a:cubicBezTo>
                  <a:cubicBezTo>
                    <a:pt x="2947337" y="2306157"/>
                    <a:pt x="2841933" y="2291603"/>
                    <a:pt x="2736224" y="2293931"/>
                  </a:cubicBezTo>
                  <a:cubicBezTo>
                    <a:pt x="2722984" y="2371111"/>
                    <a:pt x="2710697" y="2445532"/>
                    <a:pt x="2698124" y="2522903"/>
                  </a:cubicBezTo>
                  <a:close/>
                  <a:moveTo>
                    <a:pt x="1767341" y="2083802"/>
                  </a:moveTo>
                  <a:lnTo>
                    <a:pt x="2083856" y="1767085"/>
                  </a:lnTo>
                  <a:cubicBezTo>
                    <a:pt x="2030998" y="1689523"/>
                    <a:pt x="1963900" y="1622677"/>
                    <a:pt x="1886117" y="1570090"/>
                  </a:cubicBezTo>
                  <a:cubicBezTo>
                    <a:pt x="1781057" y="1675915"/>
                    <a:pt x="1678949" y="1778125"/>
                    <a:pt x="1569697" y="1887662"/>
                  </a:cubicBezTo>
                  <a:close/>
                  <a:moveTo>
                    <a:pt x="2724698" y="2984178"/>
                  </a:moveTo>
                  <a:lnTo>
                    <a:pt x="2992732" y="2714950"/>
                  </a:lnTo>
                  <a:cubicBezTo>
                    <a:pt x="2894720" y="2672410"/>
                    <a:pt x="2788897" y="2660419"/>
                    <a:pt x="2680407" y="2667366"/>
                  </a:cubicBezTo>
                  <a:cubicBezTo>
                    <a:pt x="2660976" y="2737600"/>
                    <a:pt x="2683550" y="2895101"/>
                    <a:pt x="2724698" y="2984178"/>
                  </a:cubicBezTo>
                  <a:close/>
                  <a:moveTo>
                    <a:pt x="933141" y="662386"/>
                  </a:moveTo>
                  <a:lnTo>
                    <a:pt x="666441" y="930757"/>
                  </a:lnTo>
                  <a:cubicBezTo>
                    <a:pt x="745975" y="969775"/>
                    <a:pt x="889040" y="991759"/>
                    <a:pt x="977813" y="977294"/>
                  </a:cubicBezTo>
                  <a:cubicBezTo>
                    <a:pt x="996673" y="908583"/>
                    <a:pt x="974099" y="752794"/>
                    <a:pt x="933141" y="662386"/>
                  </a:cubicBezTo>
                  <a:close/>
                  <a:moveTo>
                    <a:pt x="1498450" y="1740914"/>
                  </a:moveTo>
                  <a:lnTo>
                    <a:pt x="1745624" y="1493099"/>
                  </a:lnTo>
                  <a:cubicBezTo>
                    <a:pt x="1649402" y="1452223"/>
                    <a:pt x="1545296" y="1433208"/>
                    <a:pt x="1440824" y="1437427"/>
                  </a:cubicBezTo>
                  <a:cubicBezTo>
                    <a:pt x="1438113" y="1541541"/>
                    <a:pt x="1457763" y="1645026"/>
                    <a:pt x="1498450" y="1740914"/>
                  </a:cubicBezTo>
                  <a:close/>
                  <a:moveTo>
                    <a:pt x="2160437" y="1908123"/>
                  </a:moveTo>
                  <a:lnTo>
                    <a:pt x="1914978" y="2154796"/>
                  </a:lnTo>
                  <a:cubicBezTo>
                    <a:pt x="2009371" y="2191816"/>
                    <a:pt x="2109288" y="2215418"/>
                    <a:pt x="2217016" y="2208946"/>
                  </a:cubicBezTo>
                  <a:cubicBezTo>
                    <a:pt x="2219980" y="2105777"/>
                    <a:pt x="2200683" y="2003179"/>
                    <a:pt x="2160437" y="19081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9"/>
            <p:cNvSpPr/>
            <p:nvPr/>
          </p:nvSpPr>
          <p:spPr>
            <a:xfrm>
              <a:off x="4804920" y="1606118"/>
              <a:ext cx="1596355" cy="1539109"/>
            </a:xfrm>
            <a:custGeom>
              <a:avLst/>
              <a:gdLst/>
              <a:ahLst/>
              <a:cxnLst/>
              <a:rect l="l" t="t" r="r" b="b"/>
              <a:pathLst>
                <a:path w="1596355" h="1539109" extrusionOk="0">
                  <a:moveTo>
                    <a:pt x="1596047" y="1488624"/>
                  </a:moveTo>
                  <a:cubicBezTo>
                    <a:pt x="1547755" y="1558096"/>
                    <a:pt x="1493844" y="1556002"/>
                    <a:pt x="1451553" y="1482914"/>
                  </a:cubicBezTo>
                  <a:cubicBezTo>
                    <a:pt x="1413453" y="1417153"/>
                    <a:pt x="1374781" y="1351583"/>
                    <a:pt x="1337253" y="1285157"/>
                  </a:cubicBezTo>
                  <a:cubicBezTo>
                    <a:pt x="1329806" y="1268023"/>
                    <a:pt x="1312260" y="1257535"/>
                    <a:pt x="1293628" y="1259081"/>
                  </a:cubicBezTo>
                  <a:cubicBezTo>
                    <a:pt x="1217428" y="1260604"/>
                    <a:pt x="1141228" y="1257844"/>
                    <a:pt x="1065028" y="1260318"/>
                  </a:cubicBezTo>
                  <a:cubicBezTo>
                    <a:pt x="1017403" y="1261936"/>
                    <a:pt x="987400" y="1243283"/>
                    <a:pt x="965111" y="1201600"/>
                  </a:cubicBezTo>
                  <a:cubicBezTo>
                    <a:pt x="929868" y="1135554"/>
                    <a:pt x="890054" y="1072078"/>
                    <a:pt x="853573" y="1006698"/>
                  </a:cubicBezTo>
                  <a:cubicBezTo>
                    <a:pt x="846078" y="989131"/>
                    <a:pt x="828010" y="978485"/>
                    <a:pt x="808996" y="980432"/>
                  </a:cubicBezTo>
                  <a:cubicBezTo>
                    <a:pt x="734034" y="981859"/>
                    <a:pt x="658977" y="979004"/>
                    <a:pt x="584111" y="981669"/>
                  </a:cubicBezTo>
                  <a:cubicBezTo>
                    <a:pt x="535438" y="983382"/>
                    <a:pt x="503529" y="966537"/>
                    <a:pt x="480479" y="922951"/>
                  </a:cubicBezTo>
                  <a:cubicBezTo>
                    <a:pt x="445522" y="856334"/>
                    <a:pt x="405327" y="793428"/>
                    <a:pt x="368846" y="728048"/>
                  </a:cubicBezTo>
                  <a:cubicBezTo>
                    <a:pt x="361333" y="710487"/>
                    <a:pt x="343293" y="699818"/>
                    <a:pt x="324269" y="701687"/>
                  </a:cubicBezTo>
                  <a:cubicBezTo>
                    <a:pt x="243402" y="703019"/>
                    <a:pt x="162344" y="702829"/>
                    <a:pt x="81477" y="701687"/>
                  </a:cubicBezTo>
                  <a:cubicBezTo>
                    <a:pt x="28899" y="701116"/>
                    <a:pt x="-3582" y="668664"/>
                    <a:pt x="514" y="623365"/>
                  </a:cubicBezTo>
                  <a:cubicBezTo>
                    <a:pt x="4038" y="584632"/>
                    <a:pt x="32518" y="559793"/>
                    <a:pt x="76714" y="559412"/>
                  </a:cubicBezTo>
                  <a:cubicBezTo>
                    <a:pt x="158820" y="558746"/>
                    <a:pt x="241020" y="558365"/>
                    <a:pt x="323126" y="559412"/>
                  </a:cubicBezTo>
                  <a:cubicBezTo>
                    <a:pt x="342098" y="561443"/>
                    <a:pt x="360204" y="550974"/>
                    <a:pt x="367893" y="533527"/>
                  </a:cubicBezTo>
                  <a:cubicBezTo>
                    <a:pt x="406755" y="464055"/>
                    <a:pt x="448094" y="395915"/>
                    <a:pt x="486956" y="326443"/>
                  </a:cubicBezTo>
                  <a:cubicBezTo>
                    <a:pt x="501649" y="295649"/>
                    <a:pt x="533777" y="277047"/>
                    <a:pt x="567823" y="279621"/>
                  </a:cubicBezTo>
                  <a:cubicBezTo>
                    <a:pt x="647547" y="280953"/>
                    <a:pt x="727367" y="279621"/>
                    <a:pt x="807091" y="280573"/>
                  </a:cubicBezTo>
                  <a:cubicBezTo>
                    <a:pt x="826076" y="282715"/>
                    <a:pt x="844290" y="272426"/>
                    <a:pt x="852240" y="255068"/>
                  </a:cubicBezTo>
                  <a:cubicBezTo>
                    <a:pt x="891102" y="185596"/>
                    <a:pt x="932345" y="117456"/>
                    <a:pt x="971112" y="47889"/>
                  </a:cubicBezTo>
                  <a:cubicBezTo>
                    <a:pt x="985814" y="17110"/>
                    <a:pt x="1017713" y="-1704"/>
                    <a:pt x="1051788" y="306"/>
                  </a:cubicBezTo>
                  <a:cubicBezTo>
                    <a:pt x="1151737" y="1067"/>
                    <a:pt x="1251718" y="1067"/>
                    <a:pt x="1351731" y="306"/>
                  </a:cubicBezTo>
                  <a:cubicBezTo>
                    <a:pt x="1385817" y="-1548"/>
                    <a:pt x="1417690" y="17207"/>
                    <a:pt x="1432598" y="47889"/>
                  </a:cubicBezTo>
                  <a:cubicBezTo>
                    <a:pt x="1486509" y="143056"/>
                    <a:pt x="1541755" y="237272"/>
                    <a:pt x="1596523" y="331868"/>
                  </a:cubicBezTo>
                  <a:lnTo>
                    <a:pt x="1596523" y="374693"/>
                  </a:lnTo>
                  <a:cubicBezTo>
                    <a:pt x="1548898" y="455204"/>
                    <a:pt x="1500797" y="535430"/>
                    <a:pt x="1454601" y="616798"/>
                  </a:cubicBezTo>
                  <a:cubicBezTo>
                    <a:pt x="1449934" y="624887"/>
                    <a:pt x="1453934" y="641542"/>
                    <a:pt x="1459363" y="651153"/>
                  </a:cubicBezTo>
                  <a:cubicBezTo>
                    <a:pt x="1504321" y="730713"/>
                    <a:pt x="1550613" y="809511"/>
                    <a:pt x="1596523" y="889071"/>
                  </a:cubicBezTo>
                  <a:lnTo>
                    <a:pt x="1596523" y="931896"/>
                  </a:lnTo>
                  <a:cubicBezTo>
                    <a:pt x="1548898" y="1012598"/>
                    <a:pt x="1501273" y="1093014"/>
                    <a:pt x="1454791" y="1174287"/>
                  </a:cubicBezTo>
                  <a:cubicBezTo>
                    <a:pt x="1450952" y="1184622"/>
                    <a:pt x="1451786" y="1196113"/>
                    <a:pt x="1457077" y="1205787"/>
                  </a:cubicBezTo>
                  <a:cubicBezTo>
                    <a:pt x="1502797" y="1286204"/>
                    <a:pt x="1549851" y="1365954"/>
                    <a:pt x="1596523" y="1445799"/>
                  </a:cubicBezTo>
                  <a:close/>
                  <a:moveTo>
                    <a:pt x="1203331" y="149432"/>
                  </a:moveTo>
                  <a:cubicBezTo>
                    <a:pt x="1108081" y="116600"/>
                    <a:pt x="1055027" y="161709"/>
                    <a:pt x="1020832" y="246122"/>
                  </a:cubicBezTo>
                  <a:cubicBezTo>
                    <a:pt x="1005878" y="283142"/>
                    <a:pt x="967016" y="316736"/>
                    <a:pt x="967206" y="351853"/>
                  </a:cubicBezTo>
                  <a:cubicBezTo>
                    <a:pt x="967397" y="386970"/>
                    <a:pt x="1007497" y="420278"/>
                    <a:pt x="1021404" y="457679"/>
                  </a:cubicBezTo>
                  <a:cubicBezTo>
                    <a:pt x="1053408" y="543995"/>
                    <a:pt x="1111129" y="563314"/>
                    <a:pt x="1200855" y="563600"/>
                  </a:cubicBezTo>
                  <a:cubicBezTo>
                    <a:pt x="1292390" y="563600"/>
                    <a:pt x="1350492" y="542948"/>
                    <a:pt x="1382782" y="455585"/>
                  </a:cubicBezTo>
                  <a:cubicBezTo>
                    <a:pt x="1396117" y="419326"/>
                    <a:pt x="1435265" y="386779"/>
                    <a:pt x="1434884" y="352805"/>
                  </a:cubicBezTo>
                  <a:cubicBezTo>
                    <a:pt x="1434884" y="317307"/>
                    <a:pt x="1398213" y="283333"/>
                    <a:pt x="1382306" y="246693"/>
                  </a:cubicBezTo>
                  <a:cubicBezTo>
                    <a:pt x="1347730" y="167038"/>
                    <a:pt x="1300391" y="113554"/>
                    <a:pt x="1203331" y="149432"/>
                  </a:cubicBezTo>
                  <a:close/>
                  <a:moveTo>
                    <a:pt x="1192854" y="1114141"/>
                  </a:moveTo>
                  <a:cubicBezTo>
                    <a:pt x="1241146" y="1114141"/>
                    <a:pt x="1288580" y="1127274"/>
                    <a:pt x="1319536" y="1110335"/>
                  </a:cubicBezTo>
                  <a:cubicBezTo>
                    <a:pt x="1350492" y="1093395"/>
                    <a:pt x="1361732" y="1046858"/>
                    <a:pt x="1381734" y="1013169"/>
                  </a:cubicBezTo>
                  <a:cubicBezTo>
                    <a:pt x="1382738" y="1011045"/>
                    <a:pt x="1383917" y="1009007"/>
                    <a:pt x="1385259" y="1007078"/>
                  </a:cubicBezTo>
                  <a:cubicBezTo>
                    <a:pt x="1444409" y="941699"/>
                    <a:pt x="1441647" y="877937"/>
                    <a:pt x="1386211" y="810368"/>
                  </a:cubicBezTo>
                  <a:cubicBezTo>
                    <a:pt x="1360113" y="778677"/>
                    <a:pt x="1350492" y="726335"/>
                    <a:pt x="1319060" y="708254"/>
                  </a:cubicBezTo>
                  <a:cubicBezTo>
                    <a:pt x="1287627" y="690172"/>
                    <a:pt x="1237240" y="708254"/>
                    <a:pt x="1196854" y="701116"/>
                  </a:cubicBezTo>
                  <a:cubicBezTo>
                    <a:pt x="1106748" y="685223"/>
                    <a:pt x="1052550" y="720150"/>
                    <a:pt x="1020737" y="803801"/>
                  </a:cubicBezTo>
                  <a:cubicBezTo>
                    <a:pt x="1006545" y="841012"/>
                    <a:pt x="967302" y="874511"/>
                    <a:pt x="967397" y="909532"/>
                  </a:cubicBezTo>
                  <a:cubicBezTo>
                    <a:pt x="967492" y="944554"/>
                    <a:pt x="1006354" y="978338"/>
                    <a:pt x="1021594" y="1015358"/>
                  </a:cubicBezTo>
                  <a:cubicBezTo>
                    <a:pt x="1055503" y="1097297"/>
                    <a:pt x="1106081" y="1144595"/>
                    <a:pt x="1192854" y="1114141"/>
                  </a:cubicBezTo>
                  <a:close/>
                  <a:moveTo>
                    <a:pt x="699935" y="838157"/>
                  </a:moveTo>
                  <a:cubicBezTo>
                    <a:pt x="747560" y="838157"/>
                    <a:pt x="779945" y="839965"/>
                    <a:pt x="811758" y="837205"/>
                  </a:cubicBezTo>
                  <a:cubicBezTo>
                    <a:pt x="825853" y="835712"/>
                    <a:pt x="838723" y="828526"/>
                    <a:pt x="847382" y="817315"/>
                  </a:cubicBezTo>
                  <a:cubicBezTo>
                    <a:pt x="881386" y="762975"/>
                    <a:pt x="914057" y="707683"/>
                    <a:pt x="943870" y="651153"/>
                  </a:cubicBezTo>
                  <a:cubicBezTo>
                    <a:pt x="949848" y="636968"/>
                    <a:pt x="949502" y="620911"/>
                    <a:pt x="942918" y="606996"/>
                  </a:cubicBezTo>
                  <a:cubicBezTo>
                    <a:pt x="914343" y="552560"/>
                    <a:pt x="881100" y="500314"/>
                    <a:pt x="851478" y="446163"/>
                  </a:cubicBezTo>
                  <a:cubicBezTo>
                    <a:pt x="844002" y="429806"/>
                    <a:pt x="826615" y="420345"/>
                    <a:pt x="808806" y="422943"/>
                  </a:cubicBezTo>
                  <a:cubicBezTo>
                    <a:pt x="776706" y="424180"/>
                    <a:pt x="743750" y="428082"/>
                    <a:pt x="712698" y="422372"/>
                  </a:cubicBezTo>
                  <a:cubicBezTo>
                    <a:pt x="623163" y="406003"/>
                    <a:pt x="568204" y="441405"/>
                    <a:pt x="536391" y="524391"/>
                  </a:cubicBezTo>
                  <a:cubicBezTo>
                    <a:pt x="522198" y="561601"/>
                    <a:pt x="483051" y="595100"/>
                    <a:pt x="483146" y="630217"/>
                  </a:cubicBezTo>
                  <a:cubicBezTo>
                    <a:pt x="483241" y="665333"/>
                    <a:pt x="521246" y="699118"/>
                    <a:pt x="536962" y="736042"/>
                  </a:cubicBezTo>
                  <a:cubicBezTo>
                    <a:pt x="570871" y="817315"/>
                    <a:pt x="620211" y="866707"/>
                    <a:pt x="699935" y="83825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9"/>
            <p:cNvSpPr/>
            <p:nvPr/>
          </p:nvSpPr>
          <p:spPr>
            <a:xfrm>
              <a:off x="2743104" y="4377241"/>
              <a:ext cx="263668" cy="145284"/>
            </a:xfrm>
            <a:custGeom>
              <a:avLst/>
              <a:gdLst/>
              <a:ahLst/>
              <a:cxnLst/>
              <a:rect l="l" t="t" r="r" b="b"/>
              <a:pathLst>
                <a:path w="263668" h="145284" extrusionOk="0">
                  <a:moveTo>
                    <a:pt x="262" y="52219"/>
                  </a:moveTo>
                  <a:cubicBezTo>
                    <a:pt x="18836" y="13391"/>
                    <a:pt x="49221" y="-2597"/>
                    <a:pt x="92274" y="544"/>
                  </a:cubicBezTo>
                  <a:cubicBezTo>
                    <a:pt x="125421" y="2923"/>
                    <a:pt x="158949" y="544"/>
                    <a:pt x="192096" y="1400"/>
                  </a:cubicBezTo>
                  <a:cubicBezTo>
                    <a:pt x="233720" y="2828"/>
                    <a:pt x="263057" y="31854"/>
                    <a:pt x="263819" y="70396"/>
                  </a:cubicBezTo>
                  <a:cubicBezTo>
                    <a:pt x="264623" y="107948"/>
                    <a:pt x="235788" y="139522"/>
                    <a:pt x="198287" y="142152"/>
                  </a:cubicBezTo>
                  <a:cubicBezTo>
                    <a:pt x="154567" y="145103"/>
                    <a:pt x="109514" y="148338"/>
                    <a:pt x="66842" y="140820"/>
                  </a:cubicBezTo>
                  <a:cubicBezTo>
                    <a:pt x="42744" y="136538"/>
                    <a:pt x="22361" y="111033"/>
                    <a:pt x="167" y="950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9"/>
            <p:cNvSpPr/>
            <p:nvPr/>
          </p:nvSpPr>
          <p:spPr>
            <a:xfrm>
              <a:off x="2743200" y="4742678"/>
              <a:ext cx="263558" cy="144749"/>
            </a:xfrm>
            <a:custGeom>
              <a:avLst/>
              <a:gdLst/>
              <a:ahLst/>
              <a:cxnLst/>
              <a:rect l="l" t="t" r="r" b="b"/>
              <a:pathLst>
                <a:path w="263558" h="144749" extrusionOk="0">
                  <a:moveTo>
                    <a:pt x="167" y="50796"/>
                  </a:moveTo>
                  <a:cubicBezTo>
                    <a:pt x="21599" y="12729"/>
                    <a:pt x="53793" y="-2878"/>
                    <a:pt x="97608" y="643"/>
                  </a:cubicBezTo>
                  <a:cubicBezTo>
                    <a:pt x="128278" y="3022"/>
                    <a:pt x="159425" y="643"/>
                    <a:pt x="190286" y="1499"/>
                  </a:cubicBezTo>
                  <a:cubicBezTo>
                    <a:pt x="233244" y="3307"/>
                    <a:pt x="264010" y="34142"/>
                    <a:pt x="263724" y="73160"/>
                  </a:cubicBezTo>
                  <a:cubicBezTo>
                    <a:pt x="263438" y="112179"/>
                    <a:pt x="232387" y="142442"/>
                    <a:pt x="189429" y="143584"/>
                  </a:cubicBezTo>
                  <a:cubicBezTo>
                    <a:pt x="158568" y="144440"/>
                    <a:pt x="127421" y="141680"/>
                    <a:pt x="96751" y="144345"/>
                  </a:cubicBezTo>
                  <a:cubicBezTo>
                    <a:pt x="52650" y="148152"/>
                    <a:pt x="20551" y="132830"/>
                    <a:pt x="167" y="936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9"/>
            <p:cNvSpPr/>
            <p:nvPr/>
          </p:nvSpPr>
          <p:spPr>
            <a:xfrm>
              <a:off x="2743200" y="5109309"/>
              <a:ext cx="263574" cy="144135"/>
            </a:xfrm>
            <a:custGeom>
              <a:avLst/>
              <a:gdLst/>
              <a:ahLst/>
              <a:cxnLst/>
              <a:rect l="l" t="t" r="r" b="b"/>
              <a:pathLst>
                <a:path w="263574" h="144135" extrusionOk="0">
                  <a:moveTo>
                    <a:pt x="167" y="48180"/>
                  </a:moveTo>
                  <a:cubicBezTo>
                    <a:pt x="24075" y="10113"/>
                    <a:pt x="59127" y="-2449"/>
                    <a:pt x="102942" y="596"/>
                  </a:cubicBezTo>
                  <a:cubicBezTo>
                    <a:pt x="132470" y="2880"/>
                    <a:pt x="162378" y="25"/>
                    <a:pt x="192001" y="1738"/>
                  </a:cubicBezTo>
                  <a:cubicBezTo>
                    <a:pt x="234292" y="4212"/>
                    <a:pt x="262867" y="32953"/>
                    <a:pt x="263724" y="71210"/>
                  </a:cubicBezTo>
                  <a:cubicBezTo>
                    <a:pt x="264581" y="109467"/>
                    <a:pt x="235149" y="140872"/>
                    <a:pt x="191048" y="143061"/>
                  </a:cubicBezTo>
                  <a:cubicBezTo>
                    <a:pt x="157901" y="144679"/>
                    <a:pt x="124373" y="142490"/>
                    <a:pt x="91322" y="144108"/>
                  </a:cubicBezTo>
                  <a:cubicBezTo>
                    <a:pt x="48554" y="146202"/>
                    <a:pt x="17503" y="130785"/>
                    <a:pt x="167" y="907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9"/>
            <p:cNvSpPr/>
            <p:nvPr/>
          </p:nvSpPr>
          <p:spPr>
            <a:xfrm>
              <a:off x="3127607" y="4341787"/>
              <a:ext cx="1079992" cy="545390"/>
            </a:xfrm>
            <a:custGeom>
              <a:avLst/>
              <a:gdLst/>
              <a:ahLst/>
              <a:cxnLst/>
              <a:rect l="l" t="t" r="r" b="b"/>
              <a:pathLst>
                <a:path w="1079992" h="545390" extrusionOk="0">
                  <a:moveTo>
                    <a:pt x="378712" y="544760"/>
                  </a:moveTo>
                  <a:cubicBezTo>
                    <a:pt x="279843" y="544760"/>
                    <a:pt x="181068" y="544760"/>
                    <a:pt x="82199" y="544760"/>
                  </a:cubicBezTo>
                  <a:cubicBezTo>
                    <a:pt x="31240" y="544760"/>
                    <a:pt x="1141" y="518780"/>
                    <a:pt x="189" y="475669"/>
                  </a:cubicBezTo>
                  <a:cubicBezTo>
                    <a:pt x="-764" y="431036"/>
                    <a:pt x="30288" y="402391"/>
                    <a:pt x="82104" y="402200"/>
                  </a:cubicBezTo>
                  <a:cubicBezTo>
                    <a:pt x="260697" y="402200"/>
                    <a:pt x="439291" y="401534"/>
                    <a:pt x="617885" y="402676"/>
                  </a:cubicBezTo>
                  <a:cubicBezTo>
                    <a:pt x="640278" y="404001"/>
                    <a:pt x="661736" y="393535"/>
                    <a:pt x="674463" y="375078"/>
                  </a:cubicBezTo>
                  <a:cubicBezTo>
                    <a:pt x="764475" y="260877"/>
                    <a:pt x="855438" y="148199"/>
                    <a:pt x="946497" y="35141"/>
                  </a:cubicBezTo>
                  <a:cubicBezTo>
                    <a:pt x="975644" y="-928"/>
                    <a:pt x="1013172" y="-9493"/>
                    <a:pt x="1046891" y="11254"/>
                  </a:cubicBezTo>
                  <a:cubicBezTo>
                    <a:pt x="1085562" y="35426"/>
                    <a:pt x="1091658" y="81487"/>
                    <a:pt x="1059178" y="122599"/>
                  </a:cubicBezTo>
                  <a:cubicBezTo>
                    <a:pt x="987550" y="213103"/>
                    <a:pt x="914874" y="302751"/>
                    <a:pt x="842675" y="392683"/>
                  </a:cubicBezTo>
                  <a:cubicBezTo>
                    <a:pt x="812862" y="429799"/>
                    <a:pt x="782286" y="466343"/>
                    <a:pt x="753521" y="504219"/>
                  </a:cubicBezTo>
                  <a:cubicBezTo>
                    <a:pt x="734145" y="532002"/>
                    <a:pt x="701611" y="547604"/>
                    <a:pt x="667796" y="545332"/>
                  </a:cubicBezTo>
                  <a:cubicBezTo>
                    <a:pt x="571593" y="543619"/>
                    <a:pt x="475391" y="544760"/>
                    <a:pt x="378712" y="5447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9"/>
            <p:cNvSpPr/>
            <p:nvPr/>
          </p:nvSpPr>
          <p:spPr>
            <a:xfrm>
              <a:off x="2960370" y="3406238"/>
              <a:ext cx="527515" cy="525632"/>
            </a:xfrm>
            <a:custGeom>
              <a:avLst/>
              <a:gdLst/>
              <a:ahLst/>
              <a:cxnLst/>
              <a:rect l="l" t="t" r="r" b="b"/>
              <a:pathLst>
                <a:path w="527515" h="525632" extrusionOk="0">
                  <a:moveTo>
                    <a:pt x="262962" y="176"/>
                  </a:moveTo>
                  <a:cubicBezTo>
                    <a:pt x="407512" y="-1454"/>
                    <a:pt x="526015" y="114304"/>
                    <a:pt x="527646" y="258727"/>
                  </a:cubicBezTo>
                  <a:cubicBezTo>
                    <a:pt x="527654" y="259463"/>
                    <a:pt x="527660" y="260198"/>
                    <a:pt x="527662" y="260934"/>
                  </a:cubicBezTo>
                  <a:cubicBezTo>
                    <a:pt x="529455" y="405409"/>
                    <a:pt x="413686" y="523980"/>
                    <a:pt x="269086" y="525772"/>
                  </a:cubicBezTo>
                  <a:cubicBezTo>
                    <a:pt x="267330" y="525794"/>
                    <a:pt x="265575" y="525798"/>
                    <a:pt x="263819" y="525784"/>
                  </a:cubicBezTo>
                  <a:cubicBezTo>
                    <a:pt x="118653" y="525785"/>
                    <a:pt x="797" y="408542"/>
                    <a:pt x="167" y="263504"/>
                  </a:cubicBezTo>
                  <a:cubicBezTo>
                    <a:pt x="167" y="118369"/>
                    <a:pt x="117701" y="596"/>
                    <a:pt x="262962" y="176"/>
                  </a:cubicBezTo>
                  <a:close/>
                  <a:moveTo>
                    <a:pt x="384787" y="261410"/>
                  </a:moveTo>
                  <a:cubicBezTo>
                    <a:pt x="384639" y="195816"/>
                    <a:pt x="331299" y="142761"/>
                    <a:pt x="265648" y="142909"/>
                  </a:cubicBezTo>
                  <a:cubicBezTo>
                    <a:pt x="265038" y="142910"/>
                    <a:pt x="264429" y="142916"/>
                    <a:pt x="263819" y="142927"/>
                  </a:cubicBezTo>
                  <a:cubicBezTo>
                    <a:pt x="197511" y="142768"/>
                    <a:pt x="143557" y="196208"/>
                    <a:pt x="143137" y="262457"/>
                  </a:cubicBezTo>
                  <a:cubicBezTo>
                    <a:pt x="143110" y="328892"/>
                    <a:pt x="196992" y="382770"/>
                    <a:pt x="263485" y="382797"/>
                  </a:cubicBezTo>
                  <a:cubicBezTo>
                    <a:pt x="264644" y="382797"/>
                    <a:pt x="265803" y="382781"/>
                    <a:pt x="266962" y="382748"/>
                  </a:cubicBezTo>
                  <a:cubicBezTo>
                    <a:pt x="332611" y="382181"/>
                    <a:pt x="385370" y="328549"/>
                    <a:pt x="384803" y="262957"/>
                  </a:cubicBezTo>
                  <a:cubicBezTo>
                    <a:pt x="384799" y="262568"/>
                    <a:pt x="384794" y="262179"/>
                    <a:pt x="384787" y="2617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9"/>
            <p:cNvSpPr/>
            <p:nvPr/>
          </p:nvSpPr>
          <p:spPr>
            <a:xfrm>
              <a:off x="3126571" y="5110392"/>
              <a:ext cx="758051" cy="142930"/>
            </a:xfrm>
            <a:custGeom>
              <a:avLst/>
              <a:gdLst/>
              <a:ahLst/>
              <a:cxnLst/>
              <a:rect l="l" t="t" r="r" b="b"/>
              <a:pathLst>
                <a:path w="758051" h="142930" extrusionOk="0">
                  <a:moveTo>
                    <a:pt x="379082" y="142929"/>
                  </a:moveTo>
                  <a:cubicBezTo>
                    <a:pt x="280403" y="142929"/>
                    <a:pt x="181724" y="142929"/>
                    <a:pt x="82950" y="142929"/>
                  </a:cubicBezTo>
                  <a:cubicBezTo>
                    <a:pt x="49517" y="142929"/>
                    <a:pt x="21894" y="132937"/>
                    <a:pt x="6750" y="100770"/>
                  </a:cubicBezTo>
                  <a:cubicBezTo>
                    <a:pt x="-9540" y="66025"/>
                    <a:pt x="5446" y="24664"/>
                    <a:pt x="40221" y="8389"/>
                  </a:cubicBezTo>
                  <a:cubicBezTo>
                    <a:pt x="44928" y="6186"/>
                    <a:pt x="49867" y="4517"/>
                    <a:pt x="54946" y="3414"/>
                  </a:cubicBezTo>
                  <a:cubicBezTo>
                    <a:pt x="68984" y="842"/>
                    <a:pt x="83259" y="-211"/>
                    <a:pt x="97523" y="274"/>
                  </a:cubicBezTo>
                  <a:cubicBezTo>
                    <a:pt x="285356" y="274"/>
                    <a:pt x="473252" y="274"/>
                    <a:pt x="661212" y="274"/>
                  </a:cubicBezTo>
                  <a:cubicBezTo>
                    <a:pt x="669499" y="274"/>
                    <a:pt x="677881" y="274"/>
                    <a:pt x="686168" y="274"/>
                  </a:cubicBezTo>
                  <a:cubicBezTo>
                    <a:pt x="728459" y="3795"/>
                    <a:pt x="757224" y="31679"/>
                    <a:pt x="758177" y="69841"/>
                  </a:cubicBezTo>
                  <a:cubicBezTo>
                    <a:pt x="759510" y="108502"/>
                    <a:pt x="729223" y="140922"/>
                    <a:pt x="690528" y="142254"/>
                  </a:cubicBezTo>
                  <a:cubicBezTo>
                    <a:pt x="689012" y="142306"/>
                    <a:pt x="687494" y="142309"/>
                    <a:pt x="685977" y="142263"/>
                  </a:cubicBezTo>
                  <a:cubicBezTo>
                    <a:pt x="583774" y="143786"/>
                    <a:pt x="481476" y="142739"/>
                    <a:pt x="379177" y="1427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9"/>
            <p:cNvSpPr/>
            <p:nvPr/>
          </p:nvSpPr>
          <p:spPr>
            <a:xfrm>
              <a:off x="3126984" y="4377847"/>
              <a:ext cx="431628" cy="142909"/>
            </a:xfrm>
            <a:custGeom>
              <a:avLst/>
              <a:gdLst/>
              <a:ahLst/>
              <a:cxnLst/>
              <a:rect l="l" t="t" r="r" b="b"/>
              <a:pathLst>
                <a:path w="431628" h="142909" extrusionOk="0">
                  <a:moveTo>
                    <a:pt x="216458" y="413"/>
                  </a:moveTo>
                  <a:cubicBezTo>
                    <a:pt x="262749" y="413"/>
                    <a:pt x="309136" y="-158"/>
                    <a:pt x="355523" y="413"/>
                  </a:cubicBezTo>
                  <a:cubicBezTo>
                    <a:pt x="401909" y="984"/>
                    <a:pt x="430389" y="27060"/>
                    <a:pt x="431723" y="67030"/>
                  </a:cubicBezTo>
                  <a:cubicBezTo>
                    <a:pt x="433437" y="109379"/>
                    <a:pt x="404957" y="141165"/>
                    <a:pt x="358856" y="141926"/>
                  </a:cubicBezTo>
                  <a:cubicBezTo>
                    <a:pt x="263606" y="143449"/>
                    <a:pt x="168356" y="143449"/>
                    <a:pt x="73106" y="141926"/>
                  </a:cubicBezTo>
                  <a:cubicBezTo>
                    <a:pt x="27196" y="141165"/>
                    <a:pt x="-1474" y="109284"/>
                    <a:pt x="240" y="67030"/>
                  </a:cubicBezTo>
                  <a:cubicBezTo>
                    <a:pt x="1764" y="26774"/>
                    <a:pt x="30815" y="413"/>
                    <a:pt x="76440" y="413"/>
                  </a:cubicBezTo>
                  <a:cubicBezTo>
                    <a:pt x="122065" y="413"/>
                    <a:pt x="170071" y="413"/>
                    <a:pt x="216458" y="4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9"/>
            <p:cNvSpPr/>
            <p:nvPr/>
          </p:nvSpPr>
          <p:spPr>
            <a:xfrm>
              <a:off x="4020971" y="3837357"/>
              <a:ext cx="141929" cy="142317"/>
            </a:xfrm>
            <a:custGeom>
              <a:avLst/>
              <a:gdLst/>
              <a:ahLst/>
              <a:cxnLst/>
              <a:rect l="l" t="t" r="r" b="b"/>
              <a:pathLst>
                <a:path w="141929" h="142317" extrusionOk="0">
                  <a:moveTo>
                    <a:pt x="174" y="71634"/>
                  </a:moveTo>
                  <a:cubicBezTo>
                    <a:pt x="-364" y="33158"/>
                    <a:pt x="30069" y="1354"/>
                    <a:pt x="68564" y="163"/>
                  </a:cubicBezTo>
                  <a:cubicBezTo>
                    <a:pt x="108390" y="-264"/>
                    <a:pt x="141161" y="31375"/>
                    <a:pt x="142097" y="71158"/>
                  </a:cubicBezTo>
                  <a:cubicBezTo>
                    <a:pt x="141525" y="109553"/>
                    <a:pt x="111059" y="140828"/>
                    <a:pt x="72660" y="142438"/>
                  </a:cubicBezTo>
                  <a:cubicBezTo>
                    <a:pt x="33910" y="143702"/>
                    <a:pt x="1473" y="113341"/>
                    <a:pt x="208" y="74625"/>
                  </a:cubicBezTo>
                  <a:cubicBezTo>
                    <a:pt x="176" y="73628"/>
                    <a:pt x="164" y="72631"/>
                    <a:pt x="174" y="716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9"/>
            <p:cNvSpPr/>
            <p:nvPr/>
          </p:nvSpPr>
          <p:spPr>
            <a:xfrm>
              <a:off x="5632472" y="3110970"/>
              <a:ext cx="538012" cy="526658"/>
            </a:xfrm>
            <a:custGeom>
              <a:avLst/>
              <a:gdLst/>
              <a:ahLst/>
              <a:cxnLst/>
              <a:rect l="l" t="t" r="r" b="b"/>
              <a:pathLst>
                <a:path w="538012" h="526658" extrusionOk="0">
                  <a:moveTo>
                    <a:pt x="274242" y="526604"/>
                  </a:moveTo>
                  <a:cubicBezTo>
                    <a:pt x="128800" y="532406"/>
                    <a:pt x="6188" y="419308"/>
                    <a:pt x="381" y="273992"/>
                  </a:cubicBezTo>
                  <a:cubicBezTo>
                    <a:pt x="-5426" y="128676"/>
                    <a:pt x="107771" y="6171"/>
                    <a:pt x="253214" y="369"/>
                  </a:cubicBezTo>
                  <a:cubicBezTo>
                    <a:pt x="260665" y="71"/>
                    <a:pt x="268126" y="90"/>
                    <a:pt x="275576" y="425"/>
                  </a:cubicBezTo>
                  <a:cubicBezTo>
                    <a:pt x="420658" y="2343"/>
                    <a:pt x="537466" y="120022"/>
                    <a:pt x="538180" y="264990"/>
                  </a:cubicBezTo>
                  <a:cubicBezTo>
                    <a:pt x="536771" y="409705"/>
                    <a:pt x="419090" y="526350"/>
                    <a:pt x="274242" y="526604"/>
                  </a:cubicBezTo>
                  <a:close/>
                  <a:moveTo>
                    <a:pt x="275100" y="383854"/>
                  </a:moveTo>
                  <a:cubicBezTo>
                    <a:pt x="341350" y="383287"/>
                    <a:pt x="394962" y="329849"/>
                    <a:pt x="395686" y="263658"/>
                  </a:cubicBezTo>
                  <a:cubicBezTo>
                    <a:pt x="394466" y="197592"/>
                    <a:pt x="341128" y="144343"/>
                    <a:pt x="275004" y="143176"/>
                  </a:cubicBezTo>
                  <a:cubicBezTo>
                    <a:pt x="208038" y="143065"/>
                    <a:pt x="153661" y="197214"/>
                    <a:pt x="153550" y="264122"/>
                  </a:cubicBezTo>
                  <a:cubicBezTo>
                    <a:pt x="153549" y="264729"/>
                    <a:pt x="153553" y="265335"/>
                    <a:pt x="153561" y="265942"/>
                  </a:cubicBezTo>
                  <a:cubicBezTo>
                    <a:pt x="154388" y="331898"/>
                    <a:pt x="208574" y="384697"/>
                    <a:pt x="274588" y="383870"/>
                  </a:cubicBezTo>
                  <a:cubicBezTo>
                    <a:pt x="274917" y="383866"/>
                    <a:pt x="275247" y="383860"/>
                    <a:pt x="275576" y="3838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p:nvPr/>
        </p:nvSpPr>
        <p:spPr>
          <a:xfrm>
            <a:off x="5098485" y="1263593"/>
            <a:ext cx="1894072"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0" name="Google Shape;150;p10"/>
          <p:cNvSpPr/>
          <p:nvPr/>
        </p:nvSpPr>
        <p:spPr>
          <a:xfrm>
            <a:off x="862517" y="1263594"/>
            <a:ext cx="1894072"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1" name="Google Shape;151;p10"/>
          <p:cNvSpPr/>
          <p:nvPr/>
        </p:nvSpPr>
        <p:spPr>
          <a:xfrm>
            <a:off x="5098485" y="2279069"/>
            <a:ext cx="1894072"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2" name="Google Shape;152;p10"/>
          <p:cNvSpPr/>
          <p:nvPr/>
        </p:nvSpPr>
        <p:spPr>
          <a:xfrm>
            <a:off x="862517" y="2171071"/>
            <a:ext cx="1894072" cy="863998"/>
          </a:xfrm>
          <a:prstGeom prst="roundRect">
            <a:avLst>
              <a:gd name="adj" fmla="val 17855"/>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3" name="Google Shape;153;p10"/>
          <p:cNvSpPr/>
          <p:nvPr/>
        </p:nvSpPr>
        <p:spPr>
          <a:xfrm>
            <a:off x="5098485" y="3294545"/>
            <a:ext cx="1894072"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10"/>
          <p:cNvSpPr/>
          <p:nvPr/>
        </p:nvSpPr>
        <p:spPr>
          <a:xfrm>
            <a:off x="862517" y="3294546"/>
            <a:ext cx="1894072"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10"/>
          <p:cNvSpPr/>
          <p:nvPr/>
        </p:nvSpPr>
        <p:spPr>
          <a:xfrm>
            <a:off x="5098485" y="4310022"/>
            <a:ext cx="1894072"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6" name="Google Shape;156;p10"/>
          <p:cNvSpPr/>
          <p:nvPr/>
        </p:nvSpPr>
        <p:spPr>
          <a:xfrm>
            <a:off x="862517" y="4202023"/>
            <a:ext cx="1894072" cy="864000"/>
          </a:xfrm>
          <a:prstGeom prst="roundRect">
            <a:avLst>
              <a:gd name="adj" fmla="val 16548"/>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7" name="Google Shape;157;p10"/>
          <p:cNvSpPr/>
          <p:nvPr/>
        </p:nvSpPr>
        <p:spPr>
          <a:xfrm>
            <a:off x="5098485" y="5325500"/>
            <a:ext cx="1894072"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8" name="Google Shape;158;p10"/>
          <p:cNvSpPr/>
          <p:nvPr/>
        </p:nvSpPr>
        <p:spPr>
          <a:xfrm>
            <a:off x="862517" y="5325500"/>
            <a:ext cx="1894072" cy="648000"/>
          </a:xfrm>
          <a:prstGeom prst="roundRect">
            <a:avLst>
              <a:gd name="adj" fmla="val 23081"/>
            </a:avLst>
          </a:prstGeom>
          <a:solidFill>
            <a:srgbClr val="3D6C9D">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9" name="Google Shape;159;p10"/>
          <p:cNvSpPr txBox="1"/>
          <p:nvPr/>
        </p:nvSpPr>
        <p:spPr>
          <a:xfrm>
            <a:off x="431800" y="379681"/>
            <a:ext cx="7818348" cy="49244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Zoonosis: Rutas de Transmisión</a:t>
            </a:r>
            <a:endParaRPr/>
          </a:p>
        </p:txBody>
      </p:sp>
      <p:sp>
        <p:nvSpPr>
          <p:cNvPr id="160" name="Google Shape;160;p10"/>
          <p:cNvSpPr txBox="1"/>
          <p:nvPr/>
        </p:nvSpPr>
        <p:spPr>
          <a:xfrm>
            <a:off x="1382166" y="1372151"/>
            <a:ext cx="1317977"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Transmitidos por artrópodos</a:t>
            </a:r>
            <a:endParaRPr/>
          </a:p>
        </p:txBody>
      </p:sp>
      <p:sp>
        <p:nvSpPr>
          <p:cNvPr id="161" name="Google Shape;161;p10"/>
          <p:cNvSpPr/>
          <p:nvPr/>
        </p:nvSpPr>
        <p:spPr>
          <a:xfrm>
            <a:off x="431800" y="115559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0"/>
          <p:cNvSpPr txBox="1"/>
          <p:nvPr/>
        </p:nvSpPr>
        <p:spPr>
          <a:xfrm>
            <a:off x="5619418" y="1372151"/>
            <a:ext cx="1189880"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Contacto con animales</a:t>
            </a:r>
            <a:endParaRPr/>
          </a:p>
        </p:txBody>
      </p:sp>
      <p:sp>
        <p:nvSpPr>
          <p:cNvPr id="163" name="Google Shape;163;p10"/>
          <p:cNvSpPr/>
          <p:nvPr/>
        </p:nvSpPr>
        <p:spPr>
          <a:xfrm>
            <a:off x="4669052" y="1155594"/>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0"/>
          <p:cNvSpPr/>
          <p:nvPr/>
        </p:nvSpPr>
        <p:spPr>
          <a:xfrm>
            <a:off x="431800" y="217107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0"/>
          <p:cNvSpPr/>
          <p:nvPr/>
        </p:nvSpPr>
        <p:spPr>
          <a:xfrm>
            <a:off x="431800" y="318654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0"/>
          <p:cNvSpPr/>
          <p:nvPr/>
        </p:nvSpPr>
        <p:spPr>
          <a:xfrm>
            <a:off x="431800" y="420202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0"/>
          <p:cNvSpPr/>
          <p:nvPr/>
        </p:nvSpPr>
        <p:spPr>
          <a:xfrm>
            <a:off x="431800" y="52175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0"/>
          <p:cNvSpPr/>
          <p:nvPr/>
        </p:nvSpPr>
        <p:spPr>
          <a:xfrm>
            <a:off x="4669052" y="217107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0"/>
          <p:cNvSpPr/>
          <p:nvPr/>
        </p:nvSpPr>
        <p:spPr>
          <a:xfrm>
            <a:off x="4669052" y="3186546"/>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0"/>
          <p:cNvSpPr/>
          <p:nvPr/>
        </p:nvSpPr>
        <p:spPr>
          <a:xfrm>
            <a:off x="4669052" y="4202023"/>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0"/>
          <p:cNvSpPr/>
          <p:nvPr/>
        </p:nvSpPr>
        <p:spPr>
          <a:xfrm>
            <a:off x="4669052" y="5217500"/>
            <a:ext cx="864000" cy="864000"/>
          </a:xfrm>
          <a:prstGeom prst="ellipse">
            <a:avLst/>
          </a:prstGeom>
          <a:solidFill>
            <a:srgbClr val="ED7D31"/>
          </a:solid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0"/>
          <p:cNvSpPr txBox="1"/>
          <p:nvPr/>
        </p:nvSpPr>
        <p:spPr>
          <a:xfrm>
            <a:off x="1382166" y="2279070"/>
            <a:ext cx="1521177" cy="6463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Contacto con sustancias de origen animal</a:t>
            </a:r>
            <a:endParaRPr/>
          </a:p>
        </p:txBody>
      </p:sp>
      <p:sp>
        <p:nvSpPr>
          <p:cNvPr id="173" name="Google Shape;173;p10"/>
          <p:cNvSpPr txBox="1"/>
          <p:nvPr/>
        </p:nvSpPr>
        <p:spPr>
          <a:xfrm>
            <a:off x="5619418" y="2387627"/>
            <a:ext cx="1043125"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Contacto con orina</a:t>
            </a:r>
            <a:endParaRPr/>
          </a:p>
        </p:txBody>
      </p:sp>
      <p:sp>
        <p:nvSpPr>
          <p:cNvPr id="174" name="Google Shape;174;p10"/>
          <p:cNvSpPr txBox="1"/>
          <p:nvPr/>
        </p:nvSpPr>
        <p:spPr>
          <a:xfrm>
            <a:off x="1382166" y="3495436"/>
            <a:ext cx="95673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Fecal-oral</a:t>
            </a:r>
            <a:endParaRPr/>
          </a:p>
        </p:txBody>
      </p:sp>
      <p:sp>
        <p:nvSpPr>
          <p:cNvPr id="175" name="Google Shape;175;p10"/>
          <p:cNvSpPr txBox="1"/>
          <p:nvPr/>
        </p:nvSpPr>
        <p:spPr>
          <a:xfrm>
            <a:off x="5619418" y="3403103"/>
            <a:ext cx="1043125"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Mordeduras y arañazos</a:t>
            </a:r>
            <a:endParaRPr/>
          </a:p>
        </p:txBody>
      </p:sp>
      <p:sp>
        <p:nvSpPr>
          <p:cNvPr id="176" name="Google Shape;176;p10"/>
          <p:cNvSpPr txBox="1"/>
          <p:nvPr/>
        </p:nvSpPr>
        <p:spPr>
          <a:xfrm>
            <a:off x="1382166" y="4310022"/>
            <a:ext cx="1317977" cy="6463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Ingesta de carne mal cocida</a:t>
            </a:r>
            <a:endParaRPr/>
          </a:p>
        </p:txBody>
      </p:sp>
      <p:sp>
        <p:nvSpPr>
          <p:cNvPr id="177" name="Google Shape;177;p10"/>
          <p:cNvSpPr txBox="1"/>
          <p:nvPr/>
        </p:nvSpPr>
        <p:spPr>
          <a:xfrm>
            <a:off x="5619418" y="4418580"/>
            <a:ext cx="1043125"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Consumo de leche</a:t>
            </a:r>
            <a:endParaRPr/>
          </a:p>
        </p:txBody>
      </p:sp>
      <p:sp>
        <p:nvSpPr>
          <p:cNvPr id="178" name="Google Shape;178;p10"/>
          <p:cNvSpPr txBox="1"/>
          <p:nvPr/>
        </p:nvSpPr>
        <p:spPr>
          <a:xfrm>
            <a:off x="1382166" y="5526390"/>
            <a:ext cx="1227666"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Respiratorias</a:t>
            </a:r>
            <a:endParaRPr/>
          </a:p>
        </p:txBody>
      </p:sp>
      <p:sp>
        <p:nvSpPr>
          <p:cNvPr id="179" name="Google Shape;179;p10"/>
          <p:cNvSpPr txBox="1"/>
          <p:nvPr/>
        </p:nvSpPr>
        <p:spPr>
          <a:xfrm>
            <a:off x="5619418" y="5434057"/>
            <a:ext cx="1189880" cy="43088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Transfusión y transplante</a:t>
            </a:r>
            <a:endParaRPr/>
          </a:p>
        </p:txBody>
      </p:sp>
      <p:sp>
        <p:nvSpPr>
          <p:cNvPr id="180" name="Google Shape;180;p10"/>
          <p:cNvSpPr/>
          <p:nvPr/>
        </p:nvSpPr>
        <p:spPr>
          <a:xfrm>
            <a:off x="3061509" y="2279070"/>
            <a:ext cx="1417638" cy="648000"/>
          </a:xfrm>
          <a:prstGeom prst="roundRect">
            <a:avLst>
              <a:gd name="adj" fmla="val 5000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1" name="Google Shape;181;p10"/>
          <p:cNvSpPr txBox="1"/>
          <p:nvPr/>
        </p:nvSpPr>
        <p:spPr>
          <a:xfrm>
            <a:off x="3151989" y="2387627"/>
            <a:ext cx="1236679"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Coxiella burnetii</a:t>
            </a:r>
            <a:endParaRPr/>
          </a:p>
        </p:txBody>
      </p:sp>
      <p:sp>
        <p:nvSpPr>
          <p:cNvPr id="182" name="Google Shape;182;p10"/>
          <p:cNvSpPr/>
          <p:nvPr/>
        </p:nvSpPr>
        <p:spPr>
          <a:xfrm>
            <a:off x="3061509" y="1263593"/>
            <a:ext cx="1417638" cy="648000"/>
          </a:xfrm>
          <a:prstGeom prst="roundRect">
            <a:avLst>
              <a:gd name="adj" fmla="val 50000"/>
            </a:avLst>
          </a:prstGeom>
          <a:solidFill>
            <a:srgbClr val="3C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3" name="Google Shape;183;p10"/>
          <p:cNvSpPr txBox="1"/>
          <p:nvPr/>
        </p:nvSpPr>
        <p:spPr>
          <a:xfrm>
            <a:off x="3151989" y="1479871"/>
            <a:ext cx="1236679"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Arbovirus</a:t>
            </a:r>
            <a:endParaRPr/>
          </a:p>
        </p:txBody>
      </p:sp>
      <p:sp>
        <p:nvSpPr>
          <p:cNvPr id="184" name="Google Shape;184;p10"/>
          <p:cNvSpPr/>
          <p:nvPr/>
        </p:nvSpPr>
        <p:spPr>
          <a:xfrm>
            <a:off x="7260149" y="2279070"/>
            <a:ext cx="1417638" cy="648000"/>
          </a:xfrm>
          <a:prstGeom prst="roundRect">
            <a:avLst>
              <a:gd name="adj" fmla="val 5000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5" name="Google Shape;185;p10"/>
          <p:cNvSpPr txBox="1"/>
          <p:nvPr/>
        </p:nvSpPr>
        <p:spPr>
          <a:xfrm>
            <a:off x="7350629" y="2387627"/>
            <a:ext cx="1236679"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Leptospira</a:t>
            </a:r>
            <a:endParaRPr/>
          </a:p>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spp</a:t>
            </a:r>
            <a:endParaRPr/>
          </a:p>
        </p:txBody>
      </p:sp>
      <p:sp>
        <p:nvSpPr>
          <p:cNvPr id="186" name="Google Shape;186;p10"/>
          <p:cNvSpPr/>
          <p:nvPr/>
        </p:nvSpPr>
        <p:spPr>
          <a:xfrm>
            <a:off x="7260149" y="1263593"/>
            <a:ext cx="1417638" cy="648000"/>
          </a:xfrm>
          <a:prstGeom prst="roundRect">
            <a:avLst>
              <a:gd name="adj" fmla="val 5000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7" name="Google Shape;187;p10"/>
          <p:cNvSpPr txBox="1"/>
          <p:nvPr/>
        </p:nvSpPr>
        <p:spPr>
          <a:xfrm>
            <a:off x="7350629" y="1372151"/>
            <a:ext cx="1236679"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Bacillus anthracis</a:t>
            </a:r>
            <a:endParaRPr/>
          </a:p>
        </p:txBody>
      </p:sp>
      <p:sp>
        <p:nvSpPr>
          <p:cNvPr id="188" name="Google Shape;188;p10"/>
          <p:cNvSpPr/>
          <p:nvPr/>
        </p:nvSpPr>
        <p:spPr>
          <a:xfrm>
            <a:off x="3061509" y="3294545"/>
            <a:ext cx="1417638" cy="648000"/>
          </a:xfrm>
          <a:prstGeom prst="roundRect">
            <a:avLst>
              <a:gd name="adj" fmla="val 5000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9" name="Google Shape;189;p10"/>
          <p:cNvSpPr txBox="1"/>
          <p:nvPr/>
        </p:nvSpPr>
        <p:spPr>
          <a:xfrm>
            <a:off x="3151989" y="3403102"/>
            <a:ext cx="1236679"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Salmonella</a:t>
            </a:r>
            <a:endParaRPr/>
          </a:p>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spp</a:t>
            </a:r>
            <a:endParaRPr/>
          </a:p>
        </p:txBody>
      </p:sp>
      <p:sp>
        <p:nvSpPr>
          <p:cNvPr id="190" name="Google Shape;190;p10"/>
          <p:cNvSpPr/>
          <p:nvPr/>
        </p:nvSpPr>
        <p:spPr>
          <a:xfrm>
            <a:off x="7260149" y="3294545"/>
            <a:ext cx="1417638" cy="648000"/>
          </a:xfrm>
          <a:prstGeom prst="roundRect">
            <a:avLst>
              <a:gd name="adj" fmla="val 5000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1" name="Google Shape;191;p10"/>
          <p:cNvSpPr txBox="1"/>
          <p:nvPr/>
        </p:nvSpPr>
        <p:spPr>
          <a:xfrm>
            <a:off x="7350629" y="3403102"/>
            <a:ext cx="1236679"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Bartonella</a:t>
            </a:r>
            <a:endParaRPr/>
          </a:p>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henselae</a:t>
            </a:r>
            <a:endParaRPr/>
          </a:p>
        </p:txBody>
      </p:sp>
      <p:sp>
        <p:nvSpPr>
          <p:cNvPr id="192" name="Google Shape;192;p10"/>
          <p:cNvSpPr/>
          <p:nvPr/>
        </p:nvSpPr>
        <p:spPr>
          <a:xfrm>
            <a:off x="3061509" y="4310023"/>
            <a:ext cx="1417638" cy="648000"/>
          </a:xfrm>
          <a:prstGeom prst="roundRect">
            <a:avLst>
              <a:gd name="adj" fmla="val 5000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3" name="Google Shape;193;p10"/>
          <p:cNvSpPr txBox="1"/>
          <p:nvPr/>
        </p:nvSpPr>
        <p:spPr>
          <a:xfrm>
            <a:off x="3151989" y="4418580"/>
            <a:ext cx="1236679"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Trichinella</a:t>
            </a:r>
            <a:endParaRPr/>
          </a:p>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spp</a:t>
            </a:r>
            <a:endParaRPr/>
          </a:p>
        </p:txBody>
      </p:sp>
      <p:sp>
        <p:nvSpPr>
          <p:cNvPr id="194" name="Google Shape;194;p10"/>
          <p:cNvSpPr/>
          <p:nvPr/>
        </p:nvSpPr>
        <p:spPr>
          <a:xfrm>
            <a:off x="7260149" y="4310023"/>
            <a:ext cx="1417638" cy="648000"/>
          </a:xfrm>
          <a:prstGeom prst="roundRect">
            <a:avLst>
              <a:gd name="adj" fmla="val 5000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5" name="Google Shape;195;p10"/>
          <p:cNvSpPr txBox="1"/>
          <p:nvPr/>
        </p:nvSpPr>
        <p:spPr>
          <a:xfrm>
            <a:off x="7350629" y="4418580"/>
            <a:ext cx="1236679"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Mycobacterium</a:t>
            </a:r>
            <a:endParaRPr/>
          </a:p>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bovis</a:t>
            </a:r>
            <a:endParaRPr/>
          </a:p>
        </p:txBody>
      </p:sp>
      <p:sp>
        <p:nvSpPr>
          <p:cNvPr id="196" name="Google Shape;196;p10"/>
          <p:cNvSpPr/>
          <p:nvPr/>
        </p:nvSpPr>
        <p:spPr>
          <a:xfrm>
            <a:off x="3061509" y="5325500"/>
            <a:ext cx="1417638" cy="648000"/>
          </a:xfrm>
          <a:prstGeom prst="roundRect">
            <a:avLst>
              <a:gd name="adj" fmla="val 5000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7" name="Google Shape;197;p10"/>
          <p:cNvSpPr txBox="1"/>
          <p:nvPr/>
        </p:nvSpPr>
        <p:spPr>
          <a:xfrm>
            <a:off x="3151989" y="5434057"/>
            <a:ext cx="1236679"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Yersinia</a:t>
            </a:r>
            <a:endParaRPr/>
          </a:p>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pestis</a:t>
            </a:r>
            <a:endParaRPr/>
          </a:p>
        </p:txBody>
      </p:sp>
      <p:sp>
        <p:nvSpPr>
          <p:cNvPr id="198" name="Google Shape;198;p10"/>
          <p:cNvSpPr/>
          <p:nvPr/>
        </p:nvSpPr>
        <p:spPr>
          <a:xfrm>
            <a:off x="7260149" y="5325500"/>
            <a:ext cx="1417638" cy="648000"/>
          </a:xfrm>
          <a:prstGeom prst="roundRect">
            <a:avLst>
              <a:gd name="adj" fmla="val 50000"/>
            </a:avLst>
          </a:prstGeom>
          <a:solidFill>
            <a:srgbClr val="3D6C9D">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9" name="Google Shape;199;p10"/>
          <p:cNvSpPr txBox="1"/>
          <p:nvPr/>
        </p:nvSpPr>
        <p:spPr>
          <a:xfrm>
            <a:off x="7350629" y="5434057"/>
            <a:ext cx="1236679" cy="430887"/>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Virus del</a:t>
            </a:r>
            <a:endParaRPr/>
          </a:p>
          <a:p>
            <a:pPr marL="0" marR="0" lvl="0" indent="0" algn="ctr" rtl="0">
              <a:lnSpc>
                <a:spcPct val="100000"/>
              </a:lnSpc>
              <a:spcBef>
                <a:spcPts val="0"/>
              </a:spcBef>
              <a:spcAft>
                <a:spcPts val="0"/>
              </a:spcAft>
              <a:buNone/>
            </a:pPr>
            <a:r>
              <a:rPr lang="en-US" sz="1400" b="0" i="1" u="none" strike="noStrike" cap="none">
                <a:solidFill>
                  <a:schemeClr val="lt1"/>
                </a:solidFill>
                <a:latin typeface="Arial"/>
                <a:ea typeface="Arial"/>
                <a:cs typeface="Arial"/>
                <a:sym typeface="Arial"/>
              </a:rPr>
              <a:t>Oeste del Nilo</a:t>
            </a:r>
            <a:endParaRPr/>
          </a:p>
        </p:txBody>
      </p:sp>
      <p:grpSp>
        <p:nvGrpSpPr>
          <p:cNvPr id="200" name="Google Shape;200;p10"/>
          <p:cNvGrpSpPr/>
          <p:nvPr/>
        </p:nvGrpSpPr>
        <p:grpSpPr>
          <a:xfrm>
            <a:off x="2809394" y="1522822"/>
            <a:ext cx="214787" cy="129540"/>
            <a:chOff x="2807295" y="1813856"/>
            <a:chExt cx="214787" cy="129540"/>
          </a:xfrm>
        </p:grpSpPr>
        <p:sp>
          <p:nvSpPr>
            <p:cNvPr id="201" name="Google Shape;201;p10"/>
            <p:cNvSpPr/>
            <p:nvPr/>
          </p:nvSpPr>
          <p:spPr>
            <a:xfrm rot="5400000">
              <a:off x="2785387"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10"/>
            <p:cNvSpPr/>
            <p:nvPr/>
          </p:nvSpPr>
          <p:spPr>
            <a:xfrm rot="5400000">
              <a:off x="2849918"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10"/>
            <p:cNvSpPr/>
            <p:nvPr/>
          </p:nvSpPr>
          <p:spPr>
            <a:xfrm rot="5400000">
              <a:off x="2914449"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4" name="Google Shape;204;p10"/>
          <p:cNvGrpSpPr/>
          <p:nvPr/>
        </p:nvGrpSpPr>
        <p:grpSpPr>
          <a:xfrm>
            <a:off x="2809394" y="2538300"/>
            <a:ext cx="214787" cy="129540"/>
            <a:chOff x="2807295" y="1813856"/>
            <a:chExt cx="214787" cy="129540"/>
          </a:xfrm>
        </p:grpSpPr>
        <p:sp>
          <p:nvSpPr>
            <p:cNvPr id="205" name="Google Shape;205;p10"/>
            <p:cNvSpPr/>
            <p:nvPr/>
          </p:nvSpPr>
          <p:spPr>
            <a:xfrm rot="5400000">
              <a:off x="2785387"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10"/>
            <p:cNvSpPr/>
            <p:nvPr/>
          </p:nvSpPr>
          <p:spPr>
            <a:xfrm rot="5400000">
              <a:off x="2849918"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10"/>
            <p:cNvSpPr/>
            <p:nvPr/>
          </p:nvSpPr>
          <p:spPr>
            <a:xfrm rot="5400000">
              <a:off x="2914449"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8" name="Google Shape;208;p10"/>
          <p:cNvGrpSpPr/>
          <p:nvPr/>
        </p:nvGrpSpPr>
        <p:grpSpPr>
          <a:xfrm>
            <a:off x="2809394" y="3553777"/>
            <a:ext cx="214787" cy="129540"/>
            <a:chOff x="2807295" y="1813856"/>
            <a:chExt cx="214787" cy="129540"/>
          </a:xfrm>
        </p:grpSpPr>
        <p:sp>
          <p:nvSpPr>
            <p:cNvPr id="209" name="Google Shape;209;p10"/>
            <p:cNvSpPr/>
            <p:nvPr/>
          </p:nvSpPr>
          <p:spPr>
            <a:xfrm rot="5400000">
              <a:off x="2785387"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10"/>
            <p:cNvSpPr/>
            <p:nvPr/>
          </p:nvSpPr>
          <p:spPr>
            <a:xfrm rot="5400000">
              <a:off x="2849918"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10"/>
            <p:cNvSpPr/>
            <p:nvPr/>
          </p:nvSpPr>
          <p:spPr>
            <a:xfrm rot="5400000">
              <a:off x="2914449"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 name="Google Shape;212;p10"/>
          <p:cNvGrpSpPr/>
          <p:nvPr/>
        </p:nvGrpSpPr>
        <p:grpSpPr>
          <a:xfrm>
            <a:off x="2809394" y="4569254"/>
            <a:ext cx="214787" cy="129540"/>
            <a:chOff x="2807295" y="1813856"/>
            <a:chExt cx="214787" cy="129540"/>
          </a:xfrm>
        </p:grpSpPr>
        <p:sp>
          <p:nvSpPr>
            <p:cNvPr id="213" name="Google Shape;213;p10"/>
            <p:cNvSpPr/>
            <p:nvPr/>
          </p:nvSpPr>
          <p:spPr>
            <a:xfrm rot="5400000">
              <a:off x="2785387"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10"/>
            <p:cNvSpPr/>
            <p:nvPr/>
          </p:nvSpPr>
          <p:spPr>
            <a:xfrm rot="5400000">
              <a:off x="2849918"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10"/>
            <p:cNvSpPr/>
            <p:nvPr/>
          </p:nvSpPr>
          <p:spPr>
            <a:xfrm rot="5400000">
              <a:off x="2914449"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6" name="Google Shape;216;p10"/>
          <p:cNvGrpSpPr/>
          <p:nvPr/>
        </p:nvGrpSpPr>
        <p:grpSpPr>
          <a:xfrm>
            <a:off x="2809394" y="5584730"/>
            <a:ext cx="214787" cy="129540"/>
            <a:chOff x="2807295" y="1813856"/>
            <a:chExt cx="214787" cy="129540"/>
          </a:xfrm>
        </p:grpSpPr>
        <p:sp>
          <p:nvSpPr>
            <p:cNvPr id="217" name="Google Shape;217;p10"/>
            <p:cNvSpPr/>
            <p:nvPr/>
          </p:nvSpPr>
          <p:spPr>
            <a:xfrm rot="5400000">
              <a:off x="2785387"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10"/>
            <p:cNvSpPr/>
            <p:nvPr/>
          </p:nvSpPr>
          <p:spPr>
            <a:xfrm rot="5400000">
              <a:off x="2849918"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10"/>
            <p:cNvSpPr/>
            <p:nvPr/>
          </p:nvSpPr>
          <p:spPr>
            <a:xfrm rot="5400000">
              <a:off x="2914449"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0" name="Google Shape;220;p10"/>
          <p:cNvGrpSpPr/>
          <p:nvPr/>
        </p:nvGrpSpPr>
        <p:grpSpPr>
          <a:xfrm>
            <a:off x="7019444" y="1522822"/>
            <a:ext cx="214787" cy="129540"/>
            <a:chOff x="2807295" y="1813856"/>
            <a:chExt cx="214787" cy="129540"/>
          </a:xfrm>
        </p:grpSpPr>
        <p:sp>
          <p:nvSpPr>
            <p:cNvPr id="221" name="Google Shape;221;p10"/>
            <p:cNvSpPr/>
            <p:nvPr/>
          </p:nvSpPr>
          <p:spPr>
            <a:xfrm rot="5400000">
              <a:off x="2785387"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10"/>
            <p:cNvSpPr/>
            <p:nvPr/>
          </p:nvSpPr>
          <p:spPr>
            <a:xfrm rot="5400000">
              <a:off x="2849918"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10"/>
            <p:cNvSpPr/>
            <p:nvPr/>
          </p:nvSpPr>
          <p:spPr>
            <a:xfrm rot="5400000">
              <a:off x="2914449"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4" name="Google Shape;224;p10"/>
          <p:cNvGrpSpPr/>
          <p:nvPr/>
        </p:nvGrpSpPr>
        <p:grpSpPr>
          <a:xfrm>
            <a:off x="7019444" y="2538300"/>
            <a:ext cx="214787" cy="129540"/>
            <a:chOff x="2807295" y="1813856"/>
            <a:chExt cx="214787" cy="129540"/>
          </a:xfrm>
        </p:grpSpPr>
        <p:sp>
          <p:nvSpPr>
            <p:cNvPr id="225" name="Google Shape;225;p10"/>
            <p:cNvSpPr/>
            <p:nvPr/>
          </p:nvSpPr>
          <p:spPr>
            <a:xfrm rot="5400000">
              <a:off x="2785387"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10"/>
            <p:cNvSpPr/>
            <p:nvPr/>
          </p:nvSpPr>
          <p:spPr>
            <a:xfrm rot="5400000">
              <a:off x="2849918"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10"/>
            <p:cNvSpPr/>
            <p:nvPr/>
          </p:nvSpPr>
          <p:spPr>
            <a:xfrm rot="5400000">
              <a:off x="2914449"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 name="Google Shape;228;p10"/>
          <p:cNvGrpSpPr/>
          <p:nvPr/>
        </p:nvGrpSpPr>
        <p:grpSpPr>
          <a:xfrm>
            <a:off x="7019444" y="3553777"/>
            <a:ext cx="214787" cy="129540"/>
            <a:chOff x="2807295" y="1813856"/>
            <a:chExt cx="214787" cy="129540"/>
          </a:xfrm>
        </p:grpSpPr>
        <p:sp>
          <p:nvSpPr>
            <p:cNvPr id="229" name="Google Shape;229;p10"/>
            <p:cNvSpPr/>
            <p:nvPr/>
          </p:nvSpPr>
          <p:spPr>
            <a:xfrm rot="5400000">
              <a:off x="2785387"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10"/>
            <p:cNvSpPr/>
            <p:nvPr/>
          </p:nvSpPr>
          <p:spPr>
            <a:xfrm rot="5400000">
              <a:off x="2849918"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10"/>
            <p:cNvSpPr/>
            <p:nvPr/>
          </p:nvSpPr>
          <p:spPr>
            <a:xfrm rot="5400000">
              <a:off x="2914449"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2" name="Google Shape;232;p10"/>
          <p:cNvGrpSpPr/>
          <p:nvPr/>
        </p:nvGrpSpPr>
        <p:grpSpPr>
          <a:xfrm>
            <a:off x="7019444" y="4569254"/>
            <a:ext cx="214787" cy="129540"/>
            <a:chOff x="2807295" y="1813856"/>
            <a:chExt cx="214787" cy="129540"/>
          </a:xfrm>
        </p:grpSpPr>
        <p:sp>
          <p:nvSpPr>
            <p:cNvPr id="233" name="Google Shape;233;p10"/>
            <p:cNvSpPr/>
            <p:nvPr/>
          </p:nvSpPr>
          <p:spPr>
            <a:xfrm rot="5400000">
              <a:off x="2785387"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10"/>
            <p:cNvSpPr/>
            <p:nvPr/>
          </p:nvSpPr>
          <p:spPr>
            <a:xfrm rot="5400000">
              <a:off x="2849918"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10"/>
            <p:cNvSpPr/>
            <p:nvPr/>
          </p:nvSpPr>
          <p:spPr>
            <a:xfrm rot="5400000">
              <a:off x="2914449"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6" name="Google Shape;236;p10"/>
          <p:cNvGrpSpPr/>
          <p:nvPr/>
        </p:nvGrpSpPr>
        <p:grpSpPr>
          <a:xfrm>
            <a:off x="7019444" y="5584730"/>
            <a:ext cx="214787" cy="129540"/>
            <a:chOff x="2807295" y="1813856"/>
            <a:chExt cx="214787" cy="129540"/>
          </a:xfrm>
        </p:grpSpPr>
        <p:sp>
          <p:nvSpPr>
            <p:cNvPr id="237" name="Google Shape;237;p10"/>
            <p:cNvSpPr/>
            <p:nvPr/>
          </p:nvSpPr>
          <p:spPr>
            <a:xfrm rot="5400000">
              <a:off x="2785387"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10"/>
            <p:cNvSpPr/>
            <p:nvPr/>
          </p:nvSpPr>
          <p:spPr>
            <a:xfrm rot="5400000">
              <a:off x="2849918"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4980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10"/>
            <p:cNvSpPr/>
            <p:nvPr/>
          </p:nvSpPr>
          <p:spPr>
            <a:xfrm rot="5400000">
              <a:off x="2914449" y="1835764"/>
              <a:ext cx="129540" cy="85725"/>
            </a:xfrm>
            <a:custGeom>
              <a:avLst/>
              <a:gdLst/>
              <a:ahLst/>
              <a:cxnLst/>
              <a:rect l="l" t="t" r="r" b="b"/>
              <a:pathLst>
                <a:path w="129540" h="85725" extrusionOk="0">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0" name="Google Shape;240;p10"/>
          <p:cNvSpPr/>
          <p:nvPr/>
        </p:nvSpPr>
        <p:spPr>
          <a:xfrm>
            <a:off x="629822" y="1353594"/>
            <a:ext cx="467956" cy="468000"/>
          </a:xfrm>
          <a:custGeom>
            <a:avLst/>
            <a:gdLst/>
            <a:ahLst/>
            <a:cxnLst/>
            <a:rect l="l" t="t" r="r" b="b"/>
            <a:pathLst>
              <a:path w="3657790" h="3658131" extrusionOk="0">
                <a:moveTo>
                  <a:pt x="1157645" y="540"/>
                </a:moveTo>
                <a:lnTo>
                  <a:pt x="1250514" y="540"/>
                </a:lnTo>
                <a:cubicBezTo>
                  <a:pt x="1254582" y="2874"/>
                  <a:pt x="1258936" y="4667"/>
                  <a:pt x="1263468" y="5874"/>
                </a:cubicBezTo>
                <a:cubicBezTo>
                  <a:pt x="1400342" y="23591"/>
                  <a:pt x="1516738" y="82646"/>
                  <a:pt x="1615893" y="177324"/>
                </a:cubicBezTo>
                <a:cubicBezTo>
                  <a:pt x="1624847" y="185802"/>
                  <a:pt x="1645706" y="187802"/>
                  <a:pt x="1659137" y="184659"/>
                </a:cubicBezTo>
                <a:cubicBezTo>
                  <a:pt x="1770428" y="156950"/>
                  <a:pt x="1886871" y="157408"/>
                  <a:pt x="1997941" y="185992"/>
                </a:cubicBezTo>
                <a:cubicBezTo>
                  <a:pt x="2020706" y="192088"/>
                  <a:pt x="2034136" y="187040"/>
                  <a:pt x="2050424" y="171038"/>
                </a:cubicBezTo>
                <a:cubicBezTo>
                  <a:pt x="2122092" y="100554"/>
                  <a:pt x="2210637" y="49625"/>
                  <a:pt x="2307599" y="23115"/>
                </a:cubicBezTo>
                <a:cubicBezTo>
                  <a:pt x="2340555" y="13590"/>
                  <a:pt x="2374274" y="7684"/>
                  <a:pt x="2407802" y="160"/>
                </a:cubicBezTo>
                <a:lnTo>
                  <a:pt x="2500670" y="160"/>
                </a:lnTo>
                <a:cubicBezTo>
                  <a:pt x="2508576" y="4827"/>
                  <a:pt x="2516482" y="9685"/>
                  <a:pt x="2524292" y="14352"/>
                </a:cubicBezTo>
                <a:cubicBezTo>
                  <a:pt x="2563535" y="38260"/>
                  <a:pt x="2583443" y="73502"/>
                  <a:pt x="2578013" y="119127"/>
                </a:cubicBezTo>
                <a:cubicBezTo>
                  <a:pt x="2574972" y="162256"/>
                  <a:pt x="2544460" y="198501"/>
                  <a:pt x="2502480" y="208852"/>
                </a:cubicBezTo>
                <a:cubicBezTo>
                  <a:pt x="2486322" y="212605"/>
                  <a:pt x="2469820" y="214679"/>
                  <a:pt x="2453236" y="215043"/>
                </a:cubicBezTo>
                <a:cubicBezTo>
                  <a:pt x="2368572" y="219368"/>
                  <a:pt x="2287606" y="251092"/>
                  <a:pt x="2222540" y="305436"/>
                </a:cubicBezTo>
                <a:cubicBezTo>
                  <a:pt x="2389514" y="556705"/>
                  <a:pt x="2361129" y="780638"/>
                  <a:pt x="2141959" y="1027812"/>
                </a:cubicBezTo>
                <a:cubicBezTo>
                  <a:pt x="2178630" y="1071151"/>
                  <a:pt x="2214349" y="1113537"/>
                  <a:pt x="2251020" y="1156018"/>
                </a:cubicBezTo>
                <a:cubicBezTo>
                  <a:pt x="2256980" y="1161475"/>
                  <a:pt x="2264752" y="1164529"/>
                  <a:pt x="2272832" y="1164591"/>
                </a:cubicBezTo>
                <a:cubicBezTo>
                  <a:pt x="2385799" y="1164591"/>
                  <a:pt x="2498670" y="1164591"/>
                  <a:pt x="2612303" y="1164591"/>
                </a:cubicBezTo>
                <a:cubicBezTo>
                  <a:pt x="2616304" y="1151160"/>
                  <a:pt x="2619828" y="1139921"/>
                  <a:pt x="2623162" y="1128681"/>
                </a:cubicBezTo>
                <a:cubicBezTo>
                  <a:pt x="2662881" y="993045"/>
                  <a:pt x="2699362" y="856171"/>
                  <a:pt x="2743272" y="721869"/>
                </a:cubicBezTo>
                <a:cubicBezTo>
                  <a:pt x="2792516" y="572326"/>
                  <a:pt x="2899006" y="479838"/>
                  <a:pt x="3054740" y="457645"/>
                </a:cubicBezTo>
                <a:cubicBezTo>
                  <a:pt x="3142370" y="445072"/>
                  <a:pt x="3232762" y="451168"/>
                  <a:pt x="3321916" y="450501"/>
                </a:cubicBezTo>
                <a:cubicBezTo>
                  <a:pt x="3388591" y="450501"/>
                  <a:pt x="3436216" y="495840"/>
                  <a:pt x="3436216" y="556991"/>
                </a:cubicBezTo>
                <a:cubicBezTo>
                  <a:pt x="3436216" y="618141"/>
                  <a:pt x="3388591" y="663766"/>
                  <a:pt x="3322583" y="664433"/>
                </a:cubicBezTo>
                <a:cubicBezTo>
                  <a:pt x="3260670" y="665004"/>
                  <a:pt x="3198758" y="664433"/>
                  <a:pt x="3136940" y="664433"/>
                </a:cubicBezTo>
                <a:cubicBezTo>
                  <a:pt x="3027117" y="664433"/>
                  <a:pt x="2967776" y="709486"/>
                  <a:pt x="2936915" y="815499"/>
                </a:cubicBezTo>
                <a:cubicBezTo>
                  <a:pt x="2892148" y="972217"/>
                  <a:pt x="2846904" y="1128745"/>
                  <a:pt x="2801184" y="1285082"/>
                </a:cubicBezTo>
                <a:cubicBezTo>
                  <a:pt x="2781182" y="1353662"/>
                  <a:pt x="2747749" y="1379094"/>
                  <a:pt x="2677359" y="1379189"/>
                </a:cubicBezTo>
                <a:cubicBezTo>
                  <a:pt x="2583316" y="1379189"/>
                  <a:pt x="2489272" y="1379189"/>
                  <a:pt x="2395229" y="1379189"/>
                </a:cubicBezTo>
                <a:lnTo>
                  <a:pt x="2360939" y="1379189"/>
                </a:lnTo>
                <a:lnTo>
                  <a:pt x="2360939" y="1593597"/>
                </a:lnTo>
                <a:lnTo>
                  <a:pt x="2396943" y="1593597"/>
                </a:lnTo>
                <a:cubicBezTo>
                  <a:pt x="2490955" y="1593597"/>
                  <a:pt x="2585062" y="1594549"/>
                  <a:pt x="2679074" y="1593597"/>
                </a:cubicBezTo>
                <a:cubicBezTo>
                  <a:pt x="2730794" y="1592835"/>
                  <a:pt x="2767180" y="1613885"/>
                  <a:pt x="2793374" y="1658271"/>
                </a:cubicBezTo>
                <a:cubicBezTo>
                  <a:pt x="2845571" y="1747616"/>
                  <a:pt x="2900054" y="1835627"/>
                  <a:pt x="2952060" y="1924972"/>
                </a:cubicBezTo>
                <a:cubicBezTo>
                  <a:pt x="2960761" y="1942979"/>
                  <a:pt x="2979785" y="1953633"/>
                  <a:pt x="2999685" y="1951642"/>
                </a:cubicBezTo>
                <a:cubicBezTo>
                  <a:pt x="3171135" y="1950594"/>
                  <a:pt x="3342585" y="1953070"/>
                  <a:pt x="3514035" y="1950022"/>
                </a:cubicBezTo>
                <a:cubicBezTo>
                  <a:pt x="3580710" y="1948879"/>
                  <a:pt x="3629478" y="1967739"/>
                  <a:pt x="3657958" y="2029651"/>
                </a:cubicBezTo>
                <a:lnTo>
                  <a:pt x="3657958" y="2086801"/>
                </a:lnTo>
                <a:cubicBezTo>
                  <a:pt x="3629383" y="2148714"/>
                  <a:pt x="3580424" y="2167383"/>
                  <a:pt x="3514035" y="2166430"/>
                </a:cubicBezTo>
                <a:cubicBezTo>
                  <a:pt x="3317725" y="2163573"/>
                  <a:pt x="3121224" y="2164716"/>
                  <a:pt x="2924819" y="2165859"/>
                </a:cubicBezTo>
                <a:cubicBezTo>
                  <a:pt x="2871764" y="2165859"/>
                  <a:pt x="2834426" y="2145952"/>
                  <a:pt x="2807661" y="2100136"/>
                </a:cubicBezTo>
                <a:cubicBezTo>
                  <a:pt x="2754797" y="2009744"/>
                  <a:pt x="2699838" y="1920780"/>
                  <a:pt x="2646689" y="1830579"/>
                </a:cubicBezTo>
                <a:cubicBezTo>
                  <a:pt x="2639862" y="1815425"/>
                  <a:pt x="2624192" y="1806252"/>
                  <a:pt x="2607636" y="1807719"/>
                </a:cubicBezTo>
                <a:cubicBezTo>
                  <a:pt x="2499337" y="1808767"/>
                  <a:pt x="2391038" y="1807719"/>
                  <a:pt x="2282738" y="1808481"/>
                </a:cubicBezTo>
                <a:cubicBezTo>
                  <a:pt x="2272642" y="1808481"/>
                  <a:pt x="2259307" y="1809243"/>
                  <a:pt x="2253116" y="1815339"/>
                </a:cubicBezTo>
                <a:cubicBezTo>
                  <a:pt x="2219492" y="1848390"/>
                  <a:pt x="2187584" y="1883157"/>
                  <a:pt x="2167391" y="1904302"/>
                </a:cubicBezTo>
                <a:cubicBezTo>
                  <a:pt x="2201585" y="1945546"/>
                  <a:pt x="2234732" y="1986122"/>
                  <a:pt x="2268546" y="2026127"/>
                </a:cubicBezTo>
                <a:cubicBezTo>
                  <a:pt x="2407802" y="2190814"/>
                  <a:pt x="2475905" y="2384553"/>
                  <a:pt x="2499527" y="2595817"/>
                </a:cubicBezTo>
                <a:cubicBezTo>
                  <a:pt x="2502290" y="2620868"/>
                  <a:pt x="2510481" y="2627536"/>
                  <a:pt x="2534198" y="2627059"/>
                </a:cubicBezTo>
                <a:cubicBezTo>
                  <a:pt x="2600873" y="2625726"/>
                  <a:pt x="2667548" y="2628583"/>
                  <a:pt x="2734223" y="2626012"/>
                </a:cubicBezTo>
                <a:cubicBezTo>
                  <a:pt x="2800898" y="2623440"/>
                  <a:pt x="2840332" y="2651443"/>
                  <a:pt x="2866240" y="2711737"/>
                </a:cubicBezTo>
                <a:cubicBezTo>
                  <a:pt x="2952917" y="2915095"/>
                  <a:pt x="3042833" y="3116930"/>
                  <a:pt x="3130559" y="3319908"/>
                </a:cubicBezTo>
                <a:cubicBezTo>
                  <a:pt x="3166754" y="3403442"/>
                  <a:pt x="3227999" y="3445638"/>
                  <a:pt x="3319630" y="3443733"/>
                </a:cubicBezTo>
                <a:cubicBezTo>
                  <a:pt x="3366017" y="3442780"/>
                  <a:pt x="3412403" y="3443733"/>
                  <a:pt x="3458885" y="3443733"/>
                </a:cubicBezTo>
                <a:cubicBezTo>
                  <a:pt x="3530894" y="3443733"/>
                  <a:pt x="3579758" y="3487929"/>
                  <a:pt x="3579186" y="3551651"/>
                </a:cubicBezTo>
                <a:cubicBezTo>
                  <a:pt x="3578615" y="3615373"/>
                  <a:pt x="3530037" y="3657760"/>
                  <a:pt x="3457171" y="3658045"/>
                </a:cubicBezTo>
                <a:cubicBezTo>
                  <a:pt x="3410784" y="3658045"/>
                  <a:pt x="3364397" y="3658045"/>
                  <a:pt x="3317915" y="3658045"/>
                </a:cubicBezTo>
                <a:cubicBezTo>
                  <a:pt x="3137607" y="3656807"/>
                  <a:pt x="3009686" y="3574225"/>
                  <a:pt x="2936915" y="3409348"/>
                </a:cubicBezTo>
                <a:cubicBezTo>
                  <a:pt x="2867097" y="3251804"/>
                  <a:pt x="2794040" y="3095023"/>
                  <a:pt x="2731842" y="2934812"/>
                </a:cubicBezTo>
                <a:cubicBezTo>
                  <a:pt x="2703267" y="2860803"/>
                  <a:pt x="2666977" y="2830037"/>
                  <a:pt x="2585538" y="2838610"/>
                </a:cubicBezTo>
                <a:cubicBezTo>
                  <a:pt x="2504099" y="2847182"/>
                  <a:pt x="2505623" y="2840800"/>
                  <a:pt x="2493812" y="2919763"/>
                </a:cubicBezTo>
                <a:cubicBezTo>
                  <a:pt x="2463523" y="3121692"/>
                  <a:pt x="2391609" y="3305620"/>
                  <a:pt x="2252163" y="3458401"/>
                </a:cubicBezTo>
                <a:cubicBezTo>
                  <a:pt x="2143197" y="3577178"/>
                  <a:pt x="2010800" y="3652235"/>
                  <a:pt x="1846779" y="3657283"/>
                </a:cubicBezTo>
                <a:cubicBezTo>
                  <a:pt x="1656565" y="3662903"/>
                  <a:pt x="1507689" y="3577178"/>
                  <a:pt x="1387293" y="3436780"/>
                </a:cubicBezTo>
                <a:cubicBezTo>
                  <a:pt x="1249085" y="3274855"/>
                  <a:pt x="1182696" y="3082164"/>
                  <a:pt x="1158693" y="2873471"/>
                </a:cubicBezTo>
                <a:cubicBezTo>
                  <a:pt x="1155645" y="2846992"/>
                  <a:pt x="1147930" y="2838705"/>
                  <a:pt x="1122212" y="2840134"/>
                </a:cubicBezTo>
                <a:cubicBezTo>
                  <a:pt x="1087750" y="2842753"/>
                  <a:pt x="1053138" y="2842753"/>
                  <a:pt x="1018676" y="2840134"/>
                </a:cubicBezTo>
                <a:cubicBezTo>
                  <a:pt x="982576" y="2836705"/>
                  <a:pt x="964669" y="2849087"/>
                  <a:pt x="950096" y="2883567"/>
                </a:cubicBezTo>
                <a:cubicBezTo>
                  <a:pt x="873896" y="3063019"/>
                  <a:pt x="795600" y="3241422"/>
                  <a:pt x="716924" y="3419730"/>
                </a:cubicBezTo>
                <a:cubicBezTo>
                  <a:pt x="662822" y="3542221"/>
                  <a:pt x="569953" y="3624517"/>
                  <a:pt x="438603" y="3647282"/>
                </a:cubicBezTo>
                <a:cubicBezTo>
                  <a:pt x="351640" y="3662332"/>
                  <a:pt x="260771" y="3658236"/>
                  <a:pt x="171903" y="3656236"/>
                </a:cubicBezTo>
                <a:cubicBezTo>
                  <a:pt x="117515" y="3654997"/>
                  <a:pt x="77225" y="3601848"/>
                  <a:pt x="78749" y="3548032"/>
                </a:cubicBezTo>
                <a:cubicBezTo>
                  <a:pt x="80418" y="3491812"/>
                  <a:pt x="125411" y="3446527"/>
                  <a:pt x="181619" y="3444495"/>
                </a:cubicBezTo>
                <a:cubicBezTo>
                  <a:pt x="231657" y="3442780"/>
                  <a:pt x="281663" y="3442780"/>
                  <a:pt x="331637" y="3444495"/>
                </a:cubicBezTo>
                <a:cubicBezTo>
                  <a:pt x="429269" y="3447638"/>
                  <a:pt x="492229" y="3403252"/>
                  <a:pt x="530424" y="3313526"/>
                </a:cubicBezTo>
                <a:cubicBezTo>
                  <a:pt x="616149" y="3111215"/>
                  <a:pt x="706541" y="2910619"/>
                  <a:pt x="793409" y="2708689"/>
                </a:cubicBezTo>
                <a:cubicBezTo>
                  <a:pt x="818174" y="2650967"/>
                  <a:pt x="857608" y="2624107"/>
                  <a:pt x="920568" y="2626202"/>
                </a:cubicBezTo>
                <a:cubicBezTo>
                  <a:pt x="985910" y="2628393"/>
                  <a:pt x="1051442" y="2626869"/>
                  <a:pt x="1116974" y="2626202"/>
                </a:cubicBezTo>
                <a:cubicBezTo>
                  <a:pt x="1129451" y="2626202"/>
                  <a:pt x="1141929" y="2624678"/>
                  <a:pt x="1153835" y="2623916"/>
                </a:cubicBezTo>
                <a:cubicBezTo>
                  <a:pt x="1185268" y="2342452"/>
                  <a:pt x="1279946" y="2096517"/>
                  <a:pt x="1504165" y="1916113"/>
                </a:cubicBezTo>
                <a:cubicBezTo>
                  <a:pt x="1471494" y="1882680"/>
                  <a:pt x="1441490" y="1850581"/>
                  <a:pt x="1409582" y="1820863"/>
                </a:cubicBezTo>
                <a:cubicBezTo>
                  <a:pt x="1399911" y="1813023"/>
                  <a:pt x="1387836" y="1808752"/>
                  <a:pt x="1375387" y="1808767"/>
                </a:cubicBezTo>
                <a:cubicBezTo>
                  <a:pt x="1267088" y="1807814"/>
                  <a:pt x="1158693" y="1808767"/>
                  <a:pt x="1050394" y="1807719"/>
                </a:cubicBezTo>
                <a:cubicBezTo>
                  <a:pt x="1033845" y="1806281"/>
                  <a:pt x="1018190" y="1815445"/>
                  <a:pt x="1011341" y="1830579"/>
                </a:cubicBezTo>
                <a:cubicBezTo>
                  <a:pt x="958478" y="1920495"/>
                  <a:pt x="903423" y="2009458"/>
                  <a:pt x="850464" y="2099851"/>
                </a:cubicBezTo>
                <a:cubicBezTo>
                  <a:pt x="823699" y="2145761"/>
                  <a:pt x="786266" y="2165859"/>
                  <a:pt x="733307" y="2165573"/>
                </a:cubicBezTo>
                <a:cubicBezTo>
                  <a:pt x="536901" y="2164430"/>
                  <a:pt x="340496" y="2163287"/>
                  <a:pt x="144090" y="2166145"/>
                </a:cubicBezTo>
                <a:cubicBezTo>
                  <a:pt x="77415" y="2167097"/>
                  <a:pt x="28742" y="2148238"/>
                  <a:pt x="167" y="2086515"/>
                </a:cubicBezTo>
                <a:lnTo>
                  <a:pt x="167" y="2029365"/>
                </a:lnTo>
                <a:cubicBezTo>
                  <a:pt x="28742" y="1967358"/>
                  <a:pt x="77606" y="1948594"/>
                  <a:pt x="144090" y="1949736"/>
                </a:cubicBezTo>
                <a:cubicBezTo>
                  <a:pt x="315540" y="1952784"/>
                  <a:pt x="486990" y="1950308"/>
                  <a:pt x="658440" y="1951356"/>
                </a:cubicBezTo>
                <a:cubicBezTo>
                  <a:pt x="678340" y="1953347"/>
                  <a:pt x="697365" y="1942694"/>
                  <a:pt x="706065" y="1924686"/>
                </a:cubicBezTo>
                <a:cubicBezTo>
                  <a:pt x="758643" y="1834198"/>
                  <a:pt x="813412" y="1744949"/>
                  <a:pt x="866752" y="1654938"/>
                </a:cubicBezTo>
                <a:cubicBezTo>
                  <a:pt x="891422" y="1613218"/>
                  <a:pt x="926474" y="1592263"/>
                  <a:pt x="975337" y="1593406"/>
                </a:cubicBezTo>
                <a:cubicBezTo>
                  <a:pt x="1014580" y="1594359"/>
                  <a:pt x="1053918" y="1593406"/>
                  <a:pt x="1093161" y="1593406"/>
                </a:cubicBezTo>
                <a:lnTo>
                  <a:pt x="1296996" y="1593406"/>
                </a:lnTo>
                <a:lnTo>
                  <a:pt x="1296996" y="1379094"/>
                </a:lnTo>
                <a:lnTo>
                  <a:pt x="984290" y="1379094"/>
                </a:lnTo>
                <a:cubicBezTo>
                  <a:pt x="910567" y="1379094"/>
                  <a:pt x="877515" y="1354614"/>
                  <a:pt x="857132" y="1284701"/>
                </a:cubicBezTo>
                <a:cubicBezTo>
                  <a:pt x="810173" y="1123919"/>
                  <a:pt x="763787" y="962851"/>
                  <a:pt x="716447" y="802165"/>
                </a:cubicBezTo>
                <a:cubicBezTo>
                  <a:pt x="689777" y="711677"/>
                  <a:pt x="626341" y="665100"/>
                  <a:pt x="531853" y="664719"/>
                </a:cubicBezTo>
                <a:cubicBezTo>
                  <a:pt x="463940" y="664719"/>
                  <a:pt x="396122" y="665671"/>
                  <a:pt x="328303" y="664719"/>
                </a:cubicBezTo>
                <a:cubicBezTo>
                  <a:pt x="271867" y="664621"/>
                  <a:pt x="225234" y="620658"/>
                  <a:pt x="221814" y="564325"/>
                </a:cubicBezTo>
                <a:cubicBezTo>
                  <a:pt x="218290" y="509271"/>
                  <a:pt x="259057" y="454407"/>
                  <a:pt x="314873" y="452502"/>
                </a:cubicBezTo>
                <a:cubicBezTo>
                  <a:pt x="407456" y="449263"/>
                  <a:pt x="501563" y="444215"/>
                  <a:pt x="592908" y="456121"/>
                </a:cubicBezTo>
                <a:cubicBezTo>
                  <a:pt x="762358" y="478219"/>
                  <a:pt x="872467" y="578994"/>
                  <a:pt x="921997" y="742633"/>
                </a:cubicBezTo>
                <a:cubicBezTo>
                  <a:pt x="964764" y="882365"/>
                  <a:pt x="1004102" y="1022859"/>
                  <a:pt x="1045441" y="1164972"/>
                </a:cubicBezTo>
                <a:cubicBezTo>
                  <a:pt x="1159741" y="1164972"/>
                  <a:pt x="1272803" y="1164972"/>
                  <a:pt x="1385769" y="1164972"/>
                </a:cubicBezTo>
                <a:cubicBezTo>
                  <a:pt x="1393857" y="1164909"/>
                  <a:pt x="1401619" y="1161777"/>
                  <a:pt x="1407486" y="1156209"/>
                </a:cubicBezTo>
                <a:cubicBezTo>
                  <a:pt x="1443872" y="1113632"/>
                  <a:pt x="1479114" y="1070579"/>
                  <a:pt x="1515785" y="1027050"/>
                </a:cubicBezTo>
                <a:cubicBezTo>
                  <a:pt x="1421696" y="935655"/>
                  <a:pt x="1359286" y="816575"/>
                  <a:pt x="1337668" y="687198"/>
                </a:cubicBezTo>
                <a:cubicBezTo>
                  <a:pt x="1312617" y="546894"/>
                  <a:pt x="1337668" y="417640"/>
                  <a:pt x="1437776" y="307817"/>
                </a:cubicBezTo>
                <a:cubicBezTo>
                  <a:pt x="1430537" y="301626"/>
                  <a:pt x="1425488" y="296673"/>
                  <a:pt x="1419964" y="292577"/>
                </a:cubicBezTo>
                <a:cubicBezTo>
                  <a:pt x="1352437" y="242830"/>
                  <a:pt x="1270947" y="215634"/>
                  <a:pt x="1187078" y="214853"/>
                </a:cubicBezTo>
                <a:cubicBezTo>
                  <a:pt x="1136237" y="215261"/>
                  <a:pt x="1092109" y="179887"/>
                  <a:pt x="1081445" y="130176"/>
                </a:cubicBezTo>
                <a:cubicBezTo>
                  <a:pt x="1071702" y="83156"/>
                  <a:pt x="1094487" y="35405"/>
                  <a:pt x="1137167" y="13399"/>
                </a:cubicBezTo>
                <a:cubicBezTo>
                  <a:pt x="1144120" y="9208"/>
                  <a:pt x="1150787" y="4731"/>
                  <a:pt x="1157645" y="540"/>
                </a:cubicBezTo>
                <a:close/>
                <a:moveTo>
                  <a:pt x="2294549" y="2697830"/>
                </a:moveTo>
                <a:cubicBezTo>
                  <a:pt x="2289882" y="2661159"/>
                  <a:pt x="2285024" y="2588483"/>
                  <a:pt x="2270642" y="2517808"/>
                </a:cubicBezTo>
                <a:cubicBezTo>
                  <a:pt x="2237971" y="2359693"/>
                  <a:pt x="2173677" y="2216722"/>
                  <a:pt x="2048138" y="2108804"/>
                </a:cubicBezTo>
                <a:cubicBezTo>
                  <a:pt x="1914121" y="1993647"/>
                  <a:pt x="1745814" y="1990408"/>
                  <a:pt x="1613798" y="2108137"/>
                </a:cubicBezTo>
                <a:cubicBezTo>
                  <a:pt x="1557982" y="2157834"/>
                  <a:pt x="1510880" y="2216526"/>
                  <a:pt x="1474447" y="2281778"/>
                </a:cubicBezTo>
                <a:cubicBezTo>
                  <a:pt x="1356813" y="2496567"/>
                  <a:pt x="1339382" y="2727072"/>
                  <a:pt x="1391008" y="2963673"/>
                </a:cubicBezTo>
                <a:cubicBezTo>
                  <a:pt x="1424441" y="3116930"/>
                  <a:pt x="1489687" y="3254281"/>
                  <a:pt x="1611512" y="3358103"/>
                </a:cubicBezTo>
                <a:cubicBezTo>
                  <a:pt x="1744862" y="3472403"/>
                  <a:pt x="1911263" y="3474403"/>
                  <a:pt x="2043375" y="3359246"/>
                </a:cubicBezTo>
                <a:cubicBezTo>
                  <a:pt x="2093033" y="3315060"/>
                  <a:pt x="2135996" y="3263882"/>
                  <a:pt x="2170915" y="3207322"/>
                </a:cubicBezTo>
                <a:cubicBezTo>
                  <a:pt x="2260926" y="3063304"/>
                  <a:pt x="2291406" y="2901665"/>
                  <a:pt x="2294549" y="2697830"/>
                </a:cubicBezTo>
                <a:close/>
                <a:moveTo>
                  <a:pt x="1831539" y="1165067"/>
                </a:moveTo>
                <a:cubicBezTo>
                  <a:pt x="1654779" y="1164316"/>
                  <a:pt x="1510350" y="1305984"/>
                  <a:pt x="1507689" y="1482726"/>
                </a:cubicBezTo>
                <a:cubicBezTo>
                  <a:pt x="1506262" y="1660701"/>
                  <a:pt x="1649279" y="1806190"/>
                  <a:pt x="1827253" y="1807814"/>
                </a:cubicBezTo>
                <a:cubicBezTo>
                  <a:pt x="2003816" y="1808354"/>
                  <a:pt x="2147932" y="1666702"/>
                  <a:pt x="2150436" y="1490155"/>
                </a:cubicBezTo>
                <a:cubicBezTo>
                  <a:pt x="2152128" y="1312331"/>
                  <a:pt x="2009363" y="1166795"/>
                  <a:pt x="1831539" y="1165067"/>
                </a:cubicBezTo>
                <a:close/>
                <a:moveTo>
                  <a:pt x="1842969" y="375921"/>
                </a:moveTo>
                <a:cubicBezTo>
                  <a:pt x="1800392" y="380397"/>
                  <a:pt x="1769436" y="382112"/>
                  <a:pt x="1738956" y="387255"/>
                </a:cubicBezTo>
                <a:cubicBezTo>
                  <a:pt x="1605606" y="409639"/>
                  <a:pt x="1533788" y="492030"/>
                  <a:pt x="1545218" y="615855"/>
                </a:cubicBezTo>
                <a:cubicBezTo>
                  <a:pt x="1553163" y="726637"/>
                  <a:pt x="1606988" y="829075"/>
                  <a:pt x="1693712" y="898462"/>
                </a:cubicBezTo>
                <a:cubicBezTo>
                  <a:pt x="1779437" y="967804"/>
                  <a:pt x="1876021" y="968757"/>
                  <a:pt x="1961841" y="900462"/>
                </a:cubicBezTo>
                <a:cubicBezTo>
                  <a:pt x="2054234" y="827120"/>
                  <a:pt x="2103954" y="729012"/>
                  <a:pt x="2113670" y="612141"/>
                </a:cubicBezTo>
                <a:cubicBezTo>
                  <a:pt x="2122528" y="506318"/>
                  <a:pt x="2072522" y="432785"/>
                  <a:pt x="1970795" y="401352"/>
                </a:cubicBezTo>
                <a:cubicBezTo>
                  <a:pt x="1926027" y="387446"/>
                  <a:pt x="1878307" y="382779"/>
                  <a:pt x="1842493" y="3759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1" name="Google Shape;241;p10"/>
          <p:cNvGrpSpPr/>
          <p:nvPr/>
        </p:nvGrpSpPr>
        <p:grpSpPr>
          <a:xfrm>
            <a:off x="4864433" y="1386412"/>
            <a:ext cx="467606" cy="402361"/>
            <a:chOff x="2622120" y="1752971"/>
            <a:chExt cx="3895621" cy="3352063"/>
          </a:xfrm>
        </p:grpSpPr>
        <p:sp>
          <p:nvSpPr>
            <p:cNvPr id="242" name="Google Shape;242;p10"/>
            <p:cNvSpPr/>
            <p:nvPr/>
          </p:nvSpPr>
          <p:spPr>
            <a:xfrm>
              <a:off x="5646884" y="2788719"/>
              <a:ext cx="870857" cy="1059480"/>
            </a:xfrm>
            <a:custGeom>
              <a:avLst/>
              <a:gdLst/>
              <a:ahLst/>
              <a:cxnLst/>
              <a:rect l="l" t="t" r="r" b="b"/>
              <a:pathLst>
                <a:path w="870857" h="1059480" extrusionOk="0">
                  <a:moveTo>
                    <a:pt x="871037" y="510693"/>
                  </a:moveTo>
                  <a:cubicBezTo>
                    <a:pt x="852684" y="580035"/>
                    <a:pt x="840797" y="651663"/>
                    <a:pt x="814551" y="718338"/>
                  </a:cubicBezTo>
                  <a:cubicBezTo>
                    <a:pt x="763675" y="846830"/>
                    <a:pt x="679135" y="949319"/>
                    <a:pt x="554370" y="1014661"/>
                  </a:cubicBezTo>
                  <a:cubicBezTo>
                    <a:pt x="363705" y="1114483"/>
                    <a:pt x="147744" y="1043236"/>
                    <a:pt x="53029" y="849116"/>
                  </a:cubicBezTo>
                  <a:cubicBezTo>
                    <a:pt x="-73543" y="589655"/>
                    <a:pt x="36673" y="212751"/>
                    <a:pt x="283064" y="62637"/>
                  </a:cubicBezTo>
                  <a:cubicBezTo>
                    <a:pt x="513955" y="-78047"/>
                    <a:pt x="772614" y="27299"/>
                    <a:pt x="848500" y="293332"/>
                  </a:cubicBezTo>
                  <a:cubicBezTo>
                    <a:pt x="857439" y="324765"/>
                    <a:pt x="863620" y="357055"/>
                    <a:pt x="871037" y="388582"/>
                  </a:cubicBezTo>
                  <a:close/>
                  <a:moveTo>
                    <a:pt x="228194" y="602038"/>
                  </a:moveTo>
                  <a:lnTo>
                    <a:pt x="218685" y="605562"/>
                  </a:lnTo>
                  <a:cubicBezTo>
                    <a:pt x="234851" y="658045"/>
                    <a:pt x="245311" y="713290"/>
                    <a:pt x="268705" y="762343"/>
                  </a:cubicBezTo>
                  <a:cubicBezTo>
                    <a:pt x="298564" y="825018"/>
                    <a:pt x="362088" y="846259"/>
                    <a:pt x="426658" y="820827"/>
                  </a:cubicBezTo>
                  <a:cubicBezTo>
                    <a:pt x="456047" y="809272"/>
                    <a:pt x="483036" y="792348"/>
                    <a:pt x="506252" y="770916"/>
                  </a:cubicBezTo>
                  <a:cubicBezTo>
                    <a:pt x="602203" y="680619"/>
                    <a:pt x="643950" y="566700"/>
                    <a:pt x="641287" y="436207"/>
                  </a:cubicBezTo>
                  <a:cubicBezTo>
                    <a:pt x="640377" y="408352"/>
                    <a:pt x="635772" y="380741"/>
                    <a:pt x="627594" y="354102"/>
                  </a:cubicBezTo>
                  <a:cubicBezTo>
                    <a:pt x="587654" y="218275"/>
                    <a:pt x="471828" y="187129"/>
                    <a:pt x="368079" y="283903"/>
                  </a:cubicBezTo>
                  <a:cubicBezTo>
                    <a:pt x="275742" y="369818"/>
                    <a:pt x="232188" y="477451"/>
                    <a:pt x="228194" y="6020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10"/>
            <p:cNvSpPr/>
            <p:nvPr/>
          </p:nvSpPr>
          <p:spPr>
            <a:xfrm>
              <a:off x="3261875" y="3204770"/>
              <a:ext cx="2626812" cy="1900264"/>
            </a:xfrm>
            <a:custGeom>
              <a:avLst/>
              <a:gdLst/>
              <a:ahLst/>
              <a:cxnLst/>
              <a:rect l="l" t="t" r="r" b="b"/>
              <a:pathLst>
                <a:path w="2626812" h="1900264" extrusionOk="0">
                  <a:moveTo>
                    <a:pt x="2616437" y="1415664"/>
                  </a:moveTo>
                  <a:cubicBezTo>
                    <a:pt x="2620621" y="1532155"/>
                    <a:pt x="2605215" y="1644264"/>
                    <a:pt x="2530851" y="1739514"/>
                  </a:cubicBezTo>
                  <a:cubicBezTo>
                    <a:pt x="2441652" y="1853814"/>
                    <a:pt x="2316031" y="1889724"/>
                    <a:pt x="2178999" y="1898391"/>
                  </a:cubicBezTo>
                  <a:cubicBezTo>
                    <a:pt x="2018098" y="1908488"/>
                    <a:pt x="1861001" y="1878770"/>
                    <a:pt x="1703523" y="1851528"/>
                  </a:cubicBezTo>
                  <a:cubicBezTo>
                    <a:pt x="1605005" y="1834574"/>
                    <a:pt x="1506486" y="1817429"/>
                    <a:pt x="1407682" y="1802284"/>
                  </a:cubicBezTo>
                  <a:cubicBezTo>
                    <a:pt x="1265801" y="1780472"/>
                    <a:pt x="1128008" y="1814476"/>
                    <a:pt x="989264" y="1835050"/>
                  </a:cubicBezTo>
                  <a:cubicBezTo>
                    <a:pt x="829124" y="1858767"/>
                    <a:pt x="668888" y="1884485"/>
                    <a:pt x="507797" y="1898010"/>
                  </a:cubicBezTo>
                  <a:cubicBezTo>
                    <a:pt x="433718" y="1904201"/>
                    <a:pt x="355075" y="1892391"/>
                    <a:pt x="282707" y="1872959"/>
                  </a:cubicBezTo>
                  <a:cubicBezTo>
                    <a:pt x="108968" y="1826287"/>
                    <a:pt x="6170" y="1681316"/>
                    <a:pt x="655" y="1488530"/>
                  </a:cubicBezTo>
                  <a:cubicBezTo>
                    <a:pt x="-4670" y="1300507"/>
                    <a:pt x="35079" y="1120580"/>
                    <a:pt x="105260" y="947129"/>
                  </a:cubicBezTo>
                  <a:cubicBezTo>
                    <a:pt x="207297" y="693383"/>
                    <a:pt x="360115" y="473737"/>
                    <a:pt x="567992" y="296286"/>
                  </a:cubicBezTo>
                  <a:cubicBezTo>
                    <a:pt x="802877" y="95404"/>
                    <a:pt x="1070475" y="-19849"/>
                    <a:pt x="1386476" y="3011"/>
                  </a:cubicBezTo>
                  <a:cubicBezTo>
                    <a:pt x="1590360" y="17775"/>
                    <a:pt x="1773323" y="92165"/>
                    <a:pt x="1938028" y="209894"/>
                  </a:cubicBezTo>
                  <a:cubicBezTo>
                    <a:pt x="2242332" y="427541"/>
                    <a:pt x="2446502" y="719672"/>
                    <a:pt x="2556146" y="1075908"/>
                  </a:cubicBezTo>
                  <a:cubicBezTo>
                    <a:pt x="2589905" y="1185254"/>
                    <a:pt x="2603694" y="1300698"/>
                    <a:pt x="2626992" y="1413378"/>
                  </a:cubicBezTo>
                  <a:close/>
                  <a:moveTo>
                    <a:pt x="1308403" y="229325"/>
                  </a:moveTo>
                  <a:cubicBezTo>
                    <a:pt x="1119164" y="229325"/>
                    <a:pt x="950655" y="294095"/>
                    <a:pt x="799834" y="404204"/>
                  </a:cubicBezTo>
                  <a:cubicBezTo>
                    <a:pt x="544599" y="590609"/>
                    <a:pt x="375900" y="840259"/>
                    <a:pt x="279379" y="1139820"/>
                  </a:cubicBezTo>
                  <a:cubicBezTo>
                    <a:pt x="243178" y="1248374"/>
                    <a:pt x="226061" y="1362398"/>
                    <a:pt x="228788" y="1476815"/>
                  </a:cubicBezTo>
                  <a:cubicBezTo>
                    <a:pt x="232402" y="1594544"/>
                    <a:pt x="283278" y="1650646"/>
                    <a:pt x="399959" y="1665696"/>
                  </a:cubicBezTo>
                  <a:cubicBezTo>
                    <a:pt x="431246" y="1669696"/>
                    <a:pt x="463673" y="1675221"/>
                    <a:pt x="495055" y="1670934"/>
                  </a:cubicBezTo>
                  <a:cubicBezTo>
                    <a:pt x="653198" y="1651313"/>
                    <a:pt x="811436" y="1631501"/>
                    <a:pt x="968818" y="1606831"/>
                  </a:cubicBezTo>
                  <a:cubicBezTo>
                    <a:pt x="1121636" y="1582828"/>
                    <a:pt x="1273789" y="1551300"/>
                    <a:pt x="1429269" y="1574637"/>
                  </a:cubicBezTo>
                  <a:cubicBezTo>
                    <a:pt x="1570675" y="1595973"/>
                    <a:pt x="1711226" y="1622833"/>
                    <a:pt x="1852442" y="1645503"/>
                  </a:cubicBezTo>
                  <a:cubicBezTo>
                    <a:pt x="1971311" y="1664553"/>
                    <a:pt x="2090180" y="1682364"/>
                    <a:pt x="2211522" y="1665791"/>
                  </a:cubicBezTo>
                  <a:cubicBezTo>
                    <a:pt x="2334099" y="1648932"/>
                    <a:pt x="2389445" y="1589591"/>
                    <a:pt x="2388303" y="1465290"/>
                  </a:cubicBezTo>
                  <a:cubicBezTo>
                    <a:pt x="2388737" y="1398142"/>
                    <a:pt x="2382365" y="1331123"/>
                    <a:pt x="2369284" y="1265265"/>
                  </a:cubicBezTo>
                  <a:cubicBezTo>
                    <a:pt x="2289880" y="904457"/>
                    <a:pt x="2103494" y="611849"/>
                    <a:pt x="1804895" y="395441"/>
                  </a:cubicBezTo>
                  <a:cubicBezTo>
                    <a:pt x="1657878" y="289333"/>
                    <a:pt x="1492317" y="228849"/>
                    <a:pt x="1308403" y="2293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10"/>
            <p:cNvSpPr/>
            <p:nvPr/>
          </p:nvSpPr>
          <p:spPr>
            <a:xfrm>
              <a:off x="3474937" y="1752971"/>
              <a:ext cx="1026123" cy="1405836"/>
            </a:xfrm>
            <a:custGeom>
              <a:avLst/>
              <a:gdLst/>
              <a:ahLst/>
              <a:cxnLst/>
              <a:rect l="l" t="t" r="r" b="b"/>
              <a:pathLst>
                <a:path w="1026123" h="1405836" extrusionOk="0">
                  <a:moveTo>
                    <a:pt x="1026302" y="725386"/>
                  </a:moveTo>
                  <a:cubicBezTo>
                    <a:pt x="1020311" y="907694"/>
                    <a:pt x="974190" y="1098480"/>
                    <a:pt x="832403" y="1253833"/>
                  </a:cubicBezTo>
                  <a:cubicBezTo>
                    <a:pt x="637648" y="1467288"/>
                    <a:pt x="346086" y="1454525"/>
                    <a:pt x="167878" y="1225734"/>
                  </a:cubicBezTo>
                  <a:cubicBezTo>
                    <a:pt x="28944" y="1047331"/>
                    <a:pt x="-13278" y="840924"/>
                    <a:pt x="3744" y="620611"/>
                  </a:cubicBezTo>
                  <a:cubicBezTo>
                    <a:pt x="15916" y="460781"/>
                    <a:pt x="63274" y="311906"/>
                    <a:pt x="164645" y="185033"/>
                  </a:cubicBezTo>
                  <a:cubicBezTo>
                    <a:pt x="264495" y="59874"/>
                    <a:pt x="391257" y="-14992"/>
                    <a:pt x="556247" y="2724"/>
                  </a:cubicBezTo>
                  <a:cubicBezTo>
                    <a:pt x="708399" y="19488"/>
                    <a:pt x="815666" y="109690"/>
                    <a:pt x="896592" y="233801"/>
                  </a:cubicBezTo>
                  <a:cubicBezTo>
                    <a:pt x="981607" y="364293"/>
                    <a:pt x="1026587" y="532028"/>
                    <a:pt x="1026302" y="725386"/>
                  </a:cubicBezTo>
                  <a:close/>
                  <a:moveTo>
                    <a:pt x="227503" y="704336"/>
                  </a:moveTo>
                  <a:cubicBezTo>
                    <a:pt x="231972" y="842734"/>
                    <a:pt x="259550" y="974274"/>
                    <a:pt x="348369" y="1085336"/>
                  </a:cubicBezTo>
                  <a:cubicBezTo>
                    <a:pt x="401051" y="1151058"/>
                    <a:pt x="466952" y="1194873"/>
                    <a:pt x="556342" y="1171061"/>
                  </a:cubicBezTo>
                  <a:cubicBezTo>
                    <a:pt x="625096" y="1152773"/>
                    <a:pt x="670456" y="1102004"/>
                    <a:pt x="706402" y="1043902"/>
                  </a:cubicBezTo>
                  <a:cubicBezTo>
                    <a:pt x="770211" y="942175"/>
                    <a:pt x="795506" y="828637"/>
                    <a:pt x="796552" y="710527"/>
                  </a:cubicBezTo>
                  <a:cubicBezTo>
                    <a:pt x="797693" y="584416"/>
                    <a:pt x="774300" y="461734"/>
                    <a:pt x="701457" y="356387"/>
                  </a:cubicBezTo>
                  <a:cubicBezTo>
                    <a:pt x="670492" y="311790"/>
                    <a:pt x="630389" y="274317"/>
                    <a:pt x="583824" y="246469"/>
                  </a:cubicBezTo>
                  <a:cubicBezTo>
                    <a:pt x="506132" y="201416"/>
                    <a:pt x="414460" y="234277"/>
                    <a:pt x="346086" y="322669"/>
                  </a:cubicBezTo>
                  <a:cubicBezTo>
                    <a:pt x="259169" y="434873"/>
                    <a:pt x="231402" y="566033"/>
                    <a:pt x="227693" y="7043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10"/>
            <p:cNvSpPr/>
            <p:nvPr/>
          </p:nvSpPr>
          <p:spPr>
            <a:xfrm>
              <a:off x="4635702" y="1753437"/>
              <a:ext cx="1029990" cy="1405144"/>
            </a:xfrm>
            <a:custGeom>
              <a:avLst/>
              <a:gdLst/>
              <a:ahLst/>
              <a:cxnLst/>
              <a:rect l="l" t="t" r="r" b="b"/>
              <a:pathLst>
                <a:path w="1029990" h="1405144" extrusionOk="0">
                  <a:moveTo>
                    <a:pt x="1030166" y="739113"/>
                  </a:moveTo>
                  <a:cubicBezTo>
                    <a:pt x="1027028" y="894370"/>
                    <a:pt x="984426" y="1073821"/>
                    <a:pt x="861658" y="1224888"/>
                  </a:cubicBezTo>
                  <a:cubicBezTo>
                    <a:pt x="748019" y="1364905"/>
                    <a:pt x="602999" y="1437295"/>
                    <a:pt x="419846" y="1391670"/>
                  </a:cubicBezTo>
                  <a:cubicBezTo>
                    <a:pt x="278915" y="1357095"/>
                    <a:pt x="178114" y="1262702"/>
                    <a:pt x="113639" y="1136686"/>
                  </a:cubicBezTo>
                  <a:cubicBezTo>
                    <a:pt x="-42126" y="831886"/>
                    <a:pt x="-40510" y="525753"/>
                    <a:pt x="137128" y="230668"/>
                  </a:cubicBezTo>
                  <a:cubicBezTo>
                    <a:pt x="226422" y="82554"/>
                    <a:pt x="360316" y="-9933"/>
                    <a:pt x="542328" y="1020"/>
                  </a:cubicBezTo>
                  <a:cubicBezTo>
                    <a:pt x="703324" y="10545"/>
                    <a:pt x="816297" y="103605"/>
                    <a:pt x="901217" y="233716"/>
                  </a:cubicBezTo>
                  <a:cubicBezTo>
                    <a:pt x="988134" y="366780"/>
                    <a:pt x="1030642" y="527943"/>
                    <a:pt x="1030166" y="739113"/>
                  </a:cubicBezTo>
                  <a:close/>
                  <a:moveTo>
                    <a:pt x="801938" y="707299"/>
                  </a:moveTo>
                  <a:cubicBezTo>
                    <a:pt x="803650" y="564424"/>
                    <a:pt x="757719" y="414024"/>
                    <a:pt x="683925" y="321822"/>
                  </a:cubicBezTo>
                  <a:cubicBezTo>
                    <a:pt x="602048" y="219429"/>
                    <a:pt x="493735" y="196854"/>
                    <a:pt x="406342" y="268959"/>
                  </a:cubicBezTo>
                  <a:cubicBezTo>
                    <a:pt x="372533" y="297334"/>
                    <a:pt x="343617" y="331091"/>
                    <a:pt x="320757" y="368876"/>
                  </a:cubicBezTo>
                  <a:cubicBezTo>
                    <a:pt x="238404" y="503274"/>
                    <a:pt x="220717" y="651864"/>
                    <a:pt x="240877" y="805026"/>
                  </a:cubicBezTo>
                  <a:cubicBezTo>
                    <a:pt x="253429" y="905895"/>
                    <a:pt x="285667" y="1000479"/>
                    <a:pt x="350141" y="1080679"/>
                  </a:cubicBezTo>
                  <a:cubicBezTo>
                    <a:pt x="402634" y="1146116"/>
                    <a:pt x="466633" y="1192884"/>
                    <a:pt x="556497" y="1171452"/>
                  </a:cubicBezTo>
                  <a:cubicBezTo>
                    <a:pt x="628770" y="1154307"/>
                    <a:pt x="675081" y="1101634"/>
                    <a:pt x="712644" y="1040960"/>
                  </a:cubicBezTo>
                  <a:cubicBezTo>
                    <a:pt x="775882" y="938852"/>
                    <a:pt x="798610" y="825600"/>
                    <a:pt x="801938" y="70729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10"/>
            <p:cNvSpPr/>
            <p:nvPr/>
          </p:nvSpPr>
          <p:spPr>
            <a:xfrm>
              <a:off x="2622120" y="2787638"/>
              <a:ext cx="872451" cy="1060952"/>
            </a:xfrm>
            <a:custGeom>
              <a:avLst/>
              <a:gdLst/>
              <a:ahLst/>
              <a:cxnLst/>
              <a:rect l="l" t="t" r="r" b="b"/>
              <a:pathLst>
                <a:path w="872451" h="1060952" extrusionOk="0">
                  <a:moveTo>
                    <a:pt x="872632" y="630741"/>
                  </a:moveTo>
                  <a:cubicBezTo>
                    <a:pt x="868162" y="746375"/>
                    <a:pt x="835545" y="851436"/>
                    <a:pt x="758518" y="939161"/>
                  </a:cubicBezTo>
                  <a:cubicBezTo>
                    <a:pt x="636225" y="1079178"/>
                    <a:pt x="438903" y="1101086"/>
                    <a:pt x="276195" y="992025"/>
                  </a:cubicBezTo>
                  <a:cubicBezTo>
                    <a:pt x="119003" y="886678"/>
                    <a:pt x="38457" y="733040"/>
                    <a:pt x="8693" y="549969"/>
                  </a:cubicBezTo>
                  <a:cubicBezTo>
                    <a:pt x="-9375" y="439765"/>
                    <a:pt x="419" y="332228"/>
                    <a:pt x="46731" y="229644"/>
                  </a:cubicBezTo>
                  <a:cubicBezTo>
                    <a:pt x="148197" y="2568"/>
                    <a:pt x="396776" y="-68298"/>
                    <a:pt x="601611" y="72767"/>
                  </a:cubicBezTo>
                  <a:cubicBezTo>
                    <a:pt x="763273" y="184209"/>
                    <a:pt x="842867" y="344896"/>
                    <a:pt x="867116" y="536158"/>
                  </a:cubicBezTo>
                  <a:cubicBezTo>
                    <a:pt x="871110" y="567019"/>
                    <a:pt x="870920" y="599214"/>
                    <a:pt x="872632" y="630741"/>
                  </a:cubicBezTo>
                  <a:close/>
                  <a:moveTo>
                    <a:pt x="651536" y="610834"/>
                  </a:moveTo>
                  <a:cubicBezTo>
                    <a:pt x="643833" y="485485"/>
                    <a:pt x="594479" y="368899"/>
                    <a:pt x="504994" y="285651"/>
                  </a:cubicBezTo>
                  <a:cubicBezTo>
                    <a:pt x="401436" y="188877"/>
                    <a:pt x="284183" y="218976"/>
                    <a:pt x="244814" y="354040"/>
                  </a:cubicBezTo>
                  <a:cubicBezTo>
                    <a:pt x="210485" y="471864"/>
                    <a:pt x="235304" y="582640"/>
                    <a:pt x="295500" y="686272"/>
                  </a:cubicBezTo>
                  <a:cubicBezTo>
                    <a:pt x="326501" y="739612"/>
                    <a:pt x="366821" y="784951"/>
                    <a:pt x="423022" y="813336"/>
                  </a:cubicBezTo>
                  <a:cubicBezTo>
                    <a:pt x="499098" y="851436"/>
                    <a:pt x="572226" y="831338"/>
                    <a:pt x="608363" y="754471"/>
                  </a:cubicBezTo>
                  <a:cubicBezTo>
                    <a:pt x="629379" y="709894"/>
                    <a:pt x="637842" y="658935"/>
                    <a:pt x="651536" y="61083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7" name="Google Shape;247;p10"/>
          <p:cNvGrpSpPr/>
          <p:nvPr/>
        </p:nvGrpSpPr>
        <p:grpSpPr>
          <a:xfrm>
            <a:off x="4842011" y="2346498"/>
            <a:ext cx="472926" cy="467940"/>
            <a:chOff x="2743200" y="1619297"/>
            <a:chExt cx="3657600" cy="3619033"/>
          </a:xfrm>
        </p:grpSpPr>
        <p:sp>
          <p:nvSpPr>
            <p:cNvPr id="248" name="Google Shape;248;p10"/>
            <p:cNvSpPr/>
            <p:nvPr/>
          </p:nvSpPr>
          <p:spPr>
            <a:xfrm>
              <a:off x="2743200" y="3362244"/>
              <a:ext cx="3657600" cy="1876086"/>
            </a:xfrm>
            <a:custGeom>
              <a:avLst/>
              <a:gdLst/>
              <a:ahLst/>
              <a:cxnLst/>
              <a:rect l="l" t="t" r="r" b="b"/>
              <a:pathLst>
                <a:path w="3657600" h="1876086" extrusionOk="0">
                  <a:moveTo>
                    <a:pt x="167" y="700468"/>
                  </a:moveTo>
                  <a:cubicBezTo>
                    <a:pt x="51983" y="468383"/>
                    <a:pt x="224005" y="345263"/>
                    <a:pt x="419267" y="246938"/>
                  </a:cubicBezTo>
                  <a:cubicBezTo>
                    <a:pt x="632913" y="139683"/>
                    <a:pt x="862275" y="82208"/>
                    <a:pt x="1096971" y="45443"/>
                  </a:cubicBezTo>
                  <a:cubicBezTo>
                    <a:pt x="1451462" y="-9981"/>
                    <a:pt x="1812078" y="-14556"/>
                    <a:pt x="2167867" y="31858"/>
                  </a:cubicBezTo>
                  <a:cubicBezTo>
                    <a:pt x="2454760" y="68813"/>
                    <a:pt x="2733938" y="134458"/>
                    <a:pt x="2991113" y="273063"/>
                  </a:cubicBezTo>
                  <a:cubicBezTo>
                    <a:pt x="3098745" y="331203"/>
                    <a:pt x="3196853" y="401883"/>
                    <a:pt x="3270481" y="501063"/>
                  </a:cubicBezTo>
                  <a:cubicBezTo>
                    <a:pt x="3360206" y="622188"/>
                    <a:pt x="3386114" y="753668"/>
                    <a:pt x="3330869" y="897118"/>
                  </a:cubicBezTo>
                  <a:cubicBezTo>
                    <a:pt x="3329344" y="902194"/>
                    <a:pt x="3328167" y="907368"/>
                    <a:pt x="3327345" y="912603"/>
                  </a:cubicBezTo>
                  <a:lnTo>
                    <a:pt x="3376780" y="940343"/>
                  </a:lnTo>
                  <a:cubicBezTo>
                    <a:pt x="3516226" y="1017863"/>
                    <a:pt x="3621763" y="1122838"/>
                    <a:pt x="3657767" y="1284338"/>
                  </a:cubicBezTo>
                  <a:lnTo>
                    <a:pt x="3657767" y="1384088"/>
                  </a:lnTo>
                  <a:cubicBezTo>
                    <a:pt x="3638717" y="1452773"/>
                    <a:pt x="3613476" y="1518323"/>
                    <a:pt x="3566518" y="1574088"/>
                  </a:cubicBezTo>
                  <a:cubicBezTo>
                    <a:pt x="3497134" y="1656236"/>
                    <a:pt x="3408643" y="1720196"/>
                    <a:pt x="3308771" y="1760383"/>
                  </a:cubicBezTo>
                  <a:cubicBezTo>
                    <a:pt x="2943773" y="1911338"/>
                    <a:pt x="2574870" y="1913143"/>
                    <a:pt x="2206253" y="1775393"/>
                  </a:cubicBezTo>
                  <a:cubicBezTo>
                    <a:pt x="2068045" y="1723808"/>
                    <a:pt x="1949078" y="1642393"/>
                    <a:pt x="1869258" y="1512908"/>
                  </a:cubicBezTo>
                  <a:cubicBezTo>
                    <a:pt x="1863924" y="1504168"/>
                    <a:pt x="1845827" y="1498848"/>
                    <a:pt x="1833920" y="1499323"/>
                  </a:cubicBezTo>
                  <a:cubicBezTo>
                    <a:pt x="1581699" y="1509942"/>
                    <a:pt x="1329047" y="1495078"/>
                    <a:pt x="1079826" y="1454958"/>
                  </a:cubicBezTo>
                  <a:cubicBezTo>
                    <a:pt x="851226" y="1417623"/>
                    <a:pt x="628055" y="1361098"/>
                    <a:pt x="420315" y="1256408"/>
                  </a:cubicBezTo>
                  <a:cubicBezTo>
                    <a:pt x="223433" y="1157323"/>
                    <a:pt x="50174" y="1034298"/>
                    <a:pt x="167" y="799743"/>
                  </a:cubicBezTo>
                  <a:close/>
                  <a:moveTo>
                    <a:pt x="2778896" y="1661773"/>
                  </a:moveTo>
                  <a:cubicBezTo>
                    <a:pt x="2831188" y="1655313"/>
                    <a:pt x="2924057" y="1648853"/>
                    <a:pt x="3014830" y="1631468"/>
                  </a:cubicBezTo>
                  <a:cubicBezTo>
                    <a:pt x="3140750" y="1607338"/>
                    <a:pt x="3260575" y="1564398"/>
                    <a:pt x="3359921" y="1478993"/>
                  </a:cubicBezTo>
                  <a:cubicBezTo>
                    <a:pt x="3470887" y="1383993"/>
                    <a:pt x="3470220" y="1283293"/>
                    <a:pt x="3359921" y="1187913"/>
                  </a:cubicBezTo>
                  <a:cubicBezTo>
                    <a:pt x="3356553" y="1184541"/>
                    <a:pt x="3352851" y="1181517"/>
                    <a:pt x="3348872" y="1178888"/>
                  </a:cubicBezTo>
                  <a:cubicBezTo>
                    <a:pt x="3278672" y="1142218"/>
                    <a:pt x="3210188" y="1101843"/>
                    <a:pt x="3137702" y="1070303"/>
                  </a:cubicBezTo>
                  <a:cubicBezTo>
                    <a:pt x="3057788" y="1035438"/>
                    <a:pt x="3032927" y="961148"/>
                    <a:pt x="3084839" y="892558"/>
                  </a:cubicBezTo>
                  <a:cubicBezTo>
                    <a:pt x="3169135" y="781408"/>
                    <a:pt x="3167325" y="689638"/>
                    <a:pt x="3065789" y="593308"/>
                  </a:cubicBezTo>
                  <a:cubicBezTo>
                    <a:pt x="3008275" y="538444"/>
                    <a:pt x="2943508" y="491682"/>
                    <a:pt x="2873288" y="454323"/>
                  </a:cubicBezTo>
                  <a:cubicBezTo>
                    <a:pt x="2605731" y="313723"/>
                    <a:pt x="2314171" y="259003"/>
                    <a:pt x="2016610" y="230598"/>
                  </a:cubicBezTo>
                  <a:cubicBezTo>
                    <a:pt x="1793711" y="209650"/>
                    <a:pt x="1569330" y="209650"/>
                    <a:pt x="1346431" y="230598"/>
                  </a:cubicBezTo>
                  <a:cubicBezTo>
                    <a:pt x="1095542" y="253303"/>
                    <a:pt x="849607" y="299093"/>
                    <a:pt x="615006" y="394093"/>
                  </a:cubicBezTo>
                  <a:cubicBezTo>
                    <a:pt x="491943" y="443493"/>
                    <a:pt x="374024" y="502678"/>
                    <a:pt x="283250" y="603093"/>
                  </a:cubicBezTo>
                  <a:cubicBezTo>
                    <a:pt x="191048" y="705218"/>
                    <a:pt x="192763" y="801928"/>
                    <a:pt x="285155" y="903293"/>
                  </a:cubicBezTo>
                  <a:cubicBezTo>
                    <a:pt x="344496" y="968368"/>
                    <a:pt x="416981" y="1015868"/>
                    <a:pt x="494705" y="1055293"/>
                  </a:cubicBezTo>
                  <a:cubicBezTo>
                    <a:pt x="751880" y="1185158"/>
                    <a:pt x="1029820" y="1240828"/>
                    <a:pt x="1313855" y="1270658"/>
                  </a:cubicBezTo>
                  <a:cubicBezTo>
                    <a:pt x="1516438" y="1290630"/>
                    <a:pt x="1720321" y="1293998"/>
                    <a:pt x="1923455" y="1280728"/>
                  </a:cubicBezTo>
                  <a:cubicBezTo>
                    <a:pt x="1974795" y="1277688"/>
                    <a:pt x="2020515" y="1303338"/>
                    <a:pt x="2033088" y="1349128"/>
                  </a:cubicBezTo>
                  <a:cubicBezTo>
                    <a:pt x="2056520" y="1433868"/>
                    <a:pt x="2115575" y="1486213"/>
                    <a:pt x="2186345" y="1528298"/>
                  </a:cubicBezTo>
                  <a:cubicBezTo>
                    <a:pt x="2356748" y="1629093"/>
                    <a:pt x="2544962" y="1656073"/>
                    <a:pt x="2778896" y="16617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10"/>
            <p:cNvSpPr/>
            <p:nvPr/>
          </p:nvSpPr>
          <p:spPr>
            <a:xfrm>
              <a:off x="4065876" y="1619297"/>
              <a:ext cx="1004153" cy="1245972"/>
            </a:xfrm>
            <a:custGeom>
              <a:avLst/>
              <a:gdLst/>
              <a:ahLst/>
              <a:cxnLst/>
              <a:rect l="l" t="t" r="r" b="b"/>
              <a:pathLst>
                <a:path w="1004153" h="1245972" extrusionOk="0">
                  <a:moveTo>
                    <a:pt x="501814" y="1246131"/>
                  </a:moveTo>
                  <a:cubicBezTo>
                    <a:pt x="231896" y="1244858"/>
                    <a:pt x="10869" y="1031781"/>
                    <a:pt x="418" y="762771"/>
                  </a:cubicBezTo>
                  <a:cubicBezTo>
                    <a:pt x="-2249" y="687911"/>
                    <a:pt x="16610" y="616851"/>
                    <a:pt x="45281" y="548641"/>
                  </a:cubicBezTo>
                  <a:cubicBezTo>
                    <a:pt x="116315" y="378452"/>
                    <a:pt x="218552" y="222971"/>
                    <a:pt x="346747" y="90171"/>
                  </a:cubicBezTo>
                  <a:cubicBezTo>
                    <a:pt x="462857" y="-30004"/>
                    <a:pt x="543914" y="-30099"/>
                    <a:pt x="659929" y="91406"/>
                  </a:cubicBezTo>
                  <a:cubicBezTo>
                    <a:pt x="797335" y="233519"/>
                    <a:pt x="904283" y="402054"/>
                    <a:pt x="974254" y="586736"/>
                  </a:cubicBezTo>
                  <a:cubicBezTo>
                    <a:pt x="1091507" y="898336"/>
                    <a:pt x="851572" y="1245086"/>
                    <a:pt x="501814" y="1246131"/>
                  </a:cubicBezTo>
                  <a:close/>
                  <a:moveTo>
                    <a:pt x="502766" y="234476"/>
                  </a:moveTo>
                  <a:cubicBezTo>
                    <a:pt x="380275" y="372701"/>
                    <a:pt x="277976" y="516911"/>
                    <a:pt x="224160" y="690476"/>
                  </a:cubicBezTo>
                  <a:cubicBezTo>
                    <a:pt x="217235" y="713199"/>
                    <a:pt x="214492" y="736984"/>
                    <a:pt x="216064" y="760681"/>
                  </a:cubicBezTo>
                  <a:cubicBezTo>
                    <a:pt x="224578" y="918641"/>
                    <a:pt x="359870" y="1039809"/>
                    <a:pt x="518246" y="1031316"/>
                  </a:cubicBezTo>
                  <a:cubicBezTo>
                    <a:pt x="533025" y="1030524"/>
                    <a:pt x="547721" y="1028593"/>
                    <a:pt x="562202" y="1025541"/>
                  </a:cubicBezTo>
                  <a:cubicBezTo>
                    <a:pt x="721841" y="994001"/>
                    <a:pt x="826235" y="826991"/>
                    <a:pt x="776610" y="674801"/>
                  </a:cubicBezTo>
                  <a:cubicBezTo>
                    <a:pt x="722318" y="508361"/>
                    <a:pt x="622210" y="368996"/>
                    <a:pt x="502766" y="2344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10"/>
            <p:cNvSpPr/>
            <p:nvPr/>
          </p:nvSpPr>
          <p:spPr>
            <a:xfrm>
              <a:off x="5379729" y="2420258"/>
              <a:ext cx="733511" cy="897032"/>
            </a:xfrm>
            <a:custGeom>
              <a:avLst/>
              <a:gdLst/>
              <a:ahLst/>
              <a:cxnLst/>
              <a:rect l="l" t="t" r="r" b="b"/>
              <a:pathLst>
                <a:path w="733511" h="897032" extrusionOk="0">
                  <a:moveTo>
                    <a:pt x="366965" y="897180"/>
                  </a:moveTo>
                  <a:cubicBezTo>
                    <a:pt x="165914" y="898696"/>
                    <a:pt x="1698" y="737368"/>
                    <a:pt x="178" y="536845"/>
                  </a:cubicBezTo>
                  <a:cubicBezTo>
                    <a:pt x="-160" y="492244"/>
                    <a:pt x="7743" y="447963"/>
                    <a:pt x="23494" y="406220"/>
                  </a:cubicBezTo>
                  <a:cubicBezTo>
                    <a:pt x="70166" y="280155"/>
                    <a:pt x="144175" y="169860"/>
                    <a:pt x="236568" y="72295"/>
                  </a:cubicBezTo>
                  <a:cubicBezTo>
                    <a:pt x="254765" y="53529"/>
                    <a:pt x="275207" y="37065"/>
                    <a:pt x="297433" y="23275"/>
                  </a:cubicBezTo>
                  <a:cubicBezTo>
                    <a:pt x="342581" y="-5225"/>
                    <a:pt x="393635" y="-9785"/>
                    <a:pt x="434783" y="23275"/>
                  </a:cubicBezTo>
                  <a:cubicBezTo>
                    <a:pt x="594517" y="152000"/>
                    <a:pt x="710341" y="313880"/>
                    <a:pt x="731963" y="519840"/>
                  </a:cubicBezTo>
                  <a:cubicBezTo>
                    <a:pt x="753204" y="722665"/>
                    <a:pt x="574134" y="896705"/>
                    <a:pt x="366965" y="897180"/>
                  </a:cubicBezTo>
                  <a:close/>
                  <a:moveTo>
                    <a:pt x="366965" y="247285"/>
                  </a:moveTo>
                  <a:cubicBezTo>
                    <a:pt x="305624" y="322335"/>
                    <a:pt x="253522" y="399285"/>
                    <a:pt x="221804" y="488585"/>
                  </a:cubicBezTo>
                  <a:cubicBezTo>
                    <a:pt x="199801" y="550240"/>
                    <a:pt x="223519" y="616075"/>
                    <a:pt x="277621" y="654930"/>
                  </a:cubicBezTo>
                  <a:cubicBezTo>
                    <a:pt x="330788" y="691995"/>
                    <a:pt x="401436" y="692260"/>
                    <a:pt x="454881" y="655595"/>
                  </a:cubicBezTo>
                  <a:cubicBezTo>
                    <a:pt x="509026" y="619310"/>
                    <a:pt x="532376" y="551540"/>
                    <a:pt x="512031" y="489725"/>
                  </a:cubicBezTo>
                  <a:cubicBezTo>
                    <a:pt x="480694" y="400520"/>
                    <a:pt x="427830" y="323285"/>
                    <a:pt x="366394" y="2472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10"/>
            <p:cNvSpPr/>
            <p:nvPr/>
          </p:nvSpPr>
          <p:spPr>
            <a:xfrm>
              <a:off x="3371667" y="3818228"/>
              <a:ext cx="1743166" cy="628975"/>
            </a:xfrm>
            <a:custGeom>
              <a:avLst/>
              <a:gdLst/>
              <a:ahLst/>
              <a:cxnLst/>
              <a:rect l="l" t="t" r="r" b="b"/>
              <a:pathLst>
                <a:path w="1743166" h="628975" extrusionOk="0">
                  <a:moveTo>
                    <a:pt x="262001" y="319914"/>
                  </a:moveTo>
                  <a:cubicBezTo>
                    <a:pt x="350679" y="339959"/>
                    <a:pt x="438595" y="365039"/>
                    <a:pt x="528701" y="378909"/>
                  </a:cubicBezTo>
                  <a:cubicBezTo>
                    <a:pt x="843503" y="427739"/>
                    <a:pt x="1159256" y="426409"/>
                    <a:pt x="1474915" y="386034"/>
                  </a:cubicBezTo>
                  <a:cubicBezTo>
                    <a:pt x="1519682" y="380239"/>
                    <a:pt x="1564069" y="371309"/>
                    <a:pt x="1608265" y="363234"/>
                  </a:cubicBezTo>
                  <a:cubicBezTo>
                    <a:pt x="1673987" y="351169"/>
                    <a:pt x="1730661" y="387174"/>
                    <a:pt x="1741615" y="448734"/>
                  </a:cubicBezTo>
                  <a:cubicBezTo>
                    <a:pt x="1752188" y="505734"/>
                    <a:pt x="1713040" y="559789"/>
                    <a:pt x="1650270" y="572234"/>
                  </a:cubicBezTo>
                  <a:cubicBezTo>
                    <a:pt x="1384999" y="625244"/>
                    <a:pt x="1116870" y="636644"/>
                    <a:pt x="847408" y="624959"/>
                  </a:cubicBezTo>
                  <a:cubicBezTo>
                    <a:pt x="653384" y="616504"/>
                    <a:pt x="460026" y="598739"/>
                    <a:pt x="273622" y="541549"/>
                  </a:cubicBezTo>
                  <a:cubicBezTo>
                    <a:pt x="205470" y="521534"/>
                    <a:pt x="140873" y="491019"/>
                    <a:pt x="82169" y="451109"/>
                  </a:cubicBezTo>
                  <a:cubicBezTo>
                    <a:pt x="-30035" y="371689"/>
                    <a:pt x="-25368" y="242109"/>
                    <a:pt x="85598" y="158889"/>
                  </a:cubicBezTo>
                  <a:cubicBezTo>
                    <a:pt x="163608" y="100749"/>
                    <a:pt x="255334" y="72344"/>
                    <a:pt x="348488" y="54389"/>
                  </a:cubicBezTo>
                  <a:cubicBezTo>
                    <a:pt x="466217" y="31684"/>
                    <a:pt x="585470" y="16389"/>
                    <a:pt x="704438" y="1284"/>
                  </a:cubicBezTo>
                  <a:cubicBezTo>
                    <a:pt x="772065" y="-7266"/>
                    <a:pt x="823881" y="33774"/>
                    <a:pt x="829691" y="93434"/>
                  </a:cubicBezTo>
                  <a:cubicBezTo>
                    <a:pt x="835787" y="157179"/>
                    <a:pt x="795497" y="203254"/>
                    <a:pt x="725774" y="213704"/>
                  </a:cubicBezTo>
                  <a:cubicBezTo>
                    <a:pt x="610616" y="230899"/>
                    <a:pt x="495364" y="247334"/>
                    <a:pt x="380683" y="267189"/>
                  </a:cubicBezTo>
                  <a:cubicBezTo>
                    <a:pt x="340487" y="274124"/>
                    <a:pt x="301816" y="290274"/>
                    <a:pt x="262382" y="3021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2" name="Google Shape;252;p10"/>
          <p:cNvGrpSpPr/>
          <p:nvPr/>
        </p:nvGrpSpPr>
        <p:grpSpPr>
          <a:xfrm>
            <a:off x="611768" y="4437045"/>
            <a:ext cx="503540" cy="393874"/>
            <a:chOff x="2622305" y="1905190"/>
            <a:chExt cx="3895340" cy="3046979"/>
          </a:xfrm>
        </p:grpSpPr>
        <p:sp>
          <p:nvSpPr>
            <p:cNvPr id="253" name="Google Shape;253;p10"/>
            <p:cNvSpPr/>
            <p:nvPr/>
          </p:nvSpPr>
          <p:spPr>
            <a:xfrm>
              <a:off x="2622305" y="1905190"/>
              <a:ext cx="3895340" cy="3046979"/>
            </a:xfrm>
            <a:custGeom>
              <a:avLst/>
              <a:gdLst/>
              <a:ahLst/>
              <a:cxnLst/>
              <a:rect l="l" t="t" r="r" b="b"/>
              <a:pathLst>
                <a:path w="3895340" h="3046979" extrusionOk="0">
                  <a:moveTo>
                    <a:pt x="3895521" y="1781302"/>
                  </a:moveTo>
                  <a:cubicBezTo>
                    <a:pt x="3874029" y="1867027"/>
                    <a:pt x="3862618" y="1957038"/>
                    <a:pt x="3828954" y="2037810"/>
                  </a:cubicBezTo>
                  <a:cubicBezTo>
                    <a:pt x="3697818" y="2355183"/>
                    <a:pt x="3460841" y="2547303"/>
                    <a:pt x="3121256" y="2603310"/>
                  </a:cubicBezTo>
                  <a:cubicBezTo>
                    <a:pt x="3020455" y="2619883"/>
                    <a:pt x="2916801" y="2618073"/>
                    <a:pt x="2814574" y="2626074"/>
                  </a:cubicBezTo>
                  <a:cubicBezTo>
                    <a:pt x="2610595" y="2641981"/>
                    <a:pt x="2417172" y="2699988"/>
                    <a:pt x="2227837" y="2774569"/>
                  </a:cubicBezTo>
                  <a:cubicBezTo>
                    <a:pt x="2058283" y="2841244"/>
                    <a:pt x="1890250" y="2912682"/>
                    <a:pt x="1717747" y="2970594"/>
                  </a:cubicBezTo>
                  <a:cubicBezTo>
                    <a:pt x="1447106" y="3061557"/>
                    <a:pt x="1171045" y="3074797"/>
                    <a:pt x="895269" y="2992025"/>
                  </a:cubicBezTo>
                  <a:cubicBezTo>
                    <a:pt x="651401" y="2920282"/>
                    <a:pt x="435765" y="2774515"/>
                    <a:pt x="278102" y="2574830"/>
                  </a:cubicBezTo>
                  <a:cubicBezTo>
                    <a:pt x="86771" y="2336038"/>
                    <a:pt x="-2334" y="2061337"/>
                    <a:pt x="234" y="1755680"/>
                  </a:cubicBezTo>
                  <a:cubicBezTo>
                    <a:pt x="2041" y="1553845"/>
                    <a:pt x="-3190" y="1351534"/>
                    <a:pt x="7937" y="1150271"/>
                  </a:cubicBezTo>
                  <a:cubicBezTo>
                    <a:pt x="22772" y="883571"/>
                    <a:pt x="126235" y="648208"/>
                    <a:pt x="298072" y="445421"/>
                  </a:cubicBezTo>
                  <a:cubicBezTo>
                    <a:pt x="481796" y="228727"/>
                    <a:pt x="713638" y="86805"/>
                    <a:pt x="992171" y="28702"/>
                  </a:cubicBezTo>
                  <a:cubicBezTo>
                    <a:pt x="1082644" y="9689"/>
                    <a:pt x="1174839" y="113"/>
                    <a:pt x="1267281" y="127"/>
                  </a:cubicBezTo>
                  <a:cubicBezTo>
                    <a:pt x="1709188" y="1080"/>
                    <a:pt x="2148338" y="36322"/>
                    <a:pt x="2581496" y="127953"/>
                  </a:cubicBezTo>
                  <a:cubicBezTo>
                    <a:pt x="2867257" y="188341"/>
                    <a:pt x="3146361" y="269780"/>
                    <a:pt x="3400931" y="418846"/>
                  </a:cubicBezTo>
                  <a:cubicBezTo>
                    <a:pt x="3562592" y="514096"/>
                    <a:pt x="3703523" y="631635"/>
                    <a:pt x="3797953" y="797846"/>
                  </a:cubicBezTo>
                  <a:cubicBezTo>
                    <a:pt x="3844790" y="880821"/>
                    <a:pt x="3875387" y="971987"/>
                    <a:pt x="3888103" y="1066451"/>
                  </a:cubicBezTo>
                  <a:cubicBezTo>
                    <a:pt x="3889910" y="1078833"/>
                    <a:pt x="3893048" y="1091025"/>
                    <a:pt x="3895521" y="1103313"/>
                  </a:cubicBezTo>
                  <a:close/>
                  <a:moveTo>
                    <a:pt x="3743368" y="1675670"/>
                  </a:moveTo>
                  <a:cubicBezTo>
                    <a:pt x="3724920" y="1699768"/>
                    <a:pt x="3713794" y="1716056"/>
                    <a:pt x="3700956" y="1730724"/>
                  </a:cubicBezTo>
                  <a:cubicBezTo>
                    <a:pt x="3671096" y="1765205"/>
                    <a:pt x="3641616" y="1800352"/>
                    <a:pt x="3608999" y="1832451"/>
                  </a:cubicBezTo>
                  <a:cubicBezTo>
                    <a:pt x="3580388" y="1862038"/>
                    <a:pt x="3533249" y="1862792"/>
                    <a:pt x="3503711" y="1834134"/>
                  </a:cubicBezTo>
                  <a:cubicBezTo>
                    <a:pt x="3503429" y="1833861"/>
                    <a:pt x="3503150" y="1833586"/>
                    <a:pt x="3502873" y="1833309"/>
                  </a:cubicBezTo>
                  <a:cubicBezTo>
                    <a:pt x="3475200" y="1806258"/>
                    <a:pt x="3473774" y="1764062"/>
                    <a:pt x="3499925" y="1729772"/>
                  </a:cubicBezTo>
                  <a:cubicBezTo>
                    <a:pt x="3506933" y="1720801"/>
                    <a:pt x="3514492" y="1712276"/>
                    <a:pt x="3522557" y="1704245"/>
                  </a:cubicBezTo>
                  <a:cubicBezTo>
                    <a:pt x="3604023" y="1623532"/>
                    <a:pt x="3665226" y="1524625"/>
                    <a:pt x="3701146" y="1415637"/>
                  </a:cubicBezTo>
                  <a:cubicBezTo>
                    <a:pt x="3781596" y="1170559"/>
                    <a:pt x="3751927" y="944721"/>
                    <a:pt x="3575240" y="748221"/>
                  </a:cubicBezTo>
                  <a:cubicBezTo>
                    <a:pt x="3440395" y="598297"/>
                    <a:pt x="3267227" y="506667"/>
                    <a:pt x="3083503" y="433134"/>
                  </a:cubicBezTo>
                  <a:cubicBezTo>
                    <a:pt x="2816191" y="326168"/>
                    <a:pt x="2536706" y="266827"/>
                    <a:pt x="2253228" y="223965"/>
                  </a:cubicBezTo>
                  <a:cubicBezTo>
                    <a:pt x="1920839" y="174969"/>
                    <a:pt x="1585276" y="150773"/>
                    <a:pt x="1249308" y="151575"/>
                  </a:cubicBezTo>
                  <a:cubicBezTo>
                    <a:pt x="1121043" y="151738"/>
                    <a:pt x="993848" y="174966"/>
                    <a:pt x="873778" y="220155"/>
                  </a:cubicBezTo>
                  <a:cubicBezTo>
                    <a:pt x="326125" y="422561"/>
                    <a:pt x="29713" y="1023017"/>
                    <a:pt x="201836" y="1582230"/>
                  </a:cubicBezTo>
                  <a:cubicBezTo>
                    <a:pt x="367777" y="2121345"/>
                    <a:pt x="926841" y="2451957"/>
                    <a:pt x="1479914" y="2341753"/>
                  </a:cubicBezTo>
                  <a:cubicBezTo>
                    <a:pt x="1651085" y="2307654"/>
                    <a:pt x="1813413" y="2248218"/>
                    <a:pt x="1973553" y="2181257"/>
                  </a:cubicBezTo>
                  <a:cubicBezTo>
                    <a:pt x="2228598" y="2074577"/>
                    <a:pt x="2484404" y="1970469"/>
                    <a:pt x="2763413" y="1945323"/>
                  </a:cubicBezTo>
                  <a:cubicBezTo>
                    <a:pt x="2859269" y="1936655"/>
                    <a:pt x="2955600" y="1932273"/>
                    <a:pt x="3051741" y="1928749"/>
                  </a:cubicBezTo>
                  <a:cubicBezTo>
                    <a:pt x="3102522" y="1926939"/>
                    <a:pt x="3135235" y="1958372"/>
                    <a:pt x="3136091" y="2002187"/>
                  </a:cubicBezTo>
                  <a:cubicBezTo>
                    <a:pt x="3136947" y="2046002"/>
                    <a:pt x="3107562" y="2076387"/>
                    <a:pt x="3056116" y="2080006"/>
                  </a:cubicBezTo>
                  <a:cubicBezTo>
                    <a:pt x="3024544" y="2082197"/>
                    <a:pt x="2992877" y="2085150"/>
                    <a:pt x="2961021" y="2085245"/>
                  </a:cubicBezTo>
                  <a:cubicBezTo>
                    <a:pt x="2711967" y="2086102"/>
                    <a:pt x="2474894" y="2144681"/>
                    <a:pt x="2244669" y="2235645"/>
                  </a:cubicBezTo>
                  <a:cubicBezTo>
                    <a:pt x="2067887" y="2305177"/>
                    <a:pt x="1892817" y="2379853"/>
                    <a:pt x="1712992" y="2439861"/>
                  </a:cubicBezTo>
                  <a:cubicBezTo>
                    <a:pt x="1478678" y="2518061"/>
                    <a:pt x="1236946" y="2539016"/>
                    <a:pt x="993407" y="2484533"/>
                  </a:cubicBezTo>
                  <a:cubicBezTo>
                    <a:pt x="638798" y="2405190"/>
                    <a:pt x="367681" y="2207451"/>
                    <a:pt x="177301" y="1897888"/>
                  </a:cubicBezTo>
                  <a:cubicBezTo>
                    <a:pt x="172953" y="1891722"/>
                    <a:pt x="168220" y="1885836"/>
                    <a:pt x="163132" y="1880267"/>
                  </a:cubicBezTo>
                  <a:cubicBezTo>
                    <a:pt x="162689" y="1923832"/>
                    <a:pt x="167091" y="1967312"/>
                    <a:pt x="176255" y="2009902"/>
                  </a:cubicBezTo>
                  <a:cubicBezTo>
                    <a:pt x="246055" y="2329371"/>
                    <a:pt x="420650" y="2574830"/>
                    <a:pt x="701561" y="2741232"/>
                  </a:cubicBezTo>
                  <a:cubicBezTo>
                    <a:pt x="978477" y="2905157"/>
                    <a:pt x="1276315" y="2931732"/>
                    <a:pt x="1582141" y="2849436"/>
                  </a:cubicBezTo>
                  <a:cubicBezTo>
                    <a:pt x="1727156" y="2809338"/>
                    <a:pt x="1869116" y="2758884"/>
                    <a:pt x="2006931" y="2698464"/>
                  </a:cubicBezTo>
                  <a:cubicBezTo>
                    <a:pt x="2331301" y="2559399"/>
                    <a:pt x="2663088" y="2467959"/>
                    <a:pt x="3019980" y="2458911"/>
                  </a:cubicBezTo>
                  <a:cubicBezTo>
                    <a:pt x="3325330" y="2451195"/>
                    <a:pt x="3543003" y="2288318"/>
                    <a:pt x="3675565" y="2014093"/>
                  </a:cubicBezTo>
                  <a:cubicBezTo>
                    <a:pt x="3725490" y="1911414"/>
                    <a:pt x="3744414" y="1801114"/>
                    <a:pt x="3742893" y="16756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10"/>
            <p:cNvSpPr/>
            <p:nvPr/>
          </p:nvSpPr>
          <p:spPr>
            <a:xfrm>
              <a:off x="2927734" y="2213684"/>
              <a:ext cx="3286874" cy="1899319"/>
            </a:xfrm>
            <a:custGeom>
              <a:avLst/>
              <a:gdLst/>
              <a:ahLst/>
              <a:cxnLst/>
              <a:rect l="l" t="t" r="r" b="b"/>
              <a:pathLst>
                <a:path w="3286874" h="1899319" extrusionOk="0">
                  <a:moveTo>
                    <a:pt x="1056567" y="1577"/>
                  </a:moveTo>
                  <a:cubicBezTo>
                    <a:pt x="1119900" y="1577"/>
                    <a:pt x="1183329" y="434"/>
                    <a:pt x="1246757" y="1577"/>
                  </a:cubicBezTo>
                  <a:cubicBezTo>
                    <a:pt x="1300866" y="2815"/>
                    <a:pt x="1332343" y="32914"/>
                    <a:pt x="1331392" y="78825"/>
                  </a:cubicBezTo>
                  <a:cubicBezTo>
                    <a:pt x="1330441" y="124735"/>
                    <a:pt x="1296968" y="154072"/>
                    <a:pt x="1243905" y="153310"/>
                  </a:cubicBezTo>
                  <a:cubicBezTo>
                    <a:pt x="1151377" y="151977"/>
                    <a:pt x="1058849" y="147881"/>
                    <a:pt x="966322" y="147119"/>
                  </a:cubicBezTo>
                  <a:cubicBezTo>
                    <a:pt x="579094" y="144071"/>
                    <a:pt x="253964" y="402389"/>
                    <a:pt x="168949" y="779960"/>
                  </a:cubicBezTo>
                  <a:cubicBezTo>
                    <a:pt x="68243" y="1227635"/>
                    <a:pt x="387668" y="1681596"/>
                    <a:pt x="843554" y="1739413"/>
                  </a:cubicBezTo>
                  <a:cubicBezTo>
                    <a:pt x="995188" y="1758223"/>
                    <a:pt x="1149114" y="1740591"/>
                    <a:pt x="1292593" y="1687978"/>
                  </a:cubicBezTo>
                  <a:cubicBezTo>
                    <a:pt x="1482783" y="1619684"/>
                    <a:pt x="1669931" y="1541007"/>
                    <a:pt x="1859550" y="1470141"/>
                  </a:cubicBezTo>
                  <a:cubicBezTo>
                    <a:pt x="2116307" y="1373939"/>
                    <a:pt x="2382574" y="1319361"/>
                    <a:pt x="2657874" y="1319265"/>
                  </a:cubicBezTo>
                  <a:cubicBezTo>
                    <a:pt x="2786062" y="1319265"/>
                    <a:pt x="2900747" y="1281927"/>
                    <a:pt x="2992989" y="1190392"/>
                  </a:cubicBezTo>
                  <a:cubicBezTo>
                    <a:pt x="3101302" y="1082855"/>
                    <a:pt x="3150752" y="952934"/>
                    <a:pt x="3126598" y="799867"/>
                  </a:cubicBezTo>
                  <a:cubicBezTo>
                    <a:pt x="3113950" y="719381"/>
                    <a:pt x="3065452" y="658802"/>
                    <a:pt x="3006873" y="606319"/>
                  </a:cubicBezTo>
                  <a:cubicBezTo>
                    <a:pt x="2893329" y="504782"/>
                    <a:pt x="2757248" y="442965"/>
                    <a:pt x="2616983" y="390197"/>
                  </a:cubicBezTo>
                  <a:cubicBezTo>
                    <a:pt x="2372779" y="298376"/>
                    <a:pt x="2118209" y="248465"/>
                    <a:pt x="1861357" y="209222"/>
                  </a:cubicBezTo>
                  <a:cubicBezTo>
                    <a:pt x="1805631" y="200649"/>
                    <a:pt x="1774535" y="165883"/>
                    <a:pt x="1780907" y="122354"/>
                  </a:cubicBezTo>
                  <a:cubicBezTo>
                    <a:pt x="1788039" y="74729"/>
                    <a:pt x="1829690" y="51107"/>
                    <a:pt x="1888174" y="59679"/>
                  </a:cubicBezTo>
                  <a:cubicBezTo>
                    <a:pt x="2115166" y="93017"/>
                    <a:pt x="2339971" y="137117"/>
                    <a:pt x="2558404" y="208746"/>
                  </a:cubicBezTo>
                  <a:cubicBezTo>
                    <a:pt x="2746693" y="270277"/>
                    <a:pt x="2928229" y="345334"/>
                    <a:pt x="3085136" y="472683"/>
                  </a:cubicBezTo>
                  <a:cubicBezTo>
                    <a:pt x="3358725" y="694044"/>
                    <a:pt x="3318690" y="1004750"/>
                    <a:pt x="3174621" y="1211061"/>
                  </a:cubicBezTo>
                  <a:cubicBezTo>
                    <a:pt x="3065261" y="1367557"/>
                    <a:pt x="2911968" y="1452711"/>
                    <a:pt x="2721017" y="1468808"/>
                  </a:cubicBezTo>
                  <a:cubicBezTo>
                    <a:pt x="2578374" y="1480905"/>
                    <a:pt x="2434971" y="1487858"/>
                    <a:pt x="2293850" y="1509003"/>
                  </a:cubicBezTo>
                  <a:cubicBezTo>
                    <a:pt x="2058204" y="1544627"/>
                    <a:pt x="1840151" y="1639496"/>
                    <a:pt x="1619911" y="1726554"/>
                  </a:cubicBezTo>
                  <a:cubicBezTo>
                    <a:pt x="1483639" y="1780371"/>
                    <a:pt x="1345656" y="1834187"/>
                    <a:pt x="1203869" y="1868667"/>
                  </a:cubicBezTo>
                  <a:cubicBezTo>
                    <a:pt x="754545" y="1978014"/>
                    <a:pt x="335651" y="1789419"/>
                    <a:pt x="118168" y="1407657"/>
                  </a:cubicBezTo>
                  <a:cubicBezTo>
                    <a:pt x="-109014" y="1008655"/>
                    <a:pt x="1297" y="471445"/>
                    <a:pt x="368078" y="195792"/>
                  </a:cubicBezTo>
                  <a:cubicBezTo>
                    <a:pt x="572057" y="42439"/>
                    <a:pt x="751312" y="-9567"/>
                    <a:pt x="1056567" y="157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10"/>
            <p:cNvSpPr/>
            <p:nvPr/>
          </p:nvSpPr>
          <p:spPr>
            <a:xfrm>
              <a:off x="3565990" y="2512305"/>
              <a:ext cx="769473" cy="699097"/>
            </a:xfrm>
            <a:custGeom>
              <a:avLst/>
              <a:gdLst/>
              <a:ahLst/>
              <a:cxnLst/>
              <a:rect l="l" t="t" r="r" b="b"/>
              <a:pathLst>
                <a:path w="769473" h="699097" extrusionOk="0">
                  <a:moveTo>
                    <a:pt x="382841" y="135"/>
                  </a:moveTo>
                  <a:cubicBezTo>
                    <a:pt x="555058" y="-913"/>
                    <a:pt x="701885" y="100148"/>
                    <a:pt x="754282" y="255405"/>
                  </a:cubicBezTo>
                  <a:cubicBezTo>
                    <a:pt x="794412" y="374849"/>
                    <a:pt x="754282" y="512580"/>
                    <a:pt x="653576" y="600020"/>
                  </a:cubicBezTo>
                  <a:cubicBezTo>
                    <a:pt x="487255" y="744228"/>
                    <a:pt x="231259" y="729464"/>
                    <a:pt x="84717" y="567158"/>
                  </a:cubicBezTo>
                  <a:cubicBezTo>
                    <a:pt x="-35877" y="434538"/>
                    <a:pt x="-26303" y="229108"/>
                    <a:pt x="106101" y="108318"/>
                  </a:cubicBezTo>
                  <a:cubicBezTo>
                    <a:pt x="110771" y="104058"/>
                    <a:pt x="115563" y="99936"/>
                    <a:pt x="120473" y="95957"/>
                  </a:cubicBezTo>
                  <a:cubicBezTo>
                    <a:pt x="194143" y="34428"/>
                    <a:pt x="286921" y="544"/>
                    <a:pt x="382840" y="135"/>
                  </a:cubicBezTo>
                  <a:close/>
                  <a:moveTo>
                    <a:pt x="381129" y="145487"/>
                  </a:moveTo>
                  <a:cubicBezTo>
                    <a:pt x="340618" y="158250"/>
                    <a:pt x="297350" y="165680"/>
                    <a:pt x="259978" y="184730"/>
                  </a:cubicBezTo>
                  <a:cubicBezTo>
                    <a:pt x="123041" y="254548"/>
                    <a:pt x="115053" y="420283"/>
                    <a:pt x="242385" y="505817"/>
                  </a:cubicBezTo>
                  <a:cubicBezTo>
                    <a:pt x="329207" y="564110"/>
                    <a:pt x="452926" y="560681"/>
                    <a:pt x="538797" y="497626"/>
                  </a:cubicBezTo>
                  <a:cubicBezTo>
                    <a:pt x="641880" y="421902"/>
                    <a:pt x="643401" y="283790"/>
                    <a:pt x="542791" y="205399"/>
                  </a:cubicBezTo>
                  <a:cubicBezTo>
                    <a:pt x="496004" y="168728"/>
                    <a:pt x="442370" y="152345"/>
                    <a:pt x="381129" y="1454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10"/>
            <p:cNvSpPr/>
            <p:nvPr/>
          </p:nvSpPr>
          <p:spPr>
            <a:xfrm>
              <a:off x="4341964" y="2230612"/>
              <a:ext cx="153241" cy="151494"/>
            </a:xfrm>
            <a:custGeom>
              <a:avLst/>
              <a:gdLst/>
              <a:ahLst/>
              <a:cxnLst/>
              <a:rect l="l" t="t" r="r" b="b"/>
              <a:pathLst>
                <a:path w="153241" h="151494" extrusionOk="0">
                  <a:moveTo>
                    <a:pt x="76636" y="174"/>
                  </a:moveTo>
                  <a:cubicBezTo>
                    <a:pt x="117576" y="-1270"/>
                    <a:pt x="151933" y="30802"/>
                    <a:pt x="153375" y="71808"/>
                  </a:cubicBezTo>
                  <a:cubicBezTo>
                    <a:pt x="153435" y="73520"/>
                    <a:pt x="153436" y="75234"/>
                    <a:pt x="153378" y="76945"/>
                  </a:cubicBezTo>
                  <a:cubicBezTo>
                    <a:pt x="152550" y="118433"/>
                    <a:pt x="118731" y="151630"/>
                    <a:pt x="77302" y="151621"/>
                  </a:cubicBezTo>
                  <a:cubicBezTo>
                    <a:pt x="34752" y="150900"/>
                    <a:pt x="535" y="116331"/>
                    <a:pt x="180" y="73707"/>
                  </a:cubicBezTo>
                  <a:cubicBezTo>
                    <a:pt x="1167" y="32319"/>
                    <a:pt x="35309" y="-518"/>
                    <a:pt x="76636" y="1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10"/>
            <p:cNvSpPr/>
            <p:nvPr/>
          </p:nvSpPr>
          <p:spPr>
            <a:xfrm>
              <a:off x="5916072" y="3742944"/>
              <a:ext cx="150157" cy="150126"/>
            </a:xfrm>
            <a:custGeom>
              <a:avLst/>
              <a:gdLst/>
              <a:ahLst/>
              <a:cxnLst/>
              <a:rect l="l" t="t" r="r" b="b"/>
              <a:pathLst>
                <a:path w="150157" h="150126" extrusionOk="0">
                  <a:moveTo>
                    <a:pt x="75117" y="150241"/>
                  </a:moveTo>
                  <a:cubicBezTo>
                    <a:pt x="34474" y="150978"/>
                    <a:pt x="929" y="118574"/>
                    <a:pt x="193" y="77864"/>
                  </a:cubicBezTo>
                  <a:cubicBezTo>
                    <a:pt x="188" y="77542"/>
                    <a:pt x="184" y="77220"/>
                    <a:pt x="182" y="76899"/>
                  </a:cubicBezTo>
                  <a:cubicBezTo>
                    <a:pt x="-133" y="34816"/>
                    <a:pt x="33671" y="445"/>
                    <a:pt x="75686" y="129"/>
                  </a:cubicBezTo>
                  <a:cubicBezTo>
                    <a:pt x="75877" y="128"/>
                    <a:pt x="76067" y="127"/>
                    <a:pt x="76258" y="127"/>
                  </a:cubicBezTo>
                  <a:cubicBezTo>
                    <a:pt x="117009" y="2298"/>
                    <a:pt x="149255" y="35467"/>
                    <a:pt x="150337" y="76327"/>
                  </a:cubicBezTo>
                  <a:cubicBezTo>
                    <a:pt x="148736" y="117018"/>
                    <a:pt x="115765" y="149416"/>
                    <a:pt x="75117" y="1502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8" name="Google Shape;258;p10"/>
          <p:cNvGrpSpPr/>
          <p:nvPr/>
        </p:nvGrpSpPr>
        <p:grpSpPr>
          <a:xfrm>
            <a:off x="4932985" y="3348535"/>
            <a:ext cx="335899" cy="540833"/>
            <a:chOff x="3619404" y="1898587"/>
            <a:chExt cx="1903861" cy="3065420"/>
          </a:xfrm>
        </p:grpSpPr>
        <p:sp>
          <p:nvSpPr>
            <p:cNvPr id="259" name="Google Shape;259;p10"/>
            <p:cNvSpPr/>
            <p:nvPr/>
          </p:nvSpPr>
          <p:spPr>
            <a:xfrm>
              <a:off x="3619404" y="1898587"/>
              <a:ext cx="1903861" cy="3065420"/>
            </a:xfrm>
            <a:custGeom>
              <a:avLst/>
              <a:gdLst/>
              <a:ahLst/>
              <a:cxnLst/>
              <a:rect l="l" t="t" r="r" b="b"/>
              <a:pathLst>
                <a:path w="1903861" h="3065420" extrusionOk="0">
                  <a:moveTo>
                    <a:pt x="551171" y="1798590"/>
                  </a:moveTo>
                  <a:cubicBezTo>
                    <a:pt x="577249" y="1881702"/>
                    <a:pt x="629913" y="1953991"/>
                    <a:pt x="701095" y="2004379"/>
                  </a:cubicBezTo>
                  <a:cubicBezTo>
                    <a:pt x="750147" y="2039908"/>
                    <a:pt x="797297" y="2077982"/>
                    <a:pt x="842351" y="2118442"/>
                  </a:cubicBezTo>
                  <a:cubicBezTo>
                    <a:pt x="864976" y="2141060"/>
                    <a:pt x="883335" y="2167559"/>
                    <a:pt x="896548" y="2196671"/>
                  </a:cubicBezTo>
                  <a:cubicBezTo>
                    <a:pt x="912074" y="2228133"/>
                    <a:pt x="898739" y="2257695"/>
                    <a:pt x="871116" y="2267580"/>
                  </a:cubicBezTo>
                  <a:cubicBezTo>
                    <a:pt x="843494" y="2277466"/>
                    <a:pt x="825587" y="2262638"/>
                    <a:pt x="806156" y="2234027"/>
                  </a:cubicBezTo>
                  <a:cubicBezTo>
                    <a:pt x="783349" y="2201068"/>
                    <a:pt x="756716" y="2170917"/>
                    <a:pt x="726812" y="2144202"/>
                  </a:cubicBezTo>
                  <a:cubicBezTo>
                    <a:pt x="698237" y="2117967"/>
                    <a:pt x="663852" y="2097531"/>
                    <a:pt x="632324" y="2074148"/>
                  </a:cubicBezTo>
                  <a:cubicBezTo>
                    <a:pt x="537225" y="2004484"/>
                    <a:pt x="471063" y="1902403"/>
                    <a:pt x="446396" y="1787278"/>
                  </a:cubicBezTo>
                  <a:cubicBezTo>
                    <a:pt x="432299" y="1726064"/>
                    <a:pt x="450968" y="1703632"/>
                    <a:pt x="514214" y="1703537"/>
                  </a:cubicBezTo>
                  <a:cubicBezTo>
                    <a:pt x="577460" y="1703442"/>
                    <a:pt x="638039" y="1703537"/>
                    <a:pt x="699952" y="1703537"/>
                  </a:cubicBezTo>
                  <a:cubicBezTo>
                    <a:pt x="776723" y="1703537"/>
                    <a:pt x="830254" y="1653159"/>
                    <a:pt x="830444" y="1582535"/>
                  </a:cubicBezTo>
                  <a:cubicBezTo>
                    <a:pt x="830635" y="1511911"/>
                    <a:pt x="778628" y="1461723"/>
                    <a:pt x="701190" y="1460962"/>
                  </a:cubicBezTo>
                  <a:cubicBezTo>
                    <a:pt x="584509" y="1460297"/>
                    <a:pt x="467828" y="1459822"/>
                    <a:pt x="351146" y="1460962"/>
                  </a:cubicBezTo>
                  <a:cubicBezTo>
                    <a:pt x="202747" y="1461723"/>
                    <a:pt x="100163" y="1564475"/>
                    <a:pt x="100829" y="1713042"/>
                  </a:cubicBezTo>
                  <a:cubicBezTo>
                    <a:pt x="101401" y="1846116"/>
                    <a:pt x="92733" y="1980616"/>
                    <a:pt x="110354" y="2111504"/>
                  </a:cubicBezTo>
                  <a:cubicBezTo>
                    <a:pt x="145883" y="2376701"/>
                    <a:pt x="288758" y="2569563"/>
                    <a:pt x="540408" y="2674406"/>
                  </a:cubicBezTo>
                  <a:cubicBezTo>
                    <a:pt x="573365" y="2688094"/>
                    <a:pt x="588700" y="2707485"/>
                    <a:pt x="588033" y="2744175"/>
                  </a:cubicBezTo>
                  <a:cubicBezTo>
                    <a:pt x="586128" y="2830863"/>
                    <a:pt x="587557" y="2917646"/>
                    <a:pt x="587271" y="3004334"/>
                  </a:cubicBezTo>
                  <a:cubicBezTo>
                    <a:pt x="587271" y="3043686"/>
                    <a:pt x="569174" y="3065739"/>
                    <a:pt x="538598" y="3065548"/>
                  </a:cubicBezTo>
                  <a:cubicBezTo>
                    <a:pt x="508023" y="3065358"/>
                    <a:pt x="490402" y="3043686"/>
                    <a:pt x="490116" y="3003574"/>
                  </a:cubicBezTo>
                  <a:cubicBezTo>
                    <a:pt x="489545" y="2932285"/>
                    <a:pt x="489068" y="2860995"/>
                    <a:pt x="490116" y="2789800"/>
                  </a:cubicBezTo>
                  <a:cubicBezTo>
                    <a:pt x="490116" y="2767178"/>
                    <a:pt x="482020" y="2756912"/>
                    <a:pt x="462303" y="2747122"/>
                  </a:cubicBezTo>
                  <a:cubicBezTo>
                    <a:pt x="189888" y="2613192"/>
                    <a:pt x="39012" y="2391149"/>
                    <a:pt x="9770" y="2093253"/>
                  </a:cubicBezTo>
                  <a:cubicBezTo>
                    <a:pt x="-3184" y="1946554"/>
                    <a:pt x="-3184" y="1799003"/>
                    <a:pt x="9770" y="1652304"/>
                  </a:cubicBezTo>
                  <a:cubicBezTo>
                    <a:pt x="22534" y="1490238"/>
                    <a:pt x="169219" y="1367715"/>
                    <a:pt x="334097" y="1362868"/>
                  </a:cubicBezTo>
                  <a:cubicBezTo>
                    <a:pt x="368482" y="1361822"/>
                    <a:pt x="402867" y="1362868"/>
                    <a:pt x="441824" y="1362868"/>
                  </a:cubicBezTo>
                  <a:lnTo>
                    <a:pt x="441824" y="1318003"/>
                  </a:lnTo>
                  <a:cubicBezTo>
                    <a:pt x="441824" y="1036361"/>
                    <a:pt x="441824" y="754815"/>
                    <a:pt x="441824" y="473174"/>
                  </a:cubicBezTo>
                  <a:cubicBezTo>
                    <a:pt x="441824" y="335822"/>
                    <a:pt x="543456" y="234781"/>
                    <a:pt x="672710" y="244381"/>
                  </a:cubicBezTo>
                  <a:cubicBezTo>
                    <a:pt x="708524" y="247043"/>
                    <a:pt x="743386" y="261301"/>
                    <a:pt x="782343" y="271186"/>
                  </a:cubicBezTo>
                  <a:cubicBezTo>
                    <a:pt x="777009" y="186779"/>
                    <a:pt x="791868" y="106840"/>
                    <a:pt x="863972" y="49143"/>
                  </a:cubicBezTo>
                  <a:cubicBezTo>
                    <a:pt x="904909" y="15652"/>
                    <a:pt x="956714" y="-1727"/>
                    <a:pt x="1009610" y="286"/>
                  </a:cubicBezTo>
                  <a:cubicBezTo>
                    <a:pt x="1126005" y="3328"/>
                    <a:pt x="1206015" y="86974"/>
                    <a:pt x="1223065" y="218337"/>
                  </a:cubicBezTo>
                  <a:cubicBezTo>
                    <a:pt x="1268785" y="210638"/>
                    <a:pt x="1315267" y="194003"/>
                    <a:pt x="1360415" y="196950"/>
                  </a:cubicBezTo>
                  <a:cubicBezTo>
                    <a:pt x="1480716" y="204744"/>
                    <a:pt x="1561298" y="297801"/>
                    <a:pt x="1563012" y="422035"/>
                  </a:cubicBezTo>
                  <a:cubicBezTo>
                    <a:pt x="1564155" y="505206"/>
                    <a:pt x="1563012" y="588378"/>
                    <a:pt x="1563012" y="671549"/>
                  </a:cubicBezTo>
                  <a:lnTo>
                    <a:pt x="1563012" y="704152"/>
                  </a:lnTo>
                  <a:cubicBezTo>
                    <a:pt x="1611209" y="696833"/>
                    <a:pt x="1657500" y="682765"/>
                    <a:pt x="1703315" y="684381"/>
                  </a:cubicBezTo>
                  <a:cubicBezTo>
                    <a:pt x="1809614" y="688183"/>
                    <a:pt x="1893815" y="776202"/>
                    <a:pt x="1902102" y="882091"/>
                  </a:cubicBezTo>
                  <a:cubicBezTo>
                    <a:pt x="1903245" y="897489"/>
                    <a:pt x="1903436" y="912983"/>
                    <a:pt x="1903436" y="928381"/>
                  </a:cubicBezTo>
                  <a:cubicBezTo>
                    <a:pt x="1903436" y="1345473"/>
                    <a:pt x="1902483" y="1762470"/>
                    <a:pt x="1903912" y="2179561"/>
                  </a:cubicBezTo>
                  <a:cubicBezTo>
                    <a:pt x="1904579" y="2383260"/>
                    <a:pt x="1831712" y="2551598"/>
                    <a:pt x="1675312" y="2684197"/>
                  </a:cubicBezTo>
                  <a:cubicBezTo>
                    <a:pt x="1665323" y="2694965"/>
                    <a:pt x="1659719" y="2709065"/>
                    <a:pt x="1659596" y="2723739"/>
                  </a:cubicBezTo>
                  <a:cubicBezTo>
                    <a:pt x="1658262" y="2811663"/>
                    <a:pt x="1658929" y="2899586"/>
                    <a:pt x="1658929" y="2987510"/>
                  </a:cubicBezTo>
                  <a:cubicBezTo>
                    <a:pt x="1658929" y="2997015"/>
                    <a:pt x="1658929" y="3006521"/>
                    <a:pt x="1658929" y="3016026"/>
                  </a:cubicBezTo>
                  <a:cubicBezTo>
                    <a:pt x="1656738" y="3047203"/>
                    <a:pt x="1637402" y="3067260"/>
                    <a:pt x="1609685" y="3065263"/>
                  </a:cubicBezTo>
                  <a:cubicBezTo>
                    <a:pt x="1580348" y="3063267"/>
                    <a:pt x="1563488" y="3046253"/>
                    <a:pt x="1563393" y="3016786"/>
                  </a:cubicBezTo>
                  <a:cubicBezTo>
                    <a:pt x="1562822" y="2901582"/>
                    <a:pt x="1562250" y="2786283"/>
                    <a:pt x="1564346" y="2671079"/>
                  </a:cubicBezTo>
                  <a:cubicBezTo>
                    <a:pt x="1566676" y="2653866"/>
                    <a:pt x="1575754" y="2638278"/>
                    <a:pt x="1589587" y="2627735"/>
                  </a:cubicBezTo>
                  <a:cubicBezTo>
                    <a:pt x="1739987" y="2513672"/>
                    <a:pt x="1807709" y="2361017"/>
                    <a:pt x="1807043" y="2173858"/>
                  </a:cubicBezTo>
                  <a:cubicBezTo>
                    <a:pt x="1805709" y="1755626"/>
                    <a:pt x="1807043" y="1337394"/>
                    <a:pt x="1806566" y="919161"/>
                  </a:cubicBezTo>
                  <a:cubicBezTo>
                    <a:pt x="1806566" y="844450"/>
                    <a:pt x="1773991" y="797874"/>
                    <a:pt x="1711888" y="782475"/>
                  </a:cubicBezTo>
                  <a:cubicBezTo>
                    <a:pt x="1640831" y="764891"/>
                    <a:pt x="1565679" y="815078"/>
                    <a:pt x="1564631" y="888079"/>
                  </a:cubicBezTo>
                  <a:cubicBezTo>
                    <a:pt x="1562028" y="1055562"/>
                    <a:pt x="1562472" y="1223045"/>
                    <a:pt x="1565965" y="1390528"/>
                  </a:cubicBezTo>
                  <a:cubicBezTo>
                    <a:pt x="1567108" y="1449651"/>
                    <a:pt x="1593778" y="1502881"/>
                    <a:pt x="1629020" y="1550692"/>
                  </a:cubicBezTo>
                  <a:cubicBezTo>
                    <a:pt x="1632545" y="1555540"/>
                    <a:pt x="1636545" y="1560197"/>
                    <a:pt x="1640165" y="1564665"/>
                  </a:cubicBezTo>
                  <a:cubicBezTo>
                    <a:pt x="1664168" y="1595937"/>
                    <a:pt x="1664644" y="1624358"/>
                    <a:pt x="1641593" y="1643273"/>
                  </a:cubicBezTo>
                  <a:cubicBezTo>
                    <a:pt x="1618543" y="1662189"/>
                    <a:pt x="1589301" y="1656391"/>
                    <a:pt x="1562822" y="1623693"/>
                  </a:cubicBezTo>
                  <a:cubicBezTo>
                    <a:pt x="1497887" y="1543632"/>
                    <a:pt x="1463437" y="1443222"/>
                    <a:pt x="1465571" y="1340245"/>
                  </a:cubicBezTo>
                  <a:cubicBezTo>
                    <a:pt x="1465571" y="1038484"/>
                    <a:pt x="1465571" y="736787"/>
                    <a:pt x="1465571" y="435152"/>
                  </a:cubicBezTo>
                  <a:cubicBezTo>
                    <a:pt x="1466150" y="412598"/>
                    <a:pt x="1462930" y="390106"/>
                    <a:pt x="1456046" y="368615"/>
                  </a:cubicBezTo>
                  <a:cubicBezTo>
                    <a:pt x="1434987" y="314365"/>
                    <a:pt x="1378028" y="282942"/>
                    <a:pt x="1320791" y="293999"/>
                  </a:cubicBezTo>
                  <a:cubicBezTo>
                    <a:pt x="1263340" y="304615"/>
                    <a:pt x="1221838" y="354891"/>
                    <a:pt x="1222398" y="413195"/>
                  </a:cubicBezTo>
                  <a:cubicBezTo>
                    <a:pt x="1221731" y="587902"/>
                    <a:pt x="1222398" y="762514"/>
                    <a:pt x="1222398" y="937221"/>
                  </a:cubicBezTo>
                  <a:cubicBezTo>
                    <a:pt x="1222398" y="1046532"/>
                    <a:pt x="1222398" y="1155843"/>
                    <a:pt x="1222398" y="1265153"/>
                  </a:cubicBezTo>
                  <a:cubicBezTo>
                    <a:pt x="1223007" y="1275817"/>
                    <a:pt x="1222560" y="1286515"/>
                    <a:pt x="1221065" y="1297091"/>
                  </a:cubicBezTo>
                  <a:cubicBezTo>
                    <a:pt x="1218161" y="1320910"/>
                    <a:pt x="1197468" y="1338546"/>
                    <a:pt x="1173440" y="1337679"/>
                  </a:cubicBezTo>
                  <a:cubicBezTo>
                    <a:pt x="1149673" y="1338975"/>
                    <a:pt x="1128916" y="1321783"/>
                    <a:pt x="1125815" y="1298232"/>
                  </a:cubicBezTo>
                  <a:cubicBezTo>
                    <a:pt x="1123841" y="1285309"/>
                    <a:pt x="1123203" y="1272218"/>
                    <a:pt x="1123910" y="1259165"/>
                  </a:cubicBezTo>
                  <a:cubicBezTo>
                    <a:pt x="1123910" y="915834"/>
                    <a:pt x="1123910" y="572472"/>
                    <a:pt x="1123910" y="229078"/>
                  </a:cubicBezTo>
                  <a:cubicBezTo>
                    <a:pt x="1123910" y="151325"/>
                    <a:pt x="1075046" y="98761"/>
                    <a:pt x="1003990" y="98190"/>
                  </a:cubicBezTo>
                  <a:cubicBezTo>
                    <a:pt x="940107" y="96609"/>
                    <a:pt x="886063" y="144998"/>
                    <a:pt x="880736" y="208547"/>
                  </a:cubicBezTo>
                  <a:cubicBezTo>
                    <a:pt x="879593" y="220333"/>
                    <a:pt x="880070" y="232310"/>
                    <a:pt x="880070" y="244191"/>
                  </a:cubicBezTo>
                  <a:cubicBezTo>
                    <a:pt x="880070" y="632704"/>
                    <a:pt x="880292" y="1021216"/>
                    <a:pt x="880736" y="1409729"/>
                  </a:cubicBezTo>
                  <a:cubicBezTo>
                    <a:pt x="881028" y="1430559"/>
                    <a:pt x="886634" y="1450973"/>
                    <a:pt x="897024" y="1469042"/>
                  </a:cubicBezTo>
                  <a:cubicBezTo>
                    <a:pt x="978939" y="1606678"/>
                    <a:pt x="893119" y="1782716"/>
                    <a:pt x="733575" y="1797734"/>
                  </a:cubicBezTo>
                  <a:cubicBezTo>
                    <a:pt x="674996" y="1803152"/>
                    <a:pt x="615084" y="1798590"/>
                    <a:pt x="551171" y="1798590"/>
                  </a:cubicBezTo>
                  <a:close/>
                  <a:moveTo>
                    <a:pt x="781105" y="1365814"/>
                  </a:moveTo>
                  <a:cubicBezTo>
                    <a:pt x="781105" y="1359731"/>
                    <a:pt x="782248" y="1349275"/>
                    <a:pt x="782248" y="1338724"/>
                  </a:cubicBezTo>
                  <a:cubicBezTo>
                    <a:pt x="782248" y="1052425"/>
                    <a:pt x="782248" y="766126"/>
                    <a:pt x="782248" y="479827"/>
                  </a:cubicBezTo>
                  <a:cubicBezTo>
                    <a:pt x="782374" y="469134"/>
                    <a:pt x="781929" y="458441"/>
                    <a:pt x="780914" y="447794"/>
                  </a:cubicBezTo>
                  <a:cubicBezTo>
                    <a:pt x="774646" y="388649"/>
                    <a:pt x="725521" y="343241"/>
                    <a:pt x="665948" y="341525"/>
                  </a:cubicBezTo>
                  <a:cubicBezTo>
                    <a:pt x="591557" y="339244"/>
                    <a:pt x="538598" y="392759"/>
                    <a:pt x="538503" y="473174"/>
                  </a:cubicBezTo>
                  <a:cubicBezTo>
                    <a:pt x="538059" y="760613"/>
                    <a:pt x="538059" y="1048085"/>
                    <a:pt x="538503" y="1335588"/>
                  </a:cubicBezTo>
                  <a:cubicBezTo>
                    <a:pt x="538503" y="1343572"/>
                    <a:pt x="540027" y="1351556"/>
                    <a:pt x="541551" y="1366004"/>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10"/>
            <p:cNvSpPr/>
            <p:nvPr/>
          </p:nvSpPr>
          <p:spPr>
            <a:xfrm>
              <a:off x="4651954" y="3602163"/>
              <a:ext cx="578218" cy="875577"/>
            </a:xfrm>
            <a:custGeom>
              <a:avLst/>
              <a:gdLst/>
              <a:ahLst/>
              <a:cxnLst/>
              <a:rect l="l" t="t" r="r" b="b"/>
              <a:pathLst>
                <a:path w="578218" h="875577" extrusionOk="0">
                  <a:moveTo>
                    <a:pt x="441023" y="492905"/>
                  </a:moveTo>
                  <a:cubicBezTo>
                    <a:pt x="423878" y="522276"/>
                    <a:pt x="408638" y="544994"/>
                    <a:pt x="397303" y="568947"/>
                  </a:cubicBezTo>
                  <a:cubicBezTo>
                    <a:pt x="394550" y="579359"/>
                    <a:pt x="396350" y="590447"/>
                    <a:pt x="402256" y="599459"/>
                  </a:cubicBezTo>
                  <a:cubicBezTo>
                    <a:pt x="422735" y="631397"/>
                    <a:pt x="445690" y="661718"/>
                    <a:pt x="467026" y="693181"/>
                  </a:cubicBezTo>
                  <a:cubicBezTo>
                    <a:pt x="488362" y="724643"/>
                    <a:pt x="485219" y="750783"/>
                    <a:pt x="460835" y="768463"/>
                  </a:cubicBezTo>
                  <a:cubicBezTo>
                    <a:pt x="436451" y="786143"/>
                    <a:pt x="409685" y="778824"/>
                    <a:pt x="387778" y="749452"/>
                  </a:cubicBezTo>
                  <a:cubicBezTo>
                    <a:pt x="370823" y="726640"/>
                    <a:pt x="354726" y="703067"/>
                    <a:pt x="334533" y="674551"/>
                  </a:cubicBezTo>
                  <a:cubicBezTo>
                    <a:pt x="308625" y="718940"/>
                    <a:pt x="284622" y="760098"/>
                    <a:pt x="260429" y="801446"/>
                  </a:cubicBezTo>
                  <a:cubicBezTo>
                    <a:pt x="251475" y="816845"/>
                    <a:pt x="242903" y="832433"/>
                    <a:pt x="233092" y="847357"/>
                  </a:cubicBezTo>
                  <a:cubicBezTo>
                    <a:pt x="214709" y="875872"/>
                    <a:pt x="187086" y="883667"/>
                    <a:pt x="163369" y="867128"/>
                  </a:cubicBezTo>
                  <a:cubicBezTo>
                    <a:pt x="137747" y="849258"/>
                    <a:pt x="133746" y="825114"/>
                    <a:pt x="149177" y="798499"/>
                  </a:cubicBezTo>
                  <a:cubicBezTo>
                    <a:pt x="183562" y="738996"/>
                    <a:pt x="217376" y="678923"/>
                    <a:pt x="253952" y="620656"/>
                  </a:cubicBezTo>
                  <a:cubicBezTo>
                    <a:pt x="269477" y="596037"/>
                    <a:pt x="271668" y="577312"/>
                    <a:pt x="251666" y="554879"/>
                  </a:cubicBezTo>
                  <a:cubicBezTo>
                    <a:pt x="236085" y="535693"/>
                    <a:pt x="221523" y="515704"/>
                    <a:pt x="208041" y="494996"/>
                  </a:cubicBezTo>
                  <a:cubicBezTo>
                    <a:pt x="168227" y="563054"/>
                    <a:pt x="131174" y="628070"/>
                    <a:pt x="92027" y="691470"/>
                  </a:cubicBezTo>
                  <a:cubicBezTo>
                    <a:pt x="83359" y="705633"/>
                    <a:pt x="68786" y="722552"/>
                    <a:pt x="54593" y="725119"/>
                  </a:cubicBezTo>
                  <a:cubicBezTo>
                    <a:pt x="40401" y="727685"/>
                    <a:pt x="12588" y="719796"/>
                    <a:pt x="6302" y="708104"/>
                  </a:cubicBezTo>
                  <a:cubicBezTo>
                    <a:pt x="-2027" y="689571"/>
                    <a:pt x="-2027" y="668370"/>
                    <a:pt x="6302" y="649837"/>
                  </a:cubicBezTo>
                  <a:cubicBezTo>
                    <a:pt x="43132" y="581019"/>
                    <a:pt x="82406" y="513468"/>
                    <a:pt x="124126" y="447184"/>
                  </a:cubicBezTo>
                  <a:cubicBezTo>
                    <a:pt x="142509" y="418668"/>
                    <a:pt x="145748" y="396901"/>
                    <a:pt x="121745" y="369526"/>
                  </a:cubicBezTo>
                  <a:cubicBezTo>
                    <a:pt x="99459" y="341751"/>
                    <a:pt x="78848" y="312676"/>
                    <a:pt x="60023" y="282458"/>
                  </a:cubicBezTo>
                  <a:cubicBezTo>
                    <a:pt x="37544" y="249665"/>
                    <a:pt x="38877" y="221624"/>
                    <a:pt x="63071" y="204134"/>
                  </a:cubicBezTo>
                  <a:cubicBezTo>
                    <a:pt x="89264" y="185124"/>
                    <a:pt x="115458" y="193203"/>
                    <a:pt x="140509" y="228088"/>
                  </a:cubicBezTo>
                  <a:cubicBezTo>
                    <a:pt x="159559" y="254988"/>
                    <a:pt x="178609" y="282268"/>
                    <a:pt x="200612" y="313635"/>
                  </a:cubicBezTo>
                  <a:cubicBezTo>
                    <a:pt x="219090" y="282363"/>
                    <a:pt x="235759" y="254417"/>
                    <a:pt x="253190" y="224951"/>
                  </a:cubicBezTo>
                  <a:cubicBezTo>
                    <a:pt x="220805" y="178850"/>
                    <a:pt x="188515" y="133415"/>
                    <a:pt x="156892" y="87505"/>
                  </a:cubicBezTo>
                  <a:cubicBezTo>
                    <a:pt x="134032" y="54331"/>
                    <a:pt x="135842" y="27526"/>
                    <a:pt x="161178" y="9466"/>
                  </a:cubicBezTo>
                  <a:cubicBezTo>
                    <a:pt x="186515" y="-8594"/>
                    <a:pt x="213470" y="-39"/>
                    <a:pt x="236426" y="31518"/>
                  </a:cubicBezTo>
                  <a:cubicBezTo>
                    <a:pt x="259381" y="63076"/>
                    <a:pt x="281384" y="95394"/>
                    <a:pt x="306815" y="131609"/>
                  </a:cubicBezTo>
                  <a:cubicBezTo>
                    <a:pt x="319388" y="110697"/>
                    <a:pt x="329485" y="92732"/>
                    <a:pt x="340629" y="75528"/>
                  </a:cubicBezTo>
                  <a:cubicBezTo>
                    <a:pt x="357298" y="49959"/>
                    <a:pt x="380253" y="41784"/>
                    <a:pt x="408066" y="56517"/>
                  </a:cubicBezTo>
                  <a:cubicBezTo>
                    <a:pt x="432736" y="69064"/>
                    <a:pt x="439594" y="96440"/>
                    <a:pt x="424830" y="124100"/>
                  </a:cubicBezTo>
                  <a:cubicBezTo>
                    <a:pt x="410066" y="151760"/>
                    <a:pt x="393112" y="176379"/>
                    <a:pt x="378920" y="203659"/>
                  </a:cubicBezTo>
                  <a:cubicBezTo>
                    <a:pt x="374543" y="212392"/>
                    <a:pt x="374195" y="222595"/>
                    <a:pt x="377967" y="231605"/>
                  </a:cubicBezTo>
                  <a:cubicBezTo>
                    <a:pt x="393969" y="257554"/>
                    <a:pt x="412638" y="281888"/>
                    <a:pt x="433403" y="311259"/>
                  </a:cubicBezTo>
                  <a:cubicBezTo>
                    <a:pt x="451310" y="281222"/>
                    <a:pt x="466550" y="255083"/>
                    <a:pt x="482266" y="229228"/>
                  </a:cubicBezTo>
                  <a:cubicBezTo>
                    <a:pt x="502840" y="195485"/>
                    <a:pt x="529224" y="185789"/>
                    <a:pt x="555608" y="201853"/>
                  </a:cubicBezTo>
                  <a:cubicBezTo>
                    <a:pt x="580183" y="216871"/>
                    <a:pt x="584945" y="245387"/>
                    <a:pt x="567038" y="277040"/>
                  </a:cubicBezTo>
                  <a:cubicBezTo>
                    <a:pt x="549131" y="308692"/>
                    <a:pt x="531320" y="341486"/>
                    <a:pt x="510936" y="372093"/>
                  </a:cubicBezTo>
                  <a:cubicBezTo>
                    <a:pt x="497982" y="391674"/>
                    <a:pt x="496553" y="406407"/>
                    <a:pt x="512365" y="425417"/>
                  </a:cubicBezTo>
                  <a:cubicBezTo>
                    <a:pt x="531524" y="449641"/>
                    <a:pt x="549423" y="474832"/>
                    <a:pt x="565991" y="500889"/>
                  </a:cubicBezTo>
                  <a:cubicBezTo>
                    <a:pt x="585041" y="528740"/>
                    <a:pt x="581326" y="557351"/>
                    <a:pt x="559037" y="573795"/>
                  </a:cubicBezTo>
                  <a:cubicBezTo>
                    <a:pt x="534749" y="591760"/>
                    <a:pt x="508079" y="585581"/>
                    <a:pt x="485790" y="556020"/>
                  </a:cubicBezTo>
                  <a:cubicBezTo>
                    <a:pt x="471598" y="537580"/>
                    <a:pt x="458358" y="517428"/>
                    <a:pt x="441023" y="492905"/>
                  </a:cubicBezTo>
                  <a:close/>
                  <a:moveTo>
                    <a:pt x="328247" y="492334"/>
                  </a:moveTo>
                  <a:cubicBezTo>
                    <a:pt x="343582" y="466195"/>
                    <a:pt x="357774" y="444808"/>
                    <a:pt x="369395" y="421045"/>
                  </a:cubicBezTo>
                  <a:cubicBezTo>
                    <a:pt x="373783" y="412113"/>
                    <a:pt x="374130" y="401733"/>
                    <a:pt x="370347" y="392529"/>
                  </a:cubicBezTo>
                  <a:cubicBezTo>
                    <a:pt x="353869" y="366009"/>
                    <a:pt x="334724" y="341200"/>
                    <a:pt x="315864" y="314776"/>
                  </a:cubicBezTo>
                  <a:cubicBezTo>
                    <a:pt x="258238" y="398232"/>
                    <a:pt x="258143" y="398232"/>
                    <a:pt x="313578" y="474369"/>
                  </a:cubicBezTo>
                  <a:cubicBezTo>
                    <a:pt x="316817" y="479217"/>
                    <a:pt x="320817" y="483494"/>
                    <a:pt x="328247" y="492334"/>
                  </a:cubicBezTo>
                  <a:close/>
                </a:path>
              </a:pathLst>
            </a:custGeom>
            <a:solidFill>
              <a:schemeClr val="lt1"/>
            </a:solid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1" name="Google Shape;261;p10"/>
          <p:cNvSpPr/>
          <p:nvPr/>
        </p:nvSpPr>
        <p:spPr>
          <a:xfrm>
            <a:off x="594925" y="3365616"/>
            <a:ext cx="540000" cy="505861"/>
          </a:xfrm>
          <a:custGeom>
            <a:avLst/>
            <a:gdLst/>
            <a:ahLst/>
            <a:cxnLst/>
            <a:rect l="l" t="t" r="r" b="b"/>
            <a:pathLst>
              <a:path w="3419996" h="3203781" extrusionOk="0">
                <a:moveTo>
                  <a:pt x="1677841" y="3203918"/>
                </a:moveTo>
                <a:cubicBezTo>
                  <a:pt x="1155690" y="3186634"/>
                  <a:pt x="743735" y="2962606"/>
                  <a:pt x="431225" y="2551207"/>
                </a:cubicBezTo>
                <a:cubicBezTo>
                  <a:pt x="225105" y="2280170"/>
                  <a:pt x="90261" y="1974850"/>
                  <a:pt x="6043" y="1646263"/>
                </a:cubicBezTo>
                <a:cubicBezTo>
                  <a:pt x="-9564" y="1585484"/>
                  <a:pt x="9564" y="1528408"/>
                  <a:pt x="20603" y="1471048"/>
                </a:cubicBezTo>
                <a:cubicBezTo>
                  <a:pt x="83029" y="1145880"/>
                  <a:pt x="186945" y="835906"/>
                  <a:pt x="370321" y="557082"/>
                </a:cubicBezTo>
                <a:cubicBezTo>
                  <a:pt x="511541" y="342361"/>
                  <a:pt x="690540" y="168951"/>
                  <a:pt x="932345" y="69995"/>
                </a:cubicBezTo>
                <a:cubicBezTo>
                  <a:pt x="995186" y="45070"/>
                  <a:pt x="1059908" y="25159"/>
                  <a:pt x="1125904" y="10450"/>
                </a:cubicBezTo>
                <a:cubicBezTo>
                  <a:pt x="1242953" y="-16900"/>
                  <a:pt x="1349819" y="11210"/>
                  <a:pt x="1445552" y="82150"/>
                </a:cubicBezTo>
                <a:cubicBezTo>
                  <a:pt x="1489421" y="114629"/>
                  <a:pt x="1531197" y="150337"/>
                  <a:pt x="1574972" y="182721"/>
                </a:cubicBezTo>
                <a:cubicBezTo>
                  <a:pt x="1674320" y="255846"/>
                  <a:pt x="1746262" y="253946"/>
                  <a:pt x="1842661" y="177213"/>
                </a:cubicBezTo>
                <a:cubicBezTo>
                  <a:pt x="1891955" y="138181"/>
                  <a:pt x="1939250" y="96301"/>
                  <a:pt x="1990447" y="59833"/>
                </a:cubicBezTo>
                <a:cubicBezTo>
                  <a:pt x="2070192" y="2853"/>
                  <a:pt x="2158185" y="-12500"/>
                  <a:pt x="2254425" y="13774"/>
                </a:cubicBezTo>
                <a:cubicBezTo>
                  <a:pt x="2552471" y="94306"/>
                  <a:pt x="2784475" y="269426"/>
                  <a:pt x="2970230" y="509883"/>
                </a:cubicBezTo>
                <a:cubicBezTo>
                  <a:pt x="3168547" y="766295"/>
                  <a:pt x="3291210" y="1059270"/>
                  <a:pt x="3373620" y="1370383"/>
                </a:cubicBezTo>
                <a:cubicBezTo>
                  <a:pt x="3388561" y="1426414"/>
                  <a:pt x="3397886" y="1484344"/>
                  <a:pt x="3412637" y="1540089"/>
                </a:cubicBezTo>
                <a:cubicBezTo>
                  <a:pt x="3423436" y="1582583"/>
                  <a:pt x="3422582" y="1627194"/>
                  <a:pt x="3410162" y="1669245"/>
                </a:cubicBezTo>
                <a:cubicBezTo>
                  <a:pt x="3313002" y="2031356"/>
                  <a:pt x="3157318" y="2364026"/>
                  <a:pt x="2910754" y="2649783"/>
                </a:cubicBezTo>
                <a:cubicBezTo>
                  <a:pt x="2656768" y="2944182"/>
                  <a:pt x="2339785" y="3128039"/>
                  <a:pt x="1951526" y="3182075"/>
                </a:cubicBezTo>
                <a:cubicBezTo>
                  <a:pt x="1860932" y="3194421"/>
                  <a:pt x="1769101" y="3196985"/>
                  <a:pt x="1677841" y="3203918"/>
                </a:cubicBezTo>
                <a:close/>
                <a:moveTo>
                  <a:pt x="1653765" y="2399734"/>
                </a:moveTo>
                <a:lnTo>
                  <a:pt x="1653765" y="2358708"/>
                </a:lnTo>
                <a:cubicBezTo>
                  <a:pt x="1653765" y="2205621"/>
                  <a:pt x="1653290" y="2052438"/>
                  <a:pt x="1654336" y="1899351"/>
                </a:cubicBezTo>
                <a:cubicBezTo>
                  <a:pt x="1654336" y="1876274"/>
                  <a:pt x="1649673" y="1861364"/>
                  <a:pt x="1626359" y="1853577"/>
                </a:cubicBezTo>
                <a:cubicBezTo>
                  <a:pt x="1547089" y="1825656"/>
                  <a:pt x="1469723" y="1790423"/>
                  <a:pt x="1388455" y="1768771"/>
                </a:cubicBezTo>
                <a:cubicBezTo>
                  <a:pt x="1126475" y="1698685"/>
                  <a:pt x="865066" y="1716254"/>
                  <a:pt x="607559" y="1792513"/>
                </a:cubicBezTo>
                <a:cubicBezTo>
                  <a:pt x="517156" y="1819198"/>
                  <a:pt x="429702" y="1855381"/>
                  <a:pt x="337776" y="1888335"/>
                </a:cubicBezTo>
                <a:cubicBezTo>
                  <a:pt x="341508" y="1894869"/>
                  <a:pt x="345574" y="1901209"/>
                  <a:pt x="349957" y="1907328"/>
                </a:cubicBezTo>
                <a:cubicBezTo>
                  <a:pt x="559883" y="2149590"/>
                  <a:pt x="800166" y="2353675"/>
                  <a:pt x="1093740" y="2488813"/>
                </a:cubicBezTo>
                <a:cubicBezTo>
                  <a:pt x="1453545" y="2654816"/>
                  <a:pt x="1821440" y="2676944"/>
                  <a:pt x="2195806" y="2542945"/>
                </a:cubicBezTo>
                <a:cubicBezTo>
                  <a:pt x="2471774" y="2444274"/>
                  <a:pt x="2704159" y="2277606"/>
                  <a:pt x="2911896" y="2074756"/>
                </a:cubicBezTo>
                <a:cubicBezTo>
                  <a:pt x="2968993" y="2018725"/>
                  <a:pt x="3022950" y="1958990"/>
                  <a:pt x="3077763" y="1901630"/>
                </a:cubicBezTo>
                <a:cubicBezTo>
                  <a:pt x="3072434" y="1894793"/>
                  <a:pt x="3071387" y="1892133"/>
                  <a:pt x="3069484" y="1891279"/>
                </a:cubicBezTo>
                <a:cubicBezTo>
                  <a:pt x="3063203" y="1887955"/>
                  <a:pt x="3056827" y="1884916"/>
                  <a:pt x="3050452" y="1881782"/>
                </a:cubicBezTo>
                <a:cubicBezTo>
                  <a:pt x="2848138" y="1794602"/>
                  <a:pt x="2637736" y="1738761"/>
                  <a:pt x="2417437" y="1726985"/>
                </a:cubicBezTo>
                <a:cubicBezTo>
                  <a:pt x="2204560" y="1715684"/>
                  <a:pt x="2000629" y="1750917"/>
                  <a:pt x="1807737" y="1844270"/>
                </a:cubicBezTo>
                <a:cubicBezTo>
                  <a:pt x="1778237" y="1858420"/>
                  <a:pt x="1766437" y="1874090"/>
                  <a:pt x="1767008" y="1907993"/>
                </a:cubicBezTo>
                <a:cubicBezTo>
                  <a:pt x="1769291" y="2043227"/>
                  <a:pt x="1767959" y="2178555"/>
                  <a:pt x="1767959" y="2313884"/>
                </a:cubicBezTo>
                <a:lnTo>
                  <a:pt x="1767959" y="2399354"/>
                </a:lnTo>
                <a:close/>
                <a:moveTo>
                  <a:pt x="2166115" y="1184817"/>
                </a:moveTo>
                <a:cubicBezTo>
                  <a:pt x="2103594" y="1254807"/>
                  <a:pt x="2023373" y="1262690"/>
                  <a:pt x="1937156" y="1263070"/>
                </a:cubicBezTo>
                <a:cubicBezTo>
                  <a:pt x="1850940" y="1263450"/>
                  <a:pt x="1771670" y="1251958"/>
                  <a:pt x="1710291" y="1182727"/>
                </a:cubicBezTo>
                <a:cubicBezTo>
                  <a:pt x="1646628" y="1255377"/>
                  <a:pt x="1567073" y="1262405"/>
                  <a:pt x="1482379" y="1262975"/>
                </a:cubicBezTo>
                <a:cubicBezTo>
                  <a:pt x="1396163" y="1263544"/>
                  <a:pt x="1316322" y="1253478"/>
                  <a:pt x="1253992" y="1182632"/>
                </a:cubicBezTo>
                <a:cubicBezTo>
                  <a:pt x="1190899" y="1255567"/>
                  <a:pt x="1110107" y="1262405"/>
                  <a:pt x="1024176" y="1262975"/>
                </a:cubicBezTo>
                <a:cubicBezTo>
                  <a:pt x="938246" y="1263544"/>
                  <a:pt x="858500" y="1252433"/>
                  <a:pt x="797692" y="1183297"/>
                </a:cubicBezTo>
                <a:cubicBezTo>
                  <a:pt x="740024" y="1244836"/>
                  <a:pt x="672079" y="1264969"/>
                  <a:pt x="594427" y="1262310"/>
                </a:cubicBezTo>
                <a:cubicBezTo>
                  <a:pt x="532667" y="1260126"/>
                  <a:pt x="470717" y="1261075"/>
                  <a:pt x="408862" y="1262310"/>
                </a:cubicBezTo>
                <a:cubicBezTo>
                  <a:pt x="395243" y="1262237"/>
                  <a:pt x="382120" y="1267407"/>
                  <a:pt x="372225" y="1276745"/>
                </a:cubicBezTo>
                <a:cubicBezTo>
                  <a:pt x="291718" y="1379405"/>
                  <a:pt x="212639" y="1483109"/>
                  <a:pt x="134321" y="1587193"/>
                </a:cubicBezTo>
                <a:cubicBezTo>
                  <a:pt x="128730" y="1595633"/>
                  <a:pt x="127594" y="1606257"/>
                  <a:pt x="131275" y="1615683"/>
                </a:cubicBezTo>
                <a:cubicBezTo>
                  <a:pt x="174288" y="1679122"/>
                  <a:pt x="218919" y="1741610"/>
                  <a:pt x="257174" y="1796121"/>
                </a:cubicBezTo>
                <a:cubicBezTo>
                  <a:pt x="380979" y="1752626"/>
                  <a:pt x="495649" y="1705618"/>
                  <a:pt x="614125" y="1673044"/>
                </a:cubicBezTo>
                <a:cubicBezTo>
                  <a:pt x="980973" y="1571998"/>
                  <a:pt x="1340398" y="1589472"/>
                  <a:pt x="1687833" y="1755001"/>
                </a:cubicBezTo>
                <a:cubicBezTo>
                  <a:pt x="1703555" y="1760625"/>
                  <a:pt x="1720888" y="1759666"/>
                  <a:pt x="1735890" y="1752342"/>
                </a:cubicBezTo>
                <a:cubicBezTo>
                  <a:pt x="1910276" y="1663871"/>
                  <a:pt x="2102425" y="1615826"/>
                  <a:pt x="2298009" y="1611790"/>
                </a:cubicBezTo>
                <a:cubicBezTo>
                  <a:pt x="2498082" y="1607056"/>
                  <a:pt x="2697458" y="1637037"/>
                  <a:pt x="2887249" y="1700394"/>
                </a:cubicBezTo>
                <a:cubicBezTo>
                  <a:pt x="2978224" y="1729929"/>
                  <a:pt x="3067010" y="1766207"/>
                  <a:pt x="3160649" y="1800870"/>
                </a:cubicBezTo>
                <a:cubicBezTo>
                  <a:pt x="3201758" y="1742940"/>
                  <a:pt x="3245057" y="1683490"/>
                  <a:pt x="3286072" y="1622616"/>
                </a:cubicBezTo>
                <a:cubicBezTo>
                  <a:pt x="3292017" y="1611050"/>
                  <a:pt x="3292017" y="1597335"/>
                  <a:pt x="3286072" y="1585769"/>
                </a:cubicBezTo>
                <a:cubicBezTo>
                  <a:pt x="3209689" y="1483141"/>
                  <a:pt x="3131973" y="1381399"/>
                  <a:pt x="3052926" y="1280544"/>
                </a:cubicBezTo>
                <a:cubicBezTo>
                  <a:pt x="3041680" y="1269429"/>
                  <a:pt x="3026593" y="1263039"/>
                  <a:pt x="3010769" y="1262690"/>
                </a:cubicBezTo>
                <a:cubicBezTo>
                  <a:pt x="2957384" y="1260601"/>
                  <a:pt x="2903713" y="1259936"/>
                  <a:pt x="2850327" y="1262690"/>
                </a:cubicBezTo>
                <a:cubicBezTo>
                  <a:pt x="2764681" y="1266488"/>
                  <a:pt x="2686649" y="1253193"/>
                  <a:pt x="2627268" y="1186716"/>
                </a:cubicBezTo>
                <a:cubicBezTo>
                  <a:pt x="2479006" y="1295074"/>
                  <a:pt x="2295154" y="1295074"/>
                  <a:pt x="2166115" y="1184817"/>
                </a:cubicBezTo>
                <a:close/>
                <a:moveTo>
                  <a:pt x="3236493" y="1310838"/>
                </a:moveTo>
                <a:cubicBezTo>
                  <a:pt x="3236979" y="1308297"/>
                  <a:pt x="3236979" y="1305687"/>
                  <a:pt x="3236493" y="1303146"/>
                </a:cubicBezTo>
                <a:cubicBezTo>
                  <a:pt x="3156747" y="1042745"/>
                  <a:pt x="3047406" y="796590"/>
                  <a:pt x="2880874" y="578925"/>
                </a:cubicBezTo>
                <a:cubicBezTo>
                  <a:pt x="2714341" y="361260"/>
                  <a:pt x="2506508" y="203994"/>
                  <a:pt x="2239865" y="127450"/>
                </a:cubicBezTo>
                <a:cubicBezTo>
                  <a:pt x="2162689" y="105323"/>
                  <a:pt x="2097123" y="117953"/>
                  <a:pt x="2035839" y="166007"/>
                </a:cubicBezTo>
                <a:cubicBezTo>
                  <a:pt x="1994729" y="198296"/>
                  <a:pt x="1957331" y="235713"/>
                  <a:pt x="1913842" y="264393"/>
                </a:cubicBezTo>
                <a:cubicBezTo>
                  <a:pt x="1867879" y="294687"/>
                  <a:pt x="1819346" y="326122"/>
                  <a:pt x="1767293" y="341316"/>
                </a:cubicBezTo>
                <a:cubicBezTo>
                  <a:pt x="1664804" y="371231"/>
                  <a:pt x="1576970" y="327451"/>
                  <a:pt x="1496178" y="266767"/>
                </a:cubicBezTo>
                <a:cubicBezTo>
                  <a:pt x="1449644" y="231439"/>
                  <a:pt x="1405203" y="193452"/>
                  <a:pt x="1357527" y="160594"/>
                </a:cubicBezTo>
                <a:cubicBezTo>
                  <a:pt x="1299538" y="119756"/>
                  <a:pt x="1226998" y="105174"/>
                  <a:pt x="1157688" y="120422"/>
                </a:cubicBezTo>
                <a:cubicBezTo>
                  <a:pt x="940054" y="162398"/>
                  <a:pt x="761626" y="271800"/>
                  <a:pt x="613459" y="432200"/>
                </a:cubicBezTo>
                <a:cubicBezTo>
                  <a:pt x="432652" y="627643"/>
                  <a:pt x="318458" y="860788"/>
                  <a:pt x="232813" y="1109982"/>
                </a:cubicBezTo>
                <a:cubicBezTo>
                  <a:pt x="208261" y="1182252"/>
                  <a:pt x="187897" y="1255852"/>
                  <a:pt x="164201" y="1333725"/>
                </a:cubicBezTo>
                <a:cubicBezTo>
                  <a:pt x="173718" y="1329832"/>
                  <a:pt x="176382" y="1329452"/>
                  <a:pt x="177714" y="1327932"/>
                </a:cubicBezTo>
                <a:cubicBezTo>
                  <a:pt x="183995" y="1320905"/>
                  <a:pt x="190085" y="1313497"/>
                  <a:pt x="196081" y="1306090"/>
                </a:cubicBezTo>
                <a:cubicBezTo>
                  <a:pt x="400583" y="1053287"/>
                  <a:pt x="635632" y="835432"/>
                  <a:pt x="921783" y="677786"/>
                </a:cubicBezTo>
                <a:cubicBezTo>
                  <a:pt x="1301097" y="468858"/>
                  <a:pt x="1701251" y="404945"/>
                  <a:pt x="2123007" y="521754"/>
                </a:cubicBezTo>
                <a:cubicBezTo>
                  <a:pt x="2455311" y="613873"/>
                  <a:pt x="2733183" y="799154"/>
                  <a:pt x="2977843" y="1036572"/>
                </a:cubicBezTo>
                <a:cubicBezTo>
                  <a:pt x="3067961" y="1124132"/>
                  <a:pt x="3150181" y="1219100"/>
                  <a:pt x="3236493" y="1310838"/>
                </a:cubicBezTo>
                <a:close/>
                <a:moveTo>
                  <a:pt x="214542" y="1936198"/>
                </a:moveTo>
                <a:lnTo>
                  <a:pt x="207500" y="1937528"/>
                </a:lnTo>
                <a:cubicBezTo>
                  <a:pt x="266024" y="2053483"/>
                  <a:pt x="319695" y="2172287"/>
                  <a:pt x="384120" y="2284919"/>
                </a:cubicBezTo>
                <a:cubicBezTo>
                  <a:pt x="529051" y="2538386"/>
                  <a:pt x="719088" y="2751303"/>
                  <a:pt x="975454" y="2898123"/>
                </a:cubicBezTo>
                <a:cubicBezTo>
                  <a:pt x="1246093" y="3053204"/>
                  <a:pt x="1539476" y="3103442"/>
                  <a:pt x="1847990" y="3079131"/>
                </a:cubicBezTo>
                <a:cubicBezTo>
                  <a:pt x="2156504" y="3054819"/>
                  <a:pt x="2431806" y="2945132"/>
                  <a:pt x="2666380" y="2741427"/>
                </a:cubicBezTo>
                <a:cubicBezTo>
                  <a:pt x="2915322" y="2525376"/>
                  <a:pt x="3080047" y="2252060"/>
                  <a:pt x="3200807" y="1949589"/>
                </a:cubicBezTo>
                <a:cubicBezTo>
                  <a:pt x="3201949" y="1946930"/>
                  <a:pt x="3200807" y="1943226"/>
                  <a:pt x="3199665" y="1935628"/>
                </a:cubicBezTo>
                <a:lnTo>
                  <a:pt x="3167405" y="1972951"/>
                </a:lnTo>
                <a:cubicBezTo>
                  <a:pt x="2961190" y="2212933"/>
                  <a:pt x="2726902" y="2419297"/>
                  <a:pt x="2442369" y="2562508"/>
                </a:cubicBezTo>
                <a:cubicBezTo>
                  <a:pt x="2106639" y="2732025"/>
                  <a:pt x="1754066" y="2788910"/>
                  <a:pt x="1383982" y="2706763"/>
                </a:cubicBezTo>
                <a:cubicBezTo>
                  <a:pt x="1051964" y="2633069"/>
                  <a:pt x="768572" y="2465926"/>
                  <a:pt x="519249" y="2240094"/>
                </a:cubicBezTo>
                <a:cubicBezTo>
                  <a:pt x="412954" y="2143987"/>
                  <a:pt x="315794" y="2037813"/>
                  <a:pt x="214542" y="1936198"/>
                </a:cubicBezTo>
                <a:close/>
                <a:moveTo>
                  <a:pt x="1653290" y="581109"/>
                </a:moveTo>
                <a:cubicBezTo>
                  <a:pt x="1537296" y="585254"/>
                  <a:pt x="1422332" y="604407"/>
                  <a:pt x="1311279" y="638089"/>
                </a:cubicBezTo>
                <a:cubicBezTo>
                  <a:pt x="1311279" y="773323"/>
                  <a:pt x="1310422" y="904853"/>
                  <a:pt x="1311279" y="1036383"/>
                </a:cubicBezTo>
                <a:cubicBezTo>
                  <a:pt x="1311614" y="1096548"/>
                  <a:pt x="1359687" y="1145616"/>
                  <a:pt x="1419953" y="1147304"/>
                </a:cubicBezTo>
                <a:cubicBezTo>
                  <a:pt x="1461444" y="1149109"/>
                  <a:pt x="1503125" y="1149014"/>
                  <a:pt x="1544710" y="1147304"/>
                </a:cubicBezTo>
                <a:cubicBezTo>
                  <a:pt x="1601807" y="1144930"/>
                  <a:pt x="1651672" y="1100486"/>
                  <a:pt x="1652528" y="1043790"/>
                </a:cubicBezTo>
                <a:cubicBezTo>
                  <a:pt x="1654812" y="891177"/>
                  <a:pt x="1653290" y="738375"/>
                  <a:pt x="1653290" y="581109"/>
                </a:cubicBezTo>
                <a:close/>
                <a:moveTo>
                  <a:pt x="1768435" y="573322"/>
                </a:moveTo>
                <a:cubicBezTo>
                  <a:pt x="1768435" y="738565"/>
                  <a:pt x="1766912" y="891367"/>
                  <a:pt x="1769196" y="1044075"/>
                </a:cubicBezTo>
                <a:cubicBezTo>
                  <a:pt x="1770053" y="1100486"/>
                  <a:pt x="1820108" y="1144835"/>
                  <a:pt x="1877585" y="1147020"/>
                </a:cubicBezTo>
                <a:cubicBezTo>
                  <a:pt x="1917934" y="1148539"/>
                  <a:pt x="1958473" y="1148444"/>
                  <a:pt x="1998821" y="1147020"/>
                </a:cubicBezTo>
                <a:cubicBezTo>
                  <a:pt x="2059881" y="1145956"/>
                  <a:pt x="2109138" y="1096842"/>
                  <a:pt x="2110255" y="1035908"/>
                </a:cubicBezTo>
                <a:cubicBezTo>
                  <a:pt x="2111302" y="1006373"/>
                  <a:pt x="2110255" y="976648"/>
                  <a:pt x="2110255" y="947018"/>
                </a:cubicBezTo>
                <a:lnTo>
                  <a:pt x="2110255" y="630302"/>
                </a:lnTo>
                <a:close/>
                <a:moveTo>
                  <a:pt x="2225211" y="669524"/>
                </a:moveTo>
                <a:cubicBezTo>
                  <a:pt x="2225211" y="801813"/>
                  <a:pt x="2223307" y="923561"/>
                  <a:pt x="2225972" y="1045215"/>
                </a:cubicBezTo>
                <a:cubicBezTo>
                  <a:pt x="2227209" y="1101340"/>
                  <a:pt x="2277549" y="1145025"/>
                  <a:pt x="2335217" y="1147115"/>
                </a:cubicBezTo>
                <a:cubicBezTo>
                  <a:pt x="2374329" y="1148539"/>
                  <a:pt x="2413535" y="1148254"/>
                  <a:pt x="2452647" y="1147115"/>
                </a:cubicBezTo>
                <a:cubicBezTo>
                  <a:pt x="2518689" y="1145405"/>
                  <a:pt x="2565413" y="1097826"/>
                  <a:pt x="2566841" y="1031254"/>
                </a:cubicBezTo>
                <a:cubicBezTo>
                  <a:pt x="2567507" y="1005233"/>
                  <a:pt x="2562749" y="978263"/>
                  <a:pt x="2567792" y="953286"/>
                </a:cubicBezTo>
                <a:cubicBezTo>
                  <a:pt x="2584541" y="870949"/>
                  <a:pt x="2546571" y="825080"/>
                  <a:pt x="2474819" y="792886"/>
                </a:cubicBezTo>
                <a:cubicBezTo>
                  <a:pt x="2392409" y="756324"/>
                  <a:pt x="2312759" y="713304"/>
                  <a:pt x="2225306" y="669903"/>
                </a:cubicBezTo>
                <a:close/>
                <a:moveTo>
                  <a:pt x="1196609" y="675602"/>
                </a:moveTo>
                <a:cubicBezTo>
                  <a:pt x="1080902" y="719444"/>
                  <a:pt x="970464" y="776047"/>
                  <a:pt x="867350" y="844359"/>
                </a:cubicBezTo>
                <a:cubicBezTo>
                  <a:pt x="859376" y="852077"/>
                  <a:pt x="854907" y="862712"/>
                  <a:pt x="854979" y="873798"/>
                </a:cubicBezTo>
                <a:cubicBezTo>
                  <a:pt x="853837" y="927075"/>
                  <a:pt x="853647" y="980352"/>
                  <a:pt x="854979" y="1033628"/>
                </a:cubicBezTo>
                <a:cubicBezTo>
                  <a:pt x="854557" y="1096112"/>
                  <a:pt x="904945" y="1147119"/>
                  <a:pt x="967555" y="1147589"/>
                </a:cubicBezTo>
                <a:cubicBezTo>
                  <a:pt x="1007809" y="1148729"/>
                  <a:pt x="1048252" y="1149109"/>
                  <a:pt x="1088506" y="1147589"/>
                </a:cubicBezTo>
                <a:cubicBezTo>
                  <a:pt x="1147249" y="1145905"/>
                  <a:pt x="1194489" y="1098804"/>
                  <a:pt x="1196229" y="1040181"/>
                </a:cubicBezTo>
                <a:cubicBezTo>
                  <a:pt x="1198037" y="920712"/>
                  <a:pt x="1196704" y="801243"/>
                  <a:pt x="1196704" y="675981"/>
                </a:cubicBezTo>
                <a:close/>
                <a:moveTo>
                  <a:pt x="2690455" y="934198"/>
                </a:moveTo>
                <a:lnTo>
                  <a:pt x="2681796" y="939896"/>
                </a:lnTo>
                <a:cubicBezTo>
                  <a:pt x="2681796" y="973989"/>
                  <a:pt x="2680368" y="1008082"/>
                  <a:pt x="2681796" y="1042081"/>
                </a:cubicBezTo>
                <a:cubicBezTo>
                  <a:pt x="2684460" y="1091938"/>
                  <a:pt x="2720622" y="1137903"/>
                  <a:pt x="2770486" y="1143886"/>
                </a:cubicBezTo>
                <a:cubicBezTo>
                  <a:pt x="2820351" y="1149869"/>
                  <a:pt x="2870501" y="1145215"/>
                  <a:pt x="2932261" y="1145215"/>
                </a:cubicBezTo>
                <a:close/>
                <a:moveTo>
                  <a:pt x="738882" y="928405"/>
                </a:moveTo>
                <a:lnTo>
                  <a:pt x="497076" y="1139042"/>
                </a:lnTo>
                <a:lnTo>
                  <a:pt x="502691" y="1147874"/>
                </a:lnTo>
                <a:lnTo>
                  <a:pt x="608796" y="1147874"/>
                </a:lnTo>
                <a:cubicBezTo>
                  <a:pt x="618318" y="1148128"/>
                  <a:pt x="627846" y="1147906"/>
                  <a:pt x="637345" y="1147209"/>
                </a:cubicBezTo>
                <a:cubicBezTo>
                  <a:pt x="688256" y="1141986"/>
                  <a:pt x="732506" y="1102670"/>
                  <a:pt x="738121" y="1052242"/>
                </a:cubicBezTo>
                <a:cubicBezTo>
                  <a:pt x="742593" y="1014920"/>
                  <a:pt x="738882" y="977218"/>
                  <a:pt x="738882" y="92831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10"/>
          <p:cNvSpPr/>
          <p:nvPr/>
        </p:nvSpPr>
        <p:spPr>
          <a:xfrm>
            <a:off x="678635" y="2369070"/>
            <a:ext cx="370331" cy="468000"/>
          </a:xfrm>
          <a:custGeom>
            <a:avLst/>
            <a:gdLst/>
            <a:ahLst/>
            <a:cxnLst/>
            <a:rect l="l" t="t" r="r" b="b"/>
            <a:pathLst>
              <a:path w="133350" h="168519" extrusionOk="0">
                <a:moveTo>
                  <a:pt x="68745" y="146539"/>
                </a:moveTo>
                <a:cubicBezTo>
                  <a:pt x="70161" y="146380"/>
                  <a:pt x="71270" y="145891"/>
                  <a:pt x="72069" y="145073"/>
                </a:cubicBezTo>
                <a:cubicBezTo>
                  <a:pt x="72869" y="144255"/>
                  <a:pt x="73269" y="143268"/>
                  <a:pt x="73269" y="142113"/>
                </a:cubicBezTo>
                <a:cubicBezTo>
                  <a:pt x="73269" y="140765"/>
                  <a:pt x="72812" y="139721"/>
                  <a:pt x="71899" y="138983"/>
                </a:cubicBezTo>
                <a:cubicBezTo>
                  <a:pt x="70985" y="138244"/>
                  <a:pt x="69818" y="137954"/>
                  <a:pt x="68397" y="138113"/>
                </a:cubicBezTo>
                <a:cubicBezTo>
                  <a:pt x="61888" y="138589"/>
                  <a:pt x="54616" y="136559"/>
                  <a:pt x="46581" y="132022"/>
                </a:cubicBezTo>
                <a:cubicBezTo>
                  <a:pt x="38546" y="127486"/>
                  <a:pt x="33576" y="119899"/>
                  <a:pt x="31671" y="109263"/>
                </a:cubicBezTo>
                <a:cubicBezTo>
                  <a:pt x="31353" y="107761"/>
                  <a:pt x="30825" y="106637"/>
                  <a:pt x="30086" y="105893"/>
                </a:cubicBezTo>
                <a:cubicBezTo>
                  <a:pt x="29347" y="105148"/>
                  <a:pt x="28410" y="104775"/>
                  <a:pt x="27274" y="104775"/>
                </a:cubicBezTo>
                <a:cubicBezTo>
                  <a:pt x="26029" y="104775"/>
                  <a:pt x="24966" y="105242"/>
                  <a:pt x="24087" y="106176"/>
                </a:cubicBezTo>
                <a:cubicBezTo>
                  <a:pt x="23208" y="107111"/>
                  <a:pt x="22945" y="108506"/>
                  <a:pt x="23300" y="110362"/>
                </a:cubicBezTo>
                <a:cubicBezTo>
                  <a:pt x="25754" y="123587"/>
                  <a:pt x="31860" y="133051"/>
                  <a:pt x="41617" y="138754"/>
                </a:cubicBezTo>
                <a:cubicBezTo>
                  <a:pt x="51374" y="144457"/>
                  <a:pt x="60417" y="147051"/>
                  <a:pt x="68745" y="146539"/>
                </a:cubicBezTo>
                <a:close/>
                <a:moveTo>
                  <a:pt x="66641" y="168519"/>
                </a:moveTo>
                <a:cubicBezTo>
                  <a:pt x="47602" y="168519"/>
                  <a:pt x="31735" y="161968"/>
                  <a:pt x="19041" y="148866"/>
                </a:cubicBezTo>
                <a:cubicBezTo>
                  <a:pt x="6347" y="135763"/>
                  <a:pt x="0" y="119454"/>
                  <a:pt x="0" y="99939"/>
                </a:cubicBezTo>
                <a:cubicBezTo>
                  <a:pt x="0" y="86262"/>
                  <a:pt x="5517" y="71135"/>
                  <a:pt x="16550" y="54558"/>
                </a:cubicBezTo>
                <a:cubicBezTo>
                  <a:pt x="27583" y="37981"/>
                  <a:pt x="44291" y="19795"/>
                  <a:pt x="66675" y="0"/>
                </a:cubicBezTo>
                <a:cubicBezTo>
                  <a:pt x="89059" y="19795"/>
                  <a:pt x="105767" y="37981"/>
                  <a:pt x="116800" y="54558"/>
                </a:cubicBezTo>
                <a:cubicBezTo>
                  <a:pt x="127833" y="71135"/>
                  <a:pt x="133350" y="86262"/>
                  <a:pt x="133350" y="99939"/>
                </a:cubicBezTo>
                <a:cubicBezTo>
                  <a:pt x="133350" y="119454"/>
                  <a:pt x="126992" y="135763"/>
                  <a:pt x="114275" y="148866"/>
                </a:cubicBezTo>
                <a:cubicBezTo>
                  <a:pt x="101559" y="161968"/>
                  <a:pt x="85681" y="168519"/>
                  <a:pt x="66641" y="168519"/>
                </a:cubicBezTo>
                <a:close/>
                <a:moveTo>
                  <a:pt x="66675" y="158994"/>
                </a:moveTo>
                <a:cubicBezTo>
                  <a:pt x="83185" y="158994"/>
                  <a:pt x="96838" y="153398"/>
                  <a:pt x="107633" y="142207"/>
                </a:cubicBezTo>
                <a:cubicBezTo>
                  <a:pt x="118427" y="131015"/>
                  <a:pt x="123825" y="116926"/>
                  <a:pt x="123825" y="99939"/>
                </a:cubicBezTo>
                <a:cubicBezTo>
                  <a:pt x="123825" y="88351"/>
                  <a:pt x="119023" y="75254"/>
                  <a:pt x="109418" y="60649"/>
                </a:cubicBezTo>
                <a:cubicBezTo>
                  <a:pt x="99814" y="46044"/>
                  <a:pt x="85566" y="30089"/>
                  <a:pt x="66675" y="12786"/>
                </a:cubicBezTo>
                <a:cubicBezTo>
                  <a:pt x="47784" y="30089"/>
                  <a:pt x="33536" y="46044"/>
                  <a:pt x="23932" y="60649"/>
                </a:cubicBezTo>
                <a:cubicBezTo>
                  <a:pt x="14327" y="75254"/>
                  <a:pt x="9525" y="88351"/>
                  <a:pt x="9525" y="99939"/>
                </a:cubicBezTo>
                <a:cubicBezTo>
                  <a:pt x="9525" y="116926"/>
                  <a:pt x="14922" y="131015"/>
                  <a:pt x="25718" y="142207"/>
                </a:cubicBezTo>
                <a:cubicBezTo>
                  <a:pt x="36513" y="153398"/>
                  <a:pt x="50165" y="158994"/>
                  <a:pt x="66675" y="1589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63" name="Google Shape;263;p10"/>
          <p:cNvGrpSpPr/>
          <p:nvPr/>
        </p:nvGrpSpPr>
        <p:grpSpPr>
          <a:xfrm>
            <a:off x="4876201" y="5397504"/>
            <a:ext cx="450302" cy="503627"/>
            <a:chOff x="2832574" y="1479584"/>
            <a:chExt cx="3483497" cy="3896012"/>
          </a:xfrm>
        </p:grpSpPr>
        <p:sp>
          <p:nvSpPr>
            <p:cNvPr id="264" name="Google Shape;264;p10"/>
            <p:cNvSpPr/>
            <p:nvPr/>
          </p:nvSpPr>
          <p:spPr>
            <a:xfrm>
              <a:off x="2832574" y="1479584"/>
              <a:ext cx="2988402" cy="3896012"/>
            </a:xfrm>
            <a:custGeom>
              <a:avLst/>
              <a:gdLst/>
              <a:ahLst/>
              <a:cxnLst/>
              <a:rect l="l" t="t" r="r" b="b"/>
              <a:pathLst>
                <a:path w="2988402" h="3896012" extrusionOk="0">
                  <a:moveTo>
                    <a:pt x="1361179" y="3896090"/>
                  </a:moveTo>
                  <a:cubicBezTo>
                    <a:pt x="1307746" y="3881921"/>
                    <a:pt x="1252887" y="3871746"/>
                    <a:pt x="1201165" y="3852917"/>
                  </a:cubicBezTo>
                  <a:cubicBezTo>
                    <a:pt x="942544" y="3759258"/>
                    <a:pt x="766125" y="3518601"/>
                    <a:pt x="754591" y="3243737"/>
                  </a:cubicBezTo>
                  <a:cubicBezTo>
                    <a:pt x="751644" y="3180689"/>
                    <a:pt x="754591" y="3117451"/>
                    <a:pt x="754591" y="3048792"/>
                  </a:cubicBezTo>
                  <a:lnTo>
                    <a:pt x="595718" y="3048792"/>
                  </a:lnTo>
                  <a:cubicBezTo>
                    <a:pt x="496268" y="3048792"/>
                    <a:pt x="416499" y="3011705"/>
                    <a:pt x="373239" y="2919368"/>
                  </a:cubicBezTo>
                  <a:cubicBezTo>
                    <a:pt x="356791" y="2884088"/>
                    <a:pt x="351657" y="2841675"/>
                    <a:pt x="349090" y="2802116"/>
                  </a:cubicBezTo>
                  <a:cubicBezTo>
                    <a:pt x="345192" y="2741730"/>
                    <a:pt x="348044" y="2680869"/>
                    <a:pt x="348044" y="2618202"/>
                  </a:cubicBezTo>
                  <a:cubicBezTo>
                    <a:pt x="323324" y="2616015"/>
                    <a:pt x="302217" y="2613447"/>
                    <a:pt x="281490" y="2612591"/>
                  </a:cubicBezTo>
                  <a:cubicBezTo>
                    <a:pt x="130604" y="2606030"/>
                    <a:pt x="-126" y="2478602"/>
                    <a:pt x="159" y="2306385"/>
                  </a:cubicBezTo>
                  <a:cubicBezTo>
                    <a:pt x="159" y="2207486"/>
                    <a:pt x="159" y="2108587"/>
                    <a:pt x="159" y="2009688"/>
                  </a:cubicBezTo>
                  <a:cubicBezTo>
                    <a:pt x="159" y="1517793"/>
                    <a:pt x="159" y="1025865"/>
                    <a:pt x="159" y="533907"/>
                  </a:cubicBezTo>
                  <a:cubicBezTo>
                    <a:pt x="159" y="403246"/>
                    <a:pt x="52071" y="301684"/>
                    <a:pt x="171962" y="245008"/>
                  </a:cubicBezTo>
                  <a:cubicBezTo>
                    <a:pt x="214458" y="225524"/>
                    <a:pt x="260604" y="215281"/>
                    <a:pt x="307351" y="214958"/>
                  </a:cubicBezTo>
                  <a:cubicBezTo>
                    <a:pt x="655965" y="212612"/>
                    <a:pt x="1004579" y="212327"/>
                    <a:pt x="1353193" y="214102"/>
                  </a:cubicBezTo>
                  <a:cubicBezTo>
                    <a:pt x="1530891" y="214958"/>
                    <a:pt x="1658483" y="341244"/>
                    <a:pt x="1658959" y="518977"/>
                  </a:cubicBezTo>
                  <a:cubicBezTo>
                    <a:pt x="1660480" y="1114906"/>
                    <a:pt x="1660480" y="1710836"/>
                    <a:pt x="1658959" y="2306765"/>
                  </a:cubicBezTo>
                  <a:cubicBezTo>
                    <a:pt x="1658959" y="2485164"/>
                    <a:pt x="1539162" y="2603367"/>
                    <a:pt x="1355475" y="2614873"/>
                  </a:cubicBezTo>
                  <a:cubicBezTo>
                    <a:pt x="1343020" y="2615634"/>
                    <a:pt x="1330564" y="2616015"/>
                    <a:pt x="1312595" y="2616870"/>
                  </a:cubicBezTo>
                  <a:cubicBezTo>
                    <a:pt x="1312595" y="2677636"/>
                    <a:pt x="1312595" y="2736880"/>
                    <a:pt x="1312595" y="2796030"/>
                  </a:cubicBezTo>
                  <a:cubicBezTo>
                    <a:pt x="1312595" y="2853087"/>
                    <a:pt x="1302517" y="2906911"/>
                    <a:pt x="1267624" y="2953792"/>
                  </a:cubicBezTo>
                  <a:cubicBezTo>
                    <a:pt x="1217423" y="3021120"/>
                    <a:pt x="1148493" y="3048887"/>
                    <a:pt x="1066347" y="3048887"/>
                  </a:cubicBezTo>
                  <a:lnTo>
                    <a:pt x="911182" y="3048887"/>
                  </a:lnTo>
                  <a:cubicBezTo>
                    <a:pt x="866401" y="3389423"/>
                    <a:pt x="1010822" y="3657496"/>
                    <a:pt x="1328378" y="3731480"/>
                  </a:cubicBezTo>
                  <a:cubicBezTo>
                    <a:pt x="1638803" y="3803087"/>
                    <a:pt x="1952555" y="3557551"/>
                    <a:pt x="1962063" y="3239553"/>
                  </a:cubicBezTo>
                  <a:cubicBezTo>
                    <a:pt x="1964344" y="3161005"/>
                    <a:pt x="1963204" y="3082361"/>
                    <a:pt x="1963204" y="3003717"/>
                  </a:cubicBezTo>
                  <a:cubicBezTo>
                    <a:pt x="1963204" y="2180828"/>
                    <a:pt x="1963204" y="1357969"/>
                    <a:pt x="1963204" y="535143"/>
                  </a:cubicBezTo>
                  <a:cubicBezTo>
                    <a:pt x="1963204" y="321274"/>
                    <a:pt x="2053811" y="156379"/>
                    <a:pt x="2244725" y="57956"/>
                  </a:cubicBezTo>
                  <a:cubicBezTo>
                    <a:pt x="2585955" y="-118065"/>
                    <a:pt x="2982043" y="128802"/>
                    <a:pt x="2987843" y="518026"/>
                  </a:cubicBezTo>
                  <a:cubicBezTo>
                    <a:pt x="2989459" y="629572"/>
                    <a:pt x="2987843" y="741119"/>
                    <a:pt x="2987843" y="852666"/>
                  </a:cubicBezTo>
                  <a:cubicBezTo>
                    <a:pt x="2987843" y="1120263"/>
                    <a:pt x="2987843" y="1387798"/>
                    <a:pt x="2987843" y="1655268"/>
                  </a:cubicBezTo>
                  <a:cubicBezTo>
                    <a:pt x="2988273" y="1674204"/>
                    <a:pt x="2986130" y="1693111"/>
                    <a:pt x="2981473" y="1711470"/>
                  </a:cubicBezTo>
                  <a:cubicBezTo>
                    <a:pt x="2971410" y="1744159"/>
                    <a:pt x="2940085" y="1765546"/>
                    <a:pt x="2905982" y="1763011"/>
                  </a:cubicBezTo>
                  <a:cubicBezTo>
                    <a:pt x="2871871" y="1760715"/>
                    <a:pt x="2843654" y="1735585"/>
                    <a:pt x="2837432" y="1701960"/>
                  </a:cubicBezTo>
                  <a:cubicBezTo>
                    <a:pt x="2835304" y="1685632"/>
                    <a:pt x="2834509" y="1669158"/>
                    <a:pt x="2835055" y="1652701"/>
                  </a:cubicBezTo>
                  <a:cubicBezTo>
                    <a:pt x="2835055" y="1282527"/>
                    <a:pt x="2835055" y="912290"/>
                    <a:pt x="2835055" y="541990"/>
                  </a:cubicBezTo>
                  <a:cubicBezTo>
                    <a:pt x="2835055" y="443947"/>
                    <a:pt x="2811001" y="354938"/>
                    <a:pt x="2745398" y="278671"/>
                  </a:cubicBezTo>
                  <a:cubicBezTo>
                    <a:pt x="2651272" y="169407"/>
                    <a:pt x="2504854" y="129372"/>
                    <a:pt x="2358817" y="175588"/>
                  </a:cubicBezTo>
                  <a:cubicBezTo>
                    <a:pt x="2231034" y="216004"/>
                    <a:pt x="2132630" y="340388"/>
                    <a:pt x="2121126" y="477135"/>
                  </a:cubicBezTo>
                  <a:cubicBezTo>
                    <a:pt x="2118178" y="512415"/>
                    <a:pt x="2116372" y="547981"/>
                    <a:pt x="2116372" y="583356"/>
                  </a:cubicBezTo>
                  <a:cubicBezTo>
                    <a:pt x="2116372" y="1451892"/>
                    <a:pt x="2116372" y="2320427"/>
                    <a:pt x="2116372" y="3188963"/>
                  </a:cubicBezTo>
                  <a:cubicBezTo>
                    <a:pt x="2116372" y="3402736"/>
                    <a:pt x="2042973" y="3582561"/>
                    <a:pt x="1883625" y="3725394"/>
                  </a:cubicBezTo>
                  <a:cubicBezTo>
                    <a:pt x="1786730" y="3812240"/>
                    <a:pt x="1666509" y="3868774"/>
                    <a:pt x="1537831" y="3888007"/>
                  </a:cubicBezTo>
                  <a:cubicBezTo>
                    <a:pt x="1526802" y="3889814"/>
                    <a:pt x="1516154" y="3893427"/>
                    <a:pt x="1505410" y="3896185"/>
                  </a:cubicBezTo>
                  <a:close/>
                  <a:moveTo>
                    <a:pt x="1505695" y="680068"/>
                  </a:moveTo>
                  <a:cubicBezTo>
                    <a:pt x="1505695" y="619207"/>
                    <a:pt x="1507122" y="563671"/>
                    <a:pt x="1505695" y="508136"/>
                  </a:cubicBezTo>
                  <a:cubicBezTo>
                    <a:pt x="1503955" y="430945"/>
                    <a:pt x="1442051" y="368652"/>
                    <a:pt x="1364887" y="366444"/>
                  </a:cubicBezTo>
                  <a:cubicBezTo>
                    <a:pt x="1338361" y="365113"/>
                    <a:pt x="1311739" y="365969"/>
                    <a:pt x="1285118" y="365969"/>
                  </a:cubicBezTo>
                  <a:cubicBezTo>
                    <a:pt x="960717" y="365969"/>
                    <a:pt x="636316" y="365969"/>
                    <a:pt x="311915" y="365969"/>
                  </a:cubicBezTo>
                  <a:cubicBezTo>
                    <a:pt x="228438" y="365969"/>
                    <a:pt x="165972" y="411044"/>
                    <a:pt x="157130" y="487405"/>
                  </a:cubicBezTo>
                  <a:cubicBezTo>
                    <a:pt x="149904" y="549502"/>
                    <a:pt x="155609" y="613026"/>
                    <a:pt x="155609" y="679973"/>
                  </a:cubicBezTo>
                  <a:lnTo>
                    <a:pt x="197633" y="679973"/>
                  </a:lnTo>
                  <a:cubicBezTo>
                    <a:pt x="297748" y="679973"/>
                    <a:pt x="397864" y="679973"/>
                    <a:pt x="497980" y="679973"/>
                  </a:cubicBezTo>
                  <a:cubicBezTo>
                    <a:pt x="516931" y="679649"/>
                    <a:pt x="535819" y="682247"/>
                    <a:pt x="553980" y="687676"/>
                  </a:cubicBezTo>
                  <a:cubicBezTo>
                    <a:pt x="584594" y="697851"/>
                    <a:pt x="604275" y="735223"/>
                    <a:pt x="599236" y="767555"/>
                  </a:cubicBezTo>
                  <a:cubicBezTo>
                    <a:pt x="592866" y="807020"/>
                    <a:pt x="564818" y="831935"/>
                    <a:pt x="518231" y="832600"/>
                  </a:cubicBezTo>
                  <a:cubicBezTo>
                    <a:pt x="411840" y="834027"/>
                    <a:pt x="305355" y="833171"/>
                    <a:pt x="198964" y="833171"/>
                  </a:cubicBezTo>
                  <a:cubicBezTo>
                    <a:pt x="184227" y="833171"/>
                    <a:pt x="169490" y="833171"/>
                    <a:pt x="152471" y="833171"/>
                  </a:cubicBezTo>
                  <a:lnTo>
                    <a:pt x="152471" y="876725"/>
                  </a:lnTo>
                  <a:cubicBezTo>
                    <a:pt x="152471" y="1347002"/>
                    <a:pt x="152471" y="1817247"/>
                    <a:pt x="152471" y="2287461"/>
                  </a:cubicBezTo>
                  <a:cubicBezTo>
                    <a:pt x="152471" y="2403762"/>
                    <a:pt x="208567" y="2460344"/>
                    <a:pt x="324560" y="2460344"/>
                  </a:cubicBezTo>
                  <a:cubicBezTo>
                    <a:pt x="661574" y="2460344"/>
                    <a:pt x="998652" y="2460344"/>
                    <a:pt x="1335794" y="2460344"/>
                  </a:cubicBezTo>
                  <a:cubicBezTo>
                    <a:pt x="1450361" y="2460629"/>
                    <a:pt x="1506171" y="2404903"/>
                    <a:pt x="1506171" y="2290884"/>
                  </a:cubicBezTo>
                  <a:cubicBezTo>
                    <a:pt x="1506171" y="1819403"/>
                    <a:pt x="1506171" y="1347889"/>
                    <a:pt x="1506171" y="876344"/>
                  </a:cubicBezTo>
                  <a:cubicBezTo>
                    <a:pt x="1506171" y="863031"/>
                    <a:pt x="1504935" y="849718"/>
                    <a:pt x="1504269" y="833551"/>
                  </a:cubicBezTo>
                  <a:cubicBezTo>
                    <a:pt x="1399685" y="833551"/>
                    <a:pt x="1298048" y="833551"/>
                    <a:pt x="1196887" y="833551"/>
                  </a:cubicBezTo>
                  <a:cubicBezTo>
                    <a:pt x="1171490" y="834157"/>
                    <a:pt x="1146080" y="833077"/>
                    <a:pt x="1120826" y="830318"/>
                  </a:cubicBezTo>
                  <a:cubicBezTo>
                    <a:pt x="1085671" y="824674"/>
                    <a:pt x="1059580" y="794696"/>
                    <a:pt x="1058836" y="759092"/>
                  </a:cubicBezTo>
                  <a:cubicBezTo>
                    <a:pt x="1058293" y="724968"/>
                    <a:pt x="1080958" y="694821"/>
                    <a:pt x="1113885" y="685869"/>
                  </a:cubicBezTo>
                  <a:cubicBezTo>
                    <a:pt x="1131123" y="681901"/>
                    <a:pt x="1148775" y="680018"/>
                    <a:pt x="1166462" y="680258"/>
                  </a:cubicBezTo>
                  <a:cubicBezTo>
                    <a:pt x="1277987" y="679783"/>
                    <a:pt x="1389417" y="680068"/>
                    <a:pt x="1505695" y="680068"/>
                  </a:cubicBezTo>
                  <a:close/>
                  <a:moveTo>
                    <a:pt x="1156479" y="2617441"/>
                  </a:moveTo>
                  <a:lnTo>
                    <a:pt x="501022" y="2617441"/>
                  </a:lnTo>
                  <a:cubicBezTo>
                    <a:pt x="501022" y="2680679"/>
                    <a:pt x="501022" y="2741065"/>
                    <a:pt x="501022" y="2801830"/>
                  </a:cubicBezTo>
                  <a:cubicBezTo>
                    <a:pt x="501022" y="2866685"/>
                    <a:pt x="528214" y="2893597"/>
                    <a:pt x="593817" y="2894263"/>
                  </a:cubicBezTo>
                  <a:cubicBezTo>
                    <a:pt x="666075" y="2895024"/>
                    <a:pt x="738238" y="2894263"/>
                    <a:pt x="810496" y="2894263"/>
                  </a:cubicBezTo>
                  <a:cubicBezTo>
                    <a:pt x="897871" y="2894263"/>
                    <a:pt x="985342" y="2894929"/>
                    <a:pt x="1072717" y="2894263"/>
                  </a:cubicBezTo>
                  <a:cubicBezTo>
                    <a:pt x="1121967" y="2893692"/>
                    <a:pt x="1153532" y="2870679"/>
                    <a:pt x="1155529" y="2828552"/>
                  </a:cubicBezTo>
                  <a:cubicBezTo>
                    <a:pt x="1158761" y="2758752"/>
                    <a:pt x="1156479" y="2689618"/>
                    <a:pt x="1156479" y="26174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10"/>
            <p:cNvSpPr/>
            <p:nvPr/>
          </p:nvSpPr>
          <p:spPr>
            <a:xfrm>
              <a:off x="5170886" y="3677176"/>
              <a:ext cx="1145185" cy="1520933"/>
            </a:xfrm>
            <a:custGeom>
              <a:avLst/>
              <a:gdLst/>
              <a:ahLst/>
              <a:cxnLst/>
              <a:rect l="l" t="t" r="r" b="b"/>
              <a:pathLst>
                <a:path w="1145185" h="1520933" extrusionOk="0">
                  <a:moveTo>
                    <a:pt x="158" y="946010"/>
                  </a:moveTo>
                  <a:cubicBezTo>
                    <a:pt x="1775" y="821530"/>
                    <a:pt x="38855" y="706560"/>
                    <a:pt x="95235" y="597486"/>
                  </a:cubicBezTo>
                  <a:cubicBezTo>
                    <a:pt x="204383" y="388277"/>
                    <a:pt x="356505" y="209308"/>
                    <a:pt x="510624" y="32621"/>
                  </a:cubicBezTo>
                  <a:cubicBezTo>
                    <a:pt x="546753" y="-8745"/>
                    <a:pt x="594862" y="-11123"/>
                    <a:pt x="629945" y="28722"/>
                  </a:cubicBezTo>
                  <a:cubicBezTo>
                    <a:pt x="798421" y="219959"/>
                    <a:pt x="965090" y="413097"/>
                    <a:pt x="1073287" y="646841"/>
                  </a:cubicBezTo>
                  <a:cubicBezTo>
                    <a:pt x="1149348" y="810975"/>
                    <a:pt x="1172642" y="980339"/>
                    <a:pt x="1106754" y="1155219"/>
                  </a:cubicBezTo>
                  <a:cubicBezTo>
                    <a:pt x="1012438" y="1405605"/>
                    <a:pt x="750692" y="1555855"/>
                    <a:pt x="479249" y="1514203"/>
                  </a:cubicBezTo>
                  <a:cubicBezTo>
                    <a:pt x="220926" y="1474644"/>
                    <a:pt x="16797" y="1249078"/>
                    <a:pt x="2535" y="987376"/>
                  </a:cubicBezTo>
                  <a:cubicBezTo>
                    <a:pt x="1870" y="973778"/>
                    <a:pt x="919" y="959894"/>
                    <a:pt x="158" y="946010"/>
                  </a:cubicBezTo>
                  <a:close/>
                  <a:moveTo>
                    <a:pt x="567480" y="187341"/>
                  </a:moveTo>
                  <a:cubicBezTo>
                    <a:pt x="468791" y="321996"/>
                    <a:pt x="368580" y="447046"/>
                    <a:pt x="282726" y="580179"/>
                  </a:cubicBezTo>
                  <a:cubicBezTo>
                    <a:pt x="231566" y="660055"/>
                    <a:pt x="193080" y="747372"/>
                    <a:pt x="168634" y="839028"/>
                  </a:cubicBezTo>
                  <a:cubicBezTo>
                    <a:pt x="123283" y="1011816"/>
                    <a:pt x="170726" y="1165109"/>
                    <a:pt x="313055" y="1277321"/>
                  </a:cubicBezTo>
                  <a:cubicBezTo>
                    <a:pt x="450821" y="1385920"/>
                    <a:pt x="605035" y="1399899"/>
                    <a:pt x="762577" y="1322491"/>
                  </a:cubicBezTo>
                  <a:cubicBezTo>
                    <a:pt x="954156" y="1228442"/>
                    <a:pt x="1037728" y="1012291"/>
                    <a:pt x="965851" y="794428"/>
                  </a:cubicBezTo>
                  <a:cubicBezTo>
                    <a:pt x="889409" y="561730"/>
                    <a:pt x="728540" y="382666"/>
                    <a:pt x="567480" y="1873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10"/>
            <p:cNvSpPr/>
            <p:nvPr/>
          </p:nvSpPr>
          <p:spPr>
            <a:xfrm>
              <a:off x="5668327" y="3397159"/>
              <a:ext cx="151266" cy="150994"/>
            </a:xfrm>
            <a:custGeom>
              <a:avLst/>
              <a:gdLst/>
              <a:ahLst/>
              <a:cxnLst/>
              <a:rect l="l" t="t" r="r" b="b"/>
              <a:pathLst>
                <a:path w="151266" h="150994" extrusionOk="0">
                  <a:moveTo>
                    <a:pt x="74223" y="151166"/>
                  </a:moveTo>
                  <a:cubicBezTo>
                    <a:pt x="33190" y="149646"/>
                    <a:pt x="587" y="116157"/>
                    <a:pt x="158" y="75090"/>
                  </a:cubicBezTo>
                  <a:cubicBezTo>
                    <a:pt x="115" y="33757"/>
                    <a:pt x="33580" y="215"/>
                    <a:pt x="74905" y="172"/>
                  </a:cubicBezTo>
                  <a:cubicBezTo>
                    <a:pt x="76073" y="171"/>
                    <a:pt x="77240" y="197"/>
                    <a:pt x="78406" y="250"/>
                  </a:cubicBezTo>
                  <a:cubicBezTo>
                    <a:pt x="119322" y="2567"/>
                    <a:pt x="151340" y="36383"/>
                    <a:pt x="151425" y="77373"/>
                  </a:cubicBezTo>
                  <a:cubicBezTo>
                    <a:pt x="148634" y="118234"/>
                    <a:pt x="115161" y="150229"/>
                    <a:pt x="74223" y="15116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10"/>
            <p:cNvSpPr/>
            <p:nvPr/>
          </p:nvSpPr>
          <p:spPr>
            <a:xfrm>
              <a:off x="3105670" y="2551769"/>
              <a:ext cx="1111134" cy="1111841"/>
            </a:xfrm>
            <a:custGeom>
              <a:avLst/>
              <a:gdLst/>
              <a:ahLst/>
              <a:cxnLst/>
              <a:rect l="l" t="t" r="r" b="b"/>
              <a:pathLst>
                <a:path w="1111134" h="1111841" extrusionOk="0">
                  <a:moveTo>
                    <a:pt x="825197" y="823769"/>
                  </a:moveTo>
                  <a:cubicBezTo>
                    <a:pt x="825197" y="864851"/>
                    <a:pt x="825672" y="901367"/>
                    <a:pt x="825197" y="937884"/>
                  </a:cubicBezTo>
                  <a:cubicBezTo>
                    <a:pt x="823771" y="1049430"/>
                    <a:pt x="761115" y="1111242"/>
                    <a:pt x="649591" y="1111717"/>
                  </a:cubicBezTo>
                  <a:cubicBezTo>
                    <a:pt x="585034" y="1111717"/>
                    <a:pt x="520382" y="1112383"/>
                    <a:pt x="455730" y="1111717"/>
                  </a:cubicBezTo>
                  <a:cubicBezTo>
                    <a:pt x="353808" y="1110671"/>
                    <a:pt x="290011" y="1046958"/>
                    <a:pt x="288490" y="945396"/>
                  </a:cubicBezTo>
                  <a:cubicBezTo>
                    <a:pt x="287920" y="906407"/>
                    <a:pt x="288490" y="867418"/>
                    <a:pt x="288490" y="823865"/>
                  </a:cubicBezTo>
                  <a:cubicBezTo>
                    <a:pt x="244470" y="823865"/>
                    <a:pt x="204347" y="824340"/>
                    <a:pt x="164225" y="823865"/>
                  </a:cubicBezTo>
                  <a:cubicBezTo>
                    <a:pt x="66962" y="822343"/>
                    <a:pt x="2595" y="758534"/>
                    <a:pt x="979" y="661442"/>
                  </a:cubicBezTo>
                  <a:cubicBezTo>
                    <a:pt x="-67" y="590501"/>
                    <a:pt x="-162" y="519465"/>
                    <a:pt x="979" y="448524"/>
                  </a:cubicBezTo>
                  <a:cubicBezTo>
                    <a:pt x="2500" y="356377"/>
                    <a:pt x="62208" y="293709"/>
                    <a:pt x="154432" y="288099"/>
                  </a:cubicBezTo>
                  <a:cubicBezTo>
                    <a:pt x="197122" y="285531"/>
                    <a:pt x="240001" y="287623"/>
                    <a:pt x="288395" y="287623"/>
                  </a:cubicBezTo>
                  <a:cubicBezTo>
                    <a:pt x="288395" y="245781"/>
                    <a:pt x="288395" y="208124"/>
                    <a:pt x="288395" y="170561"/>
                  </a:cubicBezTo>
                  <a:cubicBezTo>
                    <a:pt x="289346" y="63389"/>
                    <a:pt x="351431" y="1387"/>
                    <a:pt x="458772" y="721"/>
                  </a:cubicBezTo>
                  <a:cubicBezTo>
                    <a:pt x="527227" y="246"/>
                    <a:pt x="595682" y="-230"/>
                    <a:pt x="664042" y="721"/>
                  </a:cubicBezTo>
                  <a:cubicBezTo>
                    <a:pt x="757217" y="2148"/>
                    <a:pt x="818827" y="61011"/>
                    <a:pt x="823771" y="153729"/>
                  </a:cubicBezTo>
                  <a:cubicBezTo>
                    <a:pt x="826148" y="196427"/>
                    <a:pt x="823771" y="239315"/>
                    <a:pt x="823771" y="286862"/>
                  </a:cubicBezTo>
                  <a:cubicBezTo>
                    <a:pt x="864178" y="286862"/>
                    <a:pt x="899832" y="286862"/>
                    <a:pt x="934535" y="286862"/>
                  </a:cubicBezTo>
                  <a:cubicBezTo>
                    <a:pt x="1049768" y="288099"/>
                    <a:pt x="1110522" y="348769"/>
                    <a:pt x="1110997" y="462979"/>
                  </a:cubicBezTo>
                  <a:cubicBezTo>
                    <a:pt x="1110997" y="528879"/>
                    <a:pt x="1111663" y="594780"/>
                    <a:pt x="1110997" y="660681"/>
                  </a:cubicBezTo>
                  <a:cubicBezTo>
                    <a:pt x="1109761" y="758534"/>
                    <a:pt x="1046250" y="822343"/>
                    <a:pt x="949367" y="823769"/>
                  </a:cubicBezTo>
                  <a:cubicBezTo>
                    <a:pt x="910386" y="824245"/>
                    <a:pt x="871309" y="823769"/>
                    <a:pt x="825197" y="823769"/>
                  </a:cubicBezTo>
                  <a:close/>
                  <a:moveTo>
                    <a:pt x="441183" y="154680"/>
                  </a:moveTo>
                  <a:cubicBezTo>
                    <a:pt x="441183" y="221247"/>
                    <a:pt x="441183" y="284390"/>
                    <a:pt x="441183" y="347438"/>
                  </a:cubicBezTo>
                  <a:cubicBezTo>
                    <a:pt x="441183" y="410486"/>
                    <a:pt x="412660" y="438159"/>
                    <a:pt x="350955" y="440156"/>
                  </a:cubicBezTo>
                  <a:cubicBezTo>
                    <a:pt x="314256" y="441392"/>
                    <a:pt x="277461" y="440156"/>
                    <a:pt x="240762" y="440156"/>
                  </a:cubicBezTo>
                  <a:lnTo>
                    <a:pt x="155193" y="440156"/>
                  </a:lnTo>
                  <a:lnTo>
                    <a:pt x="155193" y="671047"/>
                  </a:lnTo>
                  <a:cubicBezTo>
                    <a:pt x="216327" y="671047"/>
                    <a:pt x="275465" y="671047"/>
                    <a:pt x="334697" y="671047"/>
                  </a:cubicBezTo>
                  <a:cubicBezTo>
                    <a:pt x="415988" y="671047"/>
                    <a:pt x="440803" y="696247"/>
                    <a:pt x="440898" y="778409"/>
                  </a:cubicBezTo>
                  <a:cubicBezTo>
                    <a:pt x="440898" y="837463"/>
                    <a:pt x="440898" y="896517"/>
                    <a:pt x="440898" y="956332"/>
                  </a:cubicBezTo>
                  <a:lnTo>
                    <a:pt x="666990" y="956332"/>
                  </a:lnTo>
                  <a:cubicBezTo>
                    <a:pt x="668539" y="953304"/>
                    <a:pt x="669750" y="950115"/>
                    <a:pt x="670603" y="946823"/>
                  </a:cubicBezTo>
                  <a:cubicBezTo>
                    <a:pt x="671300" y="890970"/>
                    <a:pt x="671648" y="835149"/>
                    <a:pt x="671648" y="779360"/>
                  </a:cubicBezTo>
                  <a:cubicBezTo>
                    <a:pt x="671648" y="696342"/>
                    <a:pt x="697319" y="671142"/>
                    <a:pt x="780891" y="671047"/>
                  </a:cubicBezTo>
                  <a:lnTo>
                    <a:pt x="955832" y="671047"/>
                  </a:lnTo>
                  <a:lnTo>
                    <a:pt x="955832" y="442818"/>
                  </a:lnTo>
                  <a:cubicBezTo>
                    <a:pt x="951150" y="441892"/>
                    <a:pt x="946421" y="441225"/>
                    <a:pt x="941666" y="440821"/>
                  </a:cubicBezTo>
                  <a:lnTo>
                    <a:pt x="785740" y="440821"/>
                  </a:lnTo>
                  <a:cubicBezTo>
                    <a:pt x="694372" y="440821"/>
                    <a:pt x="671648" y="417903"/>
                    <a:pt x="671648" y="325756"/>
                  </a:cubicBezTo>
                  <a:cubicBezTo>
                    <a:pt x="671648" y="269365"/>
                    <a:pt x="671648" y="212878"/>
                    <a:pt x="671648" y="1545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10"/>
            <p:cNvSpPr/>
            <p:nvPr/>
          </p:nvSpPr>
          <p:spPr>
            <a:xfrm>
              <a:off x="3586151" y="2161093"/>
              <a:ext cx="151081" cy="150453"/>
            </a:xfrm>
            <a:custGeom>
              <a:avLst/>
              <a:gdLst/>
              <a:ahLst/>
              <a:cxnLst/>
              <a:rect l="l" t="t" r="r" b="b"/>
              <a:pathLst>
                <a:path w="151081" h="150453" extrusionOk="0">
                  <a:moveTo>
                    <a:pt x="75554" y="150616"/>
                  </a:moveTo>
                  <a:cubicBezTo>
                    <a:pt x="34465" y="150266"/>
                    <a:pt x="1081" y="117339"/>
                    <a:pt x="158" y="76251"/>
                  </a:cubicBezTo>
                  <a:cubicBezTo>
                    <a:pt x="928" y="35217"/>
                    <a:pt x="33510" y="1878"/>
                    <a:pt x="74508" y="175"/>
                  </a:cubicBezTo>
                  <a:cubicBezTo>
                    <a:pt x="116514" y="-195"/>
                    <a:pt x="150867" y="33564"/>
                    <a:pt x="151237" y="75578"/>
                  </a:cubicBezTo>
                  <a:cubicBezTo>
                    <a:pt x="151241" y="76087"/>
                    <a:pt x="151241" y="76597"/>
                    <a:pt x="151235" y="77107"/>
                  </a:cubicBezTo>
                  <a:cubicBezTo>
                    <a:pt x="150716" y="118227"/>
                    <a:pt x="116967" y="151139"/>
                    <a:pt x="75856" y="150620"/>
                  </a:cubicBezTo>
                  <a:cubicBezTo>
                    <a:pt x="75755" y="150619"/>
                    <a:pt x="75655" y="150617"/>
                    <a:pt x="75554" y="150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69" name="Google Shape;269;p10"/>
          <p:cNvGrpSpPr/>
          <p:nvPr/>
        </p:nvGrpSpPr>
        <p:grpSpPr>
          <a:xfrm>
            <a:off x="4849039" y="4393391"/>
            <a:ext cx="504000" cy="480889"/>
            <a:chOff x="2743104" y="1682702"/>
            <a:chExt cx="3657600" cy="3489883"/>
          </a:xfrm>
        </p:grpSpPr>
        <p:sp>
          <p:nvSpPr>
            <p:cNvPr id="270" name="Google Shape;270;p10"/>
            <p:cNvSpPr/>
            <p:nvPr/>
          </p:nvSpPr>
          <p:spPr>
            <a:xfrm>
              <a:off x="2743104" y="1682702"/>
              <a:ext cx="3657600" cy="3489883"/>
            </a:xfrm>
            <a:custGeom>
              <a:avLst/>
              <a:gdLst/>
              <a:ahLst/>
              <a:cxnLst/>
              <a:rect l="l" t="t" r="r" b="b"/>
              <a:pathLst>
                <a:path w="3657600" h="3489883" extrusionOk="0">
                  <a:moveTo>
                    <a:pt x="262" y="1487984"/>
                  </a:moveTo>
                  <a:cubicBezTo>
                    <a:pt x="10645" y="1426128"/>
                    <a:pt x="18741" y="1363701"/>
                    <a:pt x="31886" y="1302416"/>
                  </a:cubicBezTo>
                  <a:cubicBezTo>
                    <a:pt x="58095" y="1183935"/>
                    <a:pt x="100936" y="1069751"/>
                    <a:pt x="159140" y="963253"/>
                  </a:cubicBezTo>
                  <a:cubicBezTo>
                    <a:pt x="228196" y="834687"/>
                    <a:pt x="296680" y="705645"/>
                    <a:pt x="367261" y="573083"/>
                  </a:cubicBezTo>
                  <a:cubicBezTo>
                    <a:pt x="306491" y="558427"/>
                    <a:pt x="299157" y="515033"/>
                    <a:pt x="299919" y="463264"/>
                  </a:cubicBezTo>
                  <a:cubicBezTo>
                    <a:pt x="301824" y="338409"/>
                    <a:pt x="299919" y="213555"/>
                    <a:pt x="300586" y="88605"/>
                  </a:cubicBezTo>
                  <a:cubicBezTo>
                    <a:pt x="300586" y="26844"/>
                    <a:pt x="325255" y="579"/>
                    <a:pt x="386311" y="484"/>
                  </a:cubicBezTo>
                  <a:cubicBezTo>
                    <a:pt x="624436" y="40"/>
                    <a:pt x="862561" y="40"/>
                    <a:pt x="1100686" y="484"/>
                  </a:cubicBezTo>
                  <a:cubicBezTo>
                    <a:pt x="1159550" y="484"/>
                    <a:pt x="1185077" y="27415"/>
                    <a:pt x="1185173" y="86607"/>
                  </a:cubicBezTo>
                  <a:cubicBezTo>
                    <a:pt x="1185173" y="213840"/>
                    <a:pt x="1185173" y="341169"/>
                    <a:pt x="1185173" y="468403"/>
                  </a:cubicBezTo>
                  <a:cubicBezTo>
                    <a:pt x="1185173" y="533970"/>
                    <a:pt x="1178219" y="545485"/>
                    <a:pt x="1120593" y="575271"/>
                  </a:cubicBezTo>
                  <a:cubicBezTo>
                    <a:pt x="1125737" y="585644"/>
                    <a:pt x="1130118" y="596207"/>
                    <a:pt x="1135928" y="606390"/>
                  </a:cubicBezTo>
                  <a:cubicBezTo>
                    <a:pt x="1201143" y="729151"/>
                    <a:pt x="1266453" y="851880"/>
                    <a:pt x="1331858" y="974577"/>
                  </a:cubicBezTo>
                  <a:cubicBezTo>
                    <a:pt x="1433783" y="1165297"/>
                    <a:pt x="1486584" y="1378367"/>
                    <a:pt x="1485496" y="1594568"/>
                  </a:cubicBezTo>
                  <a:cubicBezTo>
                    <a:pt x="1485496" y="1807417"/>
                    <a:pt x="1485496" y="2020329"/>
                    <a:pt x="1485496" y="2233305"/>
                  </a:cubicBezTo>
                  <a:lnTo>
                    <a:pt x="1485496" y="2278412"/>
                  </a:lnTo>
                  <a:cubicBezTo>
                    <a:pt x="1522548" y="2262044"/>
                    <a:pt x="1555695" y="2247675"/>
                    <a:pt x="1588652" y="2232734"/>
                  </a:cubicBezTo>
                  <a:cubicBezTo>
                    <a:pt x="2063759" y="2017030"/>
                    <a:pt x="2538770" y="1801326"/>
                    <a:pt x="3013687" y="1585622"/>
                  </a:cubicBezTo>
                  <a:cubicBezTo>
                    <a:pt x="3108937" y="1542132"/>
                    <a:pt x="3188852" y="1552981"/>
                    <a:pt x="3265242" y="1624259"/>
                  </a:cubicBezTo>
                  <a:cubicBezTo>
                    <a:pt x="3483079" y="1827433"/>
                    <a:pt x="3617667" y="2073145"/>
                    <a:pt x="3651481" y="2370721"/>
                  </a:cubicBezTo>
                  <a:cubicBezTo>
                    <a:pt x="3653029" y="2378817"/>
                    <a:pt x="3655129" y="2386798"/>
                    <a:pt x="3657767" y="2394607"/>
                  </a:cubicBezTo>
                  <a:lnTo>
                    <a:pt x="3657767" y="3336726"/>
                  </a:lnTo>
                  <a:cubicBezTo>
                    <a:pt x="3638717" y="3370318"/>
                    <a:pt x="3624335" y="3408098"/>
                    <a:pt x="3599570" y="3436742"/>
                  </a:cubicBezTo>
                  <a:cubicBezTo>
                    <a:pt x="3558326" y="3484324"/>
                    <a:pt x="3499557" y="3490034"/>
                    <a:pt x="3439359" y="3490034"/>
                  </a:cubicBezTo>
                  <a:cubicBezTo>
                    <a:pt x="2403166" y="3489527"/>
                    <a:pt x="1366973" y="3489526"/>
                    <a:pt x="330780" y="3490034"/>
                  </a:cubicBezTo>
                  <a:cubicBezTo>
                    <a:pt x="142375" y="3490034"/>
                    <a:pt x="61032" y="3431413"/>
                    <a:pt x="2834" y="3253743"/>
                  </a:cubicBezTo>
                  <a:cubicBezTo>
                    <a:pt x="2834" y="3252696"/>
                    <a:pt x="1024" y="3252125"/>
                    <a:pt x="167" y="3251364"/>
                  </a:cubicBezTo>
                  <a:close/>
                  <a:moveTo>
                    <a:pt x="143137" y="2363489"/>
                  </a:moveTo>
                  <a:cubicBezTo>
                    <a:pt x="143137" y="2638194"/>
                    <a:pt x="143137" y="2912963"/>
                    <a:pt x="143137" y="3187795"/>
                  </a:cubicBezTo>
                  <a:cubicBezTo>
                    <a:pt x="143137" y="3288954"/>
                    <a:pt x="198763" y="3346337"/>
                    <a:pt x="298586" y="3346527"/>
                  </a:cubicBezTo>
                  <a:cubicBezTo>
                    <a:pt x="595131" y="3346908"/>
                    <a:pt x="891612" y="3346908"/>
                    <a:pt x="1188030" y="3346527"/>
                  </a:cubicBezTo>
                  <a:cubicBezTo>
                    <a:pt x="1285661" y="3346527"/>
                    <a:pt x="1342621" y="3288192"/>
                    <a:pt x="1342621" y="3190079"/>
                  </a:cubicBezTo>
                  <a:cubicBezTo>
                    <a:pt x="1342621" y="2657163"/>
                    <a:pt x="1342621" y="2124248"/>
                    <a:pt x="1342621" y="1591332"/>
                  </a:cubicBezTo>
                  <a:cubicBezTo>
                    <a:pt x="1342954" y="1423183"/>
                    <a:pt x="1306921" y="1256946"/>
                    <a:pt x="1236989" y="1104000"/>
                  </a:cubicBezTo>
                  <a:cubicBezTo>
                    <a:pt x="1227464" y="1082683"/>
                    <a:pt x="1216510" y="1074214"/>
                    <a:pt x="1192126" y="1074309"/>
                  </a:cubicBezTo>
                  <a:cubicBezTo>
                    <a:pt x="892088" y="1075260"/>
                    <a:pt x="592051" y="1075260"/>
                    <a:pt x="292013" y="1074309"/>
                  </a:cubicBezTo>
                  <a:cubicBezTo>
                    <a:pt x="273025" y="1072175"/>
                    <a:pt x="255167" y="1083724"/>
                    <a:pt x="249341" y="1101906"/>
                  </a:cubicBezTo>
                  <a:cubicBezTo>
                    <a:pt x="178788" y="1255879"/>
                    <a:pt x="142552" y="1423325"/>
                    <a:pt x="143138" y="1592664"/>
                  </a:cubicBezTo>
                  <a:cubicBezTo>
                    <a:pt x="143201" y="1849606"/>
                    <a:pt x="143201" y="2106579"/>
                    <a:pt x="143137" y="2363584"/>
                  </a:cubicBezTo>
                  <a:close/>
                  <a:moveTo>
                    <a:pt x="2038613" y="2517558"/>
                  </a:moveTo>
                  <a:cubicBezTo>
                    <a:pt x="2078237" y="2636227"/>
                    <a:pt x="2058520" y="2737196"/>
                    <a:pt x="1961460" y="2813041"/>
                  </a:cubicBezTo>
                  <a:cubicBezTo>
                    <a:pt x="1881260" y="2875754"/>
                    <a:pt x="1789153" y="2885175"/>
                    <a:pt x="1700094" y="2835404"/>
                  </a:cubicBezTo>
                  <a:cubicBezTo>
                    <a:pt x="1574269" y="2764888"/>
                    <a:pt x="1544932" y="2652881"/>
                    <a:pt x="1585889" y="2519176"/>
                  </a:cubicBezTo>
                  <a:lnTo>
                    <a:pt x="1485591" y="2519176"/>
                  </a:lnTo>
                  <a:lnTo>
                    <a:pt x="1485591" y="2560572"/>
                  </a:lnTo>
                  <a:cubicBezTo>
                    <a:pt x="1485591" y="2733008"/>
                    <a:pt x="1486163" y="2905445"/>
                    <a:pt x="1485591" y="3077881"/>
                  </a:cubicBezTo>
                  <a:cubicBezTo>
                    <a:pt x="1485591" y="3167430"/>
                    <a:pt x="1497402" y="3258692"/>
                    <a:pt x="1449968" y="3344339"/>
                  </a:cubicBezTo>
                  <a:lnTo>
                    <a:pt x="2263307" y="3344339"/>
                  </a:lnTo>
                  <a:cubicBezTo>
                    <a:pt x="2194823" y="3175804"/>
                    <a:pt x="2214920" y="3049332"/>
                    <a:pt x="2323791" y="2954930"/>
                  </a:cubicBezTo>
                  <a:cubicBezTo>
                    <a:pt x="2421941" y="2869009"/>
                    <a:pt x="2564432" y="2856351"/>
                    <a:pt x="2676216" y="2923621"/>
                  </a:cubicBezTo>
                  <a:cubicBezTo>
                    <a:pt x="2731031" y="2955576"/>
                    <a:pt x="2773957" y="3004475"/>
                    <a:pt x="2798517" y="3062940"/>
                  </a:cubicBezTo>
                  <a:cubicBezTo>
                    <a:pt x="2838998" y="3158675"/>
                    <a:pt x="2827949" y="3252316"/>
                    <a:pt x="2776229" y="3346623"/>
                  </a:cubicBezTo>
                  <a:lnTo>
                    <a:pt x="3442979" y="3346623"/>
                  </a:lnTo>
                  <a:cubicBezTo>
                    <a:pt x="3453742" y="3346623"/>
                    <a:pt x="3467077" y="3349858"/>
                    <a:pt x="3474506" y="3344719"/>
                  </a:cubicBezTo>
                  <a:cubicBezTo>
                    <a:pt x="3489556" y="3334442"/>
                    <a:pt x="3512606" y="3319787"/>
                    <a:pt x="3512606" y="3306654"/>
                  </a:cubicBezTo>
                  <a:cubicBezTo>
                    <a:pt x="3515845" y="3205971"/>
                    <a:pt x="3514416" y="3105288"/>
                    <a:pt x="3514416" y="3002131"/>
                  </a:cubicBezTo>
                  <a:cubicBezTo>
                    <a:pt x="3382971" y="3009649"/>
                    <a:pt x="3279530" y="2964065"/>
                    <a:pt x="3213140" y="2852153"/>
                  </a:cubicBezTo>
                  <a:cubicBezTo>
                    <a:pt x="3146751" y="2740241"/>
                    <a:pt x="3159419" y="2628329"/>
                    <a:pt x="3225809" y="2517749"/>
                  </a:cubicBezTo>
                  <a:close/>
                  <a:moveTo>
                    <a:pt x="1640944" y="2365868"/>
                  </a:moveTo>
                  <a:lnTo>
                    <a:pt x="1643706" y="2371673"/>
                  </a:lnTo>
                  <a:lnTo>
                    <a:pt x="3508701" y="2371673"/>
                  </a:lnTo>
                  <a:cubicBezTo>
                    <a:pt x="3470601" y="2105215"/>
                    <a:pt x="3349157" y="1886815"/>
                    <a:pt x="3147989" y="1712665"/>
                  </a:cubicBezTo>
                  <a:cubicBezTo>
                    <a:pt x="3136968" y="1703835"/>
                    <a:pt x="3122593" y="1700349"/>
                    <a:pt x="3108746" y="1703149"/>
                  </a:cubicBezTo>
                  <a:cubicBezTo>
                    <a:pt x="3055311" y="1723990"/>
                    <a:pt x="3003209" y="1748447"/>
                    <a:pt x="2949298" y="1772143"/>
                  </a:cubicBezTo>
                  <a:cubicBezTo>
                    <a:pt x="3026450" y="1868258"/>
                    <a:pt x="3041309" y="1956474"/>
                    <a:pt x="2994637" y="2043359"/>
                  </a:cubicBezTo>
                  <a:cubicBezTo>
                    <a:pt x="2947964" y="2130243"/>
                    <a:pt x="2872431" y="2174589"/>
                    <a:pt x="2774419" y="2164597"/>
                  </a:cubicBezTo>
                  <a:cubicBezTo>
                    <a:pt x="2648117" y="2151750"/>
                    <a:pt x="2582871" y="2071146"/>
                    <a:pt x="2563535" y="1947148"/>
                  </a:cubicBezTo>
                  <a:close/>
                  <a:moveTo>
                    <a:pt x="1141643" y="930517"/>
                  </a:moveTo>
                  <a:cubicBezTo>
                    <a:pt x="1141770" y="926571"/>
                    <a:pt x="1141321" y="922628"/>
                    <a:pt x="1140310" y="918812"/>
                  </a:cubicBezTo>
                  <a:cubicBezTo>
                    <a:pt x="1081826" y="808803"/>
                    <a:pt x="1023819" y="698508"/>
                    <a:pt x="963716" y="589451"/>
                  </a:cubicBezTo>
                  <a:cubicBezTo>
                    <a:pt x="958192" y="579363"/>
                    <a:pt x="939618" y="571370"/>
                    <a:pt x="926950" y="571179"/>
                  </a:cubicBezTo>
                  <a:cubicBezTo>
                    <a:pt x="804554" y="569847"/>
                    <a:pt x="682157" y="571179"/>
                    <a:pt x="559761" y="569847"/>
                  </a:cubicBezTo>
                  <a:cubicBezTo>
                    <a:pt x="540713" y="568113"/>
                    <a:pt x="522812" y="579170"/>
                    <a:pt x="515851" y="596969"/>
                  </a:cubicBezTo>
                  <a:cubicBezTo>
                    <a:pt x="462034" y="699936"/>
                    <a:pt x="406885" y="802331"/>
                    <a:pt x="352402" y="905013"/>
                  </a:cubicBezTo>
                  <a:cubicBezTo>
                    <a:pt x="348729" y="913320"/>
                    <a:pt x="345549" y="921836"/>
                    <a:pt x="342877" y="930517"/>
                  </a:cubicBezTo>
                  <a:close/>
                  <a:moveTo>
                    <a:pt x="445461" y="425294"/>
                  </a:moveTo>
                  <a:lnTo>
                    <a:pt x="1040011" y="425294"/>
                  </a:lnTo>
                  <a:lnTo>
                    <a:pt x="1040011" y="145418"/>
                  </a:lnTo>
                  <a:lnTo>
                    <a:pt x="445461" y="145418"/>
                  </a:lnTo>
                  <a:close/>
                  <a:moveTo>
                    <a:pt x="2363701" y="3179896"/>
                  </a:moveTo>
                  <a:cubicBezTo>
                    <a:pt x="2363982" y="3267088"/>
                    <a:pt x="2434957" y="3337544"/>
                    <a:pt x="2522229" y="3337263"/>
                  </a:cubicBezTo>
                  <a:cubicBezTo>
                    <a:pt x="2607177" y="3336989"/>
                    <a:pt x="2676709" y="3269665"/>
                    <a:pt x="2679645" y="3184845"/>
                  </a:cubicBezTo>
                  <a:cubicBezTo>
                    <a:pt x="2682662" y="3097704"/>
                    <a:pt x="2614402" y="3024620"/>
                    <a:pt x="2527182" y="3021606"/>
                  </a:cubicBezTo>
                  <a:cubicBezTo>
                    <a:pt x="2439962" y="3018592"/>
                    <a:pt x="2366811" y="3086790"/>
                    <a:pt x="2363794" y="3173930"/>
                  </a:cubicBezTo>
                  <a:cubicBezTo>
                    <a:pt x="2363726" y="3175918"/>
                    <a:pt x="2363694" y="3177907"/>
                    <a:pt x="2363701" y="3179896"/>
                  </a:cubicBezTo>
                  <a:close/>
                  <a:moveTo>
                    <a:pt x="3513559" y="2541254"/>
                  </a:moveTo>
                  <a:cubicBezTo>
                    <a:pt x="3435835" y="2527360"/>
                    <a:pt x="3372208" y="2554767"/>
                    <a:pt x="3336108" y="2615482"/>
                  </a:cubicBezTo>
                  <a:cubicBezTo>
                    <a:pt x="3301111" y="2674472"/>
                    <a:pt x="3307141" y="2749099"/>
                    <a:pt x="3351158" y="2801716"/>
                  </a:cubicBezTo>
                  <a:cubicBezTo>
                    <a:pt x="3392115" y="2851106"/>
                    <a:pt x="3456980" y="2871186"/>
                    <a:pt x="3513083" y="2851772"/>
                  </a:cubicBezTo>
                  <a:close/>
                  <a:moveTo>
                    <a:pt x="1915169" y="2619098"/>
                  </a:moveTo>
                  <a:cubicBezTo>
                    <a:pt x="1914754" y="2562861"/>
                    <a:pt x="1869253" y="2517358"/>
                    <a:pt x="1812965" y="2516892"/>
                  </a:cubicBezTo>
                  <a:cubicBezTo>
                    <a:pt x="1756257" y="2517102"/>
                    <a:pt x="1710456" y="2563202"/>
                    <a:pt x="1710667" y="2619859"/>
                  </a:cubicBezTo>
                  <a:cubicBezTo>
                    <a:pt x="1710877" y="2676516"/>
                    <a:pt x="1757019" y="2722275"/>
                    <a:pt x="1813727" y="2722065"/>
                  </a:cubicBezTo>
                  <a:cubicBezTo>
                    <a:pt x="1869991" y="2721130"/>
                    <a:pt x="1915124" y="2675318"/>
                    <a:pt x="1915169" y="2619098"/>
                  </a:cubicBezTo>
                  <a:close/>
                  <a:moveTo>
                    <a:pt x="2795088" y="2023374"/>
                  </a:moveTo>
                  <a:cubicBezTo>
                    <a:pt x="2841153" y="2022084"/>
                    <a:pt x="2877791" y="1984339"/>
                    <a:pt x="2877670" y="1938298"/>
                  </a:cubicBezTo>
                  <a:cubicBezTo>
                    <a:pt x="2876802" y="1891837"/>
                    <a:pt x="2838400" y="1854877"/>
                    <a:pt x="2791897" y="1855744"/>
                  </a:cubicBezTo>
                  <a:cubicBezTo>
                    <a:pt x="2745394" y="1856611"/>
                    <a:pt x="2708400" y="1894978"/>
                    <a:pt x="2709268" y="1941438"/>
                  </a:cubicBezTo>
                  <a:cubicBezTo>
                    <a:pt x="2710868" y="1987498"/>
                    <a:pt x="2748962" y="2023867"/>
                    <a:pt x="2795088" y="20233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10"/>
            <p:cNvSpPr/>
            <p:nvPr/>
          </p:nvSpPr>
          <p:spPr>
            <a:xfrm>
              <a:off x="3034858" y="3441736"/>
              <a:ext cx="144483" cy="1375636"/>
            </a:xfrm>
            <a:custGeom>
              <a:avLst/>
              <a:gdLst/>
              <a:ahLst/>
              <a:cxnLst/>
              <a:rect l="l" t="t" r="r" b="b"/>
              <a:pathLst>
                <a:path w="144483" h="1375636" extrusionOk="0">
                  <a:moveTo>
                    <a:pt x="144277" y="692861"/>
                  </a:moveTo>
                  <a:cubicBezTo>
                    <a:pt x="144277" y="892705"/>
                    <a:pt x="145135" y="1092548"/>
                    <a:pt x="143134" y="1291725"/>
                  </a:cubicBezTo>
                  <a:cubicBezTo>
                    <a:pt x="143134" y="1315421"/>
                    <a:pt x="133609" y="1345778"/>
                    <a:pt x="116750" y="1360624"/>
                  </a:cubicBezTo>
                  <a:cubicBezTo>
                    <a:pt x="97352" y="1375118"/>
                    <a:pt x="72211" y="1379534"/>
                    <a:pt x="49027" y="1372519"/>
                  </a:cubicBezTo>
                  <a:cubicBezTo>
                    <a:pt x="29025" y="1364145"/>
                    <a:pt x="15880" y="1336833"/>
                    <a:pt x="2736" y="1315421"/>
                  </a:cubicBezTo>
                  <a:cubicBezTo>
                    <a:pt x="-2122" y="1307713"/>
                    <a:pt x="1402" y="1294580"/>
                    <a:pt x="1402" y="1283827"/>
                  </a:cubicBezTo>
                  <a:lnTo>
                    <a:pt x="1402" y="97043"/>
                  </a:lnTo>
                  <a:cubicBezTo>
                    <a:pt x="1402" y="87526"/>
                    <a:pt x="926" y="78010"/>
                    <a:pt x="1402" y="68494"/>
                  </a:cubicBezTo>
                  <a:cubicBezTo>
                    <a:pt x="3047" y="30908"/>
                    <a:pt x="33575" y="1032"/>
                    <a:pt x="71221" y="166"/>
                  </a:cubicBezTo>
                  <a:cubicBezTo>
                    <a:pt x="110070" y="-638"/>
                    <a:pt x="142360" y="29885"/>
                    <a:pt x="143706" y="68684"/>
                  </a:cubicBezTo>
                  <a:cubicBezTo>
                    <a:pt x="145420" y="97233"/>
                    <a:pt x="144277" y="125782"/>
                    <a:pt x="144277" y="1543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10"/>
            <p:cNvSpPr/>
            <p:nvPr/>
          </p:nvSpPr>
          <p:spPr>
            <a:xfrm>
              <a:off x="3036284" y="3120759"/>
              <a:ext cx="142398" cy="142281"/>
            </a:xfrm>
            <a:custGeom>
              <a:avLst/>
              <a:gdLst/>
              <a:ahLst/>
              <a:cxnLst/>
              <a:rect l="l" t="t" r="r" b="b"/>
              <a:pathLst>
                <a:path w="142398" h="142281" extrusionOk="0">
                  <a:moveTo>
                    <a:pt x="142566" y="70864"/>
                  </a:moveTo>
                  <a:cubicBezTo>
                    <a:pt x="141964" y="109185"/>
                    <a:pt x="111726" y="140477"/>
                    <a:pt x="73415" y="142427"/>
                  </a:cubicBezTo>
                  <a:cubicBezTo>
                    <a:pt x="33653" y="142905"/>
                    <a:pt x="949" y="111250"/>
                    <a:pt x="167" y="71530"/>
                  </a:cubicBezTo>
                  <a:cubicBezTo>
                    <a:pt x="269" y="32007"/>
                    <a:pt x="32420" y="49"/>
                    <a:pt x="71979" y="151"/>
                  </a:cubicBezTo>
                  <a:cubicBezTo>
                    <a:pt x="72235" y="152"/>
                    <a:pt x="72491" y="154"/>
                    <a:pt x="72748" y="157"/>
                  </a:cubicBezTo>
                  <a:cubicBezTo>
                    <a:pt x="111204" y="1273"/>
                    <a:pt x="141971" y="32430"/>
                    <a:pt x="142566" y="708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73" name="Google Shape;273;p10"/>
          <p:cNvSpPr/>
          <p:nvPr/>
        </p:nvSpPr>
        <p:spPr>
          <a:xfrm>
            <a:off x="647800" y="5413334"/>
            <a:ext cx="432000" cy="432141"/>
          </a:xfrm>
          <a:custGeom>
            <a:avLst/>
            <a:gdLst/>
            <a:ahLst/>
            <a:cxnLst/>
            <a:rect l="l" t="t" r="r" b="b"/>
            <a:pathLst>
              <a:path w="171394" h="171450" extrusionOk="0">
                <a:moveTo>
                  <a:pt x="23813" y="171450"/>
                </a:moveTo>
                <a:cubicBezTo>
                  <a:pt x="17182" y="171450"/>
                  <a:pt x="11555" y="169139"/>
                  <a:pt x="6933" y="164517"/>
                </a:cubicBezTo>
                <a:cubicBezTo>
                  <a:pt x="2311" y="159895"/>
                  <a:pt x="0" y="154268"/>
                  <a:pt x="0" y="147638"/>
                </a:cubicBezTo>
                <a:lnTo>
                  <a:pt x="0" y="108786"/>
                </a:lnTo>
                <a:lnTo>
                  <a:pt x="23171" y="47369"/>
                </a:lnTo>
                <a:cubicBezTo>
                  <a:pt x="25198" y="41885"/>
                  <a:pt x="28471" y="37382"/>
                  <a:pt x="32989" y="33859"/>
                </a:cubicBezTo>
                <a:cubicBezTo>
                  <a:pt x="37508" y="30336"/>
                  <a:pt x="42606" y="28575"/>
                  <a:pt x="48284" y="28575"/>
                </a:cubicBezTo>
                <a:cubicBezTo>
                  <a:pt x="54573" y="28575"/>
                  <a:pt x="60004" y="30636"/>
                  <a:pt x="64578" y="34757"/>
                </a:cubicBezTo>
                <a:cubicBezTo>
                  <a:pt x="69151" y="38878"/>
                  <a:pt x="71438" y="44041"/>
                  <a:pt x="71438" y="50244"/>
                </a:cubicBezTo>
                <a:lnTo>
                  <a:pt x="71438" y="65210"/>
                </a:lnTo>
                <a:lnTo>
                  <a:pt x="61913" y="65210"/>
                </a:lnTo>
                <a:lnTo>
                  <a:pt x="61913" y="50244"/>
                </a:lnTo>
                <a:cubicBezTo>
                  <a:pt x="61913" y="46715"/>
                  <a:pt x="60539" y="43809"/>
                  <a:pt x="57791" y="41525"/>
                </a:cubicBezTo>
                <a:cubicBezTo>
                  <a:pt x="55043" y="39242"/>
                  <a:pt x="51838" y="38100"/>
                  <a:pt x="48174" y="38100"/>
                </a:cubicBezTo>
                <a:cubicBezTo>
                  <a:pt x="44389" y="38100"/>
                  <a:pt x="41119" y="39330"/>
                  <a:pt x="38366" y="41791"/>
                </a:cubicBezTo>
                <a:cubicBezTo>
                  <a:pt x="35612" y="44252"/>
                  <a:pt x="33570" y="47234"/>
                  <a:pt x="32239" y="50739"/>
                </a:cubicBezTo>
                <a:lnTo>
                  <a:pt x="9525" y="110344"/>
                </a:lnTo>
                <a:lnTo>
                  <a:pt x="9525" y="147638"/>
                </a:lnTo>
                <a:cubicBezTo>
                  <a:pt x="9525" y="151686"/>
                  <a:pt x="10894" y="155079"/>
                  <a:pt x="13633" y="157817"/>
                </a:cubicBezTo>
                <a:cubicBezTo>
                  <a:pt x="16371" y="160556"/>
                  <a:pt x="19764" y="161925"/>
                  <a:pt x="23813" y="161925"/>
                </a:cubicBezTo>
                <a:lnTo>
                  <a:pt x="52388" y="161925"/>
                </a:lnTo>
                <a:cubicBezTo>
                  <a:pt x="56307" y="161925"/>
                  <a:pt x="59669" y="160556"/>
                  <a:pt x="62471" y="157817"/>
                </a:cubicBezTo>
                <a:cubicBezTo>
                  <a:pt x="65274" y="155079"/>
                  <a:pt x="66675" y="151686"/>
                  <a:pt x="66675" y="147638"/>
                </a:cubicBezTo>
                <a:lnTo>
                  <a:pt x="66675" y="128588"/>
                </a:lnTo>
                <a:lnTo>
                  <a:pt x="76200" y="128588"/>
                </a:lnTo>
                <a:lnTo>
                  <a:pt x="76200" y="147638"/>
                </a:lnTo>
                <a:cubicBezTo>
                  <a:pt x="76200" y="154268"/>
                  <a:pt x="73849" y="159895"/>
                  <a:pt x="69148" y="164517"/>
                </a:cubicBezTo>
                <a:cubicBezTo>
                  <a:pt x="64446" y="169139"/>
                  <a:pt x="58860" y="171450"/>
                  <a:pt x="52388" y="171450"/>
                </a:cubicBezTo>
                <a:lnTo>
                  <a:pt x="23813" y="171450"/>
                </a:lnTo>
                <a:close/>
                <a:moveTo>
                  <a:pt x="147582" y="171450"/>
                </a:moveTo>
                <a:lnTo>
                  <a:pt x="119007" y="171450"/>
                </a:lnTo>
                <a:cubicBezTo>
                  <a:pt x="112393" y="171450"/>
                  <a:pt x="106771" y="169139"/>
                  <a:pt x="102140" y="164517"/>
                </a:cubicBezTo>
                <a:cubicBezTo>
                  <a:pt x="97510" y="159895"/>
                  <a:pt x="95195" y="154268"/>
                  <a:pt x="95195" y="147638"/>
                </a:cubicBezTo>
                <a:lnTo>
                  <a:pt x="95195" y="128588"/>
                </a:lnTo>
                <a:lnTo>
                  <a:pt x="104720" y="128588"/>
                </a:lnTo>
                <a:lnTo>
                  <a:pt x="104720" y="147638"/>
                </a:lnTo>
                <a:cubicBezTo>
                  <a:pt x="104720" y="151686"/>
                  <a:pt x="106089" y="155079"/>
                  <a:pt x="108828" y="157817"/>
                </a:cubicBezTo>
                <a:cubicBezTo>
                  <a:pt x="111566" y="160556"/>
                  <a:pt x="114959" y="161925"/>
                  <a:pt x="119007" y="161925"/>
                </a:cubicBezTo>
                <a:lnTo>
                  <a:pt x="147582" y="161925"/>
                </a:lnTo>
                <a:cubicBezTo>
                  <a:pt x="151503" y="161925"/>
                  <a:pt x="154864" y="160556"/>
                  <a:pt x="157666" y="157817"/>
                </a:cubicBezTo>
                <a:cubicBezTo>
                  <a:pt x="160469" y="155079"/>
                  <a:pt x="161870" y="151686"/>
                  <a:pt x="161870" y="147638"/>
                </a:cubicBezTo>
                <a:lnTo>
                  <a:pt x="161870" y="110344"/>
                </a:lnTo>
                <a:lnTo>
                  <a:pt x="138973" y="50739"/>
                </a:lnTo>
                <a:cubicBezTo>
                  <a:pt x="137606" y="47234"/>
                  <a:pt x="135554" y="44252"/>
                  <a:pt x="132819" y="41791"/>
                </a:cubicBezTo>
                <a:cubicBezTo>
                  <a:pt x="130083" y="39330"/>
                  <a:pt x="126884" y="38100"/>
                  <a:pt x="123221" y="38100"/>
                </a:cubicBezTo>
                <a:cubicBezTo>
                  <a:pt x="119569" y="38100"/>
                  <a:pt x="116367" y="39242"/>
                  <a:pt x="113613" y="41525"/>
                </a:cubicBezTo>
                <a:cubicBezTo>
                  <a:pt x="110860" y="43809"/>
                  <a:pt x="109483" y="46715"/>
                  <a:pt x="109483" y="50244"/>
                </a:cubicBezTo>
                <a:lnTo>
                  <a:pt x="109483" y="65210"/>
                </a:lnTo>
                <a:lnTo>
                  <a:pt x="99957" y="65210"/>
                </a:lnTo>
                <a:lnTo>
                  <a:pt x="99957" y="50244"/>
                </a:lnTo>
                <a:cubicBezTo>
                  <a:pt x="99957" y="44041"/>
                  <a:pt x="102244" y="38878"/>
                  <a:pt x="106817" y="34757"/>
                </a:cubicBezTo>
                <a:cubicBezTo>
                  <a:pt x="111391" y="30636"/>
                  <a:pt x="116822" y="28575"/>
                  <a:pt x="123111" y="28575"/>
                </a:cubicBezTo>
                <a:cubicBezTo>
                  <a:pt x="128789" y="28575"/>
                  <a:pt x="133848" y="30336"/>
                  <a:pt x="138287" y="33859"/>
                </a:cubicBezTo>
                <a:cubicBezTo>
                  <a:pt x="142726" y="37382"/>
                  <a:pt x="145977" y="41885"/>
                  <a:pt x="148041" y="47369"/>
                </a:cubicBezTo>
                <a:lnTo>
                  <a:pt x="171395" y="108786"/>
                </a:lnTo>
                <a:lnTo>
                  <a:pt x="171395" y="147638"/>
                </a:lnTo>
                <a:cubicBezTo>
                  <a:pt x="171395" y="154268"/>
                  <a:pt x="169044" y="159895"/>
                  <a:pt x="164343" y="164517"/>
                </a:cubicBezTo>
                <a:cubicBezTo>
                  <a:pt x="159642" y="169139"/>
                  <a:pt x="154055" y="171450"/>
                  <a:pt x="147582" y="171450"/>
                </a:cubicBezTo>
                <a:close/>
                <a:moveTo>
                  <a:pt x="85725" y="78233"/>
                </a:moveTo>
                <a:lnTo>
                  <a:pt x="60960" y="102760"/>
                </a:lnTo>
                <a:lnTo>
                  <a:pt x="54402" y="96203"/>
                </a:lnTo>
                <a:lnTo>
                  <a:pt x="80963" y="69642"/>
                </a:lnTo>
                <a:lnTo>
                  <a:pt x="80963" y="0"/>
                </a:lnTo>
                <a:lnTo>
                  <a:pt x="90488" y="0"/>
                </a:lnTo>
                <a:lnTo>
                  <a:pt x="90488" y="69642"/>
                </a:lnTo>
                <a:lnTo>
                  <a:pt x="117048" y="96203"/>
                </a:lnTo>
                <a:lnTo>
                  <a:pt x="110435" y="102760"/>
                </a:lnTo>
                <a:lnTo>
                  <a:pt x="85725" y="7823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1"/>
          <p:cNvSpPr/>
          <p:nvPr/>
        </p:nvSpPr>
        <p:spPr>
          <a:xfrm>
            <a:off x="0" y="2331218"/>
            <a:ext cx="9143999" cy="4526782"/>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9" name="Google Shape;279;p11"/>
          <p:cNvSpPr txBox="1"/>
          <p:nvPr/>
        </p:nvSpPr>
        <p:spPr>
          <a:xfrm>
            <a:off x="431800" y="379681"/>
            <a:ext cx="8243888"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Factores que contribuyen a la emergencia y re-emergencia de enfermedades zoonóticas</a:t>
            </a:r>
            <a:endParaRPr/>
          </a:p>
        </p:txBody>
      </p:sp>
      <p:sp>
        <p:nvSpPr>
          <p:cNvPr id="280" name="Google Shape;280;p11"/>
          <p:cNvSpPr txBox="1"/>
          <p:nvPr/>
        </p:nvSpPr>
        <p:spPr>
          <a:xfrm>
            <a:off x="431799" y="2761506"/>
            <a:ext cx="4140201" cy="3620244"/>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dirty="0" err="1">
                <a:solidFill>
                  <a:schemeClr val="dk1"/>
                </a:solidFill>
                <a:latin typeface="Arial"/>
                <a:ea typeface="Arial"/>
                <a:cs typeface="Arial"/>
                <a:sym typeface="Arial"/>
              </a:rPr>
              <a:t>Avances</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médicos</a:t>
            </a:r>
            <a:endParaRPr dirty="0"/>
          </a:p>
          <a:p>
            <a:pPr marL="358775" marR="0" lvl="0" indent="0"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Personas </a:t>
            </a:r>
            <a:r>
              <a:rPr lang="en-US" sz="1600" b="0" i="0" u="none" strike="noStrike" cap="none" dirty="0" err="1">
                <a:solidFill>
                  <a:schemeClr val="dk1"/>
                </a:solidFill>
                <a:latin typeface="Arial"/>
                <a:ea typeface="Arial"/>
                <a:cs typeface="Arial"/>
                <a:sym typeface="Arial"/>
              </a:rPr>
              <a:t>inmunocomprometidas</a:t>
            </a:r>
            <a:r>
              <a:rPr lang="en-US" sz="1600" b="0" i="0" u="none" strike="noStrike" cap="none" dirty="0">
                <a:solidFill>
                  <a:schemeClr val="dk1"/>
                </a:solidFill>
                <a:latin typeface="Arial"/>
                <a:ea typeface="Arial"/>
                <a:cs typeface="Arial"/>
                <a:sym typeface="Arial"/>
              </a:rPr>
              <a:t> </a:t>
            </a:r>
            <a:endParaRPr dirty="0"/>
          </a:p>
          <a:p>
            <a:pPr marL="342900" marR="0" lvl="0" indent="-342900" algn="l" rtl="0">
              <a:lnSpc>
                <a:spcPct val="100000"/>
              </a:lnSpc>
              <a:spcBef>
                <a:spcPts val="1200"/>
              </a:spcBef>
              <a:spcAft>
                <a:spcPts val="0"/>
              </a:spcAft>
              <a:buClr>
                <a:srgbClr val="000000"/>
              </a:buClr>
              <a:buSzPts val="1600"/>
              <a:buFont typeface="Arial"/>
              <a:buChar char="•"/>
            </a:pPr>
            <a:r>
              <a:rPr lang="en-US" sz="1600" b="1"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Viajes</a:t>
            </a:r>
            <a:r>
              <a:rPr lang="en-US" sz="1600" b="1"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sz="1600" b="1" i="0" u="none" strike="noStrike" cap="none" dirty="0" err="1">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aéreos</a:t>
            </a:r>
            <a:endParaRPr b="1" dirty="0"/>
          </a:p>
          <a:p>
            <a:pPr marL="539750" marR="0" lvl="0" indent="-180975"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Mayor </a:t>
            </a:r>
            <a:r>
              <a:rPr lang="en-US" sz="1600" b="0" i="0" u="none" strike="noStrike" cap="none" dirty="0" err="1">
                <a:solidFill>
                  <a:schemeClr val="dk1"/>
                </a:solidFill>
                <a:latin typeface="Arial"/>
                <a:ea typeface="Arial"/>
                <a:cs typeface="Arial"/>
                <a:sym typeface="Arial"/>
              </a:rPr>
              <a:t>movimiento</a:t>
            </a:r>
            <a:r>
              <a:rPr lang="en-US" sz="1600" b="0" i="0" u="none" strike="noStrike" cap="none" dirty="0">
                <a:solidFill>
                  <a:schemeClr val="dk1"/>
                </a:solidFill>
                <a:latin typeface="Arial"/>
                <a:ea typeface="Arial"/>
                <a:cs typeface="Arial"/>
                <a:sym typeface="Arial"/>
              </a:rPr>
              <a:t> de personas</a:t>
            </a:r>
            <a:endParaRPr dirty="0"/>
          </a:p>
          <a:p>
            <a:pPr marL="539750" marR="0" lvl="0" indent="-180975" algn="l" rtl="0">
              <a:lnSpc>
                <a:spcPct val="100000"/>
              </a:lnSpc>
              <a:spcBef>
                <a:spcPts val="1200"/>
              </a:spcBef>
              <a:spcAft>
                <a:spcPts val="0"/>
              </a:spcAft>
              <a:buNone/>
            </a:pPr>
            <a:r>
              <a:rPr lang="en-US" sz="1600" b="0" i="0" u="none" strike="noStrike" cap="none" dirty="0">
                <a:solidFill>
                  <a:schemeClr val="dk1"/>
                </a:solidFill>
                <a:latin typeface="Arial"/>
                <a:ea typeface="Arial"/>
                <a:cs typeface="Arial"/>
                <a:sym typeface="Arial"/>
              </a:rPr>
              <a:t>– Mayor </a:t>
            </a:r>
            <a:r>
              <a:rPr lang="en-US" sz="1600" b="0" i="0" u="none" strike="noStrike" cap="none" dirty="0" err="1">
                <a:solidFill>
                  <a:schemeClr val="dk1"/>
                </a:solidFill>
                <a:latin typeface="Arial"/>
                <a:ea typeface="Arial"/>
                <a:cs typeface="Arial"/>
                <a:sym typeface="Arial"/>
              </a:rPr>
              <a:t>comercio</a:t>
            </a:r>
            <a:r>
              <a:rPr lang="en-US" sz="1600" b="0" i="0" u="none" strike="noStrike" cap="none" dirty="0">
                <a:solidFill>
                  <a:schemeClr val="dk1"/>
                </a:solidFill>
                <a:latin typeface="Arial"/>
                <a:ea typeface="Arial"/>
                <a:cs typeface="Arial"/>
                <a:sym typeface="Arial"/>
              </a:rPr>
              <a:t> de </a:t>
            </a:r>
            <a:r>
              <a:rPr lang="en-US" sz="1600" b="0" i="0" u="none" strike="noStrike" cap="none" dirty="0" err="1">
                <a:solidFill>
                  <a:schemeClr val="dk1"/>
                </a:solidFill>
                <a:latin typeface="Arial"/>
                <a:ea typeface="Arial"/>
                <a:cs typeface="Arial"/>
                <a:sym typeface="Arial"/>
              </a:rPr>
              <a:t>animales</a:t>
            </a:r>
            <a:r>
              <a:rPr lang="en-US" sz="1600" b="0" i="0" u="none" strike="noStrike" cap="none" dirty="0">
                <a:solidFill>
                  <a:schemeClr val="dk1"/>
                </a:solidFill>
                <a:latin typeface="Arial"/>
                <a:ea typeface="Arial"/>
                <a:cs typeface="Arial"/>
                <a:sym typeface="Arial"/>
              </a:rPr>
              <a:t> / </a:t>
            </a:r>
            <a:r>
              <a:rPr lang="en-US" sz="1600" b="0" i="0" u="none" strike="noStrike" cap="none" dirty="0" err="1">
                <a:solidFill>
                  <a:schemeClr val="dk1"/>
                </a:solidFill>
                <a:latin typeface="Arial"/>
                <a:ea typeface="Arial"/>
                <a:cs typeface="Arial"/>
                <a:sym typeface="Arial"/>
              </a:rPr>
              <a:t>productos</a:t>
            </a:r>
            <a:r>
              <a:rPr lang="en-US" sz="1600" b="0" i="0" u="none" strike="noStrike" cap="none" dirty="0">
                <a:solidFill>
                  <a:schemeClr val="dk1"/>
                </a:solidFill>
                <a:latin typeface="Arial"/>
                <a:ea typeface="Arial"/>
                <a:cs typeface="Arial"/>
                <a:sym typeface="Arial"/>
              </a:rPr>
              <a:t> </a:t>
            </a:r>
            <a:r>
              <a:rPr lang="en-US" sz="1600" b="0" i="0" u="none" strike="noStrike" cap="none" dirty="0" err="1">
                <a:solidFill>
                  <a:schemeClr val="dk1"/>
                </a:solidFill>
                <a:latin typeface="Arial"/>
                <a:ea typeface="Arial"/>
                <a:cs typeface="Arial"/>
                <a:sym typeface="Arial"/>
              </a:rPr>
              <a:t>animales</a:t>
            </a:r>
            <a:endParaRPr dirty="0"/>
          </a:p>
          <a:p>
            <a:pPr marL="342900" marR="0" lvl="0" indent="-342900" algn="l" rtl="0">
              <a:lnSpc>
                <a:spcPct val="100000"/>
              </a:lnSpc>
              <a:spcBef>
                <a:spcPts val="1200"/>
              </a:spcBef>
              <a:spcAft>
                <a:spcPts val="0"/>
              </a:spcAft>
              <a:buClr>
                <a:srgbClr val="000000"/>
              </a:buClr>
              <a:buSzPts val="1600"/>
              <a:buFont typeface="Arial"/>
              <a:buChar char="•"/>
            </a:pPr>
            <a:r>
              <a:rPr lang="en-US" sz="1600" b="1" i="0" u="none" strike="noStrike" cap="none" dirty="0" err="1">
                <a:solidFill>
                  <a:schemeClr val="dk1"/>
                </a:solidFill>
                <a:latin typeface="Arial"/>
                <a:ea typeface="Arial"/>
                <a:cs typeface="Arial"/>
                <a:sym typeface="Arial"/>
              </a:rPr>
              <a:t>Descuido</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en</a:t>
            </a:r>
            <a:r>
              <a:rPr lang="en-US" sz="1600" b="1" i="0" u="none" strike="noStrike" cap="none" dirty="0">
                <a:solidFill>
                  <a:schemeClr val="dk1"/>
                </a:solidFill>
                <a:latin typeface="Arial"/>
                <a:ea typeface="Arial"/>
                <a:cs typeface="Arial"/>
                <a:sym typeface="Arial"/>
              </a:rPr>
              <a:t> la </a:t>
            </a:r>
            <a:r>
              <a:rPr lang="en-US" sz="1600" b="1" i="0" u="none" strike="noStrike" cap="none" dirty="0" err="1">
                <a:solidFill>
                  <a:schemeClr val="dk1"/>
                </a:solidFill>
                <a:latin typeface="Arial"/>
                <a:ea typeface="Arial"/>
                <a:cs typeface="Arial"/>
                <a:sym typeface="Arial"/>
              </a:rPr>
              <a:t>vigilancia</a:t>
            </a:r>
            <a:r>
              <a:rPr lang="en-US" sz="1600" b="1" i="0" u="none" strike="noStrike" cap="none" dirty="0">
                <a:solidFill>
                  <a:schemeClr val="dk1"/>
                </a:solidFill>
                <a:latin typeface="Arial"/>
                <a:ea typeface="Arial"/>
                <a:cs typeface="Arial"/>
                <a:sym typeface="Arial"/>
              </a:rPr>
              <a:t> o </a:t>
            </a:r>
            <a:r>
              <a:rPr lang="en-US" sz="1600" b="1" i="0" u="none" strike="noStrike" cap="none" dirty="0" err="1">
                <a:solidFill>
                  <a:schemeClr val="dk1"/>
                </a:solidFill>
                <a:latin typeface="Arial"/>
                <a:ea typeface="Arial"/>
                <a:cs typeface="Arial"/>
                <a:sym typeface="Arial"/>
              </a:rPr>
              <a:t>en</a:t>
            </a:r>
            <a:r>
              <a:rPr lang="en-US" sz="1600" b="1" i="0" u="none" strike="noStrike" cap="none" dirty="0">
                <a:solidFill>
                  <a:schemeClr val="dk1"/>
                </a:solidFill>
                <a:latin typeface="Arial"/>
                <a:ea typeface="Arial"/>
                <a:cs typeface="Arial"/>
                <a:sym typeface="Arial"/>
              </a:rPr>
              <a:t> las </a:t>
            </a:r>
            <a:r>
              <a:rPr lang="en-US" sz="1600" b="1" i="0" u="none" strike="noStrike" cap="none" dirty="0" err="1">
                <a:solidFill>
                  <a:schemeClr val="dk1"/>
                </a:solidFill>
                <a:latin typeface="Arial"/>
                <a:ea typeface="Arial"/>
                <a:cs typeface="Arial"/>
                <a:sym typeface="Arial"/>
              </a:rPr>
              <a:t>actividades</a:t>
            </a:r>
            <a:r>
              <a:rPr lang="en-US" sz="1600" b="1" i="0" u="none" strike="noStrike" cap="none" dirty="0">
                <a:solidFill>
                  <a:schemeClr val="dk1"/>
                </a:solidFill>
                <a:latin typeface="Arial"/>
                <a:ea typeface="Arial"/>
                <a:cs typeface="Arial"/>
                <a:sym typeface="Arial"/>
              </a:rPr>
              <a:t> de control</a:t>
            </a:r>
            <a:endParaRPr dirty="0"/>
          </a:p>
          <a:p>
            <a:pPr marL="342900" marR="0" lvl="0" indent="-342900" algn="l" rtl="0">
              <a:lnSpc>
                <a:spcPct val="100000"/>
              </a:lnSpc>
              <a:spcBef>
                <a:spcPts val="1200"/>
              </a:spcBef>
              <a:spcAft>
                <a:spcPts val="0"/>
              </a:spcAft>
              <a:buClr>
                <a:srgbClr val="000000"/>
              </a:buClr>
              <a:buSzPts val="1600"/>
              <a:buFont typeface="Arial"/>
              <a:buChar char="•"/>
            </a:pPr>
            <a:r>
              <a:rPr lang="en-US" sz="1600" b="1" i="0" u="none" strike="noStrike" cap="none" dirty="0" err="1">
                <a:solidFill>
                  <a:schemeClr val="dk1"/>
                </a:solidFill>
                <a:latin typeface="Arial"/>
                <a:ea typeface="Arial"/>
                <a:cs typeface="Arial"/>
                <a:sym typeface="Arial"/>
              </a:rPr>
              <a:t>Adaptación</a:t>
            </a:r>
            <a:r>
              <a:rPr lang="en-US" sz="1600" b="1" i="0" u="none" strike="noStrike" cap="none" dirty="0">
                <a:solidFill>
                  <a:schemeClr val="dk1"/>
                </a:solidFill>
                <a:latin typeface="Arial"/>
                <a:ea typeface="Arial"/>
                <a:cs typeface="Arial"/>
                <a:sym typeface="Arial"/>
              </a:rPr>
              <a:t> y </a:t>
            </a:r>
            <a:r>
              <a:rPr lang="en-US" sz="1600" b="1" i="0" u="none" strike="noStrike" cap="none" dirty="0" err="1">
                <a:solidFill>
                  <a:schemeClr val="dk1"/>
                </a:solidFill>
                <a:latin typeface="Arial"/>
                <a:ea typeface="Arial"/>
                <a:cs typeface="Arial"/>
                <a:sym typeface="Arial"/>
              </a:rPr>
              <a:t>cambios</a:t>
            </a:r>
            <a:r>
              <a:rPr lang="en-US" sz="1600" b="1" i="0" u="none" strike="noStrike" cap="none" dirty="0">
                <a:solidFill>
                  <a:schemeClr val="dk1"/>
                </a:solidFill>
                <a:latin typeface="Arial"/>
                <a:ea typeface="Arial"/>
                <a:cs typeface="Arial"/>
                <a:sym typeface="Arial"/>
              </a:rPr>
              <a:t> </a:t>
            </a:r>
            <a:r>
              <a:rPr lang="en-US" sz="1600" b="1" i="0" u="none" strike="noStrike" cap="none" dirty="0" err="1">
                <a:solidFill>
                  <a:schemeClr val="dk1"/>
                </a:solidFill>
                <a:latin typeface="Arial"/>
                <a:ea typeface="Arial"/>
                <a:cs typeface="Arial"/>
                <a:sym typeface="Arial"/>
              </a:rPr>
              <a:t>microbianos</a:t>
            </a:r>
            <a:endParaRPr dirty="0"/>
          </a:p>
        </p:txBody>
      </p:sp>
      <p:pic>
        <p:nvPicPr>
          <p:cNvPr id="281" name="Google Shape;281;p11" descr="IOMREPT"/>
          <p:cNvPicPr preferRelativeResize="0"/>
          <p:nvPr/>
        </p:nvPicPr>
        <p:blipFill rotWithShape="1">
          <a:blip r:embed="rId3">
            <a:alphaModFix/>
          </a:blip>
          <a:srcRect l="1076" t="594" r="1796" b="832"/>
          <a:stretch/>
        </p:blipFill>
        <p:spPr>
          <a:xfrm>
            <a:off x="5181707" y="2761506"/>
            <a:ext cx="1930435" cy="2880000"/>
          </a:xfrm>
          <a:prstGeom prst="roundRect">
            <a:avLst>
              <a:gd name="adj" fmla="val 4655"/>
            </a:avLst>
          </a:prstGeom>
          <a:noFill/>
          <a:ln w="19050" cap="flat" cmpd="sng">
            <a:solidFill>
              <a:schemeClr val="lt1"/>
            </a:solidFill>
            <a:prstDash val="solid"/>
            <a:miter lim="800000"/>
            <a:headEnd type="none" w="sm" len="sm"/>
            <a:tailEnd type="none" w="sm" len="sm"/>
          </a:ln>
          <a:effectLst>
            <a:outerShdw blurRad="50800" dist="38100" dir="5400000" algn="t" rotWithShape="0">
              <a:srgbClr val="000000">
                <a:alpha val="40000"/>
              </a:srgbClr>
            </a:outerShdw>
          </a:effectLst>
        </p:spPr>
      </p:pic>
      <p:pic>
        <p:nvPicPr>
          <p:cNvPr id="282" name="Google Shape;282;p11" descr="IOM2003"/>
          <p:cNvPicPr preferRelativeResize="0"/>
          <p:nvPr/>
        </p:nvPicPr>
        <p:blipFill rotWithShape="1">
          <a:blip r:embed="rId4">
            <a:alphaModFix/>
          </a:blip>
          <a:srcRect r="2402"/>
          <a:stretch/>
        </p:blipFill>
        <p:spPr>
          <a:xfrm>
            <a:off x="6755688" y="3501749"/>
            <a:ext cx="1920000" cy="2880000"/>
          </a:xfrm>
          <a:prstGeom prst="roundRect">
            <a:avLst>
              <a:gd name="adj" fmla="val 3917"/>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2"/>
          <p:cNvSpPr/>
          <p:nvPr/>
        </p:nvSpPr>
        <p:spPr>
          <a:xfrm>
            <a:off x="0" y="2994408"/>
            <a:ext cx="9143999" cy="3863591"/>
          </a:xfrm>
          <a:prstGeom prst="rect">
            <a:avLst/>
          </a:prstGeom>
          <a:solidFill>
            <a:srgbClr val="DBE4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8" name="Google Shape;288;p12"/>
          <p:cNvSpPr txBox="1"/>
          <p:nvPr/>
        </p:nvSpPr>
        <p:spPr>
          <a:xfrm>
            <a:off x="431800" y="379681"/>
            <a:ext cx="5734730" cy="19697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Factores que contribuyen a la emergencia y</a:t>
            </a:r>
            <a:endParaRPr/>
          </a:p>
          <a:p>
            <a:pPr marL="0" marR="0" lvl="0" indent="0" algn="l" rtl="0">
              <a:lnSpc>
                <a:spcPct val="100000"/>
              </a:lnSpc>
              <a:spcBef>
                <a:spcPts val="0"/>
              </a:spcBef>
              <a:spcAft>
                <a:spcPts val="0"/>
              </a:spcAft>
              <a:buNone/>
            </a:pPr>
            <a:r>
              <a:rPr lang="en-US" sz="3200" b="1" i="0" u="none" strike="noStrike" cap="none">
                <a:solidFill>
                  <a:srgbClr val="3D6C9D"/>
                </a:solidFill>
                <a:latin typeface="Arial Black"/>
                <a:ea typeface="Arial Black"/>
                <a:cs typeface="Arial Black"/>
                <a:sym typeface="Arial Black"/>
              </a:rPr>
              <a:t>re-emergencia de enfermedades zoonóticas</a:t>
            </a:r>
            <a:endParaRPr/>
          </a:p>
        </p:txBody>
      </p:sp>
      <p:sp>
        <p:nvSpPr>
          <p:cNvPr id="289" name="Google Shape;289;p12"/>
          <p:cNvSpPr txBox="1"/>
          <p:nvPr/>
        </p:nvSpPr>
        <p:spPr>
          <a:xfrm>
            <a:off x="431800" y="3501750"/>
            <a:ext cx="2914302" cy="2880000"/>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Clr>
                <a:srgbClr val="000000"/>
              </a:buClr>
              <a:buSzPts val="1600"/>
              <a:buFont typeface="Arial"/>
              <a:buChar char="•"/>
            </a:pPr>
            <a:r>
              <a:rPr lang="en-US" sz="1600" b="1" i="0" u="none" strike="noStrike" cap="none">
                <a:solidFill>
                  <a:schemeClr val="dk1"/>
                </a:solidFill>
                <a:latin typeface="Arial"/>
                <a:ea typeface="Arial"/>
                <a:cs typeface="Arial"/>
                <a:sym typeface="Arial"/>
              </a:rPr>
              <a:t>Cambios a nivel local y global</a:t>
            </a:r>
            <a:endParaRPr/>
          </a:p>
          <a:p>
            <a:pPr marL="539750" marR="0" lvl="0" indent="-180975"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Cambio en el uso del suelo</a:t>
            </a:r>
            <a:endParaRPr/>
          </a:p>
          <a:p>
            <a:pPr marL="539750" marR="0" lvl="0" indent="-180975"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Pérdida de biodiversidad</a:t>
            </a:r>
            <a:endParaRPr/>
          </a:p>
          <a:p>
            <a:pPr marL="539750" marR="0" lvl="0" indent="-180975"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Fenómenos atmosféricos</a:t>
            </a:r>
            <a:endParaRPr/>
          </a:p>
          <a:p>
            <a:pPr marL="539750" marR="0" lvl="0" indent="-180975" algn="l" rtl="0">
              <a:lnSpc>
                <a:spcPct val="100000"/>
              </a:lnSpc>
              <a:spcBef>
                <a:spcPts val="1200"/>
              </a:spcBef>
              <a:spcAft>
                <a:spcPts val="0"/>
              </a:spcAft>
              <a:buNone/>
            </a:pPr>
            <a:r>
              <a:rPr lang="en-US" sz="1600" b="0" i="0" u="none" strike="noStrike" cap="none">
                <a:solidFill>
                  <a:schemeClr val="dk1"/>
                </a:solidFill>
                <a:latin typeface="Arial"/>
                <a:ea typeface="Arial"/>
                <a:cs typeface="Arial"/>
                <a:sym typeface="Arial"/>
              </a:rPr>
              <a:t>– Cambio climático</a:t>
            </a:r>
            <a:endParaRPr/>
          </a:p>
        </p:txBody>
      </p:sp>
      <p:pic>
        <p:nvPicPr>
          <p:cNvPr id="290" name="Google Shape;290;p12"/>
          <p:cNvPicPr preferRelativeResize="0"/>
          <p:nvPr/>
        </p:nvPicPr>
        <p:blipFill rotWithShape="1">
          <a:blip r:embed="rId3">
            <a:alphaModFix/>
          </a:blip>
          <a:srcRect/>
          <a:stretch/>
        </p:blipFill>
        <p:spPr>
          <a:xfrm>
            <a:off x="3975487" y="3501750"/>
            <a:ext cx="2031732" cy="2880000"/>
          </a:xfrm>
          <a:prstGeom prst="roundRect">
            <a:avLst>
              <a:gd name="adj" fmla="val 3808"/>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pic>
        <p:nvPicPr>
          <p:cNvPr id="291" name="Google Shape;291;p12" descr="planetary-health-infographic_lrg.jpg"/>
          <p:cNvPicPr preferRelativeResize="0"/>
          <p:nvPr/>
        </p:nvPicPr>
        <p:blipFill rotWithShape="1">
          <a:blip r:embed="rId4">
            <a:alphaModFix/>
          </a:blip>
          <a:srcRect t="52181"/>
          <a:stretch/>
        </p:blipFill>
        <p:spPr>
          <a:xfrm>
            <a:off x="6475530" y="441325"/>
            <a:ext cx="2200158" cy="5940425"/>
          </a:xfrm>
          <a:prstGeom prst="roundRect">
            <a:avLst>
              <a:gd name="adj" fmla="val 3879"/>
            </a:avLst>
          </a:prstGeom>
          <a:noFill/>
          <a:ln w="1905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Tree>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D4EB52-D354-45E4-9A67-3E0A0B632159}"/>
</file>

<file path=customXml/itemProps2.xml><?xml version="1.0" encoding="utf-8"?>
<ds:datastoreItem xmlns:ds="http://schemas.openxmlformats.org/officeDocument/2006/customXml" ds:itemID="{411EE4ED-9118-4806-A6B0-62C782A3F99F}"/>
</file>

<file path=docProps/app.xml><?xml version="1.0" encoding="utf-8"?>
<Properties xmlns="http://schemas.openxmlformats.org/officeDocument/2006/extended-properties" xmlns:vt="http://schemas.openxmlformats.org/officeDocument/2006/docPropsVTypes">
  <TotalTime>0</TotalTime>
  <Words>2046</Words>
  <Application>Microsoft Macintosh PowerPoint</Application>
  <PresentationFormat>On-screen Show (4:3)</PresentationFormat>
  <Paragraphs>310</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Times New Roman</vt:lpstr>
      <vt:lpstr>Calibri</vt:lpstr>
      <vt:lpstr>Book Antiqua</vt:lpstr>
      <vt:lpstr>Arial Black</vt:lpstr>
      <vt:lpstr>Tahoma</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Lushomo Lushomo</cp:lastModifiedBy>
  <cp:revision>1</cp:revision>
  <dcterms:created xsi:type="dcterms:W3CDTF">2000-03-07T14:53:30Z</dcterms:created>
  <dcterms:modified xsi:type="dcterms:W3CDTF">2023-12-13T12:25:27Z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