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4.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5.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31"/>
  </p:notesMasterIdLst>
  <p:sldIdLst>
    <p:sldId id="256" r:id="rId2"/>
    <p:sldId id="260" r:id="rId3"/>
    <p:sldId id="261" r:id="rId4"/>
    <p:sldId id="262" r:id="rId5"/>
    <p:sldId id="263" r:id="rId6"/>
    <p:sldId id="264"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5" r:id="rId26"/>
    <p:sldId id="286" r:id="rId27"/>
    <p:sldId id="287" r:id="rId28"/>
    <p:sldId id="288" r:id="rId29"/>
    <p:sldId id="289" r:id="rId30"/>
  </p:sldIdLst>
  <p:sldSz cx="9144000" cy="6858000" type="screen4x3"/>
  <p:notesSz cx="6797675" cy="9926638"/>
  <p:embeddedFontLst>
    <p:embeddedFont>
      <p:font typeface="Arial Black" panose="020B0A04020102020204" pitchFamily="34" charset="0"/>
      <p:bold r:id="rId32"/>
    </p:embeddedFont>
    <p:embeddedFont>
      <p:font typeface="Calibri" panose="020F050202020403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5" roundtripDataSignature="AMtx7mimHmwOUsGAyaCXqg/Pg3ka69Bjr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6C9D"/>
    <a:srgbClr val="90AAC5"/>
    <a:srgbClr val="DBE4EB"/>
    <a:srgbClr val="ED7D31"/>
    <a:srgbClr val="DBE4EA"/>
    <a:srgbClr val="EDF1F5"/>
    <a:srgbClr val="005C8D"/>
    <a:srgbClr val="91AAC6"/>
    <a:srgbClr val="FBE7DA"/>
    <a:srgbClr val="FAD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32"/>
    <p:restoredTop sz="95033" autoAdjust="0"/>
  </p:normalViewPr>
  <p:slideViewPr>
    <p:cSldViewPr snapToGrid="0">
      <p:cViewPr varScale="1">
        <p:scale>
          <a:sx n="79" d="100"/>
          <a:sy n="79" d="100"/>
        </p:scale>
        <p:origin x="1363" y="77"/>
      </p:cViewPr>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3.fntdata"/><Relationship Id="rId68"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7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65"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69"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6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13063" cy="461963"/>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13062" cy="461963"/>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38213" y="769938"/>
            <a:ext cx="4921250" cy="36925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890588" y="4694238"/>
            <a:ext cx="5016500" cy="44624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64675"/>
            <a:ext cx="2913063" cy="4619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9464675"/>
            <a:ext cx="2913062" cy="46196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Examples: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Arbovirus – yellow fever</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Coxiella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burnetti</a:t>
            </a:r>
            <a:r>
              <a:rPr lang="en-US" sz="1200" dirty="0">
                <a:effectLst/>
                <a:latin typeface="Calibri" panose="020F0502020204030204" pitchFamily="34" charset="0"/>
                <a:ea typeface="Calibri" panose="020F0502020204030204" pitchFamily="34" charset="0"/>
                <a:cs typeface="Times New Roman" panose="02020603050405020304" pitchFamily="18" charset="0"/>
              </a:rPr>
              <a:t>: Q fever - Cattle, sheep, and goats are the primary reservoirs. Organisms are excreted in milk, urine, and feces of infected animals. Most importantly, during birth (amniotic fluids and the placenta).  The organisms are resistant to heat, drying, and many common disinfectants.  These features enable the bacteria to survive for long periods in the environment. Infection of humans usually occurs by inhalation of these organisms from air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Bartonella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henselae</a:t>
            </a:r>
            <a:r>
              <a:rPr lang="en-US" sz="1200" dirty="0">
                <a:effectLst/>
                <a:latin typeface="Calibri" panose="020F0502020204030204" pitchFamily="34" charset="0"/>
                <a:ea typeface="Calibri" panose="020F0502020204030204" pitchFamily="34" charset="0"/>
                <a:cs typeface="Times New Roman" panose="02020603050405020304" pitchFamily="18" charset="0"/>
              </a:rPr>
              <a:t>: cat scratch disease</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Trichinella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sp</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Trichinellosis</a:t>
            </a:r>
            <a:r>
              <a:rPr lang="en-US" sz="1200" dirty="0">
                <a:effectLst/>
                <a:latin typeface="Calibri" panose="020F0502020204030204" pitchFamily="34" charset="0"/>
                <a:ea typeface="Calibri" panose="020F0502020204030204" pitchFamily="34" charset="0"/>
                <a:cs typeface="Times New Roman" panose="02020603050405020304" pitchFamily="18" charset="0"/>
              </a:rPr>
              <a:t>, also called trichinosis, is caused by eating raw or undercooked meat of animals infected with the larvae of a species of worm called Trichinella. Infection occurs commonly in certain wild carnivorous (meat-eating) animals but may also occur in domestic pigs.</a:t>
            </a:r>
          </a:p>
          <a:p>
            <a:pPr marL="0" marR="0">
              <a:lnSpc>
                <a:spcPct val="107000"/>
              </a:lnSpc>
              <a:spcBef>
                <a:spcPts val="0"/>
              </a:spcBef>
              <a:spcAft>
                <a:spcPts val="800"/>
              </a:spcAft>
            </a:pPr>
            <a:r>
              <a:rPr lang="en-US" sz="1200" i="1" dirty="0">
                <a:effectLst/>
                <a:latin typeface="Calibri" panose="020F0502020204030204" pitchFamily="34" charset="0"/>
                <a:ea typeface="Calibri" panose="020F0502020204030204" pitchFamily="34" charset="0"/>
                <a:cs typeface="Times New Roman" panose="02020603050405020304" pitchFamily="18" charset="0"/>
              </a:rPr>
              <a:t>- Mycobacterium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bovis</a:t>
            </a:r>
            <a:r>
              <a:rPr lang="en-US" sz="1200" dirty="0">
                <a:effectLst/>
                <a:latin typeface="Calibri" panose="020F0502020204030204" pitchFamily="34" charset="0"/>
                <a:ea typeface="Calibri" panose="020F0502020204030204" pitchFamily="34" charset="0"/>
                <a:cs typeface="Times New Roman" panose="02020603050405020304" pitchFamily="18" charset="0"/>
              </a:rPr>
              <a:t>: important cause of tuberculosis transmitted by consumption of unpasteurized milk, although it can also be by the respiratory route. Another agent for consumption of unpasteurized milk and cheese is Brucella spp. although the infection is predominantly occupational</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Transplant: also some documented cases of rabies</a:t>
            </a:r>
          </a:p>
          <a:p>
            <a:endParaRPr lang="en-US" dirty="0"/>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037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Any person, animal, arthropod, plant, soil, or substance, or combination of these in which an infectious agent normally lives and multiplies, on which is dependent for survival, and where it reproduces itself in such a manner that it can be transmitted to a susceptible host.</a:t>
            </a:r>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94465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Rocky mountain spotted fever: illness caused by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Rickettsia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rickettsii</a:t>
            </a:r>
            <a:r>
              <a:rPr lang="en-US" sz="1200" dirty="0">
                <a:effectLst/>
                <a:latin typeface="Calibri" panose="020F0502020204030204" pitchFamily="34" charset="0"/>
                <a:ea typeface="Calibri" panose="020F0502020204030204" pitchFamily="34" charset="0"/>
                <a:cs typeface="Times New Roman" panose="02020603050405020304" pitchFamily="18" charset="0"/>
              </a:rPr>
              <a:t>, a bacterial pathogen transmitted to humans through contact with ticks. Dermacentor species of ticks are most commonly associated with infection, including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Dermacentor variabilis</a:t>
            </a:r>
            <a:r>
              <a:rPr lang="en-US" sz="1200" dirty="0">
                <a:effectLst/>
                <a:latin typeface="Calibri" panose="020F0502020204030204" pitchFamily="34" charset="0"/>
                <a:ea typeface="Calibri" panose="020F0502020204030204" pitchFamily="34" charset="0"/>
                <a:cs typeface="Times New Roman" panose="02020603050405020304" pitchFamily="18" charset="0"/>
              </a:rPr>
              <a:t> (the American dog tick),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Dermacentor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andersoni</a:t>
            </a:r>
            <a:r>
              <a:rPr lang="en-US" sz="1200" dirty="0">
                <a:effectLst/>
                <a:latin typeface="Calibri" panose="020F0502020204030204" pitchFamily="34" charset="0"/>
                <a:ea typeface="Calibri" panose="020F0502020204030204" pitchFamily="34" charset="0"/>
                <a:cs typeface="Times New Roman" panose="02020603050405020304" pitchFamily="18" charset="0"/>
              </a:rPr>
              <a:t> (the Rocky Mountain wood tick), and more recently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Rhiphicephalus</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sanguineus</a:t>
            </a:r>
            <a:r>
              <a:rPr lang="en-US" sz="1200" dirty="0">
                <a:effectLst/>
                <a:latin typeface="Calibri" panose="020F0502020204030204" pitchFamily="34" charset="0"/>
                <a:ea typeface="Calibri" panose="020F0502020204030204" pitchFamily="34" charset="0"/>
                <a:cs typeface="Times New Roman" panose="02020603050405020304" pitchFamily="18" charset="0"/>
              </a:rPr>
              <a:t> (the brown dog tick).</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Mediterranean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botonosa</a:t>
            </a:r>
            <a:r>
              <a:rPr lang="en-US" sz="1200" dirty="0">
                <a:effectLst/>
                <a:latin typeface="Calibri" panose="020F0502020204030204" pitchFamily="34" charset="0"/>
                <a:ea typeface="Calibri" panose="020F0502020204030204" pitchFamily="34" charset="0"/>
                <a:cs typeface="Times New Roman" panose="02020603050405020304" pitchFamily="18" charset="0"/>
              </a:rPr>
              <a:t> fever (produced by R. conorii)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Scrub typhus: scrub typhus, agent: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Orientia</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tsutsugamushi</a:t>
            </a:r>
            <a:r>
              <a:rPr lang="en-US" sz="1200" dirty="0">
                <a:effectLst/>
                <a:latin typeface="Calibri" panose="020F0502020204030204" pitchFamily="34" charset="0"/>
                <a:ea typeface="Calibri" panose="020F0502020204030204" pitchFamily="34" charset="0"/>
                <a:cs typeface="Times New Roman" panose="02020603050405020304" pitchFamily="18" charset="0"/>
              </a:rPr>
              <a:t>. Typhoid fever caused by mites.</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Rickettsia typhi</a:t>
            </a:r>
            <a:r>
              <a:rPr lang="en-US" sz="1200" dirty="0">
                <a:effectLst/>
                <a:latin typeface="Calibri" panose="020F0502020204030204" pitchFamily="34" charset="0"/>
                <a:ea typeface="Calibri" panose="020F0502020204030204" pitchFamily="34" charset="0"/>
                <a:cs typeface="Times New Roman" panose="02020603050405020304" pitchFamily="18" charset="0"/>
              </a:rPr>
              <a:t> causes murine typhus or endemic typhus. Endemic typhus is sometimes called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exanthematic</a:t>
            </a:r>
            <a:r>
              <a:rPr lang="en-US" sz="1200" dirty="0">
                <a:effectLst/>
                <a:latin typeface="Calibri" panose="020F0502020204030204" pitchFamily="34" charset="0"/>
                <a:ea typeface="Calibri" panose="020F0502020204030204" pitchFamily="34" charset="0"/>
                <a:cs typeface="Times New Roman" panose="02020603050405020304" pitchFamily="18" charset="0"/>
              </a:rPr>
              <a:t> typhus."</a:t>
            </a:r>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32743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Ebola (Zaire Virus): The hammer-headed fruit bat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Hypsignathus</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monstrosus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Franquet's</a:t>
            </a:r>
            <a:r>
              <a:rPr lang="en-US" sz="1200" dirty="0">
                <a:effectLst/>
                <a:latin typeface="Calibri" panose="020F0502020204030204" pitchFamily="34" charset="0"/>
                <a:ea typeface="Calibri" panose="020F0502020204030204" pitchFamily="34" charset="0"/>
                <a:cs typeface="Times New Roman" panose="02020603050405020304" pitchFamily="18" charset="0"/>
              </a:rPr>
              <a:t> epauletted fruit bat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Epomops</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franqueti</a:t>
            </a:r>
            <a:r>
              <a:rPr lang="en-US" sz="1200" dirty="0">
                <a:effectLst/>
                <a:latin typeface="Calibri" panose="020F0502020204030204" pitchFamily="34" charset="0"/>
                <a:ea typeface="Calibri" panose="020F0502020204030204" pitchFamily="34" charset="0"/>
                <a:cs typeface="Times New Roman" panose="02020603050405020304" pitchFamily="18" charset="0"/>
              </a:rPr>
              <a:t>), and the little collared fruit bat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Myonycteris</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i="1" dirty="0" err="1">
                <a:effectLst/>
                <a:latin typeface="Calibri" panose="020F0502020204030204" pitchFamily="34" charset="0"/>
                <a:ea typeface="Calibri" panose="020F0502020204030204" pitchFamily="34" charset="0"/>
                <a:cs typeface="Times New Roman" panose="02020603050405020304" pitchFamily="18" charset="0"/>
              </a:rPr>
              <a:t>torquata</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49720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 consistent and comprehensive approach for reservoir research to contribute to the efficient use of resources and collected data, as well as to investigator safety</a:t>
            </a:r>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89061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Geographical distribution of the host</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Defines the maximum area where a disease can be endemic</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Temporal dynamics of host-pathogen populations</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Identify: a) effects of infection in individuals and host species populations, b) seasonal and yearly fluctuation of incidence and prevalence and duration of infection in host, and c) environmental variables associated to changes in host density or transmission rates</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Distribution of the pathogen among different habitats</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Indicates risk for human infection in several habitats within a geographic region</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Relative frequency of infection in host subpopulations</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Suggests potential transmission mechanisms of the pathogen among host populations</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Geographical distribution of the pathogen within the host range</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geographic area extension where the infected host can be found, indicates where the are humans, disease can be endemic</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Predictive models</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goal of reservoir ecological studies is to integrate and apply data to the development or refinement of predictive models that help public health authorities to identify specific periods and places that present a threat to public health</a:t>
            </a:r>
          </a:p>
          <a:p>
            <a:endParaRPr lang="en-US" dirty="0"/>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491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Example checklist obtained from the manual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METHODS FOR TRAPPING AND SAMPLING OF SMALL MAMMALS FOR VIROLOGICAL STUDIES</a:t>
            </a:r>
          </a:p>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This manual was prepared by the following people: Dr. James N. Mills Dr. James E. Childs Dr. Thomas G. </a:t>
            </a: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Ksiazek</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Dr. C.J. Peters Division of Viral Diseases and by </a:t>
            </a: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Rickettsias</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National Center for Infectious Diseases Sr. Wallis M. </a:t>
            </a: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Velleca</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Laboratory Systems Division</a:t>
            </a:r>
          </a:p>
          <a:p>
            <a:endParaRPr lang="es-ES_tradnl"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7997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Take into consideration:</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Use PPE to handle traps</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Ensure that the species captured are of interest the study</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For the collection of traps: Traps should be double bagged</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For transport by vehicle: place the animals in a different compartment than the staff</a:t>
            </a:r>
          </a:p>
          <a:p>
            <a:pPr marL="0" marR="0">
              <a:lnSpc>
                <a:spcPct val="107000"/>
              </a:lnSpc>
              <a:spcBef>
                <a:spcPts val="0"/>
              </a:spcBef>
              <a:spcAft>
                <a:spcPts val="800"/>
              </a:spcAft>
            </a:pPr>
            <a:r>
              <a:rPr lang="en-US" sz="1200">
                <a:effectLst/>
                <a:latin typeface="Calibri" panose="020F0502020204030204" pitchFamily="34" charset="0"/>
                <a:ea typeface="Calibri" panose="020F0502020204030204" pitchFamily="34" charset="0"/>
                <a:cs typeface="Times New Roman" panose="02020603050405020304" pitchFamily="18" charset="0"/>
              </a:rPr>
              <a:t>- For the field laboratory: Choose a processing site that is away from human activities</a:t>
            </a:r>
          </a:p>
          <a:p>
            <a:endParaRPr lang="es-ES_tradnl"/>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7592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vertical y texto" userDrawn="1">
  <p:cSld name="Cover">
    <p:spTree>
      <p:nvGrpSpPr>
        <p:cNvPr id="1" name="Shape 113"/>
        <p:cNvGrpSpPr/>
        <p:nvPr/>
      </p:nvGrpSpPr>
      <p:grpSpPr>
        <a:xfrm>
          <a:off x="0" y="0"/>
          <a:ext cx="0" cy="0"/>
          <a:chOff x="0" y="0"/>
          <a:chExt cx="0" cy="0"/>
        </a:xfrm>
      </p:grpSpPr>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DDEAF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1">
    <p:spTree>
      <p:nvGrpSpPr>
        <p:cNvPr id="1" name="Shape 113"/>
        <p:cNvGrpSpPr/>
        <p:nvPr/>
      </p:nvGrpSpPr>
      <p:grpSpPr>
        <a:xfrm>
          <a:off x="0" y="0"/>
          <a:ext cx="0" cy="0"/>
          <a:chOff x="0" y="0"/>
          <a:chExt cx="0" cy="0"/>
        </a:xfrm>
      </p:grpSpPr>
      <p:pic>
        <p:nvPicPr>
          <p:cNvPr id="11" name="Google Shape;29;p70">
            <a:extLst>
              <a:ext uri="{FF2B5EF4-FFF2-40B4-BE49-F238E27FC236}">
                <a16:creationId xmlns:a16="http://schemas.microsoft.com/office/drawing/2014/main" id="{5560A487-77CE-2C48-80F6-7D8A25F53A80}"/>
              </a:ext>
            </a:extLst>
          </p:cNvPr>
          <p:cNvPicPr preferRelativeResize="0"/>
          <p:nvPr userDrawn="1"/>
        </p:nvPicPr>
        <p:blipFill rotWithShape="1">
          <a:blip r:embed="rId2">
            <a:alphaModFix/>
          </a:blip>
          <a:srcRect/>
          <a:stretch/>
        </p:blipFill>
        <p:spPr>
          <a:xfrm>
            <a:off x="-74754" y="0"/>
            <a:ext cx="9218754" cy="6917265"/>
          </a:xfrm>
          <a:prstGeom prst="rect">
            <a:avLst/>
          </a:prstGeom>
          <a:noFill/>
          <a:ln>
            <a:noFill/>
          </a:ln>
        </p:spPr>
      </p:pic>
    </p:spTree>
    <p:extLst>
      <p:ext uri="{BB962C8B-B14F-4D97-AF65-F5344CB8AC3E}">
        <p14:creationId xmlns:p14="http://schemas.microsoft.com/office/powerpoint/2010/main" val="384302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Slide 2">
    <p:spTree>
      <p:nvGrpSpPr>
        <p:cNvPr id="1" name="Shape 113"/>
        <p:cNvGrpSpPr/>
        <p:nvPr/>
      </p:nvGrpSpPr>
      <p:grpSpPr>
        <a:xfrm>
          <a:off x="0" y="0"/>
          <a:ext cx="0" cy="0"/>
          <a:chOff x="0" y="0"/>
          <a:chExt cx="0" cy="0"/>
        </a:xfrm>
      </p:grpSpPr>
      <p:pic>
        <p:nvPicPr>
          <p:cNvPr id="3" name="Google Shape;31;p71">
            <a:extLst>
              <a:ext uri="{FF2B5EF4-FFF2-40B4-BE49-F238E27FC236}">
                <a16:creationId xmlns:a16="http://schemas.microsoft.com/office/drawing/2014/main" id="{827832F4-40FA-0E4B-8725-F5CE7D9C8C3D}"/>
              </a:ext>
            </a:extLst>
          </p:cNvPr>
          <p:cNvPicPr preferRelativeResize="0"/>
          <p:nvPr userDrawn="1"/>
        </p:nvPicPr>
        <p:blipFill rotWithShape="1">
          <a:blip r:embed="rId2">
            <a:alphaModFix/>
          </a:blip>
          <a:srcRect/>
          <a:stretch/>
        </p:blipFill>
        <p:spPr>
          <a:xfrm>
            <a:off x="-45154" y="-37072"/>
            <a:ext cx="9234308" cy="6932143"/>
          </a:xfrm>
          <a:prstGeom prst="rect">
            <a:avLst/>
          </a:prstGeom>
          <a:noFill/>
          <a:ln>
            <a:noFill/>
          </a:ln>
        </p:spPr>
      </p:pic>
    </p:spTree>
    <p:extLst>
      <p:ext uri="{BB962C8B-B14F-4D97-AF65-F5344CB8AC3E}">
        <p14:creationId xmlns:p14="http://schemas.microsoft.com/office/powerpoint/2010/main" val="398000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spTree>
    <p:extLst>
      <p:ext uri="{BB962C8B-B14F-4D97-AF65-F5344CB8AC3E}">
        <p14:creationId xmlns:p14="http://schemas.microsoft.com/office/powerpoint/2010/main" val="4199155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descr="A blue and white rectangles&#10;&#10;Description automatically generated">
            <a:extLst>
              <a:ext uri="{FF2B5EF4-FFF2-40B4-BE49-F238E27FC236}">
                <a16:creationId xmlns:a16="http://schemas.microsoft.com/office/drawing/2014/main" id="{1CB92FF9-5FCD-1095-09DD-6026F2B03088}"/>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924649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spTree>
      <p:nvGrpSpPr>
        <p:cNvPr id="1" name="Shape 113"/>
        <p:cNvGrpSpPr/>
        <p:nvPr/>
      </p:nvGrpSpPr>
      <p:grpSpPr>
        <a:xfrm>
          <a:off x="0" y="0"/>
          <a:ext cx="0" cy="0"/>
          <a:chOff x="0" y="0"/>
          <a:chExt cx="0" cy="0"/>
        </a:xfrm>
      </p:grpSpPr>
      <p:pic>
        <p:nvPicPr>
          <p:cNvPr id="3" name="Picture 2">
            <a:extLst>
              <a:ext uri="{FF2B5EF4-FFF2-40B4-BE49-F238E27FC236}">
                <a16:creationId xmlns:a16="http://schemas.microsoft.com/office/drawing/2014/main" id="{1CB92FF9-5FCD-1095-09DD-6026F2B03088}"/>
              </a:ext>
            </a:extLst>
          </p:cNvPr>
          <p:cNvPicPr>
            <a:picLocks noChangeAspect="1"/>
          </p:cNvPicPr>
          <p:nvPr userDrawn="1"/>
        </p:nvPicPr>
        <p:blipFill>
          <a:blip r:embed="rId2"/>
          <a:srcRect/>
          <a:stretch/>
        </p:blipFill>
        <p:spPr>
          <a:xfrm>
            <a:off x="0" y="0"/>
            <a:ext cx="9144000" cy="6858000"/>
          </a:xfrm>
          <a:prstGeom prst="rect">
            <a:avLst/>
          </a:prstGeom>
        </p:spPr>
      </p:pic>
    </p:spTree>
    <p:extLst>
      <p:ext uri="{BB962C8B-B14F-4D97-AF65-F5344CB8AC3E}">
        <p14:creationId xmlns:p14="http://schemas.microsoft.com/office/powerpoint/2010/main" val="1493094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vertical y texto" preserve="1" userDrawn="1">
  <p:cSld name="1_Título vertical y texto">
    <p:bg>
      <p:bgPr>
        <a:solidFill>
          <a:srgbClr val="3C6C9D">
            <a:alpha val="80000"/>
          </a:srgbClr>
        </a:solidFill>
        <a:effectLst/>
      </p:bgPr>
    </p:bg>
    <p:spTree>
      <p:nvGrpSpPr>
        <p:cNvPr id="1" name="Shape 113"/>
        <p:cNvGrpSpPr/>
        <p:nvPr/>
      </p:nvGrpSpPr>
      <p:grpSpPr>
        <a:xfrm>
          <a:off x="0" y="0"/>
          <a:ext cx="0" cy="0"/>
          <a:chOff x="0" y="0"/>
          <a:chExt cx="0" cy="0"/>
        </a:xfrm>
      </p:grpSpPr>
      <p:sp>
        <p:nvSpPr>
          <p:cNvPr id="5" name="Freeform 4">
            <a:extLst>
              <a:ext uri="{FF2B5EF4-FFF2-40B4-BE49-F238E27FC236}">
                <a16:creationId xmlns:a16="http://schemas.microsoft.com/office/drawing/2014/main" id="{8AD1FB86-E245-F247-A8D9-B444AFCB2039}"/>
              </a:ext>
            </a:extLst>
          </p:cNvPr>
          <p:cNvSpPr/>
          <p:nvPr userDrawn="1"/>
        </p:nvSpPr>
        <p:spPr>
          <a:xfrm flipH="1">
            <a:off x="-1" y="3081130"/>
            <a:ext cx="9143998" cy="3776870"/>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537B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18" name="Freeform 17">
            <a:extLst>
              <a:ext uri="{FF2B5EF4-FFF2-40B4-BE49-F238E27FC236}">
                <a16:creationId xmlns:a16="http://schemas.microsoft.com/office/drawing/2014/main" id="{0EB95CD6-ED2F-894E-BDF8-2665DB281128}"/>
              </a:ext>
            </a:extLst>
          </p:cNvPr>
          <p:cNvSpPr/>
          <p:nvPr userDrawn="1"/>
        </p:nvSpPr>
        <p:spPr>
          <a:xfrm>
            <a:off x="0" y="-60767"/>
            <a:ext cx="9143999" cy="3394650"/>
          </a:xfrm>
          <a:custGeom>
            <a:avLst/>
            <a:gdLst>
              <a:gd name="connsiteX0" fmla="*/ 0 w 9134372"/>
              <a:gd name="connsiteY0" fmla="*/ 0 h 3394650"/>
              <a:gd name="connsiteX1" fmla="*/ 9134372 w 9134372"/>
              <a:gd name="connsiteY1" fmla="*/ 0 h 3394650"/>
              <a:gd name="connsiteX2" fmla="*/ 9134372 w 9134372"/>
              <a:gd name="connsiteY2" fmla="*/ 3394650 h 3394650"/>
              <a:gd name="connsiteX3" fmla="*/ 7134907 w 9134372"/>
              <a:gd name="connsiteY3" fmla="*/ 1146414 h 3394650"/>
              <a:gd name="connsiteX4" fmla="*/ 7112110 w 9134372"/>
              <a:gd name="connsiteY4" fmla="*/ 1121384 h 3394650"/>
              <a:gd name="connsiteX5" fmla="*/ 7088763 w 9134372"/>
              <a:gd name="connsiteY5" fmla="*/ 1096939 h 3394650"/>
              <a:gd name="connsiteX6" fmla="*/ 7064877 w 9134372"/>
              <a:gd name="connsiteY6" fmla="*/ 1073080 h 3394650"/>
              <a:gd name="connsiteX7" fmla="*/ 7040460 w 9134372"/>
              <a:gd name="connsiteY7" fmla="*/ 1049813 h 3394650"/>
              <a:gd name="connsiteX8" fmla="*/ 7015522 w 9134372"/>
              <a:gd name="connsiteY8" fmla="*/ 1027140 h 3394650"/>
              <a:gd name="connsiteX9" fmla="*/ 6990074 w 9134372"/>
              <a:gd name="connsiteY9" fmla="*/ 1005063 h 3394650"/>
              <a:gd name="connsiteX10" fmla="*/ 6964123 w 9134372"/>
              <a:gd name="connsiteY10" fmla="*/ 983587 h 3394650"/>
              <a:gd name="connsiteX11" fmla="*/ 6937680 w 9134372"/>
              <a:gd name="connsiteY11" fmla="*/ 962714 h 3394650"/>
              <a:gd name="connsiteX12" fmla="*/ 6910755 w 9134372"/>
              <a:gd name="connsiteY12" fmla="*/ 942446 h 3394650"/>
              <a:gd name="connsiteX13" fmla="*/ 6883357 w 9134372"/>
              <a:gd name="connsiteY13" fmla="*/ 922789 h 3394650"/>
              <a:gd name="connsiteX14" fmla="*/ 6855496 w 9134372"/>
              <a:gd name="connsiteY14" fmla="*/ 903744 h 3394650"/>
              <a:gd name="connsiteX15" fmla="*/ 6827181 w 9134372"/>
              <a:gd name="connsiteY15" fmla="*/ 885314 h 3394650"/>
              <a:gd name="connsiteX16" fmla="*/ 6798420 w 9134372"/>
              <a:gd name="connsiteY16" fmla="*/ 867504 h 3394650"/>
              <a:gd name="connsiteX17" fmla="*/ 6769227 w 9134372"/>
              <a:gd name="connsiteY17" fmla="*/ 850315 h 3394650"/>
              <a:gd name="connsiteX18" fmla="*/ 6739607 w 9134372"/>
              <a:gd name="connsiteY18" fmla="*/ 833752 h 3394650"/>
              <a:gd name="connsiteX19" fmla="*/ 6709572 w 9134372"/>
              <a:gd name="connsiteY19" fmla="*/ 817816 h 3394650"/>
              <a:gd name="connsiteX20" fmla="*/ 6679131 w 9134372"/>
              <a:gd name="connsiteY20" fmla="*/ 802512 h 3394650"/>
              <a:gd name="connsiteX21" fmla="*/ 6648293 w 9134372"/>
              <a:gd name="connsiteY21" fmla="*/ 787843 h 3394650"/>
              <a:gd name="connsiteX22" fmla="*/ 6617069 w 9134372"/>
              <a:gd name="connsiteY22" fmla="*/ 773810 h 3394650"/>
              <a:gd name="connsiteX23" fmla="*/ 6585468 w 9134372"/>
              <a:gd name="connsiteY23" fmla="*/ 760419 h 3394650"/>
              <a:gd name="connsiteX24" fmla="*/ 6553498 w 9134372"/>
              <a:gd name="connsiteY24" fmla="*/ 747672 h 3394650"/>
              <a:gd name="connsiteX25" fmla="*/ 6521171 w 9134372"/>
              <a:gd name="connsiteY25" fmla="*/ 735571 h 3394650"/>
              <a:gd name="connsiteX26" fmla="*/ 6488495 w 9134372"/>
              <a:gd name="connsiteY26" fmla="*/ 724120 h 3394650"/>
              <a:gd name="connsiteX27" fmla="*/ 6455479 w 9134372"/>
              <a:gd name="connsiteY27" fmla="*/ 713324 h 3394650"/>
              <a:gd name="connsiteX28" fmla="*/ 6422135 w 9134372"/>
              <a:gd name="connsiteY28" fmla="*/ 703183 h 3394650"/>
              <a:gd name="connsiteX29" fmla="*/ 6388470 w 9134372"/>
              <a:gd name="connsiteY29" fmla="*/ 693701 h 3394650"/>
              <a:gd name="connsiteX30" fmla="*/ 6354495 w 9134372"/>
              <a:gd name="connsiteY30" fmla="*/ 684882 h 3394650"/>
              <a:gd name="connsiteX31" fmla="*/ 6320219 w 9134372"/>
              <a:gd name="connsiteY31" fmla="*/ 676729 h 3394650"/>
              <a:gd name="connsiteX32" fmla="*/ 6285652 w 9134372"/>
              <a:gd name="connsiteY32" fmla="*/ 669246 h 3394650"/>
              <a:gd name="connsiteX33" fmla="*/ 6250804 w 9134372"/>
              <a:gd name="connsiteY33" fmla="*/ 662433 h 3394650"/>
              <a:gd name="connsiteX34" fmla="*/ 6215683 w 9134372"/>
              <a:gd name="connsiteY34" fmla="*/ 656296 h 3394650"/>
              <a:gd name="connsiteX35" fmla="*/ 6180300 w 9134372"/>
              <a:gd name="connsiteY35" fmla="*/ 650838 h 3394650"/>
              <a:gd name="connsiteX36" fmla="*/ 6144664 w 9134372"/>
              <a:gd name="connsiteY36" fmla="*/ 646060 h 3394650"/>
              <a:gd name="connsiteX37" fmla="*/ 6108784 w 9134372"/>
              <a:gd name="connsiteY37" fmla="*/ 641967 h 3394650"/>
              <a:gd name="connsiteX38" fmla="*/ 6072671 w 9134372"/>
              <a:gd name="connsiteY38" fmla="*/ 638562 h 3394650"/>
              <a:gd name="connsiteX39" fmla="*/ 6036333 w 9134372"/>
              <a:gd name="connsiteY39" fmla="*/ 635848 h 3394650"/>
              <a:gd name="connsiteX40" fmla="*/ 5999780 w 9134372"/>
              <a:gd name="connsiteY40" fmla="*/ 633827 h 3394650"/>
              <a:gd name="connsiteX41" fmla="*/ 5963023 w 9134372"/>
              <a:gd name="connsiteY41" fmla="*/ 632504 h 3394650"/>
              <a:gd name="connsiteX42" fmla="*/ 5926070 w 9134372"/>
              <a:gd name="connsiteY42" fmla="*/ 631881 h 3394650"/>
              <a:gd name="connsiteX43" fmla="*/ 5888930 w 9134372"/>
              <a:gd name="connsiteY43" fmla="*/ 631961 h 3394650"/>
              <a:gd name="connsiteX44" fmla="*/ 5851615 w 9134372"/>
              <a:gd name="connsiteY44" fmla="*/ 632747 h 3394650"/>
              <a:gd name="connsiteX45" fmla="*/ 5814133 w 9134372"/>
              <a:gd name="connsiteY45" fmla="*/ 634243 h 3394650"/>
              <a:gd name="connsiteX46" fmla="*/ 5776493 w 9134372"/>
              <a:gd name="connsiteY46" fmla="*/ 636452 h 3394650"/>
              <a:gd name="connsiteX47" fmla="*/ 5738705 w 9134372"/>
              <a:gd name="connsiteY47" fmla="*/ 639377 h 3394650"/>
              <a:gd name="connsiteX48" fmla="*/ 5700780 w 9134372"/>
              <a:gd name="connsiteY48" fmla="*/ 643020 h 3394650"/>
              <a:gd name="connsiteX49" fmla="*/ 5662726 w 9134372"/>
              <a:gd name="connsiteY49" fmla="*/ 647386 h 3394650"/>
              <a:gd name="connsiteX50" fmla="*/ 5624553 w 9134372"/>
              <a:gd name="connsiteY50" fmla="*/ 652477 h 3394650"/>
              <a:gd name="connsiteX51" fmla="*/ 0 w 9134372"/>
              <a:gd name="connsiteY51" fmla="*/ 1593011 h 3394650"/>
              <a:gd name="connsiteX52" fmla="*/ 0 w 9134372"/>
              <a:gd name="connsiteY52" fmla="*/ 0 h 339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9134372" h="3394650">
                <a:moveTo>
                  <a:pt x="0" y="0"/>
                </a:moveTo>
                <a:lnTo>
                  <a:pt x="9134372" y="0"/>
                </a:lnTo>
                <a:lnTo>
                  <a:pt x="9134372" y="3394650"/>
                </a:lnTo>
                <a:lnTo>
                  <a:pt x="7134907" y="1146414"/>
                </a:lnTo>
                <a:lnTo>
                  <a:pt x="7112110" y="1121384"/>
                </a:lnTo>
                <a:lnTo>
                  <a:pt x="7088763" y="1096939"/>
                </a:lnTo>
                <a:lnTo>
                  <a:pt x="7064877" y="1073080"/>
                </a:lnTo>
                <a:lnTo>
                  <a:pt x="7040460" y="1049813"/>
                </a:lnTo>
                <a:lnTo>
                  <a:pt x="7015522" y="1027140"/>
                </a:lnTo>
                <a:lnTo>
                  <a:pt x="6990074" y="1005063"/>
                </a:lnTo>
                <a:lnTo>
                  <a:pt x="6964123" y="983587"/>
                </a:lnTo>
                <a:lnTo>
                  <a:pt x="6937680" y="962714"/>
                </a:lnTo>
                <a:lnTo>
                  <a:pt x="6910755" y="942446"/>
                </a:lnTo>
                <a:lnTo>
                  <a:pt x="6883357" y="922789"/>
                </a:lnTo>
                <a:lnTo>
                  <a:pt x="6855496" y="903744"/>
                </a:lnTo>
                <a:lnTo>
                  <a:pt x="6827181" y="885314"/>
                </a:lnTo>
                <a:lnTo>
                  <a:pt x="6798420" y="867504"/>
                </a:lnTo>
                <a:lnTo>
                  <a:pt x="6769227" y="850315"/>
                </a:lnTo>
                <a:lnTo>
                  <a:pt x="6739607" y="833752"/>
                </a:lnTo>
                <a:lnTo>
                  <a:pt x="6709572" y="817816"/>
                </a:lnTo>
                <a:lnTo>
                  <a:pt x="6679131" y="802512"/>
                </a:lnTo>
                <a:lnTo>
                  <a:pt x="6648293" y="787843"/>
                </a:lnTo>
                <a:lnTo>
                  <a:pt x="6617069" y="773810"/>
                </a:lnTo>
                <a:lnTo>
                  <a:pt x="6585468" y="760419"/>
                </a:lnTo>
                <a:lnTo>
                  <a:pt x="6553498" y="747672"/>
                </a:lnTo>
                <a:lnTo>
                  <a:pt x="6521171" y="735571"/>
                </a:lnTo>
                <a:lnTo>
                  <a:pt x="6488495" y="724120"/>
                </a:lnTo>
                <a:lnTo>
                  <a:pt x="6455479" y="713324"/>
                </a:lnTo>
                <a:lnTo>
                  <a:pt x="6422135" y="703183"/>
                </a:lnTo>
                <a:lnTo>
                  <a:pt x="6388470" y="693701"/>
                </a:lnTo>
                <a:lnTo>
                  <a:pt x="6354495" y="684882"/>
                </a:lnTo>
                <a:lnTo>
                  <a:pt x="6320219" y="676729"/>
                </a:lnTo>
                <a:lnTo>
                  <a:pt x="6285652" y="669246"/>
                </a:lnTo>
                <a:lnTo>
                  <a:pt x="6250804" y="662433"/>
                </a:lnTo>
                <a:lnTo>
                  <a:pt x="6215683" y="656296"/>
                </a:lnTo>
                <a:lnTo>
                  <a:pt x="6180300" y="650838"/>
                </a:lnTo>
                <a:lnTo>
                  <a:pt x="6144664" y="646060"/>
                </a:lnTo>
                <a:lnTo>
                  <a:pt x="6108784" y="641967"/>
                </a:lnTo>
                <a:lnTo>
                  <a:pt x="6072671" y="638562"/>
                </a:lnTo>
                <a:lnTo>
                  <a:pt x="6036333" y="635848"/>
                </a:lnTo>
                <a:lnTo>
                  <a:pt x="5999780" y="633827"/>
                </a:lnTo>
                <a:lnTo>
                  <a:pt x="5963023" y="632504"/>
                </a:lnTo>
                <a:lnTo>
                  <a:pt x="5926070" y="631881"/>
                </a:lnTo>
                <a:lnTo>
                  <a:pt x="5888930" y="631961"/>
                </a:lnTo>
                <a:lnTo>
                  <a:pt x="5851615" y="632747"/>
                </a:lnTo>
                <a:lnTo>
                  <a:pt x="5814133" y="634243"/>
                </a:lnTo>
                <a:lnTo>
                  <a:pt x="5776493" y="636452"/>
                </a:lnTo>
                <a:lnTo>
                  <a:pt x="5738705" y="639377"/>
                </a:lnTo>
                <a:lnTo>
                  <a:pt x="5700780" y="643020"/>
                </a:lnTo>
                <a:lnTo>
                  <a:pt x="5662726" y="647386"/>
                </a:lnTo>
                <a:lnTo>
                  <a:pt x="5624553" y="652477"/>
                </a:lnTo>
                <a:lnTo>
                  <a:pt x="0" y="1593011"/>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0" name="Freeform 29">
            <a:extLst>
              <a:ext uri="{FF2B5EF4-FFF2-40B4-BE49-F238E27FC236}">
                <a16:creationId xmlns:a16="http://schemas.microsoft.com/office/drawing/2014/main" id="{B1B2352F-EB38-0C41-98C4-266328149D28}"/>
              </a:ext>
            </a:extLst>
          </p:cNvPr>
          <p:cNvSpPr/>
          <p:nvPr userDrawn="1"/>
        </p:nvSpPr>
        <p:spPr>
          <a:xfrm>
            <a:off x="0" y="5884945"/>
            <a:ext cx="1729148" cy="973055"/>
          </a:xfrm>
          <a:custGeom>
            <a:avLst/>
            <a:gdLst>
              <a:gd name="connsiteX0" fmla="*/ 0 w 1729148"/>
              <a:gd name="connsiteY0" fmla="*/ 0 h 973055"/>
              <a:gd name="connsiteX1" fmla="*/ 1729148 w 1729148"/>
              <a:gd name="connsiteY1" fmla="*/ 973055 h 973055"/>
              <a:gd name="connsiteX2" fmla="*/ 0 w 1729148"/>
              <a:gd name="connsiteY2" fmla="*/ 973055 h 973055"/>
              <a:gd name="connsiteX3" fmla="*/ 0 w 1729148"/>
              <a:gd name="connsiteY3" fmla="*/ 0 h 973055"/>
            </a:gdLst>
            <a:ahLst/>
            <a:cxnLst>
              <a:cxn ang="0">
                <a:pos x="connsiteX0" y="connsiteY0"/>
              </a:cxn>
              <a:cxn ang="0">
                <a:pos x="connsiteX1" y="connsiteY1"/>
              </a:cxn>
              <a:cxn ang="0">
                <a:pos x="connsiteX2" y="connsiteY2"/>
              </a:cxn>
              <a:cxn ang="0">
                <a:pos x="connsiteX3" y="connsiteY3"/>
              </a:cxn>
            </a:cxnLst>
            <a:rect l="l" t="t" r="r" b="b"/>
            <a:pathLst>
              <a:path w="1729148" h="973055">
                <a:moveTo>
                  <a:pt x="0" y="0"/>
                </a:moveTo>
                <a:lnTo>
                  <a:pt x="1729148" y="973055"/>
                </a:lnTo>
                <a:lnTo>
                  <a:pt x="0" y="973055"/>
                </a:lnTo>
                <a:lnTo>
                  <a:pt x="0" y="0"/>
                </a:lnTo>
                <a:close/>
              </a:path>
            </a:pathLst>
          </a:custGeom>
          <a:solidFill>
            <a:srgbClr val="3D6C9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
        <p:nvSpPr>
          <p:cNvPr id="35" name="Freeform 34">
            <a:extLst>
              <a:ext uri="{FF2B5EF4-FFF2-40B4-BE49-F238E27FC236}">
                <a16:creationId xmlns:a16="http://schemas.microsoft.com/office/drawing/2014/main" id="{D06AA9D9-23FA-B344-B836-AC9BB9BE9009}"/>
              </a:ext>
            </a:extLst>
          </p:cNvPr>
          <p:cNvSpPr/>
          <p:nvPr userDrawn="1"/>
        </p:nvSpPr>
        <p:spPr>
          <a:xfrm>
            <a:off x="3893971" y="5042564"/>
            <a:ext cx="5250028" cy="1815436"/>
          </a:xfrm>
          <a:custGeom>
            <a:avLst/>
            <a:gdLst>
              <a:gd name="connsiteX0" fmla="*/ 2660625 w 5250028"/>
              <a:gd name="connsiteY0" fmla="*/ 0 h 1815436"/>
              <a:gd name="connsiteX1" fmla="*/ 2693132 w 5250028"/>
              <a:gd name="connsiteY1" fmla="*/ 509 h 1815436"/>
              <a:gd name="connsiteX2" fmla="*/ 2725585 w 5250028"/>
              <a:gd name="connsiteY2" fmla="*/ 1753 h 1815436"/>
              <a:gd name="connsiteX3" fmla="*/ 2757974 w 5250028"/>
              <a:gd name="connsiteY3" fmla="*/ 3733 h 1815436"/>
              <a:gd name="connsiteX4" fmla="*/ 2790290 w 5250028"/>
              <a:gd name="connsiteY4" fmla="*/ 6452 h 1815436"/>
              <a:gd name="connsiteX5" fmla="*/ 2822523 w 5250028"/>
              <a:gd name="connsiteY5" fmla="*/ 9912 h 1815436"/>
              <a:gd name="connsiteX6" fmla="*/ 2854665 w 5250028"/>
              <a:gd name="connsiteY6" fmla="*/ 14115 h 1815436"/>
              <a:gd name="connsiteX7" fmla="*/ 2886705 w 5250028"/>
              <a:gd name="connsiteY7" fmla="*/ 19064 h 1815436"/>
              <a:gd name="connsiteX8" fmla="*/ 2918634 w 5250028"/>
              <a:gd name="connsiteY8" fmla="*/ 24761 h 1815436"/>
              <a:gd name="connsiteX9" fmla="*/ 2950444 w 5250028"/>
              <a:gd name="connsiteY9" fmla="*/ 31209 h 1815436"/>
              <a:gd name="connsiteX10" fmla="*/ 2982123 w 5250028"/>
              <a:gd name="connsiteY10" fmla="*/ 38410 h 1815436"/>
              <a:gd name="connsiteX11" fmla="*/ 3013664 w 5250028"/>
              <a:gd name="connsiteY11" fmla="*/ 46365 h 1815436"/>
              <a:gd name="connsiteX12" fmla="*/ 3045057 w 5250028"/>
              <a:gd name="connsiteY12" fmla="*/ 55078 h 1815436"/>
              <a:gd name="connsiteX13" fmla="*/ 5250028 w 5250028"/>
              <a:gd name="connsiteY13" fmla="*/ 695320 h 1815436"/>
              <a:gd name="connsiteX14" fmla="*/ 5250028 w 5250028"/>
              <a:gd name="connsiteY14" fmla="*/ 1815436 h 1815436"/>
              <a:gd name="connsiteX15" fmla="*/ 0 w 5250028"/>
              <a:gd name="connsiteY15" fmla="*/ 1815436 h 1815436"/>
              <a:gd name="connsiteX16" fmla="*/ 1561637 w 5250028"/>
              <a:gd name="connsiteY16" fmla="*/ 426337 h 1815436"/>
              <a:gd name="connsiteX17" fmla="*/ 1590127 w 5250028"/>
              <a:gd name="connsiteY17" fmla="*/ 402636 h 1815436"/>
              <a:gd name="connsiteX18" fmla="*/ 1618892 w 5250028"/>
              <a:gd name="connsiteY18" fmla="*/ 379587 h 1815436"/>
              <a:gd name="connsiteX19" fmla="*/ 1647921 w 5250028"/>
              <a:gd name="connsiteY19" fmla="*/ 357193 h 1815436"/>
              <a:gd name="connsiteX20" fmla="*/ 1677207 w 5250028"/>
              <a:gd name="connsiteY20" fmla="*/ 335455 h 1815436"/>
              <a:gd name="connsiteX21" fmla="*/ 1706739 w 5250028"/>
              <a:gd name="connsiteY21" fmla="*/ 314375 h 1815436"/>
              <a:gd name="connsiteX22" fmla="*/ 1736508 w 5250028"/>
              <a:gd name="connsiteY22" fmla="*/ 293957 h 1815436"/>
              <a:gd name="connsiteX23" fmla="*/ 1766504 w 5250028"/>
              <a:gd name="connsiteY23" fmla="*/ 274202 h 1815436"/>
              <a:gd name="connsiteX24" fmla="*/ 1796718 w 5250028"/>
              <a:gd name="connsiteY24" fmla="*/ 255114 h 1815436"/>
              <a:gd name="connsiteX25" fmla="*/ 1827142 w 5250028"/>
              <a:gd name="connsiteY25" fmla="*/ 236692 h 1815436"/>
              <a:gd name="connsiteX26" fmla="*/ 1857764 w 5250028"/>
              <a:gd name="connsiteY26" fmla="*/ 218943 h 1815436"/>
              <a:gd name="connsiteX27" fmla="*/ 1888577 w 5250028"/>
              <a:gd name="connsiteY27" fmla="*/ 201865 h 1815436"/>
              <a:gd name="connsiteX28" fmla="*/ 1919570 w 5250028"/>
              <a:gd name="connsiteY28" fmla="*/ 185464 h 1815436"/>
              <a:gd name="connsiteX29" fmla="*/ 1950734 w 5250028"/>
              <a:gd name="connsiteY29" fmla="*/ 169739 h 1815436"/>
              <a:gd name="connsiteX30" fmla="*/ 1982059 w 5250028"/>
              <a:gd name="connsiteY30" fmla="*/ 154695 h 1815436"/>
              <a:gd name="connsiteX31" fmla="*/ 2013537 w 5250028"/>
              <a:gd name="connsiteY31" fmla="*/ 140333 h 1815436"/>
              <a:gd name="connsiteX32" fmla="*/ 2045158 w 5250028"/>
              <a:gd name="connsiteY32" fmla="*/ 126656 h 1815436"/>
              <a:gd name="connsiteX33" fmla="*/ 2076913 w 5250028"/>
              <a:gd name="connsiteY33" fmla="*/ 113665 h 1815436"/>
              <a:gd name="connsiteX34" fmla="*/ 2108792 w 5250028"/>
              <a:gd name="connsiteY34" fmla="*/ 101364 h 1815436"/>
              <a:gd name="connsiteX35" fmla="*/ 2140786 w 5250028"/>
              <a:gd name="connsiteY35" fmla="*/ 89755 h 1815436"/>
              <a:gd name="connsiteX36" fmla="*/ 2172885 w 5250028"/>
              <a:gd name="connsiteY36" fmla="*/ 78840 h 1815436"/>
              <a:gd name="connsiteX37" fmla="*/ 2205079 w 5250028"/>
              <a:gd name="connsiteY37" fmla="*/ 68621 h 1815436"/>
              <a:gd name="connsiteX38" fmla="*/ 2237361 w 5250028"/>
              <a:gd name="connsiteY38" fmla="*/ 59101 h 1815436"/>
              <a:gd name="connsiteX39" fmla="*/ 2269720 w 5250028"/>
              <a:gd name="connsiteY39" fmla="*/ 50283 h 1815436"/>
              <a:gd name="connsiteX40" fmla="*/ 2302146 w 5250028"/>
              <a:gd name="connsiteY40" fmla="*/ 42167 h 1815436"/>
              <a:gd name="connsiteX41" fmla="*/ 2334631 w 5250028"/>
              <a:gd name="connsiteY41" fmla="*/ 34758 h 1815436"/>
              <a:gd name="connsiteX42" fmla="*/ 2367165 w 5250028"/>
              <a:gd name="connsiteY42" fmla="*/ 28056 h 1815436"/>
              <a:gd name="connsiteX43" fmla="*/ 2399739 w 5250028"/>
              <a:gd name="connsiteY43" fmla="*/ 22065 h 1815436"/>
              <a:gd name="connsiteX44" fmla="*/ 2432342 w 5250028"/>
              <a:gd name="connsiteY44" fmla="*/ 16788 h 1815436"/>
              <a:gd name="connsiteX45" fmla="*/ 2464967 w 5250028"/>
              <a:gd name="connsiteY45" fmla="*/ 12225 h 1815436"/>
              <a:gd name="connsiteX46" fmla="*/ 2497603 w 5250028"/>
              <a:gd name="connsiteY46" fmla="*/ 8380 h 1815436"/>
              <a:gd name="connsiteX47" fmla="*/ 2530240 w 5250028"/>
              <a:gd name="connsiteY47" fmla="*/ 5254 h 1815436"/>
              <a:gd name="connsiteX48" fmla="*/ 2562871 w 5250028"/>
              <a:gd name="connsiteY48" fmla="*/ 2851 h 1815436"/>
              <a:gd name="connsiteX49" fmla="*/ 2595485 w 5250028"/>
              <a:gd name="connsiteY49" fmla="*/ 1173 h 1815436"/>
              <a:gd name="connsiteX50" fmla="*/ 2628073 w 5250028"/>
              <a:gd name="connsiteY50" fmla="*/ 222 h 1815436"/>
              <a:gd name="connsiteX51" fmla="*/ 2660625 w 5250028"/>
              <a:gd name="connsiteY51" fmla="*/ 0 h 1815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250028" h="1815436">
                <a:moveTo>
                  <a:pt x="2660625" y="0"/>
                </a:moveTo>
                <a:lnTo>
                  <a:pt x="2693132" y="509"/>
                </a:lnTo>
                <a:lnTo>
                  <a:pt x="2725585" y="1753"/>
                </a:lnTo>
                <a:lnTo>
                  <a:pt x="2757974" y="3733"/>
                </a:lnTo>
                <a:lnTo>
                  <a:pt x="2790290" y="6452"/>
                </a:lnTo>
                <a:lnTo>
                  <a:pt x="2822523" y="9912"/>
                </a:lnTo>
                <a:lnTo>
                  <a:pt x="2854665" y="14115"/>
                </a:lnTo>
                <a:lnTo>
                  <a:pt x="2886705" y="19064"/>
                </a:lnTo>
                <a:lnTo>
                  <a:pt x="2918634" y="24761"/>
                </a:lnTo>
                <a:lnTo>
                  <a:pt x="2950444" y="31209"/>
                </a:lnTo>
                <a:lnTo>
                  <a:pt x="2982123" y="38410"/>
                </a:lnTo>
                <a:lnTo>
                  <a:pt x="3013664" y="46365"/>
                </a:lnTo>
                <a:lnTo>
                  <a:pt x="3045057" y="55078"/>
                </a:lnTo>
                <a:lnTo>
                  <a:pt x="5250028" y="695320"/>
                </a:lnTo>
                <a:lnTo>
                  <a:pt x="5250028" y="1815436"/>
                </a:lnTo>
                <a:lnTo>
                  <a:pt x="0" y="1815436"/>
                </a:lnTo>
                <a:lnTo>
                  <a:pt x="1561637" y="426337"/>
                </a:lnTo>
                <a:lnTo>
                  <a:pt x="1590127" y="402636"/>
                </a:lnTo>
                <a:lnTo>
                  <a:pt x="1618892" y="379587"/>
                </a:lnTo>
                <a:lnTo>
                  <a:pt x="1647921" y="357193"/>
                </a:lnTo>
                <a:lnTo>
                  <a:pt x="1677207" y="335455"/>
                </a:lnTo>
                <a:lnTo>
                  <a:pt x="1706739" y="314375"/>
                </a:lnTo>
                <a:lnTo>
                  <a:pt x="1736508" y="293957"/>
                </a:lnTo>
                <a:lnTo>
                  <a:pt x="1766504" y="274202"/>
                </a:lnTo>
                <a:lnTo>
                  <a:pt x="1796718" y="255114"/>
                </a:lnTo>
                <a:lnTo>
                  <a:pt x="1827142" y="236692"/>
                </a:lnTo>
                <a:lnTo>
                  <a:pt x="1857764" y="218943"/>
                </a:lnTo>
                <a:lnTo>
                  <a:pt x="1888577" y="201865"/>
                </a:lnTo>
                <a:lnTo>
                  <a:pt x="1919570" y="185464"/>
                </a:lnTo>
                <a:lnTo>
                  <a:pt x="1950734" y="169739"/>
                </a:lnTo>
                <a:lnTo>
                  <a:pt x="1982059" y="154695"/>
                </a:lnTo>
                <a:lnTo>
                  <a:pt x="2013537" y="140333"/>
                </a:lnTo>
                <a:lnTo>
                  <a:pt x="2045158" y="126656"/>
                </a:lnTo>
                <a:lnTo>
                  <a:pt x="2076913" y="113665"/>
                </a:lnTo>
                <a:lnTo>
                  <a:pt x="2108792" y="101364"/>
                </a:lnTo>
                <a:lnTo>
                  <a:pt x="2140786" y="89755"/>
                </a:lnTo>
                <a:lnTo>
                  <a:pt x="2172885" y="78840"/>
                </a:lnTo>
                <a:lnTo>
                  <a:pt x="2205079" y="68621"/>
                </a:lnTo>
                <a:lnTo>
                  <a:pt x="2237361" y="59101"/>
                </a:lnTo>
                <a:lnTo>
                  <a:pt x="2269720" y="50283"/>
                </a:lnTo>
                <a:lnTo>
                  <a:pt x="2302146" y="42167"/>
                </a:lnTo>
                <a:lnTo>
                  <a:pt x="2334631" y="34758"/>
                </a:lnTo>
                <a:lnTo>
                  <a:pt x="2367165" y="28056"/>
                </a:lnTo>
                <a:lnTo>
                  <a:pt x="2399739" y="22065"/>
                </a:lnTo>
                <a:lnTo>
                  <a:pt x="2432342" y="16788"/>
                </a:lnTo>
                <a:lnTo>
                  <a:pt x="2464967" y="12225"/>
                </a:lnTo>
                <a:lnTo>
                  <a:pt x="2497603" y="8380"/>
                </a:lnTo>
                <a:lnTo>
                  <a:pt x="2530240" y="5254"/>
                </a:lnTo>
                <a:lnTo>
                  <a:pt x="2562871" y="2851"/>
                </a:lnTo>
                <a:lnTo>
                  <a:pt x="2595485" y="1173"/>
                </a:lnTo>
                <a:lnTo>
                  <a:pt x="2628073" y="222"/>
                </a:lnTo>
                <a:lnTo>
                  <a:pt x="2660625" y="0"/>
                </a:lnTo>
                <a:close/>
              </a:path>
            </a:pathLst>
          </a:custGeom>
          <a:solidFill>
            <a:srgbClr val="3C6B9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RO"/>
          </a:p>
        </p:txBody>
      </p:sp>
    </p:spTree>
    <p:extLst>
      <p:ext uri="{BB962C8B-B14F-4D97-AF65-F5344CB8AC3E}">
        <p14:creationId xmlns:p14="http://schemas.microsoft.com/office/powerpoint/2010/main" val="1007379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78" userDrawn="1">
          <p15:clr>
            <a:srgbClr val="F26B43"/>
          </p15:clr>
        </p15:guide>
        <p15:guide id="2" pos="272" userDrawn="1">
          <p15:clr>
            <a:srgbClr val="F26B43"/>
          </p15:clr>
        </p15:guide>
        <p15:guide id="3" orient="horz" pos="4020" userDrawn="1">
          <p15:clr>
            <a:srgbClr val="F26B43"/>
          </p15:clr>
        </p15:guide>
        <p15:guide id="4" pos="546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www.cdc.gov/ncidod/dvrd/spb/mnpages/rodentmanual.htm" TargetMode="External"/><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s://creativecommons.org/licenses/by-nc-nd/3.0/ig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25C061-23E2-C142-9551-034E271C4A73}"/>
              </a:ext>
            </a:extLst>
          </p:cNvPr>
          <p:cNvSpPr txBox="1"/>
          <p:nvPr/>
        </p:nvSpPr>
        <p:spPr>
          <a:xfrm>
            <a:off x="431799" y="3059669"/>
            <a:ext cx="8243889" cy="738664"/>
          </a:xfrm>
          <a:prstGeom prst="rect">
            <a:avLst/>
          </a:prstGeom>
          <a:noFill/>
        </p:spPr>
        <p:txBody>
          <a:bodyPr wrap="square" lIns="0" tIns="0" rIns="0" bIns="0" rtlCol="0" anchor="ctr" anchorCtr="0">
            <a:spAutoFit/>
          </a:bodyPr>
          <a:lstStyle/>
          <a:p>
            <a:r>
              <a:rPr lang="en-GB" sz="4800" b="1" spc="-200" dirty="0" err="1">
                <a:solidFill>
                  <a:srgbClr val="3D6C9D"/>
                </a:solidFill>
                <a:latin typeface="Arial Black" panose="020B0604020202020204" pitchFamily="34" charset="0"/>
                <a:cs typeface="Arial Black" panose="020B0604020202020204" pitchFamily="34" charset="0"/>
              </a:rPr>
              <a:t>Reservoir studies</a:t>
            </a:r>
          </a:p>
        </p:txBody>
      </p:sp>
    </p:spTree>
    <p:extLst>
      <p:ext uri="{BB962C8B-B14F-4D97-AF65-F5344CB8AC3E}">
        <p14:creationId xmlns:p14="http://schemas.microsoft.com/office/powerpoint/2010/main" val="4260645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55582F-79EB-5044-B361-518DA09F7954}"/>
              </a:ext>
            </a:extLst>
          </p:cNvPr>
          <p:cNvSpPr txBox="1"/>
          <p:nvPr/>
        </p:nvSpPr>
        <p:spPr>
          <a:xfrm>
            <a:off x="431800" y="379681"/>
            <a:ext cx="5323541"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The role of small mammals</a:t>
            </a:r>
          </a:p>
        </p:txBody>
      </p:sp>
      <p:sp>
        <p:nvSpPr>
          <p:cNvPr id="3" name="TextBox 2">
            <a:extLst>
              <a:ext uri="{FF2B5EF4-FFF2-40B4-BE49-F238E27FC236}">
                <a16:creationId xmlns:a16="http://schemas.microsoft.com/office/drawing/2014/main" id="{E950D7C1-488F-E541-871F-0FFA7685F3BE}"/>
              </a:ext>
            </a:extLst>
          </p:cNvPr>
          <p:cNvSpPr txBox="1"/>
          <p:nvPr/>
        </p:nvSpPr>
        <p:spPr>
          <a:xfrm>
            <a:off x="431799" y="1969476"/>
            <a:ext cx="4542135" cy="4412273"/>
          </a:xfrm>
          <a:prstGeom prst="rect">
            <a:avLst/>
          </a:prstGeom>
          <a:noFill/>
        </p:spPr>
        <p:txBody>
          <a:bodyPr wrap="square" lIns="0" tIns="0" rIns="0" bIns="0" rtlCol="0" anchor="ctr" anchorCtr="0">
            <a:noAutofit/>
          </a:bodyPr>
          <a:lstStyle/>
          <a:p>
            <a:pPr marL="342900" indent="-342900">
              <a:spcAft>
                <a:spcPts val="1200"/>
              </a:spcAft>
              <a:buFont typeface="Arial" panose="020B0604020202020204" pitchFamily="34" charset="0"/>
              <a:buChar char="•"/>
            </a:pPr>
            <a:r>
              <a:rPr lang="en-GB" sz="1600" dirty="0" err="1">
                <a:solidFill>
                  <a:schemeClr val="tx1"/>
                </a:solidFill>
              </a:rPr>
              <a:t>Small mammals (rodents, bats, etc.) as major reservoirs of zoonotic diseases</a:t>
            </a:r>
          </a:p>
          <a:p>
            <a:pPr marL="358775">
              <a:spcAft>
                <a:spcPts val="1200"/>
              </a:spcAft>
            </a:pPr>
            <a:endParaRPr lang="en-GB" sz="1600" dirty="0" err="1">
              <a:solidFill>
                <a:schemeClr val="tx1"/>
              </a:solidFill>
            </a:endParaRPr>
          </a:p>
          <a:p>
            <a:pPr marL="358775">
              <a:spcAft>
                <a:spcPts val="1200"/>
              </a:spcAft>
            </a:pPr>
            <a:r>
              <a:rPr lang="en-GB" sz="1600" dirty="0" err="1">
                <a:solidFill>
                  <a:schemeClr val="tx1"/>
                </a:solidFill>
              </a:rPr>
              <a:t>– High diversity</a:t>
            </a:r>
          </a:p>
          <a:p>
            <a:pPr marL="358775">
              <a:spcAft>
                <a:spcPts val="1200"/>
              </a:spcAft>
            </a:pPr>
            <a:r>
              <a:rPr lang="en-GB" sz="1600" dirty="0" err="1">
                <a:solidFill>
                  <a:schemeClr val="tx1"/>
                </a:solidFill>
              </a:rPr>
              <a:t>– Opportunistic </a:t>
            </a:r>
          </a:p>
          <a:p>
            <a:pPr marL="358775">
              <a:spcAft>
                <a:spcPts val="1200"/>
              </a:spcAft>
            </a:pPr>
            <a:r>
              <a:rPr lang="en-GB" sz="1600" dirty="0" err="1">
                <a:solidFill>
                  <a:schemeClr val="tx1"/>
                </a:solidFill>
              </a:rPr>
              <a:t>– High reproduction potential</a:t>
            </a:r>
          </a:p>
          <a:p>
            <a:pPr marL="358775">
              <a:spcAft>
                <a:spcPts val="1200"/>
              </a:spcAft>
            </a:pPr>
            <a:r>
              <a:rPr lang="en-GB" sz="1600" dirty="0" err="1">
                <a:solidFill>
                  <a:schemeClr val="tx1"/>
                </a:solidFill>
              </a:rPr>
              <a:t>– High population density</a:t>
            </a:r>
          </a:p>
          <a:p>
            <a:pPr marL="358775">
              <a:spcAft>
                <a:spcPts val="1200"/>
              </a:spcAft>
            </a:pPr>
            <a:r>
              <a:rPr lang="en-GB" sz="1600" dirty="0" err="1">
                <a:solidFill>
                  <a:schemeClr val="tx1"/>
                </a:solidFill>
              </a:rPr>
              <a:t>– Peridomestic affinity</a:t>
            </a:r>
          </a:p>
        </p:txBody>
      </p:sp>
      <p:grpSp>
        <p:nvGrpSpPr>
          <p:cNvPr id="4" name="Graphic 43">
            <a:extLst>
              <a:ext uri="{FF2B5EF4-FFF2-40B4-BE49-F238E27FC236}">
                <a16:creationId xmlns:a16="http://schemas.microsoft.com/office/drawing/2014/main" id="{51544694-BEA6-2F46-9178-D55B1E50A7BE}"/>
              </a:ext>
            </a:extLst>
          </p:cNvPr>
          <p:cNvGrpSpPr>
            <a:grpSpLocks noChangeAspect="1"/>
          </p:cNvGrpSpPr>
          <p:nvPr/>
        </p:nvGrpSpPr>
        <p:grpSpPr>
          <a:xfrm>
            <a:off x="7097100" y="2332769"/>
            <a:ext cx="1440000" cy="800000"/>
            <a:chOff x="2743200" y="2413000"/>
            <a:chExt cx="3657600" cy="2032000"/>
          </a:xfrm>
          <a:solidFill>
            <a:schemeClr val="bg1"/>
          </a:solidFill>
        </p:grpSpPr>
        <p:sp>
          <p:nvSpPr>
            <p:cNvPr id="5" name="Freeform 4">
              <a:extLst>
                <a:ext uri="{FF2B5EF4-FFF2-40B4-BE49-F238E27FC236}">
                  <a16:creationId xmlns:a16="http://schemas.microsoft.com/office/drawing/2014/main" id="{90FD6B8A-3646-F14F-8FD3-BCDCCBA30D7E}"/>
                </a:ext>
              </a:extLst>
            </p:cNvPr>
            <p:cNvSpPr/>
            <p:nvPr/>
          </p:nvSpPr>
          <p:spPr>
            <a:xfrm>
              <a:off x="2743200" y="2413147"/>
              <a:ext cx="3657600" cy="2028866"/>
            </a:xfrm>
            <a:custGeom>
              <a:avLst/>
              <a:gdLst>
                <a:gd name="connsiteX0" fmla="*/ 167 w 3657600"/>
                <a:gd name="connsiteY0" fmla="*/ 466052 h 2028866"/>
                <a:gd name="connsiteX1" fmla="*/ 330685 w 3657600"/>
                <a:gd name="connsiteY1" fmla="*/ 230663 h 2028866"/>
                <a:gd name="connsiteX2" fmla="*/ 561761 w 3657600"/>
                <a:gd name="connsiteY2" fmla="*/ 265796 h 2028866"/>
                <a:gd name="connsiteX3" fmla="*/ 616435 w 3657600"/>
                <a:gd name="connsiteY3" fmla="*/ 257820 h 2028866"/>
                <a:gd name="connsiteX4" fmla="*/ 1418630 w 3657600"/>
                <a:gd name="connsiteY4" fmla="*/ 62501 h 2028866"/>
                <a:gd name="connsiteX5" fmla="*/ 1849351 w 3657600"/>
                <a:gd name="connsiteY5" fmla="*/ 323338 h 2028866"/>
                <a:gd name="connsiteX6" fmla="*/ 1913168 w 3657600"/>
                <a:gd name="connsiteY6" fmla="*/ 403383 h 2028866"/>
                <a:gd name="connsiteX7" fmla="*/ 1948411 w 3657600"/>
                <a:gd name="connsiteY7" fmla="*/ 304442 h 2028866"/>
                <a:gd name="connsiteX8" fmla="*/ 2426280 w 3657600"/>
                <a:gd name="connsiteY8" fmla="*/ 591 h 2028866"/>
                <a:gd name="connsiteX9" fmla="*/ 2885861 w 3657600"/>
                <a:gd name="connsiteY9" fmla="*/ 349450 h 2028866"/>
                <a:gd name="connsiteX10" fmla="*/ 2938725 w 3657600"/>
                <a:gd name="connsiteY10" fmla="*/ 393698 h 2028866"/>
                <a:gd name="connsiteX11" fmla="*/ 3009401 w 3657600"/>
                <a:gd name="connsiteY11" fmla="*/ 403193 h 2028866"/>
                <a:gd name="connsiteX12" fmla="*/ 3298294 w 3657600"/>
                <a:gd name="connsiteY12" fmla="*/ 548472 h 2028866"/>
                <a:gd name="connsiteX13" fmla="*/ 3530990 w 3657600"/>
                <a:gd name="connsiteY13" fmla="*/ 779493 h 2028866"/>
                <a:gd name="connsiteX14" fmla="*/ 3657767 w 3657600"/>
                <a:gd name="connsiteY14" fmla="*/ 971679 h 2028866"/>
                <a:gd name="connsiteX15" fmla="*/ 3657767 w 3657600"/>
                <a:gd name="connsiteY15" fmla="*/ 1057137 h 2028866"/>
                <a:gd name="connsiteX16" fmla="*/ 3419642 w 3657600"/>
                <a:gd name="connsiteY16" fmla="*/ 1273630 h 2028866"/>
                <a:gd name="connsiteX17" fmla="*/ 3059216 w 3657600"/>
                <a:gd name="connsiteY17" fmla="*/ 1385295 h 2028866"/>
                <a:gd name="connsiteX18" fmla="*/ 2766323 w 3657600"/>
                <a:gd name="connsiteY18" fmla="*/ 1426980 h 2028866"/>
                <a:gd name="connsiteX19" fmla="*/ 2690980 w 3657600"/>
                <a:gd name="connsiteY19" fmla="*/ 1550419 h 2028866"/>
                <a:gd name="connsiteX20" fmla="*/ 2806804 w 3657600"/>
                <a:gd name="connsiteY20" fmla="*/ 1642523 h 2028866"/>
                <a:gd name="connsiteX21" fmla="*/ 2919770 w 3657600"/>
                <a:gd name="connsiteY21" fmla="*/ 1671769 h 2028866"/>
                <a:gd name="connsiteX22" fmla="*/ 3022640 w 3657600"/>
                <a:gd name="connsiteY22" fmla="*/ 1863955 h 2028866"/>
                <a:gd name="connsiteX23" fmla="*/ 2871669 w 3657600"/>
                <a:gd name="connsiteY23" fmla="*/ 2023096 h 2028866"/>
                <a:gd name="connsiteX24" fmla="*/ 2515720 w 3657600"/>
                <a:gd name="connsiteY24" fmla="*/ 2018443 h 2028866"/>
                <a:gd name="connsiteX25" fmla="*/ 2321886 w 3657600"/>
                <a:gd name="connsiteY25" fmla="*/ 1901841 h 2028866"/>
                <a:gd name="connsiteX26" fmla="*/ 1891166 w 3657600"/>
                <a:gd name="connsiteY26" fmla="*/ 1612423 h 2028866"/>
                <a:gd name="connsiteX27" fmla="*/ 1579412 w 3657600"/>
                <a:gd name="connsiteY27" fmla="*/ 1558205 h 2028866"/>
                <a:gd name="connsiteX28" fmla="*/ 1154597 w 3657600"/>
                <a:gd name="connsiteY28" fmla="*/ 1548710 h 2028866"/>
                <a:gd name="connsiteX29" fmla="*/ 1105544 w 3657600"/>
                <a:gd name="connsiteY29" fmla="*/ 1570929 h 2028866"/>
                <a:gd name="connsiteX30" fmla="*/ 1144215 w 3657600"/>
                <a:gd name="connsiteY30" fmla="*/ 1613563 h 2028866"/>
                <a:gd name="connsiteX31" fmla="*/ 1337382 w 3657600"/>
                <a:gd name="connsiteY31" fmla="*/ 1643758 h 2028866"/>
                <a:gd name="connsiteX32" fmla="*/ 1464827 w 3657600"/>
                <a:gd name="connsiteY32" fmla="*/ 1672244 h 2028866"/>
                <a:gd name="connsiteX33" fmla="*/ 1564649 w 3657600"/>
                <a:gd name="connsiteY33" fmla="*/ 1872310 h 2028866"/>
                <a:gd name="connsiteX34" fmla="*/ 1402724 w 3657600"/>
                <a:gd name="connsiteY34" fmla="*/ 2025565 h 2028866"/>
                <a:gd name="connsiteX35" fmla="*/ 1259849 w 3657600"/>
                <a:gd name="connsiteY35" fmla="*/ 2028603 h 2028866"/>
                <a:gd name="connsiteX36" fmla="*/ 906281 w 3657600"/>
                <a:gd name="connsiteY36" fmla="*/ 2028603 h 2028866"/>
                <a:gd name="connsiteX37" fmla="*/ 844558 w 3657600"/>
                <a:gd name="connsiteY37" fmla="*/ 2016260 h 2028866"/>
                <a:gd name="connsiteX38" fmla="*/ 356878 w 3657600"/>
                <a:gd name="connsiteY38" fmla="*/ 1606536 h 2028866"/>
                <a:gd name="connsiteX39" fmla="*/ 347353 w 3657600"/>
                <a:gd name="connsiteY39" fmla="*/ 1517660 h 2028866"/>
                <a:gd name="connsiteX40" fmla="*/ 420315 w 3657600"/>
                <a:gd name="connsiteY40" fmla="*/ 1486040 h 2028866"/>
                <a:gd name="connsiteX41" fmla="*/ 471178 w 3657600"/>
                <a:gd name="connsiteY41" fmla="*/ 1520983 h 2028866"/>
                <a:gd name="connsiteX42" fmla="*/ 870467 w 3657600"/>
                <a:gd name="connsiteY42" fmla="*/ 1866803 h 2028866"/>
                <a:gd name="connsiteX43" fmla="*/ 940571 w 3657600"/>
                <a:gd name="connsiteY43" fmla="*/ 1885794 h 2028866"/>
                <a:gd name="connsiteX44" fmla="*/ 1344145 w 3657600"/>
                <a:gd name="connsiteY44" fmla="*/ 1886553 h 2028866"/>
                <a:gd name="connsiteX45" fmla="*/ 1376244 w 3657600"/>
                <a:gd name="connsiteY45" fmla="*/ 1885509 h 2028866"/>
                <a:gd name="connsiteX46" fmla="*/ 1424822 w 3657600"/>
                <a:gd name="connsiteY46" fmla="*/ 1838032 h 2028866"/>
                <a:gd name="connsiteX47" fmla="*/ 1380626 w 3657600"/>
                <a:gd name="connsiteY47" fmla="*/ 1791695 h 2028866"/>
                <a:gd name="connsiteX48" fmla="*/ 1295472 w 3657600"/>
                <a:gd name="connsiteY48" fmla="*/ 1783339 h 2028866"/>
                <a:gd name="connsiteX49" fmla="*/ 1076397 w 3657600"/>
                <a:gd name="connsiteY49" fmla="*/ 1739091 h 2028866"/>
                <a:gd name="connsiteX50" fmla="*/ 964574 w 3657600"/>
                <a:gd name="connsiteY50" fmla="*/ 1541398 h 2028866"/>
                <a:gd name="connsiteX51" fmla="*/ 1074016 w 3657600"/>
                <a:gd name="connsiteY51" fmla="*/ 1415680 h 2028866"/>
                <a:gd name="connsiteX52" fmla="*/ 1278232 w 3657600"/>
                <a:gd name="connsiteY52" fmla="*/ 1140885 h 2028866"/>
                <a:gd name="connsiteX53" fmla="*/ 1215462 w 3657600"/>
                <a:gd name="connsiteY53" fmla="*/ 969210 h 2028866"/>
                <a:gd name="connsiteX54" fmla="*/ 1121355 w 3657600"/>
                <a:gd name="connsiteY54" fmla="*/ 882517 h 2028866"/>
                <a:gd name="connsiteX55" fmla="*/ 1101162 w 3657600"/>
                <a:gd name="connsiteY55" fmla="*/ 776645 h 2028866"/>
                <a:gd name="connsiteX56" fmla="*/ 1208890 w 3657600"/>
                <a:gd name="connsiteY56" fmla="*/ 769618 h 2028866"/>
                <a:gd name="connsiteX57" fmla="*/ 1412249 w 3657600"/>
                <a:gd name="connsiteY57" fmla="*/ 1040045 h 2028866"/>
                <a:gd name="connsiteX58" fmla="*/ 1344812 w 3657600"/>
                <a:gd name="connsiteY58" fmla="*/ 1353391 h 2028866"/>
                <a:gd name="connsiteX59" fmla="*/ 1306331 w 3657600"/>
                <a:gd name="connsiteY59" fmla="*/ 1408464 h 2028866"/>
                <a:gd name="connsiteX60" fmla="*/ 1354527 w 3657600"/>
                <a:gd name="connsiteY60" fmla="*/ 1411312 h 2028866"/>
                <a:gd name="connsiteX61" fmla="*/ 1724954 w 3657600"/>
                <a:gd name="connsiteY61" fmla="*/ 1429733 h 2028866"/>
                <a:gd name="connsiteX62" fmla="*/ 2352271 w 3657600"/>
                <a:gd name="connsiteY62" fmla="*/ 1718391 h 2028866"/>
                <a:gd name="connsiteX63" fmla="*/ 2424375 w 3657600"/>
                <a:gd name="connsiteY63" fmla="*/ 1801855 h 2028866"/>
                <a:gd name="connsiteX64" fmla="*/ 2586300 w 3657600"/>
                <a:gd name="connsiteY64" fmla="*/ 1885509 h 2028866"/>
                <a:gd name="connsiteX65" fmla="*/ 2822044 w 3657600"/>
                <a:gd name="connsiteY65" fmla="*/ 1886458 h 2028866"/>
                <a:gd name="connsiteX66" fmla="*/ 2880527 w 3657600"/>
                <a:gd name="connsiteY66" fmla="*/ 1841261 h 2028866"/>
                <a:gd name="connsiteX67" fmla="*/ 2832902 w 3657600"/>
                <a:gd name="connsiteY67" fmla="*/ 1790746 h 2028866"/>
                <a:gd name="connsiteX68" fmla="*/ 2780134 w 3657600"/>
                <a:gd name="connsiteY68" fmla="*/ 1782959 h 2028866"/>
                <a:gd name="connsiteX69" fmla="*/ 2549629 w 3657600"/>
                <a:gd name="connsiteY69" fmla="*/ 1418909 h 2028866"/>
                <a:gd name="connsiteX70" fmla="*/ 2680693 w 3657600"/>
                <a:gd name="connsiteY70" fmla="*/ 1300597 h 2028866"/>
                <a:gd name="connsiteX71" fmla="*/ 2899101 w 3657600"/>
                <a:gd name="connsiteY71" fmla="*/ 1268882 h 2028866"/>
                <a:gd name="connsiteX72" fmla="*/ 3287816 w 3657600"/>
                <a:gd name="connsiteY72" fmla="*/ 1167662 h 2028866"/>
                <a:gd name="connsiteX73" fmla="*/ 3435263 w 3657600"/>
                <a:gd name="connsiteY73" fmla="*/ 1114583 h 2028866"/>
                <a:gd name="connsiteX74" fmla="*/ 3467744 w 3657600"/>
                <a:gd name="connsiteY74" fmla="*/ 919074 h 2028866"/>
                <a:gd name="connsiteX75" fmla="*/ 3189899 w 3657600"/>
                <a:gd name="connsiteY75" fmla="*/ 641906 h 2028866"/>
                <a:gd name="connsiteX76" fmla="*/ 2997494 w 3657600"/>
                <a:gd name="connsiteY76" fmla="*/ 545243 h 2028866"/>
                <a:gd name="connsiteX77" fmla="*/ 2842142 w 3657600"/>
                <a:gd name="connsiteY77" fmla="*/ 522455 h 2028866"/>
                <a:gd name="connsiteX78" fmla="*/ 2763846 w 3657600"/>
                <a:gd name="connsiteY78" fmla="*/ 445732 h 2028866"/>
                <a:gd name="connsiteX79" fmla="*/ 2422089 w 3657600"/>
                <a:gd name="connsiteY79" fmla="*/ 143591 h 2028866"/>
                <a:gd name="connsiteX80" fmla="*/ 2063854 w 3657600"/>
                <a:gd name="connsiteY80" fmla="*/ 411454 h 2028866"/>
                <a:gd name="connsiteX81" fmla="*/ 2059663 w 3657600"/>
                <a:gd name="connsiteY81" fmla="*/ 572875 h 2028866"/>
                <a:gd name="connsiteX82" fmla="*/ 2079570 w 3657600"/>
                <a:gd name="connsiteY82" fmla="*/ 605064 h 2028866"/>
                <a:gd name="connsiteX83" fmla="*/ 2200823 w 3657600"/>
                <a:gd name="connsiteY83" fmla="*/ 659187 h 2028866"/>
                <a:gd name="connsiteX84" fmla="*/ 2272832 w 3657600"/>
                <a:gd name="connsiteY84" fmla="*/ 738853 h 2028866"/>
                <a:gd name="connsiteX85" fmla="*/ 2188917 w 3657600"/>
                <a:gd name="connsiteY85" fmla="*/ 800763 h 2028866"/>
                <a:gd name="connsiteX86" fmla="*/ 1966889 w 3657600"/>
                <a:gd name="connsiteY86" fmla="*/ 693466 h 2028866"/>
                <a:gd name="connsiteX87" fmla="*/ 1755625 w 3657600"/>
                <a:gd name="connsiteY87" fmla="*/ 433578 h 2028866"/>
                <a:gd name="connsiteX88" fmla="*/ 1336049 w 3657600"/>
                <a:gd name="connsiteY88" fmla="*/ 196385 h 2028866"/>
                <a:gd name="connsiteX89" fmla="*/ 952382 w 3657600"/>
                <a:gd name="connsiteY89" fmla="*/ 247090 h 2028866"/>
                <a:gd name="connsiteX90" fmla="*/ 734640 w 3657600"/>
                <a:gd name="connsiteY90" fmla="*/ 344987 h 2028866"/>
                <a:gd name="connsiteX91" fmla="*/ 929903 w 3657600"/>
                <a:gd name="connsiteY91" fmla="*/ 437377 h 2028866"/>
                <a:gd name="connsiteX92" fmla="*/ 1223844 w 3657600"/>
                <a:gd name="connsiteY92" fmla="*/ 373283 h 2028866"/>
                <a:gd name="connsiteX93" fmla="*/ 1271469 w 3657600"/>
                <a:gd name="connsiteY93" fmla="*/ 348690 h 2028866"/>
                <a:gd name="connsiteX94" fmla="*/ 1363481 w 3657600"/>
                <a:gd name="connsiteY94" fmla="*/ 379930 h 2028866"/>
                <a:gd name="connsiteX95" fmla="*/ 1337477 w 3657600"/>
                <a:gd name="connsiteY95" fmla="*/ 473174 h 2028866"/>
                <a:gd name="connsiteX96" fmla="*/ 707399 w 3657600"/>
                <a:gd name="connsiteY96" fmla="*/ 503274 h 2028866"/>
                <a:gd name="connsiteX97" fmla="*/ 617387 w 3657600"/>
                <a:gd name="connsiteY97" fmla="*/ 452474 h 2028866"/>
                <a:gd name="connsiteX98" fmla="*/ 610053 w 3657600"/>
                <a:gd name="connsiteY98" fmla="*/ 452474 h 2028866"/>
                <a:gd name="connsiteX99" fmla="*/ 460320 w 3657600"/>
                <a:gd name="connsiteY99" fmla="*/ 671436 h 2028866"/>
                <a:gd name="connsiteX100" fmla="*/ 378786 w 3657600"/>
                <a:gd name="connsiteY100" fmla="*/ 924202 h 2028866"/>
                <a:gd name="connsiteX101" fmla="*/ 377738 w 3657600"/>
                <a:gd name="connsiteY101" fmla="*/ 931228 h 2028866"/>
                <a:gd name="connsiteX102" fmla="*/ 292966 w 3657600"/>
                <a:gd name="connsiteY102" fmla="*/ 1011559 h 2028866"/>
                <a:gd name="connsiteX103" fmla="*/ 236578 w 3657600"/>
                <a:gd name="connsiteY103" fmla="*/ 907585 h 2028866"/>
                <a:gd name="connsiteX104" fmla="*/ 259533 w 3657600"/>
                <a:gd name="connsiteY104" fmla="*/ 797819 h 2028866"/>
                <a:gd name="connsiteX105" fmla="*/ 194382 w 3657600"/>
                <a:gd name="connsiteY105" fmla="*/ 777594 h 2028866"/>
                <a:gd name="connsiteX106" fmla="*/ 5692 w 3657600"/>
                <a:gd name="connsiteY106" fmla="*/ 564234 h 2028866"/>
                <a:gd name="connsiteX107" fmla="*/ 167 w 3657600"/>
                <a:gd name="connsiteY107" fmla="*/ 551226 h 2028866"/>
                <a:gd name="connsiteX108" fmla="*/ 464892 w 3657600"/>
                <a:gd name="connsiteY108" fmla="*/ 385342 h 2028866"/>
                <a:gd name="connsiteX109" fmla="*/ 214194 w 3657600"/>
                <a:gd name="connsiteY109" fmla="*/ 403763 h 2028866"/>
                <a:gd name="connsiteX110" fmla="*/ 150948 w 3657600"/>
                <a:gd name="connsiteY110" fmla="*/ 558062 h 2028866"/>
                <a:gd name="connsiteX111" fmla="*/ 299062 w 3657600"/>
                <a:gd name="connsiteY111" fmla="*/ 657763 h 202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657600" h="2028866">
                  <a:moveTo>
                    <a:pt x="167" y="466052"/>
                  </a:moveTo>
                  <a:cubicBezTo>
                    <a:pt x="58079" y="308810"/>
                    <a:pt x="159425" y="237025"/>
                    <a:pt x="330685" y="230663"/>
                  </a:cubicBezTo>
                  <a:cubicBezTo>
                    <a:pt x="409319" y="226309"/>
                    <a:pt x="488004" y="238273"/>
                    <a:pt x="561761" y="265796"/>
                  </a:cubicBezTo>
                  <a:cubicBezTo>
                    <a:pt x="579954" y="274224"/>
                    <a:pt x="601428" y="271091"/>
                    <a:pt x="616435" y="257820"/>
                  </a:cubicBezTo>
                  <a:cubicBezTo>
                    <a:pt x="857227" y="85195"/>
                    <a:pt x="1128880" y="30977"/>
                    <a:pt x="1418630" y="62501"/>
                  </a:cubicBezTo>
                  <a:cubicBezTo>
                    <a:pt x="1600177" y="82251"/>
                    <a:pt x="1737718" y="183566"/>
                    <a:pt x="1849351" y="323338"/>
                  </a:cubicBezTo>
                  <a:cubicBezTo>
                    <a:pt x="1870020" y="349165"/>
                    <a:pt x="1890594" y="375087"/>
                    <a:pt x="1913168" y="403383"/>
                  </a:cubicBezTo>
                  <a:cubicBezTo>
                    <a:pt x="1925551" y="368251"/>
                    <a:pt x="1935171" y="335587"/>
                    <a:pt x="1948411" y="304442"/>
                  </a:cubicBezTo>
                  <a:cubicBezTo>
                    <a:pt x="2029754" y="113111"/>
                    <a:pt x="2221969" y="-8904"/>
                    <a:pt x="2426280" y="591"/>
                  </a:cubicBezTo>
                  <a:cubicBezTo>
                    <a:pt x="2644593" y="10087"/>
                    <a:pt x="2822711" y="144351"/>
                    <a:pt x="2885861" y="349450"/>
                  </a:cubicBezTo>
                  <a:cubicBezTo>
                    <a:pt x="2895386" y="379455"/>
                    <a:pt x="2909198" y="391894"/>
                    <a:pt x="2938725" y="393698"/>
                  </a:cubicBezTo>
                  <a:cubicBezTo>
                    <a:pt x="2962442" y="395217"/>
                    <a:pt x="2985779" y="401009"/>
                    <a:pt x="3009401" y="403193"/>
                  </a:cubicBezTo>
                  <a:cubicBezTo>
                    <a:pt x="3125034" y="413733"/>
                    <a:pt x="3218951" y="463299"/>
                    <a:pt x="3298294" y="548472"/>
                  </a:cubicBezTo>
                  <a:cubicBezTo>
                    <a:pt x="3372589" y="628517"/>
                    <a:pt x="3451646" y="704290"/>
                    <a:pt x="3530990" y="779493"/>
                  </a:cubicBezTo>
                  <a:cubicBezTo>
                    <a:pt x="3588711" y="833996"/>
                    <a:pt x="3639479" y="891823"/>
                    <a:pt x="3657767" y="971679"/>
                  </a:cubicBezTo>
                  <a:lnTo>
                    <a:pt x="3657767" y="1057137"/>
                  </a:lnTo>
                  <a:cubicBezTo>
                    <a:pt x="3622906" y="1178012"/>
                    <a:pt x="3534419" y="1239067"/>
                    <a:pt x="3419642" y="1273630"/>
                  </a:cubicBezTo>
                  <a:cubicBezTo>
                    <a:pt x="3299151" y="1309902"/>
                    <a:pt x="3181517" y="1355575"/>
                    <a:pt x="3059216" y="1385295"/>
                  </a:cubicBezTo>
                  <a:cubicBezTo>
                    <a:pt x="2963966" y="1408559"/>
                    <a:pt x="2864144" y="1413781"/>
                    <a:pt x="2766323" y="1426980"/>
                  </a:cubicBezTo>
                  <a:cubicBezTo>
                    <a:pt x="2681550" y="1438469"/>
                    <a:pt x="2662595" y="1468664"/>
                    <a:pt x="2690980" y="1550419"/>
                  </a:cubicBezTo>
                  <a:cubicBezTo>
                    <a:pt x="2710030" y="1604827"/>
                    <a:pt x="2749368" y="1633598"/>
                    <a:pt x="2806804" y="1642523"/>
                  </a:cubicBezTo>
                  <a:cubicBezTo>
                    <a:pt x="2845570" y="1647357"/>
                    <a:pt x="2883543" y="1657188"/>
                    <a:pt x="2919770" y="1671769"/>
                  </a:cubicBezTo>
                  <a:cubicBezTo>
                    <a:pt x="2997780" y="1706617"/>
                    <a:pt x="3033594" y="1778212"/>
                    <a:pt x="3022640" y="1863955"/>
                  </a:cubicBezTo>
                  <a:cubicBezTo>
                    <a:pt x="3013115" y="1941911"/>
                    <a:pt x="2949679" y="2018823"/>
                    <a:pt x="2871669" y="2023096"/>
                  </a:cubicBezTo>
                  <a:cubicBezTo>
                    <a:pt x="2753049" y="2029523"/>
                    <a:pt x="2634130" y="2027969"/>
                    <a:pt x="2515720" y="2018443"/>
                  </a:cubicBezTo>
                  <a:cubicBezTo>
                    <a:pt x="2436281" y="2012177"/>
                    <a:pt x="2369130" y="1965744"/>
                    <a:pt x="2321886" y="1901841"/>
                  </a:cubicBezTo>
                  <a:cubicBezTo>
                    <a:pt x="2212349" y="1753334"/>
                    <a:pt x="2061187" y="1669395"/>
                    <a:pt x="1891166" y="1612423"/>
                  </a:cubicBezTo>
                  <a:cubicBezTo>
                    <a:pt x="1790562" y="1578874"/>
                    <a:pt x="1685469" y="1560597"/>
                    <a:pt x="1579412" y="1558205"/>
                  </a:cubicBezTo>
                  <a:cubicBezTo>
                    <a:pt x="1437871" y="1554597"/>
                    <a:pt x="1296266" y="1551432"/>
                    <a:pt x="1154597" y="1548710"/>
                  </a:cubicBezTo>
                  <a:cubicBezTo>
                    <a:pt x="1135071" y="1548710"/>
                    <a:pt x="1110116" y="1543202"/>
                    <a:pt x="1105544" y="1570929"/>
                  </a:cubicBezTo>
                  <a:cubicBezTo>
                    <a:pt x="1100972" y="1598655"/>
                    <a:pt x="1122498" y="1609765"/>
                    <a:pt x="1144215" y="1613563"/>
                  </a:cubicBezTo>
                  <a:cubicBezTo>
                    <a:pt x="1208414" y="1624862"/>
                    <a:pt x="1273184" y="1632553"/>
                    <a:pt x="1337382" y="1643758"/>
                  </a:cubicBezTo>
                  <a:cubicBezTo>
                    <a:pt x="1380340" y="1651164"/>
                    <a:pt x="1425679" y="1654867"/>
                    <a:pt x="1464827" y="1672244"/>
                  </a:cubicBezTo>
                  <a:cubicBezTo>
                    <a:pt x="1544360" y="1706522"/>
                    <a:pt x="1579698" y="1784763"/>
                    <a:pt x="1564649" y="1872310"/>
                  </a:cubicBezTo>
                  <a:cubicBezTo>
                    <a:pt x="1550933" y="1950837"/>
                    <a:pt x="1482162" y="2017969"/>
                    <a:pt x="1402724" y="2025565"/>
                  </a:cubicBezTo>
                  <a:cubicBezTo>
                    <a:pt x="1355099" y="2030123"/>
                    <a:pt x="1307474" y="2028509"/>
                    <a:pt x="1259849" y="2028603"/>
                  </a:cubicBezTo>
                  <a:cubicBezTo>
                    <a:pt x="1142024" y="2028603"/>
                    <a:pt x="1024200" y="2029363"/>
                    <a:pt x="906281" y="2028603"/>
                  </a:cubicBezTo>
                  <a:cubicBezTo>
                    <a:pt x="885013" y="2029458"/>
                    <a:pt x="863849" y="2025226"/>
                    <a:pt x="844558" y="2016260"/>
                  </a:cubicBezTo>
                  <a:cubicBezTo>
                    <a:pt x="655297" y="1911811"/>
                    <a:pt x="488228" y="1780111"/>
                    <a:pt x="356878" y="1606536"/>
                  </a:cubicBezTo>
                  <a:cubicBezTo>
                    <a:pt x="335638" y="1578525"/>
                    <a:pt x="327732" y="1549564"/>
                    <a:pt x="347353" y="1517660"/>
                  </a:cubicBezTo>
                  <a:cubicBezTo>
                    <a:pt x="363927" y="1490503"/>
                    <a:pt x="390311" y="1477210"/>
                    <a:pt x="420315" y="1486040"/>
                  </a:cubicBezTo>
                  <a:cubicBezTo>
                    <a:pt x="440407" y="1492328"/>
                    <a:pt x="458132" y="1504505"/>
                    <a:pt x="471178" y="1520983"/>
                  </a:cubicBezTo>
                  <a:cubicBezTo>
                    <a:pt x="579859" y="1664458"/>
                    <a:pt x="718829" y="1772989"/>
                    <a:pt x="870467" y="1866803"/>
                  </a:cubicBezTo>
                  <a:cubicBezTo>
                    <a:pt x="891803" y="1879049"/>
                    <a:pt x="915952" y="1885591"/>
                    <a:pt x="940571" y="1885794"/>
                  </a:cubicBezTo>
                  <a:cubicBezTo>
                    <a:pt x="1075064" y="1887503"/>
                    <a:pt x="1209652" y="1886648"/>
                    <a:pt x="1344145" y="1886553"/>
                  </a:cubicBezTo>
                  <a:cubicBezTo>
                    <a:pt x="1354856" y="1886776"/>
                    <a:pt x="1365571" y="1886428"/>
                    <a:pt x="1376244" y="1885509"/>
                  </a:cubicBezTo>
                  <a:cubicBezTo>
                    <a:pt x="1404819" y="1882565"/>
                    <a:pt x="1422631" y="1867183"/>
                    <a:pt x="1424822" y="1838032"/>
                  </a:cubicBezTo>
                  <a:cubicBezTo>
                    <a:pt x="1427012" y="1808882"/>
                    <a:pt x="1405200" y="1795968"/>
                    <a:pt x="1380626" y="1791695"/>
                  </a:cubicBezTo>
                  <a:cubicBezTo>
                    <a:pt x="1352622" y="1786852"/>
                    <a:pt x="1323476" y="1788372"/>
                    <a:pt x="1295472" y="1783339"/>
                  </a:cubicBezTo>
                  <a:cubicBezTo>
                    <a:pt x="1222034" y="1770236"/>
                    <a:pt x="1146882" y="1761595"/>
                    <a:pt x="1076397" y="1739091"/>
                  </a:cubicBezTo>
                  <a:cubicBezTo>
                    <a:pt x="987719" y="1710985"/>
                    <a:pt x="947714" y="1631509"/>
                    <a:pt x="964574" y="1541398"/>
                  </a:cubicBezTo>
                  <a:cubicBezTo>
                    <a:pt x="976289" y="1478539"/>
                    <a:pt x="1019152" y="1444926"/>
                    <a:pt x="1074016" y="1415680"/>
                  </a:cubicBezTo>
                  <a:cubicBezTo>
                    <a:pt x="1183649" y="1356619"/>
                    <a:pt x="1258706" y="1266983"/>
                    <a:pt x="1278232" y="1140885"/>
                  </a:cubicBezTo>
                  <a:cubicBezTo>
                    <a:pt x="1288519" y="1074418"/>
                    <a:pt x="1259182" y="1017446"/>
                    <a:pt x="1215462" y="969210"/>
                  </a:cubicBezTo>
                  <a:cubicBezTo>
                    <a:pt x="1185832" y="938491"/>
                    <a:pt x="1154409" y="909543"/>
                    <a:pt x="1121355" y="882517"/>
                  </a:cubicBezTo>
                  <a:cubicBezTo>
                    <a:pt x="1083255" y="849664"/>
                    <a:pt x="1075254" y="810638"/>
                    <a:pt x="1101162" y="776645"/>
                  </a:cubicBezTo>
                  <a:cubicBezTo>
                    <a:pt x="1127070" y="742651"/>
                    <a:pt x="1169837" y="740467"/>
                    <a:pt x="1208890" y="769618"/>
                  </a:cubicBezTo>
                  <a:cubicBezTo>
                    <a:pt x="1303187" y="839883"/>
                    <a:pt x="1382816" y="922303"/>
                    <a:pt x="1412249" y="1040045"/>
                  </a:cubicBezTo>
                  <a:cubicBezTo>
                    <a:pt x="1441300" y="1154749"/>
                    <a:pt x="1408915" y="1258438"/>
                    <a:pt x="1344812" y="1353391"/>
                  </a:cubicBezTo>
                  <a:cubicBezTo>
                    <a:pt x="1334048" y="1370482"/>
                    <a:pt x="1321952" y="1386340"/>
                    <a:pt x="1306331" y="1408464"/>
                  </a:cubicBezTo>
                  <a:cubicBezTo>
                    <a:pt x="1325381" y="1409603"/>
                    <a:pt x="1339859" y="1410648"/>
                    <a:pt x="1354527" y="1411312"/>
                  </a:cubicBezTo>
                  <a:cubicBezTo>
                    <a:pt x="1478352" y="1416915"/>
                    <a:pt x="1602844" y="1413496"/>
                    <a:pt x="1724954" y="1429733"/>
                  </a:cubicBezTo>
                  <a:cubicBezTo>
                    <a:pt x="1962317" y="1461353"/>
                    <a:pt x="2176725" y="1550229"/>
                    <a:pt x="2352271" y="1718391"/>
                  </a:cubicBezTo>
                  <a:cubicBezTo>
                    <a:pt x="2378089" y="1744630"/>
                    <a:pt x="2402174" y="1772510"/>
                    <a:pt x="2424375" y="1801855"/>
                  </a:cubicBezTo>
                  <a:cubicBezTo>
                    <a:pt x="2466285" y="1853984"/>
                    <a:pt x="2519625" y="1884275"/>
                    <a:pt x="2586300" y="1885509"/>
                  </a:cubicBezTo>
                  <a:cubicBezTo>
                    <a:pt x="2664881" y="1887028"/>
                    <a:pt x="2743463" y="1886648"/>
                    <a:pt x="2822044" y="1886458"/>
                  </a:cubicBezTo>
                  <a:cubicBezTo>
                    <a:pt x="2852619" y="1886458"/>
                    <a:pt x="2876146" y="1874494"/>
                    <a:pt x="2880527" y="1841261"/>
                  </a:cubicBezTo>
                  <a:cubicBezTo>
                    <a:pt x="2885099" y="1806128"/>
                    <a:pt x="2858715" y="1797202"/>
                    <a:pt x="2832902" y="1790746"/>
                  </a:cubicBezTo>
                  <a:cubicBezTo>
                    <a:pt x="2815757" y="1786473"/>
                    <a:pt x="2797755" y="1785713"/>
                    <a:pt x="2780134" y="1782959"/>
                  </a:cubicBezTo>
                  <a:cubicBezTo>
                    <a:pt x="2580109" y="1752005"/>
                    <a:pt x="2508671" y="1555926"/>
                    <a:pt x="2549629" y="1418909"/>
                  </a:cubicBezTo>
                  <a:cubicBezTo>
                    <a:pt x="2568679" y="1353676"/>
                    <a:pt x="2616875" y="1314460"/>
                    <a:pt x="2680693" y="1300597"/>
                  </a:cubicBezTo>
                  <a:cubicBezTo>
                    <a:pt x="2752773" y="1285564"/>
                    <a:pt x="2825714" y="1274972"/>
                    <a:pt x="2899101" y="1268882"/>
                  </a:cubicBezTo>
                  <a:cubicBezTo>
                    <a:pt x="3034737" y="1256918"/>
                    <a:pt x="3160943" y="1211910"/>
                    <a:pt x="3287816" y="1167662"/>
                  </a:cubicBezTo>
                  <a:cubicBezTo>
                    <a:pt x="3337251" y="1150666"/>
                    <a:pt x="3387829" y="1136043"/>
                    <a:pt x="3435263" y="1114583"/>
                  </a:cubicBezTo>
                  <a:cubicBezTo>
                    <a:pt x="3529656" y="1071759"/>
                    <a:pt x="3541562" y="991999"/>
                    <a:pt x="3467744" y="919074"/>
                  </a:cubicBezTo>
                  <a:cubicBezTo>
                    <a:pt x="3374399" y="826875"/>
                    <a:pt x="3280101" y="736479"/>
                    <a:pt x="3189899" y="641906"/>
                  </a:cubicBezTo>
                  <a:cubicBezTo>
                    <a:pt x="3140106" y="586886"/>
                    <a:pt x="3071480" y="552409"/>
                    <a:pt x="2997494" y="545243"/>
                  </a:cubicBezTo>
                  <a:cubicBezTo>
                    <a:pt x="2945488" y="539831"/>
                    <a:pt x="2893958" y="530146"/>
                    <a:pt x="2842142" y="522455"/>
                  </a:cubicBezTo>
                  <a:cubicBezTo>
                    <a:pt x="2790326" y="514763"/>
                    <a:pt x="2772990" y="497197"/>
                    <a:pt x="2763846" y="445732"/>
                  </a:cubicBezTo>
                  <a:cubicBezTo>
                    <a:pt x="2732414" y="269879"/>
                    <a:pt x="2598683" y="151377"/>
                    <a:pt x="2422089" y="143591"/>
                  </a:cubicBezTo>
                  <a:cubicBezTo>
                    <a:pt x="2253888" y="136321"/>
                    <a:pt x="2103935" y="248446"/>
                    <a:pt x="2063854" y="411454"/>
                  </a:cubicBezTo>
                  <a:cubicBezTo>
                    <a:pt x="2051567" y="462824"/>
                    <a:pt x="2058710" y="519226"/>
                    <a:pt x="2059663" y="572875"/>
                  </a:cubicBezTo>
                  <a:cubicBezTo>
                    <a:pt x="2059663" y="583794"/>
                    <a:pt x="2070712" y="596138"/>
                    <a:pt x="2079570" y="605064"/>
                  </a:cubicBezTo>
                  <a:cubicBezTo>
                    <a:pt x="2112622" y="639342"/>
                    <a:pt x="2154532" y="653965"/>
                    <a:pt x="2200823" y="659187"/>
                  </a:cubicBezTo>
                  <a:cubicBezTo>
                    <a:pt x="2250353" y="664790"/>
                    <a:pt x="2277023" y="695175"/>
                    <a:pt x="2272832" y="738853"/>
                  </a:cubicBezTo>
                  <a:cubicBezTo>
                    <a:pt x="2269499" y="779778"/>
                    <a:pt x="2236828" y="804751"/>
                    <a:pt x="2188917" y="800763"/>
                  </a:cubicBezTo>
                  <a:cubicBezTo>
                    <a:pt x="2101287" y="793641"/>
                    <a:pt x="2024325" y="761262"/>
                    <a:pt x="1966889" y="693466"/>
                  </a:cubicBezTo>
                  <a:cubicBezTo>
                    <a:pt x="1894785" y="608008"/>
                    <a:pt x="1824014" y="521885"/>
                    <a:pt x="1755625" y="433578"/>
                  </a:cubicBezTo>
                  <a:cubicBezTo>
                    <a:pt x="1648754" y="295516"/>
                    <a:pt x="1517024" y="202557"/>
                    <a:pt x="1336049" y="196385"/>
                  </a:cubicBezTo>
                  <a:cubicBezTo>
                    <a:pt x="1205366" y="192112"/>
                    <a:pt x="1076207" y="204931"/>
                    <a:pt x="952382" y="247090"/>
                  </a:cubicBezTo>
                  <a:cubicBezTo>
                    <a:pt x="877896" y="272538"/>
                    <a:pt x="806744" y="308335"/>
                    <a:pt x="734640" y="344987"/>
                  </a:cubicBezTo>
                  <a:cubicBezTo>
                    <a:pt x="795314" y="391324"/>
                    <a:pt x="858465" y="424178"/>
                    <a:pt x="929903" y="437377"/>
                  </a:cubicBezTo>
                  <a:cubicBezTo>
                    <a:pt x="1036773" y="457032"/>
                    <a:pt x="1131356" y="419525"/>
                    <a:pt x="1223844" y="373283"/>
                  </a:cubicBezTo>
                  <a:cubicBezTo>
                    <a:pt x="1239846" y="365307"/>
                    <a:pt x="1254896" y="355527"/>
                    <a:pt x="1271469" y="348690"/>
                  </a:cubicBezTo>
                  <a:cubicBezTo>
                    <a:pt x="1305602" y="333241"/>
                    <a:pt x="1345902" y="346924"/>
                    <a:pt x="1363481" y="379930"/>
                  </a:cubicBezTo>
                  <a:cubicBezTo>
                    <a:pt x="1381889" y="412866"/>
                    <a:pt x="1370297" y="454435"/>
                    <a:pt x="1337477" y="473174"/>
                  </a:cubicBezTo>
                  <a:cubicBezTo>
                    <a:pt x="1132976" y="595759"/>
                    <a:pt x="924378" y="634500"/>
                    <a:pt x="707399" y="503274"/>
                  </a:cubicBezTo>
                  <a:cubicBezTo>
                    <a:pt x="677966" y="485423"/>
                    <a:pt x="647486" y="469281"/>
                    <a:pt x="617387" y="452474"/>
                  </a:cubicBezTo>
                  <a:cubicBezTo>
                    <a:pt x="616530" y="451999"/>
                    <a:pt x="615101" y="452474"/>
                    <a:pt x="610053" y="452474"/>
                  </a:cubicBezTo>
                  <a:cubicBezTo>
                    <a:pt x="545562" y="514415"/>
                    <a:pt x="494588" y="588957"/>
                    <a:pt x="460320" y="671436"/>
                  </a:cubicBezTo>
                  <a:cubicBezTo>
                    <a:pt x="427364" y="753286"/>
                    <a:pt x="405456" y="839883"/>
                    <a:pt x="378786" y="924202"/>
                  </a:cubicBezTo>
                  <a:cubicBezTo>
                    <a:pt x="378284" y="926519"/>
                    <a:pt x="377934" y="928866"/>
                    <a:pt x="377738" y="931228"/>
                  </a:cubicBezTo>
                  <a:cubicBezTo>
                    <a:pt x="367070" y="989150"/>
                    <a:pt x="336114" y="1018491"/>
                    <a:pt x="292966" y="1011559"/>
                  </a:cubicBezTo>
                  <a:cubicBezTo>
                    <a:pt x="246293" y="1004058"/>
                    <a:pt x="225719" y="967026"/>
                    <a:pt x="236578" y="907585"/>
                  </a:cubicBezTo>
                  <a:cubicBezTo>
                    <a:pt x="243150" y="871598"/>
                    <a:pt x="251437" y="835895"/>
                    <a:pt x="259533" y="797819"/>
                  </a:cubicBezTo>
                  <a:cubicBezTo>
                    <a:pt x="236768" y="790888"/>
                    <a:pt x="215147" y="785475"/>
                    <a:pt x="194382" y="777594"/>
                  </a:cubicBezTo>
                  <a:cubicBezTo>
                    <a:pt x="93989" y="739613"/>
                    <a:pt x="26170" y="673146"/>
                    <a:pt x="5692" y="564234"/>
                  </a:cubicBezTo>
                  <a:cubicBezTo>
                    <a:pt x="4352" y="559703"/>
                    <a:pt x="2498" y="555338"/>
                    <a:pt x="167" y="551226"/>
                  </a:cubicBezTo>
                  <a:close/>
                  <a:moveTo>
                    <a:pt x="464892" y="385342"/>
                  </a:moveTo>
                  <a:cubicBezTo>
                    <a:pt x="381167" y="366351"/>
                    <a:pt x="295919" y="364168"/>
                    <a:pt x="214194" y="403763"/>
                  </a:cubicBezTo>
                  <a:cubicBezTo>
                    <a:pt x="150091" y="434718"/>
                    <a:pt x="127326" y="490835"/>
                    <a:pt x="150948" y="558062"/>
                  </a:cubicBezTo>
                  <a:cubicBezTo>
                    <a:pt x="176475" y="630227"/>
                    <a:pt x="239721" y="646274"/>
                    <a:pt x="299062" y="657763"/>
                  </a:cubicBezTo>
                  <a:close/>
                </a:path>
              </a:pathLst>
            </a:custGeom>
            <a:grpFill/>
            <a:ln w="9525" cap="flat">
              <a:noFill/>
              <a:prstDash val="solid"/>
              <a:miter/>
            </a:ln>
          </p:spPr>
          <p:txBody>
            <a:bodyPr rtlCol="0" anchor="ctr"/>
            <a:lstStyle/>
            <a:p>
              <a:endParaRPr lang="en-RO"/>
            </a:p>
          </p:txBody>
        </p:sp>
        <p:sp>
          <p:nvSpPr>
            <p:cNvPr id="6" name="Freeform 5">
              <a:extLst>
                <a:ext uri="{FF2B5EF4-FFF2-40B4-BE49-F238E27FC236}">
                  <a16:creationId xmlns:a16="http://schemas.microsoft.com/office/drawing/2014/main" id="{512124D8-CDDC-A04C-BA9C-9559374D7605}"/>
                </a:ext>
              </a:extLst>
            </p:cNvPr>
            <p:cNvSpPr/>
            <p:nvPr/>
          </p:nvSpPr>
          <p:spPr>
            <a:xfrm>
              <a:off x="2957607" y="3603682"/>
              <a:ext cx="142307" cy="141324"/>
            </a:xfrm>
            <a:custGeom>
              <a:avLst/>
              <a:gdLst>
                <a:gd name="connsiteX0" fmla="*/ 69986 w 142307"/>
                <a:gd name="connsiteY0" fmla="*/ 106 h 141324"/>
                <a:gd name="connsiteX1" fmla="*/ 142443 w 142307"/>
                <a:gd name="connsiteY1" fmla="*/ 68153 h 141324"/>
                <a:gd name="connsiteX2" fmla="*/ 142471 w 142307"/>
                <a:gd name="connsiteY2" fmla="*/ 70941 h 141324"/>
                <a:gd name="connsiteX3" fmla="*/ 72367 w 142307"/>
                <a:gd name="connsiteY3" fmla="*/ 141397 h 141324"/>
                <a:gd name="connsiteX4" fmla="*/ 170 w 142307"/>
                <a:gd name="connsiteY4" fmla="*/ 70564 h 141324"/>
                <a:gd name="connsiteX5" fmla="*/ 168 w 142307"/>
                <a:gd name="connsiteY5" fmla="*/ 69802 h 141324"/>
                <a:gd name="connsiteX6" fmla="*/ 69986 w 142307"/>
                <a:gd name="connsiteY6" fmla="*/ 106 h 1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307" h="141324">
                  <a:moveTo>
                    <a:pt x="69986" y="106"/>
                  </a:moveTo>
                  <a:cubicBezTo>
                    <a:pt x="108844" y="-1049"/>
                    <a:pt x="141284" y="29416"/>
                    <a:pt x="142443" y="68153"/>
                  </a:cubicBezTo>
                  <a:cubicBezTo>
                    <a:pt x="142471" y="69082"/>
                    <a:pt x="142480" y="70012"/>
                    <a:pt x="142471" y="70941"/>
                  </a:cubicBezTo>
                  <a:cubicBezTo>
                    <a:pt x="141723" y="109319"/>
                    <a:pt x="110858" y="140339"/>
                    <a:pt x="72367" y="141397"/>
                  </a:cubicBezTo>
                  <a:cubicBezTo>
                    <a:pt x="32809" y="141711"/>
                    <a:pt x="485" y="109999"/>
                    <a:pt x="170" y="70564"/>
                  </a:cubicBezTo>
                  <a:cubicBezTo>
                    <a:pt x="168" y="70310"/>
                    <a:pt x="167" y="70056"/>
                    <a:pt x="168" y="69802"/>
                  </a:cubicBezTo>
                  <a:cubicBezTo>
                    <a:pt x="220" y="31369"/>
                    <a:pt x="31433" y="211"/>
                    <a:pt x="69986" y="106"/>
                  </a:cubicBezTo>
                  <a:close/>
                </a:path>
              </a:pathLst>
            </a:custGeom>
            <a:grpFill/>
            <a:ln w="9525" cap="flat">
              <a:noFill/>
              <a:prstDash val="solid"/>
              <a:miter/>
            </a:ln>
          </p:spPr>
          <p:txBody>
            <a:bodyPr rtlCol="0" anchor="ctr"/>
            <a:lstStyle/>
            <a:p>
              <a:endParaRPr lang="en-RO"/>
            </a:p>
          </p:txBody>
        </p:sp>
        <p:sp>
          <p:nvSpPr>
            <p:cNvPr id="7" name="Freeform 6">
              <a:extLst>
                <a:ext uri="{FF2B5EF4-FFF2-40B4-BE49-F238E27FC236}">
                  <a16:creationId xmlns:a16="http://schemas.microsoft.com/office/drawing/2014/main" id="{E978020F-A5D8-D046-A89C-D32DBCD86968}"/>
                </a:ext>
              </a:extLst>
            </p:cNvPr>
            <p:cNvSpPr/>
            <p:nvPr/>
          </p:nvSpPr>
          <p:spPr>
            <a:xfrm>
              <a:off x="5572884" y="3198133"/>
              <a:ext cx="142310" cy="141232"/>
            </a:xfrm>
            <a:custGeom>
              <a:avLst/>
              <a:gdLst>
                <a:gd name="connsiteX0" fmla="*/ 69988 w 142310"/>
                <a:gd name="connsiteY0" fmla="*/ 109 h 141232"/>
                <a:gd name="connsiteX1" fmla="*/ 142443 w 142310"/>
                <a:gd name="connsiteY1" fmla="*/ 67962 h 141232"/>
                <a:gd name="connsiteX2" fmla="*/ 142473 w 142310"/>
                <a:gd name="connsiteY2" fmla="*/ 70944 h 141232"/>
                <a:gd name="connsiteX3" fmla="*/ 70750 w 142310"/>
                <a:gd name="connsiteY3" fmla="*/ 141305 h 141232"/>
                <a:gd name="connsiteX4" fmla="*/ 170 w 142310"/>
                <a:gd name="connsiteY4" fmla="*/ 69805 h 141232"/>
                <a:gd name="connsiteX5" fmla="*/ 69988 w 142310"/>
                <a:gd name="connsiteY5" fmla="*/ 109 h 14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310" h="141232">
                  <a:moveTo>
                    <a:pt x="69988" y="109"/>
                  </a:moveTo>
                  <a:cubicBezTo>
                    <a:pt x="108791" y="-1099"/>
                    <a:pt x="141231" y="29279"/>
                    <a:pt x="142443" y="67962"/>
                  </a:cubicBezTo>
                  <a:cubicBezTo>
                    <a:pt x="142474" y="68956"/>
                    <a:pt x="142484" y="69950"/>
                    <a:pt x="142473" y="70944"/>
                  </a:cubicBezTo>
                  <a:cubicBezTo>
                    <a:pt x="142157" y="110118"/>
                    <a:pt x="110046" y="141619"/>
                    <a:pt x="70750" y="141305"/>
                  </a:cubicBezTo>
                  <a:cubicBezTo>
                    <a:pt x="31454" y="140990"/>
                    <a:pt x="-146" y="108979"/>
                    <a:pt x="170" y="69805"/>
                  </a:cubicBezTo>
                  <a:cubicBezTo>
                    <a:pt x="222" y="31372"/>
                    <a:pt x="31435" y="214"/>
                    <a:pt x="69988" y="109"/>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714872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8FD38A-04BA-1140-85CB-F9CC69279034}"/>
              </a:ext>
            </a:extLst>
          </p:cNvPr>
          <p:cNvSpPr txBox="1"/>
          <p:nvPr/>
        </p:nvSpPr>
        <p:spPr>
          <a:xfrm>
            <a:off x="431801" y="379681"/>
            <a:ext cx="5104842"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Definition of reservoir</a:t>
            </a:r>
          </a:p>
        </p:txBody>
      </p:sp>
      <p:sp>
        <p:nvSpPr>
          <p:cNvPr id="3" name="TextBox 2">
            <a:extLst>
              <a:ext uri="{FF2B5EF4-FFF2-40B4-BE49-F238E27FC236}">
                <a16:creationId xmlns:a16="http://schemas.microsoft.com/office/drawing/2014/main" id="{2135EEAA-E080-6346-BF48-F6E1BDC30FDC}"/>
              </a:ext>
            </a:extLst>
          </p:cNvPr>
          <p:cNvSpPr txBox="1"/>
          <p:nvPr/>
        </p:nvSpPr>
        <p:spPr>
          <a:xfrm>
            <a:off x="431799" y="1364566"/>
            <a:ext cx="4542135" cy="5017183"/>
          </a:xfrm>
          <a:prstGeom prst="rect">
            <a:avLst/>
          </a:prstGeom>
          <a:noFill/>
        </p:spPr>
        <p:txBody>
          <a:bodyPr wrap="square" lIns="0" tIns="0" rIns="0" bIns="0" rtlCol="0" anchor="ctr" anchorCtr="0">
            <a:noAutofit/>
          </a:bodyPr>
          <a:lstStyle/>
          <a:p>
            <a:pPr marL="342900" indent="-342900">
              <a:spcAft>
                <a:spcPts val="1200"/>
              </a:spcAft>
              <a:buFont typeface="Arial" panose="020B0604020202020204" pitchFamily="34" charset="0"/>
              <a:buChar char="•"/>
            </a:pPr>
            <a:r>
              <a:rPr lang="en-GB" sz="1600" dirty="0" err="1">
                <a:solidFill>
                  <a:schemeClr val="tx1"/>
                </a:solidFill>
              </a:rPr>
              <a:t>Person, animal, arthropod, plant, soil, or substance</a:t>
            </a:r>
          </a:p>
          <a:p>
            <a:pPr marL="342900" indent="-342900">
              <a:spcAft>
                <a:spcPts val="1200"/>
              </a:spcAft>
              <a:buFont typeface="Arial" panose="020B0604020202020204" pitchFamily="34" charset="0"/>
              <a:buChar char="•"/>
            </a:pPr>
            <a:r>
              <a:rPr lang="en-GB" sz="1600" dirty="0" err="1">
                <a:solidFill>
                  <a:schemeClr val="tx1"/>
                </a:solidFill>
              </a:rPr>
              <a:t>Agent lives and multiplies</a:t>
            </a:r>
          </a:p>
          <a:p>
            <a:pPr marL="342900" indent="-342900">
              <a:spcAft>
                <a:spcPts val="1200"/>
              </a:spcAft>
              <a:buFont typeface="Arial" panose="020B0604020202020204" pitchFamily="34" charset="0"/>
              <a:buChar char="•"/>
            </a:pPr>
            <a:r>
              <a:rPr lang="en-GB" sz="1600" dirty="0" err="1">
                <a:solidFill>
                  <a:schemeClr val="tx1"/>
                </a:solidFill>
              </a:rPr>
              <a:t>Dependent for survival</a:t>
            </a:r>
          </a:p>
          <a:p>
            <a:pPr marL="342900" indent="-342900">
              <a:spcAft>
                <a:spcPts val="1200"/>
              </a:spcAft>
              <a:buFont typeface="Arial" panose="020B0604020202020204" pitchFamily="34" charset="0"/>
              <a:buChar char="•"/>
            </a:pPr>
            <a:r>
              <a:rPr lang="en-GB" sz="1600" dirty="0" err="1">
                <a:solidFill>
                  <a:schemeClr val="tx1"/>
                </a:solidFill>
              </a:rPr>
              <a:t>Can be transmitted to a susceptible host</a:t>
            </a:r>
          </a:p>
        </p:txBody>
      </p:sp>
      <p:sp>
        <p:nvSpPr>
          <p:cNvPr id="4" name="Graphic 40">
            <a:extLst>
              <a:ext uri="{FF2B5EF4-FFF2-40B4-BE49-F238E27FC236}">
                <a16:creationId xmlns:a16="http://schemas.microsoft.com/office/drawing/2014/main" id="{0B4907DC-17F4-2D41-8DE5-9845CE7FB45C}"/>
              </a:ext>
            </a:extLst>
          </p:cNvPr>
          <p:cNvSpPr>
            <a:spLocks noChangeAspect="1"/>
          </p:cNvSpPr>
          <p:nvPr/>
        </p:nvSpPr>
        <p:spPr>
          <a:xfrm>
            <a:off x="7105735" y="1635161"/>
            <a:ext cx="1440000" cy="1258252"/>
          </a:xfrm>
          <a:custGeom>
            <a:avLst/>
            <a:gdLst>
              <a:gd name="connsiteX0" fmla="*/ 37001 w 150934"/>
              <a:gd name="connsiteY0" fmla="*/ 76200 h 131884"/>
              <a:gd name="connsiteX1" fmla="*/ 37871 w 150934"/>
              <a:gd name="connsiteY1" fmla="*/ 71520 h 131884"/>
              <a:gd name="connsiteX2" fmla="*/ 38100 w 150934"/>
              <a:gd name="connsiteY2" fmla="*/ 67151 h 131884"/>
              <a:gd name="connsiteX3" fmla="*/ 34528 w 150934"/>
              <a:gd name="connsiteY3" fmla="*/ 53486 h 131884"/>
              <a:gd name="connsiteX4" fmla="*/ 26432 w 150934"/>
              <a:gd name="connsiteY4" fmla="*/ 42111 h 131884"/>
              <a:gd name="connsiteX5" fmla="*/ 17603 w 150934"/>
              <a:gd name="connsiteY5" fmla="*/ 27339 h 131884"/>
              <a:gd name="connsiteX6" fmla="*/ 14764 w 150934"/>
              <a:gd name="connsiteY6" fmla="*/ 11668 h 131884"/>
              <a:gd name="connsiteX7" fmla="*/ 14938 w 150934"/>
              <a:gd name="connsiteY7" fmla="*/ 6155 h 131884"/>
              <a:gd name="connsiteX8" fmla="*/ 15698 w 150934"/>
              <a:gd name="connsiteY8" fmla="*/ 0 h 131884"/>
              <a:gd name="connsiteX9" fmla="*/ 25278 w 150934"/>
              <a:gd name="connsiteY9" fmla="*/ 0 h 131884"/>
              <a:gd name="connsiteX10" fmla="*/ 24463 w 150934"/>
              <a:gd name="connsiteY10" fmla="*/ 5935 h 131884"/>
              <a:gd name="connsiteX11" fmla="*/ 24289 w 150934"/>
              <a:gd name="connsiteY11" fmla="*/ 10954 h 131884"/>
              <a:gd name="connsiteX12" fmla="*/ 27980 w 150934"/>
              <a:gd name="connsiteY12" fmla="*/ 26606 h 131884"/>
              <a:gd name="connsiteX13" fmla="*/ 35957 w 150934"/>
              <a:gd name="connsiteY13" fmla="*/ 38796 h 131884"/>
              <a:gd name="connsiteX14" fmla="*/ 44850 w 150934"/>
              <a:gd name="connsiteY14" fmla="*/ 53248 h 131884"/>
              <a:gd name="connsiteX15" fmla="*/ 47625 w 150934"/>
              <a:gd name="connsiteY15" fmla="*/ 67627 h 131884"/>
              <a:gd name="connsiteX16" fmla="*/ 47424 w 150934"/>
              <a:gd name="connsiteY16" fmla="*/ 71914 h 131884"/>
              <a:gd name="connsiteX17" fmla="*/ 46636 w 150934"/>
              <a:gd name="connsiteY17" fmla="*/ 76200 h 131884"/>
              <a:gd name="connsiteX18" fmla="*/ 37001 w 150934"/>
              <a:gd name="connsiteY18" fmla="*/ 76200 h 131884"/>
              <a:gd name="connsiteX19" fmla="*/ 69606 w 150934"/>
              <a:gd name="connsiteY19" fmla="*/ 76200 h 131884"/>
              <a:gd name="connsiteX20" fmla="*/ 70476 w 150934"/>
              <a:gd name="connsiteY20" fmla="*/ 71520 h 131884"/>
              <a:gd name="connsiteX21" fmla="*/ 70705 w 150934"/>
              <a:gd name="connsiteY21" fmla="*/ 67151 h 131884"/>
              <a:gd name="connsiteX22" fmla="*/ 67133 w 150934"/>
              <a:gd name="connsiteY22" fmla="*/ 53486 h 131884"/>
              <a:gd name="connsiteX23" fmla="*/ 59037 w 150934"/>
              <a:gd name="connsiteY23" fmla="*/ 42111 h 131884"/>
              <a:gd name="connsiteX24" fmla="*/ 50208 w 150934"/>
              <a:gd name="connsiteY24" fmla="*/ 27339 h 131884"/>
              <a:gd name="connsiteX25" fmla="*/ 47369 w 150934"/>
              <a:gd name="connsiteY25" fmla="*/ 11668 h 131884"/>
              <a:gd name="connsiteX26" fmla="*/ 47543 w 150934"/>
              <a:gd name="connsiteY26" fmla="*/ 6155 h 131884"/>
              <a:gd name="connsiteX27" fmla="*/ 48303 w 150934"/>
              <a:gd name="connsiteY27" fmla="*/ 0 h 131884"/>
              <a:gd name="connsiteX28" fmla="*/ 57883 w 150934"/>
              <a:gd name="connsiteY28" fmla="*/ 0 h 131884"/>
              <a:gd name="connsiteX29" fmla="*/ 56949 w 150934"/>
              <a:gd name="connsiteY29" fmla="*/ 5935 h 131884"/>
              <a:gd name="connsiteX30" fmla="*/ 56655 w 150934"/>
              <a:gd name="connsiteY30" fmla="*/ 10954 h 131884"/>
              <a:gd name="connsiteX31" fmla="*/ 60346 w 150934"/>
              <a:gd name="connsiteY31" fmla="*/ 26606 h 131884"/>
              <a:gd name="connsiteX32" fmla="*/ 68324 w 150934"/>
              <a:gd name="connsiteY32" fmla="*/ 38796 h 131884"/>
              <a:gd name="connsiteX33" fmla="*/ 77217 w 150934"/>
              <a:gd name="connsiteY33" fmla="*/ 53248 h 131884"/>
              <a:gd name="connsiteX34" fmla="*/ 79992 w 150934"/>
              <a:gd name="connsiteY34" fmla="*/ 67627 h 131884"/>
              <a:gd name="connsiteX35" fmla="*/ 79909 w 150934"/>
              <a:gd name="connsiteY35" fmla="*/ 71914 h 131884"/>
              <a:gd name="connsiteX36" fmla="*/ 79241 w 150934"/>
              <a:gd name="connsiteY36" fmla="*/ 76200 h 131884"/>
              <a:gd name="connsiteX37" fmla="*/ 69606 w 150934"/>
              <a:gd name="connsiteY37" fmla="*/ 76200 h 131884"/>
              <a:gd name="connsiteX38" fmla="*/ 102211 w 150934"/>
              <a:gd name="connsiteY38" fmla="*/ 76200 h 131884"/>
              <a:gd name="connsiteX39" fmla="*/ 103081 w 150934"/>
              <a:gd name="connsiteY39" fmla="*/ 71520 h 131884"/>
              <a:gd name="connsiteX40" fmla="*/ 103310 w 150934"/>
              <a:gd name="connsiteY40" fmla="*/ 67151 h 131884"/>
              <a:gd name="connsiteX41" fmla="*/ 99738 w 150934"/>
              <a:gd name="connsiteY41" fmla="*/ 53486 h 131884"/>
              <a:gd name="connsiteX42" fmla="*/ 91641 w 150934"/>
              <a:gd name="connsiteY42" fmla="*/ 42111 h 131884"/>
              <a:gd name="connsiteX43" fmla="*/ 82812 w 150934"/>
              <a:gd name="connsiteY43" fmla="*/ 27339 h 131884"/>
              <a:gd name="connsiteX44" fmla="*/ 79973 w 150934"/>
              <a:gd name="connsiteY44" fmla="*/ 11668 h 131884"/>
              <a:gd name="connsiteX45" fmla="*/ 80147 w 150934"/>
              <a:gd name="connsiteY45" fmla="*/ 6155 h 131884"/>
              <a:gd name="connsiteX46" fmla="*/ 80907 w 150934"/>
              <a:gd name="connsiteY46" fmla="*/ 0 h 131884"/>
              <a:gd name="connsiteX47" fmla="*/ 90488 w 150934"/>
              <a:gd name="connsiteY47" fmla="*/ 0 h 131884"/>
              <a:gd name="connsiteX48" fmla="*/ 89553 w 150934"/>
              <a:gd name="connsiteY48" fmla="*/ 5935 h 131884"/>
              <a:gd name="connsiteX49" fmla="*/ 89260 w 150934"/>
              <a:gd name="connsiteY49" fmla="*/ 10954 h 131884"/>
              <a:gd name="connsiteX50" fmla="*/ 92951 w 150934"/>
              <a:gd name="connsiteY50" fmla="*/ 26606 h 131884"/>
              <a:gd name="connsiteX51" fmla="*/ 100928 w 150934"/>
              <a:gd name="connsiteY51" fmla="*/ 38796 h 131884"/>
              <a:gd name="connsiteX52" fmla="*/ 109821 w 150934"/>
              <a:gd name="connsiteY52" fmla="*/ 53248 h 131884"/>
              <a:gd name="connsiteX53" fmla="*/ 112596 w 150934"/>
              <a:gd name="connsiteY53" fmla="*/ 67627 h 131884"/>
              <a:gd name="connsiteX54" fmla="*/ 112514 w 150934"/>
              <a:gd name="connsiteY54" fmla="*/ 71914 h 131884"/>
              <a:gd name="connsiteX55" fmla="*/ 111845 w 150934"/>
              <a:gd name="connsiteY55" fmla="*/ 76200 h 131884"/>
              <a:gd name="connsiteX56" fmla="*/ 102211 w 150934"/>
              <a:gd name="connsiteY56" fmla="*/ 76200 h 131884"/>
              <a:gd name="connsiteX57" fmla="*/ 75467 w 150934"/>
              <a:gd name="connsiteY57" fmla="*/ 131885 h 131884"/>
              <a:gd name="connsiteX58" fmla="*/ 22008 w 150934"/>
              <a:gd name="connsiteY58" fmla="*/ 120427 h 131884"/>
              <a:gd name="connsiteX59" fmla="*/ 0 w 150934"/>
              <a:gd name="connsiteY59" fmla="*/ 92503 h 131884"/>
              <a:gd name="connsiteX60" fmla="*/ 4909 w 150934"/>
              <a:gd name="connsiteY60" fmla="*/ 79140 h 131884"/>
              <a:gd name="connsiteX61" fmla="*/ 19050 w 150934"/>
              <a:gd name="connsiteY61" fmla="*/ 67279 h 131884"/>
              <a:gd name="connsiteX62" fmla="*/ 19050 w 150934"/>
              <a:gd name="connsiteY62" fmla="*/ 78068 h 131884"/>
              <a:gd name="connsiteX63" fmla="*/ 11906 w 150934"/>
              <a:gd name="connsiteY63" fmla="*/ 85130 h 131884"/>
              <a:gd name="connsiteX64" fmla="*/ 9525 w 150934"/>
              <a:gd name="connsiteY64" fmla="*/ 92319 h 131884"/>
              <a:gd name="connsiteX65" fmla="*/ 29326 w 150934"/>
              <a:gd name="connsiteY65" fmla="*/ 113338 h 131884"/>
              <a:gd name="connsiteX66" fmla="*/ 75467 w 150934"/>
              <a:gd name="connsiteY66" fmla="*/ 122360 h 131884"/>
              <a:gd name="connsiteX67" fmla="*/ 121609 w 150934"/>
              <a:gd name="connsiteY67" fmla="*/ 113338 h 131884"/>
              <a:gd name="connsiteX68" fmla="*/ 141410 w 150934"/>
              <a:gd name="connsiteY68" fmla="*/ 92319 h 131884"/>
              <a:gd name="connsiteX69" fmla="*/ 139028 w 150934"/>
              <a:gd name="connsiteY69" fmla="*/ 85130 h 131884"/>
              <a:gd name="connsiteX70" fmla="*/ 131885 w 150934"/>
              <a:gd name="connsiteY70" fmla="*/ 78068 h 131884"/>
              <a:gd name="connsiteX71" fmla="*/ 131885 w 150934"/>
              <a:gd name="connsiteY71" fmla="*/ 67279 h 131884"/>
              <a:gd name="connsiteX72" fmla="*/ 146026 w 150934"/>
              <a:gd name="connsiteY72" fmla="*/ 79140 h 131884"/>
              <a:gd name="connsiteX73" fmla="*/ 150935 w 150934"/>
              <a:gd name="connsiteY73" fmla="*/ 92503 h 131884"/>
              <a:gd name="connsiteX74" fmla="*/ 128954 w 150934"/>
              <a:gd name="connsiteY74" fmla="*/ 120427 h 131884"/>
              <a:gd name="connsiteX75" fmla="*/ 75467 w 150934"/>
              <a:gd name="connsiteY75" fmla="*/ 131885 h 13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50934" h="131884">
                <a:moveTo>
                  <a:pt x="37001" y="76200"/>
                </a:moveTo>
                <a:cubicBezTo>
                  <a:pt x="37428" y="74429"/>
                  <a:pt x="37718" y="72869"/>
                  <a:pt x="37871" y="71520"/>
                </a:cubicBezTo>
                <a:cubicBezTo>
                  <a:pt x="38024" y="70171"/>
                  <a:pt x="38100" y="68714"/>
                  <a:pt x="38100" y="67151"/>
                </a:cubicBezTo>
                <a:cubicBezTo>
                  <a:pt x="38100" y="61778"/>
                  <a:pt x="36909" y="57223"/>
                  <a:pt x="34528" y="53486"/>
                </a:cubicBezTo>
                <a:cubicBezTo>
                  <a:pt x="32147" y="49750"/>
                  <a:pt x="29448" y="45958"/>
                  <a:pt x="26432" y="42111"/>
                </a:cubicBezTo>
                <a:cubicBezTo>
                  <a:pt x="22439" y="36922"/>
                  <a:pt x="19496" y="31997"/>
                  <a:pt x="17603" y="27339"/>
                </a:cubicBezTo>
                <a:cubicBezTo>
                  <a:pt x="15710" y="22680"/>
                  <a:pt x="14764" y="17456"/>
                  <a:pt x="14764" y="11668"/>
                </a:cubicBezTo>
                <a:cubicBezTo>
                  <a:pt x="14764" y="9897"/>
                  <a:pt x="14822" y="8060"/>
                  <a:pt x="14938" y="6155"/>
                </a:cubicBezTo>
                <a:cubicBezTo>
                  <a:pt x="15054" y="4250"/>
                  <a:pt x="15307" y="2198"/>
                  <a:pt x="15698" y="0"/>
                </a:cubicBezTo>
                <a:lnTo>
                  <a:pt x="25278" y="0"/>
                </a:lnTo>
                <a:cubicBezTo>
                  <a:pt x="24850" y="2186"/>
                  <a:pt x="24579" y="4164"/>
                  <a:pt x="24463" y="5935"/>
                </a:cubicBezTo>
                <a:cubicBezTo>
                  <a:pt x="24347" y="7705"/>
                  <a:pt x="24289" y="9378"/>
                  <a:pt x="24289" y="10954"/>
                </a:cubicBezTo>
                <a:cubicBezTo>
                  <a:pt x="24289" y="17194"/>
                  <a:pt x="25519" y="22411"/>
                  <a:pt x="27980" y="26606"/>
                </a:cubicBezTo>
                <a:cubicBezTo>
                  <a:pt x="30440" y="30801"/>
                  <a:pt x="33099" y="34864"/>
                  <a:pt x="35957" y="38796"/>
                </a:cubicBezTo>
                <a:cubicBezTo>
                  <a:pt x="40035" y="44194"/>
                  <a:pt x="43000" y="49011"/>
                  <a:pt x="44850" y="53248"/>
                </a:cubicBezTo>
                <a:cubicBezTo>
                  <a:pt x="46700" y="57486"/>
                  <a:pt x="47625" y="62279"/>
                  <a:pt x="47625" y="67627"/>
                </a:cubicBezTo>
                <a:cubicBezTo>
                  <a:pt x="47625" y="69117"/>
                  <a:pt x="47558" y="70546"/>
                  <a:pt x="47424" y="71914"/>
                </a:cubicBezTo>
                <a:cubicBezTo>
                  <a:pt x="47289" y="73281"/>
                  <a:pt x="47027" y="74710"/>
                  <a:pt x="46636" y="76200"/>
                </a:cubicBezTo>
                <a:lnTo>
                  <a:pt x="37001" y="76200"/>
                </a:lnTo>
                <a:close/>
                <a:moveTo>
                  <a:pt x="69606" y="76200"/>
                </a:moveTo>
                <a:cubicBezTo>
                  <a:pt x="70033" y="74429"/>
                  <a:pt x="70323" y="72869"/>
                  <a:pt x="70476" y="71520"/>
                </a:cubicBezTo>
                <a:cubicBezTo>
                  <a:pt x="70628" y="70171"/>
                  <a:pt x="70705" y="68714"/>
                  <a:pt x="70705" y="67151"/>
                </a:cubicBezTo>
                <a:cubicBezTo>
                  <a:pt x="70705" y="61778"/>
                  <a:pt x="69514" y="57223"/>
                  <a:pt x="67133" y="53486"/>
                </a:cubicBezTo>
                <a:cubicBezTo>
                  <a:pt x="64752" y="49750"/>
                  <a:pt x="62053" y="45958"/>
                  <a:pt x="59037" y="42111"/>
                </a:cubicBezTo>
                <a:cubicBezTo>
                  <a:pt x="55043" y="36922"/>
                  <a:pt x="52100" y="31997"/>
                  <a:pt x="50208" y="27339"/>
                </a:cubicBezTo>
                <a:cubicBezTo>
                  <a:pt x="48315" y="22680"/>
                  <a:pt x="47369" y="17456"/>
                  <a:pt x="47369" y="11668"/>
                </a:cubicBezTo>
                <a:cubicBezTo>
                  <a:pt x="47369" y="9897"/>
                  <a:pt x="47427" y="8060"/>
                  <a:pt x="47543" y="6155"/>
                </a:cubicBezTo>
                <a:cubicBezTo>
                  <a:pt x="47658" y="4250"/>
                  <a:pt x="47912" y="2198"/>
                  <a:pt x="48303" y="0"/>
                </a:cubicBezTo>
                <a:lnTo>
                  <a:pt x="57883" y="0"/>
                </a:lnTo>
                <a:cubicBezTo>
                  <a:pt x="57455" y="2186"/>
                  <a:pt x="57144" y="4164"/>
                  <a:pt x="56949" y="5935"/>
                </a:cubicBezTo>
                <a:cubicBezTo>
                  <a:pt x="56753" y="7705"/>
                  <a:pt x="56655" y="9378"/>
                  <a:pt x="56655" y="10954"/>
                </a:cubicBezTo>
                <a:cubicBezTo>
                  <a:pt x="56655" y="17194"/>
                  <a:pt x="57886" y="22411"/>
                  <a:pt x="60346" y="26606"/>
                </a:cubicBezTo>
                <a:cubicBezTo>
                  <a:pt x="62807" y="30801"/>
                  <a:pt x="65466" y="34864"/>
                  <a:pt x="68324" y="38796"/>
                </a:cubicBezTo>
                <a:cubicBezTo>
                  <a:pt x="72402" y="44194"/>
                  <a:pt x="75366" y="49011"/>
                  <a:pt x="77217" y="53248"/>
                </a:cubicBezTo>
                <a:cubicBezTo>
                  <a:pt x="79067" y="57486"/>
                  <a:pt x="79992" y="62279"/>
                  <a:pt x="79992" y="67627"/>
                </a:cubicBezTo>
                <a:cubicBezTo>
                  <a:pt x="79992" y="69117"/>
                  <a:pt x="79964" y="70546"/>
                  <a:pt x="79909" y="71914"/>
                </a:cubicBezTo>
                <a:cubicBezTo>
                  <a:pt x="79854" y="73281"/>
                  <a:pt x="79631" y="74710"/>
                  <a:pt x="79241" y="76200"/>
                </a:cubicBezTo>
                <a:lnTo>
                  <a:pt x="69606" y="76200"/>
                </a:lnTo>
                <a:close/>
                <a:moveTo>
                  <a:pt x="102211" y="76200"/>
                </a:moveTo>
                <a:cubicBezTo>
                  <a:pt x="102638" y="74429"/>
                  <a:pt x="102928" y="72869"/>
                  <a:pt x="103081" y="71520"/>
                </a:cubicBezTo>
                <a:cubicBezTo>
                  <a:pt x="103233" y="70171"/>
                  <a:pt x="103310" y="68714"/>
                  <a:pt x="103310" y="67151"/>
                </a:cubicBezTo>
                <a:cubicBezTo>
                  <a:pt x="103310" y="61778"/>
                  <a:pt x="102119" y="57223"/>
                  <a:pt x="99738" y="53486"/>
                </a:cubicBezTo>
                <a:cubicBezTo>
                  <a:pt x="97356" y="49750"/>
                  <a:pt x="94658" y="45958"/>
                  <a:pt x="91641" y="42111"/>
                </a:cubicBezTo>
                <a:cubicBezTo>
                  <a:pt x="87648" y="36922"/>
                  <a:pt x="84705" y="31997"/>
                  <a:pt x="82812" y="27339"/>
                </a:cubicBezTo>
                <a:cubicBezTo>
                  <a:pt x="80920" y="22680"/>
                  <a:pt x="79973" y="17456"/>
                  <a:pt x="79973" y="11668"/>
                </a:cubicBezTo>
                <a:cubicBezTo>
                  <a:pt x="79973" y="9897"/>
                  <a:pt x="80031" y="8060"/>
                  <a:pt x="80147" y="6155"/>
                </a:cubicBezTo>
                <a:cubicBezTo>
                  <a:pt x="80263" y="4250"/>
                  <a:pt x="80517" y="2198"/>
                  <a:pt x="80907" y="0"/>
                </a:cubicBezTo>
                <a:lnTo>
                  <a:pt x="90488" y="0"/>
                </a:lnTo>
                <a:cubicBezTo>
                  <a:pt x="90060" y="2186"/>
                  <a:pt x="89749" y="4164"/>
                  <a:pt x="89553" y="5935"/>
                </a:cubicBezTo>
                <a:cubicBezTo>
                  <a:pt x="89358" y="7705"/>
                  <a:pt x="89260" y="9378"/>
                  <a:pt x="89260" y="10954"/>
                </a:cubicBezTo>
                <a:cubicBezTo>
                  <a:pt x="89260" y="17194"/>
                  <a:pt x="90491" y="22411"/>
                  <a:pt x="92951" y="26606"/>
                </a:cubicBezTo>
                <a:cubicBezTo>
                  <a:pt x="95412" y="30801"/>
                  <a:pt x="98071" y="34864"/>
                  <a:pt x="100928" y="38796"/>
                </a:cubicBezTo>
                <a:cubicBezTo>
                  <a:pt x="105007" y="44194"/>
                  <a:pt x="107971" y="49011"/>
                  <a:pt x="109821" y="53248"/>
                </a:cubicBezTo>
                <a:cubicBezTo>
                  <a:pt x="111671" y="57486"/>
                  <a:pt x="112596" y="62279"/>
                  <a:pt x="112596" y="67627"/>
                </a:cubicBezTo>
                <a:cubicBezTo>
                  <a:pt x="112596" y="69117"/>
                  <a:pt x="112569" y="70546"/>
                  <a:pt x="112514" y="71914"/>
                </a:cubicBezTo>
                <a:cubicBezTo>
                  <a:pt x="112459" y="73281"/>
                  <a:pt x="112236" y="74710"/>
                  <a:pt x="111845" y="76200"/>
                </a:cubicBezTo>
                <a:lnTo>
                  <a:pt x="102211" y="76200"/>
                </a:lnTo>
                <a:close/>
                <a:moveTo>
                  <a:pt x="75467" y="131885"/>
                </a:moveTo>
                <a:cubicBezTo>
                  <a:pt x="54500" y="131885"/>
                  <a:pt x="36680" y="128065"/>
                  <a:pt x="22008" y="120427"/>
                </a:cubicBezTo>
                <a:cubicBezTo>
                  <a:pt x="7336" y="112789"/>
                  <a:pt x="0" y="103481"/>
                  <a:pt x="0" y="92503"/>
                </a:cubicBezTo>
                <a:cubicBezTo>
                  <a:pt x="0" y="87996"/>
                  <a:pt x="1636" y="83542"/>
                  <a:pt x="4909" y="79140"/>
                </a:cubicBezTo>
                <a:cubicBezTo>
                  <a:pt x="8182" y="74738"/>
                  <a:pt x="12895" y="70784"/>
                  <a:pt x="19050" y="67279"/>
                </a:cubicBezTo>
                <a:lnTo>
                  <a:pt x="19050" y="78068"/>
                </a:lnTo>
                <a:cubicBezTo>
                  <a:pt x="15875" y="80291"/>
                  <a:pt x="13494" y="82645"/>
                  <a:pt x="11906" y="85130"/>
                </a:cubicBezTo>
                <a:cubicBezTo>
                  <a:pt x="10319" y="87615"/>
                  <a:pt x="9525" y="90011"/>
                  <a:pt x="9525" y="92319"/>
                </a:cubicBezTo>
                <a:cubicBezTo>
                  <a:pt x="9525" y="100318"/>
                  <a:pt x="16125" y="107324"/>
                  <a:pt x="29326" y="113338"/>
                </a:cubicBezTo>
                <a:cubicBezTo>
                  <a:pt x="42527" y="119352"/>
                  <a:pt x="57907" y="122360"/>
                  <a:pt x="75467" y="122360"/>
                </a:cubicBezTo>
                <a:cubicBezTo>
                  <a:pt x="93027" y="122360"/>
                  <a:pt x="108408" y="119352"/>
                  <a:pt x="121609" y="113338"/>
                </a:cubicBezTo>
                <a:cubicBezTo>
                  <a:pt x="134809" y="107324"/>
                  <a:pt x="141410" y="100318"/>
                  <a:pt x="141410" y="92319"/>
                </a:cubicBezTo>
                <a:cubicBezTo>
                  <a:pt x="141410" y="90011"/>
                  <a:pt x="140616" y="87615"/>
                  <a:pt x="139028" y="85130"/>
                </a:cubicBezTo>
                <a:cubicBezTo>
                  <a:pt x="137441" y="82645"/>
                  <a:pt x="135060" y="80291"/>
                  <a:pt x="131885" y="78068"/>
                </a:cubicBezTo>
                <a:lnTo>
                  <a:pt x="131885" y="67279"/>
                </a:lnTo>
                <a:cubicBezTo>
                  <a:pt x="138039" y="70784"/>
                  <a:pt x="142753" y="74738"/>
                  <a:pt x="146026" y="79140"/>
                </a:cubicBezTo>
                <a:cubicBezTo>
                  <a:pt x="149298" y="83542"/>
                  <a:pt x="150935" y="87996"/>
                  <a:pt x="150935" y="92503"/>
                </a:cubicBezTo>
                <a:cubicBezTo>
                  <a:pt x="150935" y="103481"/>
                  <a:pt x="143608" y="112789"/>
                  <a:pt x="128954" y="120427"/>
                </a:cubicBezTo>
                <a:cubicBezTo>
                  <a:pt x="114300" y="128065"/>
                  <a:pt x="96471" y="131885"/>
                  <a:pt x="75467" y="131885"/>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755522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8AC064-5AEA-174C-89D8-69212A31B2BB}"/>
              </a:ext>
            </a:extLst>
          </p:cNvPr>
          <p:cNvSpPr txBox="1"/>
          <p:nvPr/>
        </p:nvSpPr>
        <p:spPr>
          <a:xfrm>
            <a:off x="431800" y="379681"/>
            <a:ext cx="5798177"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Main viruses transmitted by small mammals</a:t>
            </a:r>
          </a:p>
        </p:txBody>
      </p:sp>
      <p:sp>
        <p:nvSpPr>
          <p:cNvPr id="3" name="TextBox 2">
            <a:extLst>
              <a:ext uri="{FF2B5EF4-FFF2-40B4-BE49-F238E27FC236}">
                <a16:creationId xmlns:a16="http://schemas.microsoft.com/office/drawing/2014/main" id="{7967A9AC-EEF0-B746-AF24-DC8D30856910}"/>
              </a:ext>
            </a:extLst>
          </p:cNvPr>
          <p:cNvSpPr txBox="1"/>
          <p:nvPr/>
        </p:nvSpPr>
        <p:spPr>
          <a:xfrm>
            <a:off x="431799" y="2240782"/>
            <a:ext cx="4542135" cy="4140967"/>
          </a:xfrm>
          <a:prstGeom prst="rect">
            <a:avLst/>
          </a:prstGeom>
          <a:noFill/>
        </p:spPr>
        <p:txBody>
          <a:bodyPr wrap="square" lIns="0" tIns="0" rIns="0" bIns="0" rtlCol="0" anchor="ctr" anchorCtr="0">
            <a:noAutofit/>
          </a:bodyPr>
          <a:lstStyle/>
          <a:p>
            <a:pPr marL="342900" indent="-342900">
              <a:spcAft>
                <a:spcPts val="1200"/>
              </a:spcAft>
              <a:buFont typeface="Arial" panose="020B0604020202020204" pitchFamily="34" charset="0"/>
              <a:buChar char="•"/>
            </a:pPr>
            <a:r>
              <a:rPr lang="en-GB" sz="1600" dirty="0" err="1">
                <a:solidFill>
                  <a:schemeClr val="tx1"/>
                </a:solidFill>
              </a:rPr>
              <a:t>Diseases caused by </a:t>
            </a:r>
            <a:r>
              <a:rPr lang="en-GB" sz="1600" i="1" dirty="0" err="1">
                <a:solidFill>
                  <a:schemeClr val="tx1"/>
                </a:solidFill>
              </a:rPr>
              <a:t>Rickettsia</a:t>
            </a:r>
            <a:r>
              <a:rPr lang="en-GB" sz="1600" dirty="0" err="1">
                <a:solidFill>
                  <a:schemeClr val="tx1"/>
                </a:solidFill>
              </a:rPr>
              <a:t> and transmitted by rodents</a:t>
            </a:r>
          </a:p>
          <a:p>
            <a:pPr marL="342900" indent="-342900">
              <a:spcAft>
                <a:spcPts val="1200"/>
              </a:spcAft>
              <a:buFont typeface="Arial" panose="020B0604020202020204" pitchFamily="34" charset="0"/>
              <a:buChar char="•"/>
            </a:pPr>
            <a:r>
              <a:rPr lang="en-GB" sz="1600" dirty="0" err="1">
                <a:solidFill>
                  <a:schemeClr val="tx1"/>
                </a:solidFill>
              </a:rPr>
              <a:t>Bacterial diseases transmitted by rodents </a:t>
            </a:r>
          </a:p>
          <a:p>
            <a:pPr marL="342900" indent="-342900">
              <a:spcAft>
                <a:spcPts val="1200"/>
              </a:spcAft>
              <a:buFont typeface="Arial" panose="020B0604020202020204" pitchFamily="34" charset="0"/>
              <a:buChar char="•"/>
            </a:pPr>
            <a:r>
              <a:rPr lang="en-GB" sz="1600" dirty="0" err="1">
                <a:solidFill>
                  <a:schemeClr val="tx1"/>
                </a:solidFill>
              </a:rPr>
              <a:t>Diseases caused by </a:t>
            </a:r>
            <a:r>
              <a:rPr lang="en-GB" sz="1600" i="1" dirty="0" err="1">
                <a:solidFill>
                  <a:schemeClr val="tx1"/>
                </a:solidFill>
              </a:rPr>
              <a:t>Protozoa</a:t>
            </a:r>
            <a:r>
              <a:rPr lang="en-GB" sz="1600" dirty="0" err="1">
                <a:solidFill>
                  <a:schemeClr val="tx1"/>
                </a:solidFill>
              </a:rPr>
              <a:t> and transmitted by rodents</a:t>
            </a:r>
          </a:p>
          <a:p>
            <a:pPr marL="342900" indent="-342900">
              <a:spcAft>
                <a:spcPts val="1200"/>
              </a:spcAft>
              <a:buFont typeface="Arial" panose="020B0604020202020204" pitchFamily="34" charset="0"/>
              <a:buChar char="•"/>
            </a:pPr>
            <a:r>
              <a:rPr lang="en-GB" sz="1600" dirty="0" err="1">
                <a:solidFill>
                  <a:schemeClr val="tx1"/>
                </a:solidFill>
              </a:rPr>
              <a:t>Viral diseases transmitted by rodents</a:t>
            </a:r>
          </a:p>
          <a:p>
            <a:pPr marL="342900" indent="-342900">
              <a:spcAft>
                <a:spcPts val="1200"/>
              </a:spcAft>
              <a:buFont typeface="Arial" panose="020B0604020202020204" pitchFamily="34" charset="0"/>
              <a:buChar char="•"/>
            </a:pPr>
            <a:r>
              <a:rPr lang="en-GB" sz="1600" dirty="0" err="1">
                <a:solidFill>
                  <a:schemeClr val="tx1"/>
                </a:solidFill>
              </a:rPr>
              <a:t>Viral and mycotic diseases transmitted by chiroptera</a:t>
            </a:r>
          </a:p>
        </p:txBody>
      </p:sp>
      <p:sp>
        <p:nvSpPr>
          <p:cNvPr id="4" name="Graphic 3">
            <a:extLst>
              <a:ext uri="{FF2B5EF4-FFF2-40B4-BE49-F238E27FC236}">
                <a16:creationId xmlns:a16="http://schemas.microsoft.com/office/drawing/2014/main" id="{48E57D6A-6EC7-F14B-BF13-FCB6EEDD56BC}"/>
              </a:ext>
            </a:extLst>
          </p:cNvPr>
          <p:cNvSpPr>
            <a:spLocks noChangeAspect="1"/>
          </p:cNvSpPr>
          <p:nvPr/>
        </p:nvSpPr>
        <p:spPr>
          <a:xfrm>
            <a:off x="7141129" y="1989000"/>
            <a:ext cx="1440000" cy="1440000"/>
          </a:xfrm>
          <a:custGeom>
            <a:avLst/>
            <a:gdLst>
              <a:gd name="connsiteX0" fmla="*/ 76383 w 167054"/>
              <a:gd name="connsiteY0" fmla="*/ 167054 h 167054"/>
              <a:gd name="connsiteX1" fmla="*/ 73398 w 167054"/>
              <a:gd name="connsiteY1" fmla="*/ 165827 h 167054"/>
              <a:gd name="connsiteX2" fmla="*/ 72170 w 167054"/>
              <a:gd name="connsiteY2" fmla="*/ 162841 h 167054"/>
              <a:gd name="connsiteX3" fmla="*/ 73398 w 167054"/>
              <a:gd name="connsiteY3" fmla="*/ 159855 h 167054"/>
              <a:gd name="connsiteX4" fmla="*/ 76383 w 167054"/>
              <a:gd name="connsiteY4" fmla="*/ 158628 h 167054"/>
              <a:gd name="connsiteX5" fmla="*/ 79314 w 167054"/>
              <a:gd name="connsiteY5" fmla="*/ 158628 h 167054"/>
              <a:gd name="connsiteX6" fmla="*/ 79314 w 167054"/>
              <a:gd name="connsiteY6" fmla="*/ 140567 h 167054"/>
              <a:gd name="connsiteX7" fmla="*/ 60411 w 167054"/>
              <a:gd name="connsiteY7" fmla="*/ 135805 h 167054"/>
              <a:gd name="connsiteX8" fmla="*/ 45830 w 167054"/>
              <a:gd name="connsiteY8" fmla="*/ 126463 h 167054"/>
              <a:gd name="connsiteX9" fmla="*/ 33026 w 167054"/>
              <a:gd name="connsiteY9" fmla="*/ 139322 h 167054"/>
              <a:gd name="connsiteX10" fmla="*/ 35224 w 167054"/>
              <a:gd name="connsiteY10" fmla="*/ 141520 h 167054"/>
              <a:gd name="connsiteX11" fmla="*/ 36543 w 167054"/>
              <a:gd name="connsiteY11" fmla="*/ 144597 h 167054"/>
              <a:gd name="connsiteX12" fmla="*/ 35224 w 167054"/>
              <a:gd name="connsiteY12" fmla="*/ 147491 h 167054"/>
              <a:gd name="connsiteX13" fmla="*/ 32147 w 167054"/>
              <a:gd name="connsiteY13" fmla="*/ 148810 h 167054"/>
              <a:gd name="connsiteX14" fmla="*/ 29070 w 167054"/>
              <a:gd name="connsiteY14" fmla="*/ 147308 h 167054"/>
              <a:gd name="connsiteX15" fmla="*/ 19380 w 167054"/>
              <a:gd name="connsiteY15" fmla="*/ 137673 h 167054"/>
              <a:gd name="connsiteX16" fmla="*/ 17969 w 167054"/>
              <a:gd name="connsiteY16" fmla="*/ 134660 h 167054"/>
              <a:gd name="connsiteX17" fmla="*/ 19380 w 167054"/>
              <a:gd name="connsiteY17" fmla="*/ 131647 h 167054"/>
              <a:gd name="connsiteX18" fmla="*/ 22366 w 167054"/>
              <a:gd name="connsiteY18" fmla="*/ 130447 h 167054"/>
              <a:gd name="connsiteX19" fmla="*/ 25351 w 167054"/>
              <a:gd name="connsiteY19" fmla="*/ 131830 h 167054"/>
              <a:gd name="connsiteX20" fmla="*/ 27183 w 167054"/>
              <a:gd name="connsiteY20" fmla="*/ 133662 h 167054"/>
              <a:gd name="connsiteX21" fmla="*/ 40042 w 167054"/>
              <a:gd name="connsiteY21" fmla="*/ 120803 h 167054"/>
              <a:gd name="connsiteX22" fmla="*/ 30517 w 167054"/>
              <a:gd name="connsiteY22" fmla="*/ 105581 h 167054"/>
              <a:gd name="connsiteX23" fmla="*/ 26487 w 167054"/>
              <a:gd name="connsiteY23" fmla="*/ 87740 h 167054"/>
              <a:gd name="connsiteX24" fmla="*/ 8426 w 167054"/>
              <a:gd name="connsiteY24" fmla="*/ 87740 h 167054"/>
              <a:gd name="connsiteX25" fmla="*/ 8426 w 167054"/>
              <a:gd name="connsiteY25" fmla="*/ 90671 h 167054"/>
              <a:gd name="connsiteX26" fmla="*/ 7199 w 167054"/>
              <a:gd name="connsiteY26" fmla="*/ 93657 h 167054"/>
              <a:gd name="connsiteX27" fmla="*/ 4213 w 167054"/>
              <a:gd name="connsiteY27" fmla="*/ 94884 h 167054"/>
              <a:gd name="connsiteX28" fmla="*/ 1227 w 167054"/>
              <a:gd name="connsiteY28" fmla="*/ 93657 h 167054"/>
              <a:gd name="connsiteX29" fmla="*/ 0 w 167054"/>
              <a:gd name="connsiteY29" fmla="*/ 90671 h 167054"/>
              <a:gd name="connsiteX30" fmla="*/ 0 w 167054"/>
              <a:gd name="connsiteY30" fmla="*/ 76383 h 167054"/>
              <a:gd name="connsiteX31" fmla="*/ 1227 w 167054"/>
              <a:gd name="connsiteY31" fmla="*/ 73398 h 167054"/>
              <a:gd name="connsiteX32" fmla="*/ 4213 w 167054"/>
              <a:gd name="connsiteY32" fmla="*/ 72170 h 167054"/>
              <a:gd name="connsiteX33" fmla="*/ 7199 w 167054"/>
              <a:gd name="connsiteY33" fmla="*/ 73398 h 167054"/>
              <a:gd name="connsiteX34" fmla="*/ 8426 w 167054"/>
              <a:gd name="connsiteY34" fmla="*/ 76383 h 167054"/>
              <a:gd name="connsiteX35" fmla="*/ 8426 w 167054"/>
              <a:gd name="connsiteY35" fmla="*/ 79314 h 167054"/>
              <a:gd name="connsiteX36" fmla="*/ 26487 w 167054"/>
              <a:gd name="connsiteY36" fmla="*/ 79314 h 167054"/>
              <a:gd name="connsiteX37" fmla="*/ 30727 w 167054"/>
              <a:gd name="connsiteY37" fmla="*/ 61381 h 167054"/>
              <a:gd name="connsiteX38" fmla="*/ 40225 w 167054"/>
              <a:gd name="connsiteY38" fmla="*/ 46251 h 167054"/>
              <a:gd name="connsiteX39" fmla="*/ 27366 w 167054"/>
              <a:gd name="connsiteY39" fmla="*/ 33393 h 167054"/>
              <a:gd name="connsiteX40" fmla="*/ 25351 w 167054"/>
              <a:gd name="connsiteY40" fmla="*/ 35408 h 167054"/>
              <a:gd name="connsiteX41" fmla="*/ 22366 w 167054"/>
              <a:gd name="connsiteY41" fmla="*/ 36791 h 167054"/>
              <a:gd name="connsiteX42" fmla="*/ 19380 w 167054"/>
              <a:gd name="connsiteY42" fmla="*/ 35408 h 167054"/>
              <a:gd name="connsiteX43" fmla="*/ 17969 w 167054"/>
              <a:gd name="connsiteY43" fmla="*/ 32394 h 167054"/>
              <a:gd name="connsiteX44" fmla="*/ 19380 w 167054"/>
              <a:gd name="connsiteY44" fmla="*/ 29381 h 167054"/>
              <a:gd name="connsiteX45" fmla="*/ 29381 w 167054"/>
              <a:gd name="connsiteY45" fmla="*/ 19380 h 167054"/>
              <a:gd name="connsiteX46" fmla="*/ 32486 w 167054"/>
              <a:gd name="connsiteY46" fmla="*/ 17969 h 167054"/>
              <a:gd name="connsiteX47" fmla="*/ 35591 w 167054"/>
              <a:gd name="connsiteY47" fmla="*/ 19380 h 167054"/>
              <a:gd name="connsiteX48" fmla="*/ 36818 w 167054"/>
              <a:gd name="connsiteY48" fmla="*/ 22393 h 167054"/>
              <a:gd name="connsiteX49" fmla="*/ 35224 w 167054"/>
              <a:gd name="connsiteY49" fmla="*/ 25406 h 167054"/>
              <a:gd name="connsiteX50" fmla="*/ 33209 w 167054"/>
              <a:gd name="connsiteY50" fmla="*/ 27421 h 167054"/>
              <a:gd name="connsiteX51" fmla="*/ 46013 w 167054"/>
              <a:gd name="connsiteY51" fmla="*/ 40225 h 167054"/>
              <a:gd name="connsiteX52" fmla="*/ 61235 w 167054"/>
              <a:gd name="connsiteY52" fmla="*/ 30700 h 167054"/>
              <a:gd name="connsiteX53" fmla="*/ 79076 w 167054"/>
              <a:gd name="connsiteY53" fmla="*/ 26487 h 167054"/>
              <a:gd name="connsiteX54" fmla="*/ 79076 w 167054"/>
              <a:gd name="connsiteY54" fmla="*/ 8426 h 167054"/>
              <a:gd name="connsiteX55" fmla="*/ 76328 w 167054"/>
              <a:gd name="connsiteY55" fmla="*/ 8426 h 167054"/>
              <a:gd name="connsiteX56" fmla="*/ 73370 w 167054"/>
              <a:gd name="connsiteY56" fmla="*/ 7199 h 167054"/>
              <a:gd name="connsiteX57" fmla="*/ 72170 w 167054"/>
              <a:gd name="connsiteY57" fmla="*/ 4213 h 167054"/>
              <a:gd name="connsiteX58" fmla="*/ 73398 w 167054"/>
              <a:gd name="connsiteY58" fmla="*/ 1227 h 167054"/>
              <a:gd name="connsiteX59" fmla="*/ 76383 w 167054"/>
              <a:gd name="connsiteY59" fmla="*/ 0 h 167054"/>
              <a:gd name="connsiteX60" fmla="*/ 90671 w 167054"/>
              <a:gd name="connsiteY60" fmla="*/ 0 h 167054"/>
              <a:gd name="connsiteX61" fmla="*/ 93657 w 167054"/>
              <a:gd name="connsiteY61" fmla="*/ 1227 h 167054"/>
              <a:gd name="connsiteX62" fmla="*/ 94884 w 167054"/>
              <a:gd name="connsiteY62" fmla="*/ 4213 h 167054"/>
              <a:gd name="connsiteX63" fmla="*/ 93657 w 167054"/>
              <a:gd name="connsiteY63" fmla="*/ 7199 h 167054"/>
              <a:gd name="connsiteX64" fmla="*/ 90671 w 167054"/>
              <a:gd name="connsiteY64" fmla="*/ 8426 h 167054"/>
              <a:gd name="connsiteX65" fmla="*/ 87740 w 167054"/>
              <a:gd name="connsiteY65" fmla="*/ 8426 h 167054"/>
              <a:gd name="connsiteX66" fmla="*/ 87740 w 167054"/>
              <a:gd name="connsiteY66" fmla="*/ 26487 h 167054"/>
              <a:gd name="connsiteX67" fmla="*/ 105581 w 167054"/>
              <a:gd name="connsiteY67" fmla="*/ 30700 h 167054"/>
              <a:gd name="connsiteX68" fmla="*/ 120803 w 167054"/>
              <a:gd name="connsiteY68" fmla="*/ 40225 h 167054"/>
              <a:gd name="connsiteX69" fmla="*/ 133662 w 167054"/>
              <a:gd name="connsiteY69" fmla="*/ 27366 h 167054"/>
              <a:gd name="connsiteX70" fmla="*/ 131464 w 167054"/>
              <a:gd name="connsiteY70" fmla="*/ 25168 h 167054"/>
              <a:gd name="connsiteX71" fmla="*/ 130236 w 167054"/>
              <a:gd name="connsiteY71" fmla="*/ 22274 h 167054"/>
              <a:gd name="connsiteX72" fmla="*/ 131464 w 167054"/>
              <a:gd name="connsiteY72" fmla="*/ 19380 h 167054"/>
              <a:gd name="connsiteX73" fmla="*/ 134477 w 167054"/>
              <a:gd name="connsiteY73" fmla="*/ 17969 h 167054"/>
              <a:gd name="connsiteX74" fmla="*/ 137490 w 167054"/>
              <a:gd name="connsiteY74" fmla="*/ 19380 h 167054"/>
              <a:gd name="connsiteX75" fmla="*/ 147674 w 167054"/>
              <a:gd name="connsiteY75" fmla="*/ 29619 h 167054"/>
              <a:gd name="connsiteX76" fmla="*/ 149085 w 167054"/>
              <a:gd name="connsiteY76" fmla="*/ 32605 h 167054"/>
              <a:gd name="connsiteX77" fmla="*/ 147674 w 167054"/>
              <a:gd name="connsiteY77" fmla="*/ 35591 h 167054"/>
              <a:gd name="connsiteX78" fmla="*/ 144753 w 167054"/>
              <a:gd name="connsiteY78" fmla="*/ 36910 h 167054"/>
              <a:gd name="connsiteX79" fmla="*/ 141831 w 167054"/>
              <a:gd name="connsiteY79" fmla="*/ 35408 h 167054"/>
              <a:gd name="connsiteX80" fmla="*/ 139633 w 167054"/>
              <a:gd name="connsiteY80" fmla="*/ 33209 h 167054"/>
              <a:gd name="connsiteX81" fmla="*/ 126829 w 167054"/>
              <a:gd name="connsiteY81" fmla="*/ 46013 h 167054"/>
              <a:gd name="connsiteX82" fmla="*/ 136446 w 167054"/>
              <a:gd name="connsiteY82" fmla="*/ 61446 h 167054"/>
              <a:gd name="connsiteX83" fmla="*/ 140567 w 167054"/>
              <a:gd name="connsiteY83" fmla="*/ 79314 h 167054"/>
              <a:gd name="connsiteX84" fmla="*/ 158628 w 167054"/>
              <a:gd name="connsiteY84" fmla="*/ 79314 h 167054"/>
              <a:gd name="connsiteX85" fmla="*/ 158628 w 167054"/>
              <a:gd name="connsiteY85" fmla="*/ 76383 h 167054"/>
              <a:gd name="connsiteX86" fmla="*/ 159855 w 167054"/>
              <a:gd name="connsiteY86" fmla="*/ 73398 h 167054"/>
              <a:gd name="connsiteX87" fmla="*/ 162841 w 167054"/>
              <a:gd name="connsiteY87" fmla="*/ 72170 h 167054"/>
              <a:gd name="connsiteX88" fmla="*/ 165827 w 167054"/>
              <a:gd name="connsiteY88" fmla="*/ 73398 h 167054"/>
              <a:gd name="connsiteX89" fmla="*/ 167054 w 167054"/>
              <a:gd name="connsiteY89" fmla="*/ 76383 h 167054"/>
              <a:gd name="connsiteX90" fmla="*/ 167054 w 167054"/>
              <a:gd name="connsiteY90" fmla="*/ 90671 h 167054"/>
              <a:gd name="connsiteX91" fmla="*/ 165827 w 167054"/>
              <a:gd name="connsiteY91" fmla="*/ 93657 h 167054"/>
              <a:gd name="connsiteX92" fmla="*/ 162841 w 167054"/>
              <a:gd name="connsiteY92" fmla="*/ 94884 h 167054"/>
              <a:gd name="connsiteX93" fmla="*/ 159855 w 167054"/>
              <a:gd name="connsiteY93" fmla="*/ 93657 h 167054"/>
              <a:gd name="connsiteX94" fmla="*/ 158628 w 167054"/>
              <a:gd name="connsiteY94" fmla="*/ 90671 h 167054"/>
              <a:gd name="connsiteX95" fmla="*/ 158628 w 167054"/>
              <a:gd name="connsiteY95" fmla="*/ 87740 h 167054"/>
              <a:gd name="connsiteX96" fmla="*/ 140567 w 167054"/>
              <a:gd name="connsiteY96" fmla="*/ 87740 h 167054"/>
              <a:gd name="connsiteX97" fmla="*/ 136446 w 167054"/>
              <a:gd name="connsiteY97" fmla="*/ 105609 h 167054"/>
              <a:gd name="connsiteX98" fmla="*/ 126829 w 167054"/>
              <a:gd name="connsiteY98" fmla="*/ 120858 h 167054"/>
              <a:gd name="connsiteX99" fmla="*/ 139633 w 167054"/>
              <a:gd name="connsiteY99" fmla="*/ 133662 h 167054"/>
              <a:gd name="connsiteX100" fmla="*/ 141831 w 167054"/>
              <a:gd name="connsiteY100" fmla="*/ 131464 h 167054"/>
              <a:gd name="connsiteX101" fmla="*/ 144844 w 167054"/>
              <a:gd name="connsiteY101" fmla="*/ 130145 h 167054"/>
              <a:gd name="connsiteX102" fmla="*/ 147858 w 167054"/>
              <a:gd name="connsiteY102" fmla="*/ 131464 h 167054"/>
              <a:gd name="connsiteX103" fmla="*/ 149268 w 167054"/>
              <a:gd name="connsiteY103" fmla="*/ 134477 h 167054"/>
              <a:gd name="connsiteX104" fmla="*/ 147858 w 167054"/>
              <a:gd name="connsiteY104" fmla="*/ 137673 h 167054"/>
              <a:gd name="connsiteX105" fmla="*/ 137856 w 167054"/>
              <a:gd name="connsiteY105" fmla="*/ 147674 h 167054"/>
              <a:gd name="connsiteX106" fmla="*/ 134752 w 167054"/>
              <a:gd name="connsiteY106" fmla="*/ 149085 h 167054"/>
              <a:gd name="connsiteX107" fmla="*/ 131647 w 167054"/>
              <a:gd name="connsiteY107" fmla="*/ 147674 h 167054"/>
              <a:gd name="connsiteX108" fmla="*/ 130447 w 167054"/>
              <a:gd name="connsiteY108" fmla="*/ 144780 h 167054"/>
              <a:gd name="connsiteX109" fmla="*/ 131830 w 167054"/>
              <a:gd name="connsiteY109" fmla="*/ 141703 h 167054"/>
              <a:gd name="connsiteX110" fmla="*/ 133662 w 167054"/>
              <a:gd name="connsiteY110" fmla="*/ 139688 h 167054"/>
              <a:gd name="connsiteX111" fmla="*/ 120803 w 167054"/>
              <a:gd name="connsiteY111" fmla="*/ 126829 h 167054"/>
              <a:gd name="connsiteX112" fmla="*/ 106405 w 167054"/>
              <a:gd name="connsiteY112" fmla="*/ 136015 h 167054"/>
              <a:gd name="connsiteX113" fmla="*/ 87740 w 167054"/>
              <a:gd name="connsiteY113" fmla="*/ 140622 h 167054"/>
              <a:gd name="connsiteX114" fmla="*/ 87740 w 167054"/>
              <a:gd name="connsiteY114" fmla="*/ 158628 h 167054"/>
              <a:gd name="connsiteX115" fmla="*/ 90671 w 167054"/>
              <a:gd name="connsiteY115" fmla="*/ 158628 h 167054"/>
              <a:gd name="connsiteX116" fmla="*/ 93657 w 167054"/>
              <a:gd name="connsiteY116" fmla="*/ 159855 h 167054"/>
              <a:gd name="connsiteX117" fmla="*/ 94884 w 167054"/>
              <a:gd name="connsiteY117" fmla="*/ 162841 h 167054"/>
              <a:gd name="connsiteX118" fmla="*/ 93657 w 167054"/>
              <a:gd name="connsiteY118" fmla="*/ 165827 h 167054"/>
              <a:gd name="connsiteX119" fmla="*/ 90671 w 167054"/>
              <a:gd name="connsiteY119" fmla="*/ 167054 h 167054"/>
              <a:gd name="connsiteX120" fmla="*/ 76383 w 167054"/>
              <a:gd name="connsiteY120" fmla="*/ 167054 h 167054"/>
              <a:gd name="connsiteX121" fmla="*/ 83527 w 167054"/>
              <a:gd name="connsiteY121" fmla="*/ 131152 h 167054"/>
              <a:gd name="connsiteX122" fmla="*/ 117222 w 167054"/>
              <a:gd name="connsiteY122" fmla="*/ 117222 h 167054"/>
              <a:gd name="connsiteX123" fmla="*/ 131152 w 167054"/>
              <a:gd name="connsiteY123" fmla="*/ 83527 h 167054"/>
              <a:gd name="connsiteX124" fmla="*/ 117222 w 167054"/>
              <a:gd name="connsiteY124" fmla="*/ 49832 h 167054"/>
              <a:gd name="connsiteX125" fmla="*/ 83527 w 167054"/>
              <a:gd name="connsiteY125" fmla="*/ 35902 h 167054"/>
              <a:gd name="connsiteX126" fmla="*/ 49832 w 167054"/>
              <a:gd name="connsiteY126" fmla="*/ 49832 h 167054"/>
              <a:gd name="connsiteX127" fmla="*/ 35902 w 167054"/>
              <a:gd name="connsiteY127" fmla="*/ 83527 h 167054"/>
              <a:gd name="connsiteX128" fmla="*/ 49832 w 167054"/>
              <a:gd name="connsiteY128" fmla="*/ 117222 h 167054"/>
              <a:gd name="connsiteX129" fmla="*/ 83527 w 167054"/>
              <a:gd name="connsiteY129" fmla="*/ 131152 h 167054"/>
              <a:gd name="connsiteX130" fmla="*/ 68690 w 167054"/>
              <a:gd name="connsiteY130" fmla="*/ 117597 h 167054"/>
              <a:gd name="connsiteX131" fmla="*/ 73828 w 167054"/>
              <a:gd name="connsiteY131" fmla="*/ 115408 h 167054"/>
              <a:gd name="connsiteX132" fmla="*/ 76017 w 167054"/>
              <a:gd name="connsiteY132" fmla="*/ 110270 h 167054"/>
              <a:gd name="connsiteX133" fmla="*/ 73828 w 167054"/>
              <a:gd name="connsiteY133" fmla="*/ 105132 h 167054"/>
              <a:gd name="connsiteX134" fmla="*/ 68690 w 167054"/>
              <a:gd name="connsiteY134" fmla="*/ 102943 h 167054"/>
              <a:gd name="connsiteX135" fmla="*/ 63552 w 167054"/>
              <a:gd name="connsiteY135" fmla="*/ 105132 h 167054"/>
              <a:gd name="connsiteX136" fmla="*/ 61363 w 167054"/>
              <a:gd name="connsiteY136" fmla="*/ 110270 h 167054"/>
              <a:gd name="connsiteX137" fmla="*/ 63552 w 167054"/>
              <a:gd name="connsiteY137" fmla="*/ 115408 h 167054"/>
              <a:gd name="connsiteX138" fmla="*/ 68690 w 167054"/>
              <a:gd name="connsiteY138" fmla="*/ 117597 h 167054"/>
              <a:gd name="connsiteX139" fmla="*/ 98364 w 167054"/>
              <a:gd name="connsiteY139" fmla="*/ 117597 h 167054"/>
              <a:gd name="connsiteX140" fmla="*/ 103502 w 167054"/>
              <a:gd name="connsiteY140" fmla="*/ 115408 h 167054"/>
              <a:gd name="connsiteX141" fmla="*/ 105691 w 167054"/>
              <a:gd name="connsiteY141" fmla="*/ 110270 h 167054"/>
              <a:gd name="connsiteX142" fmla="*/ 103502 w 167054"/>
              <a:gd name="connsiteY142" fmla="*/ 105132 h 167054"/>
              <a:gd name="connsiteX143" fmla="*/ 98364 w 167054"/>
              <a:gd name="connsiteY143" fmla="*/ 102943 h 167054"/>
              <a:gd name="connsiteX144" fmla="*/ 93226 w 167054"/>
              <a:gd name="connsiteY144" fmla="*/ 105132 h 167054"/>
              <a:gd name="connsiteX145" fmla="*/ 91037 w 167054"/>
              <a:gd name="connsiteY145" fmla="*/ 110270 h 167054"/>
              <a:gd name="connsiteX146" fmla="*/ 93226 w 167054"/>
              <a:gd name="connsiteY146" fmla="*/ 115408 h 167054"/>
              <a:gd name="connsiteX147" fmla="*/ 98364 w 167054"/>
              <a:gd name="connsiteY147" fmla="*/ 117597 h 167054"/>
              <a:gd name="connsiteX148" fmla="*/ 52021 w 167054"/>
              <a:gd name="connsiteY148" fmla="*/ 90854 h 167054"/>
              <a:gd name="connsiteX149" fmla="*/ 57159 w 167054"/>
              <a:gd name="connsiteY149" fmla="*/ 88665 h 167054"/>
              <a:gd name="connsiteX150" fmla="*/ 59348 w 167054"/>
              <a:gd name="connsiteY150" fmla="*/ 83527 h 167054"/>
              <a:gd name="connsiteX151" fmla="*/ 57159 w 167054"/>
              <a:gd name="connsiteY151" fmla="*/ 78389 h 167054"/>
              <a:gd name="connsiteX152" fmla="*/ 52021 w 167054"/>
              <a:gd name="connsiteY152" fmla="*/ 76200 h 167054"/>
              <a:gd name="connsiteX153" fmla="*/ 46883 w 167054"/>
              <a:gd name="connsiteY153" fmla="*/ 78389 h 167054"/>
              <a:gd name="connsiteX154" fmla="*/ 44694 w 167054"/>
              <a:gd name="connsiteY154" fmla="*/ 83527 h 167054"/>
              <a:gd name="connsiteX155" fmla="*/ 46883 w 167054"/>
              <a:gd name="connsiteY155" fmla="*/ 88665 h 167054"/>
              <a:gd name="connsiteX156" fmla="*/ 52021 w 167054"/>
              <a:gd name="connsiteY156" fmla="*/ 90854 h 167054"/>
              <a:gd name="connsiteX157" fmla="*/ 83527 w 167054"/>
              <a:gd name="connsiteY157" fmla="*/ 90854 h 167054"/>
              <a:gd name="connsiteX158" fmla="*/ 88665 w 167054"/>
              <a:gd name="connsiteY158" fmla="*/ 88665 h 167054"/>
              <a:gd name="connsiteX159" fmla="*/ 90854 w 167054"/>
              <a:gd name="connsiteY159" fmla="*/ 83527 h 167054"/>
              <a:gd name="connsiteX160" fmla="*/ 88665 w 167054"/>
              <a:gd name="connsiteY160" fmla="*/ 78389 h 167054"/>
              <a:gd name="connsiteX161" fmla="*/ 83527 w 167054"/>
              <a:gd name="connsiteY161" fmla="*/ 76200 h 167054"/>
              <a:gd name="connsiteX162" fmla="*/ 78389 w 167054"/>
              <a:gd name="connsiteY162" fmla="*/ 78389 h 167054"/>
              <a:gd name="connsiteX163" fmla="*/ 76200 w 167054"/>
              <a:gd name="connsiteY163" fmla="*/ 83527 h 167054"/>
              <a:gd name="connsiteX164" fmla="*/ 78389 w 167054"/>
              <a:gd name="connsiteY164" fmla="*/ 88665 h 167054"/>
              <a:gd name="connsiteX165" fmla="*/ 83527 w 167054"/>
              <a:gd name="connsiteY165" fmla="*/ 90854 h 167054"/>
              <a:gd name="connsiteX166" fmla="*/ 115033 w 167054"/>
              <a:gd name="connsiteY166" fmla="*/ 90854 h 167054"/>
              <a:gd name="connsiteX167" fmla="*/ 120171 w 167054"/>
              <a:gd name="connsiteY167" fmla="*/ 88665 h 167054"/>
              <a:gd name="connsiteX168" fmla="*/ 122360 w 167054"/>
              <a:gd name="connsiteY168" fmla="*/ 83527 h 167054"/>
              <a:gd name="connsiteX169" fmla="*/ 120171 w 167054"/>
              <a:gd name="connsiteY169" fmla="*/ 78389 h 167054"/>
              <a:gd name="connsiteX170" fmla="*/ 115033 w 167054"/>
              <a:gd name="connsiteY170" fmla="*/ 76200 h 167054"/>
              <a:gd name="connsiteX171" fmla="*/ 109895 w 167054"/>
              <a:gd name="connsiteY171" fmla="*/ 78389 h 167054"/>
              <a:gd name="connsiteX172" fmla="*/ 107706 w 167054"/>
              <a:gd name="connsiteY172" fmla="*/ 83527 h 167054"/>
              <a:gd name="connsiteX173" fmla="*/ 109895 w 167054"/>
              <a:gd name="connsiteY173" fmla="*/ 88665 h 167054"/>
              <a:gd name="connsiteX174" fmla="*/ 115033 w 167054"/>
              <a:gd name="connsiteY174" fmla="*/ 90854 h 167054"/>
              <a:gd name="connsiteX175" fmla="*/ 68690 w 167054"/>
              <a:gd name="connsiteY175" fmla="*/ 64111 h 167054"/>
              <a:gd name="connsiteX176" fmla="*/ 73828 w 167054"/>
              <a:gd name="connsiteY176" fmla="*/ 61922 h 167054"/>
              <a:gd name="connsiteX177" fmla="*/ 76017 w 167054"/>
              <a:gd name="connsiteY177" fmla="*/ 56784 h 167054"/>
              <a:gd name="connsiteX178" fmla="*/ 73828 w 167054"/>
              <a:gd name="connsiteY178" fmla="*/ 51646 h 167054"/>
              <a:gd name="connsiteX179" fmla="*/ 68690 w 167054"/>
              <a:gd name="connsiteY179" fmla="*/ 49457 h 167054"/>
              <a:gd name="connsiteX180" fmla="*/ 63552 w 167054"/>
              <a:gd name="connsiteY180" fmla="*/ 51646 h 167054"/>
              <a:gd name="connsiteX181" fmla="*/ 61363 w 167054"/>
              <a:gd name="connsiteY181" fmla="*/ 56784 h 167054"/>
              <a:gd name="connsiteX182" fmla="*/ 63552 w 167054"/>
              <a:gd name="connsiteY182" fmla="*/ 61922 h 167054"/>
              <a:gd name="connsiteX183" fmla="*/ 68690 w 167054"/>
              <a:gd name="connsiteY183" fmla="*/ 64111 h 167054"/>
              <a:gd name="connsiteX184" fmla="*/ 98364 w 167054"/>
              <a:gd name="connsiteY184" fmla="*/ 64111 h 167054"/>
              <a:gd name="connsiteX185" fmla="*/ 103502 w 167054"/>
              <a:gd name="connsiteY185" fmla="*/ 61922 h 167054"/>
              <a:gd name="connsiteX186" fmla="*/ 105691 w 167054"/>
              <a:gd name="connsiteY186" fmla="*/ 56784 h 167054"/>
              <a:gd name="connsiteX187" fmla="*/ 103502 w 167054"/>
              <a:gd name="connsiteY187" fmla="*/ 51646 h 167054"/>
              <a:gd name="connsiteX188" fmla="*/ 98364 w 167054"/>
              <a:gd name="connsiteY188" fmla="*/ 49457 h 167054"/>
              <a:gd name="connsiteX189" fmla="*/ 93226 w 167054"/>
              <a:gd name="connsiteY189" fmla="*/ 51646 h 167054"/>
              <a:gd name="connsiteX190" fmla="*/ 91037 w 167054"/>
              <a:gd name="connsiteY190" fmla="*/ 56784 h 167054"/>
              <a:gd name="connsiteX191" fmla="*/ 93226 w 167054"/>
              <a:gd name="connsiteY191" fmla="*/ 61922 h 167054"/>
              <a:gd name="connsiteX192" fmla="*/ 98364 w 167054"/>
              <a:gd name="connsiteY192" fmla="*/ 64111 h 16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67054" h="167054">
                <a:moveTo>
                  <a:pt x="76383" y="167054"/>
                </a:moveTo>
                <a:cubicBezTo>
                  <a:pt x="75211" y="167054"/>
                  <a:pt x="74216" y="166645"/>
                  <a:pt x="73398" y="165827"/>
                </a:cubicBezTo>
                <a:cubicBezTo>
                  <a:pt x="72579" y="165009"/>
                  <a:pt x="72170" y="164013"/>
                  <a:pt x="72170" y="162841"/>
                </a:cubicBezTo>
                <a:cubicBezTo>
                  <a:pt x="72170" y="161669"/>
                  <a:pt x="72579" y="160674"/>
                  <a:pt x="73398" y="159855"/>
                </a:cubicBezTo>
                <a:cubicBezTo>
                  <a:pt x="74216" y="159037"/>
                  <a:pt x="75211" y="158628"/>
                  <a:pt x="76383" y="158628"/>
                </a:cubicBezTo>
                <a:lnTo>
                  <a:pt x="79314" y="158628"/>
                </a:lnTo>
                <a:lnTo>
                  <a:pt x="79314" y="140567"/>
                </a:lnTo>
                <a:cubicBezTo>
                  <a:pt x="72158" y="139774"/>
                  <a:pt x="65857" y="138186"/>
                  <a:pt x="60411" y="135805"/>
                </a:cubicBezTo>
                <a:cubicBezTo>
                  <a:pt x="54964" y="133424"/>
                  <a:pt x="50104" y="130310"/>
                  <a:pt x="45830" y="126463"/>
                </a:cubicBezTo>
                <a:lnTo>
                  <a:pt x="33026" y="139322"/>
                </a:lnTo>
                <a:lnTo>
                  <a:pt x="35224" y="141520"/>
                </a:lnTo>
                <a:cubicBezTo>
                  <a:pt x="36165" y="142460"/>
                  <a:pt x="36604" y="143486"/>
                  <a:pt x="36543" y="144597"/>
                </a:cubicBezTo>
                <a:cubicBezTo>
                  <a:pt x="36482" y="145708"/>
                  <a:pt x="36043" y="146673"/>
                  <a:pt x="35224" y="147491"/>
                </a:cubicBezTo>
                <a:cubicBezTo>
                  <a:pt x="34284" y="148432"/>
                  <a:pt x="33258" y="148871"/>
                  <a:pt x="32147" y="148810"/>
                </a:cubicBezTo>
                <a:cubicBezTo>
                  <a:pt x="31036" y="148749"/>
                  <a:pt x="30010" y="148248"/>
                  <a:pt x="29070" y="147308"/>
                </a:cubicBezTo>
                <a:lnTo>
                  <a:pt x="19380" y="137673"/>
                </a:lnTo>
                <a:cubicBezTo>
                  <a:pt x="18440" y="136733"/>
                  <a:pt x="17969" y="135728"/>
                  <a:pt x="17969" y="134660"/>
                </a:cubicBezTo>
                <a:cubicBezTo>
                  <a:pt x="17969" y="133591"/>
                  <a:pt x="18440" y="132587"/>
                  <a:pt x="19380" y="131647"/>
                </a:cubicBezTo>
                <a:cubicBezTo>
                  <a:pt x="20320" y="130706"/>
                  <a:pt x="21315" y="130307"/>
                  <a:pt x="22366" y="130447"/>
                </a:cubicBezTo>
                <a:cubicBezTo>
                  <a:pt x="23416" y="130587"/>
                  <a:pt x="24411" y="131048"/>
                  <a:pt x="25351" y="131830"/>
                </a:cubicBezTo>
                <a:lnTo>
                  <a:pt x="27183" y="133662"/>
                </a:lnTo>
                <a:lnTo>
                  <a:pt x="40042" y="120803"/>
                </a:lnTo>
                <a:cubicBezTo>
                  <a:pt x="35707" y="115637"/>
                  <a:pt x="32532" y="110563"/>
                  <a:pt x="30517" y="105581"/>
                </a:cubicBezTo>
                <a:cubicBezTo>
                  <a:pt x="28502" y="100599"/>
                  <a:pt x="27159" y="94652"/>
                  <a:pt x="26487" y="87740"/>
                </a:cubicBezTo>
                <a:lnTo>
                  <a:pt x="8426" y="87740"/>
                </a:lnTo>
                <a:lnTo>
                  <a:pt x="8426" y="90671"/>
                </a:lnTo>
                <a:cubicBezTo>
                  <a:pt x="8426" y="91843"/>
                  <a:pt x="8017" y="92839"/>
                  <a:pt x="7199" y="93657"/>
                </a:cubicBezTo>
                <a:cubicBezTo>
                  <a:pt x="6381" y="94475"/>
                  <a:pt x="5385" y="94884"/>
                  <a:pt x="4213" y="94884"/>
                </a:cubicBezTo>
                <a:cubicBezTo>
                  <a:pt x="3041" y="94884"/>
                  <a:pt x="2045" y="94475"/>
                  <a:pt x="1227" y="93657"/>
                </a:cubicBezTo>
                <a:cubicBezTo>
                  <a:pt x="409" y="92839"/>
                  <a:pt x="0" y="91843"/>
                  <a:pt x="0" y="90671"/>
                </a:cubicBezTo>
                <a:lnTo>
                  <a:pt x="0" y="76383"/>
                </a:lnTo>
                <a:cubicBezTo>
                  <a:pt x="0" y="75211"/>
                  <a:pt x="409" y="74216"/>
                  <a:pt x="1227" y="73398"/>
                </a:cubicBezTo>
                <a:cubicBezTo>
                  <a:pt x="2045" y="72579"/>
                  <a:pt x="3041" y="72170"/>
                  <a:pt x="4213" y="72170"/>
                </a:cubicBezTo>
                <a:cubicBezTo>
                  <a:pt x="5385" y="72170"/>
                  <a:pt x="6381" y="72579"/>
                  <a:pt x="7199" y="73398"/>
                </a:cubicBezTo>
                <a:cubicBezTo>
                  <a:pt x="8017" y="74216"/>
                  <a:pt x="8426" y="75211"/>
                  <a:pt x="8426" y="76383"/>
                </a:cubicBezTo>
                <a:lnTo>
                  <a:pt x="8426" y="79314"/>
                </a:lnTo>
                <a:lnTo>
                  <a:pt x="26487" y="79314"/>
                </a:lnTo>
                <a:cubicBezTo>
                  <a:pt x="27159" y="72402"/>
                  <a:pt x="28572" y="66425"/>
                  <a:pt x="30727" y="61381"/>
                </a:cubicBezTo>
                <a:cubicBezTo>
                  <a:pt x="32883" y="56338"/>
                  <a:pt x="36049" y="51295"/>
                  <a:pt x="40225" y="46251"/>
                </a:cubicBezTo>
                <a:lnTo>
                  <a:pt x="27366" y="33393"/>
                </a:lnTo>
                <a:lnTo>
                  <a:pt x="25351" y="35408"/>
                </a:lnTo>
                <a:cubicBezTo>
                  <a:pt x="24411" y="36311"/>
                  <a:pt x="23416" y="36772"/>
                  <a:pt x="22366" y="36791"/>
                </a:cubicBezTo>
                <a:cubicBezTo>
                  <a:pt x="21315" y="36809"/>
                  <a:pt x="20320" y="36348"/>
                  <a:pt x="19380" y="35408"/>
                </a:cubicBezTo>
                <a:cubicBezTo>
                  <a:pt x="18440" y="34467"/>
                  <a:pt x="17969" y="33463"/>
                  <a:pt x="17969" y="32394"/>
                </a:cubicBezTo>
                <a:cubicBezTo>
                  <a:pt x="17969" y="31326"/>
                  <a:pt x="18440" y="30321"/>
                  <a:pt x="19380" y="29381"/>
                </a:cubicBezTo>
                <a:lnTo>
                  <a:pt x="29381" y="19380"/>
                </a:lnTo>
                <a:cubicBezTo>
                  <a:pt x="30321" y="18440"/>
                  <a:pt x="31356" y="17969"/>
                  <a:pt x="32486" y="17969"/>
                </a:cubicBezTo>
                <a:cubicBezTo>
                  <a:pt x="33615" y="17969"/>
                  <a:pt x="34650" y="18440"/>
                  <a:pt x="35591" y="19380"/>
                </a:cubicBezTo>
                <a:cubicBezTo>
                  <a:pt x="36531" y="20320"/>
                  <a:pt x="36940" y="21324"/>
                  <a:pt x="36818" y="22393"/>
                </a:cubicBezTo>
                <a:cubicBezTo>
                  <a:pt x="36696" y="23462"/>
                  <a:pt x="36165" y="24466"/>
                  <a:pt x="35224" y="25406"/>
                </a:cubicBezTo>
                <a:lnTo>
                  <a:pt x="33209" y="27421"/>
                </a:lnTo>
                <a:lnTo>
                  <a:pt x="46013" y="40225"/>
                </a:lnTo>
                <a:cubicBezTo>
                  <a:pt x="51423" y="35890"/>
                  <a:pt x="56497" y="32715"/>
                  <a:pt x="61235" y="30700"/>
                </a:cubicBezTo>
                <a:cubicBezTo>
                  <a:pt x="65973" y="28685"/>
                  <a:pt x="71920" y="27281"/>
                  <a:pt x="79076" y="26487"/>
                </a:cubicBezTo>
                <a:lnTo>
                  <a:pt x="79076" y="8426"/>
                </a:lnTo>
                <a:lnTo>
                  <a:pt x="76328" y="8426"/>
                </a:lnTo>
                <a:cubicBezTo>
                  <a:pt x="75156" y="8426"/>
                  <a:pt x="74170" y="8017"/>
                  <a:pt x="73370" y="7199"/>
                </a:cubicBezTo>
                <a:cubicBezTo>
                  <a:pt x="72570" y="6381"/>
                  <a:pt x="72170" y="5385"/>
                  <a:pt x="72170" y="4213"/>
                </a:cubicBezTo>
                <a:cubicBezTo>
                  <a:pt x="72170" y="3041"/>
                  <a:pt x="72579" y="2046"/>
                  <a:pt x="73398" y="1227"/>
                </a:cubicBezTo>
                <a:cubicBezTo>
                  <a:pt x="74216" y="409"/>
                  <a:pt x="75211" y="0"/>
                  <a:pt x="76383" y="0"/>
                </a:cubicBezTo>
                <a:lnTo>
                  <a:pt x="90671" y="0"/>
                </a:lnTo>
                <a:cubicBezTo>
                  <a:pt x="91843" y="0"/>
                  <a:pt x="92839" y="409"/>
                  <a:pt x="93657" y="1227"/>
                </a:cubicBezTo>
                <a:cubicBezTo>
                  <a:pt x="94475" y="2046"/>
                  <a:pt x="94884" y="3041"/>
                  <a:pt x="94884" y="4213"/>
                </a:cubicBezTo>
                <a:cubicBezTo>
                  <a:pt x="94884" y="5385"/>
                  <a:pt x="94475" y="6381"/>
                  <a:pt x="93657" y="7199"/>
                </a:cubicBezTo>
                <a:cubicBezTo>
                  <a:pt x="92839" y="8017"/>
                  <a:pt x="91843" y="8426"/>
                  <a:pt x="90671" y="8426"/>
                </a:cubicBezTo>
                <a:lnTo>
                  <a:pt x="87740" y="8426"/>
                </a:lnTo>
                <a:lnTo>
                  <a:pt x="87740" y="26487"/>
                </a:lnTo>
                <a:cubicBezTo>
                  <a:pt x="94896" y="27281"/>
                  <a:pt x="100843" y="28685"/>
                  <a:pt x="105581" y="30700"/>
                </a:cubicBezTo>
                <a:cubicBezTo>
                  <a:pt x="110319" y="32715"/>
                  <a:pt x="115393" y="35890"/>
                  <a:pt x="120803" y="40225"/>
                </a:cubicBezTo>
                <a:lnTo>
                  <a:pt x="133662" y="27366"/>
                </a:lnTo>
                <a:lnTo>
                  <a:pt x="131464" y="25168"/>
                </a:lnTo>
                <a:cubicBezTo>
                  <a:pt x="130645" y="24350"/>
                  <a:pt x="130236" y="23385"/>
                  <a:pt x="130236" y="22274"/>
                </a:cubicBezTo>
                <a:cubicBezTo>
                  <a:pt x="130236" y="21163"/>
                  <a:pt x="130645" y="20198"/>
                  <a:pt x="131464" y="19380"/>
                </a:cubicBezTo>
                <a:cubicBezTo>
                  <a:pt x="132404" y="18440"/>
                  <a:pt x="133408" y="17969"/>
                  <a:pt x="134477" y="17969"/>
                </a:cubicBezTo>
                <a:cubicBezTo>
                  <a:pt x="135545" y="17969"/>
                  <a:pt x="136550" y="18440"/>
                  <a:pt x="137490" y="19380"/>
                </a:cubicBezTo>
                <a:lnTo>
                  <a:pt x="147674" y="29619"/>
                </a:lnTo>
                <a:cubicBezTo>
                  <a:pt x="148615" y="30559"/>
                  <a:pt x="149085" y="31555"/>
                  <a:pt x="149085" y="32605"/>
                </a:cubicBezTo>
                <a:cubicBezTo>
                  <a:pt x="149085" y="33655"/>
                  <a:pt x="148615" y="34650"/>
                  <a:pt x="147674" y="35591"/>
                </a:cubicBezTo>
                <a:cubicBezTo>
                  <a:pt x="146734" y="36531"/>
                  <a:pt x="145760" y="36971"/>
                  <a:pt x="144753" y="36910"/>
                </a:cubicBezTo>
                <a:cubicBezTo>
                  <a:pt x="143745" y="36849"/>
                  <a:pt x="142771" y="36348"/>
                  <a:pt x="141831" y="35408"/>
                </a:cubicBezTo>
                <a:lnTo>
                  <a:pt x="139633" y="33209"/>
                </a:lnTo>
                <a:lnTo>
                  <a:pt x="126829" y="46013"/>
                </a:lnTo>
                <a:cubicBezTo>
                  <a:pt x="131164" y="51179"/>
                  <a:pt x="134370" y="56323"/>
                  <a:pt x="136446" y="61446"/>
                </a:cubicBezTo>
                <a:cubicBezTo>
                  <a:pt x="138522" y="66568"/>
                  <a:pt x="139896" y="72524"/>
                  <a:pt x="140567" y="79314"/>
                </a:cubicBezTo>
                <a:lnTo>
                  <a:pt x="158628" y="79314"/>
                </a:lnTo>
                <a:lnTo>
                  <a:pt x="158628" y="76383"/>
                </a:lnTo>
                <a:cubicBezTo>
                  <a:pt x="158628" y="75211"/>
                  <a:pt x="159037" y="74216"/>
                  <a:pt x="159855" y="73398"/>
                </a:cubicBezTo>
                <a:cubicBezTo>
                  <a:pt x="160674" y="72579"/>
                  <a:pt x="161669" y="72170"/>
                  <a:pt x="162841" y="72170"/>
                </a:cubicBezTo>
                <a:cubicBezTo>
                  <a:pt x="164013" y="72170"/>
                  <a:pt x="165009" y="72579"/>
                  <a:pt x="165827" y="73398"/>
                </a:cubicBezTo>
                <a:cubicBezTo>
                  <a:pt x="166645" y="74216"/>
                  <a:pt x="167054" y="75211"/>
                  <a:pt x="167054" y="76383"/>
                </a:cubicBezTo>
                <a:lnTo>
                  <a:pt x="167054" y="90671"/>
                </a:lnTo>
                <a:cubicBezTo>
                  <a:pt x="167054" y="91843"/>
                  <a:pt x="166645" y="92839"/>
                  <a:pt x="165827" y="93657"/>
                </a:cubicBezTo>
                <a:cubicBezTo>
                  <a:pt x="165009" y="94475"/>
                  <a:pt x="164013" y="94884"/>
                  <a:pt x="162841" y="94884"/>
                </a:cubicBezTo>
                <a:cubicBezTo>
                  <a:pt x="161669" y="94884"/>
                  <a:pt x="160674" y="94475"/>
                  <a:pt x="159855" y="93657"/>
                </a:cubicBezTo>
                <a:cubicBezTo>
                  <a:pt x="159037" y="92839"/>
                  <a:pt x="158628" y="91843"/>
                  <a:pt x="158628" y="90671"/>
                </a:cubicBezTo>
                <a:lnTo>
                  <a:pt x="158628" y="87740"/>
                </a:lnTo>
                <a:lnTo>
                  <a:pt x="140567" y="87740"/>
                </a:lnTo>
                <a:cubicBezTo>
                  <a:pt x="139896" y="94652"/>
                  <a:pt x="138522" y="100608"/>
                  <a:pt x="136446" y="105609"/>
                </a:cubicBezTo>
                <a:cubicBezTo>
                  <a:pt x="134370" y="110609"/>
                  <a:pt x="131164" y="115692"/>
                  <a:pt x="126829" y="120858"/>
                </a:cubicBezTo>
                <a:lnTo>
                  <a:pt x="139633" y="133662"/>
                </a:lnTo>
                <a:lnTo>
                  <a:pt x="141831" y="131464"/>
                </a:lnTo>
                <a:cubicBezTo>
                  <a:pt x="142771" y="130523"/>
                  <a:pt x="143776" y="130084"/>
                  <a:pt x="144844" y="130145"/>
                </a:cubicBezTo>
                <a:cubicBezTo>
                  <a:pt x="145913" y="130206"/>
                  <a:pt x="146917" y="130645"/>
                  <a:pt x="147858" y="131464"/>
                </a:cubicBezTo>
                <a:cubicBezTo>
                  <a:pt x="148798" y="132282"/>
                  <a:pt x="149268" y="133286"/>
                  <a:pt x="149268" y="134477"/>
                </a:cubicBezTo>
                <a:cubicBezTo>
                  <a:pt x="149268" y="135667"/>
                  <a:pt x="148798" y="136733"/>
                  <a:pt x="147858" y="137673"/>
                </a:cubicBezTo>
                <a:lnTo>
                  <a:pt x="137856" y="147674"/>
                </a:lnTo>
                <a:cubicBezTo>
                  <a:pt x="136916" y="148615"/>
                  <a:pt x="135881" y="149085"/>
                  <a:pt x="134752" y="149085"/>
                </a:cubicBezTo>
                <a:cubicBezTo>
                  <a:pt x="133622" y="149085"/>
                  <a:pt x="132587" y="148615"/>
                  <a:pt x="131647" y="147674"/>
                </a:cubicBezTo>
                <a:cubicBezTo>
                  <a:pt x="130828" y="146856"/>
                  <a:pt x="130429" y="145891"/>
                  <a:pt x="130447" y="144780"/>
                </a:cubicBezTo>
                <a:cubicBezTo>
                  <a:pt x="130465" y="143669"/>
                  <a:pt x="130926" y="142643"/>
                  <a:pt x="131830" y="141703"/>
                </a:cubicBezTo>
                <a:lnTo>
                  <a:pt x="133662" y="139688"/>
                </a:lnTo>
                <a:lnTo>
                  <a:pt x="120803" y="126829"/>
                </a:lnTo>
                <a:cubicBezTo>
                  <a:pt x="116370" y="130676"/>
                  <a:pt x="111571" y="133738"/>
                  <a:pt x="106405" y="136015"/>
                </a:cubicBezTo>
                <a:cubicBezTo>
                  <a:pt x="101240" y="138293"/>
                  <a:pt x="95018" y="139828"/>
                  <a:pt x="87740" y="140622"/>
                </a:cubicBezTo>
                <a:lnTo>
                  <a:pt x="87740" y="158628"/>
                </a:lnTo>
                <a:lnTo>
                  <a:pt x="90671" y="158628"/>
                </a:lnTo>
                <a:cubicBezTo>
                  <a:pt x="91843" y="158628"/>
                  <a:pt x="92839" y="159037"/>
                  <a:pt x="93657" y="159855"/>
                </a:cubicBezTo>
                <a:cubicBezTo>
                  <a:pt x="94475" y="160674"/>
                  <a:pt x="94884" y="161669"/>
                  <a:pt x="94884" y="162841"/>
                </a:cubicBezTo>
                <a:cubicBezTo>
                  <a:pt x="94884" y="164013"/>
                  <a:pt x="94475" y="165009"/>
                  <a:pt x="93657" y="165827"/>
                </a:cubicBezTo>
                <a:cubicBezTo>
                  <a:pt x="92839" y="166645"/>
                  <a:pt x="91843" y="167054"/>
                  <a:pt x="90671" y="167054"/>
                </a:cubicBezTo>
                <a:lnTo>
                  <a:pt x="76383" y="167054"/>
                </a:lnTo>
                <a:close/>
                <a:moveTo>
                  <a:pt x="83527" y="131152"/>
                </a:moveTo>
                <a:cubicBezTo>
                  <a:pt x="96703" y="131152"/>
                  <a:pt x="107935" y="126509"/>
                  <a:pt x="117222" y="117222"/>
                </a:cubicBezTo>
                <a:cubicBezTo>
                  <a:pt x="126509" y="107935"/>
                  <a:pt x="131152" y="96703"/>
                  <a:pt x="131152" y="83527"/>
                </a:cubicBezTo>
                <a:cubicBezTo>
                  <a:pt x="131152" y="70351"/>
                  <a:pt x="126509" y="59119"/>
                  <a:pt x="117222" y="49832"/>
                </a:cubicBezTo>
                <a:cubicBezTo>
                  <a:pt x="107935" y="40546"/>
                  <a:pt x="96703" y="35902"/>
                  <a:pt x="83527" y="35902"/>
                </a:cubicBezTo>
                <a:cubicBezTo>
                  <a:pt x="70351" y="35902"/>
                  <a:pt x="59119" y="40546"/>
                  <a:pt x="49832" y="49832"/>
                </a:cubicBezTo>
                <a:cubicBezTo>
                  <a:pt x="40546" y="59119"/>
                  <a:pt x="35902" y="70351"/>
                  <a:pt x="35902" y="83527"/>
                </a:cubicBezTo>
                <a:cubicBezTo>
                  <a:pt x="35902" y="96703"/>
                  <a:pt x="40546" y="107935"/>
                  <a:pt x="49832" y="117222"/>
                </a:cubicBezTo>
                <a:cubicBezTo>
                  <a:pt x="59119" y="126509"/>
                  <a:pt x="70351" y="131152"/>
                  <a:pt x="83527" y="131152"/>
                </a:cubicBezTo>
                <a:close/>
                <a:moveTo>
                  <a:pt x="68690" y="117597"/>
                </a:moveTo>
                <a:cubicBezTo>
                  <a:pt x="70656" y="117597"/>
                  <a:pt x="72369" y="116868"/>
                  <a:pt x="73828" y="115408"/>
                </a:cubicBezTo>
                <a:cubicBezTo>
                  <a:pt x="75287" y="113949"/>
                  <a:pt x="76017" y="112236"/>
                  <a:pt x="76017" y="110270"/>
                </a:cubicBezTo>
                <a:cubicBezTo>
                  <a:pt x="76017" y="108304"/>
                  <a:pt x="75287" y="106592"/>
                  <a:pt x="73828" y="105132"/>
                </a:cubicBezTo>
                <a:cubicBezTo>
                  <a:pt x="72369" y="103673"/>
                  <a:pt x="70656" y="102943"/>
                  <a:pt x="68690" y="102943"/>
                </a:cubicBezTo>
                <a:cubicBezTo>
                  <a:pt x="66724" y="102943"/>
                  <a:pt x="65011" y="103673"/>
                  <a:pt x="63552" y="105132"/>
                </a:cubicBezTo>
                <a:cubicBezTo>
                  <a:pt x="62093" y="106592"/>
                  <a:pt x="61363" y="108304"/>
                  <a:pt x="61363" y="110270"/>
                </a:cubicBezTo>
                <a:cubicBezTo>
                  <a:pt x="61363" y="112236"/>
                  <a:pt x="62093" y="113949"/>
                  <a:pt x="63552" y="115408"/>
                </a:cubicBezTo>
                <a:cubicBezTo>
                  <a:pt x="65011" y="116868"/>
                  <a:pt x="66724" y="117597"/>
                  <a:pt x="68690" y="117597"/>
                </a:cubicBezTo>
                <a:close/>
                <a:moveTo>
                  <a:pt x="98364" y="117597"/>
                </a:moveTo>
                <a:cubicBezTo>
                  <a:pt x="100330" y="117597"/>
                  <a:pt x="102043" y="116868"/>
                  <a:pt x="103502" y="115408"/>
                </a:cubicBezTo>
                <a:cubicBezTo>
                  <a:pt x="104961" y="113949"/>
                  <a:pt x="105691" y="112236"/>
                  <a:pt x="105691" y="110270"/>
                </a:cubicBezTo>
                <a:cubicBezTo>
                  <a:pt x="105691" y="108304"/>
                  <a:pt x="104961" y="106592"/>
                  <a:pt x="103502" y="105132"/>
                </a:cubicBezTo>
                <a:cubicBezTo>
                  <a:pt x="102043" y="103673"/>
                  <a:pt x="100330" y="102943"/>
                  <a:pt x="98364" y="102943"/>
                </a:cubicBezTo>
                <a:cubicBezTo>
                  <a:pt x="96398" y="102943"/>
                  <a:pt x="94685" y="103673"/>
                  <a:pt x="93226" y="105132"/>
                </a:cubicBezTo>
                <a:cubicBezTo>
                  <a:pt x="91767" y="106592"/>
                  <a:pt x="91037" y="108304"/>
                  <a:pt x="91037" y="110270"/>
                </a:cubicBezTo>
                <a:cubicBezTo>
                  <a:pt x="91037" y="112236"/>
                  <a:pt x="91767" y="113949"/>
                  <a:pt x="93226" y="115408"/>
                </a:cubicBezTo>
                <a:cubicBezTo>
                  <a:pt x="94685" y="116868"/>
                  <a:pt x="96398" y="117597"/>
                  <a:pt x="98364" y="117597"/>
                </a:cubicBezTo>
                <a:close/>
                <a:moveTo>
                  <a:pt x="52021" y="90854"/>
                </a:moveTo>
                <a:cubicBezTo>
                  <a:pt x="53987" y="90854"/>
                  <a:pt x="55700" y="90124"/>
                  <a:pt x="57159" y="88665"/>
                </a:cubicBezTo>
                <a:cubicBezTo>
                  <a:pt x="58619" y="87206"/>
                  <a:pt x="59348" y="85493"/>
                  <a:pt x="59348" y="83527"/>
                </a:cubicBezTo>
                <a:cubicBezTo>
                  <a:pt x="59348" y="81561"/>
                  <a:pt x="58619" y="79848"/>
                  <a:pt x="57159" y="78389"/>
                </a:cubicBezTo>
                <a:cubicBezTo>
                  <a:pt x="55700" y="76930"/>
                  <a:pt x="53987" y="76200"/>
                  <a:pt x="52021" y="76200"/>
                </a:cubicBezTo>
                <a:cubicBezTo>
                  <a:pt x="50055" y="76200"/>
                  <a:pt x="48343" y="76930"/>
                  <a:pt x="46883" y="78389"/>
                </a:cubicBezTo>
                <a:cubicBezTo>
                  <a:pt x="45424" y="79848"/>
                  <a:pt x="44694" y="81561"/>
                  <a:pt x="44694" y="83527"/>
                </a:cubicBezTo>
                <a:cubicBezTo>
                  <a:pt x="44694" y="85493"/>
                  <a:pt x="45424" y="87206"/>
                  <a:pt x="46883" y="88665"/>
                </a:cubicBezTo>
                <a:cubicBezTo>
                  <a:pt x="48343" y="90124"/>
                  <a:pt x="50055" y="90854"/>
                  <a:pt x="52021" y="90854"/>
                </a:cubicBezTo>
                <a:close/>
                <a:moveTo>
                  <a:pt x="83527" y="90854"/>
                </a:moveTo>
                <a:cubicBezTo>
                  <a:pt x="85493" y="90854"/>
                  <a:pt x="87206" y="90124"/>
                  <a:pt x="88665" y="88665"/>
                </a:cubicBezTo>
                <a:cubicBezTo>
                  <a:pt x="90124" y="87206"/>
                  <a:pt x="90854" y="85493"/>
                  <a:pt x="90854" y="83527"/>
                </a:cubicBezTo>
                <a:cubicBezTo>
                  <a:pt x="90854" y="81561"/>
                  <a:pt x="90124" y="79848"/>
                  <a:pt x="88665" y="78389"/>
                </a:cubicBezTo>
                <a:cubicBezTo>
                  <a:pt x="87206" y="76930"/>
                  <a:pt x="85493" y="76200"/>
                  <a:pt x="83527" y="76200"/>
                </a:cubicBezTo>
                <a:cubicBezTo>
                  <a:pt x="81561" y="76200"/>
                  <a:pt x="79848" y="76930"/>
                  <a:pt x="78389" y="78389"/>
                </a:cubicBezTo>
                <a:cubicBezTo>
                  <a:pt x="76930" y="79848"/>
                  <a:pt x="76200" y="81561"/>
                  <a:pt x="76200" y="83527"/>
                </a:cubicBezTo>
                <a:cubicBezTo>
                  <a:pt x="76200" y="85493"/>
                  <a:pt x="76930" y="87206"/>
                  <a:pt x="78389" y="88665"/>
                </a:cubicBezTo>
                <a:cubicBezTo>
                  <a:pt x="79848" y="90124"/>
                  <a:pt x="81561" y="90854"/>
                  <a:pt x="83527" y="90854"/>
                </a:cubicBezTo>
                <a:close/>
                <a:moveTo>
                  <a:pt x="115033" y="90854"/>
                </a:moveTo>
                <a:cubicBezTo>
                  <a:pt x="116999" y="90854"/>
                  <a:pt x="118712" y="90124"/>
                  <a:pt x="120171" y="88665"/>
                </a:cubicBezTo>
                <a:cubicBezTo>
                  <a:pt x="121630" y="87206"/>
                  <a:pt x="122360" y="85493"/>
                  <a:pt x="122360" y="83527"/>
                </a:cubicBezTo>
                <a:cubicBezTo>
                  <a:pt x="122360" y="81561"/>
                  <a:pt x="121630" y="79848"/>
                  <a:pt x="120171" y="78389"/>
                </a:cubicBezTo>
                <a:cubicBezTo>
                  <a:pt x="118712" y="76930"/>
                  <a:pt x="116999" y="76200"/>
                  <a:pt x="115033" y="76200"/>
                </a:cubicBezTo>
                <a:cubicBezTo>
                  <a:pt x="113067" y="76200"/>
                  <a:pt x="111354" y="76930"/>
                  <a:pt x="109895" y="78389"/>
                </a:cubicBezTo>
                <a:cubicBezTo>
                  <a:pt x="108436" y="79848"/>
                  <a:pt x="107706" y="81561"/>
                  <a:pt x="107706" y="83527"/>
                </a:cubicBezTo>
                <a:cubicBezTo>
                  <a:pt x="107706" y="85493"/>
                  <a:pt x="108436" y="87206"/>
                  <a:pt x="109895" y="88665"/>
                </a:cubicBezTo>
                <a:cubicBezTo>
                  <a:pt x="111354" y="90124"/>
                  <a:pt x="113067" y="90854"/>
                  <a:pt x="115033" y="90854"/>
                </a:cubicBezTo>
                <a:close/>
                <a:moveTo>
                  <a:pt x="68690" y="64111"/>
                </a:moveTo>
                <a:cubicBezTo>
                  <a:pt x="70656" y="64111"/>
                  <a:pt x="72369" y="63381"/>
                  <a:pt x="73828" y="61922"/>
                </a:cubicBezTo>
                <a:cubicBezTo>
                  <a:pt x="75287" y="60463"/>
                  <a:pt x="76017" y="58750"/>
                  <a:pt x="76017" y="56784"/>
                </a:cubicBezTo>
                <a:cubicBezTo>
                  <a:pt x="76017" y="54818"/>
                  <a:pt x="75287" y="53105"/>
                  <a:pt x="73828" y="51646"/>
                </a:cubicBezTo>
                <a:cubicBezTo>
                  <a:pt x="72369" y="50187"/>
                  <a:pt x="70656" y="49457"/>
                  <a:pt x="68690" y="49457"/>
                </a:cubicBezTo>
                <a:cubicBezTo>
                  <a:pt x="66724" y="49457"/>
                  <a:pt x="65011" y="50187"/>
                  <a:pt x="63552" y="51646"/>
                </a:cubicBezTo>
                <a:cubicBezTo>
                  <a:pt x="62093" y="53105"/>
                  <a:pt x="61363" y="54818"/>
                  <a:pt x="61363" y="56784"/>
                </a:cubicBezTo>
                <a:cubicBezTo>
                  <a:pt x="61363" y="58750"/>
                  <a:pt x="62093" y="60463"/>
                  <a:pt x="63552" y="61922"/>
                </a:cubicBezTo>
                <a:cubicBezTo>
                  <a:pt x="65011" y="63381"/>
                  <a:pt x="66724" y="64111"/>
                  <a:pt x="68690" y="64111"/>
                </a:cubicBezTo>
                <a:close/>
                <a:moveTo>
                  <a:pt x="98364" y="64111"/>
                </a:moveTo>
                <a:cubicBezTo>
                  <a:pt x="100330" y="64111"/>
                  <a:pt x="102043" y="63381"/>
                  <a:pt x="103502" y="61922"/>
                </a:cubicBezTo>
                <a:cubicBezTo>
                  <a:pt x="104961" y="60463"/>
                  <a:pt x="105691" y="58750"/>
                  <a:pt x="105691" y="56784"/>
                </a:cubicBezTo>
                <a:cubicBezTo>
                  <a:pt x="105691" y="54818"/>
                  <a:pt x="104961" y="53105"/>
                  <a:pt x="103502" y="51646"/>
                </a:cubicBezTo>
                <a:cubicBezTo>
                  <a:pt x="102043" y="50187"/>
                  <a:pt x="100330" y="49457"/>
                  <a:pt x="98364" y="49457"/>
                </a:cubicBezTo>
                <a:cubicBezTo>
                  <a:pt x="96398" y="49457"/>
                  <a:pt x="94685" y="50187"/>
                  <a:pt x="93226" y="51646"/>
                </a:cubicBezTo>
                <a:cubicBezTo>
                  <a:pt x="91767" y="53105"/>
                  <a:pt x="91037" y="54818"/>
                  <a:pt x="91037" y="56784"/>
                </a:cubicBezTo>
                <a:cubicBezTo>
                  <a:pt x="91037" y="58750"/>
                  <a:pt x="91767" y="60463"/>
                  <a:pt x="93226" y="61922"/>
                </a:cubicBezTo>
                <a:cubicBezTo>
                  <a:pt x="94685" y="63381"/>
                  <a:pt x="96398" y="64111"/>
                  <a:pt x="98364" y="64111"/>
                </a:cubicBez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491837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742DBA-2882-BE45-A3BE-C8573663074F}"/>
              </a:ext>
            </a:extLst>
          </p:cNvPr>
          <p:cNvSpPr/>
          <p:nvPr/>
        </p:nvSpPr>
        <p:spPr>
          <a:xfrm>
            <a:off x="0" y="2421654"/>
            <a:ext cx="9143999" cy="4436346"/>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 name="TextBox 2">
            <a:extLst>
              <a:ext uri="{FF2B5EF4-FFF2-40B4-BE49-F238E27FC236}">
                <a16:creationId xmlns:a16="http://schemas.microsoft.com/office/drawing/2014/main" id="{41435794-2153-D340-B94A-76AD90900913}"/>
              </a:ext>
            </a:extLst>
          </p:cNvPr>
          <p:cNvSpPr txBox="1"/>
          <p:nvPr/>
        </p:nvSpPr>
        <p:spPr>
          <a:xfrm>
            <a:off x="431800" y="379681"/>
            <a:ext cx="824388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Main diseases caused by </a:t>
            </a:r>
            <a:r>
              <a:rPr lang="en-GB" sz="3200" b="1" i="1" spc="-50" dirty="0" err="1">
                <a:solidFill>
                  <a:srgbClr val="3D6C9D"/>
                </a:solidFill>
                <a:latin typeface="Arial Black" panose="020B0604020202020204" pitchFamily="34" charset="0"/>
                <a:cs typeface="Arial Black" panose="020B0604020202020204" pitchFamily="34" charset="0"/>
              </a:rPr>
              <a:t>Rickettsia</a:t>
            </a:r>
            <a:r>
              <a:rPr lang="en-GB" sz="3200" b="1" spc="-50" dirty="0" err="1">
                <a:solidFill>
                  <a:srgbClr val="3D6C9D"/>
                </a:solidFill>
                <a:latin typeface="Arial Black" panose="020B0604020202020204" pitchFamily="34" charset="0"/>
                <a:cs typeface="Arial Black" panose="020B0604020202020204" pitchFamily="34" charset="0"/>
              </a:rPr>
              <a:t> and transmitted by rodents</a:t>
            </a:r>
          </a:p>
        </p:txBody>
      </p:sp>
      <p:graphicFrame>
        <p:nvGraphicFramePr>
          <p:cNvPr id="4" name="Table 3">
            <a:extLst>
              <a:ext uri="{FF2B5EF4-FFF2-40B4-BE49-F238E27FC236}">
                <a16:creationId xmlns:a16="http://schemas.microsoft.com/office/drawing/2014/main" id="{CA086E37-3831-284F-A0F8-A242739883CC}"/>
              </a:ext>
            </a:extLst>
          </p:cNvPr>
          <p:cNvGraphicFramePr>
            <a:graphicFrameLocks noGrp="1"/>
          </p:cNvGraphicFramePr>
          <p:nvPr>
            <p:extLst>
              <p:ext uri="{D42A27DB-BD31-4B8C-83A1-F6EECF244321}">
                <p14:modId xmlns:p14="http://schemas.microsoft.com/office/powerpoint/2010/main" val="4140061681"/>
              </p:ext>
            </p:extLst>
          </p:nvPr>
        </p:nvGraphicFramePr>
        <p:xfrm>
          <a:off x="429699" y="3109771"/>
          <a:ext cx="8243886" cy="3060112"/>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2747962">
                  <a:extLst>
                    <a:ext uri="{9D8B030D-6E8A-4147-A177-3AD203B41FA5}">
                      <a16:colId xmlns:a16="http://schemas.microsoft.com/office/drawing/2014/main" val="4266073103"/>
                    </a:ext>
                  </a:extLst>
                </a:gridCol>
                <a:gridCol w="2747962">
                  <a:extLst>
                    <a:ext uri="{9D8B030D-6E8A-4147-A177-3AD203B41FA5}">
                      <a16:colId xmlns:a16="http://schemas.microsoft.com/office/drawing/2014/main" val="3454409007"/>
                    </a:ext>
                  </a:extLst>
                </a:gridCol>
                <a:gridCol w="2747962">
                  <a:extLst>
                    <a:ext uri="{9D8B030D-6E8A-4147-A177-3AD203B41FA5}">
                      <a16:colId xmlns:a16="http://schemas.microsoft.com/office/drawing/2014/main" val="3182987400"/>
                    </a:ext>
                  </a:extLst>
                </a:gridCol>
              </a:tblGrid>
              <a:tr h="612112">
                <a:tc>
                  <a:txBody>
                    <a:bodyPr/>
                    <a:lstStyle/>
                    <a:p>
                      <a:pPr algn="l"/>
                      <a:r>
                        <a:rPr lang="en-RO" sz="1200" b="1" i="0" dirty="0">
                          <a:latin typeface="Arial" panose="020B0604020202020204" pitchFamily="34" charset="0"/>
                          <a:cs typeface="Arial" panose="020B0604020202020204" pitchFamily="34" charset="0"/>
                        </a:rPr>
                        <a:t>Disease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l"/>
                      <a:r>
                        <a:rPr lang="en-GB" sz="1200" b="1" i="0" dirty="0">
                          <a:latin typeface="Arial" panose="020B0604020202020204" pitchFamily="34" charset="0"/>
                          <a:cs typeface="Arial" panose="020B0604020202020204" pitchFamily="34" charset="0"/>
                        </a:rPr>
                        <a:t>Distribution</a:t>
                      </a:r>
                      <a:endParaRPr lang="en-RO" sz="1200" b="1"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l"/>
                      <a:r>
                        <a:rPr lang="en-GB" sz="1200" b="1" i="0" dirty="0">
                          <a:latin typeface="Arial" panose="020B0604020202020204" pitchFamily="34" charset="0"/>
                          <a:cs typeface="Arial" panose="020B0604020202020204" pitchFamily="34" charset="0"/>
                        </a:rPr>
                        <a:t>Primary reservoir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extLst>
                  <a:ext uri="{0D108BD9-81ED-4DB2-BD59-A6C34878D82A}">
                    <a16:rowId xmlns:a16="http://schemas.microsoft.com/office/drawing/2014/main" val="2718933762"/>
                  </a:ext>
                </a:extLst>
              </a:tr>
              <a:tr h="612000">
                <a:tc>
                  <a:txBody>
                    <a:bodyPr/>
                    <a:lstStyle/>
                    <a:p>
                      <a:pPr algn="l"/>
                      <a:r>
                        <a:rPr lang="en-GB" sz="1200" b="0" i="0" dirty="0">
                          <a:latin typeface="Arial" panose="020B0604020202020204" pitchFamily="34" charset="0"/>
                          <a:cs typeface="Arial" panose="020B0604020202020204" pitchFamily="34" charset="0"/>
                        </a:rPr>
                        <a:t>Rocky Mountain spotted fever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America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Various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0144933"/>
                  </a:ext>
                </a:extLst>
              </a:tr>
              <a:tr h="612000">
                <a:tc>
                  <a:txBody>
                    <a:bodyPr/>
                    <a:lstStyle/>
                    <a:p>
                      <a:pPr algn="l"/>
                      <a:r>
                        <a:rPr lang="en-GB" sz="1200" b="0" i="0" dirty="0">
                          <a:latin typeface="Arial" panose="020B0604020202020204" pitchFamily="34" charset="0"/>
                          <a:cs typeface="Arial" panose="020B0604020202020204" pitchFamily="34" charset="0"/>
                        </a:rPr>
                        <a:t>Boutonneuse fever</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Europe / Asia / Africa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Various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05124246"/>
                  </a:ext>
                </a:extLst>
              </a:tr>
              <a:tr h="612000">
                <a:tc>
                  <a:txBody>
                    <a:bodyPr/>
                    <a:lstStyle/>
                    <a:p>
                      <a:pPr algn="l"/>
                      <a:r>
                        <a:rPr lang="en-GB" sz="1200" b="0" i="0" dirty="0">
                          <a:latin typeface="Arial" panose="020B0604020202020204" pitchFamily="34" charset="0"/>
                          <a:cs typeface="Arial" panose="020B0604020202020204" pitchFamily="34" charset="0"/>
                        </a:rPr>
                        <a:t>Scrub typhus</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Asia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1" dirty="0">
                          <a:latin typeface="Arial" panose="020B0604020202020204" pitchFamily="34" charset="0"/>
                          <a:cs typeface="Arial" panose="020B0604020202020204" pitchFamily="34" charset="0"/>
                        </a:rPr>
                        <a:t>Rattus</a:t>
                      </a:r>
                      <a:r>
                        <a:rPr lang="en-RO" sz="1200" b="0" i="0" dirty="0">
                          <a:latin typeface="Arial" panose="020B0604020202020204" pitchFamily="34" charset="0"/>
                          <a:cs typeface="Arial" panose="020B0604020202020204" pitchFamily="34" charset="0"/>
                        </a:rPr>
                        <a:t> spp</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84134495"/>
                  </a:ext>
                </a:extLst>
              </a:tr>
              <a:tr h="612000">
                <a:tc>
                  <a:txBody>
                    <a:bodyPr/>
                    <a:lstStyle/>
                    <a:p>
                      <a:pPr algn="l"/>
                      <a:r>
                        <a:rPr lang="en-GB" sz="1200" b="0" i="0" dirty="0">
                          <a:latin typeface="Arial" panose="020B0604020202020204" pitchFamily="34" charset="0"/>
                          <a:cs typeface="Arial" panose="020B0604020202020204" pitchFamily="34" charset="0"/>
                        </a:rPr>
                        <a:t>Murine typhus</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Global</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1" dirty="0">
                          <a:latin typeface="Arial" panose="020B0604020202020204" pitchFamily="34" charset="0"/>
                          <a:cs typeface="Arial" panose="020B0604020202020204" pitchFamily="34" charset="0"/>
                        </a:rPr>
                        <a:t>Rattus</a:t>
                      </a:r>
                      <a:r>
                        <a:rPr lang="en-RO" sz="1200" b="0" i="0" dirty="0">
                          <a:latin typeface="Arial" panose="020B0604020202020204" pitchFamily="34" charset="0"/>
                          <a:cs typeface="Arial" panose="020B0604020202020204" pitchFamily="34" charset="0"/>
                        </a:rPr>
                        <a:t> spp</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10667581"/>
                  </a:ext>
                </a:extLst>
              </a:tr>
            </a:tbl>
          </a:graphicData>
        </a:graphic>
      </p:graphicFrame>
    </p:spTree>
    <p:extLst>
      <p:ext uri="{BB962C8B-B14F-4D97-AF65-F5344CB8AC3E}">
        <p14:creationId xmlns:p14="http://schemas.microsoft.com/office/powerpoint/2010/main" val="885697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742DBA-2882-BE45-A3BE-C8573663074F}"/>
              </a:ext>
            </a:extLst>
          </p:cNvPr>
          <p:cNvSpPr/>
          <p:nvPr/>
        </p:nvSpPr>
        <p:spPr>
          <a:xfrm>
            <a:off x="0" y="2421654"/>
            <a:ext cx="9143999" cy="4436346"/>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 name="TextBox 2">
            <a:extLst>
              <a:ext uri="{FF2B5EF4-FFF2-40B4-BE49-F238E27FC236}">
                <a16:creationId xmlns:a16="http://schemas.microsoft.com/office/drawing/2014/main" id="{41435794-2153-D340-B94A-76AD90900913}"/>
              </a:ext>
            </a:extLst>
          </p:cNvPr>
          <p:cNvSpPr txBox="1"/>
          <p:nvPr/>
        </p:nvSpPr>
        <p:spPr>
          <a:xfrm>
            <a:off x="431800" y="379681"/>
            <a:ext cx="824388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Main bacterial diseases transmitted by rodents</a:t>
            </a:r>
          </a:p>
        </p:txBody>
      </p:sp>
      <p:graphicFrame>
        <p:nvGraphicFramePr>
          <p:cNvPr id="4" name="Table 3">
            <a:extLst>
              <a:ext uri="{FF2B5EF4-FFF2-40B4-BE49-F238E27FC236}">
                <a16:creationId xmlns:a16="http://schemas.microsoft.com/office/drawing/2014/main" id="{CA086E37-3831-284F-A0F8-A242739883CC}"/>
              </a:ext>
            </a:extLst>
          </p:cNvPr>
          <p:cNvGraphicFramePr>
            <a:graphicFrameLocks noGrp="1"/>
          </p:cNvGraphicFramePr>
          <p:nvPr>
            <p:extLst>
              <p:ext uri="{D42A27DB-BD31-4B8C-83A1-F6EECF244321}">
                <p14:modId xmlns:p14="http://schemas.microsoft.com/office/powerpoint/2010/main" val="3393359842"/>
              </p:ext>
            </p:extLst>
          </p:nvPr>
        </p:nvGraphicFramePr>
        <p:xfrm>
          <a:off x="429699" y="2803771"/>
          <a:ext cx="8243886" cy="3672112"/>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2747962">
                  <a:extLst>
                    <a:ext uri="{9D8B030D-6E8A-4147-A177-3AD203B41FA5}">
                      <a16:colId xmlns:a16="http://schemas.microsoft.com/office/drawing/2014/main" val="4266073103"/>
                    </a:ext>
                  </a:extLst>
                </a:gridCol>
                <a:gridCol w="2747962">
                  <a:extLst>
                    <a:ext uri="{9D8B030D-6E8A-4147-A177-3AD203B41FA5}">
                      <a16:colId xmlns:a16="http://schemas.microsoft.com/office/drawing/2014/main" val="3454409007"/>
                    </a:ext>
                  </a:extLst>
                </a:gridCol>
                <a:gridCol w="2747962">
                  <a:extLst>
                    <a:ext uri="{9D8B030D-6E8A-4147-A177-3AD203B41FA5}">
                      <a16:colId xmlns:a16="http://schemas.microsoft.com/office/drawing/2014/main" val="3182987400"/>
                    </a:ext>
                  </a:extLst>
                </a:gridCol>
              </a:tblGrid>
              <a:tr h="612112">
                <a:tc>
                  <a:txBody>
                    <a:bodyPr/>
                    <a:lstStyle/>
                    <a:p>
                      <a:pPr algn="l"/>
                      <a:r>
                        <a:rPr lang="en-RO" sz="1200" b="1" i="0" dirty="0">
                          <a:latin typeface="Arial" panose="020B0604020202020204" pitchFamily="34" charset="0"/>
                          <a:cs typeface="Arial" panose="020B0604020202020204" pitchFamily="34" charset="0"/>
                        </a:rPr>
                        <a:t>Disease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l"/>
                      <a:r>
                        <a:rPr lang="en-GB" sz="1200" b="1" i="0" dirty="0">
                          <a:latin typeface="Arial" panose="020B0604020202020204" pitchFamily="34" charset="0"/>
                          <a:cs typeface="Arial" panose="020B0604020202020204" pitchFamily="34" charset="0"/>
                        </a:rPr>
                        <a:t>Distribution</a:t>
                      </a:r>
                      <a:endParaRPr lang="en-RO" sz="1200" b="1"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l"/>
                      <a:r>
                        <a:rPr lang="en-GB" sz="1200" b="1" i="0" dirty="0">
                          <a:latin typeface="Arial" panose="020B0604020202020204" pitchFamily="34" charset="0"/>
                          <a:cs typeface="Arial" panose="020B0604020202020204" pitchFamily="34" charset="0"/>
                        </a:rPr>
                        <a:t>Primary reservoir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extLst>
                  <a:ext uri="{0D108BD9-81ED-4DB2-BD59-A6C34878D82A}">
                    <a16:rowId xmlns:a16="http://schemas.microsoft.com/office/drawing/2014/main" val="2718933762"/>
                  </a:ext>
                </a:extLst>
              </a:tr>
              <a:tr h="612000">
                <a:tc>
                  <a:txBody>
                    <a:bodyPr/>
                    <a:lstStyle/>
                    <a:p>
                      <a:pPr algn="l"/>
                      <a:r>
                        <a:rPr lang="en-GB" sz="1200" b="0" i="0" dirty="0">
                          <a:latin typeface="Arial" panose="020B0604020202020204" pitchFamily="34" charset="0"/>
                          <a:cs typeface="Arial" panose="020B0604020202020204" pitchFamily="34" charset="0"/>
                        </a:rPr>
                        <a:t>Recurring fever due to tick bite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Global</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Various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0144933"/>
                  </a:ext>
                </a:extLst>
              </a:tr>
              <a:tr h="612000">
                <a:tc>
                  <a:txBody>
                    <a:bodyPr/>
                    <a:lstStyle/>
                    <a:p>
                      <a:pPr algn="l"/>
                      <a:r>
                        <a:rPr lang="en-GB" sz="1200" b="0" i="0" dirty="0">
                          <a:latin typeface="Arial" panose="020B0604020202020204" pitchFamily="34" charset="0"/>
                          <a:cs typeface="Arial" panose="020B0604020202020204" pitchFamily="34" charset="0"/>
                        </a:rPr>
                        <a:t>Lyme disease</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Global?</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1" dirty="0">
                          <a:latin typeface="Arial" panose="020B0604020202020204" pitchFamily="34" charset="0"/>
                          <a:cs typeface="Arial" panose="020B0604020202020204" pitchFamily="34" charset="0"/>
                        </a:rPr>
                        <a:t>P. leucopus </a:t>
                      </a:r>
                      <a:r>
                        <a:rPr lang="en-RO" sz="1200" b="0" i="0" dirty="0">
                          <a:latin typeface="Arial" panose="020B0604020202020204" pitchFamily="34" charset="0"/>
                          <a:cs typeface="Arial" panose="020B0604020202020204" pitchFamily="34" charset="0"/>
                        </a:rPr>
                        <a:t>&amp; others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05124246"/>
                  </a:ext>
                </a:extLst>
              </a:tr>
              <a:tr h="612000">
                <a:tc>
                  <a:txBody>
                    <a:bodyPr/>
                    <a:lstStyle/>
                    <a:p>
                      <a:pPr algn="l"/>
                      <a:r>
                        <a:rPr lang="en-GB" sz="1200" b="0" i="0" dirty="0">
                          <a:latin typeface="Arial" panose="020B0604020202020204" pitchFamily="34" charset="0"/>
                          <a:cs typeface="Arial" panose="020B0604020202020204" pitchFamily="34" charset="0"/>
                        </a:rPr>
                        <a:t>Leptospirosis</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Global</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200" b="0" i="1" dirty="0">
                          <a:latin typeface="Arial" panose="020B0604020202020204" pitchFamily="34" charset="0"/>
                          <a:cs typeface="Arial" panose="020B0604020202020204" pitchFamily="34" charset="0"/>
                        </a:rPr>
                        <a:t>R. norvegicus</a:t>
                      </a:r>
                      <a:r>
                        <a:rPr lang="en-GB" sz="1200" b="0" i="0" dirty="0">
                          <a:latin typeface="Arial" panose="020B0604020202020204" pitchFamily="34" charset="0"/>
                          <a:cs typeface="Arial" panose="020B0604020202020204" pitchFamily="34" charset="0"/>
                        </a:rPr>
                        <a:t> &amp; others</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84134495"/>
                  </a:ext>
                </a:extLst>
              </a:tr>
              <a:tr h="612000">
                <a:tc>
                  <a:txBody>
                    <a:bodyPr/>
                    <a:lstStyle/>
                    <a:p>
                      <a:pPr algn="l"/>
                      <a:r>
                        <a:rPr lang="en-RO" sz="1200" b="0" i="0" dirty="0">
                          <a:latin typeface="Arial" panose="020B0604020202020204" pitchFamily="34" charset="0"/>
                          <a:cs typeface="Arial" panose="020B0604020202020204" pitchFamily="34" charset="0"/>
                        </a:rPr>
                        <a:t>Plague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200" b="0" i="0" dirty="0">
                          <a:latin typeface="Arial" panose="020B0604020202020204" pitchFamily="34" charset="0"/>
                          <a:cs typeface="Arial" panose="020B0604020202020204" pitchFamily="34" charset="0"/>
                        </a:rPr>
                        <a:t>Widely distributed</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1" dirty="0">
                          <a:latin typeface="Arial" panose="020B0604020202020204" pitchFamily="34" charset="0"/>
                          <a:cs typeface="Arial" panose="020B0604020202020204" pitchFamily="34" charset="0"/>
                        </a:rPr>
                        <a:t>Rattus</a:t>
                      </a:r>
                      <a:r>
                        <a:rPr lang="en-RO" sz="1200" b="0" i="0" dirty="0">
                          <a:latin typeface="Arial" panose="020B0604020202020204" pitchFamily="34" charset="0"/>
                          <a:cs typeface="Arial" panose="020B0604020202020204" pitchFamily="34" charset="0"/>
                        </a:rPr>
                        <a:t> spp / Sciuridae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710667581"/>
                  </a:ext>
                </a:extLst>
              </a:tr>
              <a:tr h="612000">
                <a:tc>
                  <a:txBody>
                    <a:bodyPr/>
                    <a:lstStyle/>
                    <a:p>
                      <a:pPr algn="l"/>
                      <a:r>
                        <a:rPr lang="en-GB" sz="1200" b="0" i="0" dirty="0">
                          <a:latin typeface="Arial" panose="020B0604020202020204" pitchFamily="34" charset="0"/>
                          <a:cs typeface="Arial" panose="020B0604020202020204" pitchFamily="34" charset="0"/>
                        </a:rPr>
                        <a:t>Salmonellosis</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Global</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1" dirty="0">
                          <a:latin typeface="Arial" panose="020B0604020202020204" pitchFamily="34" charset="0"/>
                          <a:cs typeface="Arial" panose="020B0604020202020204" pitchFamily="34" charset="0"/>
                        </a:rPr>
                        <a:t>Rattus</a:t>
                      </a:r>
                      <a:r>
                        <a:rPr lang="en-RO" sz="1200" b="0" i="0" dirty="0">
                          <a:latin typeface="Arial" panose="020B0604020202020204" pitchFamily="34" charset="0"/>
                          <a:cs typeface="Arial" panose="020B0604020202020204" pitchFamily="34" charset="0"/>
                        </a:rPr>
                        <a:t> spp</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1900532"/>
                  </a:ext>
                </a:extLst>
              </a:tr>
            </a:tbl>
          </a:graphicData>
        </a:graphic>
      </p:graphicFrame>
    </p:spTree>
    <p:extLst>
      <p:ext uri="{BB962C8B-B14F-4D97-AF65-F5344CB8AC3E}">
        <p14:creationId xmlns:p14="http://schemas.microsoft.com/office/powerpoint/2010/main" val="279761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742DBA-2882-BE45-A3BE-C8573663074F}"/>
              </a:ext>
            </a:extLst>
          </p:cNvPr>
          <p:cNvSpPr/>
          <p:nvPr/>
        </p:nvSpPr>
        <p:spPr>
          <a:xfrm>
            <a:off x="0" y="2421654"/>
            <a:ext cx="9143999" cy="4436346"/>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 name="TextBox 2">
            <a:extLst>
              <a:ext uri="{FF2B5EF4-FFF2-40B4-BE49-F238E27FC236}">
                <a16:creationId xmlns:a16="http://schemas.microsoft.com/office/drawing/2014/main" id="{41435794-2153-D340-B94A-76AD90900913}"/>
              </a:ext>
            </a:extLst>
          </p:cNvPr>
          <p:cNvSpPr txBox="1"/>
          <p:nvPr/>
        </p:nvSpPr>
        <p:spPr>
          <a:xfrm>
            <a:off x="431800" y="379681"/>
            <a:ext cx="824388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Main diseases caused by </a:t>
            </a:r>
            <a:r>
              <a:rPr lang="en-GB" sz="3200" b="1" i="1" spc="-50" dirty="0" err="1">
                <a:solidFill>
                  <a:srgbClr val="3D6C9D"/>
                </a:solidFill>
                <a:latin typeface="Arial Black" panose="020B0604020202020204" pitchFamily="34" charset="0"/>
                <a:cs typeface="Arial Black" panose="020B0604020202020204" pitchFamily="34" charset="0"/>
              </a:rPr>
              <a:t>Protozoa</a:t>
            </a:r>
            <a:r>
              <a:rPr lang="en-GB" sz="3200" b="1" spc="-50" dirty="0" err="1">
                <a:solidFill>
                  <a:srgbClr val="3D6C9D"/>
                </a:solidFill>
                <a:latin typeface="Arial Black" panose="020B0604020202020204" pitchFamily="34" charset="0"/>
                <a:cs typeface="Arial Black" panose="020B0604020202020204" pitchFamily="34" charset="0"/>
              </a:rPr>
              <a:t> and transmitted by rodents</a:t>
            </a:r>
          </a:p>
        </p:txBody>
      </p:sp>
      <p:graphicFrame>
        <p:nvGraphicFramePr>
          <p:cNvPr id="4" name="Table 3">
            <a:extLst>
              <a:ext uri="{FF2B5EF4-FFF2-40B4-BE49-F238E27FC236}">
                <a16:creationId xmlns:a16="http://schemas.microsoft.com/office/drawing/2014/main" id="{CA086E37-3831-284F-A0F8-A242739883CC}"/>
              </a:ext>
            </a:extLst>
          </p:cNvPr>
          <p:cNvGraphicFramePr>
            <a:graphicFrameLocks noGrp="1"/>
          </p:cNvGraphicFramePr>
          <p:nvPr>
            <p:extLst>
              <p:ext uri="{D42A27DB-BD31-4B8C-83A1-F6EECF244321}">
                <p14:modId xmlns:p14="http://schemas.microsoft.com/office/powerpoint/2010/main" val="1352963564"/>
              </p:ext>
            </p:extLst>
          </p:nvPr>
        </p:nvGraphicFramePr>
        <p:xfrm>
          <a:off x="429699" y="3415771"/>
          <a:ext cx="8243886" cy="2448112"/>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2747962">
                  <a:extLst>
                    <a:ext uri="{9D8B030D-6E8A-4147-A177-3AD203B41FA5}">
                      <a16:colId xmlns:a16="http://schemas.microsoft.com/office/drawing/2014/main" val="4266073103"/>
                    </a:ext>
                  </a:extLst>
                </a:gridCol>
                <a:gridCol w="2747962">
                  <a:extLst>
                    <a:ext uri="{9D8B030D-6E8A-4147-A177-3AD203B41FA5}">
                      <a16:colId xmlns:a16="http://schemas.microsoft.com/office/drawing/2014/main" val="3454409007"/>
                    </a:ext>
                  </a:extLst>
                </a:gridCol>
                <a:gridCol w="2747962">
                  <a:extLst>
                    <a:ext uri="{9D8B030D-6E8A-4147-A177-3AD203B41FA5}">
                      <a16:colId xmlns:a16="http://schemas.microsoft.com/office/drawing/2014/main" val="3182987400"/>
                    </a:ext>
                  </a:extLst>
                </a:gridCol>
              </a:tblGrid>
              <a:tr h="612112">
                <a:tc>
                  <a:txBody>
                    <a:bodyPr/>
                    <a:lstStyle/>
                    <a:p>
                      <a:pPr algn="l"/>
                      <a:r>
                        <a:rPr lang="en-RO" sz="1200" b="1" i="0" dirty="0">
                          <a:latin typeface="Arial" panose="020B0604020202020204" pitchFamily="34" charset="0"/>
                          <a:cs typeface="Arial" panose="020B0604020202020204" pitchFamily="34" charset="0"/>
                        </a:rPr>
                        <a:t>Disease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l"/>
                      <a:r>
                        <a:rPr lang="en-GB" sz="1200" b="1" i="0" dirty="0">
                          <a:latin typeface="Arial" panose="020B0604020202020204" pitchFamily="34" charset="0"/>
                          <a:cs typeface="Arial" panose="020B0604020202020204" pitchFamily="34" charset="0"/>
                        </a:rPr>
                        <a:t>Distribution</a:t>
                      </a:r>
                      <a:endParaRPr lang="en-RO" sz="1200" b="1"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l"/>
                      <a:r>
                        <a:rPr lang="en-GB" sz="1200" b="1" i="0" dirty="0">
                          <a:latin typeface="Arial" panose="020B0604020202020204" pitchFamily="34" charset="0"/>
                          <a:cs typeface="Arial" panose="020B0604020202020204" pitchFamily="34" charset="0"/>
                        </a:rPr>
                        <a:t>Primary reservoir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extLst>
                  <a:ext uri="{0D108BD9-81ED-4DB2-BD59-A6C34878D82A}">
                    <a16:rowId xmlns:a16="http://schemas.microsoft.com/office/drawing/2014/main" val="2718933762"/>
                  </a:ext>
                </a:extLst>
              </a:tr>
              <a:tr h="612000">
                <a:tc>
                  <a:txBody>
                    <a:bodyPr/>
                    <a:lstStyle/>
                    <a:p>
                      <a:pPr algn="l"/>
                      <a:r>
                        <a:rPr lang="en-GB" sz="1200" b="0" i="0" dirty="0">
                          <a:latin typeface="Arial" panose="020B0604020202020204" pitchFamily="34" charset="0"/>
                          <a:cs typeface="Arial" panose="020B0604020202020204" pitchFamily="34" charset="0"/>
                        </a:rPr>
                        <a:t>Toxoplasmosis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Global</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1" dirty="0">
                          <a:latin typeface="Arial" panose="020B0604020202020204" pitchFamily="34" charset="0"/>
                          <a:cs typeface="Arial" panose="020B0604020202020204" pitchFamily="34" charset="0"/>
                        </a:rPr>
                        <a:t>Rattus sp / Mus sp</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0144933"/>
                  </a:ext>
                </a:extLst>
              </a:tr>
              <a:tr h="612000">
                <a:tc>
                  <a:txBody>
                    <a:bodyPr/>
                    <a:lstStyle/>
                    <a:p>
                      <a:pPr algn="l"/>
                      <a:r>
                        <a:rPr lang="en-GB" sz="1200" b="0" i="0" dirty="0">
                          <a:latin typeface="Arial" panose="020B0604020202020204" pitchFamily="34" charset="0"/>
                          <a:cs typeface="Arial" panose="020B0604020202020204" pitchFamily="34" charset="0"/>
                        </a:rPr>
                        <a:t>Leishmaniasis</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Asia / Africa / America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1" dirty="0">
                          <a:latin typeface="Arial" panose="020B0604020202020204" pitchFamily="34" charset="0"/>
                          <a:cs typeface="Arial" panose="020B0604020202020204" pitchFamily="34" charset="0"/>
                        </a:rPr>
                        <a:t>Rattus</a:t>
                      </a:r>
                      <a:r>
                        <a:rPr lang="en-RO" sz="1200" b="0" i="0" dirty="0">
                          <a:latin typeface="Arial" panose="020B0604020202020204" pitchFamily="34" charset="0"/>
                          <a:cs typeface="Arial" panose="020B0604020202020204" pitchFamily="34" charset="0"/>
                        </a:rPr>
                        <a:t> and others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05124246"/>
                  </a:ext>
                </a:extLst>
              </a:tr>
              <a:tr h="612000">
                <a:tc>
                  <a:txBody>
                    <a:bodyPr/>
                    <a:lstStyle/>
                    <a:p>
                      <a:pPr algn="l"/>
                      <a:r>
                        <a:rPr lang="en-GB" sz="1200" b="0" i="0" dirty="0">
                          <a:latin typeface="Arial" panose="020B0604020202020204" pitchFamily="34" charset="0"/>
                          <a:cs typeface="Arial" panose="020B0604020202020204" pitchFamily="34" charset="0"/>
                        </a:rPr>
                        <a:t>Chagas disease</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Latin America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1" dirty="0">
                          <a:latin typeface="Arial" panose="020B0604020202020204" pitchFamily="34" charset="0"/>
                          <a:cs typeface="Arial" panose="020B0604020202020204" pitchFamily="34" charset="0"/>
                        </a:rPr>
                        <a:t>Rattus</a:t>
                      </a:r>
                      <a:r>
                        <a:rPr lang="en-RO" sz="1200" b="0" i="0" dirty="0">
                          <a:latin typeface="Arial" panose="020B0604020202020204" pitchFamily="34" charset="0"/>
                          <a:cs typeface="Arial" panose="020B0604020202020204" pitchFamily="34" charset="0"/>
                        </a:rPr>
                        <a:t> sp and others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84134495"/>
                  </a:ext>
                </a:extLst>
              </a:tr>
            </a:tbl>
          </a:graphicData>
        </a:graphic>
      </p:graphicFrame>
    </p:spTree>
    <p:extLst>
      <p:ext uri="{BB962C8B-B14F-4D97-AF65-F5344CB8AC3E}">
        <p14:creationId xmlns:p14="http://schemas.microsoft.com/office/powerpoint/2010/main" val="3422248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742DBA-2882-BE45-A3BE-C8573663074F}"/>
              </a:ext>
            </a:extLst>
          </p:cNvPr>
          <p:cNvSpPr/>
          <p:nvPr/>
        </p:nvSpPr>
        <p:spPr>
          <a:xfrm>
            <a:off x="0" y="1828800"/>
            <a:ext cx="9143999" cy="5029200"/>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 name="TextBox 2">
            <a:extLst>
              <a:ext uri="{FF2B5EF4-FFF2-40B4-BE49-F238E27FC236}">
                <a16:creationId xmlns:a16="http://schemas.microsoft.com/office/drawing/2014/main" id="{41435794-2153-D340-B94A-76AD90900913}"/>
              </a:ext>
            </a:extLst>
          </p:cNvPr>
          <p:cNvSpPr txBox="1"/>
          <p:nvPr/>
        </p:nvSpPr>
        <p:spPr>
          <a:xfrm>
            <a:off x="431800" y="379681"/>
            <a:ext cx="7236691"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Main viral diseases transmitted by rodents</a:t>
            </a:r>
          </a:p>
        </p:txBody>
      </p:sp>
      <p:graphicFrame>
        <p:nvGraphicFramePr>
          <p:cNvPr id="4" name="Table 3">
            <a:extLst>
              <a:ext uri="{FF2B5EF4-FFF2-40B4-BE49-F238E27FC236}">
                <a16:creationId xmlns:a16="http://schemas.microsoft.com/office/drawing/2014/main" id="{CA086E37-3831-284F-A0F8-A242739883CC}"/>
              </a:ext>
            </a:extLst>
          </p:cNvPr>
          <p:cNvGraphicFramePr>
            <a:graphicFrameLocks noGrp="1"/>
          </p:cNvGraphicFramePr>
          <p:nvPr>
            <p:extLst>
              <p:ext uri="{D42A27DB-BD31-4B8C-83A1-F6EECF244321}">
                <p14:modId xmlns:p14="http://schemas.microsoft.com/office/powerpoint/2010/main" val="3859802767"/>
              </p:ext>
            </p:extLst>
          </p:nvPr>
        </p:nvGraphicFramePr>
        <p:xfrm>
          <a:off x="429699" y="2255344"/>
          <a:ext cx="8243886" cy="4176112"/>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2999301">
                  <a:extLst>
                    <a:ext uri="{9D8B030D-6E8A-4147-A177-3AD203B41FA5}">
                      <a16:colId xmlns:a16="http://schemas.microsoft.com/office/drawing/2014/main" val="4266073103"/>
                    </a:ext>
                  </a:extLst>
                </a:gridCol>
                <a:gridCol w="2496623">
                  <a:extLst>
                    <a:ext uri="{9D8B030D-6E8A-4147-A177-3AD203B41FA5}">
                      <a16:colId xmlns:a16="http://schemas.microsoft.com/office/drawing/2014/main" val="3454409007"/>
                    </a:ext>
                  </a:extLst>
                </a:gridCol>
                <a:gridCol w="2747962">
                  <a:extLst>
                    <a:ext uri="{9D8B030D-6E8A-4147-A177-3AD203B41FA5}">
                      <a16:colId xmlns:a16="http://schemas.microsoft.com/office/drawing/2014/main" val="3182987400"/>
                    </a:ext>
                  </a:extLst>
                </a:gridCol>
              </a:tblGrid>
              <a:tr h="612112">
                <a:tc>
                  <a:txBody>
                    <a:bodyPr/>
                    <a:lstStyle/>
                    <a:p>
                      <a:pPr algn="l"/>
                      <a:r>
                        <a:rPr lang="en-RO" sz="1200" b="1" i="0" dirty="0">
                          <a:latin typeface="Arial" panose="020B0604020202020204" pitchFamily="34" charset="0"/>
                          <a:cs typeface="Arial" panose="020B0604020202020204" pitchFamily="34" charset="0"/>
                        </a:rPr>
                        <a:t>Disease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l"/>
                      <a:r>
                        <a:rPr lang="en-GB" sz="1200" b="1" i="0" dirty="0">
                          <a:latin typeface="Arial" panose="020B0604020202020204" pitchFamily="34" charset="0"/>
                          <a:cs typeface="Arial" panose="020B0604020202020204" pitchFamily="34" charset="0"/>
                        </a:rPr>
                        <a:t>Distribution</a:t>
                      </a:r>
                      <a:endParaRPr lang="en-RO" sz="1200" b="1"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l"/>
                      <a:r>
                        <a:rPr lang="en-GB" sz="1200" b="1" i="0" dirty="0">
                          <a:latin typeface="Arial" panose="020B0604020202020204" pitchFamily="34" charset="0"/>
                          <a:cs typeface="Arial" panose="020B0604020202020204" pitchFamily="34" charset="0"/>
                        </a:rPr>
                        <a:t>Primary reservoir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extLst>
                  <a:ext uri="{0D108BD9-81ED-4DB2-BD59-A6C34878D82A}">
                    <a16:rowId xmlns:a16="http://schemas.microsoft.com/office/drawing/2014/main" val="2718933762"/>
                  </a:ext>
                </a:extLst>
              </a:tr>
              <a:tr h="396000">
                <a:tc>
                  <a:txBody>
                    <a:bodyPr/>
                    <a:lstStyle/>
                    <a:p>
                      <a:pPr algn="l"/>
                      <a:r>
                        <a:rPr lang="en-GB" sz="1200" b="0" i="0" dirty="0">
                          <a:latin typeface="Arial" panose="020B0604020202020204" pitchFamily="34" charset="0"/>
                          <a:cs typeface="Arial" panose="020B0604020202020204" pitchFamily="34" charset="0"/>
                        </a:rPr>
                        <a:t>Lassa fever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Africa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200" b="0" i="1" dirty="0">
                          <a:latin typeface="Arial" panose="020B0604020202020204" pitchFamily="34" charset="0"/>
                          <a:cs typeface="Arial" panose="020B0604020202020204" pitchFamily="34" charset="0"/>
                        </a:rPr>
                        <a:t>Mastomys </a:t>
                      </a:r>
                      <a:r>
                        <a:rPr lang="en-GB" sz="1200" b="0" i="0" dirty="0">
                          <a:latin typeface="Arial" panose="020B0604020202020204" pitchFamily="34" charset="0"/>
                          <a:cs typeface="Arial" panose="020B0604020202020204" pitchFamily="34" charset="0"/>
                        </a:rPr>
                        <a:t>sp</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0144933"/>
                  </a:ext>
                </a:extLst>
              </a:tr>
              <a:tr h="396000">
                <a:tc>
                  <a:txBody>
                    <a:bodyPr/>
                    <a:lstStyle/>
                    <a:p>
                      <a:pPr algn="l"/>
                      <a:r>
                        <a:rPr lang="en-GB" sz="1200" b="0" i="0" dirty="0">
                          <a:latin typeface="Arial" panose="020B0604020202020204" pitchFamily="34" charset="0"/>
                          <a:cs typeface="Arial" panose="020B0604020202020204" pitchFamily="34" charset="0"/>
                        </a:rPr>
                        <a:t>Argentine hemorrhagic fever</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Argentina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200" b="0" i="1" dirty="0">
                          <a:latin typeface="Arial" panose="020B0604020202020204" pitchFamily="34" charset="0"/>
                          <a:cs typeface="Arial" panose="020B0604020202020204" pitchFamily="34" charset="0"/>
                        </a:rPr>
                        <a:t>Calomys musculinus</a:t>
                      </a:r>
                      <a:endParaRPr lang="en-RO" sz="1200" b="0" i="1"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05124246"/>
                  </a:ext>
                </a:extLst>
              </a:tr>
              <a:tr h="396000">
                <a:tc>
                  <a:txBody>
                    <a:bodyPr/>
                    <a:lstStyle/>
                    <a:p>
                      <a:pPr algn="l"/>
                      <a:r>
                        <a:rPr lang="en-GB" sz="1200" b="0" i="0" dirty="0">
                          <a:latin typeface="Arial" panose="020B0604020202020204" pitchFamily="34" charset="0"/>
                          <a:cs typeface="Arial" panose="020B0604020202020204" pitchFamily="34" charset="0"/>
                        </a:rPr>
                        <a:t>Bolivian hemorrhagic fever</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Bolivia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200" b="0" i="1" dirty="0">
                          <a:latin typeface="Arial" panose="020B0604020202020204" pitchFamily="34" charset="0"/>
                          <a:cs typeface="Arial" panose="020B0604020202020204" pitchFamily="34" charset="0"/>
                        </a:rPr>
                        <a:t>C. callosus</a:t>
                      </a:r>
                      <a:endParaRPr lang="en-RO" sz="1200" b="0" i="1"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84134495"/>
                  </a:ext>
                </a:extLst>
              </a:tr>
              <a:tr h="396000">
                <a:tc>
                  <a:txBody>
                    <a:bodyPr/>
                    <a:lstStyle/>
                    <a:p>
                      <a:pPr algn="l"/>
                      <a:r>
                        <a:rPr lang="en-GB" sz="1200" b="0" i="0" dirty="0">
                          <a:latin typeface="Arial" panose="020B0604020202020204" pitchFamily="34" charset="0"/>
                          <a:cs typeface="Arial" panose="020B0604020202020204" pitchFamily="34" charset="0"/>
                        </a:rPr>
                        <a:t>Venezuelan hemorrhagic fever</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Venezuela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200" b="0" i="1" dirty="0">
                          <a:latin typeface="Arial" panose="020B0604020202020204" pitchFamily="34" charset="0"/>
                          <a:cs typeface="Arial" panose="020B0604020202020204" pitchFamily="34" charset="0"/>
                        </a:rPr>
                        <a:t>Z. brevicauda</a:t>
                      </a:r>
                      <a:endParaRPr lang="en-RO" sz="1200" b="0" i="1"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40358869"/>
                  </a:ext>
                </a:extLst>
              </a:tr>
              <a:tr h="396000">
                <a:tc>
                  <a:txBody>
                    <a:bodyPr/>
                    <a:lstStyle/>
                    <a:p>
                      <a:pPr algn="l"/>
                      <a:r>
                        <a:rPr lang="en-RO" sz="1200" b="0" i="0" dirty="0">
                          <a:latin typeface="Arial" panose="020B0604020202020204" pitchFamily="34" charset="0"/>
                          <a:cs typeface="Arial" panose="020B0604020202020204" pitchFamily="34" charset="0"/>
                        </a:rPr>
                        <a:t>LCMV</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Global</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1" dirty="0">
                          <a:latin typeface="Arial" panose="020B0604020202020204" pitchFamily="34" charset="0"/>
                          <a:cs typeface="Arial" panose="020B0604020202020204" pitchFamily="34" charset="0"/>
                        </a:rPr>
                        <a:t>Mus musculus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08527539"/>
                  </a:ext>
                </a:extLst>
              </a:tr>
              <a:tr h="396000">
                <a:tc>
                  <a:txBody>
                    <a:bodyPr/>
                    <a:lstStyle/>
                    <a:p>
                      <a:pPr algn="l"/>
                      <a:r>
                        <a:rPr lang="en-GB" sz="1200" b="0" i="0" dirty="0">
                          <a:latin typeface="Arial" panose="020B0604020202020204" pitchFamily="34" charset="0"/>
                          <a:cs typeface="Arial" panose="020B0604020202020204" pitchFamily="34" charset="0"/>
                        </a:rPr>
                        <a:t>Hemorrhagic fever with renal syndrome</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Europe / Asia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Muridae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06312241"/>
                  </a:ext>
                </a:extLst>
              </a:tr>
              <a:tr h="396000">
                <a:tc>
                  <a:txBody>
                    <a:bodyPr/>
                    <a:lstStyle/>
                    <a:p>
                      <a:pPr algn="l"/>
                      <a:r>
                        <a:rPr lang="en-GB" sz="1200" b="0" i="0" dirty="0">
                          <a:latin typeface="Arial" panose="020B0604020202020204" pitchFamily="34" charset="0"/>
                          <a:cs typeface="Arial" panose="020B0604020202020204" pitchFamily="34" charset="0"/>
                        </a:rPr>
                        <a:t>Hantavirus pulmonary syndrome</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America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200" b="0" i="0" dirty="0">
                          <a:latin typeface="Arial" panose="020B0604020202020204" pitchFamily="34" charset="0"/>
                          <a:cs typeface="Arial" panose="020B0604020202020204" pitchFamily="34" charset="0"/>
                        </a:rPr>
                        <a:t>Sigmodontinae</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46111278"/>
                  </a:ext>
                </a:extLst>
              </a:tr>
              <a:tr h="396000">
                <a:tc>
                  <a:txBody>
                    <a:bodyPr/>
                    <a:lstStyle/>
                    <a:p>
                      <a:pPr algn="l"/>
                      <a:r>
                        <a:rPr lang="en-RO" sz="1200" b="0" i="0" dirty="0">
                          <a:latin typeface="Arial" panose="020B0604020202020204" pitchFamily="34" charset="0"/>
                          <a:cs typeface="Arial" panose="020B0604020202020204" pitchFamily="34" charset="0"/>
                        </a:rPr>
                        <a:t>EEV</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America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200" b="0" i="0" dirty="0">
                          <a:latin typeface="Arial" panose="020B0604020202020204" pitchFamily="34" charset="0"/>
                          <a:cs typeface="Arial" panose="020B0604020202020204" pitchFamily="34" charset="0"/>
                        </a:rPr>
                        <a:t>Sigmodontinae</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81162637"/>
                  </a:ext>
                </a:extLst>
              </a:tr>
              <a:tr h="396000">
                <a:tc>
                  <a:txBody>
                    <a:bodyPr/>
                    <a:lstStyle/>
                    <a:p>
                      <a:pPr algn="l"/>
                      <a:r>
                        <a:rPr lang="en-GB" sz="1200" b="0" i="0" dirty="0">
                          <a:latin typeface="Arial" panose="020B0604020202020204" pitchFamily="34" charset="0"/>
                          <a:cs typeface="Arial" panose="020B0604020202020204" pitchFamily="34" charset="0"/>
                        </a:rPr>
                        <a:t>Tick-borne encephalitis</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Europe / Asia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Muridae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99460964"/>
                  </a:ext>
                </a:extLst>
              </a:tr>
            </a:tbl>
          </a:graphicData>
        </a:graphic>
      </p:graphicFrame>
    </p:spTree>
    <p:extLst>
      <p:ext uri="{BB962C8B-B14F-4D97-AF65-F5344CB8AC3E}">
        <p14:creationId xmlns:p14="http://schemas.microsoft.com/office/powerpoint/2010/main" val="535750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742DBA-2882-BE45-A3BE-C8573663074F}"/>
              </a:ext>
            </a:extLst>
          </p:cNvPr>
          <p:cNvSpPr/>
          <p:nvPr/>
        </p:nvSpPr>
        <p:spPr>
          <a:xfrm>
            <a:off x="0" y="2421654"/>
            <a:ext cx="9143999" cy="4436346"/>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 name="TextBox 2">
            <a:extLst>
              <a:ext uri="{FF2B5EF4-FFF2-40B4-BE49-F238E27FC236}">
                <a16:creationId xmlns:a16="http://schemas.microsoft.com/office/drawing/2014/main" id="{41435794-2153-D340-B94A-76AD90900913}"/>
              </a:ext>
            </a:extLst>
          </p:cNvPr>
          <p:cNvSpPr txBox="1"/>
          <p:nvPr/>
        </p:nvSpPr>
        <p:spPr>
          <a:xfrm>
            <a:off x="431800" y="379681"/>
            <a:ext cx="7497011"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Main viral and mycotic diseases transmitted by chiroptera</a:t>
            </a:r>
          </a:p>
        </p:txBody>
      </p:sp>
      <p:graphicFrame>
        <p:nvGraphicFramePr>
          <p:cNvPr id="4" name="Table 3">
            <a:extLst>
              <a:ext uri="{FF2B5EF4-FFF2-40B4-BE49-F238E27FC236}">
                <a16:creationId xmlns:a16="http://schemas.microsoft.com/office/drawing/2014/main" id="{CA086E37-3831-284F-A0F8-A242739883CC}"/>
              </a:ext>
            </a:extLst>
          </p:cNvPr>
          <p:cNvGraphicFramePr>
            <a:graphicFrameLocks noGrp="1"/>
          </p:cNvGraphicFramePr>
          <p:nvPr>
            <p:extLst>
              <p:ext uri="{D42A27DB-BD31-4B8C-83A1-F6EECF244321}">
                <p14:modId xmlns:p14="http://schemas.microsoft.com/office/powerpoint/2010/main" val="4018542709"/>
              </p:ext>
            </p:extLst>
          </p:nvPr>
        </p:nvGraphicFramePr>
        <p:xfrm>
          <a:off x="429699" y="2821771"/>
          <a:ext cx="8243886" cy="3636112"/>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2747962">
                  <a:extLst>
                    <a:ext uri="{9D8B030D-6E8A-4147-A177-3AD203B41FA5}">
                      <a16:colId xmlns:a16="http://schemas.microsoft.com/office/drawing/2014/main" val="4266073103"/>
                    </a:ext>
                  </a:extLst>
                </a:gridCol>
                <a:gridCol w="2747962">
                  <a:extLst>
                    <a:ext uri="{9D8B030D-6E8A-4147-A177-3AD203B41FA5}">
                      <a16:colId xmlns:a16="http://schemas.microsoft.com/office/drawing/2014/main" val="3454409007"/>
                    </a:ext>
                  </a:extLst>
                </a:gridCol>
                <a:gridCol w="2747962">
                  <a:extLst>
                    <a:ext uri="{9D8B030D-6E8A-4147-A177-3AD203B41FA5}">
                      <a16:colId xmlns:a16="http://schemas.microsoft.com/office/drawing/2014/main" val="3182987400"/>
                    </a:ext>
                  </a:extLst>
                </a:gridCol>
              </a:tblGrid>
              <a:tr h="612112">
                <a:tc>
                  <a:txBody>
                    <a:bodyPr/>
                    <a:lstStyle/>
                    <a:p>
                      <a:pPr algn="l"/>
                      <a:r>
                        <a:rPr lang="en-RO" sz="1200" b="1" i="0" dirty="0">
                          <a:latin typeface="Arial" panose="020B0604020202020204" pitchFamily="34" charset="0"/>
                          <a:cs typeface="Arial" panose="020B0604020202020204" pitchFamily="34" charset="0"/>
                        </a:rPr>
                        <a:t>Disease</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l"/>
                      <a:r>
                        <a:rPr lang="en-GB" sz="1200" b="1" i="0" dirty="0">
                          <a:latin typeface="Arial" panose="020B0604020202020204" pitchFamily="34" charset="0"/>
                          <a:cs typeface="Arial" panose="020B0604020202020204" pitchFamily="34" charset="0"/>
                        </a:rPr>
                        <a:t>Distribution</a:t>
                      </a:r>
                      <a:endParaRPr lang="en-RO" sz="1200" b="1"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tc>
                  <a:txBody>
                    <a:bodyPr/>
                    <a:lstStyle/>
                    <a:p>
                      <a:pPr algn="l"/>
                      <a:r>
                        <a:rPr lang="en-GB" sz="1200" b="1" i="0" dirty="0">
                          <a:latin typeface="Arial" panose="020B0604020202020204" pitchFamily="34" charset="0"/>
                          <a:cs typeface="Arial" panose="020B0604020202020204" pitchFamily="34" charset="0"/>
                        </a:rPr>
                        <a:t>Primary reservoir</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rgbClr val="FFEDBD"/>
                    </a:solidFill>
                  </a:tcPr>
                </a:tc>
                <a:extLst>
                  <a:ext uri="{0D108BD9-81ED-4DB2-BD59-A6C34878D82A}">
                    <a16:rowId xmlns:a16="http://schemas.microsoft.com/office/drawing/2014/main" val="2718933762"/>
                  </a:ext>
                </a:extLst>
              </a:tr>
              <a:tr h="504000">
                <a:tc>
                  <a:txBody>
                    <a:bodyPr/>
                    <a:lstStyle/>
                    <a:p>
                      <a:pPr algn="l"/>
                      <a:r>
                        <a:rPr lang="en-GB" sz="1200" b="0" i="0" dirty="0">
                          <a:latin typeface="Arial" panose="020B0604020202020204" pitchFamily="34" charset="0"/>
                          <a:cs typeface="Arial" panose="020B0604020202020204" pitchFamily="34" charset="0"/>
                        </a:rPr>
                        <a:t>Nipah virus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200" b="0" i="0" dirty="0">
                          <a:latin typeface="Arial" panose="020B0604020202020204" pitchFamily="34" charset="0"/>
                          <a:cs typeface="Arial" panose="020B0604020202020204" pitchFamily="34" charset="0"/>
                        </a:rPr>
                        <a:t>Southeast Asia, Bangladesh</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200" b="0" i="1" dirty="0">
                          <a:latin typeface="Arial" panose="020B0604020202020204" pitchFamily="34" charset="0"/>
                          <a:cs typeface="Arial" panose="020B0604020202020204" pitchFamily="34" charset="0"/>
                        </a:rPr>
                        <a:t>Pteropus </a:t>
                      </a:r>
                      <a:r>
                        <a:rPr lang="en-GB" sz="1200" b="0" i="0" dirty="0">
                          <a:latin typeface="Arial" panose="020B0604020202020204" pitchFamily="34" charset="0"/>
                          <a:cs typeface="Arial" panose="020B0604020202020204" pitchFamily="34" charset="0"/>
                        </a:rPr>
                        <a:t>sp</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0144933"/>
                  </a:ext>
                </a:extLst>
              </a:tr>
              <a:tr h="504000">
                <a:tc>
                  <a:txBody>
                    <a:bodyPr/>
                    <a:lstStyle/>
                    <a:p>
                      <a:pPr algn="l"/>
                      <a:r>
                        <a:rPr lang="en-GB" sz="1200" b="0" i="0" dirty="0">
                          <a:latin typeface="Arial" panose="020B0604020202020204" pitchFamily="34" charset="0"/>
                          <a:cs typeface="Arial" panose="020B0604020202020204" pitchFamily="34" charset="0"/>
                        </a:rPr>
                        <a:t>Hendra virus</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Australia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200" b="0" i="1" dirty="0">
                          <a:latin typeface="Arial" panose="020B0604020202020204" pitchFamily="34" charset="0"/>
                          <a:cs typeface="Arial" panose="020B0604020202020204" pitchFamily="34" charset="0"/>
                        </a:rPr>
                        <a:t>Pteropus </a:t>
                      </a:r>
                      <a:r>
                        <a:rPr lang="en-GB" sz="1200" b="0" i="0" dirty="0">
                          <a:latin typeface="Arial" panose="020B0604020202020204" pitchFamily="34" charset="0"/>
                          <a:cs typeface="Arial" panose="020B0604020202020204" pitchFamily="34" charset="0"/>
                        </a:rPr>
                        <a:t>sp</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05124246"/>
                  </a:ext>
                </a:extLst>
              </a:tr>
              <a:tr h="504000">
                <a:tc>
                  <a:txBody>
                    <a:bodyPr/>
                    <a:lstStyle/>
                    <a:p>
                      <a:pPr algn="l"/>
                      <a:r>
                        <a:rPr lang="en-GB" sz="1200" b="0" i="0" dirty="0">
                          <a:latin typeface="Arial" panose="020B0604020202020204" pitchFamily="34" charset="0"/>
                          <a:cs typeface="Arial" panose="020B0604020202020204" pitchFamily="34" charset="0"/>
                        </a:rPr>
                        <a:t>Menagle virus</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Australia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GB" sz="1200" b="0" i="1" dirty="0">
                          <a:latin typeface="Arial" panose="020B0604020202020204" pitchFamily="34" charset="0"/>
                          <a:cs typeface="Arial" panose="020B0604020202020204" pitchFamily="34" charset="0"/>
                        </a:rPr>
                        <a:t>Pteropus </a:t>
                      </a:r>
                      <a:r>
                        <a:rPr lang="en-GB" sz="1200" b="0" i="0" dirty="0">
                          <a:latin typeface="Arial" panose="020B0604020202020204" pitchFamily="34" charset="0"/>
                          <a:cs typeface="Arial" panose="020B0604020202020204" pitchFamily="34" charset="0"/>
                        </a:rPr>
                        <a:t>sp</a:t>
                      </a:r>
                      <a:endParaRPr lang="en-RO" sz="1200" b="0" i="0" dirty="0">
                        <a:latin typeface="Arial" panose="020B0604020202020204" pitchFamily="34" charset="0"/>
                        <a:cs typeface="Arial" panose="020B0604020202020204" pitchFamily="34" charset="0"/>
                      </a:endParaRP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84134495"/>
                  </a:ext>
                </a:extLst>
              </a:tr>
              <a:tr h="504000">
                <a:tc>
                  <a:txBody>
                    <a:bodyPr/>
                    <a:lstStyle/>
                    <a:p>
                      <a:pPr algn="l"/>
                      <a:r>
                        <a:rPr lang="en-RO" sz="1200" b="0" i="0" dirty="0">
                          <a:latin typeface="Arial" panose="020B0604020202020204" pitchFamily="34" charset="0"/>
                          <a:cs typeface="Arial" panose="020B0604020202020204" pitchFamily="34" charset="0"/>
                        </a:rPr>
                        <a:t>Rabies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Global</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Various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59786086"/>
                  </a:ext>
                </a:extLst>
              </a:tr>
              <a:tr h="504000">
                <a:tc>
                  <a:txBody>
                    <a:bodyPr/>
                    <a:lstStyle/>
                    <a:p>
                      <a:pPr algn="l"/>
                      <a:r>
                        <a:rPr lang="en-RO" sz="1200" b="0" i="0" dirty="0">
                          <a:latin typeface="Arial" panose="020B0604020202020204" pitchFamily="34" charset="0"/>
                          <a:cs typeface="Arial" panose="020B0604020202020204" pitchFamily="34" charset="0"/>
                        </a:rPr>
                        <a:t>Ebola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Africa</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Various frugivores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29949385"/>
                  </a:ext>
                </a:extLst>
              </a:tr>
              <a:tr h="504000">
                <a:tc>
                  <a:txBody>
                    <a:bodyPr/>
                    <a:lstStyle/>
                    <a:p>
                      <a:pPr algn="l"/>
                      <a:r>
                        <a:rPr lang="en-RO" sz="1200" b="0" i="0" dirty="0">
                          <a:latin typeface="Arial" panose="020B0604020202020204" pitchFamily="34" charset="0"/>
                          <a:cs typeface="Arial" panose="020B0604020202020204" pitchFamily="34" charset="0"/>
                        </a:rPr>
                        <a:t>Histoplasmosis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Global</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tc>
                  <a:txBody>
                    <a:bodyPr/>
                    <a:lstStyle/>
                    <a:p>
                      <a:pPr algn="l"/>
                      <a:r>
                        <a:rPr lang="en-RO" sz="1200" b="0" i="0" dirty="0">
                          <a:latin typeface="Arial" panose="020B0604020202020204" pitchFamily="34" charset="0"/>
                          <a:cs typeface="Arial" panose="020B0604020202020204" pitchFamily="34" charset="0"/>
                        </a:rPr>
                        <a:t>Various</a:t>
                      </a:r>
                    </a:p>
                  </a:txBody>
                  <a:tcPr marL="72000" marR="72000" anchor="ctr">
                    <a:lnL w="6350" cap="flat" cmpd="sng" algn="ctr">
                      <a:solidFill>
                        <a:schemeClr val="tx1">
                          <a:lumMod val="85000"/>
                          <a:lumOff val="15000"/>
                        </a:schemeClr>
                      </a:solidFill>
                      <a:prstDash val="solid"/>
                      <a:round/>
                      <a:headEnd type="none" w="med" len="med"/>
                      <a:tailEnd type="none" w="med" len="med"/>
                    </a:lnL>
                    <a:lnR w="6350" cap="flat" cmpd="sng" algn="ctr">
                      <a:solidFill>
                        <a:schemeClr val="tx1">
                          <a:lumMod val="85000"/>
                          <a:lumOff val="15000"/>
                        </a:schemeClr>
                      </a:solidFill>
                      <a:prstDash val="solid"/>
                      <a:round/>
                      <a:headEnd type="none" w="med" len="med"/>
                      <a:tailEnd type="none" w="med" len="med"/>
                    </a:lnR>
                    <a:lnT w="6350" cap="flat" cmpd="sng" algn="ctr">
                      <a:solidFill>
                        <a:schemeClr val="tx1">
                          <a:lumMod val="85000"/>
                          <a:lumOff val="15000"/>
                        </a:schemeClr>
                      </a:solidFill>
                      <a:prstDash val="solid"/>
                      <a:round/>
                      <a:headEnd type="none" w="med" len="med"/>
                      <a:tailEnd type="none" w="med" len="med"/>
                    </a:lnT>
                    <a:lnB w="6350" cap="flat" cmpd="sng" algn="ctr">
                      <a:solidFill>
                        <a:schemeClr val="tx1">
                          <a:lumMod val="85000"/>
                          <a:lumOff val="1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67608802"/>
                  </a:ext>
                </a:extLst>
              </a:tr>
            </a:tbl>
          </a:graphicData>
        </a:graphic>
      </p:graphicFrame>
    </p:spTree>
    <p:extLst>
      <p:ext uri="{BB962C8B-B14F-4D97-AF65-F5344CB8AC3E}">
        <p14:creationId xmlns:p14="http://schemas.microsoft.com/office/powerpoint/2010/main" val="622366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raphic 27">
            <a:extLst>
              <a:ext uri="{FF2B5EF4-FFF2-40B4-BE49-F238E27FC236}">
                <a16:creationId xmlns:a16="http://schemas.microsoft.com/office/drawing/2014/main" id="{F29CBC03-A523-594E-A16D-DC9F5BF75076}"/>
              </a:ext>
            </a:extLst>
          </p:cNvPr>
          <p:cNvSpPr>
            <a:spLocks noChangeAspect="1"/>
          </p:cNvSpPr>
          <p:nvPr/>
        </p:nvSpPr>
        <p:spPr>
          <a:xfrm>
            <a:off x="7204005" y="1621682"/>
            <a:ext cx="1240249" cy="1440000"/>
          </a:xfrm>
          <a:custGeom>
            <a:avLst/>
            <a:gdLst>
              <a:gd name="connsiteX0" fmla="*/ 76200 w 152400"/>
              <a:gd name="connsiteY0" fmla="*/ 176945 h 176945"/>
              <a:gd name="connsiteX1" fmla="*/ 51655 w 152400"/>
              <a:gd name="connsiteY1" fmla="*/ 152400 h 176945"/>
              <a:gd name="connsiteX2" fmla="*/ 15386 w 152400"/>
              <a:gd name="connsiteY2" fmla="*/ 152400 h 176945"/>
              <a:gd name="connsiteX3" fmla="*/ 4405 w 152400"/>
              <a:gd name="connsiteY3" fmla="*/ 147995 h 176945"/>
              <a:gd name="connsiteX4" fmla="*/ 0 w 152400"/>
              <a:gd name="connsiteY4" fmla="*/ 137014 h 176945"/>
              <a:gd name="connsiteX5" fmla="*/ 0 w 152400"/>
              <a:gd name="connsiteY5" fmla="*/ 15386 h 176945"/>
              <a:gd name="connsiteX6" fmla="*/ 4405 w 152400"/>
              <a:gd name="connsiteY6" fmla="*/ 4405 h 176945"/>
              <a:gd name="connsiteX7" fmla="*/ 15386 w 152400"/>
              <a:gd name="connsiteY7" fmla="*/ 0 h 176945"/>
              <a:gd name="connsiteX8" fmla="*/ 137014 w 152400"/>
              <a:gd name="connsiteY8" fmla="*/ 0 h 176945"/>
              <a:gd name="connsiteX9" fmla="*/ 147995 w 152400"/>
              <a:gd name="connsiteY9" fmla="*/ 4405 h 176945"/>
              <a:gd name="connsiteX10" fmla="*/ 152400 w 152400"/>
              <a:gd name="connsiteY10" fmla="*/ 15386 h 176945"/>
              <a:gd name="connsiteX11" fmla="*/ 152400 w 152400"/>
              <a:gd name="connsiteY11" fmla="*/ 137014 h 176945"/>
              <a:gd name="connsiteX12" fmla="*/ 147995 w 152400"/>
              <a:gd name="connsiteY12" fmla="*/ 147995 h 176945"/>
              <a:gd name="connsiteX13" fmla="*/ 137014 w 152400"/>
              <a:gd name="connsiteY13" fmla="*/ 152400 h 176945"/>
              <a:gd name="connsiteX14" fmla="*/ 100745 w 152400"/>
              <a:gd name="connsiteY14" fmla="*/ 152400 h 176945"/>
              <a:gd name="connsiteX15" fmla="*/ 76200 w 152400"/>
              <a:gd name="connsiteY15" fmla="*/ 176945 h 176945"/>
              <a:gd name="connsiteX16" fmla="*/ 15386 w 152400"/>
              <a:gd name="connsiteY16" fmla="*/ 142875 h 176945"/>
              <a:gd name="connsiteX17" fmla="*/ 55611 w 152400"/>
              <a:gd name="connsiteY17" fmla="*/ 142875 h 176945"/>
              <a:gd name="connsiteX18" fmla="*/ 76200 w 152400"/>
              <a:gd name="connsiteY18" fmla="*/ 163464 h 176945"/>
              <a:gd name="connsiteX19" fmla="*/ 96789 w 152400"/>
              <a:gd name="connsiteY19" fmla="*/ 142875 h 176945"/>
              <a:gd name="connsiteX20" fmla="*/ 137014 w 152400"/>
              <a:gd name="connsiteY20" fmla="*/ 142875 h 176945"/>
              <a:gd name="connsiteX21" fmla="*/ 141226 w 152400"/>
              <a:gd name="connsiteY21" fmla="*/ 141226 h 176945"/>
              <a:gd name="connsiteX22" fmla="*/ 142875 w 152400"/>
              <a:gd name="connsiteY22" fmla="*/ 137014 h 176945"/>
              <a:gd name="connsiteX23" fmla="*/ 142875 w 152400"/>
              <a:gd name="connsiteY23" fmla="*/ 15386 h 176945"/>
              <a:gd name="connsiteX24" fmla="*/ 141226 w 152400"/>
              <a:gd name="connsiteY24" fmla="*/ 11174 h 176945"/>
              <a:gd name="connsiteX25" fmla="*/ 137014 w 152400"/>
              <a:gd name="connsiteY25" fmla="*/ 9525 h 176945"/>
              <a:gd name="connsiteX26" fmla="*/ 15386 w 152400"/>
              <a:gd name="connsiteY26" fmla="*/ 9525 h 176945"/>
              <a:gd name="connsiteX27" fmla="*/ 11174 w 152400"/>
              <a:gd name="connsiteY27" fmla="*/ 11174 h 176945"/>
              <a:gd name="connsiteX28" fmla="*/ 9525 w 152400"/>
              <a:gd name="connsiteY28" fmla="*/ 15386 h 176945"/>
              <a:gd name="connsiteX29" fmla="*/ 9525 w 152400"/>
              <a:gd name="connsiteY29" fmla="*/ 137014 h 176945"/>
              <a:gd name="connsiteX30" fmla="*/ 11174 w 152400"/>
              <a:gd name="connsiteY30" fmla="*/ 141226 h 176945"/>
              <a:gd name="connsiteX31" fmla="*/ 15386 w 152400"/>
              <a:gd name="connsiteY31" fmla="*/ 142875 h 176945"/>
              <a:gd name="connsiteX32" fmla="*/ 76200 w 152400"/>
              <a:gd name="connsiteY32" fmla="*/ 119063 h 176945"/>
              <a:gd name="connsiteX33" fmla="*/ 106863 w 152400"/>
              <a:gd name="connsiteY33" fmla="*/ 106149 h 176945"/>
              <a:gd name="connsiteX34" fmla="*/ 119063 w 152400"/>
              <a:gd name="connsiteY34" fmla="*/ 76200 h 176945"/>
              <a:gd name="connsiteX35" fmla="*/ 119063 w 152400"/>
              <a:gd name="connsiteY35" fmla="*/ 33338 h 176945"/>
              <a:gd name="connsiteX36" fmla="*/ 76200 w 152400"/>
              <a:gd name="connsiteY36" fmla="*/ 33338 h 176945"/>
              <a:gd name="connsiteX37" fmla="*/ 46132 w 152400"/>
              <a:gd name="connsiteY37" fmla="*/ 45537 h 176945"/>
              <a:gd name="connsiteX38" fmla="*/ 33338 w 152400"/>
              <a:gd name="connsiteY38" fmla="*/ 76200 h 176945"/>
              <a:gd name="connsiteX39" fmla="*/ 35636 w 152400"/>
              <a:gd name="connsiteY39" fmla="*/ 89224 h 176945"/>
              <a:gd name="connsiteX40" fmla="*/ 42240 w 152400"/>
              <a:gd name="connsiteY40" fmla="*/ 102412 h 176945"/>
              <a:gd name="connsiteX41" fmla="*/ 35682 w 152400"/>
              <a:gd name="connsiteY41" fmla="*/ 108786 h 176945"/>
              <a:gd name="connsiteX42" fmla="*/ 34107 w 152400"/>
              <a:gd name="connsiteY42" fmla="*/ 112157 h 176945"/>
              <a:gd name="connsiteX43" fmla="*/ 35682 w 152400"/>
              <a:gd name="connsiteY43" fmla="*/ 115527 h 176945"/>
              <a:gd name="connsiteX44" fmla="*/ 39025 w 152400"/>
              <a:gd name="connsiteY44" fmla="*/ 116983 h 176945"/>
              <a:gd name="connsiteX45" fmla="*/ 42423 w 152400"/>
              <a:gd name="connsiteY45" fmla="*/ 115344 h 176945"/>
              <a:gd name="connsiteX46" fmla="*/ 48926 w 152400"/>
              <a:gd name="connsiteY46" fmla="*/ 109446 h 176945"/>
              <a:gd name="connsiteX47" fmla="*/ 62068 w 152400"/>
              <a:gd name="connsiteY47" fmla="*/ 116553 h 176945"/>
              <a:gd name="connsiteX48" fmla="*/ 76200 w 152400"/>
              <a:gd name="connsiteY48" fmla="*/ 119063 h 176945"/>
              <a:gd name="connsiteX49" fmla="*/ 76200 w 152400"/>
              <a:gd name="connsiteY49" fmla="*/ 109538 h 176945"/>
              <a:gd name="connsiteX50" fmla="*/ 65384 w 152400"/>
              <a:gd name="connsiteY50" fmla="*/ 107577 h 176945"/>
              <a:gd name="connsiteX51" fmla="*/ 56014 w 152400"/>
              <a:gd name="connsiteY51" fmla="*/ 102174 h 176945"/>
              <a:gd name="connsiteX52" fmla="*/ 84809 w 152400"/>
              <a:gd name="connsiteY52" fmla="*/ 73379 h 176945"/>
              <a:gd name="connsiteX53" fmla="*/ 86384 w 152400"/>
              <a:gd name="connsiteY53" fmla="*/ 69890 h 176945"/>
              <a:gd name="connsiteX54" fmla="*/ 84809 w 152400"/>
              <a:gd name="connsiteY54" fmla="*/ 66400 h 176945"/>
              <a:gd name="connsiteX55" fmla="*/ 81439 w 152400"/>
              <a:gd name="connsiteY55" fmla="*/ 64825 h 176945"/>
              <a:gd name="connsiteX56" fmla="*/ 78068 w 152400"/>
              <a:gd name="connsiteY56" fmla="*/ 66400 h 176945"/>
              <a:gd name="connsiteX57" fmla="*/ 49090 w 152400"/>
              <a:gd name="connsiteY57" fmla="*/ 95378 h 176945"/>
              <a:gd name="connsiteX58" fmla="*/ 44832 w 152400"/>
              <a:gd name="connsiteY58" fmla="*/ 86210 h 176945"/>
              <a:gd name="connsiteX59" fmla="*/ 42863 w 152400"/>
              <a:gd name="connsiteY59" fmla="*/ 76200 h 176945"/>
              <a:gd name="connsiteX60" fmla="*/ 52809 w 152400"/>
              <a:gd name="connsiteY60" fmla="*/ 52332 h 176945"/>
              <a:gd name="connsiteX61" fmla="*/ 76200 w 152400"/>
              <a:gd name="connsiteY61" fmla="*/ 42863 h 176945"/>
              <a:gd name="connsiteX62" fmla="*/ 109538 w 152400"/>
              <a:gd name="connsiteY62" fmla="*/ 42863 h 176945"/>
              <a:gd name="connsiteX63" fmla="*/ 109538 w 152400"/>
              <a:gd name="connsiteY63" fmla="*/ 76200 h 176945"/>
              <a:gd name="connsiteX64" fmla="*/ 99738 w 152400"/>
              <a:gd name="connsiteY64" fmla="*/ 99738 h 176945"/>
              <a:gd name="connsiteX65" fmla="*/ 76200 w 152400"/>
              <a:gd name="connsiteY65" fmla="*/ 109538 h 17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52400" h="176945">
                <a:moveTo>
                  <a:pt x="76200" y="176945"/>
                </a:moveTo>
                <a:lnTo>
                  <a:pt x="51655" y="152400"/>
                </a:lnTo>
                <a:lnTo>
                  <a:pt x="15386" y="152400"/>
                </a:ln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37014" y="0"/>
                </a:lnTo>
                <a:cubicBezTo>
                  <a:pt x="141397" y="0"/>
                  <a:pt x="145058" y="1468"/>
                  <a:pt x="147995" y="4405"/>
                </a:cubicBezTo>
                <a:cubicBezTo>
                  <a:pt x="150932" y="7342"/>
                  <a:pt x="152400" y="11003"/>
                  <a:pt x="152400" y="15386"/>
                </a:cubicBezTo>
                <a:lnTo>
                  <a:pt x="152400" y="137014"/>
                </a:lnTo>
                <a:cubicBezTo>
                  <a:pt x="152400" y="141397"/>
                  <a:pt x="150932" y="145058"/>
                  <a:pt x="147995" y="147995"/>
                </a:cubicBezTo>
                <a:cubicBezTo>
                  <a:pt x="145058" y="150932"/>
                  <a:pt x="141397" y="152400"/>
                  <a:pt x="137014" y="152400"/>
                </a:cubicBezTo>
                <a:lnTo>
                  <a:pt x="100745" y="152400"/>
                </a:lnTo>
                <a:lnTo>
                  <a:pt x="76200" y="176945"/>
                </a:lnTo>
                <a:close/>
                <a:moveTo>
                  <a:pt x="15386" y="142875"/>
                </a:moveTo>
                <a:lnTo>
                  <a:pt x="55611" y="142875"/>
                </a:lnTo>
                <a:lnTo>
                  <a:pt x="76200" y="163464"/>
                </a:lnTo>
                <a:lnTo>
                  <a:pt x="96789" y="142875"/>
                </a:lnTo>
                <a:lnTo>
                  <a:pt x="137014" y="142875"/>
                </a:lnTo>
                <a:cubicBezTo>
                  <a:pt x="138723" y="142875"/>
                  <a:pt x="140127" y="142325"/>
                  <a:pt x="141226" y="141226"/>
                </a:cubicBezTo>
                <a:cubicBezTo>
                  <a:pt x="142325" y="140127"/>
                  <a:pt x="142875" y="138723"/>
                  <a:pt x="142875" y="137014"/>
                </a:cubicBezTo>
                <a:lnTo>
                  <a:pt x="142875" y="15386"/>
                </a:lnTo>
                <a:cubicBezTo>
                  <a:pt x="142875" y="13677"/>
                  <a:pt x="142325" y="12273"/>
                  <a:pt x="141226" y="11174"/>
                </a:cubicBezTo>
                <a:cubicBezTo>
                  <a:pt x="140127" y="10075"/>
                  <a:pt x="138723" y="9525"/>
                  <a:pt x="137014" y="9525"/>
                </a:cubicBezTo>
                <a:lnTo>
                  <a:pt x="15386" y="9525"/>
                </a:lnTo>
                <a:cubicBezTo>
                  <a:pt x="13677" y="9525"/>
                  <a:pt x="12273" y="10075"/>
                  <a:pt x="11174" y="11174"/>
                </a:cubicBezTo>
                <a:cubicBezTo>
                  <a:pt x="10075" y="12273"/>
                  <a:pt x="9525" y="13677"/>
                  <a:pt x="9525" y="15386"/>
                </a:cubicBezTo>
                <a:lnTo>
                  <a:pt x="9525" y="137014"/>
                </a:lnTo>
                <a:cubicBezTo>
                  <a:pt x="9525" y="138723"/>
                  <a:pt x="10075" y="140127"/>
                  <a:pt x="11174" y="141226"/>
                </a:cubicBezTo>
                <a:cubicBezTo>
                  <a:pt x="12273" y="142325"/>
                  <a:pt x="13677" y="142875"/>
                  <a:pt x="15386" y="142875"/>
                </a:cubicBezTo>
                <a:close/>
                <a:moveTo>
                  <a:pt x="76200" y="119063"/>
                </a:moveTo>
                <a:cubicBezTo>
                  <a:pt x="88509" y="119063"/>
                  <a:pt x="98730" y="114758"/>
                  <a:pt x="106863" y="106149"/>
                </a:cubicBezTo>
                <a:cubicBezTo>
                  <a:pt x="114996" y="97540"/>
                  <a:pt x="119063" y="87557"/>
                  <a:pt x="119063" y="76200"/>
                </a:cubicBezTo>
                <a:lnTo>
                  <a:pt x="119063" y="33338"/>
                </a:lnTo>
                <a:lnTo>
                  <a:pt x="76200" y="33338"/>
                </a:lnTo>
                <a:cubicBezTo>
                  <a:pt x="64684" y="33338"/>
                  <a:pt x="54662" y="37404"/>
                  <a:pt x="46132" y="45537"/>
                </a:cubicBezTo>
                <a:cubicBezTo>
                  <a:pt x="37602" y="53670"/>
                  <a:pt x="33338" y="63891"/>
                  <a:pt x="33338" y="76200"/>
                </a:cubicBezTo>
                <a:cubicBezTo>
                  <a:pt x="33338" y="80474"/>
                  <a:pt x="34104" y="84815"/>
                  <a:pt x="35636" y="89224"/>
                </a:cubicBezTo>
                <a:cubicBezTo>
                  <a:pt x="37169" y="93632"/>
                  <a:pt x="39370" y="98028"/>
                  <a:pt x="42240" y="102412"/>
                </a:cubicBezTo>
                <a:lnTo>
                  <a:pt x="35682" y="108786"/>
                </a:lnTo>
                <a:cubicBezTo>
                  <a:pt x="34632" y="109837"/>
                  <a:pt x="34107" y="110960"/>
                  <a:pt x="34107" y="112157"/>
                </a:cubicBezTo>
                <a:cubicBezTo>
                  <a:pt x="34107" y="113354"/>
                  <a:pt x="34632" y="114477"/>
                  <a:pt x="35682" y="115527"/>
                </a:cubicBezTo>
                <a:cubicBezTo>
                  <a:pt x="36732" y="116577"/>
                  <a:pt x="37847" y="117063"/>
                  <a:pt x="39025" y="116983"/>
                </a:cubicBezTo>
                <a:cubicBezTo>
                  <a:pt x="40204" y="116904"/>
                  <a:pt x="41336" y="116358"/>
                  <a:pt x="42423" y="115344"/>
                </a:cubicBezTo>
                <a:lnTo>
                  <a:pt x="48926" y="109446"/>
                </a:lnTo>
                <a:cubicBezTo>
                  <a:pt x="52858" y="112511"/>
                  <a:pt x="57239" y="114880"/>
                  <a:pt x="62068" y="116553"/>
                </a:cubicBezTo>
                <a:cubicBezTo>
                  <a:pt x="66898" y="118226"/>
                  <a:pt x="71608" y="119063"/>
                  <a:pt x="76200" y="119063"/>
                </a:cubicBezTo>
                <a:close/>
                <a:moveTo>
                  <a:pt x="76200" y="109538"/>
                </a:moveTo>
                <a:cubicBezTo>
                  <a:pt x="72598" y="109538"/>
                  <a:pt x="68992" y="108884"/>
                  <a:pt x="65384" y="107577"/>
                </a:cubicBezTo>
                <a:cubicBezTo>
                  <a:pt x="61775" y="106271"/>
                  <a:pt x="58652" y="104470"/>
                  <a:pt x="56014" y="102174"/>
                </a:cubicBezTo>
                <a:lnTo>
                  <a:pt x="84809" y="73379"/>
                </a:lnTo>
                <a:cubicBezTo>
                  <a:pt x="85859" y="72329"/>
                  <a:pt x="86384" y="71166"/>
                  <a:pt x="86384" y="69890"/>
                </a:cubicBezTo>
                <a:cubicBezTo>
                  <a:pt x="86384" y="68614"/>
                  <a:pt x="85859" y="67450"/>
                  <a:pt x="84809" y="66400"/>
                </a:cubicBezTo>
                <a:cubicBezTo>
                  <a:pt x="83759" y="65350"/>
                  <a:pt x="82636" y="64825"/>
                  <a:pt x="81439" y="64825"/>
                </a:cubicBezTo>
                <a:cubicBezTo>
                  <a:pt x="80242" y="64825"/>
                  <a:pt x="79118" y="65350"/>
                  <a:pt x="78068" y="66400"/>
                </a:cubicBezTo>
                <a:lnTo>
                  <a:pt x="49090" y="95378"/>
                </a:lnTo>
                <a:cubicBezTo>
                  <a:pt x="47564" y="92777"/>
                  <a:pt x="46144" y="89721"/>
                  <a:pt x="44832" y="86210"/>
                </a:cubicBezTo>
                <a:cubicBezTo>
                  <a:pt x="43519" y="82700"/>
                  <a:pt x="42863" y="79363"/>
                  <a:pt x="42863" y="76200"/>
                </a:cubicBezTo>
                <a:cubicBezTo>
                  <a:pt x="42863" y="66602"/>
                  <a:pt x="46178" y="58646"/>
                  <a:pt x="52809" y="52332"/>
                </a:cubicBezTo>
                <a:cubicBezTo>
                  <a:pt x="59440" y="46019"/>
                  <a:pt x="67237" y="42863"/>
                  <a:pt x="76200" y="42863"/>
                </a:cubicBezTo>
                <a:lnTo>
                  <a:pt x="109538" y="42863"/>
                </a:lnTo>
                <a:lnTo>
                  <a:pt x="109538" y="76200"/>
                </a:lnTo>
                <a:cubicBezTo>
                  <a:pt x="109538" y="85359"/>
                  <a:pt x="106271" y="93205"/>
                  <a:pt x="99738" y="99738"/>
                </a:cubicBezTo>
                <a:cubicBezTo>
                  <a:pt x="93205" y="106271"/>
                  <a:pt x="85359" y="109538"/>
                  <a:pt x="76200" y="109538"/>
                </a:cubicBezTo>
                <a:close/>
              </a:path>
            </a:pathLst>
          </a:custGeom>
          <a:solidFill>
            <a:schemeClr val="bg1"/>
          </a:solidFill>
          <a:ln w="238" cap="flat">
            <a:noFill/>
            <a:prstDash val="solid"/>
            <a:miter/>
          </a:ln>
        </p:spPr>
        <p:txBody>
          <a:bodyPr rtlCol="0" anchor="ctr"/>
          <a:lstStyle/>
          <a:p>
            <a:endParaRPr lang="en-RO"/>
          </a:p>
        </p:txBody>
      </p:sp>
      <p:sp>
        <p:nvSpPr>
          <p:cNvPr id="3" name="TextBox 2">
            <a:extLst>
              <a:ext uri="{FF2B5EF4-FFF2-40B4-BE49-F238E27FC236}">
                <a16:creationId xmlns:a16="http://schemas.microsoft.com/office/drawing/2014/main" id="{F2357DBA-6721-374A-8F6E-126624A4E91D}"/>
              </a:ext>
            </a:extLst>
          </p:cNvPr>
          <p:cNvSpPr txBox="1"/>
          <p:nvPr/>
        </p:nvSpPr>
        <p:spPr>
          <a:xfrm>
            <a:off x="431800" y="379681"/>
            <a:ext cx="5798177"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Ecological studies in reservoirs</a:t>
            </a:r>
          </a:p>
        </p:txBody>
      </p:sp>
      <p:sp>
        <p:nvSpPr>
          <p:cNvPr id="4" name="TextBox 3">
            <a:extLst>
              <a:ext uri="{FF2B5EF4-FFF2-40B4-BE49-F238E27FC236}">
                <a16:creationId xmlns:a16="http://schemas.microsoft.com/office/drawing/2014/main" id="{8ED76230-BE80-9F4B-A48A-F07C6496E668}"/>
              </a:ext>
            </a:extLst>
          </p:cNvPr>
          <p:cNvSpPr txBox="1"/>
          <p:nvPr/>
        </p:nvSpPr>
        <p:spPr>
          <a:xfrm>
            <a:off x="431799" y="1364566"/>
            <a:ext cx="4542135" cy="5017183"/>
          </a:xfrm>
          <a:prstGeom prst="rect">
            <a:avLst/>
          </a:prstGeom>
          <a:noFill/>
        </p:spPr>
        <p:txBody>
          <a:bodyPr wrap="square" lIns="0" tIns="0" rIns="0" bIns="0" rtlCol="0" anchor="ctr" anchorCtr="0">
            <a:noAutofit/>
          </a:bodyPr>
          <a:lstStyle/>
          <a:p>
            <a:pPr marL="342900" indent="-342900">
              <a:spcAft>
                <a:spcPts val="1200"/>
              </a:spcAft>
              <a:buFont typeface="Arial" panose="020B0604020202020204" pitchFamily="34" charset="0"/>
              <a:buChar char="•"/>
            </a:pPr>
            <a:r>
              <a:rPr lang="en-GB" sz="1600" dirty="0" err="1">
                <a:solidFill>
                  <a:schemeClr val="tx1"/>
                </a:solidFill>
              </a:rPr>
              <a:t>Comprehensive approach	</a:t>
            </a:r>
          </a:p>
          <a:p>
            <a:pPr marL="342900" indent="-342900">
              <a:spcAft>
                <a:spcPts val="1200"/>
              </a:spcAft>
              <a:buFont typeface="Arial" panose="020B0604020202020204" pitchFamily="34" charset="0"/>
              <a:buChar char="•"/>
            </a:pPr>
            <a:endParaRPr lang="en-GB" sz="1600" dirty="0" err="1">
              <a:solidFill>
                <a:schemeClr val="tx1"/>
              </a:solidFill>
            </a:endParaRPr>
          </a:p>
          <a:p>
            <a:pPr marL="342900" indent="-342900">
              <a:spcAft>
                <a:spcPts val="1200"/>
              </a:spcAft>
              <a:buFont typeface="Arial" panose="020B0604020202020204" pitchFamily="34" charset="0"/>
              <a:buChar char="•"/>
            </a:pPr>
            <a:r>
              <a:rPr lang="en-GB" sz="1600" dirty="0" err="1">
                <a:solidFill>
                  <a:schemeClr val="tx1"/>
                </a:solidFill>
              </a:rPr>
              <a:t>Efficient use of resources and data </a:t>
            </a:r>
          </a:p>
          <a:p>
            <a:pPr marL="342900" indent="-342900">
              <a:spcAft>
                <a:spcPts val="1200"/>
              </a:spcAft>
              <a:buFont typeface="Arial" panose="020B0604020202020204" pitchFamily="34" charset="0"/>
              <a:buChar char="•"/>
            </a:pPr>
            <a:endParaRPr lang="en-GB" sz="1600" dirty="0" err="1">
              <a:solidFill>
                <a:schemeClr val="tx1"/>
              </a:solidFill>
            </a:endParaRPr>
          </a:p>
          <a:p>
            <a:pPr marL="342900" indent="-342900">
              <a:spcAft>
                <a:spcPts val="1200"/>
              </a:spcAft>
              <a:buFont typeface="Arial" panose="020B0604020202020204" pitchFamily="34" charset="0"/>
              <a:buChar char="•"/>
            </a:pPr>
            <a:r>
              <a:rPr lang="en-GB" sz="1600" dirty="0" err="1">
                <a:solidFill>
                  <a:schemeClr val="tx1"/>
                </a:solidFill>
              </a:rPr>
              <a:t>Investigator’s safety</a:t>
            </a:r>
          </a:p>
        </p:txBody>
      </p:sp>
    </p:spTree>
    <p:extLst>
      <p:ext uri="{BB962C8B-B14F-4D97-AF65-F5344CB8AC3E}">
        <p14:creationId xmlns:p14="http://schemas.microsoft.com/office/powerpoint/2010/main" val="2234260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raphic 27">
            <a:extLst>
              <a:ext uri="{FF2B5EF4-FFF2-40B4-BE49-F238E27FC236}">
                <a16:creationId xmlns:a16="http://schemas.microsoft.com/office/drawing/2014/main" id="{F29CBC03-A523-594E-A16D-DC9F5BF75076}"/>
              </a:ext>
            </a:extLst>
          </p:cNvPr>
          <p:cNvSpPr>
            <a:spLocks noChangeAspect="1"/>
          </p:cNvSpPr>
          <p:nvPr/>
        </p:nvSpPr>
        <p:spPr>
          <a:xfrm>
            <a:off x="7204005" y="1621682"/>
            <a:ext cx="1240249" cy="1440000"/>
          </a:xfrm>
          <a:custGeom>
            <a:avLst/>
            <a:gdLst>
              <a:gd name="connsiteX0" fmla="*/ 76200 w 152400"/>
              <a:gd name="connsiteY0" fmla="*/ 176945 h 176945"/>
              <a:gd name="connsiteX1" fmla="*/ 51655 w 152400"/>
              <a:gd name="connsiteY1" fmla="*/ 152400 h 176945"/>
              <a:gd name="connsiteX2" fmla="*/ 15386 w 152400"/>
              <a:gd name="connsiteY2" fmla="*/ 152400 h 176945"/>
              <a:gd name="connsiteX3" fmla="*/ 4405 w 152400"/>
              <a:gd name="connsiteY3" fmla="*/ 147995 h 176945"/>
              <a:gd name="connsiteX4" fmla="*/ 0 w 152400"/>
              <a:gd name="connsiteY4" fmla="*/ 137014 h 176945"/>
              <a:gd name="connsiteX5" fmla="*/ 0 w 152400"/>
              <a:gd name="connsiteY5" fmla="*/ 15386 h 176945"/>
              <a:gd name="connsiteX6" fmla="*/ 4405 w 152400"/>
              <a:gd name="connsiteY6" fmla="*/ 4405 h 176945"/>
              <a:gd name="connsiteX7" fmla="*/ 15386 w 152400"/>
              <a:gd name="connsiteY7" fmla="*/ 0 h 176945"/>
              <a:gd name="connsiteX8" fmla="*/ 137014 w 152400"/>
              <a:gd name="connsiteY8" fmla="*/ 0 h 176945"/>
              <a:gd name="connsiteX9" fmla="*/ 147995 w 152400"/>
              <a:gd name="connsiteY9" fmla="*/ 4405 h 176945"/>
              <a:gd name="connsiteX10" fmla="*/ 152400 w 152400"/>
              <a:gd name="connsiteY10" fmla="*/ 15386 h 176945"/>
              <a:gd name="connsiteX11" fmla="*/ 152400 w 152400"/>
              <a:gd name="connsiteY11" fmla="*/ 137014 h 176945"/>
              <a:gd name="connsiteX12" fmla="*/ 147995 w 152400"/>
              <a:gd name="connsiteY12" fmla="*/ 147995 h 176945"/>
              <a:gd name="connsiteX13" fmla="*/ 137014 w 152400"/>
              <a:gd name="connsiteY13" fmla="*/ 152400 h 176945"/>
              <a:gd name="connsiteX14" fmla="*/ 100745 w 152400"/>
              <a:gd name="connsiteY14" fmla="*/ 152400 h 176945"/>
              <a:gd name="connsiteX15" fmla="*/ 76200 w 152400"/>
              <a:gd name="connsiteY15" fmla="*/ 176945 h 176945"/>
              <a:gd name="connsiteX16" fmla="*/ 15386 w 152400"/>
              <a:gd name="connsiteY16" fmla="*/ 142875 h 176945"/>
              <a:gd name="connsiteX17" fmla="*/ 55611 w 152400"/>
              <a:gd name="connsiteY17" fmla="*/ 142875 h 176945"/>
              <a:gd name="connsiteX18" fmla="*/ 76200 w 152400"/>
              <a:gd name="connsiteY18" fmla="*/ 163464 h 176945"/>
              <a:gd name="connsiteX19" fmla="*/ 96789 w 152400"/>
              <a:gd name="connsiteY19" fmla="*/ 142875 h 176945"/>
              <a:gd name="connsiteX20" fmla="*/ 137014 w 152400"/>
              <a:gd name="connsiteY20" fmla="*/ 142875 h 176945"/>
              <a:gd name="connsiteX21" fmla="*/ 141226 w 152400"/>
              <a:gd name="connsiteY21" fmla="*/ 141226 h 176945"/>
              <a:gd name="connsiteX22" fmla="*/ 142875 w 152400"/>
              <a:gd name="connsiteY22" fmla="*/ 137014 h 176945"/>
              <a:gd name="connsiteX23" fmla="*/ 142875 w 152400"/>
              <a:gd name="connsiteY23" fmla="*/ 15386 h 176945"/>
              <a:gd name="connsiteX24" fmla="*/ 141226 w 152400"/>
              <a:gd name="connsiteY24" fmla="*/ 11174 h 176945"/>
              <a:gd name="connsiteX25" fmla="*/ 137014 w 152400"/>
              <a:gd name="connsiteY25" fmla="*/ 9525 h 176945"/>
              <a:gd name="connsiteX26" fmla="*/ 15386 w 152400"/>
              <a:gd name="connsiteY26" fmla="*/ 9525 h 176945"/>
              <a:gd name="connsiteX27" fmla="*/ 11174 w 152400"/>
              <a:gd name="connsiteY27" fmla="*/ 11174 h 176945"/>
              <a:gd name="connsiteX28" fmla="*/ 9525 w 152400"/>
              <a:gd name="connsiteY28" fmla="*/ 15386 h 176945"/>
              <a:gd name="connsiteX29" fmla="*/ 9525 w 152400"/>
              <a:gd name="connsiteY29" fmla="*/ 137014 h 176945"/>
              <a:gd name="connsiteX30" fmla="*/ 11174 w 152400"/>
              <a:gd name="connsiteY30" fmla="*/ 141226 h 176945"/>
              <a:gd name="connsiteX31" fmla="*/ 15386 w 152400"/>
              <a:gd name="connsiteY31" fmla="*/ 142875 h 176945"/>
              <a:gd name="connsiteX32" fmla="*/ 76200 w 152400"/>
              <a:gd name="connsiteY32" fmla="*/ 119063 h 176945"/>
              <a:gd name="connsiteX33" fmla="*/ 106863 w 152400"/>
              <a:gd name="connsiteY33" fmla="*/ 106149 h 176945"/>
              <a:gd name="connsiteX34" fmla="*/ 119063 w 152400"/>
              <a:gd name="connsiteY34" fmla="*/ 76200 h 176945"/>
              <a:gd name="connsiteX35" fmla="*/ 119063 w 152400"/>
              <a:gd name="connsiteY35" fmla="*/ 33338 h 176945"/>
              <a:gd name="connsiteX36" fmla="*/ 76200 w 152400"/>
              <a:gd name="connsiteY36" fmla="*/ 33338 h 176945"/>
              <a:gd name="connsiteX37" fmla="*/ 46132 w 152400"/>
              <a:gd name="connsiteY37" fmla="*/ 45537 h 176945"/>
              <a:gd name="connsiteX38" fmla="*/ 33338 w 152400"/>
              <a:gd name="connsiteY38" fmla="*/ 76200 h 176945"/>
              <a:gd name="connsiteX39" fmla="*/ 35636 w 152400"/>
              <a:gd name="connsiteY39" fmla="*/ 89224 h 176945"/>
              <a:gd name="connsiteX40" fmla="*/ 42240 w 152400"/>
              <a:gd name="connsiteY40" fmla="*/ 102412 h 176945"/>
              <a:gd name="connsiteX41" fmla="*/ 35682 w 152400"/>
              <a:gd name="connsiteY41" fmla="*/ 108786 h 176945"/>
              <a:gd name="connsiteX42" fmla="*/ 34107 w 152400"/>
              <a:gd name="connsiteY42" fmla="*/ 112157 h 176945"/>
              <a:gd name="connsiteX43" fmla="*/ 35682 w 152400"/>
              <a:gd name="connsiteY43" fmla="*/ 115527 h 176945"/>
              <a:gd name="connsiteX44" fmla="*/ 39025 w 152400"/>
              <a:gd name="connsiteY44" fmla="*/ 116983 h 176945"/>
              <a:gd name="connsiteX45" fmla="*/ 42423 w 152400"/>
              <a:gd name="connsiteY45" fmla="*/ 115344 h 176945"/>
              <a:gd name="connsiteX46" fmla="*/ 48926 w 152400"/>
              <a:gd name="connsiteY46" fmla="*/ 109446 h 176945"/>
              <a:gd name="connsiteX47" fmla="*/ 62068 w 152400"/>
              <a:gd name="connsiteY47" fmla="*/ 116553 h 176945"/>
              <a:gd name="connsiteX48" fmla="*/ 76200 w 152400"/>
              <a:gd name="connsiteY48" fmla="*/ 119063 h 176945"/>
              <a:gd name="connsiteX49" fmla="*/ 76200 w 152400"/>
              <a:gd name="connsiteY49" fmla="*/ 109538 h 176945"/>
              <a:gd name="connsiteX50" fmla="*/ 65384 w 152400"/>
              <a:gd name="connsiteY50" fmla="*/ 107577 h 176945"/>
              <a:gd name="connsiteX51" fmla="*/ 56014 w 152400"/>
              <a:gd name="connsiteY51" fmla="*/ 102174 h 176945"/>
              <a:gd name="connsiteX52" fmla="*/ 84809 w 152400"/>
              <a:gd name="connsiteY52" fmla="*/ 73379 h 176945"/>
              <a:gd name="connsiteX53" fmla="*/ 86384 w 152400"/>
              <a:gd name="connsiteY53" fmla="*/ 69890 h 176945"/>
              <a:gd name="connsiteX54" fmla="*/ 84809 w 152400"/>
              <a:gd name="connsiteY54" fmla="*/ 66400 h 176945"/>
              <a:gd name="connsiteX55" fmla="*/ 81439 w 152400"/>
              <a:gd name="connsiteY55" fmla="*/ 64825 h 176945"/>
              <a:gd name="connsiteX56" fmla="*/ 78068 w 152400"/>
              <a:gd name="connsiteY56" fmla="*/ 66400 h 176945"/>
              <a:gd name="connsiteX57" fmla="*/ 49090 w 152400"/>
              <a:gd name="connsiteY57" fmla="*/ 95378 h 176945"/>
              <a:gd name="connsiteX58" fmla="*/ 44832 w 152400"/>
              <a:gd name="connsiteY58" fmla="*/ 86210 h 176945"/>
              <a:gd name="connsiteX59" fmla="*/ 42863 w 152400"/>
              <a:gd name="connsiteY59" fmla="*/ 76200 h 176945"/>
              <a:gd name="connsiteX60" fmla="*/ 52809 w 152400"/>
              <a:gd name="connsiteY60" fmla="*/ 52332 h 176945"/>
              <a:gd name="connsiteX61" fmla="*/ 76200 w 152400"/>
              <a:gd name="connsiteY61" fmla="*/ 42863 h 176945"/>
              <a:gd name="connsiteX62" fmla="*/ 109538 w 152400"/>
              <a:gd name="connsiteY62" fmla="*/ 42863 h 176945"/>
              <a:gd name="connsiteX63" fmla="*/ 109538 w 152400"/>
              <a:gd name="connsiteY63" fmla="*/ 76200 h 176945"/>
              <a:gd name="connsiteX64" fmla="*/ 99738 w 152400"/>
              <a:gd name="connsiteY64" fmla="*/ 99738 h 176945"/>
              <a:gd name="connsiteX65" fmla="*/ 76200 w 152400"/>
              <a:gd name="connsiteY65" fmla="*/ 109538 h 17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52400" h="176945">
                <a:moveTo>
                  <a:pt x="76200" y="176945"/>
                </a:moveTo>
                <a:lnTo>
                  <a:pt x="51655" y="152400"/>
                </a:lnTo>
                <a:lnTo>
                  <a:pt x="15386" y="152400"/>
                </a:ln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37014" y="0"/>
                </a:lnTo>
                <a:cubicBezTo>
                  <a:pt x="141397" y="0"/>
                  <a:pt x="145058" y="1468"/>
                  <a:pt x="147995" y="4405"/>
                </a:cubicBezTo>
                <a:cubicBezTo>
                  <a:pt x="150932" y="7342"/>
                  <a:pt x="152400" y="11003"/>
                  <a:pt x="152400" y="15386"/>
                </a:cubicBezTo>
                <a:lnTo>
                  <a:pt x="152400" y="137014"/>
                </a:lnTo>
                <a:cubicBezTo>
                  <a:pt x="152400" y="141397"/>
                  <a:pt x="150932" y="145058"/>
                  <a:pt x="147995" y="147995"/>
                </a:cubicBezTo>
                <a:cubicBezTo>
                  <a:pt x="145058" y="150932"/>
                  <a:pt x="141397" y="152400"/>
                  <a:pt x="137014" y="152400"/>
                </a:cubicBezTo>
                <a:lnTo>
                  <a:pt x="100745" y="152400"/>
                </a:lnTo>
                <a:lnTo>
                  <a:pt x="76200" y="176945"/>
                </a:lnTo>
                <a:close/>
                <a:moveTo>
                  <a:pt x="15386" y="142875"/>
                </a:moveTo>
                <a:lnTo>
                  <a:pt x="55611" y="142875"/>
                </a:lnTo>
                <a:lnTo>
                  <a:pt x="76200" y="163464"/>
                </a:lnTo>
                <a:lnTo>
                  <a:pt x="96789" y="142875"/>
                </a:lnTo>
                <a:lnTo>
                  <a:pt x="137014" y="142875"/>
                </a:lnTo>
                <a:cubicBezTo>
                  <a:pt x="138723" y="142875"/>
                  <a:pt x="140127" y="142325"/>
                  <a:pt x="141226" y="141226"/>
                </a:cubicBezTo>
                <a:cubicBezTo>
                  <a:pt x="142325" y="140127"/>
                  <a:pt x="142875" y="138723"/>
                  <a:pt x="142875" y="137014"/>
                </a:cubicBezTo>
                <a:lnTo>
                  <a:pt x="142875" y="15386"/>
                </a:lnTo>
                <a:cubicBezTo>
                  <a:pt x="142875" y="13677"/>
                  <a:pt x="142325" y="12273"/>
                  <a:pt x="141226" y="11174"/>
                </a:cubicBezTo>
                <a:cubicBezTo>
                  <a:pt x="140127" y="10075"/>
                  <a:pt x="138723" y="9525"/>
                  <a:pt x="137014" y="9525"/>
                </a:cubicBezTo>
                <a:lnTo>
                  <a:pt x="15386" y="9525"/>
                </a:lnTo>
                <a:cubicBezTo>
                  <a:pt x="13677" y="9525"/>
                  <a:pt x="12273" y="10075"/>
                  <a:pt x="11174" y="11174"/>
                </a:cubicBezTo>
                <a:cubicBezTo>
                  <a:pt x="10075" y="12273"/>
                  <a:pt x="9525" y="13677"/>
                  <a:pt x="9525" y="15386"/>
                </a:cubicBezTo>
                <a:lnTo>
                  <a:pt x="9525" y="137014"/>
                </a:lnTo>
                <a:cubicBezTo>
                  <a:pt x="9525" y="138723"/>
                  <a:pt x="10075" y="140127"/>
                  <a:pt x="11174" y="141226"/>
                </a:cubicBezTo>
                <a:cubicBezTo>
                  <a:pt x="12273" y="142325"/>
                  <a:pt x="13677" y="142875"/>
                  <a:pt x="15386" y="142875"/>
                </a:cubicBezTo>
                <a:close/>
                <a:moveTo>
                  <a:pt x="76200" y="119063"/>
                </a:moveTo>
                <a:cubicBezTo>
                  <a:pt x="88509" y="119063"/>
                  <a:pt x="98730" y="114758"/>
                  <a:pt x="106863" y="106149"/>
                </a:cubicBezTo>
                <a:cubicBezTo>
                  <a:pt x="114996" y="97540"/>
                  <a:pt x="119063" y="87557"/>
                  <a:pt x="119063" y="76200"/>
                </a:cubicBezTo>
                <a:lnTo>
                  <a:pt x="119063" y="33338"/>
                </a:lnTo>
                <a:lnTo>
                  <a:pt x="76200" y="33338"/>
                </a:lnTo>
                <a:cubicBezTo>
                  <a:pt x="64684" y="33338"/>
                  <a:pt x="54662" y="37404"/>
                  <a:pt x="46132" y="45537"/>
                </a:cubicBezTo>
                <a:cubicBezTo>
                  <a:pt x="37602" y="53670"/>
                  <a:pt x="33338" y="63891"/>
                  <a:pt x="33338" y="76200"/>
                </a:cubicBezTo>
                <a:cubicBezTo>
                  <a:pt x="33338" y="80474"/>
                  <a:pt x="34104" y="84815"/>
                  <a:pt x="35636" y="89224"/>
                </a:cubicBezTo>
                <a:cubicBezTo>
                  <a:pt x="37169" y="93632"/>
                  <a:pt x="39370" y="98028"/>
                  <a:pt x="42240" y="102412"/>
                </a:cubicBezTo>
                <a:lnTo>
                  <a:pt x="35682" y="108786"/>
                </a:lnTo>
                <a:cubicBezTo>
                  <a:pt x="34632" y="109837"/>
                  <a:pt x="34107" y="110960"/>
                  <a:pt x="34107" y="112157"/>
                </a:cubicBezTo>
                <a:cubicBezTo>
                  <a:pt x="34107" y="113354"/>
                  <a:pt x="34632" y="114477"/>
                  <a:pt x="35682" y="115527"/>
                </a:cubicBezTo>
                <a:cubicBezTo>
                  <a:pt x="36732" y="116577"/>
                  <a:pt x="37847" y="117063"/>
                  <a:pt x="39025" y="116983"/>
                </a:cubicBezTo>
                <a:cubicBezTo>
                  <a:pt x="40204" y="116904"/>
                  <a:pt x="41336" y="116358"/>
                  <a:pt x="42423" y="115344"/>
                </a:cubicBezTo>
                <a:lnTo>
                  <a:pt x="48926" y="109446"/>
                </a:lnTo>
                <a:cubicBezTo>
                  <a:pt x="52858" y="112511"/>
                  <a:pt x="57239" y="114880"/>
                  <a:pt x="62068" y="116553"/>
                </a:cubicBezTo>
                <a:cubicBezTo>
                  <a:pt x="66898" y="118226"/>
                  <a:pt x="71608" y="119063"/>
                  <a:pt x="76200" y="119063"/>
                </a:cubicBezTo>
                <a:close/>
                <a:moveTo>
                  <a:pt x="76200" y="109538"/>
                </a:moveTo>
                <a:cubicBezTo>
                  <a:pt x="72598" y="109538"/>
                  <a:pt x="68992" y="108884"/>
                  <a:pt x="65384" y="107577"/>
                </a:cubicBezTo>
                <a:cubicBezTo>
                  <a:pt x="61775" y="106271"/>
                  <a:pt x="58652" y="104470"/>
                  <a:pt x="56014" y="102174"/>
                </a:cubicBezTo>
                <a:lnTo>
                  <a:pt x="84809" y="73379"/>
                </a:lnTo>
                <a:cubicBezTo>
                  <a:pt x="85859" y="72329"/>
                  <a:pt x="86384" y="71166"/>
                  <a:pt x="86384" y="69890"/>
                </a:cubicBezTo>
                <a:cubicBezTo>
                  <a:pt x="86384" y="68614"/>
                  <a:pt x="85859" y="67450"/>
                  <a:pt x="84809" y="66400"/>
                </a:cubicBezTo>
                <a:cubicBezTo>
                  <a:pt x="83759" y="65350"/>
                  <a:pt x="82636" y="64825"/>
                  <a:pt x="81439" y="64825"/>
                </a:cubicBezTo>
                <a:cubicBezTo>
                  <a:pt x="80242" y="64825"/>
                  <a:pt x="79118" y="65350"/>
                  <a:pt x="78068" y="66400"/>
                </a:cubicBezTo>
                <a:lnTo>
                  <a:pt x="49090" y="95378"/>
                </a:lnTo>
                <a:cubicBezTo>
                  <a:pt x="47564" y="92777"/>
                  <a:pt x="46144" y="89721"/>
                  <a:pt x="44832" y="86210"/>
                </a:cubicBezTo>
                <a:cubicBezTo>
                  <a:pt x="43519" y="82700"/>
                  <a:pt x="42863" y="79363"/>
                  <a:pt x="42863" y="76200"/>
                </a:cubicBezTo>
                <a:cubicBezTo>
                  <a:pt x="42863" y="66602"/>
                  <a:pt x="46178" y="58646"/>
                  <a:pt x="52809" y="52332"/>
                </a:cubicBezTo>
                <a:cubicBezTo>
                  <a:pt x="59440" y="46019"/>
                  <a:pt x="67237" y="42863"/>
                  <a:pt x="76200" y="42863"/>
                </a:cubicBezTo>
                <a:lnTo>
                  <a:pt x="109538" y="42863"/>
                </a:lnTo>
                <a:lnTo>
                  <a:pt x="109538" y="76200"/>
                </a:lnTo>
                <a:cubicBezTo>
                  <a:pt x="109538" y="85359"/>
                  <a:pt x="106271" y="93205"/>
                  <a:pt x="99738" y="99738"/>
                </a:cubicBezTo>
                <a:cubicBezTo>
                  <a:pt x="93205" y="106271"/>
                  <a:pt x="85359" y="109538"/>
                  <a:pt x="76200" y="109538"/>
                </a:cubicBezTo>
                <a:close/>
              </a:path>
            </a:pathLst>
          </a:custGeom>
          <a:solidFill>
            <a:schemeClr val="bg1"/>
          </a:solidFill>
          <a:ln w="238" cap="flat">
            <a:noFill/>
            <a:prstDash val="solid"/>
            <a:miter/>
          </a:ln>
        </p:spPr>
        <p:txBody>
          <a:bodyPr rtlCol="0" anchor="ctr"/>
          <a:lstStyle/>
          <a:p>
            <a:endParaRPr lang="en-RO"/>
          </a:p>
        </p:txBody>
      </p:sp>
      <p:sp>
        <p:nvSpPr>
          <p:cNvPr id="3" name="TextBox 2">
            <a:extLst>
              <a:ext uri="{FF2B5EF4-FFF2-40B4-BE49-F238E27FC236}">
                <a16:creationId xmlns:a16="http://schemas.microsoft.com/office/drawing/2014/main" id="{F2357DBA-6721-374A-8F6E-126624A4E91D}"/>
              </a:ext>
            </a:extLst>
          </p:cNvPr>
          <p:cNvSpPr txBox="1"/>
          <p:nvPr/>
        </p:nvSpPr>
        <p:spPr>
          <a:xfrm>
            <a:off x="431800" y="379681"/>
            <a:ext cx="5798177"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Ecological studies in reservoirs</a:t>
            </a:r>
          </a:p>
        </p:txBody>
      </p:sp>
      <p:sp>
        <p:nvSpPr>
          <p:cNvPr id="4" name="TextBox 3">
            <a:extLst>
              <a:ext uri="{FF2B5EF4-FFF2-40B4-BE49-F238E27FC236}">
                <a16:creationId xmlns:a16="http://schemas.microsoft.com/office/drawing/2014/main" id="{8ED76230-BE80-9F4B-A48A-F07C6496E668}"/>
              </a:ext>
            </a:extLst>
          </p:cNvPr>
          <p:cNvSpPr txBox="1"/>
          <p:nvPr/>
        </p:nvSpPr>
        <p:spPr>
          <a:xfrm>
            <a:off x="431799" y="1925053"/>
            <a:ext cx="4542135" cy="4456696"/>
          </a:xfrm>
          <a:prstGeom prst="rect">
            <a:avLst/>
          </a:prstGeom>
          <a:noFill/>
        </p:spPr>
        <p:txBody>
          <a:bodyPr wrap="square" lIns="0" tIns="0" rIns="0" bIns="0" rtlCol="0" anchor="ctr" anchorCtr="0">
            <a:noAutofit/>
          </a:bodyPr>
          <a:lstStyle/>
          <a:p>
            <a:pPr marL="342900" indent="-342900">
              <a:spcAft>
                <a:spcPts val="1200"/>
              </a:spcAft>
              <a:buFont typeface="Arial" panose="020B0604020202020204" pitchFamily="34" charset="0"/>
              <a:buChar char="•"/>
            </a:pPr>
            <a:r>
              <a:rPr lang="en-GB" sz="1600" b="1" dirty="0" err="1">
                <a:solidFill>
                  <a:schemeClr val="tx1"/>
                </a:solidFill>
              </a:rPr>
              <a:t>Multidisciplinary approach:</a:t>
            </a:r>
          </a:p>
          <a:p>
            <a:pPr marL="342900" indent="-342900">
              <a:spcAft>
                <a:spcPts val="1200"/>
              </a:spcAft>
              <a:buFont typeface="Arial" panose="020B0604020202020204" pitchFamily="34" charset="0"/>
              <a:buChar char="•"/>
            </a:pPr>
            <a:endParaRPr lang="en-GB" sz="1600" dirty="0" err="1">
              <a:solidFill>
                <a:schemeClr val="tx1"/>
              </a:solidFill>
            </a:endParaRPr>
          </a:p>
          <a:p>
            <a:pPr marL="358775">
              <a:spcAft>
                <a:spcPts val="1200"/>
              </a:spcAft>
            </a:pPr>
            <a:r>
              <a:rPr lang="en-GB" sz="1600" dirty="0" err="1">
                <a:solidFill>
                  <a:schemeClr val="tx1"/>
                </a:solidFill>
              </a:rPr>
              <a:t>– Ecology	</a:t>
            </a:r>
          </a:p>
          <a:p>
            <a:pPr marL="358775">
              <a:spcAft>
                <a:spcPts val="1200"/>
              </a:spcAft>
            </a:pPr>
            <a:r>
              <a:rPr lang="en-GB" sz="1600" dirty="0" err="1">
                <a:solidFill>
                  <a:schemeClr val="tx1"/>
                </a:solidFill>
              </a:rPr>
              <a:t>– Epidemiology</a:t>
            </a:r>
          </a:p>
          <a:p>
            <a:pPr marL="358775">
              <a:spcAft>
                <a:spcPts val="1200"/>
              </a:spcAft>
            </a:pPr>
            <a:r>
              <a:rPr lang="en-GB" sz="1600" dirty="0" err="1">
                <a:solidFill>
                  <a:schemeClr val="tx1"/>
                </a:solidFill>
              </a:rPr>
              <a:t>– Human and animal medicine</a:t>
            </a:r>
          </a:p>
          <a:p>
            <a:pPr marL="358775">
              <a:spcAft>
                <a:spcPts val="1200"/>
              </a:spcAft>
            </a:pPr>
            <a:r>
              <a:rPr lang="en-GB" sz="1600" dirty="0" err="1">
                <a:solidFill>
                  <a:schemeClr val="tx1"/>
                </a:solidFill>
              </a:rPr>
              <a:t>– Microbiology</a:t>
            </a:r>
          </a:p>
        </p:txBody>
      </p:sp>
    </p:spTree>
    <p:extLst>
      <p:ext uri="{BB962C8B-B14F-4D97-AF65-F5344CB8AC3E}">
        <p14:creationId xmlns:p14="http://schemas.microsoft.com/office/powerpoint/2010/main" val="2977340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Objectives</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7" name="TextBox 16">
            <a:extLst>
              <a:ext uri="{FF2B5EF4-FFF2-40B4-BE49-F238E27FC236}">
                <a16:creationId xmlns:a16="http://schemas.microsoft.com/office/drawing/2014/main" id="{F96390E9-2783-8F45-84FB-C39DB68D89DE}"/>
              </a:ext>
            </a:extLst>
          </p:cNvPr>
          <p:cNvSpPr txBox="1"/>
          <p:nvPr/>
        </p:nvSpPr>
        <p:spPr>
          <a:xfrm>
            <a:off x="1089204" y="4058544"/>
            <a:ext cx="6806909" cy="738664"/>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Be familiar with examples of studies conducted in the field</a:t>
            </a:r>
          </a:p>
        </p:txBody>
      </p:sp>
      <p:sp>
        <p:nvSpPr>
          <p:cNvPr id="18" name="Graphic 8">
            <a:extLst>
              <a:ext uri="{FF2B5EF4-FFF2-40B4-BE49-F238E27FC236}">
                <a16:creationId xmlns:a16="http://schemas.microsoft.com/office/drawing/2014/main" id="{53749496-A2A9-FC47-9A8C-FC0BA014206A}"/>
              </a:ext>
            </a:extLst>
          </p:cNvPr>
          <p:cNvSpPr>
            <a:spLocks noChangeAspect="1"/>
          </p:cNvSpPr>
          <p:nvPr/>
        </p:nvSpPr>
        <p:spPr>
          <a:xfrm>
            <a:off x="431800" y="4109436"/>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
        <p:nvSpPr>
          <p:cNvPr id="13" name="TextBox 12">
            <a:extLst>
              <a:ext uri="{FF2B5EF4-FFF2-40B4-BE49-F238E27FC236}">
                <a16:creationId xmlns:a16="http://schemas.microsoft.com/office/drawing/2014/main" id="{5A707704-6E9E-0945-9BFA-321583D1646C}"/>
              </a:ext>
            </a:extLst>
          </p:cNvPr>
          <p:cNvSpPr txBox="1"/>
          <p:nvPr/>
        </p:nvSpPr>
        <p:spPr>
          <a:xfrm>
            <a:off x="1089204" y="2617019"/>
            <a:ext cx="6720848" cy="738664"/>
          </a:xfrm>
          <a:prstGeom prst="rect">
            <a:avLst/>
          </a:prstGeom>
          <a:noFill/>
        </p:spPr>
        <p:txBody>
          <a:bodyPr wrap="square" lIns="0" tIns="0" rIns="0" bIns="0" rtlCol="0">
            <a:spAutoFit/>
          </a:bodyPr>
          <a:lstStyle/>
          <a:p>
            <a:r>
              <a:rPr lang="en-GB" sz="2400" b="1" dirty="0" err="1">
                <a:solidFill>
                  <a:srgbClr val="3D6C9D"/>
                </a:solidFill>
                <a:latin typeface="Arial" panose="020B0604020202020204" pitchFamily="34" charset="0"/>
                <a:cs typeface="Arial" panose="020B0604020202020204" pitchFamily="34" charset="0"/>
              </a:rPr>
              <a:t>Understand the importance of reservoir studies</a:t>
            </a:r>
          </a:p>
        </p:txBody>
      </p:sp>
      <p:sp>
        <p:nvSpPr>
          <p:cNvPr id="14" name="Graphic 8">
            <a:extLst>
              <a:ext uri="{FF2B5EF4-FFF2-40B4-BE49-F238E27FC236}">
                <a16:creationId xmlns:a16="http://schemas.microsoft.com/office/drawing/2014/main" id="{35FD6C25-8EAE-C140-8FBD-77A5B2F72C1C}"/>
              </a:ext>
            </a:extLst>
          </p:cNvPr>
          <p:cNvSpPr>
            <a:spLocks noChangeAspect="1"/>
          </p:cNvSpPr>
          <p:nvPr/>
        </p:nvSpPr>
        <p:spPr>
          <a:xfrm>
            <a:off x="431800" y="2667911"/>
            <a:ext cx="432000" cy="432000"/>
          </a:xfrm>
          <a:custGeom>
            <a:avLst/>
            <a:gdLst>
              <a:gd name="connsiteX0" fmla="*/ 85757 w 171450"/>
              <a:gd name="connsiteY0" fmla="*/ 171450 h 171450"/>
              <a:gd name="connsiteX1" fmla="*/ 52322 w 171450"/>
              <a:gd name="connsiteY1" fmla="*/ 164702 h 171450"/>
              <a:gd name="connsiteX2" fmla="*/ 25089 w 171450"/>
              <a:gd name="connsiteY2" fmla="*/ 146385 h 171450"/>
              <a:gd name="connsiteX3" fmla="*/ 6755 w 171450"/>
              <a:gd name="connsiteY3" fmla="*/ 119177 h 171450"/>
              <a:gd name="connsiteX4" fmla="*/ 0 w 171450"/>
              <a:gd name="connsiteY4" fmla="*/ 85757 h 171450"/>
              <a:gd name="connsiteX5" fmla="*/ 6751 w 171450"/>
              <a:gd name="connsiteY5" fmla="*/ 52322 h 171450"/>
              <a:gd name="connsiteX6" fmla="*/ 25075 w 171450"/>
              <a:gd name="connsiteY6" fmla="*/ 25089 h 171450"/>
              <a:gd name="connsiteX7" fmla="*/ 52292 w 171450"/>
              <a:gd name="connsiteY7" fmla="*/ 6755 h 171450"/>
              <a:gd name="connsiteX8" fmla="*/ 85725 w 171450"/>
              <a:gd name="connsiteY8" fmla="*/ 0 h 171450"/>
              <a:gd name="connsiteX9" fmla="*/ 113396 w 171450"/>
              <a:gd name="connsiteY9" fmla="*/ 4524 h 171450"/>
              <a:gd name="connsiteX10" fmla="*/ 137197 w 171450"/>
              <a:gd name="connsiteY10" fmla="*/ 17145 h 171450"/>
              <a:gd name="connsiteX11" fmla="*/ 130346 w 171450"/>
              <a:gd name="connsiteY11" fmla="*/ 24234 h 171450"/>
              <a:gd name="connsiteX12" fmla="*/ 109633 w 171450"/>
              <a:gd name="connsiteY12" fmla="*/ 13381 h 171450"/>
              <a:gd name="connsiteX13" fmla="*/ 85725 w 171450"/>
              <a:gd name="connsiteY13" fmla="*/ 9525 h 171450"/>
              <a:gd name="connsiteX14" fmla="*/ 31790 w 171450"/>
              <a:gd name="connsiteY14" fmla="*/ 31790 h 171450"/>
              <a:gd name="connsiteX15" fmla="*/ 9525 w 171450"/>
              <a:gd name="connsiteY15" fmla="*/ 85725 h 171450"/>
              <a:gd name="connsiteX16" fmla="*/ 31790 w 171450"/>
              <a:gd name="connsiteY16" fmla="*/ 139660 h 171450"/>
              <a:gd name="connsiteX17" fmla="*/ 85725 w 171450"/>
              <a:gd name="connsiteY17" fmla="*/ 161925 h 171450"/>
              <a:gd name="connsiteX18" fmla="*/ 139660 w 171450"/>
              <a:gd name="connsiteY18" fmla="*/ 139660 h 171450"/>
              <a:gd name="connsiteX19" fmla="*/ 161925 w 171450"/>
              <a:gd name="connsiteY19" fmla="*/ 85725 h 171450"/>
              <a:gd name="connsiteX20" fmla="*/ 161083 w 171450"/>
              <a:gd name="connsiteY20" fmla="*/ 74443 h 171450"/>
              <a:gd name="connsiteX21" fmla="*/ 158555 w 171450"/>
              <a:gd name="connsiteY21" fmla="*/ 63689 h 171450"/>
              <a:gd name="connsiteX22" fmla="*/ 166156 w 171450"/>
              <a:gd name="connsiteY22" fmla="*/ 55904 h 171450"/>
              <a:gd name="connsiteX23" fmla="*/ 170113 w 171450"/>
              <a:gd name="connsiteY23" fmla="*/ 70412 h 171450"/>
              <a:gd name="connsiteX24" fmla="*/ 171450 w 171450"/>
              <a:gd name="connsiteY24" fmla="*/ 85725 h 171450"/>
              <a:gd name="connsiteX25" fmla="*/ 164702 w 171450"/>
              <a:gd name="connsiteY25" fmla="*/ 119158 h 171450"/>
              <a:gd name="connsiteX26" fmla="*/ 146385 w 171450"/>
              <a:gd name="connsiteY26" fmla="*/ 146375 h 171450"/>
              <a:gd name="connsiteX27" fmla="*/ 119177 w 171450"/>
              <a:gd name="connsiteY27" fmla="*/ 164699 h 171450"/>
              <a:gd name="connsiteX28" fmla="*/ 85757 w 171450"/>
              <a:gd name="connsiteY28" fmla="*/ 171450 h 171450"/>
              <a:gd name="connsiteX29" fmla="*/ 72024 w 171450"/>
              <a:gd name="connsiteY29" fmla="*/ 122946 h 171450"/>
              <a:gd name="connsiteX30" fmla="*/ 38137 w 171450"/>
              <a:gd name="connsiteY30" fmla="*/ 89059 h 171450"/>
              <a:gd name="connsiteX31" fmla="*/ 44878 w 171450"/>
              <a:gd name="connsiteY31" fmla="*/ 82318 h 171450"/>
              <a:gd name="connsiteX32" fmla="*/ 72024 w 171450"/>
              <a:gd name="connsiteY32" fmla="*/ 109464 h 171450"/>
              <a:gd name="connsiteX33" fmla="*/ 164709 w 171450"/>
              <a:gd name="connsiteY33" fmla="*/ 16724 h 171450"/>
              <a:gd name="connsiteX34" fmla="*/ 171450 w 171450"/>
              <a:gd name="connsiteY34" fmla="*/ 23464 h 171450"/>
              <a:gd name="connsiteX35" fmla="*/ 72024 w 171450"/>
              <a:gd name="connsiteY35" fmla="*/ 12294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71450" h="171450">
                <a:moveTo>
                  <a:pt x="85757" y="171450"/>
                </a:moveTo>
                <a:cubicBezTo>
                  <a:pt x="73903" y="171450"/>
                  <a:pt x="62758" y="169201"/>
                  <a:pt x="52322" y="164702"/>
                </a:cubicBezTo>
                <a:cubicBezTo>
                  <a:pt x="41886" y="160203"/>
                  <a:pt x="32808" y="154097"/>
                  <a:pt x="25089" y="146385"/>
                </a:cubicBezTo>
                <a:cubicBezTo>
                  <a:pt x="17369" y="138672"/>
                  <a:pt x="11258" y="129603"/>
                  <a:pt x="6755" y="119177"/>
                </a:cubicBezTo>
                <a:cubicBezTo>
                  <a:pt x="2252" y="108751"/>
                  <a:pt x="0" y="97611"/>
                  <a:pt x="0" y="85757"/>
                </a:cubicBezTo>
                <a:cubicBezTo>
                  <a:pt x="0" y="73903"/>
                  <a:pt x="2250" y="62758"/>
                  <a:pt x="6751" y="52322"/>
                </a:cubicBezTo>
                <a:cubicBezTo>
                  <a:pt x="11251" y="41886"/>
                  <a:pt x="17359" y="32808"/>
                  <a:pt x="25075" y="25089"/>
                </a:cubicBezTo>
                <a:cubicBezTo>
                  <a:pt x="32790" y="17369"/>
                  <a:pt x="41862" y="11258"/>
                  <a:pt x="52292" y="6755"/>
                </a:cubicBezTo>
                <a:cubicBezTo>
                  <a:pt x="62722" y="2252"/>
                  <a:pt x="73866" y="0"/>
                  <a:pt x="85725" y="0"/>
                </a:cubicBezTo>
                <a:cubicBezTo>
                  <a:pt x="95474" y="0"/>
                  <a:pt x="104697" y="1508"/>
                  <a:pt x="113396" y="4524"/>
                </a:cubicBezTo>
                <a:cubicBezTo>
                  <a:pt x="122095" y="7541"/>
                  <a:pt x="130028" y="11747"/>
                  <a:pt x="137197" y="17145"/>
                </a:cubicBezTo>
                <a:lnTo>
                  <a:pt x="130346" y="24234"/>
                </a:lnTo>
                <a:cubicBezTo>
                  <a:pt x="124069" y="19569"/>
                  <a:pt x="117165" y="15951"/>
                  <a:pt x="109633" y="13381"/>
                </a:cubicBezTo>
                <a:cubicBezTo>
                  <a:pt x="102102" y="10810"/>
                  <a:pt x="94132" y="9525"/>
                  <a:pt x="85725" y="9525"/>
                </a:cubicBezTo>
                <a:cubicBezTo>
                  <a:pt x="64611" y="9525"/>
                  <a:pt x="46633" y="16947"/>
                  <a:pt x="31790" y="31790"/>
                </a:cubicBezTo>
                <a:cubicBezTo>
                  <a:pt x="16947" y="46633"/>
                  <a:pt x="9525" y="64611"/>
                  <a:pt x="9525" y="85725"/>
                </a:cubicBezTo>
                <a:cubicBezTo>
                  <a:pt x="9525" y="106839"/>
                  <a:pt x="16947" y="124817"/>
                  <a:pt x="31790" y="139660"/>
                </a:cubicBezTo>
                <a:cubicBezTo>
                  <a:pt x="46633" y="154503"/>
                  <a:pt x="64611" y="161925"/>
                  <a:pt x="85725" y="161925"/>
                </a:cubicBezTo>
                <a:cubicBezTo>
                  <a:pt x="106839" y="161925"/>
                  <a:pt x="124817" y="154503"/>
                  <a:pt x="139660" y="139660"/>
                </a:cubicBezTo>
                <a:cubicBezTo>
                  <a:pt x="154503" y="124817"/>
                  <a:pt x="161925" y="106839"/>
                  <a:pt x="161925" y="85725"/>
                </a:cubicBezTo>
                <a:cubicBezTo>
                  <a:pt x="161925" y="81891"/>
                  <a:pt x="161644" y="78130"/>
                  <a:pt x="161083" y="74443"/>
                </a:cubicBezTo>
                <a:cubicBezTo>
                  <a:pt x="160521" y="70756"/>
                  <a:pt x="159678" y="67171"/>
                  <a:pt x="158555" y="63689"/>
                </a:cubicBezTo>
                <a:lnTo>
                  <a:pt x="166156" y="55904"/>
                </a:lnTo>
                <a:cubicBezTo>
                  <a:pt x="167903" y="60618"/>
                  <a:pt x="169221" y="65454"/>
                  <a:pt x="170113" y="70412"/>
                </a:cubicBezTo>
                <a:cubicBezTo>
                  <a:pt x="171004" y="75371"/>
                  <a:pt x="171450" y="80475"/>
                  <a:pt x="171450" y="85725"/>
                </a:cubicBezTo>
                <a:cubicBezTo>
                  <a:pt x="171450" y="97584"/>
                  <a:pt x="169201" y="108728"/>
                  <a:pt x="164702" y="119158"/>
                </a:cubicBezTo>
                <a:cubicBezTo>
                  <a:pt x="160203" y="129588"/>
                  <a:pt x="154097" y="138660"/>
                  <a:pt x="146385" y="146375"/>
                </a:cubicBezTo>
                <a:cubicBezTo>
                  <a:pt x="138672" y="154091"/>
                  <a:pt x="129603" y="160199"/>
                  <a:pt x="119177" y="164699"/>
                </a:cubicBezTo>
                <a:cubicBezTo>
                  <a:pt x="108751" y="169200"/>
                  <a:pt x="97611" y="171450"/>
                  <a:pt x="85757" y="171450"/>
                </a:cubicBezTo>
                <a:close/>
                <a:moveTo>
                  <a:pt x="72024" y="122946"/>
                </a:moveTo>
                <a:lnTo>
                  <a:pt x="38137" y="89059"/>
                </a:lnTo>
                <a:lnTo>
                  <a:pt x="44878" y="82318"/>
                </a:lnTo>
                <a:lnTo>
                  <a:pt x="72024" y="109464"/>
                </a:lnTo>
                <a:lnTo>
                  <a:pt x="164709" y="16724"/>
                </a:lnTo>
                <a:lnTo>
                  <a:pt x="171450" y="23464"/>
                </a:lnTo>
                <a:lnTo>
                  <a:pt x="72024" y="122946"/>
                </a:lnTo>
                <a:close/>
              </a:path>
            </a:pathLst>
          </a:custGeom>
          <a:solidFill>
            <a:srgbClr val="3D6C9D"/>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3567741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D492069-C173-2043-B2C3-2E581BD8D520}"/>
              </a:ext>
            </a:extLst>
          </p:cNvPr>
          <p:cNvSpPr/>
          <p:nvPr/>
        </p:nvSpPr>
        <p:spPr>
          <a:xfrm>
            <a:off x="0" y="0"/>
            <a:ext cx="9143999" cy="6858000"/>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13" name="Elbow Connector 12">
            <a:extLst>
              <a:ext uri="{FF2B5EF4-FFF2-40B4-BE49-F238E27FC236}">
                <a16:creationId xmlns:a16="http://schemas.microsoft.com/office/drawing/2014/main" id="{DD3EFF14-2C6D-7241-93FF-F6C77F36F324}"/>
              </a:ext>
            </a:extLst>
          </p:cNvPr>
          <p:cNvCxnSpPr>
            <a:stCxn id="6" idx="3"/>
            <a:endCxn id="3" idx="1"/>
          </p:cNvCxnSpPr>
          <p:nvPr/>
        </p:nvCxnSpPr>
        <p:spPr>
          <a:xfrm>
            <a:off x="3492000" y="1719000"/>
            <a:ext cx="316325" cy="946325"/>
          </a:xfrm>
          <a:prstGeom prst="bentConnector2">
            <a:avLst/>
          </a:prstGeom>
          <a:ln w="19050" cap="rnd">
            <a:solidFill>
              <a:srgbClr val="005C8D"/>
            </a:solidFill>
            <a:prstDash val="sysDot"/>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8FC71E7E-5C3C-7F43-92BA-42EF8F4DB7DE}"/>
              </a:ext>
            </a:extLst>
          </p:cNvPr>
          <p:cNvCxnSpPr>
            <a:cxnSpLocks/>
            <a:stCxn id="7" idx="1"/>
            <a:endCxn id="3" idx="7"/>
          </p:cNvCxnSpPr>
          <p:nvPr/>
        </p:nvCxnSpPr>
        <p:spPr>
          <a:xfrm rot="10800000" flipV="1">
            <a:off x="5335676" y="1718999"/>
            <a:ext cx="316325" cy="946325"/>
          </a:xfrm>
          <a:prstGeom prst="bentConnector2">
            <a:avLst/>
          </a:prstGeom>
          <a:ln w="19050" cap="rnd">
            <a:solidFill>
              <a:srgbClr val="005C8D"/>
            </a:solidFill>
            <a:prstDash val="sysDot"/>
          </a:ln>
        </p:spPr>
        <p:style>
          <a:lnRef idx="1">
            <a:schemeClr val="accent1"/>
          </a:lnRef>
          <a:fillRef idx="0">
            <a:schemeClr val="accent1"/>
          </a:fillRef>
          <a:effectRef idx="0">
            <a:schemeClr val="accent1"/>
          </a:effectRef>
          <a:fontRef idx="minor">
            <a:schemeClr val="tx1"/>
          </a:fontRef>
        </p:style>
      </p:cxnSp>
      <p:cxnSp>
        <p:nvCxnSpPr>
          <p:cNvPr id="17" name="Elbow Connector 16">
            <a:extLst>
              <a:ext uri="{FF2B5EF4-FFF2-40B4-BE49-F238E27FC236}">
                <a16:creationId xmlns:a16="http://schemas.microsoft.com/office/drawing/2014/main" id="{927B04F6-CF6F-3943-9593-70D0CDE3A994}"/>
              </a:ext>
            </a:extLst>
          </p:cNvPr>
          <p:cNvCxnSpPr>
            <a:cxnSpLocks/>
            <a:stCxn id="8" idx="3"/>
            <a:endCxn id="3" idx="3"/>
          </p:cNvCxnSpPr>
          <p:nvPr/>
        </p:nvCxnSpPr>
        <p:spPr>
          <a:xfrm flipV="1">
            <a:off x="3492000" y="4192675"/>
            <a:ext cx="316325" cy="946325"/>
          </a:xfrm>
          <a:prstGeom prst="bentConnector2">
            <a:avLst/>
          </a:prstGeom>
          <a:ln w="19050" cap="rnd">
            <a:solidFill>
              <a:srgbClr val="005C8D"/>
            </a:solidFill>
            <a:prstDash val="sysDot"/>
          </a:ln>
        </p:spPr>
        <p:style>
          <a:lnRef idx="1">
            <a:schemeClr val="accent1"/>
          </a:lnRef>
          <a:fillRef idx="0">
            <a:schemeClr val="accent1"/>
          </a:fillRef>
          <a:effectRef idx="0">
            <a:schemeClr val="accent1"/>
          </a:effectRef>
          <a:fontRef idx="minor">
            <a:schemeClr val="tx1"/>
          </a:fontRef>
        </p:style>
      </p:cxnSp>
      <p:cxnSp>
        <p:nvCxnSpPr>
          <p:cNvPr id="20" name="Elbow Connector 19">
            <a:extLst>
              <a:ext uri="{FF2B5EF4-FFF2-40B4-BE49-F238E27FC236}">
                <a16:creationId xmlns:a16="http://schemas.microsoft.com/office/drawing/2014/main" id="{9262CCAE-F202-1247-9406-106CD638BE56}"/>
              </a:ext>
            </a:extLst>
          </p:cNvPr>
          <p:cNvCxnSpPr>
            <a:cxnSpLocks/>
            <a:stCxn id="9" idx="1"/>
            <a:endCxn id="3" idx="5"/>
          </p:cNvCxnSpPr>
          <p:nvPr/>
        </p:nvCxnSpPr>
        <p:spPr>
          <a:xfrm rot="10800000">
            <a:off x="5335676" y="4192676"/>
            <a:ext cx="316325" cy="946325"/>
          </a:xfrm>
          <a:prstGeom prst="bentConnector2">
            <a:avLst/>
          </a:prstGeom>
          <a:ln w="19050" cap="rnd">
            <a:solidFill>
              <a:srgbClr val="005C8D"/>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25945E4-AD0F-A24A-90C1-8F2FB73744E5}"/>
              </a:ext>
            </a:extLst>
          </p:cNvPr>
          <p:cNvCxnSpPr>
            <a:stCxn id="4" idx="3"/>
            <a:endCxn id="3" idx="2"/>
          </p:cNvCxnSpPr>
          <p:nvPr/>
        </p:nvCxnSpPr>
        <p:spPr>
          <a:xfrm>
            <a:off x="2771800" y="3429000"/>
            <a:ext cx="720200" cy="0"/>
          </a:xfrm>
          <a:prstGeom prst="line">
            <a:avLst/>
          </a:prstGeom>
          <a:ln w="19050" cap="rnd">
            <a:solidFill>
              <a:srgbClr val="005C8D"/>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0CA7BB0-4BAB-DD43-A96C-8FC874CEBA63}"/>
              </a:ext>
            </a:extLst>
          </p:cNvPr>
          <p:cNvCxnSpPr>
            <a:cxnSpLocks/>
            <a:stCxn id="3" idx="6"/>
            <a:endCxn id="5" idx="1"/>
          </p:cNvCxnSpPr>
          <p:nvPr/>
        </p:nvCxnSpPr>
        <p:spPr>
          <a:xfrm>
            <a:off x="5652000" y="3429000"/>
            <a:ext cx="683688" cy="0"/>
          </a:xfrm>
          <a:prstGeom prst="line">
            <a:avLst/>
          </a:prstGeom>
          <a:ln w="19050" cap="rnd">
            <a:solidFill>
              <a:srgbClr val="005C8D"/>
            </a:solidFill>
            <a:prstDash val="sysDot"/>
          </a:ln>
        </p:spPr>
        <p:style>
          <a:lnRef idx="1">
            <a:schemeClr val="accent1"/>
          </a:lnRef>
          <a:fillRef idx="0">
            <a:schemeClr val="accent1"/>
          </a:fillRef>
          <a:effectRef idx="0">
            <a:schemeClr val="accent1"/>
          </a:effectRef>
          <a:fontRef idx="minor">
            <a:schemeClr val="tx1"/>
          </a:fontRef>
        </p:style>
      </p:cxnSp>
      <p:sp>
        <p:nvSpPr>
          <p:cNvPr id="3" name="Google Shape;140;p4">
            <a:extLst>
              <a:ext uri="{FF2B5EF4-FFF2-40B4-BE49-F238E27FC236}">
                <a16:creationId xmlns:a16="http://schemas.microsoft.com/office/drawing/2014/main" id="{9244E19F-9FEA-5646-A926-45BD4986AF63}"/>
              </a:ext>
            </a:extLst>
          </p:cNvPr>
          <p:cNvSpPr>
            <a:spLocks noChangeAspect="1"/>
          </p:cNvSpPr>
          <p:nvPr/>
        </p:nvSpPr>
        <p:spPr>
          <a:xfrm>
            <a:off x="3492000" y="2349000"/>
            <a:ext cx="2160000" cy="2160000"/>
          </a:xfrm>
          <a:prstGeom prst="ellipse">
            <a:avLst/>
          </a:prstGeom>
          <a:solidFill>
            <a:srgbClr val="005C8D"/>
          </a:solidFill>
          <a:ln w="19050">
            <a:solidFill>
              <a:schemeClr val="bg1"/>
            </a:solidFill>
          </a:ln>
          <a:effectLst>
            <a:outerShdw blurRad="50800" dist="38100" dir="5400000" algn="t" rotWithShape="0">
              <a:prstClr val="black">
                <a:alpha val="40000"/>
              </a:prstClr>
            </a:outerShdw>
          </a:effectLst>
        </p:spPr>
        <p:txBody>
          <a:bodyPr spcFirstLastPara="1" wrap="none" lIns="91425" tIns="91425" rIns="91425" bIns="91425" anchor="ctr" anchorCtr="0">
            <a:noAutofit/>
          </a:bodyPr>
          <a:lstStyle/>
          <a:p>
            <a:pPr marL="0" lvl="0" indent="0" algn="ctr" rtl="0">
              <a:lnSpc>
                <a:spcPct val="140000"/>
              </a:lnSpc>
              <a:spcBef>
                <a:spcPts val="0"/>
              </a:spcBef>
              <a:spcAft>
                <a:spcPts val="0"/>
              </a:spcAft>
              <a:buNone/>
            </a:pPr>
            <a:r>
              <a:rPr lang="en-US" sz="1600" b="1">
                <a:solidFill>
                  <a:schemeClr val="bg1"/>
                </a:solidFill>
              </a:rPr>
              <a:t>RESERVOIRS</a:t>
            </a:r>
          </a:p>
          <a:p>
            <a:pPr marL="0" lvl="0" indent="0" algn="ctr" rtl="0">
              <a:lnSpc>
                <a:spcPct val="140000"/>
              </a:lnSpc>
              <a:spcBef>
                <a:spcPts val="0"/>
              </a:spcBef>
              <a:spcAft>
                <a:spcPts val="0"/>
              </a:spcAft>
              <a:buNone/>
            </a:pPr>
            <a:r>
              <a:rPr lang="en-US" sz="1600" b="1">
                <a:solidFill>
                  <a:schemeClr val="bg1"/>
                </a:solidFill>
              </a:rPr>
              <a:t>STUDIES</a:t>
            </a:r>
            <a:endParaRPr sz="1600" b="1">
              <a:solidFill>
                <a:schemeClr val="bg1"/>
              </a:solidFill>
            </a:endParaRPr>
          </a:p>
        </p:txBody>
      </p:sp>
      <p:sp>
        <p:nvSpPr>
          <p:cNvPr id="4" name="Rounded Rectangle 3">
            <a:extLst>
              <a:ext uri="{FF2B5EF4-FFF2-40B4-BE49-F238E27FC236}">
                <a16:creationId xmlns:a16="http://schemas.microsoft.com/office/drawing/2014/main" id="{E68F31D8-4FDC-D445-AD90-5BE9AEFBB896}"/>
              </a:ext>
            </a:extLst>
          </p:cNvPr>
          <p:cNvSpPr/>
          <p:nvPr/>
        </p:nvSpPr>
        <p:spPr>
          <a:xfrm>
            <a:off x="431800" y="2799000"/>
            <a:ext cx="2340000" cy="1260000"/>
          </a:xfrm>
          <a:prstGeom prst="roundRect">
            <a:avLst>
              <a:gd name="adj" fmla="val 14174"/>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pPr algn="r"/>
            <a:r>
              <a:rPr lang="en-GB" sz="1600" dirty="0">
                <a:latin typeface="Arial" panose="020B0604020202020204" pitchFamily="34" charset="0"/>
                <a:cs typeface="Arial" panose="020B0604020202020204" pitchFamily="34" charset="0"/>
              </a:rPr>
              <a:t>Time and space patterns in the host-pathogen dynamic</a:t>
            </a:r>
          </a:p>
        </p:txBody>
      </p:sp>
      <p:sp>
        <p:nvSpPr>
          <p:cNvPr id="5" name="Rounded Rectangle 4">
            <a:extLst>
              <a:ext uri="{FF2B5EF4-FFF2-40B4-BE49-F238E27FC236}">
                <a16:creationId xmlns:a16="http://schemas.microsoft.com/office/drawing/2014/main" id="{017F17FD-7CAA-6D42-8EE3-D9D16096112D}"/>
              </a:ext>
            </a:extLst>
          </p:cNvPr>
          <p:cNvSpPr/>
          <p:nvPr/>
        </p:nvSpPr>
        <p:spPr>
          <a:xfrm>
            <a:off x="6335688" y="2799000"/>
            <a:ext cx="2340000" cy="1260000"/>
          </a:xfrm>
          <a:prstGeom prst="roundRect">
            <a:avLst>
              <a:gd name="adj" fmla="val 14174"/>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r>
              <a:rPr lang="en-GB" sz="1600" dirty="0">
                <a:latin typeface="Arial" panose="020B0604020202020204" pitchFamily="34" charset="0"/>
                <a:cs typeface="Arial" panose="020B0604020202020204" pitchFamily="34" charset="0"/>
              </a:rPr>
              <a:t>Development of predictive models</a:t>
            </a:r>
          </a:p>
        </p:txBody>
      </p:sp>
      <p:sp>
        <p:nvSpPr>
          <p:cNvPr id="6" name="Rounded Rectangle 5">
            <a:extLst>
              <a:ext uri="{FF2B5EF4-FFF2-40B4-BE49-F238E27FC236}">
                <a16:creationId xmlns:a16="http://schemas.microsoft.com/office/drawing/2014/main" id="{49907588-D308-6348-9FB7-6BA1ABA44D38}"/>
              </a:ext>
            </a:extLst>
          </p:cNvPr>
          <p:cNvSpPr/>
          <p:nvPr/>
        </p:nvSpPr>
        <p:spPr>
          <a:xfrm>
            <a:off x="1152000" y="1089000"/>
            <a:ext cx="2340000" cy="1260000"/>
          </a:xfrm>
          <a:prstGeom prst="roundRect">
            <a:avLst>
              <a:gd name="adj" fmla="val 14174"/>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pPr algn="r"/>
            <a:r>
              <a:rPr lang="en-GB" sz="1600" dirty="0">
                <a:latin typeface="Arial" panose="020B0604020202020204" pitchFamily="34" charset="0"/>
                <a:cs typeface="Arial" panose="020B0604020202020204" pitchFamily="34" charset="0"/>
              </a:rPr>
              <a:t>Geographic distribution of the host</a:t>
            </a:r>
          </a:p>
        </p:txBody>
      </p:sp>
      <p:sp>
        <p:nvSpPr>
          <p:cNvPr id="7" name="Rounded Rectangle 6">
            <a:extLst>
              <a:ext uri="{FF2B5EF4-FFF2-40B4-BE49-F238E27FC236}">
                <a16:creationId xmlns:a16="http://schemas.microsoft.com/office/drawing/2014/main" id="{A50069C4-6F22-6F43-AD76-320C4C13E8FB}"/>
              </a:ext>
            </a:extLst>
          </p:cNvPr>
          <p:cNvSpPr/>
          <p:nvPr/>
        </p:nvSpPr>
        <p:spPr>
          <a:xfrm>
            <a:off x="5652000" y="1089000"/>
            <a:ext cx="2340000" cy="1260000"/>
          </a:xfrm>
          <a:prstGeom prst="roundRect">
            <a:avLst>
              <a:gd name="adj" fmla="val 14174"/>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r>
              <a:rPr lang="en-GB" sz="1600" dirty="0">
                <a:latin typeface="Arial" panose="020B0604020202020204" pitchFamily="34" charset="0"/>
                <a:cs typeface="Arial" panose="020B0604020202020204" pitchFamily="34" charset="0"/>
              </a:rPr>
              <a:t>Distribution of the host and pathogen among various habitats</a:t>
            </a:r>
          </a:p>
        </p:txBody>
      </p:sp>
      <p:sp>
        <p:nvSpPr>
          <p:cNvPr id="8" name="Rounded Rectangle 7">
            <a:extLst>
              <a:ext uri="{FF2B5EF4-FFF2-40B4-BE49-F238E27FC236}">
                <a16:creationId xmlns:a16="http://schemas.microsoft.com/office/drawing/2014/main" id="{925FA96A-880B-9747-AC9F-616B7D5DB1A3}"/>
              </a:ext>
            </a:extLst>
          </p:cNvPr>
          <p:cNvSpPr/>
          <p:nvPr/>
        </p:nvSpPr>
        <p:spPr>
          <a:xfrm>
            <a:off x="1152000" y="4509000"/>
            <a:ext cx="2340000" cy="1260000"/>
          </a:xfrm>
          <a:prstGeom prst="roundRect">
            <a:avLst>
              <a:gd name="adj" fmla="val 14174"/>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pPr algn="r"/>
            <a:r>
              <a:rPr lang="en-GB" sz="1600" dirty="0">
                <a:latin typeface="Arial" panose="020B0604020202020204" pitchFamily="34" charset="0"/>
                <a:cs typeface="Arial" panose="020B0604020202020204" pitchFamily="34" charset="0"/>
              </a:rPr>
              <a:t>Prevalence of infection among host sub-populations</a:t>
            </a:r>
          </a:p>
        </p:txBody>
      </p:sp>
      <p:sp>
        <p:nvSpPr>
          <p:cNvPr id="9" name="Rounded Rectangle 8">
            <a:extLst>
              <a:ext uri="{FF2B5EF4-FFF2-40B4-BE49-F238E27FC236}">
                <a16:creationId xmlns:a16="http://schemas.microsoft.com/office/drawing/2014/main" id="{F3D8004D-F68D-0741-B20C-3A16424769C7}"/>
              </a:ext>
            </a:extLst>
          </p:cNvPr>
          <p:cNvSpPr/>
          <p:nvPr/>
        </p:nvSpPr>
        <p:spPr>
          <a:xfrm>
            <a:off x="5652000" y="4509000"/>
            <a:ext cx="2340000" cy="1260000"/>
          </a:xfrm>
          <a:prstGeom prst="roundRect">
            <a:avLst>
              <a:gd name="adj" fmla="val 14174"/>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08000" rIns="180000" bIns="108000" rtlCol="0" anchor="ctr"/>
          <a:lstStyle/>
          <a:p>
            <a:r>
              <a:rPr lang="en-GB" sz="1600" dirty="0">
                <a:latin typeface="Arial" panose="020B0604020202020204" pitchFamily="34" charset="0"/>
                <a:cs typeface="Arial" panose="020B0604020202020204" pitchFamily="34" charset="0"/>
              </a:rPr>
              <a:t>Geographic range of the pathogen within the range of the host</a:t>
            </a:r>
          </a:p>
        </p:txBody>
      </p:sp>
    </p:spTree>
    <p:extLst>
      <p:ext uri="{BB962C8B-B14F-4D97-AF65-F5344CB8AC3E}">
        <p14:creationId xmlns:p14="http://schemas.microsoft.com/office/powerpoint/2010/main" val="4070494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57">
            <a:extLst>
              <a:ext uri="{FF2B5EF4-FFF2-40B4-BE49-F238E27FC236}">
                <a16:creationId xmlns:a16="http://schemas.microsoft.com/office/drawing/2014/main" id="{33A41220-2043-1E46-99DC-6A2DA134C434}"/>
              </a:ext>
            </a:extLst>
          </p:cNvPr>
          <p:cNvGrpSpPr>
            <a:grpSpLocks noChangeAspect="1"/>
          </p:cNvGrpSpPr>
          <p:nvPr/>
        </p:nvGrpSpPr>
        <p:grpSpPr>
          <a:xfrm>
            <a:off x="7063407" y="1857054"/>
            <a:ext cx="1440000" cy="1440000"/>
            <a:chOff x="2743200" y="1600200"/>
            <a:chExt cx="3657600" cy="3657600"/>
          </a:xfrm>
          <a:solidFill>
            <a:schemeClr val="bg1"/>
          </a:solidFill>
        </p:grpSpPr>
        <p:sp>
          <p:nvSpPr>
            <p:cNvPr id="3" name="Freeform 2">
              <a:extLst>
                <a:ext uri="{FF2B5EF4-FFF2-40B4-BE49-F238E27FC236}">
                  <a16:creationId xmlns:a16="http://schemas.microsoft.com/office/drawing/2014/main" id="{13559693-1E46-6E48-A123-46121D515099}"/>
                </a:ext>
              </a:extLst>
            </p:cNvPr>
            <p:cNvSpPr/>
            <p:nvPr/>
          </p:nvSpPr>
          <p:spPr>
            <a:xfrm>
              <a:off x="2742914" y="1600200"/>
              <a:ext cx="3657600" cy="3657314"/>
            </a:xfrm>
            <a:custGeom>
              <a:avLst/>
              <a:gdLst>
                <a:gd name="connsiteX0" fmla="*/ 1522072 w 3657600"/>
                <a:gd name="connsiteY0" fmla="*/ 160 h 3657314"/>
                <a:gd name="connsiteX1" fmla="*/ 2136434 w 3657600"/>
                <a:gd name="connsiteY1" fmla="*/ 160 h 3657314"/>
                <a:gd name="connsiteX2" fmla="*/ 2288263 w 3657600"/>
                <a:gd name="connsiteY2" fmla="*/ 143511 h 3657314"/>
                <a:gd name="connsiteX3" fmla="*/ 2371702 w 3657600"/>
                <a:gd name="connsiteY3" fmla="*/ 143511 h 3657314"/>
                <a:gd name="connsiteX4" fmla="*/ 2575251 w 3657600"/>
                <a:gd name="connsiteY4" fmla="*/ 308008 h 3657314"/>
                <a:gd name="connsiteX5" fmla="*/ 2581538 w 3657600"/>
                <a:gd name="connsiteY5" fmla="*/ 400210 h 3657314"/>
                <a:gd name="connsiteX6" fmla="*/ 2581538 w 3657600"/>
                <a:gd name="connsiteY6" fmla="*/ 573374 h 3657314"/>
                <a:gd name="connsiteX7" fmla="*/ 2953775 w 3657600"/>
                <a:gd name="connsiteY7" fmla="*/ 573374 h 3657314"/>
                <a:gd name="connsiteX8" fmla="*/ 3265242 w 3657600"/>
                <a:gd name="connsiteY8" fmla="*/ 814642 h 3657314"/>
                <a:gd name="connsiteX9" fmla="*/ 3500605 w 3657600"/>
                <a:gd name="connsiteY9" fmla="*/ 1729042 h 3657314"/>
                <a:gd name="connsiteX10" fmla="*/ 3515845 w 3657600"/>
                <a:gd name="connsiteY10" fmla="*/ 1759427 h 3657314"/>
                <a:gd name="connsiteX11" fmla="*/ 3657767 w 3657600"/>
                <a:gd name="connsiteY11" fmla="*/ 1964500 h 3657314"/>
                <a:gd name="connsiteX12" fmla="*/ 3657767 w 3657600"/>
                <a:gd name="connsiteY12" fmla="*/ 2050225 h 3657314"/>
                <a:gd name="connsiteX13" fmla="*/ 3516512 w 3657600"/>
                <a:gd name="connsiteY13" fmla="*/ 2256251 h 3657314"/>
                <a:gd name="connsiteX14" fmla="*/ 3502319 w 3657600"/>
                <a:gd name="connsiteY14" fmla="*/ 2287017 h 3657314"/>
                <a:gd name="connsiteX15" fmla="*/ 3265147 w 3657600"/>
                <a:gd name="connsiteY15" fmla="*/ 3414301 h 3657314"/>
                <a:gd name="connsiteX16" fmla="*/ 2966443 w 3657600"/>
                <a:gd name="connsiteY16" fmla="*/ 3657474 h 3657314"/>
                <a:gd name="connsiteX17" fmla="*/ 691301 w 3657600"/>
                <a:gd name="connsiteY17" fmla="*/ 3657474 h 3657314"/>
                <a:gd name="connsiteX18" fmla="*/ 392788 w 3657600"/>
                <a:gd name="connsiteY18" fmla="*/ 3414205 h 3657314"/>
                <a:gd name="connsiteX19" fmla="*/ 155520 w 3657600"/>
                <a:gd name="connsiteY19" fmla="*/ 2286922 h 3657314"/>
                <a:gd name="connsiteX20" fmla="*/ 141518 w 3657600"/>
                <a:gd name="connsiteY20" fmla="*/ 2255965 h 3657314"/>
                <a:gd name="connsiteX21" fmla="*/ 167 w 3657600"/>
                <a:gd name="connsiteY21" fmla="*/ 2050225 h 3657314"/>
                <a:gd name="connsiteX22" fmla="*/ 167 w 3657600"/>
                <a:gd name="connsiteY22" fmla="*/ 1964500 h 3657314"/>
                <a:gd name="connsiteX23" fmla="*/ 127136 w 3657600"/>
                <a:gd name="connsiteY23" fmla="*/ 1769047 h 3657314"/>
                <a:gd name="connsiteX24" fmla="*/ 157425 w 3657600"/>
                <a:gd name="connsiteY24" fmla="*/ 1725328 h 3657314"/>
                <a:gd name="connsiteX25" fmla="*/ 394121 w 3657600"/>
                <a:gd name="connsiteY25" fmla="*/ 807499 h 3657314"/>
                <a:gd name="connsiteX26" fmla="*/ 697112 w 3657600"/>
                <a:gd name="connsiteY26" fmla="*/ 573279 h 3657314"/>
                <a:gd name="connsiteX27" fmla="*/ 1036202 w 3657600"/>
                <a:gd name="connsiteY27" fmla="*/ 573279 h 3657314"/>
                <a:gd name="connsiteX28" fmla="*/ 1077159 w 3657600"/>
                <a:gd name="connsiteY28" fmla="*/ 571088 h 3657314"/>
                <a:gd name="connsiteX29" fmla="*/ 1077731 w 3657600"/>
                <a:gd name="connsiteY29" fmla="*/ 346584 h 3657314"/>
                <a:gd name="connsiteX30" fmla="*/ 1247847 w 3657600"/>
                <a:gd name="connsiteY30" fmla="*/ 149321 h 3657314"/>
                <a:gd name="connsiteX31" fmla="*/ 1370815 w 3657600"/>
                <a:gd name="connsiteY31" fmla="*/ 140463 h 3657314"/>
                <a:gd name="connsiteX32" fmla="*/ 1522072 w 3657600"/>
                <a:gd name="connsiteY32" fmla="*/ 160 h 3657314"/>
                <a:gd name="connsiteX33" fmla="*/ 309063 w 3657600"/>
                <a:gd name="connsiteY33" fmla="*/ 1718851 h 3657314"/>
                <a:gd name="connsiteX34" fmla="*/ 3348586 w 3657600"/>
                <a:gd name="connsiteY34" fmla="*/ 1718851 h 3657314"/>
                <a:gd name="connsiteX35" fmla="*/ 3342204 w 3657600"/>
                <a:gd name="connsiteY35" fmla="*/ 1688275 h 3657314"/>
                <a:gd name="connsiteX36" fmla="*/ 3126558 w 3657600"/>
                <a:gd name="connsiteY36" fmla="*/ 849313 h 3657314"/>
                <a:gd name="connsiteX37" fmla="*/ 2956061 w 3657600"/>
                <a:gd name="connsiteY37" fmla="*/ 716916 h 3657314"/>
                <a:gd name="connsiteX38" fmla="*/ 2016991 w 3657600"/>
                <a:gd name="connsiteY38" fmla="*/ 716916 h 3657314"/>
                <a:gd name="connsiteX39" fmla="*/ 695778 w 3657600"/>
                <a:gd name="connsiteY39" fmla="*/ 716916 h 3657314"/>
                <a:gd name="connsiteX40" fmla="*/ 533853 w 3657600"/>
                <a:gd name="connsiteY40" fmla="*/ 841884 h 3657314"/>
                <a:gd name="connsiteX41" fmla="*/ 393931 w 3657600"/>
                <a:gd name="connsiteY41" fmla="*/ 1383856 h 3657314"/>
                <a:gd name="connsiteX42" fmla="*/ 309063 w 3657600"/>
                <a:gd name="connsiteY42" fmla="*/ 1718851 h 3657314"/>
                <a:gd name="connsiteX43" fmla="*/ 3353729 w 3657600"/>
                <a:gd name="connsiteY43" fmla="*/ 2296828 h 3657314"/>
                <a:gd name="connsiteX44" fmla="*/ 307634 w 3657600"/>
                <a:gd name="connsiteY44" fmla="*/ 2296828 h 3657314"/>
                <a:gd name="connsiteX45" fmla="*/ 309825 w 3657600"/>
                <a:gd name="connsiteY45" fmla="*/ 2323402 h 3657314"/>
                <a:gd name="connsiteX46" fmla="*/ 535282 w 3657600"/>
                <a:gd name="connsiteY46" fmla="*/ 3390964 h 3657314"/>
                <a:gd name="connsiteX47" fmla="*/ 686539 w 3657600"/>
                <a:gd name="connsiteY47" fmla="*/ 3514789 h 3657314"/>
                <a:gd name="connsiteX48" fmla="*/ 2971967 w 3657600"/>
                <a:gd name="connsiteY48" fmla="*/ 3514789 h 3657314"/>
                <a:gd name="connsiteX49" fmla="*/ 3123320 w 3657600"/>
                <a:gd name="connsiteY49" fmla="*/ 3390964 h 3657314"/>
                <a:gd name="connsiteX50" fmla="*/ 3315439 w 3657600"/>
                <a:gd name="connsiteY50" fmla="*/ 2480279 h 3657314"/>
                <a:gd name="connsiteX51" fmla="*/ 3353729 w 3657600"/>
                <a:gd name="connsiteY51" fmla="*/ 2296828 h 3657314"/>
                <a:gd name="connsiteX52" fmla="*/ 1827348 w 3657600"/>
                <a:gd name="connsiteY52" fmla="*/ 2151286 h 3657314"/>
                <a:gd name="connsiteX53" fmla="*/ 3338204 w 3657600"/>
                <a:gd name="connsiteY53" fmla="*/ 2151286 h 3657314"/>
                <a:gd name="connsiteX54" fmla="*/ 3384590 w 3657600"/>
                <a:gd name="connsiteY54" fmla="*/ 2150428 h 3657314"/>
                <a:gd name="connsiteX55" fmla="*/ 3513377 w 3657600"/>
                <a:gd name="connsiteY55" fmla="*/ 1994735 h 3657314"/>
                <a:gd name="connsiteX56" fmla="*/ 3509844 w 3657600"/>
                <a:gd name="connsiteY56" fmla="*/ 1973930 h 3657314"/>
                <a:gd name="connsiteX57" fmla="*/ 3350872 w 3657600"/>
                <a:gd name="connsiteY57" fmla="*/ 1864678 h 3657314"/>
                <a:gd name="connsiteX58" fmla="*/ 307634 w 3657600"/>
                <a:gd name="connsiteY58" fmla="*/ 1864678 h 3657314"/>
                <a:gd name="connsiteX59" fmla="*/ 275535 w 3657600"/>
                <a:gd name="connsiteY59" fmla="*/ 1865345 h 3657314"/>
                <a:gd name="connsiteX60" fmla="*/ 144694 w 3657600"/>
                <a:gd name="connsiteY60" fmla="*/ 2020904 h 3657314"/>
                <a:gd name="connsiteX61" fmla="*/ 151710 w 3657600"/>
                <a:gd name="connsiteY61" fmla="*/ 2054512 h 3657314"/>
                <a:gd name="connsiteX62" fmla="*/ 305920 w 3657600"/>
                <a:gd name="connsiteY62" fmla="*/ 2151286 h 3657314"/>
                <a:gd name="connsiteX63" fmla="*/ 1221368 w 3657600"/>
                <a:gd name="connsiteY63" fmla="*/ 571279 h 3657314"/>
                <a:gd name="connsiteX64" fmla="*/ 2438282 w 3657600"/>
                <a:gd name="connsiteY64" fmla="*/ 571279 h 3657314"/>
                <a:gd name="connsiteX65" fmla="*/ 2438282 w 3657600"/>
                <a:gd name="connsiteY65" fmla="*/ 380779 h 3657314"/>
                <a:gd name="connsiteX66" fmla="*/ 2294740 w 3657600"/>
                <a:gd name="connsiteY66" fmla="*/ 287434 h 3657314"/>
                <a:gd name="connsiteX67" fmla="*/ 2282548 w 3657600"/>
                <a:gd name="connsiteY67" fmla="*/ 303055 h 3657314"/>
                <a:gd name="connsiteX68" fmla="*/ 2075760 w 3657600"/>
                <a:gd name="connsiteY68" fmla="*/ 430309 h 3657314"/>
                <a:gd name="connsiteX69" fmla="*/ 1579698 w 3657600"/>
                <a:gd name="connsiteY69" fmla="*/ 429642 h 3657314"/>
                <a:gd name="connsiteX70" fmla="*/ 1513023 w 3657600"/>
                <a:gd name="connsiteY70" fmla="*/ 423355 h 3657314"/>
                <a:gd name="connsiteX71" fmla="*/ 1369481 w 3657600"/>
                <a:gd name="connsiteY71" fmla="*/ 286672 h 3657314"/>
                <a:gd name="connsiteX72" fmla="*/ 1290043 w 3657600"/>
                <a:gd name="connsiteY72" fmla="*/ 286672 h 3657314"/>
                <a:gd name="connsiteX73" fmla="*/ 1222511 w 3657600"/>
                <a:gd name="connsiteY73" fmla="*/ 347917 h 3657314"/>
                <a:gd name="connsiteX74" fmla="*/ 1221368 w 3657600"/>
                <a:gd name="connsiteY74" fmla="*/ 571279 h 3657314"/>
                <a:gd name="connsiteX75" fmla="*/ 1832587 w 3657600"/>
                <a:gd name="connsiteY75" fmla="*/ 143320 h 3657314"/>
                <a:gd name="connsiteX76" fmla="*/ 1575983 w 3657600"/>
                <a:gd name="connsiteY76" fmla="*/ 143320 h 3657314"/>
                <a:gd name="connsiteX77" fmla="*/ 1507022 w 3657600"/>
                <a:gd name="connsiteY77" fmla="*/ 215329 h 3657314"/>
                <a:gd name="connsiteX78" fmla="*/ 1576364 w 3657600"/>
                <a:gd name="connsiteY78" fmla="*/ 286290 h 3657314"/>
                <a:gd name="connsiteX79" fmla="*/ 2082523 w 3657600"/>
                <a:gd name="connsiteY79" fmla="*/ 286290 h 3657314"/>
                <a:gd name="connsiteX80" fmla="*/ 2151484 w 3657600"/>
                <a:gd name="connsiteY80" fmla="*/ 214853 h 3657314"/>
                <a:gd name="connsiteX81" fmla="*/ 2082047 w 3657600"/>
                <a:gd name="connsiteY81" fmla="*/ 143320 h 3657314"/>
                <a:gd name="connsiteX82" fmla="*/ 1832587 w 3657600"/>
                <a:gd name="connsiteY82" fmla="*/ 143320 h 365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657600" h="3657314">
                  <a:moveTo>
                    <a:pt x="1522072" y="160"/>
                  </a:moveTo>
                  <a:lnTo>
                    <a:pt x="2136434" y="160"/>
                  </a:lnTo>
                  <a:cubicBezTo>
                    <a:pt x="2208729" y="24258"/>
                    <a:pt x="2264355" y="66835"/>
                    <a:pt x="2288263" y="143511"/>
                  </a:cubicBezTo>
                  <a:cubicBezTo>
                    <a:pt x="2316838" y="143511"/>
                    <a:pt x="2344460" y="142749"/>
                    <a:pt x="2371702" y="143511"/>
                  </a:cubicBezTo>
                  <a:cubicBezTo>
                    <a:pt x="2469248" y="145171"/>
                    <a:pt x="2553158" y="212981"/>
                    <a:pt x="2575251" y="308008"/>
                  </a:cubicBezTo>
                  <a:cubicBezTo>
                    <a:pt x="2580506" y="338444"/>
                    <a:pt x="2582612" y="369341"/>
                    <a:pt x="2581538" y="400210"/>
                  </a:cubicBezTo>
                  <a:cubicBezTo>
                    <a:pt x="2582490" y="456883"/>
                    <a:pt x="2581538" y="513652"/>
                    <a:pt x="2581538" y="573374"/>
                  </a:cubicBezTo>
                  <a:lnTo>
                    <a:pt x="2953775" y="573374"/>
                  </a:lnTo>
                  <a:cubicBezTo>
                    <a:pt x="3121415" y="573374"/>
                    <a:pt x="3223904" y="653194"/>
                    <a:pt x="3265242" y="814642"/>
                  </a:cubicBezTo>
                  <a:cubicBezTo>
                    <a:pt x="3343347" y="1119442"/>
                    <a:pt x="3421801" y="1424242"/>
                    <a:pt x="3500605" y="1729042"/>
                  </a:cubicBezTo>
                  <a:cubicBezTo>
                    <a:pt x="3503462" y="1739996"/>
                    <a:pt x="3507558" y="1754474"/>
                    <a:pt x="3515845" y="1759427"/>
                  </a:cubicBezTo>
                  <a:cubicBezTo>
                    <a:pt x="3594140" y="1807052"/>
                    <a:pt x="3635669" y="1878680"/>
                    <a:pt x="3657767" y="1964500"/>
                  </a:cubicBezTo>
                  <a:lnTo>
                    <a:pt x="3657767" y="2050225"/>
                  </a:lnTo>
                  <a:cubicBezTo>
                    <a:pt x="3636717" y="2136712"/>
                    <a:pt x="3594521" y="2208340"/>
                    <a:pt x="3516512" y="2256251"/>
                  </a:cubicBezTo>
                  <a:cubicBezTo>
                    <a:pt x="3508511" y="2261204"/>
                    <a:pt x="3504701" y="2276063"/>
                    <a:pt x="3502319" y="2287017"/>
                  </a:cubicBezTo>
                  <a:cubicBezTo>
                    <a:pt x="3422944" y="2662683"/>
                    <a:pt x="3343887" y="3038444"/>
                    <a:pt x="3265147" y="3414301"/>
                  </a:cubicBezTo>
                  <a:cubicBezTo>
                    <a:pt x="3233333" y="3566224"/>
                    <a:pt x="3122272" y="3657474"/>
                    <a:pt x="2966443" y="3657474"/>
                  </a:cubicBezTo>
                  <a:cubicBezTo>
                    <a:pt x="2208062" y="3657474"/>
                    <a:pt x="1449682" y="3657474"/>
                    <a:pt x="691301" y="3657474"/>
                  </a:cubicBezTo>
                  <a:cubicBezTo>
                    <a:pt x="535472" y="3657474"/>
                    <a:pt x="424601" y="3566129"/>
                    <a:pt x="392788" y="3414205"/>
                  </a:cubicBezTo>
                  <a:cubicBezTo>
                    <a:pt x="314111" y="3038349"/>
                    <a:pt x="235022" y="2662588"/>
                    <a:pt x="155520" y="2286922"/>
                  </a:cubicBezTo>
                  <a:cubicBezTo>
                    <a:pt x="153234" y="2275873"/>
                    <a:pt x="149615" y="2260918"/>
                    <a:pt x="141518" y="2255965"/>
                  </a:cubicBezTo>
                  <a:cubicBezTo>
                    <a:pt x="63318" y="2208340"/>
                    <a:pt x="21122" y="2136712"/>
                    <a:pt x="167" y="2050225"/>
                  </a:cubicBezTo>
                  <a:lnTo>
                    <a:pt x="167" y="1964500"/>
                  </a:lnTo>
                  <a:cubicBezTo>
                    <a:pt x="20551" y="1885157"/>
                    <a:pt x="57317" y="1817149"/>
                    <a:pt x="127136" y="1769047"/>
                  </a:cubicBezTo>
                  <a:cubicBezTo>
                    <a:pt x="141809" y="1758244"/>
                    <a:pt x="152466" y="1742861"/>
                    <a:pt x="157425" y="1725328"/>
                  </a:cubicBezTo>
                  <a:cubicBezTo>
                    <a:pt x="237181" y="1419575"/>
                    <a:pt x="316080" y="1113632"/>
                    <a:pt x="394121" y="807499"/>
                  </a:cubicBezTo>
                  <a:cubicBezTo>
                    <a:pt x="432983" y="656051"/>
                    <a:pt x="539568" y="573469"/>
                    <a:pt x="697112" y="573279"/>
                  </a:cubicBezTo>
                  <a:lnTo>
                    <a:pt x="1036202" y="573279"/>
                  </a:lnTo>
                  <a:cubicBezTo>
                    <a:pt x="1048679" y="573279"/>
                    <a:pt x="1061157" y="571945"/>
                    <a:pt x="1077159" y="571088"/>
                  </a:cubicBezTo>
                  <a:cubicBezTo>
                    <a:pt x="1077159" y="493745"/>
                    <a:pt x="1074968" y="420117"/>
                    <a:pt x="1077731" y="346584"/>
                  </a:cubicBezTo>
                  <a:cubicBezTo>
                    <a:pt x="1080437" y="248791"/>
                    <a:pt x="1151514" y="166372"/>
                    <a:pt x="1247847" y="149321"/>
                  </a:cubicBezTo>
                  <a:cubicBezTo>
                    <a:pt x="1287185" y="141987"/>
                    <a:pt x="1328143" y="143225"/>
                    <a:pt x="1370815" y="140463"/>
                  </a:cubicBezTo>
                  <a:cubicBezTo>
                    <a:pt x="1394151" y="66358"/>
                    <a:pt x="1449682" y="23972"/>
                    <a:pt x="1522072" y="160"/>
                  </a:cubicBezTo>
                  <a:close/>
                  <a:moveTo>
                    <a:pt x="309063" y="1718851"/>
                  </a:moveTo>
                  <a:lnTo>
                    <a:pt x="3348586" y="1718851"/>
                  </a:lnTo>
                  <a:cubicBezTo>
                    <a:pt x="3346109" y="1706754"/>
                    <a:pt x="3344585" y="1697419"/>
                    <a:pt x="3342204" y="1688275"/>
                  </a:cubicBezTo>
                  <a:cubicBezTo>
                    <a:pt x="3270386" y="1408875"/>
                    <a:pt x="3198504" y="1129221"/>
                    <a:pt x="3126558" y="849313"/>
                  </a:cubicBezTo>
                  <a:cubicBezTo>
                    <a:pt x="3101603" y="752730"/>
                    <a:pt x="3055216" y="716916"/>
                    <a:pt x="2956061" y="716916"/>
                  </a:cubicBezTo>
                  <a:lnTo>
                    <a:pt x="2016991" y="716916"/>
                  </a:lnTo>
                  <a:cubicBezTo>
                    <a:pt x="1576555" y="716916"/>
                    <a:pt x="1136151" y="716916"/>
                    <a:pt x="695778" y="716916"/>
                  </a:cubicBezTo>
                  <a:cubicBezTo>
                    <a:pt x="605481" y="716916"/>
                    <a:pt x="556808" y="755016"/>
                    <a:pt x="533853" y="841884"/>
                  </a:cubicBezTo>
                  <a:cubicBezTo>
                    <a:pt x="487117" y="1022605"/>
                    <a:pt x="440476" y="1203262"/>
                    <a:pt x="393931" y="1383856"/>
                  </a:cubicBezTo>
                  <a:cubicBezTo>
                    <a:pt x="365832" y="1495299"/>
                    <a:pt x="337638" y="1606837"/>
                    <a:pt x="309063" y="1718851"/>
                  </a:cubicBezTo>
                  <a:close/>
                  <a:moveTo>
                    <a:pt x="3353729" y="2296828"/>
                  </a:moveTo>
                  <a:lnTo>
                    <a:pt x="307634" y="2296828"/>
                  </a:lnTo>
                  <a:cubicBezTo>
                    <a:pt x="307791" y="2305724"/>
                    <a:pt x="308523" y="2314601"/>
                    <a:pt x="309825" y="2323402"/>
                  </a:cubicBezTo>
                  <a:cubicBezTo>
                    <a:pt x="384818" y="2679002"/>
                    <a:pt x="459971" y="3034856"/>
                    <a:pt x="535282" y="3390964"/>
                  </a:cubicBezTo>
                  <a:cubicBezTo>
                    <a:pt x="552236" y="3470498"/>
                    <a:pt x="605957" y="3514789"/>
                    <a:pt x="686539" y="3514789"/>
                  </a:cubicBezTo>
                  <a:cubicBezTo>
                    <a:pt x="1448539" y="3514789"/>
                    <a:pt x="2210348" y="3514789"/>
                    <a:pt x="2971967" y="3514789"/>
                  </a:cubicBezTo>
                  <a:cubicBezTo>
                    <a:pt x="3052549" y="3514789"/>
                    <a:pt x="3106460" y="3470879"/>
                    <a:pt x="3123320" y="3390964"/>
                  </a:cubicBezTo>
                  <a:cubicBezTo>
                    <a:pt x="3187709" y="3087498"/>
                    <a:pt x="3251748" y="2783936"/>
                    <a:pt x="3315439" y="2480279"/>
                  </a:cubicBezTo>
                  <a:cubicBezTo>
                    <a:pt x="3328012" y="2420176"/>
                    <a:pt x="3340585" y="2359978"/>
                    <a:pt x="3353729" y="2296828"/>
                  </a:cubicBezTo>
                  <a:close/>
                  <a:moveTo>
                    <a:pt x="1827348" y="2151286"/>
                  </a:moveTo>
                  <a:lnTo>
                    <a:pt x="3338204" y="2151286"/>
                  </a:lnTo>
                  <a:cubicBezTo>
                    <a:pt x="3353634" y="2151286"/>
                    <a:pt x="3369160" y="2151286"/>
                    <a:pt x="3384590" y="2150428"/>
                  </a:cubicBezTo>
                  <a:cubicBezTo>
                    <a:pt x="3463147" y="2142998"/>
                    <a:pt x="3520807" y="2073292"/>
                    <a:pt x="3513377" y="1994735"/>
                  </a:cubicBezTo>
                  <a:cubicBezTo>
                    <a:pt x="3512714" y="1987722"/>
                    <a:pt x="3511533" y="1980768"/>
                    <a:pt x="3509844" y="1973930"/>
                  </a:cubicBezTo>
                  <a:cubicBezTo>
                    <a:pt x="3491366" y="1902588"/>
                    <a:pt x="3436597" y="1864678"/>
                    <a:pt x="3350872" y="1864678"/>
                  </a:cubicBezTo>
                  <a:lnTo>
                    <a:pt x="307634" y="1864678"/>
                  </a:lnTo>
                  <a:cubicBezTo>
                    <a:pt x="296966" y="1864678"/>
                    <a:pt x="286203" y="1864678"/>
                    <a:pt x="275535" y="1865345"/>
                  </a:cubicBezTo>
                  <a:cubicBezTo>
                    <a:pt x="196448" y="1872171"/>
                    <a:pt x="137868" y="1941817"/>
                    <a:pt x="144694" y="2020904"/>
                  </a:cubicBezTo>
                  <a:cubicBezTo>
                    <a:pt x="145681" y="2032346"/>
                    <a:pt x="148037" y="2043630"/>
                    <a:pt x="151710" y="2054512"/>
                  </a:cubicBezTo>
                  <a:cubicBezTo>
                    <a:pt x="172951" y="2117377"/>
                    <a:pt x="226481" y="2151286"/>
                    <a:pt x="305920" y="2151286"/>
                  </a:cubicBezTo>
                  <a:close/>
                  <a:moveTo>
                    <a:pt x="1221368" y="571279"/>
                  </a:moveTo>
                  <a:lnTo>
                    <a:pt x="2438282" y="571279"/>
                  </a:lnTo>
                  <a:cubicBezTo>
                    <a:pt x="2438282" y="506509"/>
                    <a:pt x="2438282" y="443739"/>
                    <a:pt x="2438282" y="380779"/>
                  </a:cubicBezTo>
                  <a:cubicBezTo>
                    <a:pt x="2438282" y="303435"/>
                    <a:pt x="2366939" y="256954"/>
                    <a:pt x="2294740" y="287434"/>
                  </a:cubicBezTo>
                  <a:cubicBezTo>
                    <a:pt x="2288982" y="291063"/>
                    <a:pt x="2284670" y="296587"/>
                    <a:pt x="2282548" y="303055"/>
                  </a:cubicBezTo>
                  <a:cubicBezTo>
                    <a:pt x="2243210" y="393637"/>
                    <a:pt x="2172820" y="431356"/>
                    <a:pt x="2075760" y="430309"/>
                  </a:cubicBezTo>
                  <a:cubicBezTo>
                    <a:pt x="1910406" y="428689"/>
                    <a:pt x="1745052" y="430309"/>
                    <a:pt x="1579698" y="429642"/>
                  </a:cubicBezTo>
                  <a:cubicBezTo>
                    <a:pt x="1557306" y="430108"/>
                    <a:pt x="1534934" y="427999"/>
                    <a:pt x="1513023" y="423355"/>
                  </a:cubicBezTo>
                  <a:cubicBezTo>
                    <a:pt x="1439776" y="405734"/>
                    <a:pt x="1395104" y="356680"/>
                    <a:pt x="1369481" y="286672"/>
                  </a:cubicBezTo>
                  <a:cubicBezTo>
                    <a:pt x="1342240" y="286672"/>
                    <a:pt x="1316046" y="285243"/>
                    <a:pt x="1290043" y="286672"/>
                  </a:cubicBezTo>
                  <a:cubicBezTo>
                    <a:pt x="1252514" y="289148"/>
                    <a:pt x="1223368" y="313246"/>
                    <a:pt x="1222511" y="347917"/>
                  </a:cubicBezTo>
                  <a:cubicBezTo>
                    <a:pt x="1219844" y="421831"/>
                    <a:pt x="1221368" y="495364"/>
                    <a:pt x="1221368" y="571279"/>
                  </a:cubicBezTo>
                  <a:close/>
                  <a:moveTo>
                    <a:pt x="1832587" y="143320"/>
                  </a:moveTo>
                  <a:cubicBezTo>
                    <a:pt x="1746862" y="143320"/>
                    <a:pt x="1661137" y="143320"/>
                    <a:pt x="1575983" y="143320"/>
                  </a:cubicBezTo>
                  <a:cubicBezTo>
                    <a:pt x="1524358" y="143320"/>
                    <a:pt x="1507022" y="162370"/>
                    <a:pt x="1507022" y="215329"/>
                  </a:cubicBezTo>
                  <a:cubicBezTo>
                    <a:pt x="1507022" y="268288"/>
                    <a:pt x="1523691" y="286290"/>
                    <a:pt x="1576364" y="286290"/>
                  </a:cubicBezTo>
                  <a:cubicBezTo>
                    <a:pt x="1745147" y="286290"/>
                    <a:pt x="1913867" y="286290"/>
                    <a:pt x="2082523" y="286290"/>
                  </a:cubicBezTo>
                  <a:cubicBezTo>
                    <a:pt x="2134815" y="286290"/>
                    <a:pt x="2151484" y="268669"/>
                    <a:pt x="2151484" y="214853"/>
                  </a:cubicBezTo>
                  <a:cubicBezTo>
                    <a:pt x="2151484" y="161037"/>
                    <a:pt x="2133958" y="143415"/>
                    <a:pt x="2082047" y="143320"/>
                  </a:cubicBezTo>
                  <a:cubicBezTo>
                    <a:pt x="1998893" y="143130"/>
                    <a:pt x="1915740" y="143320"/>
                    <a:pt x="1832587" y="143320"/>
                  </a:cubicBezTo>
                  <a:close/>
                </a:path>
              </a:pathLst>
            </a:custGeom>
            <a:grpFill/>
            <a:ln w="9525" cap="flat">
              <a:noFill/>
              <a:prstDash val="solid"/>
              <a:miter/>
            </a:ln>
          </p:spPr>
          <p:txBody>
            <a:bodyPr rtlCol="0" anchor="ctr"/>
            <a:lstStyle/>
            <a:p>
              <a:endParaRPr lang="en-RO"/>
            </a:p>
          </p:txBody>
        </p:sp>
        <p:sp>
          <p:nvSpPr>
            <p:cNvPr id="4" name="Freeform 3">
              <a:extLst>
                <a:ext uri="{FF2B5EF4-FFF2-40B4-BE49-F238E27FC236}">
                  <a16:creationId xmlns:a16="http://schemas.microsoft.com/office/drawing/2014/main" id="{922FBA00-9A6D-9247-8820-473CEEF47B3F}"/>
                </a:ext>
              </a:extLst>
            </p:cNvPr>
            <p:cNvSpPr/>
            <p:nvPr/>
          </p:nvSpPr>
          <p:spPr>
            <a:xfrm>
              <a:off x="3423213" y="4039437"/>
              <a:ext cx="481655" cy="932010"/>
            </a:xfrm>
            <a:custGeom>
              <a:avLst/>
              <a:gdLst>
                <a:gd name="connsiteX0" fmla="*/ 479156 w 481655"/>
                <a:gd name="connsiteY0" fmla="*/ 464809 h 932010"/>
                <a:gd name="connsiteX1" fmla="*/ 478204 w 481655"/>
                <a:gd name="connsiteY1" fmla="*/ 714364 h 932010"/>
                <a:gd name="connsiteX2" fmla="*/ 270368 w 481655"/>
                <a:gd name="connsiteY2" fmla="*/ 929820 h 932010"/>
                <a:gd name="connsiteX3" fmla="*/ 21099 w 481655"/>
                <a:gd name="connsiteY3" fmla="*/ 784373 h 932010"/>
                <a:gd name="connsiteX4" fmla="*/ 2049 w 481655"/>
                <a:gd name="connsiteY4" fmla="*/ 694457 h 932010"/>
                <a:gd name="connsiteX5" fmla="*/ 2049 w 481655"/>
                <a:gd name="connsiteY5" fmla="*/ 237828 h 932010"/>
                <a:gd name="connsiteX6" fmla="*/ 205408 w 481655"/>
                <a:gd name="connsiteY6" fmla="*/ 2847 h 932010"/>
                <a:gd name="connsiteX7" fmla="*/ 466583 w 481655"/>
                <a:gd name="connsiteY7" fmla="*/ 159819 h 932010"/>
                <a:gd name="connsiteX8" fmla="*/ 480680 w 481655"/>
                <a:gd name="connsiteY8" fmla="*/ 257831 h 932010"/>
                <a:gd name="connsiteX9" fmla="*/ 481347 w 481655"/>
                <a:gd name="connsiteY9" fmla="*/ 464809 h 932010"/>
                <a:gd name="connsiteX10" fmla="*/ 336281 w 481655"/>
                <a:gd name="connsiteY10" fmla="*/ 466905 h 932010"/>
                <a:gd name="connsiteX11" fmla="*/ 337138 w 481655"/>
                <a:gd name="connsiteY11" fmla="*/ 466905 h 932010"/>
                <a:gd name="connsiteX12" fmla="*/ 337138 w 481655"/>
                <a:gd name="connsiteY12" fmla="*/ 245829 h 932010"/>
                <a:gd name="connsiteX13" fmla="*/ 241888 w 481655"/>
                <a:gd name="connsiteY13" fmla="*/ 143150 h 932010"/>
                <a:gd name="connsiteX14" fmla="*/ 145400 w 481655"/>
                <a:gd name="connsiteY14" fmla="*/ 244877 h 932010"/>
                <a:gd name="connsiteX15" fmla="*/ 146067 w 481655"/>
                <a:gd name="connsiteY15" fmla="*/ 686932 h 932010"/>
                <a:gd name="connsiteX16" fmla="*/ 171022 w 481655"/>
                <a:gd name="connsiteY16" fmla="*/ 754941 h 932010"/>
                <a:gd name="connsiteX17" fmla="*/ 270559 w 481655"/>
                <a:gd name="connsiteY17" fmla="*/ 782754 h 932010"/>
                <a:gd name="connsiteX18" fmla="*/ 335995 w 481655"/>
                <a:gd name="connsiteY18" fmla="*/ 698553 h 932010"/>
                <a:gd name="connsiteX19" fmla="*/ 336376 w 481655"/>
                <a:gd name="connsiteY19" fmla="*/ 466905 h 93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1655" h="932010">
                  <a:moveTo>
                    <a:pt x="479156" y="464809"/>
                  </a:moveTo>
                  <a:cubicBezTo>
                    <a:pt x="479156" y="547962"/>
                    <a:pt x="483061" y="631497"/>
                    <a:pt x="478204" y="714364"/>
                  </a:cubicBezTo>
                  <a:cubicBezTo>
                    <a:pt x="471631" y="826759"/>
                    <a:pt x="385811" y="912103"/>
                    <a:pt x="270368" y="929820"/>
                  </a:cubicBezTo>
                  <a:cubicBezTo>
                    <a:pt x="169117" y="945250"/>
                    <a:pt x="60818" y="883338"/>
                    <a:pt x="21099" y="784373"/>
                  </a:cubicBezTo>
                  <a:cubicBezTo>
                    <a:pt x="9401" y="755788"/>
                    <a:pt x="2948" y="725330"/>
                    <a:pt x="2049" y="694457"/>
                  </a:cubicBezTo>
                  <a:cubicBezTo>
                    <a:pt x="144" y="542057"/>
                    <a:pt x="-999" y="389657"/>
                    <a:pt x="2049" y="237828"/>
                  </a:cubicBezTo>
                  <a:cubicBezTo>
                    <a:pt x="4335" y="114003"/>
                    <a:pt x="89298" y="19801"/>
                    <a:pt x="205408" y="2847"/>
                  </a:cubicBezTo>
                  <a:cubicBezTo>
                    <a:pt x="321517" y="-14108"/>
                    <a:pt x="430293" y="50472"/>
                    <a:pt x="466583" y="159819"/>
                  </a:cubicBezTo>
                  <a:cubicBezTo>
                    <a:pt x="475972" y="191641"/>
                    <a:pt x="480720" y="224652"/>
                    <a:pt x="480680" y="257831"/>
                  </a:cubicBezTo>
                  <a:cubicBezTo>
                    <a:pt x="482776" y="326792"/>
                    <a:pt x="481347" y="395753"/>
                    <a:pt x="481347" y="464809"/>
                  </a:cubicBezTo>
                  <a:close/>
                  <a:moveTo>
                    <a:pt x="336281" y="466905"/>
                  </a:moveTo>
                  <a:lnTo>
                    <a:pt x="337138" y="466905"/>
                  </a:lnTo>
                  <a:cubicBezTo>
                    <a:pt x="337138" y="393181"/>
                    <a:pt x="337996" y="319553"/>
                    <a:pt x="337138" y="245829"/>
                  </a:cubicBezTo>
                  <a:cubicBezTo>
                    <a:pt x="336186" y="184679"/>
                    <a:pt x="296657" y="143340"/>
                    <a:pt x="241888" y="143150"/>
                  </a:cubicBezTo>
                  <a:cubicBezTo>
                    <a:pt x="187119" y="142959"/>
                    <a:pt x="145971" y="183631"/>
                    <a:pt x="145400" y="244877"/>
                  </a:cubicBezTo>
                  <a:cubicBezTo>
                    <a:pt x="144067" y="392229"/>
                    <a:pt x="143876" y="539580"/>
                    <a:pt x="146067" y="686932"/>
                  </a:cubicBezTo>
                  <a:cubicBezTo>
                    <a:pt x="147356" y="711596"/>
                    <a:pt x="156053" y="735297"/>
                    <a:pt x="171022" y="754941"/>
                  </a:cubicBezTo>
                  <a:cubicBezTo>
                    <a:pt x="195406" y="786468"/>
                    <a:pt x="231601" y="795898"/>
                    <a:pt x="270559" y="782754"/>
                  </a:cubicBezTo>
                  <a:cubicBezTo>
                    <a:pt x="309516" y="769609"/>
                    <a:pt x="335043" y="740939"/>
                    <a:pt x="335995" y="698553"/>
                  </a:cubicBezTo>
                  <a:cubicBezTo>
                    <a:pt x="337615" y="621400"/>
                    <a:pt x="336376" y="544152"/>
                    <a:pt x="336376" y="466905"/>
                  </a:cubicBezTo>
                  <a:close/>
                </a:path>
              </a:pathLst>
            </a:custGeom>
            <a:grpFill/>
            <a:ln w="9525" cap="flat">
              <a:noFill/>
              <a:prstDash val="solid"/>
              <a:miter/>
            </a:ln>
          </p:spPr>
          <p:txBody>
            <a:bodyPr rtlCol="0" anchor="ctr"/>
            <a:lstStyle/>
            <a:p>
              <a:endParaRPr lang="en-RO"/>
            </a:p>
          </p:txBody>
        </p:sp>
        <p:sp>
          <p:nvSpPr>
            <p:cNvPr id="5" name="Freeform 4">
              <a:extLst>
                <a:ext uri="{FF2B5EF4-FFF2-40B4-BE49-F238E27FC236}">
                  <a16:creationId xmlns:a16="http://schemas.microsoft.com/office/drawing/2014/main" id="{4DFC695C-8EF4-9E42-B05C-E1B1341ED0DE}"/>
                </a:ext>
              </a:extLst>
            </p:cNvPr>
            <p:cNvSpPr/>
            <p:nvPr/>
          </p:nvSpPr>
          <p:spPr>
            <a:xfrm>
              <a:off x="5239749" y="4039367"/>
              <a:ext cx="480912" cy="932209"/>
            </a:xfrm>
            <a:custGeom>
              <a:avLst/>
              <a:gdLst>
                <a:gd name="connsiteX0" fmla="*/ 480275 w 480912"/>
                <a:gd name="connsiteY0" fmla="*/ 465545 h 932209"/>
                <a:gd name="connsiteX1" fmla="*/ 480275 w 480912"/>
                <a:gd name="connsiteY1" fmla="*/ 690335 h 932209"/>
                <a:gd name="connsiteX2" fmla="*/ 261772 w 480912"/>
                <a:gd name="connsiteY2" fmla="*/ 931032 h 932209"/>
                <a:gd name="connsiteX3" fmla="*/ 8693 w 480912"/>
                <a:gd name="connsiteY3" fmla="*/ 750057 h 932209"/>
                <a:gd name="connsiteX4" fmla="*/ 978 w 480912"/>
                <a:gd name="connsiteY4" fmla="*/ 683382 h 932209"/>
                <a:gd name="connsiteX5" fmla="*/ 978 w 480912"/>
                <a:gd name="connsiteY5" fmla="*/ 248090 h 932209"/>
                <a:gd name="connsiteX6" fmla="*/ 212147 w 480912"/>
                <a:gd name="connsiteY6" fmla="*/ 1964 h 932209"/>
                <a:gd name="connsiteX7" fmla="*/ 476561 w 480912"/>
                <a:gd name="connsiteY7" fmla="*/ 201989 h 932209"/>
                <a:gd name="connsiteX8" fmla="*/ 479895 w 480912"/>
                <a:gd name="connsiteY8" fmla="*/ 230564 h 932209"/>
                <a:gd name="connsiteX9" fmla="*/ 479895 w 480912"/>
                <a:gd name="connsiteY9" fmla="*/ 466022 h 932209"/>
                <a:gd name="connsiteX10" fmla="*/ 144424 w 480912"/>
                <a:gd name="connsiteY10" fmla="*/ 464688 h 932209"/>
                <a:gd name="connsiteX11" fmla="*/ 144424 w 480912"/>
                <a:gd name="connsiteY11" fmla="*/ 682144 h 932209"/>
                <a:gd name="connsiteX12" fmla="*/ 240150 w 480912"/>
                <a:gd name="connsiteY12" fmla="*/ 788348 h 932209"/>
                <a:gd name="connsiteX13" fmla="*/ 336448 w 480912"/>
                <a:gd name="connsiteY13" fmla="*/ 682239 h 932209"/>
                <a:gd name="connsiteX14" fmla="*/ 336448 w 480912"/>
                <a:gd name="connsiteY14" fmla="*/ 250757 h 932209"/>
                <a:gd name="connsiteX15" fmla="*/ 238341 w 480912"/>
                <a:gd name="connsiteY15" fmla="*/ 143219 h 932209"/>
                <a:gd name="connsiteX16" fmla="*/ 144234 w 480912"/>
                <a:gd name="connsiteY16" fmla="*/ 250757 h 932209"/>
                <a:gd name="connsiteX17" fmla="*/ 144424 w 480912"/>
                <a:gd name="connsiteY17" fmla="*/ 464688 h 932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0912" h="932209">
                  <a:moveTo>
                    <a:pt x="480275" y="465545"/>
                  </a:moveTo>
                  <a:cubicBezTo>
                    <a:pt x="480275" y="540507"/>
                    <a:pt x="482085" y="615469"/>
                    <a:pt x="480275" y="690335"/>
                  </a:cubicBezTo>
                  <a:cubicBezTo>
                    <a:pt x="476561" y="820542"/>
                    <a:pt x="387978" y="916840"/>
                    <a:pt x="261772" y="931032"/>
                  </a:cubicBezTo>
                  <a:cubicBezTo>
                    <a:pt x="148806" y="943700"/>
                    <a:pt x="37744" y="865024"/>
                    <a:pt x="8693" y="750057"/>
                  </a:cubicBezTo>
                  <a:cubicBezTo>
                    <a:pt x="3439" y="728225"/>
                    <a:pt x="848" y="705837"/>
                    <a:pt x="978" y="683382"/>
                  </a:cubicBezTo>
                  <a:cubicBezTo>
                    <a:pt x="311" y="538316"/>
                    <a:pt x="-451" y="393155"/>
                    <a:pt x="978" y="248090"/>
                  </a:cubicBezTo>
                  <a:cubicBezTo>
                    <a:pt x="2311" y="114740"/>
                    <a:pt x="86131" y="18918"/>
                    <a:pt x="212147" y="1964"/>
                  </a:cubicBezTo>
                  <a:cubicBezTo>
                    <a:pt x="339850" y="-13746"/>
                    <a:pt x="456937" y="74828"/>
                    <a:pt x="476561" y="201989"/>
                  </a:cubicBezTo>
                  <a:cubicBezTo>
                    <a:pt x="478341" y="211424"/>
                    <a:pt x="479455" y="220972"/>
                    <a:pt x="479895" y="230564"/>
                  </a:cubicBezTo>
                  <a:cubicBezTo>
                    <a:pt x="479895" y="309050"/>
                    <a:pt x="479895" y="387536"/>
                    <a:pt x="479895" y="466022"/>
                  </a:cubicBezTo>
                  <a:close/>
                  <a:moveTo>
                    <a:pt x="144424" y="464688"/>
                  </a:moveTo>
                  <a:cubicBezTo>
                    <a:pt x="144424" y="537173"/>
                    <a:pt x="143662" y="609659"/>
                    <a:pt x="144424" y="682144"/>
                  </a:cubicBezTo>
                  <a:cubicBezTo>
                    <a:pt x="145186" y="745676"/>
                    <a:pt x="184620" y="788348"/>
                    <a:pt x="240150" y="788348"/>
                  </a:cubicBezTo>
                  <a:cubicBezTo>
                    <a:pt x="295681" y="788348"/>
                    <a:pt x="335972" y="745771"/>
                    <a:pt x="336448" y="682239"/>
                  </a:cubicBezTo>
                  <a:cubicBezTo>
                    <a:pt x="337464" y="538412"/>
                    <a:pt x="337464" y="394584"/>
                    <a:pt x="336448" y="250757"/>
                  </a:cubicBezTo>
                  <a:cubicBezTo>
                    <a:pt x="336448" y="184844"/>
                    <a:pt x="295586" y="142172"/>
                    <a:pt x="238341" y="143219"/>
                  </a:cubicBezTo>
                  <a:cubicBezTo>
                    <a:pt x="181095" y="144267"/>
                    <a:pt x="144996" y="186082"/>
                    <a:pt x="144234" y="250757"/>
                  </a:cubicBezTo>
                  <a:cubicBezTo>
                    <a:pt x="143472" y="322099"/>
                    <a:pt x="144424" y="393346"/>
                    <a:pt x="144424" y="464688"/>
                  </a:cubicBezTo>
                  <a:close/>
                </a:path>
              </a:pathLst>
            </a:custGeom>
            <a:grpFill/>
            <a:ln w="9525" cap="flat">
              <a:noFill/>
              <a:prstDash val="solid"/>
              <a:miter/>
            </a:ln>
          </p:spPr>
          <p:txBody>
            <a:bodyPr rtlCol="0" anchor="ctr"/>
            <a:lstStyle/>
            <a:p>
              <a:endParaRPr lang="en-RO"/>
            </a:p>
          </p:txBody>
        </p:sp>
        <p:sp>
          <p:nvSpPr>
            <p:cNvPr id="6" name="Freeform 5">
              <a:extLst>
                <a:ext uri="{FF2B5EF4-FFF2-40B4-BE49-F238E27FC236}">
                  <a16:creationId xmlns:a16="http://schemas.microsoft.com/office/drawing/2014/main" id="{558FEEDD-9AFA-1046-A750-52D4F97D3DEE}"/>
                </a:ext>
              </a:extLst>
            </p:cNvPr>
            <p:cNvSpPr/>
            <p:nvPr/>
          </p:nvSpPr>
          <p:spPr>
            <a:xfrm>
              <a:off x="4028979" y="4038217"/>
              <a:ext cx="479932" cy="932976"/>
            </a:xfrm>
            <a:custGeom>
              <a:avLst/>
              <a:gdLst>
                <a:gd name="connsiteX0" fmla="*/ 479846 w 479932"/>
                <a:gd name="connsiteY0" fmla="*/ 467267 h 932976"/>
                <a:gd name="connsiteX1" fmla="*/ 479846 w 479932"/>
                <a:gd name="connsiteY1" fmla="*/ 688533 h 932976"/>
                <a:gd name="connsiteX2" fmla="*/ 240007 w 479932"/>
                <a:gd name="connsiteY2" fmla="*/ 933135 h 932976"/>
                <a:gd name="connsiteX3" fmla="*/ 739 w 479932"/>
                <a:gd name="connsiteY3" fmla="*/ 687295 h 932976"/>
                <a:gd name="connsiteX4" fmla="*/ 739 w 479932"/>
                <a:gd name="connsiteY4" fmla="*/ 244858 h 932976"/>
                <a:gd name="connsiteX5" fmla="*/ 241150 w 479932"/>
                <a:gd name="connsiteY5" fmla="*/ 161 h 932976"/>
                <a:gd name="connsiteX6" fmla="*/ 479275 w 479932"/>
                <a:gd name="connsiteY6" fmla="*/ 242477 h 932976"/>
                <a:gd name="connsiteX7" fmla="*/ 479846 w 479932"/>
                <a:gd name="connsiteY7" fmla="*/ 467267 h 932976"/>
                <a:gd name="connsiteX8" fmla="*/ 336971 w 479932"/>
                <a:gd name="connsiteY8" fmla="*/ 469744 h 932976"/>
                <a:gd name="connsiteX9" fmla="*/ 336971 w 479932"/>
                <a:gd name="connsiteY9" fmla="*/ 252193 h 932976"/>
                <a:gd name="connsiteX10" fmla="*/ 239626 w 479932"/>
                <a:gd name="connsiteY10" fmla="*/ 144274 h 932976"/>
                <a:gd name="connsiteX11" fmla="*/ 144376 w 479932"/>
                <a:gd name="connsiteY11" fmla="*/ 251431 h 932976"/>
                <a:gd name="connsiteX12" fmla="*/ 144376 w 479932"/>
                <a:gd name="connsiteY12" fmla="*/ 683008 h 932976"/>
                <a:gd name="connsiteX13" fmla="*/ 240578 w 479932"/>
                <a:gd name="connsiteY13" fmla="*/ 789593 h 932976"/>
                <a:gd name="connsiteX14" fmla="*/ 336019 w 479932"/>
                <a:gd name="connsiteY14" fmla="*/ 683770 h 932976"/>
                <a:gd name="connsiteX15" fmla="*/ 336590 w 479932"/>
                <a:gd name="connsiteY15" fmla="*/ 469744 h 93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9932" h="932976">
                  <a:moveTo>
                    <a:pt x="479846" y="467267"/>
                  </a:moveTo>
                  <a:cubicBezTo>
                    <a:pt x="479846" y="540991"/>
                    <a:pt x="480418" y="614809"/>
                    <a:pt x="479846" y="688533"/>
                  </a:cubicBezTo>
                  <a:cubicBezTo>
                    <a:pt x="478227" y="827217"/>
                    <a:pt x="374119" y="933516"/>
                    <a:pt x="240007" y="933135"/>
                  </a:cubicBezTo>
                  <a:cubicBezTo>
                    <a:pt x="105895" y="932754"/>
                    <a:pt x="1882" y="825217"/>
                    <a:pt x="739" y="687295"/>
                  </a:cubicBezTo>
                  <a:cubicBezTo>
                    <a:pt x="-23" y="539784"/>
                    <a:pt x="-23" y="392305"/>
                    <a:pt x="739" y="244858"/>
                  </a:cubicBezTo>
                  <a:cubicBezTo>
                    <a:pt x="1501" y="107413"/>
                    <a:pt x="108276" y="-315"/>
                    <a:pt x="241150" y="161"/>
                  </a:cubicBezTo>
                  <a:cubicBezTo>
                    <a:pt x="374024" y="637"/>
                    <a:pt x="477846" y="105984"/>
                    <a:pt x="479275" y="242477"/>
                  </a:cubicBezTo>
                  <a:cubicBezTo>
                    <a:pt x="480608" y="317439"/>
                    <a:pt x="479846" y="392401"/>
                    <a:pt x="479846" y="467267"/>
                  </a:cubicBezTo>
                  <a:close/>
                  <a:moveTo>
                    <a:pt x="336971" y="469744"/>
                  </a:moveTo>
                  <a:cubicBezTo>
                    <a:pt x="336971" y="397258"/>
                    <a:pt x="336971" y="324773"/>
                    <a:pt x="336971" y="252193"/>
                  </a:cubicBezTo>
                  <a:cubicBezTo>
                    <a:pt x="336971" y="187327"/>
                    <a:pt x="296585" y="143322"/>
                    <a:pt x="239626" y="144274"/>
                  </a:cubicBezTo>
                  <a:cubicBezTo>
                    <a:pt x="182666" y="145227"/>
                    <a:pt x="144376" y="188185"/>
                    <a:pt x="144376" y="251431"/>
                  </a:cubicBezTo>
                  <a:cubicBezTo>
                    <a:pt x="143804" y="395258"/>
                    <a:pt x="143804" y="539117"/>
                    <a:pt x="144376" y="683008"/>
                  </a:cubicBezTo>
                  <a:cubicBezTo>
                    <a:pt x="144376" y="745207"/>
                    <a:pt x="185333" y="789307"/>
                    <a:pt x="240578" y="789593"/>
                  </a:cubicBezTo>
                  <a:cubicBezTo>
                    <a:pt x="295823" y="789879"/>
                    <a:pt x="336019" y="745778"/>
                    <a:pt x="336019" y="683770"/>
                  </a:cubicBezTo>
                  <a:cubicBezTo>
                    <a:pt x="336971" y="612428"/>
                    <a:pt x="336590" y="541086"/>
                    <a:pt x="336590" y="469744"/>
                  </a:cubicBezTo>
                  <a:close/>
                </a:path>
              </a:pathLst>
            </a:custGeom>
            <a:grpFill/>
            <a:ln w="9525" cap="flat">
              <a:noFill/>
              <a:prstDash val="solid"/>
              <a:miter/>
            </a:ln>
          </p:spPr>
          <p:txBody>
            <a:bodyPr rtlCol="0" anchor="ctr"/>
            <a:lstStyle/>
            <a:p>
              <a:endParaRPr lang="en-RO"/>
            </a:p>
          </p:txBody>
        </p:sp>
        <p:sp>
          <p:nvSpPr>
            <p:cNvPr id="7" name="Freeform 6">
              <a:extLst>
                <a:ext uri="{FF2B5EF4-FFF2-40B4-BE49-F238E27FC236}">
                  <a16:creationId xmlns:a16="http://schemas.microsoft.com/office/drawing/2014/main" id="{B43429B9-9C93-6945-83E1-20071CBD7507}"/>
                </a:ext>
              </a:extLst>
            </p:cNvPr>
            <p:cNvSpPr/>
            <p:nvPr/>
          </p:nvSpPr>
          <p:spPr>
            <a:xfrm>
              <a:off x="4635044" y="4038218"/>
              <a:ext cx="479927" cy="932975"/>
            </a:xfrm>
            <a:custGeom>
              <a:avLst/>
              <a:gdLst>
                <a:gd name="connsiteX0" fmla="*/ 464 w 479927"/>
                <a:gd name="connsiteY0" fmla="*/ 463932 h 932975"/>
                <a:gd name="connsiteX1" fmla="*/ 464 w 479927"/>
                <a:gd name="connsiteY1" fmla="*/ 242666 h 932975"/>
                <a:gd name="connsiteX2" fmla="*/ 238589 w 479927"/>
                <a:gd name="connsiteY2" fmla="*/ 160 h 932975"/>
                <a:gd name="connsiteX3" fmla="*/ 479095 w 479927"/>
                <a:gd name="connsiteY3" fmla="*/ 240856 h 932975"/>
                <a:gd name="connsiteX4" fmla="*/ 479095 w 479927"/>
                <a:gd name="connsiteY4" fmla="*/ 241047 h 932975"/>
                <a:gd name="connsiteX5" fmla="*/ 479095 w 479927"/>
                <a:gd name="connsiteY5" fmla="*/ 690627 h 932975"/>
                <a:gd name="connsiteX6" fmla="*/ 240494 w 479927"/>
                <a:gd name="connsiteY6" fmla="*/ 933133 h 932975"/>
                <a:gd name="connsiteX7" fmla="*/ 654 w 479927"/>
                <a:gd name="connsiteY7" fmla="*/ 692246 h 932975"/>
                <a:gd name="connsiteX8" fmla="*/ 464 w 479927"/>
                <a:gd name="connsiteY8" fmla="*/ 463932 h 932975"/>
                <a:gd name="connsiteX9" fmla="*/ 143339 w 479927"/>
                <a:gd name="connsiteY9" fmla="*/ 466027 h 932975"/>
                <a:gd name="connsiteX10" fmla="*/ 143339 w 479927"/>
                <a:gd name="connsiteY10" fmla="*/ 683578 h 932975"/>
                <a:gd name="connsiteX11" fmla="*/ 239446 w 479927"/>
                <a:gd name="connsiteY11" fmla="*/ 789592 h 932975"/>
                <a:gd name="connsiteX12" fmla="*/ 335839 w 479927"/>
                <a:gd name="connsiteY12" fmla="*/ 683102 h 932975"/>
                <a:gd name="connsiteX13" fmla="*/ 335839 w 479927"/>
                <a:gd name="connsiteY13" fmla="*/ 248000 h 932975"/>
                <a:gd name="connsiteX14" fmla="*/ 237350 w 479927"/>
                <a:gd name="connsiteY14" fmla="*/ 144368 h 932975"/>
                <a:gd name="connsiteX15" fmla="*/ 143529 w 479927"/>
                <a:gd name="connsiteY15" fmla="*/ 248572 h 932975"/>
                <a:gd name="connsiteX16" fmla="*/ 143720 w 479927"/>
                <a:gd name="connsiteY16" fmla="*/ 466027 h 93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927" h="932975">
                  <a:moveTo>
                    <a:pt x="464" y="463932"/>
                  </a:moveTo>
                  <a:cubicBezTo>
                    <a:pt x="464" y="390208"/>
                    <a:pt x="-203" y="316485"/>
                    <a:pt x="464" y="242666"/>
                  </a:cubicBezTo>
                  <a:cubicBezTo>
                    <a:pt x="2083" y="106459"/>
                    <a:pt x="106286" y="826"/>
                    <a:pt x="238589" y="160"/>
                  </a:cubicBezTo>
                  <a:cubicBezTo>
                    <a:pt x="371469" y="212"/>
                    <a:pt x="479148" y="107976"/>
                    <a:pt x="479095" y="240856"/>
                  </a:cubicBezTo>
                  <a:cubicBezTo>
                    <a:pt x="479095" y="240920"/>
                    <a:pt x="479095" y="240983"/>
                    <a:pt x="479095" y="241047"/>
                  </a:cubicBezTo>
                  <a:cubicBezTo>
                    <a:pt x="480428" y="390843"/>
                    <a:pt x="480428" y="540703"/>
                    <a:pt x="479095" y="690627"/>
                  </a:cubicBezTo>
                  <a:cubicBezTo>
                    <a:pt x="480099" y="823451"/>
                    <a:pt x="373316" y="931981"/>
                    <a:pt x="240494" y="933133"/>
                  </a:cubicBezTo>
                  <a:cubicBezTo>
                    <a:pt x="108096" y="933610"/>
                    <a:pt x="2369" y="828358"/>
                    <a:pt x="654" y="692246"/>
                  </a:cubicBezTo>
                  <a:cubicBezTo>
                    <a:pt x="-298" y="616141"/>
                    <a:pt x="464" y="540037"/>
                    <a:pt x="464" y="463932"/>
                  </a:cubicBezTo>
                  <a:close/>
                  <a:moveTo>
                    <a:pt x="143339" y="466027"/>
                  </a:moveTo>
                  <a:cubicBezTo>
                    <a:pt x="143339" y="538608"/>
                    <a:pt x="143339" y="611093"/>
                    <a:pt x="143339" y="683578"/>
                  </a:cubicBezTo>
                  <a:cubicBezTo>
                    <a:pt x="143339" y="745681"/>
                    <a:pt x="184296" y="789782"/>
                    <a:pt x="239446" y="789592"/>
                  </a:cubicBezTo>
                  <a:cubicBezTo>
                    <a:pt x="294596" y="789401"/>
                    <a:pt x="335553" y="745300"/>
                    <a:pt x="335839" y="683102"/>
                  </a:cubicBezTo>
                  <a:cubicBezTo>
                    <a:pt x="336410" y="538132"/>
                    <a:pt x="336410" y="393098"/>
                    <a:pt x="335839" y="248000"/>
                  </a:cubicBezTo>
                  <a:cubicBezTo>
                    <a:pt x="335839" y="186088"/>
                    <a:pt x="293167" y="143225"/>
                    <a:pt x="237350" y="144368"/>
                  </a:cubicBezTo>
                  <a:cubicBezTo>
                    <a:pt x="181534" y="145511"/>
                    <a:pt x="143910" y="187897"/>
                    <a:pt x="143529" y="248572"/>
                  </a:cubicBezTo>
                  <a:cubicBezTo>
                    <a:pt x="143339" y="321057"/>
                    <a:pt x="143720" y="393542"/>
                    <a:pt x="143720" y="466027"/>
                  </a:cubicBezTo>
                  <a:close/>
                </a:path>
              </a:pathLst>
            </a:custGeom>
            <a:grpFill/>
            <a:ln w="9525" cap="flat">
              <a:noFill/>
              <a:prstDash val="solid"/>
              <a:miter/>
            </a:ln>
          </p:spPr>
          <p:txBody>
            <a:bodyPr rtlCol="0" anchor="ctr"/>
            <a:lstStyle/>
            <a:p>
              <a:endParaRPr lang="en-RO"/>
            </a:p>
          </p:txBody>
        </p:sp>
      </p:grpSp>
      <p:sp>
        <p:nvSpPr>
          <p:cNvPr id="8" name="TextBox 7">
            <a:extLst>
              <a:ext uri="{FF2B5EF4-FFF2-40B4-BE49-F238E27FC236}">
                <a16:creationId xmlns:a16="http://schemas.microsoft.com/office/drawing/2014/main" id="{D06E8488-2FD1-FD47-A45F-9BB4A07C3A6C}"/>
              </a:ext>
            </a:extLst>
          </p:cNvPr>
          <p:cNvSpPr txBox="1"/>
          <p:nvPr/>
        </p:nvSpPr>
        <p:spPr>
          <a:xfrm>
            <a:off x="431800" y="379681"/>
            <a:ext cx="5798177"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Trapping and processing small mammals</a:t>
            </a:r>
          </a:p>
        </p:txBody>
      </p:sp>
      <p:sp>
        <p:nvSpPr>
          <p:cNvPr id="9" name="TextBox 8">
            <a:extLst>
              <a:ext uri="{FF2B5EF4-FFF2-40B4-BE49-F238E27FC236}">
                <a16:creationId xmlns:a16="http://schemas.microsoft.com/office/drawing/2014/main" id="{2C3D57E1-33D3-6E42-A138-8ADA41691BB3}"/>
              </a:ext>
            </a:extLst>
          </p:cNvPr>
          <p:cNvSpPr txBox="1"/>
          <p:nvPr/>
        </p:nvSpPr>
        <p:spPr>
          <a:xfrm>
            <a:off x="431799" y="1364566"/>
            <a:ext cx="4542135" cy="5017183"/>
          </a:xfrm>
          <a:prstGeom prst="rect">
            <a:avLst/>
          </a:prstGeom>
          <a:noFill/>
        </p:spPr>
        <p:txBody>
          <a:bodyPr wrap="square" lIns="0" tIns="0" rIns="0" bIns="0" rtlCol="0" anchor="ctr" anchorCtr="0">
            <a:noAutofit/>
          </a:bodyPr>
          <a:lstStyle/>
          <a:p>
            <a:pPr marL="342900" indent="-342900">
              <a:spcAft>
                <a:spcPts val="1200"/>
              </a:spcAft>
              <a:buFont typeface="Arial" panose="020B0604020202020204" pitchFamily="34" charset="0"/>
              <a:buChar char="•"/>
            </a:pPr>
            <a:r>
              <a:rPr lang="en-GB" sz="1600" b="1" dirty="0" err="1">
                <a:solidFill>
                  <a:schemeClr val="tx1"/>
                </a:solidFill>
              </a:rPr>
              <a:t>Prior planning:</a:t>
            </a:r>
          </a:p>
          <a:p>
            <a:pPr marL="342900" indent="-342900">
              <a:spcAft>
                <a:spcPts val="1200"/>
              </a:spcAft>
              <a:buFont typeface="Arial" panose="020B0604020202020204" pitchFamily="34" charset="0"/>
              <a:buChar char="•"/>
            </a:pPr>
            <a:endParaRPr lang="en-GB" sz="1600" dirty="0" err="1">
              <a:solidFill>
                <a:schemeClr val="tx1"/>
              </a:solidFill>
            </a:endParaRPr>
          </a:p>
          <a:p>
            <a:pPr marL="538163" indent="-179388">
              <a:spcAft>
                <a:spcPts val="1200"/>
              </a:spcAft>
            </a:pPr>
            <a:r>
              <a:rPr lang="en-GB" sz="1600" dirty="0" err="1">
                <a:solidFill>
                  <a:schemeClr val="tx1"/>
                </a:solidFill>
              </a:rPr>
              <a:t>– Capture permits and animal care and use protocols approved </a:t>
            </a:r>
          </a:p>
          <a:p>
            <a:pPr marL="538163" indent="-179388">
              <a:spcAft>
                <a:spcPts val="1200"/>
              </a:spcAft>
            </a:pPr>
            <a:r>
              <a:rPr lang="en-GB" sz="1600" dirty="0" err="1">
                <a:solidFill>
                  <a:schemeClr val="tx1"/>
                </a:solidFill>
              </a:rPr>
              <a:t>– Check equipment and shipment list</a:t>
            </a:r>
          </a:p>
        </p:txBody>
      </p:sp>
    </p:spTree>
    <p:extLst>
      <p:ext uri="{BB962C8B-B14F-4D97-AF65-F5344CB8AC3E}">
        <p14:creationId xmlns:p14="http://schemas.microsoft.com/office/powerpoint/2010/main" val="499745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F330FE-7D14-D24C-923F-511DC14E5E2D}"/>
              </a:ext>
            </a:extLst>
          </p:cNvPr>
          <p:cNvSpPr/>
          <p:nvPr/>
        </p:nvSpPr>
        <p:spPr>
          <a:xfrm>
            <a:off x="3896591" y="0"/>
            <a:ext cx="5247409" cy="6858000"/>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8" name="Rounded Rectangle 7">
            <a:extLst>
              <a:ext uri="{FF2B5EF4-FFF2-40B4-BE49-F238E27FC236}">
                <a16:creationId xmlns:a16="http://schemas.microsoft.com/office/drawing/2014/main" id="{488A9FCB-C704-9B47-B9FF-624BA00D50C2}"/>
              </a:ext>
            </a:extLst>
          </p:cNvPr>
          <p:cNvSpPr/>
          <p:nvPr/>
        </p:nvSpPr>
        <p:spPr>
          <a:xfrm>
            <a:off x="4281056" y="441324"/>
            <a:ext cx="4528012" cy="6073776"/>
          </a:xfrm>
          <a:prstGeom prst="roundRect">
            <a:avLst>
              <a:gd name="adj" fmla="val 2036"/>
            </a:avLst>
          </a:prstGeom>
          <a:solidFill>
            <a:schemeClr val="bg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 name="TextBox 3">
            <a:extLst>
              <a:ext uri="{FF2B5EF4-FFF2-40B4-BE49-F238E27FC236}">
                <a16:creationId xmlns:a16="http://schemas.microsoft.com/office/drawing/2014/main" id="{113A90D1-4317-6545-B0AC-9152191A1F43}"/>
              </a:ext>
            </a:extLst>
          </p:cNvPr>
          <p:cNvSpPr txBox="1"/>
          <p:nvPr/>
        </p:nvSpPr>
        <p:spPr>
          <a:xfrm>
            <a:off x="431801" y="379681"/>
            <a:ext cx="2882900" cy="1969770"/>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Trapping and processing small mammals</a:t>
            </a:r>
          </a:p>
        </p:txBody>
      </p:sp>
      <p:pic>
        <p:nvPicPr>
          <p:cNvPr id="7" name="Picture 6">
            <a:extLst>
              <a:ext uri="{FF2B5EF4-FFF2-40B4-BE49-F238E27FC236}">
                <a16:creationId xmlns:a16="http://schemas.microsoft.com/office/drawing/2014/main" id="{D0542568-4430-2D4E-BE5F-4308D6158810}"/>
              </a:ext>
            </a:extLst>
          </p:cNvPr>
          <p:cNvPicPr>
            <a:picLocks noChangeAspect="1"/>
          </p:cNvPicPr>
          <p:nvPr/>
        </p:nvPicPr>
        <p:blipFill>
          <a:blip r:embed="rId3"/>
          <a:stretch>
            <a:fillRect/>
          </a:stretch>
        </p:blipFill>
        <p:spPr>
          <a:xfrm>
            <a:off x="4414435" y="955964"/>
            <a:ext cx="4279026" cy="5425785"/>
          </a:xfrm>
          <a:prstGeom prst="rect">
            <a:avLst/>
          </a:prstGeom>
          <a:solidFill>
            <a:schemeClr val="bg1"/>
          </a:solidFill>
        </p:spPr>
      </p:pic>
      <p:sp>
        <p:nvSpPr>
          <p:cNvPr id="9" name="TextBox 8">
            <a:extLst>
              <a:ext uri="{FF2B5EF4-FFF2-40B4-BE49-F238E27FC236}">
                <a16:creationId xmlns:a16="http://schemas.microsoft.com/office/drawing/2014/main" id="{81FCE29C-0046-A642-AD42-85B293D323E3}"/>
              </a:ext>
            </a:extLst>
          </p:cNvPr>
          <p:cNvSpPr txBox="1"/>
          <p:nvPr/>
        </p:nvSpPr>
        <p:spPr>
          <a:xfrm>
            <a:off x="4281056" y="550636"/>
            <a:ext cx="4394632" cy="307777"/>
          </a:xfrm>
          <a:prstGeom prst="rect">
            <a:avLst/>
          </a:prstGeom>
          <a:noFill/>
        </p:spPr>
        <p:txBody>
          <a:bodyPr wrap="square" lIns="0" tIns="0" rIns="0" bIns="0" rtlCol="0">
            <a:spAutoFit/>
          </a:bodyPr>
          <a:lstStyle/>
          <a:p>
            <a:pPr algn="ctr"/>
            <a:r>
              <a:rPr lang="en-GB" sz="1000" b="1" dirty="0" err="1">
                <a:solidFill>
                  <a:schemeClr val="tx1"/>
                </a:solidFill>
              </a:rPr>
              <a:t>MATERIALS CHECKLIST</a:t>
            </a:r>
          </a:p>
          <a:p>
            <a:pPr algn="ctr"/>
            <a:r>
              <a:rPr lang="en-GB" sz="1000" dirty="0" err="1">
                <a:solidFill>
                  <a:schemeClr val="tx1"/>
                </a:solidFill>
              </a:rPr>
              <a:t>(Minimum quantity for three technicians to process 100 animals)</a:t>
            </a:r>
          </a:p>
        </p:txBody>
      </p:sp>
    </p:spTree>
    <p:extLst>
      <p:ext uri="{BB962C8B-B14F-4D97-AF65-F5344CB8AC3E}">
        <p14:creationId xmlns:p14="http://schemas.microsoft.com/office/powerpoint/2010/main" val="2359828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2B6415-70F0-A64C-910E-F8888FAC699C}"/>
              </a:ext>
            </a:extLst>
          </p:cNvPr>
          <p:cNvSpPr txBox="1"/>
          <p:nvPr/>
        </p:nvSpPr>
        <p:spPr>
          <a:xfrm>
            <a:off x="431800" y="379681"/>
            <a:ext cx="6206506"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Trapping and processing small mammals</a:t>
            </a:r>
          </a:p>
        </p:txBody>
      </p:sp>
      <p:sp>
        <p:nvSpPr>
          <p:cNvPr id="17" name="Rounded Rectangle 16">
            <a:extLst>
              <a:ext uri="{FF2B5EF4-FFF2-40B4-BE49-F238E27FC236}">
                <a16:creationId xmlns:a16="http://schemas.microsoft.com/office/drawing/2014/main" id="{44394A83-33FC-3146-AF9A-AC91FE1150D5}"/>
              </a:ext>
            </a:extLst>
          </p:cNvPr>
          <p:cNvSpPr/>
          <p:nvPr/>
        </p:nvSpPr>
        <p:spPr>
          <a:xfrm>
            <a:off x="859628" y="2719450"/>
            <a:ext cx="7405597" cy="2877954"/>
          </a:xfrm>
          <a:prstGeom prst="roundRect">
            <a:avLst>
              <a:gd name="adj" fmla="val 6155"/>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18" name="Google Shape;140;p4">
            <a:extLst>
              <a:ext uri="{FF2B5EF4-FFF2-40B4-BE49-F238E27FC236}">
                <a16:creationId xmlns:a16="http://schemas.microsoft.com/office/drawing/2014/main" id="{1B51C98B-B72B-D44F-8A22-E05E19497C77}"/>
              </a:ext>
            </a:extLst>
          </p:cNvPr>
          <p:cNvSpPr>
            <a:spLocks noChangeAspect="1"/>
          </p:cNvSpPr>
          <p:nvPr/>
        </p:nvSpPr>
        <p:spPr>
          <a:xfrm>
            <a:off x="431800" y="228745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raphic 5">
            <a:extLst>
              <a:ext uri="{FF2B5EF4-FFF2-40B4-BE49-F238E27FC236}">
                <a16:creationId xmlns:a16="http://schemas.microsoft.com/office/drawing/2014/main" id="{A9634636-1806-CF47-9FF6-0F38DEFC55B3}"/>
              </a:ext>
            </a:extLst>
          </p:cNvPr>
          <p:cNvGrpSpPr>
            <a:grpSpLocks noChangeAspect="1"/>
          </p:cNvGrpSpPr>
          <p:nvPr/>
        </p:nvGrpSpPr>
        <p:grpSpPr>
          <a:xfrm>
            <a:off x="702128" y="2467450"/>
            <a:ext cx="315000" cy="504000"/>
            <a:chOff x="3429000" y="1600200"/>
            <a:chExt cx="2286000" cy="3657600"/>
          </a:xfrm>
          <a:solidFill>
            <a:schemeClr val="bg1"/>
          </a:solidFill>
        </p:grpSpPr>
        <p:sp>
          <p:nvSpPr>
            <p:cNvPr id="20" name="Freeform 19">
              <a:extLst>
                <a:ext uri="{FF2B5EF4-FFF2-40B4-BE49-F238E27FC236}">
                  <a16:creationId xmlns:a16="http://schemas.microsoft.com/office/drawing/2014/main" id="{7A0C3899-A85A-F14E-A0A9-60C3A2114F68}"/>
                </a:ext>
              </a:extLst>
            </p:cNvPr>
            <p:cNvSpPr/>
            <p:nvPr/>
          </p:nvSpPr>
          <p:spPr>
            <a:xfrm>
              <a:off x="3429427" y="1600200"/>
              <a:ext cx="2286619" cy="3657647"/>
            </a:xfrm>
            <a:custGeom>
              <a:avLst/>
              <a:gdLst>
                <a:gd name="connsiteX0" fmla="*/ 2094025 w 2286619"/>
                <a:gd name="connsiteY0" fmla="*/ 160 h 3657647"/>
                <a:gd name="connsiteX1" fmla="*/ 2127648 w 2286619"/>
                <a:gd name="connsiteY1" fmla="*/ 11209 h 3657647"/>
                <a:gd name="connsiteX2" fmla="*/ 2286715 w 2286619"/>
                <a:gd name="connsiteY2" fmla="*/ 222378 h 3657647"/>
                <a:gd name="connsiteX3" fmla="*/ 2286715 w 2286619"/>
                <a:gd name="connsiteY3" fmla="*/ 247333 h 3657647"/>
                <a:gd name="connsiteX4" fmla="*/ 2286715 w 2286619"/>
                <a:gd name="connsiteY4" fmla="*/ 3411919 h 3657647"/>
                <a:gd name="connsiteX5" fmla="*/ 2129267 w 2286619"/>
                <a:gd name="connsiteY5" fmla="*/ 3645282 h 3657647"/>
                <a:gd name="connsiteX6" fmla="*/ 2048686 w 2286619"/>
                <a:gd name="connsiteY6" fmla="*/ 3657283 h 3657647"/>
                <a:gd name="connsiteX7" fmla="*/ 237793 w 2286619"/>
                <a:gd name="connsiteY7" fmla="*/ 3657283 h 3657647"/>
                <a:gd name="connsiteX8" fmla="*/ 906 w 2286619"/>
                <a:gd name="connsiteY8" fmla="*/ 3421349 h 3657647"/>
                <a:gd name="connsiteX9" fmla="*/ 906 w 2286619"/>
                <a:gd name="connsiteY9" fmla="*/ 874745 h 3657647"/>
                <a:gd name="connsiteX10" fmla="*/ 1763 w 2286619"/>
                <a:gd name="connsiteY10" fmla="*/ 849790 h 3657647"/>
                <a:gd name="connsiteX11" fmla="*/ 58151 w 2286619"/>
                <a:gd name="connsiteY11" fmla="*/ 800641 h 3657647"/>
                <a:gd name="connsiteX12" fmla="*/ 114253 w 2286619"/>
                <a:gd name="connsiteY12" fmla="*/ 850075 h 3657647"/>
                <a:gd name="connsiteX13" fmla="*/ 115206 w 2286619"/>
                <a:gd name="connsiteY13" fmla="*/ 889318 h 3657647"/>
                <a:gd name="connsiteX14" fmla="*/ 115206 w 2286619"/>
                <a:gd name="connsiteY14" fmla="*/ 3403918 h 3657647"/>
                <a:gd name="connsiteX15" fmla="*/ 253890 w 2286619"/>
                <a:gd name="connsiteY15" fmla="*/ 3543174 h 3657647"/>
                <a:gd name="connsiteX16" fmla="*/ 2036113 w 2286619"/>
                <a:gd name="connsiteY16" fmla="*/ 3543174 h 3657647"/>
                <a:gd name="connsiteX17" fmla="*/ 2172606 w 2286619"/>
                <a:gd name="connsiteY17" fmla="*/ 3405347 h 3657647"/>
                <a:gd name="connsiteX18" fmla="*/ 2172606 w 2286619"/>
                <a:gd name="connsiteY18" fmla="*/ 251715 h 3657647"/>
                <a:gd name="connsiteX19" fmla="*/ 2035541 w 2286619"/>
                <a:gd name="connsiteY19" fmla="*/ 114460 h 3657647"/>
                <a:gd name="connsiteX20" fmla="*/ 249699 w 2286619"/>
                <a:gd name="connsiteY20" fmla="*/ 114460 h 3657647"/>
                <a:gd name="connsiteX21" fmla="*/ 115206 w 2286619"/>
                <a:gd name="connsiteY21" fmla="*/ 250476 h 3657647"/>
                <a:gd name="connsiteX22" fmla="*/ 115206 w 2286619"/>
                <a:gd name="connsiteY22" fmla="*/ 600520 h 3657647"/>
                <a:gd name="connsiteX23" fmla="*/ 115206 w 2286619"/>
                <a:gd name="connsiteY23" fmla="*/ 629095 h 3657647"/>
                <a:gd name="connsiteX24" fmla="*/ 58056 w 2286619"/>
                <a:gd name="connsiteY24" fmla="*/ 685674 h 3657647"/>
                <a:gd name="connsiteX25" fmla="*/ 1746 w 2286619"/>
                <a:gd name="connsiteY25" fmla="*/ 630740 h 3657647"/>
                <a:gd name="connsiteX26" fmla="*/ 1763 w 2286619"/>
                <a:gd name="connsiteY26" fmla="*/ 628524 h 3657647"/>
                <a:gd name="connsiteX27" fmla="*/ 3382 w 2286619"/>
                <a:gd name="connsiteY27" fmla="*/ 210757 h 3657647"/>
                <a:gd name="connsiteX28" fmla="*/ 151496 w 2286619"/>
                <a:gd name="connsiteY28" fmla="*/ 14447 h 3657647"/>
                <a:gd name="connsiteX29" fmla="*/ 187024 w 2286619"/>
                <a:gd name="connsiteY29" fmla="*/ 350 h 365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86619" h="3657647">
                  <a:moveTo>
                    <a:pt x="2094025" y="160"/>
                  </a:moveTo>
                  <a:lnTo>
                    <a:pt x="2127648" y="11209"/>
                  </a:lnTo>
                  <a:cubicBezTo>
                    <a:pt x="2220124" y="40691"/>
                    <a:pt x="2283900" y="125357"/>
                    <a:pt x="2286715" y="222378"/>
                  </a:cubicBezTo>
                  <a:cubicBezTo>
                    <a:pt x="2286715" y="230664"/>
                    <a:pt x="2286715" y="239047"/>
                    <a:pt x="2286715" y="247333"/>
                  </a:cubicBezTo>
                  <a:lnTo>
                    <a:pt x="2286715" y="3411919"/>
                  </a:lnTo>
                  <a:cubicBezTo>
                    <a:pt x="2286715" y="3527267"/>
                    <a:pt x="2229089" y="3613849"/>
                    <a:pt x="2129267" y="3645282"/>
                  </a:cubicBezTo>
                  <a:cubicBezTo>
                    <a:pt x="2103143" y="3653224"/>
                    <a:pt x="2075990" y="3657268"/>
                    <a:pt x="2048686" y="3657283"/>
                  </a:cubicBezTo>
                  <a:cubicBezTo>
                    <a:pt x="1445118" y="3657982"/>
                    <a:pt x="841487" y="3657982"/>
                    <a:pt x="237793" y="3657283"/>
                  </a:cubicBezTo>
                  <a:cubicBezTo>
                    <a:pt x="99394" y="3657283"/>
                    <a:pt x="906" y="3559271"/>
                    <a:pt x="906" y="3421349"/>
                  </a:cubicBezTo>
                  <a:cubicBezTo>
                    <a:pt x="906" y="2572481"/>
                    <a:pt x="906" y="1723613"/>
                    <a:pt x="906" y="874745"/>
                  </a:cubicBezTo>
                  <a:cubicBezTo>
                    <a:pt x="379" y="866418"/>
                    <a:pt x="666" y="858060"/>
                    <a:pt x="1763" y="849790"/>
                  </a:cubicBezTo>
                  <a:cubicBezTo>
                    <a:pt x="7764" y="819024"/>
                    <a:pt x="26623" y="800545"/>
                    <a:pt x="58151" y="800641"/>
                  </a:cubicBezTo>
                  <a:cubicBezTo>
                    <a:pt x="89679" y="800736"/>
                    <a:pt x="108824" y="819691"/>
                    <a:pt x="114253" y="850075"/>
                  </a:cubicBezTo>
                  <a:cubicBezTo>
                    <a:pt x="115668" y="863107"/>
                    <a:pt x="115987" y="876234"/>
                    <a:pt x="115206" y="889318"/>
                  </a:cubicBezTo>
                  <a:lnTo>
                    <a:pt x="115206" y="3403918"/>
                  </a:lnTo>
                  <a:cubicBezTo>
                    <a:pt x="115206" y="3501169"/>
                    <a:pt x="157021" y="3543174"/>
                    <a:pt x="253890" y="3543174"/>
                  </a:cubicBezTo>
                  <a:lnTo>
                    <a:pt x="2036113" y="3543174"/>
                  </a:lnTo>
                  <a:cubicBezTo>
                    <a:pt x="2130601" y="3543174"/>
                    <a:pt x="2172606" y="3500788"/>
                    <a:pt x="2172606" y="3405347"/>
                  </a:cubicBezTo>
                  <a:lnTo>
                    <a:pt x="2172606" y="251715"/>
                  </a:lnTo>
                  <a:cubicBezTo>
                    <a:pt x="2172606" y="157036"/>
                    <a:pt x="2130124" y="114460"/>
                    <a:pt x="2035541" y="114460"/>
                  </a:cubicBezTo>
                  <a:lnTo>
                    <a:pt x="249699" y="114460"/>
                  </a:lnTo>
                  <a:cubicBezTo>
                    <a:pt x="157592" y="114460"/>
                    <a:pt x="115301" y="157322"/>
                    <a:pt x="115206" y="250476"/>
                  </a:cubicBezTo>
                  <a:lnTo>
                    <a:pt x="115206" y="600520"/>
                  </a:lnTo>
                  <a:cubicBezTo>
                    <a:pt x="115206" y="610045"/>
                    <a:pt x="115206" y="619570"/>
                    <a:pt x="115206" y="629095"/>
                  </a:cubicBezTo>
                  <a:cubicBezTo>
                    <a:pt x="112539" y="662909"/>
                    <a:pt x="89012" y="686245"/>
                    <a:pt x="58056" y="685674"/>
                  </a:cubicBezTo>
                  <a:cubicBezTo>
                    <a:pt x="27337" y="686054"/>
                    <a:pt x="2126" y="661459"/>
                    <a:pt x="1746" y="630740"/>
                  </a:cubicBezTo>
                  <a:cubicBezTo>
                    <a:pt x="1737" y="630001"/>
                    <a:pt x="1743" y="629262"/>
                    <a:pt x="1763" y="628524"/>
                  </a:cubicBezTo>
                  <a:cubicBezTo>
                    <a:pt x="1096" y="489268"/>
                    <a:pt x="-2428" y="349822"/>
                    <a:pt x="3382" y="210757"/>
                  </a:cubicBezTo>
                  <a:cubicBezTo>
                    <a:pt x="7288" y="115507"/>
                    <a:pt x="62723" y="50166"/>
                    <a:pt x="151496" y="14447"/>
                  </a:cubicBezTo>
                  <a:lnTo>
                    <a:pt x="187024" y="350"/>
                  </a:lnTo>
                  <a:close/>
                </a:path>
              </a:pathLst>
            </a:custGeom>
            <a:grpFill/>
            <a:ln w="9525" cap="flat">
              <a:noFill/>
              <a:prstDash val="solid"/>
              <a:miter/>
            </a:ln>
          </p:spPr>
          <p:txBody>
            <a:bodyPr rtlCol="0" anchor="ctr"/>
            <a:lstStyle/>
            <a:p>
              <a:endParaRPr lang="en-RO"/>
            </a:p>
          </p:txBody>
        </p:sp>
        <p:sp>
          <p:nvSpPr>
            <p:cNvPr id="21" name="Freeform 20">
              <a:extLst>
                <a:ext uri="{FF2B5EF4-FFF2-40B4-BE49-F238E27FC236}">
                  <a16:creationId xmlns:a16="http://schemas.microsoft.com/office/drawing/2014/main" id="{7E907538-0D4B-1449-8E1F-AEB06ADBE9A6}"/>
                </a:ext>
              </a:extLst>
            </p:cNvPr>
            <p:cNvSpPr/>
            <p:nvPr/>
          </p:nvSpPr>
          <p:spPr>
            <a:xfrm>
              <a:off x="3773043" y="1945334"/>
              <a:ext cx="1600199" cy="2969375"/>
            </a:xfrm>
            <a:custGeom>
              <a:avLst/>
              <a:gdLst>
                <a:gd name="connsiteX0" fmla="*/ 740664 w 1600199"/>
                <a:gd name="connsiteY0" fmla="*/ 228240 h 2969375"/>
                <a:gd name="connsiteX1" fmla="*/ 116205 w 1600199"/>
                <a:gd name="connsiteY1" fmla="*/ 228240 h 2969375"/>
                <a:gd name="connsiteX2" fmla="*/ 116205 w 1600199"/>
                <a:gd name="connsiteY2" fmla="*/ 1366953 h 2969375"/>
                <a:gd name="connsiteX3" fmla="*/ 286131 w 1600199"/>
                <a:gd name="connsiteY3" fmla="*/ 1366953 h 2969375"/>
                <a:gd name="connsiteX4" fmla="*/ 286131 w 1600199"/>
                <a:gd name="connsiteY4" fmla="*/ 1311232 h 2969375"/>
                <a:gd name="connsiteX5" fmla="*/ 343164 w 1600199"/>
                <a:gd name="connsiteY5" fmla="*/ 1255496 h 2969375"/>
                <a:gd name="connsiteX6" fmla="*/ 343948 w 1600199"/>
                <a:gd name="connsiteY6" fmla="*/ 1255511 h 2969375"/>
                <a:gd name="connsiteX7" fmla="*/ 399193 w 1600199"/>
                <a:gd name="connsiteY7" fmla="*/ 1309994 h 2969375"/>
                <a:gd name="connsiteX8" fmla="*/ 399193 w 1600199"/>
                <a:gd name="connsiteY8" fmla="*/ 1542118 h 2969375"/>
                <a:gd name="connsiteX9" fmla="*/ 344091 w 1600199"/>
                <a:gd name="connsiteY9" fmla="*/ 1597886 h 2969375"/>
                <a:gd name="connsiteX10" fmla="*/ 341471 w 1600199"/>
                <a:gd name="connsiteY10" fmla="*/ 1597839 h 2969375"/>
                <a:gd name="connsiteX11" fmla="*/ 285845 w 1600199"/>
                <a:gd name="connsiteY11" fmla="*/ 1539737 h 2969375"/>
                <a:gd name="connsiteX12" fmla="*/ 285845 w 1600199"/>
                <a:gd name="connsiteY12" fmla="*/ 1483825 h 2969375"/>
                <a:gd name="connsiteX13" fmla="*/ 76295 w 1600199"/>
                <a:gd name="connsiteY13" fmla="*/ 1483825 h 2969375"/>
                <a:gd name="connsiteX14" fmla="*/ 95 w 1600199"/>
                <a:gd name="connsiteY14" fmla="*/ 1406292 h 2969375"/>
                <a:gd name="connsiteX15" fmla="*/ 95 w 1600199"/>
                <a:gd name="connsiteY15" fmla="*/ 188520 h 2969375"/>
                <a:gd name="connsiteX16" fmla="*/ 77343 w 1600199"/>
                <a:gd name="connsiteY16" fmla="*/ 112320 h 2969375"/>
                <a:gd name="connsiteX17" fmla="*/ 698754 w 1600199"/>
                <a:gd name="connsiteY17" fmla="*/ 112320 h 2969375"/>
                <a:gd name="connsiteX18" fmla="*/ 741426 w 1600199"/>
                <a:gd name="connsiteY18" fmla="*/ 112320 h 2969375"/>
                <a:gd name="connsiteX19" fmla="*/ 803434 w 1600199"/>
                <a:gd name="connsiteY19" fmla="*/ 211 h 2969375"/>
                <a:gd name="connsiteX20" fmla="*/ 858965 w 1600199"/>
                <a:gd name="connsiteY20" fmla="*/ 112320 h 2969375"/>
                <a:gd name="connsiteX21" fmla="*/ 1519047 w 1600199"/>
                <a:gd name="connsiteY21" fmla="*/ 112320 h 2969375"/>
                <a:gd name="connsiteX22" fmla="*/ 1600295 w 1600199"/>
                <a:gd name="connsiteY22" fmla="*/ 191759 h 2969375"/>
                <a:gd name="connsiteX23" fmla="*/ 1600295 w 1600199"/>
                <a:gd name="connsiteY23" fmla="*/ 1405911 h 2969375"/>
                <a:gd name="connsiteX24" fmla="*/ 1520952 w 1600199"/>
                <a:gd name="connsiteY24" fmla="*/ 1483825 h 2969375"/>
                <a:gd name="connsiteX25" fmla="*/ 1314355 w 1600199"/>
                <a:gd name="connsiteY25" fmla="*/ 1483825 h 2969375"/>
                <a:gd name="connsiteX26" fmla="*/ 1314355 w 1600199"/>
                <a:gd name="connsiteY26" fmla="*/ 1542975 h 2969375"/>
                <a:gd name="connsiteX27" fmla="*/ 1259300 w 1600199"/>
                <a:gd name="connsiteY27" fmla="*/ 1597839 h 2969375"/>
                <a:gd name="connsiteX28" fmla="*/ 1201353 w 1600199"/>
                <a:gd name="connsiteY28" fmla="*/ 1545035 h 2969375"/>
                <a:gd name="connsiteX29" fmla="*/ 1201293 w 1600199"/>
                <a:gd name="connsiteY29" fmla="*/ 1542404 h 2969375"/>
                <a:gd name="connsiteX30" fmla="*/ 1201293 w 1600199"/>
                <a:gd name="connsiteY30" fmla="*/ 1310280 h 2969375"/>
                <a:gd name="connsiteX31" fmla="*/ 1256252 w 1600199"/>
                <a:gd name="connsiteY31" fmla="*/ 1255511 h 2969375"/>
                <a:gd name="connsiteX32" fmla="*/ 1314433 w 1600199"/>
                <a:gd name="connsiteY32" fmla="*/ 1310244 h 2969375"/>
                <a:gd name="connsiteX33" fmla="*/ 1314450 w 1600199"/>
                <a:gd name="connsiteY33" fmla="*/ 1310946 h 2969375"/>
                <a:gd name="connsiteX34" fmla="*/ 1314450 w 1600199"/>
                <a:gd name="connsiteY34" fmla="*/ 1366858 h 2969375"/>
                <a:gd name="connsiteX35" fmla="*/ 1483805 w 1600199"/>
                <a:gd name="connsiteY35" fmla="*/ 1366858 h 2969375"/>
                <a:gd name="connsiteX36" fmla="*/ 1483805 w 1600199"/>
                <a:gd name="connsiteY36" fmla="*/ 228335 h 2969375"/>
                <a:gd name="connsiteX37" fmla="*/ 859822 w 1600199"/>
                <a:gd name="connsiteY37" fmla="*/ 228335 h 2969375"/>
                <a:gd name="connsiteX38" fmla="*/ 859822 w 1600199"/>
                <a:gd name="connsiteY38" fmla="*/ 2053706 h 2969375"/>
                <a:gd name="connsiteX39" fmla="*/ 893636 w 1600199"/>
                <a:gd name="connsiteY39" fmla="*/ 2055230 h 2969375"/>
                <a:gd name="connsiteX40" fmla="*/ 1182910 w 1600199"/>
                <a:gd name="connsiteY40" fmla="*/ 2055230 h 2969375"/>
                <a:gd name="connsiteX41" fmla="*/ 1257110 w 1600199"/>
                <a:gd name="connsiteY41" fmla="*/ 2127239 h 2969375"/>
                <a:gd name="connsiteX42" fmla="*/ 1257110 w 1600199"/>
                <a:gd name="connsiteY42" fmla="*/ 2898764 h 2969375"/>
                <a:gd name="connsiteX43" fmla="*/ 1185101 w 1600199"/>
                <a:gd name="connsiteY43" fmla="*/ 2969535 h 2969375"/>
                <a:gd name="connsiteX44" fmla="*/ 645795 w 1600199"/>
                <a:gd name="connsiteY44" fmla="*/ 2969535 h 2969375"/>
                <a:gd name="connsiteX45" fmla="*/ 571024 w 1600199"/>
                <a:gd name="connsiteY45" fmla="*/ 2901145 h 2969375"/>
                <a:gd name="connsiteX46" fmla="*/ 412147 w 1600199"/>
                <a:gd name="connsiteY46" fmla="*/ 2741411 h 2969375"/>
                <a:gd name="connsiteX47" fmla="*/ 343472 w 1600199"/>
                <a:gd name="connsiteY47" fmla="*/ 2666926 h 2969375"/>
                <a:gd name="connsiteX48" fmla="*/ 343472 w 1600199"/>
                <a:gd name="connsiteY48" fmla="*/ 2127715 h 2969375"/>
                <a:gd name="connsiteX49" fmla="*/ 417386 w 1600199"/>
                <a:gd name="connsiteY49" fmla="*/ 2055420 h 2969375"/>
                <a:gd name="connsiteX50" fmla="*/ 741236 w 1600199"/>
                <a:gd name="connsiteY50" fmla="*/ 2055420 h 2969375"/>
                <a:gd name="connsiteX51" fmla="*/ 680942 w 1600199"/>
                <a:gd name="connsiteY51" fmla="*/ 2852853 h 2969375"/>
                <a:gd name="connsiteX52" fmla="*/ 1141381 w 1600199"/>
                <a:gd name="connsiteY52" fmla="*/ 2852853 h 2969375"/>
                <a:gd name="connsiteX53" fmla="*/ 1141381 w 1600199"/>
                <a:gd name="connsiteY53" fmla="*/ 2171911 h 2969375"/>
                <a:gd name="connsiteX54" fmla="*/ 458629 w 1600199"/>
                <a:gd name="connsiteY54" fmla="*/ 2171911 h 2969375"/>
                <a:gd name="connsiteX55" fmla="*/ 458629 w 1600199"/>
                <a:gd name="connsiteY55" fmla="*/ 2631588 h 2969375"/>
                <a:gd name="connsiteX56" fmla="*/ 680942 w 1600199"/>
                <a:gd name="connsiteY56" fmla="*/ 2852853 h 296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600199" h="2969375">
                  <a:moveTo>
                    <a:pt x="740664" y="228240"/>
                  </a:moveTo>
                  <a:lnTo>
                    <a:pt x="116205" y="228240"/>
                  </a:lnTo>
                  <a:lnTo>
                    <a:pt x="116205" y="1366953"/>
                  </a:lnTo>
                  <a:lnTo>
                    <a:pt x="286131" y="1366953"/>
                  </a:lnTo>
                  <a:cubicBezTo>
                    <a:pt x="286131" y="1348475"/>
                    <a:pt x="285083" y="1329806"/>
                    <a:pt x="286131" y="1311232"/>
                  </a:cubicBezTo>
                  <a:cubicBezTo>
                    <a:pt x="286489" y="1280092"/>
                    <a:pt x="312024" y="1255138"/>
                    <a:pt x="343164" y="1255496"/>
                  </a:cubicBezTo>
                  <a:cubicBezTo>
                    <a:pt x="343425" y="1255499"/>
                    <a:pt x="343687" y="1255504"/>
                    <a:pt x="343948" y="1255511"/>
                  </a:cubicBezTo>
                  <a:cubicBezTo>
                    <a:pt x="374227" y="1255352"/>
                    <a:pt x="398931" y="1279715"/>
                    <a:pt x="399193" y="1309994"/>
                  </a:cubicBezTo>
                  <a:cubicBezTo>
                    <a:pt x="400590" y="1387337"/>
                    <a:pt x="400590" y="1464712"/>
                    <a:pt x="399193" y="1542118"/>
                  </a:cubicBezTo>
                  <a:cubicBezTo>
                    <a:pt x="399377" y="1572734"/>
                    <a:pt x="374707" y="1597702"/>
                    <a:pt x="344091" y="1597886"/>
                  </a:cubicBezTo>
                  <a:cubicBezTo>
                    <a:pt x="343218" y="1597891"/>
                    <a:pt x="342344" y="1597875"/>
                    <a:pt x="341471" y="1597839"/>
                  </a:cubicBezTo>
                  <a:cubicBezTo>
                    <a:pt x="310515" y="1597173"/>
                    <a:pt x="287750" y="1573836"/>
                    <a:pt x="285845" y="1539737"/>
                  </a:cubicBezTo>
                  <a:cubicBezTo>
                    <a:pt x="284893" y="1522211"/>
                    <a:pt x="285845" y="1504590"/>
                    <a:pt x="285845" y="1483825"/>
                  </a:cubicBezTo>
                  <a:lnTo>
                    <a:pt x="76295" y="1483825"/>
                  </a:lnTo>
                  <a:cubicBezTo>
                    <a:pt x="18479" y="1483825"/>
                    <a:pt x="95" y="1464775"/>
                    <a:pt x="95" y="1406292"/>
                  </a:cubicBezTo>
                  <a:lnTo>
                    <a:pt x="95" y="188520"/>
                  </a:lnTo>
                  <a:cubicBezTo>
                    <a:pt x="95" y="130418"/>
                    <a:pt x="18574" y="112320"/>
                    <a:pt x="77343" y="112320"/>
                  </a:cubicBezTo>
                  <a:cubicBezTo>
                    <a:pt x="284417" y="112320"/>
                    <a:pt x="491554" y="112320"/>
                    <a:pt x="698754" y="112320"/>
                  </a:cubicBezTo>
                  <a:lnTo>
                    <a:pt x="741426" y="112320"/>
                  </a:lnTo>
                  <a:cubicBezTo>
                    <a:pt x="747522" y="66124"/>
                    <a:pt x="727234" y="-1980"/>
                    <a:pt x="803434" y="211"/>
                  </a:cubicBezTo>
                  <a:cubicBezTo>
                    <a:pt x="871633" y="2592"/>
                    <a:pt x="853726" y="64791"/>
                    <a:pt x="858965" y="112320"/>
                  </a:cubicBezTo>
                  <a:lnTo>
                    <a:pt x="1519047" y="112320"/>
                  </a:lnTo>
                  <a:cubicBezTo>
                    <a:pt x="1582865" y="112320"/>
                    <a:pt x="1600295" y="129275"/>
                    <a:pt x="1600295" y="191759"/>
                  </a:cubicBezTo>
                  <a:lnTo>
                    <a:pt x="1600295" y="1405911"/>
                  </a:lnTo>
                  <a:cubicBezTo>
                    <a:pt x="1600295" y="1466013"/>
                    <a:pt x="1582103" y="1483730"/>
                    <a:pt x="1520952" y="1483825"/>
                  </a:cubicBezTo>
                  <a:lnTo>
                    <a:pt x="1314355" y="1483825"/>
                  </a:lnTo>
                  <a:cubicBezTo>
                    <a:pt x="1314355" y="1505637"/>
                    <a:pt x="1315498" y="1524402"/>
                    <a:pt x="1314355" y="1542975"/>
                  </a:cubicBezTo>
                  <a:cubicBezTo>
                    <a:pt x="1313178" y="1572848"/>
                    <a:pt x="1289177" y="1596766"/>
                    <a:pt x="1259300" y="1597839"/>
                  </a:cubicBezTo>
                  <a:cubicBezTo>
                    <a:pt x="1228717" y="1599260"/>
                    <a:pt x="1202773" y="1575619"/>
                    <a:pt x="1201353" y="1545035"/>
                  </a:cubicBezTo>
                  <a:cubicBezTo>
                    <a:pt x="1201312" y="1544159"/>
                    <a:pt x="1201292" y="1543281"/>
                    <a:pt x="1201293" y="1542404"/>
                  </a:cubicBezTo>
                  <a:cubicBezTo>
                    <a:pt x="1199960" y="1465061"/>
                    <a:pt x="1199960" y="1387686"/>
                    <a:pt x="1201293" y="1310280"/>
                  </a:cubicBezTo>
                  <a:cubicBezTo>
                    <a:pt x="1201450" y="1280023"/>
                    <a:pt x="1225995" y="1255563"/>
                    <a:pt x="1256252" y="1255511"/>
                  </a:cubicBezTo>
                  <a:cubicBezTo>
                    <a:pt x="1287433" y="1254559"/>
                    <a:pt x="1313481" y="1279064"/>
                    <a:pt x="1314433" y="1310244"/>
                  </a:cubicBezTo>
                  <a:cubicBezTo>
                    <a:pt x="1314440" y="1310478"/>
                    <a:pt x="1314446" y="1310712"/>
                    <a:pt x="1314450" y="1310946"/>
                  </a:cubicBezTo>
                  <a:cubicBezTo>
                    <a:pt x="1315784" y="1328568"/>
                    <a:pt x="1314450" y="1346475"/>
                    <a:pt x="1314450" y="1366858"/>
                  </a:cubicBezTo>
                  <a:lnTo>
                    <a:pt x="1483805" y="1366858"/>
                  </a:lnTo>
                  <a:lnTo>
                    <a:pt x="1483805" y="228335"/>
                  </a:lnTo>
                  <a:lnTo>
                    <a:pt x="859822" y="228335"/>
                  </a:lnTo>
                  <a:lnTo>
                    <a:pt x="859822" y="2053706"/>
                  </a:lnTo>
                  <a:cubicBezTo>
                    <a:pt x="870680" y="2053706"/>
                    <a:pt x="882110" y="2055230"/>
                    <a:pt x="893636" y="2055230"/>
                  </a:cubicBezTo>
                  <a:cubicBezTo>
                    <a:pt x="990029" y="2055230"/>
                    <a:pt x="1086422" y="2055230"/>
                    <a:pt x="1182910" y="2055230"/>
                  </a:cubicBezTo>
                  <a:cubicBezTo>
                    <a:pt x="1237012" y="2055230"/>
                    <a:pt x="1257110" y="2074280"/>
                    <a:pt x="1257110" y="2127239"/>
                  </a:cubicBezTo>
                  <a:cubicBezTo>
                    <a:pt x="1257110" y="2384414"/>
                    <a:pt x="1257110" y="2641589"/>
                    <a:pt x="1257110" y="2898764"/>
                  </a:cubicBezTo>
                  <a:cubicBezTo>
                    <a:pt x="1257110" y="2949627"/>
                    <a:pt x="1236631" y="2969535"/>
                    <a:pt x="1185101" y="2969535"/>
                  </a:cubicBezTo>
                  <a:cubicBezTo>
                    <a:pt x="1005332" y="2969535"/>
                    <a:pt x="825564" y="2969535"/>
                    <a:pt x="645795" y="2969535"/>
                  </a:cubicBezTo>
                  <a:cubicBezTo>
                    <a:pt x="592931" y="2969535"/>
                    <a:pt x="575501" y="2953247"/>
                    <a:pt x="571024" y="2901145"/>
                  </a:cubicBezTo>
                  <a:cubicBezTo>
                    <a:pt x="565029" y="2815857"/>
                    <a:pt x="497401" y="2747865"/>
                    <a:pt x="412147" y="2741411"/>
                  </a:cubicBezTo>
                  <a:cubicBezTo>
                    <a:pt x="359664" y="2737030"/>
                    <a:pt x="343472" y="2719694"/>
                    <a:pt x="343472" y="2666926"/>
                  </a:cubicBezTo>
                  <a:cubicBezTo>
                    <a:pt x="343472" y="2487157"/>
                    <a:pt x="343472" y="2307420"/>
                    <a:pt x="343472" y="2127715"/>
                  </a:cubicBezTo>
                  <a:cubicBezTo>
                    <a:pt x="343472" y="2074661"/>
                    <a:pt x="363284" y="2055516"/>
                    <a:pt x="417386" y="2055420"/>
                  </a:cubicBezTo>
                  <a:cubicBezTo>
                    <a:pt x="524447" y="2055420"/>
                    <a:pt x="631412" y="2055420"/>
                    <a:pt x="741236" y="2055420"/>
                  </a:cubicBezTo>
                  <a:close/>
                  <a:moveTo>
                    <a:pt x="680942" y="2852853"/>
                  </a:moveTo>
                  <a:lnTo>
                    <a:pt x="1141381" y="2852853"/>
                  </a:lnTo>
                  <a:lnTo>
                    <a:pt x="1141381" y="2171911"/>
                  </a:lnTo>
                  <a:lnTo>
                    <a:pt x="458629" y="2171911"/>
                  </a:lnTo>
                  <a:lnTo>
                    <a:pt x="458629" y="2631588"/>
                  </a:lnTo>
                  <a:cubicBezTo>
                    <a:pt x="576167" y="2662449"/>
                    <a:pt x="650272" y="2737220"/>
                    <a:pt x="680942" y="2852853"/>
                  </a:cubicBezTo>
                  <a:close/>
                </a:path>
              </a:pathLst>
            </a:custGeom>
            <a:grpFill/>
            <a:ln w="9525" cap="flat">
              <a:noFill/>
              <a:prstDash val="solid"/>
              <a:miter/>
            </a:ln>
          </p:spPr>
          <p:txBody>
            <a:bodyPr rtlCol="0" anchor="ctr"/>
            <a:lstStyle/>
            <a:p>
              <a:endParaRPr lang="en-RO"/>
            </a:p>
          </p:txBody>
        </p:sp>
        <p:sp>
          <p:nvSpPr>
            <p:cNvPr id="22" name="Freeform 21">
              <a:extLst>
                <a:ext uri="{FF2B5EF4-FFF2-40B4-BE49-F238E27FC236}">
                  <a16:creationId xmlns:a16="http://schemas.microsoft.com/office/drawing/2014/main" id="{B3A85869-ED03-F949-92EB-B60B63763D6F}"/>
                </a:ext>
              </a:extLst>
            </p:cNvPr>
            <p:cNvSpPr/>
            <p:nvPr/>
          </p:nvSpPr>
          <p:spPr>
            <a:xfrm>
              <a:off x="4287244" y="3200684"/>
              <a:ext cx="114876" cy="342330"/>
            </a:xfrm>
            <a:custGeom>
              <a:avLst/>
              <a:gdLst>
                <a:gd name="connsiteX0" fmla="*/ 434 w 114876"/>
                <a:gd name="connsiteY0" fmla="*/ 168086 h 342330"/>
                <a:gd name="connsiteX1" fmla="*/ 434 w 114876"/>
                <a:gd name="connsiteY1" fmla="*/ 60930 h 342330"/>
                <a:gd name="connsiteX2" fmla="*/ 57108 w 114876"/>
                <a:gd name="connsiteY2" fmla="*/ 161 h 342330"/>
                <a:gd name="connsiteX3" fmla="*/ 114258 w 114876"/>
                <a:gd name="connsiteY3" fmla="*/ 60263 h 342330"/>
                <a:gd name="connsiteX4" fmla="*/ 114258 w 114876"/>
                <a:gd name="connsiteY4" fmla="*/ 281624 h 342330"/>
                <a:gd name="connsiteX5" fmla="*/ 57870 w 114876"/>
                <a:gd name="connsiteY5" fmla="*/ 342489 h 342330"/>
                <a:gd name="connsiteX6" fmla="*/ 720 w 114876"/>
                <a:gd name="connsiteY6" fmla="*/ 282386 h 342330"/>
                <a:gd name="connsiteX7" fmla="*/ 434 w 114876"/>
                <a:gd name="connsiteY7" fmla="*/ 168086 h 34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876" h="342330">
                  <a:moveTo>
                    <a:pt x="434" y="168086"/>
                  </a:moveTo>
                  <a:cubicBezTo>
                    <a:pt x="434" y="132368"/>
                    <a:pt x="-328" y="96649"/>
                    <a:pt x="434" y="60930"/>
                  </a:cubicBezTo>
                  <a:cubicBezTo>
                    <a:pt x="1196" y="25211"/>
                    <a:pt x="24723" y="351"/>
                    <a:pt x="57108" y="161"/>
                  </a:cubicBezTo>
                  <a:cubicBezTo>
                    <a:pt x="89493" y="-30"/>
                    <a:pt x="114258" y="23783"/>
                    <a:pt x="114258" y="60263"/>
                  </a:cubicBezTo>
                  <a:cubicBezTo>
                    <a:pt x="115210" y="133987"/>
                    <a:pt x="115210" y="207774"/>
                    <a:pt x="114258" y="281624"/>
                  </a:cubicBezTo>
                  <a:cubicBezTo>
                    <a:pt x="114258" y="318105"/>
                    <a:pt x="90064" y="342299"/>
                    <a:pt x="57870" y="342489"/>
                  </a:cubicBezTo>
                  <a:cubicBezTo>
                    <a:pt x="25675" y="342680"/>
                    <a:pt x="1672" y="318772"/>
                    <a:pt x="720" y="282386"/>
                  </a:cubicBezTo>
                  <a:cubicBezTo>
                    <a:pt x="-423" y="244286"/>
                    <a:pt x="434" y="206186"/>
                    <a:pt x="434" y="168086"/>
                  </a:cubicBezTo>
                  <a:close/>
                </a:path>
              </a:pathLst>
            </a:custGeom>
            <a:grpFill/>
            <a:ln w="9525" cap="flat">
              <a:noFill/>
              <a:prstDash val="solid"/>
              <a:miter/>
            </a:ln>
          </p:spPr>
          <p:txBody>
            <a:bodyPr rtlCol="0" anchor="ctr"/>
            <a:lstStyle/>
            <a:p>
              <a:endParaRPr lang="en-RO"/>
            </a:p>
          </p:txBody>
        </p:sp>
        <p:sp>
          <p:nvSpPr>
            <p:cNvPr id="23" name="Freeform 22">
              <a:extLst>
                <a:ext uri="{FF2B5EF4-FFF2-40B4-BE49-F238E27FC236}">
                  <a16:creationId xmlns:a16="http://schemas.microsoft.com/office/drawing/2014/main" id="{4A516B20-DC33-4F48-84E3-7DC6D1A0B5DB}"/>
                </a:ext>
              </a:extLst>
            </p:cNvPr>
            <p:cNvSpPr/>
            <p:nvPr/>
          </p:nvSpPr>
          <p:spPr>
            <a:xfrm>
              <a:off x="4744402" y="3200859"/>
              <a:ext cx="114786" cy="342171"/>
            </a:xfrm>
            <a:custGeom>
              <a:avLst/>
              <a:gdLst>
                <a:gd name="connsiteX0" fmla="*/ 114586 w 114786"/>
                <a:gd name="connsiteY0" fmla="*/ 172388 h 342171"/>
                <a:gd name="connsiteX1" fmla="*/ 114586 w 114786"/>
                <a:gd name="connsiteY1" fmla="*/ 279545 h 342171"/>
                <a:gd name="connsiteX2" fmla="*/ 56293 w 114786"/>
                <a:gd name="connsiteY2" fmla="*/ 342314 h 342171"/>
                <a:gd name="connsiteX3" fmla="*/ 667 w 114786"/>
                <a:gd name="connsiteY3" fmla="*/ 280687 h 342171"/>
                <a:gd name="connsiteX4" fmla="*/ 667 w 114786"/>
                <a:gd name="connsiteY4" fmla="*/ 62851 h 342171"/>
                <a:gd name="connsiteX5" fmla="*/ 58769 w 114786"/>
                <a:gd name="connsiteY5" fmla="*/ 176 h 342171"/>
                <a:gd name="connsiteX6" fmla="*/ 114395 w 114786"/>
                <a:gd name="connsiteY6" fmla="*/ 61898 h 342171"/>
                <a:gd name="connsiteX7" fmla="*/ 114586 w 114786"/>
                <a:gd name="connsiteY7" fmla="*/ 172388 h 34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786" h="342171">
                  <a:moveTo>
                    <a:pt x="114586" y="172388"/>
                  </a:moveTo>
                  <a:cubicBezTo>
                    <a:pt x="114586" y="208107"/>
                    <a:pt x="115253" y="243826"/>
                    <a:pt x="114586" y="279545"/>
                  </a:cubicBezTo>
                  <a:cubicBezTo>
                    <a:pt x="113729" y="317645"/>
                    <a:pt x="89726" y="343076"/>
                    <a:pt x="56293" y="342314"/>
                  </a:cubicBezTo>
                  <a:cubicBezTo>
                    <a:pt x="22860" y="341552"/>
                    <a:pt x="1048" y="317359"/>
                    <a:pt x="667" y="280687"/>
                  </a:cubicBezTo>
                  <a:cubicBezTo>
                    <a:pt x="-95" y="208107"/>
                    <a:pt x="-95" y="135495"/>
                    <a:pt x="667" y="62851"/>
                  </a:cubicBezTo>
                  <a:cubicBezTo>
                    <a:pt x="667" y="24751"/>
                    <a:pt x="25146" y="-586"/>
                    <a:pt x="58769" y="176"/>
                  </a:cubicBezTo>
                  <a:cubicBezTo>
                    <a:pt x="92393" y="938"/>
                    <a:pt x="113538" y="25036"/>
                    <a:pt x="114395" y="61898"/>
                  </a:cubicBezTo>
                  <a:cubicBezTo>
                    <a:pt x="115253" y="98760"/>
                    <a:pt x="114586" y="135526"/>
                    <a:pt x="114586" y="172388"/>
                  </a:cubicBezTo>
                  <a:close/>
                </a:path>
              </a:pathLst>
            </a:custGeom>
            <a:grpFill/>
            <a:ln w="9525" cap="flat">
              <a:noFill/>
              <a:prstDash val="solid"/>
              <a:miter/>
            </a:ln>
          </p:spPr>
          <p:txBody>
            <a:bodyPr rtlCol="0" anchor="ctr"/>
            <a:lstStyle/>
            <a:p>
              <a:endParaRPr lang="en-RO"/>
            </a:p>
          </p:txBody>
        </p:sp>
        <p:sp>
          <p:nvSpPr>
            <p:cNvPr id="24" name="Freeform 23">
              <a:extLst>
                <a:ext uri="{FF2B5EF4-FFF2-40B4-BE49-F238E27FC236}">
                  <a16:creationId xmlns:a16="http://schemas.microsoft.com/office/drawing/2014/main" id="{5963C595-C496-F84F-BC75-AA30E1E62413}"/>
                </a:ext>
              </a:extLst>
            </p:cNvPr>
            <p:cNvSpPr/>
            <p:nvPr/>
          </p:nvSpPr>
          <p:spPr>
            <a:xfrm>
              <a:off x="4350328" y="4229134"/>
              <a:ext cx="114308" cy="114303"/>
            </a:xfrm>
            <a:custGeom>
              <a:avLst/>
              <a:gdLst>
                <a:gd name="connsiteX0" fmla="*/ 51174 w 114308"/>
                <a:gd name="connsiteY0" fmla="*/ 114139 h 114303"/>
                <a:gd name="connsiteX1" fmla="*/ 424 w 114308"/>
                <a:gd name="connsiteY1" fmla="*/ 51237 h 114303"/>
                <a:gd name="connsiteX2" fmla="*/ 51936 w 114308"/>
                <a:gd name="connsiteY2" fmla="*/ 411 h 114303"/>
                <a:gd name="connsiteX3" fmla="*/ 114153 w 114308"/>
                <a:gd name="connsiteY3" fmla="*/ 51999 h 114303"/>
                <a:gd name="connsiteX4" fmla="*/ 62564 w 114308"/>
                <a:gd name="connsiteY4" fmla="*/ 114216 h 114303"/>
                <a:gd name="connsiteX5" fmla="*/ 51174 w 114308"/>
                <a:gd name="connsiteY5" fmla="*/ 114139 h 11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8" h="114303">
                  <a:moveTo>
                    <a:pt x="51174" y="114139"/>
                  </a:moveTo>
                  <a:cubicBezTo>
                    <a:pt x="19790" y="110784"/>
                    <a:pt x="-2932" y="82622"/>
                    <a:pt x="424" y="51237"/>
                  </a:cubicBezTo>
                  <a:cubicBezTo>
                    <a:pt x="3315" y="24197"/>
                    <a:pt x="24860" y="2940"/>
                    <a:pt x="51936" y="411"/>
                  </a:cubicBezTo>
                  <a:cubicBezTo>
                    <a:pt x="83362" y="-2524"/>
                    <a:pt x="111218" y="20573"/>
                    <a:pt x="114153" y="51999"/>
                  </a:cubicBezTo>
                  <a:cubicBezTo>
                    <a:pt x="117087" y="83426"/>
                    <a:pt x="93990" y="111281"/>
                    <a:pt x="62564" y="114216"/>
                  </a:cubicBezTo>
                  <a:cubicBezTo>
                    <a:pt x="58774" y="114570"/>
                    <a:pt x="54959" y="114544"/>
                    <a:pt x="51174" y="114139"/>
                  </a:cubicBezTo>
                  <a:close/>
                </a:path>
              </a:pathLst>
            </a:custGeom>
            <a:grpFill/>
            <a:ln w="9525" cap="flat">
              <a:noFill/>
              <a:prstDash val="solid"/>
              <a:miter/>
            </a:ln>
          </p:spPr>
          <p:txBody>
            <a:bodyPr rtlCol="0" anchor="ctr"/>
            <a:lstStyle/>
            <a:p>
              <a:endParaRPr lang="en-RO"/>
            </a:p>
          </p:txBody>
        </p:sp>
        <p:sp>
          <p:nvSpPr>
            <p:cNvPr id="25" name="Freeform 24">
              <a:extLst>
                <a:ext uri="{FF2B5EF4-FFF2-40B4-BE49-F238E27FC236}">
                  <a16:creationId xmlns:a16="http://schemas.microsoft.com/office/drawing/2014/main" id="{6A3C2635-79E8-9046-A328-C802480B85D5}"/>
                </a:ext>
              </a:extLst>
            </p:cNvPr>
            <p:cNvSpPr/>
            <p:nvPr/>
          </p:nvSpPr>
          <p:spPr>
            <a:xfrm>
              <a:off x="4630011" y="4343114"/>
              <a:ext cx="114300" cy="114300"/>
            </a:xfrm>
            <a:custGeom>
              <a:avLst/>
              <a:gdLst>
                <a:gd name="connsiteX0" fmla="*/ 57241 w 114300"/>
                <a:gd name="connsiteY0" fmla="*/ 114460 h 114300"/>
                <a:gd name="connsiteX1" fmla="*/ 95 w 114300"/>
                <a:gd name="connsiteY1" fmla="*/ 57306 h 114300"/>
                <a:gd name="connsiteX2" fmla="*/ 57249 w 114300"/>
                <a:gd name="connsiteY2" fmla="*/ 160 h 114300"/>
                <a:gd name="connsiteX3" fmla="*/ 114395 w 114300"/>
                <a:gd name="connsiteY3" fmla="*/ 57313 h 114300"/>
                <a:gd name="connsiteX4" fmla="*/ 114391 w 114300"/>
                <a:gd name="connsiteY4" fmla="*/ 57976 h 114300"/>
                <a:gd name="connsiteX5" fmla="*/ 57241 w 114300"/>
                <a:gd name="connsiteY5" fmla="*/ 11446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 h="114300">
                  <a:moveTo>
                    <a:pt x="57241" y="114460"/>
                  </a:moveTo>
                  <a:cubicBezTo>
                    <a:pt x="25678" y="114457"/>
                    <a:pt x="93" y="88869"/>
                    <a:pt x="95" y="57306"/>
                  </a:cubicBezTo>
                  <a:cubicBezTo>
                    <a:pt x="98" y="25743"/>
                    <a:pt x="25686" y="157"/>
                    <a:pt x="57249" y="160"/>
                  </a:cubicBezTo>
                  <a:cubicBezTo>
                    <a:pt x="88812" y="162"/>
                    <a:pt x="114398" y="25750"/>
                    <a:pt x="114395" y="57313"/>
                  </a:cubicBezTo>
                  <a:cubicBezTo>
                    <a:pt x="114395" y="57534"/>
                    <a:pt x="114394" y="57755"/>
                    <a:pt x="114391" y="57976"/>
                  </a:cubicBezTo>
                  <a:cubicBezTo>
                    <a:pt x="114026" y="89279"/>
                    <a:pt x="88546" y="114462"/>
                    <a:pt x="57241" y="114460"/>
                  </a:cubicBezTo>
                  <a:close/>
                </a:path>
              </a:pathLst>
            </a:custGeom>
            <a:grpFill/>
            <a:ln w="9525" cap="flat">
              <a:noFill/>
              <a:prstDash val="solid"/>
              <a:miter/>
            </a:ln>
          </p:spPr>
          <p:txBody>
            <a:bodyPr rtlCol="0" anchor="ctr"/>
            <a:lstStyle/>
            <a:p>
              <a:endParaRPr lang="en-RO"/>
            </a:p>
          </p:txBody>
        </p:sp>
        <p:sp>
          <p:nvSpPr>
            <p:cNvPr id="26" name="Freeform 25">
              <a:extLst>
                <a:ext uri="{FF2B5EF4-FFF2-40B4-BE49-F238E27FC236}">
                  <a16:creationId xmlns:a16="http://schemas.microsoft.com/office/drawing/2014/main" id="{5711D71B-1CAA-C942-8267-93124218BD5E}"/>
                </a:ext>
              </a:extLst>
            </p:cNvPr>
            <p:cNvSpPr/>
            <p:nvPr/>
          </p:nvSpPr>
          <p:spPr>
            <a:xfrm>
              <a:off x="4572965" y="4572285"/>
              <a:ext cx="114300" cy="114296"/>
            </a:xfrm>
            <a:custGeom>
              <a:avLst/>
              <a:gdLst>
                <a:gd name="connsiteX0" fmla="*/ 114382 w 114300"/>
                <a:gd name="connsiteY0" fmla="*/ 56072 h 114296"/>
                <a:gd name="connsiteX1" fmla="*/ 58480 w 114300"/>
                <a:gd name="connsiteY1" fmla="*/ 114442 h 114296"/>
                <a:gd name="connsiteX2" fmla="*/ 109 w 114300"/>
                <a:gd name="connsiteY2" fmla="*/ 58540 h 114296"/>
                <a:gd name="connsiteX3" fmla="*/ 56011 w 114300"/>
                <a:gd name="connsiteY3" fmla="*/ 169 h 114296"/>
                <a:gd name="connsiteX4" fmla="*/ 56566 w 114300"/>
                <a:gd name="connsiteY4" fmla="*/ 160 h 114296"/>
                <a:gd name="connsiteX5" fmla="*/ 114382 w 114300"/>
                <a:gd name="connsiteY5" fmla="*/ 56072 h 11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 h="114296">
                  <a:moveTo>
                    <a:pt x="114382" y="56072"/>
                  </a:moveTo>
                  <a:cubicBezTo>
                    <a:pt x="115064" y="87627"/>
                    <a:pt x="90036" y="113761"/>
                    <a:pt x="58480" y="114442"/>
                  </a:cubicBezTo>
                  <a:cubicBezTo>
                    <a:pt x="26924" y="115124"/>
                    <a:pt x="791" y="90096"/>
                    <a:pt x="109" y="58540"/>
                  </a:cubicBezTo>
                  <a:cubicBezTo>
                    <a:pt x="-573" y="26984"/>
                    <a:pt x="24456" y="851"/>
                    <a:pt x="56011" y="169"/>
                  </a:cubicBezTo>
                  <a:cubicBezTo>
                    <a:pt x="56196" y="165"/>
                    <a:pt x="56381" y="162"/>
                    <a:pt x="56566" y="160"/>
                  </a:cubicBezTo>
                  <a:cubicBezTo>
                    <a:pt x="87808" y="43"/>
                    <a:pt x="113453" y="24843"/>
                    <a:pt x="114382" y="56072"/>
                  </a:cubicBezTo>
                  <a:close/>
                </a:path>
              </a:pathLst>
            </a:custGeom>
            <a:grpFill/>
            <a:ln w="9525" cap="flat">
              <a:noFill/>
              <a:prstDash val="solid"/>
              <a:miter/>
            </a:ln>
          </p:spPr>
          <p:txBody>
            <a:bodyPr rtlCol="0" anchor="ctr"/>
            <a:lstStyle/>
            <a:p>
              <a:endParaRPr lang="en-RO"/>
            </a:p>
          </p:txBody>
        </p:sp>
      </p:grpSp>
      <p:sp>
        <p:nvSpPr>
          <p:cNvPr id="27" name="TextBox 26">
            <a:extLst>
              <a:ext uri="{FF2B5EF4-FFF2-40B4-BE49-F238E27FC236}">
                <a16:creationId xmlns:a16="http://schemas.microsoft.com/office/drawing/2014/main" id="{36E2892C-0FE0-744E-82B6-ADBA5BF53077}"/>
              </a:ext>
            </a:extLst>
          </p:cNvPr>
          <p:cNvSpPr txBox="1"/>
          <p:nvPr/>
        </p:nvSpPr>
        <p:spPr>
          <a:xfrm>
            <a:off x="1521250" y="2735160"/>
            <a:ext cx="4542135" cy="2862244"/>
          </a:xfrm>
          <a:prstGeom prst="rect">
            <a:avLst/>
          </a:prstGeom>
          <a:noFill/>
        </p:spPr>
        <p:txBody>
          <a:bodyPr wrap="square" lIns="0" tIns="0" rIns="0" bIns="0" rtlCol="0" anchor="ctr" anchorCtr="0">
            <a:noAutofit/>
          </a:bodyPr>
          <a:lstStyle/>
          <a:p>
            <a:pPr>
              <a:spcAft>
                <a:spcPts val="1200"/>
              </a:spcAft>
            </a:pPr>
            <a:r>
              <a:rPr lang="en-GB" sz="1600" b="1" dirty="0" err="1">
                <a:solidFill>
                  <a:schemeClr val="tx1"/>
                </a:solidFill>
              </a:rPr>
              <a:t>Preparing and reviewing traps</a:t>
            </a:r>
          </a:p>
          <a:p>
            <a:pPr>
              <a:spcAft>
                <a:spcPts val="1200"/>
              </a:spcAft>
            </a:pPr>
            <a:endParaRPr lang="en-GB" sz="1600" dirty="0" err="1">
              <a:solidFill>
                <a:schemeClr val="tx1"/>
              </a:solidFill>
            </a:endParaRPr>
          </a:p>
          <a:p>
            <a:pPr marL="342900" indent="-342900">
              <a:spcAft>
                <a:spcPts val="600"/>
              </a:spcAft>
              <a:buFont typeface="+mj-lt"/>
              <a:buAutoNum type="arabicPeriod"/>
            </a:pPr>
            <a:r>
              <a:rPr lang="en-GB" sz="1600" dirty="0" err="1">
                <a:solidFill>
                  <a:schemeClr val="tx1"/>
                </a:solidFill>
              </a:rPr>
              <a:t>Preparation for capture</a:t>
            </a:r>
          </a:p>
          <a:p>
            <a:pPr marL="342900" indent="-342900">
              <a:spcAft>
                <a:spcPts val="600"/>
              </a:spcAft>
              <a:buFont typeface="+mj-lt"/>
              <a:buAutoNum type="arabicPeriod"/>
            </a:pPr>
            <a:r>
              <a:rPr lang="en-GB" sz="1600" dirty="0" err="1">
                <a:solidFill>
                  <a:schemeClr val="tx1"/>
                </a:solidFill>
              </a:rPr>
              <a:t>Trap location</a:t>
            </a:r>
          </a:p>
          <a:p>
            <a:pPr marL="342900" indent="-342900">
              <a:spcAft>
                <a:spcPts val="600"/>
              </a:spcAft>
              <a:buFont typeface="+mj-lt"/>
              <a:buAutoNum type="arabicPeriod"/>
            </a:pPr>
            <a:r>
              <a:rPr lang="en-GB" sz="1600" dirty="0" err="1">
                <a:solidFill>
                  <a:schemeClr val="tx1"/>
                </a:solidFill>
              </a:rPr>
              <a:t>Collecting captured animals</a:t>
            </a:r>
          </a:p>
        </p:txBody>
      </p:sp>
    </p:spTree>
    <p:extLst>
      <p:ext uri="{BB962C8B-B14F-4D97-AF65-F5344CB8AC3E}">
        <p14:creationId xmlns:p14="http://schemas.microsoft.com/office/powerpoint/2010/main" val="2674601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2B6415-70F0-A64C-910E-F8888FAC699C}"/>
              </a:ext>
            </a:extLst>
          </p:cNvPr>
          <p:cNvSpPr txBox="1"/>
          <p:nvPr/>
        </p:nvSpPr>
        <p:spPr>
          <a:xfrm>
            <a:off x="431800" y="379681"/>
            <a:ext cx="6289634"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Trapping and processing small mammals</a:t>
            </a:r>
          </a:p>
        </p:txBody>
      </p:sp>
      <p:sp>
        <p:nvSpPr>
          <p:cNvPr id="19" name="Rounded Rectangle 18">
            <a:extLst>
              <a:ext uri="{FF2B5EF4-FFF2-40B4-BE49-F238E27FC236}">
                <a16:creationId xmlns:a16="http://schemas.microsoft.com/office/drawing/2014/main" id="{8AEAD089-0B46-824D-983D-3868D04A08E9}"/>
              </a:ext>
            </a:extLst>
          </p:cNvPr>
          <p:cNvSpPr/>
          <p:nvPr/>
        </p:nvSpPr>
        <p:spPr>
          <a:xfrm>
            <a:off x="859628" y="2149435"/>
            <a:ext cx="7405597" cy="4232315"/>
          </a:xfrm>
          <a:prstGeom prst="roundRect">
            <a:avLst>
              <a:gd name="adj" fmla="val 3628"/>
            </a:avLst>
          </a:prstGeom>
          <a:solidFill>
            <a:srgbClr val="DBE4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0" name="Google Shape;140;p4">
            <a:extLst>
              <a:ext uri="{FF2B5EF4-FFF2-40B4-BE49-F238E27FC236}">
                <a16:creationId xmlns:a16="http://schemas.microsoft.com/office/drawing/2014/main" id="{245F62E3-329D-0643-9033-497B9D5EF958}"/>
              </a:ext>
            </a:extLst>
          </p:cNvPr>
          <p:cNvSpPr>
            <a:spLocks noChangeAspect="1"/>
          </p:cNvSpPr>
          <p:nvPr/>
        </p:nvSpPr>
        <p:spPr>
          <a:xfrm>
            <a:off x="431800" y="171743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33A6AA59-2A9C-5C4F-833A-E6512D3B3DE0}"/>
              </a:ext>
            </a:extLst>
          </p:cNvPr>
          <p:cNvSpPr txBox="1"/>
          <p:nvPr/>
        </p:nvSpPr>
        <p:spPr>
          <a:xfrm>
            <a:off x="1521250" y="2149435"/>
            <a:ext cx="6090336" cy="4232315"/>
          </a:xfrm>
          <a:prstGeom prst="rect">
            <a:avLst/>
          </a:prstGeom>
          <a:noFill/>
        </p:spPr>
        <p:txBody>
          <a:bodyPr wrap="square" lIns="0" tIns="0" rIns="0" bIns="0" rtlCol="0" anchor="ctr" anchorCtr="0">
            <a:noAutofit/>
          </a:bodyPr>
          <a:lstStyle/>
          <a:p>
            <a:pPr>
              <a:spcAft>
                <a:spcPts val="1200"/>
              </a:spcAft>
            </a:pPr>
            <a:r>
              <a:rPr lang="en-GB" sz="1600" b="1" dirty="0" err="1">
                <a:solidFill>
                  <a:schemeClr val="tx1"/>
                </a:solidFill>
              </a:rPr>
              <a:t>Processing captured rodents/mammals</a:t>
            </a:r>
          </a:p>
          <a:p>
            <a:pPr>
              <a:spcAft>
                <a:spcPts val="1200"/>
              </a:spcAft>
            </a:pPr>
            <a:endParaRPr lang="en-GB" sz="1600" dirty="0" err="1">
              <a:solidFill>
                <a:schemeClr val="tx1"/>
              </a:solidFill>
            </a:endParaRPr>
          </a:p>
          <a:p>
            <a:pPr marL="342900" indent="-342900">
              <a:spcAft>
                <a:spcPts val="600"/>
              </a:spcAft>
              <a:buFont typeface="+mj-lt"/>
              <a:buAutoNum type="arabicPeriod"/>
            </a:pPr>
            <a:r>
              <a:rPr lang="en-GB" sz="1600" dirty="0" err="1">
                <a:solidFill>
                  <a:schemeClr val="tx1"/>
                </a:solidFill>
              </a:rPr>
              <a:t>Selecting a location for processing</a:t>
            </a:r>
          </a:p>
          <a:p>
            <a:pPr marL="342900" indent="-342900">
              <a:spcAft>
                <a:spcPts val="600"/>
              </a:spcAft>
              <a:buFont typeface="+mj-lt"/>
              <a:buAutoNum type="arabicPeriod"/>
            </a:pPr>
            <a:r>
              <a:rPr lang="en-GB" sz="1600" dirty="0" err="1">
                <a:solidFill>
                  <a:schemeClr val="tx1"/>
                </a:solidFill>
              </a:rPr>
              <a:t>Preparing sample spreadsheets </a:t>
            </a:r>
          </a:p>
          <a:p>
            <a:pPr marL="342900" indent="-342900">
              <a:spcAft>
                <a:spcPts val="600"/>
              </a:spcAft>
              <a:buFont typeface="+mj-lt"/>
              <a:buAutoNum type="arabicPeriod"/>
            </a:pPr>
            <a:r>
              <a:rPr lang="en-GB" sz="1600" dirty="0" err="1">
                <a:solidFill>
                  <a:schemeClr val="tx1"/>
                </a:solidFill>
              </a:rPr>
              <a:t>Blood collection</a:t>
            </a:r>
          </a:p>
          <a:p>
            <a:pPr marL="342900" indent="-342900">
              <a:spcAft>
                <a:spcPts val="600"/>
              </a:spcAft>
              <a:buFont typeface="+mj-lt"/>
              <a:buAutoNum type="arabicPeriod"/>
            </a:pPr>
            <a:r>
              <a:rPr lang="en-GB" sz="1600" dirty="0" err="1">
                <a:solidFill>
                  <a:schemeClr val="tx1"/>
                </a:solidFill>
              </a:rPr>
              <a:t>Obtaining reproductive and morphometric measures</a:t>
            </a:r>
          </a:p>
          <a:p>
            <a:pPr marL="342900" indent="-342900">
              <a:spcAft>
                <a:spcPts val="600"/>
              </a:spcAft>
              <a:buFont typeface="+mj-lt"/>
              <a:buAutoNum type="arabicPeriod"/>
            </a:pPr>
            <a:r>
              <a:rPr lang="en-GB" sz="1600" dirty="0" err="1">
                <a:solidFill>
                  <a:schemeClr val="tx1"/>
                </a:solidFill>
              </a:rPr>
              <a:t>Decontaminating traps </a:t>
            </a:r>
          </a:p>
          <a:p>
            <a:pPr marL="342900" indent="-342900">
              <a:spcAft>
                <a:spcPts val="600"/>
              </a:spcAft>
              <a:buFont typeface="+mj-lt"/>
              <a:buAutoNum type="arabicPeriod"/>
            </a:pPr>
            <a:r>
              <a:rPr lang="en-GB" sz="1600" dirty="0" err="1">
                <a:solidFill>
                  <a:schemeClr val="tx1"/>
                </a:solidFill>
              </a:rPr>
              <a:t>Cleaning traps </a:t>
            </a:r>
          </a:p>
          <a:p>
            <a:pPr marL="342900" indent="-342900">
              <a:spcAft>
                <a:spcPts val="600"/>
              </a:spcAft>
              <a:buFont typeface="+mj-lt"/>
              <a:buAutoNum type="arabicPeriod"/>
            </a:pPr>
            <a:r>
              <a:rPr lang="en-GB" sz="1600" dirty="0" err="1">
                <a:solidFill>
                  <a:schemeClr val="tx1"/>
                </a:solidFill>
              </a:rPr>
              <a:t>Verifying sample spreadsheets</a:t>
            </a:r>
          </a:p>
          <a:p>
            <a:pPr marL="342900" indent="-342900">
              <a:spcAft>
                <a:spcPts val="600"/>
              </a:spcAft>
              <a:buFont typeface="+mj-lt"/>
              <a:buAutoNum type="arabicPeriod"/>
            </a:pPr>
            <a:r>
              <a:rPr lang="en-GB" sz="1600" dirty="0" err="1">
                <a:solidFill>
                  <a:schemeClr val="tx1"/>
                </a:solidFill>
              </a:rPr>
              <a:t>Sending samples</a:t>
            </a:r>
          </a:p>
        </p:txBody>
      </p:sp>
      <p:grpSp>
        <p:nvGrpSpPr>
          <p:cNvPr id="21" name="Graphic 43">
            <a:extLst>
              <a:ext uri="{FF2B5EF4-FFF2-40B4-BE49-F238E27FC236}">
                <a16:creationId xmlns:a16="http://schemas.microsoft.com/office/drawing/2014/main" id="{38811134-ADA3-C044-A28B-CE3679FDCBC4}"/>
              </a:ext>
            </a:extLst>
          </p:cNvPr>
          <p:cNvGrpSpPr>
            <a:grpSpLocks noChangeAspect="1"/>
          </p:cNvGrpSpPr>
          <p:nvPr/>
        </p:nvGrpSpPr>
        <p:grpSpPr>
          <a:xfrm>
            <a:off x="579611" y="1989435"/>
            <a:ext cx="576000" cy="320000"/>
            <a:chOff x="2743200" y="2413000"/>
            <a:chExt cx="3657600" cy="2032000"/>
          </a:xfrm>
          <a:solidFill>
            <a:schemeClr val="bg1"/>
          </a:solidFill>
        </p:grpSpPr>
        <p:sp>
          <p:nvSpPr>
            <p:cNvPr id="22" name="Freeform 21">
              <a:extLst>
                <a:ext uri="{FF2B5EF4-FFF2-40B4-BE49-F238E27FC236}">
                  <a16:creationId xmlns:a16="http://schemas.microsoft.com/office/drawing/2014/main" id="{3B0CBD07-D465-2244-B920-B7705D89FC7F}"/>
                </a:ext>
              </a:extLst>
            </p:cNvPr>
            <p:cNvSpPr/>
            <p:nvPr/>
          </p:nvSpPr>
          <p:spPr>
            <a:xfrm>
              <a:off x="2743200" y="2413147"/>
              <a:ext cx="3657600" cy="2028866"/>
            </a:xfrm>
            <a:custGeom>
              <a:avLst/>
              <a:gdLst>
                <a:gd name="connsiteX0" fmla="*/ 167 w 3657600"/>
                <a:gd name="connsiteY0" fmla="*/ 466052 h 2028866"/>
                <a:gd name="connsiteX1" fmla="*/ 330685 w 3657600"/>
                <a:gd name="connsiteY1" fmla="*/ 230663 h 2028866"/>
                <a:gd name="connsiteX2" fmla="*/ 561761 w 3657600"/>
                <a:gd name="connsiteY2" fmla="*/ 265796 h 2028866"/>
                <a:gd name="connsiteX3" fmla="*/ 616435 w 3657600"/>
                <a:gd name="connsiteY3" fmla="*/ 257820 h 2028866"/>
                <a:gd name="connsiteX4" fmla="*/ 1418630 w 3657600"/>
                <a:gd name="connsiteY4" fmla="*/ 62501 h 2028866"/>
                <a:gd name="connsiteX5" fmla="*/ 1849351 w 3657600"/>
                <a:gd name="connsiteY5" fmla="*/ 323338 h 2028866"/>
                <a:gd name="connsiteX6" fmla="*/ 1913168 w 3657600"/>
                <a:gd name="connsiteY6" fmla="*/ 403383 h 2028866"/>
                <a:gd name="connsiteX7" fmla="*/ 1948411 w 3657600"/>
                <a:gd name="connsiteY7" fmla="*/ 304442 h 2028866"/>
                <a:gd name="connsiteX8" fmla="*/ 2426280 w 3657600"/>
                <a:gd name="connsiteY8" fmla="*/ 591 h 2028866"/>
                <a:gd name="connsiteX9" fmla="*/ 2885861 w 3657600"/>
                <a:gd name="connsiteY9" fmla="*/ 349450 h 2028866"/>
                <a:gd name="connsiteX10" fmla="*/ 2938725 w 3657600"/>
                <a:gd name="connsiteY10" fmla="*/ 393698 h 2028866"/>
                <a:gd name="connsiteX11" fmla="*/ 3009401 w 3657600"/>
                <a:gd name="connsiteY11" fmla="*/ 403193 h 2028866"/>
                <a:gd name="connsiteX12" fmla="*/ 3298294 w 3657600"/>
                <a:gd name="connsiteY12" fmla="*/ 548472 h 2028866"/>
                <a:gd name="connsiteX13" fmla="*/ 3530990 w 3657600"/>
                <a:gd name="connsiteY13" fmla="*/ 779493 h 2028866"/>
                <a:gd name="connsiteX14" fmla="*/ 3657767 w 3657600"/>
                <a:gd name="connsiteY14" fmla="*/ 971679 h 2028866"/>
                <a:gd name="connsiteX15" fmla="*/ 3657767 w 3657600"/>
                <a:gd name="connsiteY15" fmla="*/ 1057137 h 2028866"/>
                <a:gd name="connsiteX16" fmla="*/ 3419642 w 3657600"/>
                <a:gd name="connsiteY16" fmla="*/ 1273630 h 2028866"/>
                <a:gd name="connsiteX17" fmla="*/ 3059216 w 3657600"/>
                <a:gd name="connsiteY17" fmla="*/ 1385295 h 2028866"/>
                <a:gd name="connsiteX18" fmla="*/ 2766323 w 3657600"/>
                <a:gd name="connsiteY18" fmla="*/ 1426980 h 2028866"/>
                <a:gd name="connsiteX19" fmla="*/ 2690980 w 3657600"/>
                <a:gd name="connsiteY19" fmla="*/ 1550419 h 2028866"/>
                <a:gd name="connsiteX20" fmla="*/ 2806804 w 3657600"/>
                <a:gd name="connsiteY20" fmla="*/ 1642523 h 2028866"/>
                <a:gd name="connsiteX21" fmla="*/ 2919770 w 3657600"/>
                <a:gd name="connsiteY21" fmla="*/ 1671769 h 2028866"/>
                <a:gd name="connsiteX22" fmla="*/ 3022640 w 3657600"/>
                <a:gd name="connsiteY22" fmla="*/ 1863955 h 2028866"/>
                <a:gd name="connsiteX23" fmla="*/ 2871669 w 3657600"/>
                <a:gd name="connsiteY23" fmla="*/ 2023096 h 2028866"/>
                <a:gd name="connsiteX24" fmla="*/ 2515720 w 3657600"/>
                <a:gd name="connsiteY24" fmla="*/ 2018443 h 2028866"/>
                <a:gd name="connsiteX25" fmla="*/ 2321886 w 3657600"/>
                <a:gd name="connsiteY25" fmla="*/ 1901841 h 2028866"/>
                <a:gd name="connsiteX26" fmla="*/ 1891166 w 3657600"/>
                <a:gd name="connsiteY26" fmla="*/ 1612423 h 2028866"/>
                <a:gd name="connsiteX27" fmla="*/ 1579412 w 3657600"/>
                <a:gd name="connsiteY27" fmla="*/ 1558205 h 2028866"/>
                <a:gd name="connsiteX28" fmla="*/ 1154597 w 3657600"/>
                <a:gd name="connsiteY28" fmla="*/ 1548710 h 2028866"/>
                <a:gd name="connsiteX29" fmla="*/ 1105544 w 3657600"/>
                <a:gd name="connsiteY29" fmla="*/ 1570929 h 2028866"/>
                <a:gd name="connsiteX30" fmla="*/ 1144215 w 3657600"/>
                <a:gd name="connsiteY30" fmla="*/ 1613563 h 2028866"/>
                <a:gd name="connsiteX31" fmla="*/ 1337382 w 3657600"/>
                <a:gd name="connsiteY31" fmla="*/ 1643758 h 2028866"/>
                <a:gd name="connsiteX32" fmla="*/ 1464827 w 3657600"/>
                <a:gd name="connsiteY32" fmla="*/ 1672244 h 2028866"/>
                <a:gd name="connsiteX33" fmla="*/ 1564649 w 3657600"/>
                <a:gd name="connsiteY33" fmla="*/ 1872310 h 2028866"/>
                <a:gd name="connsiteX34" fmla="*/ 1402724 w 3657600"/>
                <a:gd name="connsiteY34" fmla="*/ 2025565 h 2028866"/>
                <a:gd name="connsiteX35" fmla="*/ 1259849 w 3657600"/>
                <a:gd name="connsiteY35" fmla="*/ 2028603 h 2028866"/>
                <a:gd name="connsiteX36" fmla="*/ 906281 w 3657600"/>
                <a:gd name="connsiteY36" fmla="*/ 2028603 h 2028866"/>
                <a:gd name="connsiteX37" fmla="*/ 844558 w 3657600"/>
                <a:gd name="connsiteY37" fmla="*/ 2016260 h 2028866"/>
                <a:gd name="connsiteX38" fmla="*/ 356878 w 3657600"/>
                <a:gd name="connsiteY38" fmla="*/ 1606536 h 2028866"/>
                <a:gd name="connsiteX39" fmla="*/ 347353 w 3657600"/>
                <a:gd name="connsiteY39" fmla="*/ 1517660 h 2028866"/>
                <a:gd name="connsiteX40" fmla="*/ 420315 w 3657600"/>
                <a:gd name="connsiteY40" fmla="*/ 1486040 h 2028866"/>
                <a:gd name="connsiteX41" fmla="*/ 471178 w 3657600"/>
                <a:gd name="connsiteY41" fmla="*/ 1520983 h 2028866"/>
                <a:gd name="connsiteX42" fmla="*/ 870467 w 3657600"/>
                <a:gd name="connsiteY42" fmla="*/ 1866803 h 2028866"/>
                <a:gd name="connsiteX43" fmla="*/ 940571 w 3657600"/>
                <a:gd name="connsiteY43" fmla="*/ 1885794 h 2028866"/>
                <a:gd name="connsiteX44" fmla="*/ 1344145 w 3657600"/>
                <a:gd name="connsiteY44" fmla="*/ 1886553 h 2028866"/>
                <a:gd name="connsiteX45" fmla="*/ 1376244 w 3657600"/>
                <a:gd name="connsiteY45" fmla="*/ 1885509 h 2028866"/>
                <a:gd name="connsiteX46" fmla="*/ 1424822 w 3657600"/>
                <a:gd name="connsiteY46" fmla="*/ 1838032 h 2028866"/>
                <a:gd name="connsiteX47" fmla="*/ 1380626 w 3657600"/>
                <a:gd name="connsiteY47" fmla="*/ 1791695 h 2028866"/>
                <a:gd name="connsiteX48" fmla="*/ 1295472 w 3657600"/>
                <a:gd name="connsiteY48" fmla="*/ 1783339 h 2028866"/>
                <a:gd name="connsiteX49" fmla="*/ 1076397 w 3657600"/>
                <a:gd name="connsiteY49" fmla="*/ 1739091 h 2028866"/>
                <a:gd name="connsiteX50" fmla="*/ 964574 w 3657600"/>
                <a:gd name="connsiteY50" fmla="*/ 1541398 h 2028866"/>
                <a:gd name="connsiteX51" fmla="*/ 1074016 w 3657600"/>
                <a:gd name="connsiteY51" fmla="*/ 1415680 h 2028866"/>
                <a:gd name="connsiteX52" fmla="*/ 1278232 w 3657600"/>
                <a:gd name="connsiteY52" fmla="*/ 1140885 h 2028866"/>
                <a:gd name="connsiteX53" fmla="*/ 1215462 w 3657600"/>
                <a:gd name="connsiteY53" fmla="*/ 969210 h 2028866"/>
                <a:gd name="connsiteX54" fmla="*/ 1121355 w 3657600"/>
                <a:gd name="connsiteY54" fmla="*/ 882517 h 2028866"/>
                <a:gd name="connsiteX55" fmla="*/ 1101162 w 3657600"/>
                <a:gd name="connsiteY55" fmla="*/ 776645 h 2028866"/>
                <a:gd name="connsiteX56" fmla="*/ 1208890 w 3657600"/>
                <a:gd name="connsiteY56" fmla="*/ 769618 h 2028866"/>
                <a:gd name="connsiteX57" fmla="*/ 1412249 w 3657600"/>
                <a:gd name="connsiteY57" fmla="*/ 1040045 h 2028866"/>
                <a:gd name="connsiteX58" fmla="*/ 1344812 w 3657600"/>
                <a:gd name="connsiteY58" fmla="*/ 1353391 h 2028866"/>
                <a:gd name="connsiteX59" fmla="*/ 1306331 w 3657600"/>
                <a:gd name="connsiteY59" fmla="*/ 1408464 h 2028866"/>
                <a:gd name="connsiteX60" fmla="*/ 1354527 w 3657600"/>
                <a:gd name="connsiteY60" fmla="*/ 1411312 h 2028866"/>
                <a:gd name="connsiteX61" fmla="*/ 1724954 w 3657600"/>
                <a:gd name="connsiteY61" fmla="*/ 1429733 h 2028866"/>
                <a:gd name="connsiteX62" fmla="*/ 2352271 w 3657600"/>
                <a:gd name="connsiteY62" fmla="*/ 1718391 h 2028866"/>
                <a:gd name="connsiteX63" fmla="*/ 2424375 w 3657600"/>
                <a:gd name="connsiteY63" fmla="*/ 1801855 h 2028866"/>
                <a:gd name="connsiteX64" fmla="*/ 2586300 w 3657600"/>
                <a:gd name="connsiteY64" fmla="*/ 1885509 h 2028866"/>
                <a:gd name="connsiteX65" fmla="*/ 2822044 w 3657600"/>
                <a:gd name="connsiteY65" fmla="*/ 1886458 h 2028866"/>
                <a:gd name="connsiteX66" fmla="*/ 2880527 w 3657600"/>
                <a:gd name="connsiteY66" fmla="*/ 1841261 h 2028866"/>
                <a:gd name="connsiteX67" fmla="*/ 2832902 w 3657600"/>
                <a:gd name="connsiteY67" fmla="*/ 1790746 h 2028866"/>
                <a:gd name="connsiteX68" fmla="*/ 2780134 w 3657600"/>
                <a:gd name="connsiteY68" fmla="*/ 1782959 h 2028866"/>
                <a:gd name="connsiteX69" fmla="*/ 2549629 w 3657600"/>
                <a:gd name="connsiteY69" fmla="*/ 1418909 h 2028866"/>
                <a:gd name="connsiteX70" fmla="*/ 2680693 w 3657600"/>
                <a:gd name="connsiteY70" fmla="*/ 1300597 h 2028866"/>
                <a:gd name="connsiteX71" fmla="*/ 2899101 w 3657600"/>
                <a:gd name="connsiteY71" fmla="*/ 1268882 h 2028866"/>
                <a:gd name="connsiteX72" fmla="*/ 3287816 w 3657600"/>
                <a:gd name="connsiteY72" fmla="*/ 1167662 h 2028866"/>
                <a:gd name="connsiteX73" fmla="*/ 3435263 w 3657600"/>
                <a:gd name="connsiteY73" fmla="*/ 1114583 h 2028866"/>
                <a:gd name="connsiteX74" fmla="*/ 3467744 w 3657600"/>
                <a:gd name="connsiteY74" fmla="*/ 919074 h 2028866"/>
                <a:gd name="connsiteX75" fmla="*/ 3189899 w 3657600"/>
                <a:gd name="connsiteY75" fmla="*/ 641906 h 2028866"/>
                <a:gd name="connsiteX76" fmla="*/ 2997494 w 3657600"/>
                <a:gd name="connsiteY76" fmla="*/ 545243 h 2028866"/>
                <a:gd name="connsiteX77" fmla="*/ 2842142 w 3657600"/>
                <a:gd name="connsiteY77" fmla="*/ 522455 h 2028866"/>
                <a:gd name="connsiteX78" fmla="*/ 2763846 w 3657600"/>
                <a:gd name="connsiteY78" fmla="*/ 445732 h 2028866"/>
                <a:gd name="connsiteX79" fmla="*/ 2422089 w 3657600"/>
                <a:gd name="connsiteY79" fmla="*/ 143591 h 2028866"/>
                <a:gd name="connsiteX80" fmla="*/ 2063854 w 3657600"/>
                <a:gd name="connsiteY80" fmla="*/ 411454 h 2028866"/>
                <a:gd name="connsiteX81" fmla="*/ 2059663 w 3657600"/>
                <a:gd name="connsiteY81" fmla="*/ 572875 h 2028866"/>
                <a:gd name="connsiteX82" fmla="*/ 2079570 w 3657600"/>
                <a:gd name="connsiteY82" fmla="*/ 605064 h 2028866"/>
                <a:gd name="connsiteX83" fmla="*/ 2200823 w 3657600"/>
                <a:gd name="connsiteY83" fmla="*/ 659187 h 2028866"/>
                <a:gd name="connsiteX84" fmla="*/ 2272832 w 3657600"/>
                <a:gd name="connsiteY84" fmla="*/ 738853 h 2028866"/>
                <a:gd name="connsiteX85" fmla="*/ 2188917 w 3657600"/>
                <a:gd name="connsiteY85" fmla="*/ 800763 h 2028866"/>
                <a:gd name="connsiteX86" fmla="*/ 1966889 w 3657600"/>
                <a:gd name="connsiteY86" fmla="*/ 693466 h 2028866"/>
                <a:gd name="connsiteX87" fmla="*/ 1755625 w 3657600"/>
                <a:gd name="connsiteY87" fmla="*/ 433578 h 2028866"/>
                <a:gd name="connsiteX88" fmla="*/ 1336049 w 3657600"/>
                <a:gd name="connsiteY88" fmla="*/ 196385 h 2028866"/>
                <a:gd name="connsiteX89" fmla="*/ 952382 w 3657600"/>
                <a:gd name="connsiteY89" fmla="*/ 247090 h 2028866"/>
                <a:gd name="connsiteX90" fmla="*/ 734640 w 3657600"/>
                <a:gd name="connsiteY90" fmla="*/ 344987 h 2028866"/>
                <a:gd name="connsiteX91" fmla="*/ 929903 w 3657600"/>
                <a:gd name="connsiteY91" fmla="*/ 437377 h 2028866"/>
                <a:gd name="connsiteX92" fmla="*/ 1223844 w 3657600"/>
                <a:gd name="connsiteY92" fmla="*/ 373283 h 2028866"/>
                <a:gd name="connsiteX93" fmla="*/ 1271469 w 3657600"/>
                <a:gd name="connsiteY93" fmla="*/ 348690 h 2028866"/>
                <a:gd name="connsiteX94" fmla="*/ 1363481 w 3657600"/>
                <a:gd name="connsiteY94" fmla="*/ 379930 h 2028866"/>
                <a:gd name="connsiteX95" fmla="*/ 1337477 w 3657600"/>
                <a:gd name="connsiteY95" fmla="*/ 473174 h 2028866"/>
                <a:gd name="connsiteX96" fmla="*/ 707399 w 3657600"/>
                <a:gd name="connsiteY96" fmla="*/ 503274 h 2028866"/>
                <a:gd name="connsiteX97" fmla="*/ 617387 w 3657600"/>
                <a:gd name="connsiteY97" fmla="*/ 452474 h 2028866"/>
                <a:gd name="connsiteX98" fmla="*/ 610053 w 3657600"/>
                <a:gd name="connsiteY98" fmla="*/ 452474 h 2028866"/>
                <a:gd name="connsiteX99" fmla="*/ 460320 w 3657600"/>
                <a:gd name="connsiteY99" fmla="*/ 671436 h 2028866"/>
                <a:gd name="connsiteX100" fmla="*/ 378786 w 3657600"/>
                <a:gd name="connsiteY100" fmla="*/ 924202 h 2028866"/>
                <a:gd name="connsiteX101" fmla="*/ 377738 w 3657600"/>
                <a:gd name="connsiteY101" fmla="*/ 931228 h 2028866"/>
                <a:gd name="connsiteX102" fmla="*/ 292966 w 3657600"/>
                <a:gd name="connsiteY102" fmla="*/ 1011559 h 2028866"/>
                <a:gd name="connsiteX103" fmla="*/ 236578 w 3657600"/>
                <a:gd name="connsiteY103" fmla="*/ 907585 h 2028866"/>
                <a:gd name="connsiteX104" fmla="*/ 259533 w 3657600"/>
                <a:gd name="connsiteY104" fmla="*/ 797819 h 2028866"/>
                <a:gd name="connsiteX105" fmla="*/ 194382 w 3657600"/>
                <a:gd name="connsiteY105" fmla="*/ 777594 h 2028866"/>
                <a:gd name="connsiteX106" fmla="*/ 5692 w 3657600"/>
                <a:gd name="connsiteY106" fmla="*/ 564234 h 2028866"/>
                <a:gd name="connsiteX107" fmla="*/ 167 w 3657600"/>
                <a:gd name="connsiteY107" fmla="*/ 551226 h 2028866"/>
                <a:gd name="connsiteX108" fmla="*/ 464892 w 3657600"/>
                <a:gd name="connsiteY108" fmla="*/ 385342 h 2028866"/>
                <a:gd name="connsiteX109" fmla="*/ 214194 w 3657600"/>
                <a:gd name="connsiteY109" fmla="*/ 403763 h 2028866"/>
                <a:gd name="connsiteX110" fmla="*/ 150948 w 3657600"/>
                <a:gd name="connsiteY110" fmla="*/ 558062 h 2028866"/>
                <a:gd name="connsiteX111" fmla="*/ 299062 w 3657600"/>
                <a:gd name="connsiteY111" fmla="*/ 657763 h 202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657600" h="2028866">
                  <a:moveTo>
                    <a:pt x="167" y="466052"/>
                  </a:moveTo>
                  <a:cubicBezTo>
                    <a:pt x="58079" y="308810"/>
                    <a:pt x="159425" y="237025"/>
                    <a:pt x="330685" y="230663"/>
                  </a:cubicBezTo>
                  <a:cubicBezTo>
                    <a:pt x="409319" y="226309"/>
                    <a:pt x="488004" y="238273"/>
                    <a:pt x="561761" y="265796"/>
                  </a:cubicBezTo>
                  <a:cubicBezTo>
                    <a:pt x="579954" y="274224"/>
                    <a:pt x="601428" y="271091"/>
                    <a:pt x="616435" y="257820"/>
                  </a:cubicBezTo>
                  <a:cubicBezTo>
                    <a:pt x="857227" y="85195"/>
                    <a:pt x="1128880" y="30977"/>
                    <a:pt x="1418630" y="62501"/>
                  </a:cubicBezTo>
                  <a:cubicBezTo>
                    <a:pt x="1600177" y="82251"/>
                    <a:pt x="1737718" y="183566"/>
                    <a:pt x="1849351" y="323338"/>
                  </a:cubicBezTo>
                  <a:cubicBezTo>
                    <a:pt x="1870020" y="349165"/>
                    <a:pt x="1890594" y="375087"/>
                    <a:pt x="1913168" y="403383"/>
                  </a:cubicBezTo>
                  <a:cubicBezTo>
                    <a:pt x="1925551" y="368251"/>
                    <a:pt x="1935171" y="335587"/>
                    <a:pt x="1948411" y="304442"/>
                  </a:cubicBezTo>
                  <a:cubicBezTo>
                    <a:pt x="2029754" y="113111"/>
                    <a:pt x="2221969" y="-8904"/>
                    <a:pt x="2426280" y="591"/>
                  </a:cubicBezTo>
                  <a:cubicBezTo>
                    <a:pt x="2644593" y="10087"/>
                    <a:pt x="2822711" y="144351"/>
                    <a:pt x="2885861" y="349450"/>
                  </a:cubicBezTo>
                  <a:cubicBezTo>
                    <a:pt x="2895386" y="379455"/>
                    <a:pt x="2909198" y="391894"/>
                    <a:pt x="2938725" y="393698"/>
                  </a:cubicBezTo>
                  <a:cubicBezTo>
                    <a:pt x="2962442" y="395217"/>
                    <a:pt x="2985779" y="401009"/>
                    <a:pt x="3009401" y="403193"/>
                  </a:cubicBezTo>
                  <a:cubicBezTo>
                    <a:pt x="3125034" y="413733"/>
                    <a:pt x="3218951" y="463299"/>
                    <a:pt x="3298294" y="548472"/>
                  </a:cubicBezTo>
                  <a:cubicBezTo>
                    <a:pt x="3372589" y="628517"/>
                    <a:pt x="3451646" y="704290"/>
                    <a:pt x="3530990" y="779493"/>
                  </a:cubicBezTo>
                  <a:cubicBezTo>
                    <a:pt x="3588711" y="833996"/>
                    <a:pt x="3639479" y="891823"/>
                    <a:pt x="3657767" y="971679"/>
                  </a:cubicBezTo>
                  <a:lnTo>
                    <a:pt x="3657767" y="1057137"/>
                  </a:lnTo>
                  <a:cubicBezTo>
                    <a:pt x="3622906" y="1178012"/>
                    <a:pt x="3534419" y="1239067"/>
                    <a:pt x="3419642" y="1273630"/>
                  </a:cubicBezTo>
                  <a:cubicBezTo>
                    <a:pt x="3299151" y="1309902"/>
                    <a:pt x="3181517" y="1355575"/>
                    <a:pt x="3059216" y="1385295"/>
                  </a:cubicBezTo>
                  <a:cubicBezTo>
                    <a:pt x="2963966" y="1408559"/>
                    <a:pt x="2864144" y="1413781"/>
                    <a:pt x="2766323" y="1426980"/>
                  </a:cubicBezTo>
                  <a:cubicBezTo>
                    <a:pt x="2681550" y="1438469"/>
                    <a:pt x="2662595" y="1468664"/>
                    <a:pt x="2690980" y="1550419"/>
                  </a:cubicBezTo>
                  <a:cubicBezTo>
                    <a:pt x="2710030" y="1604827"/>
                    <a:pt x="2749368" y="1633598"/>
                    <a:pt x="2806804" y="1642523"/>
                  </a:cubicBezTo>
                  <a:cubicBezTo>
                    <a:pt x="2845570" y="1647357"/>
                    <a:pt x="2883543" y="1657188"/>
                    <a:pt x="2919770" y="1671769"/>
                  </a:cubicBezTo>
                  <a:cubicBezTo>
                    <a:pt x="2997780" y="1706617"/>
                    <a:pt x="3033594" y="1778212"/>
                    <a:pt x="3022640" y="1863955"/>
                  </a:cubicBezTo>
                  <a:cubicBezTo>
                    <a:pt x="3013115" y="1941911"/>
                    <a:pt x="2949679" y="2018823"/>
                    <a:pt x="2871669" y="2023096"/>
                  </a:cubicBezTo>
                  <a:cubicBezTo>
                    <a:pt x="2753049" y="2029523"/>
                    <a:pt x="2634130" y="2027969"/>
                    <a:pt x="2515720" y="2018443"/>
                  </a:cubicBezTo>
                  <a:cubicBezTo>
                    <a:pt x="2436281" y="2012177"/>
                    <a:pt x="2369130" y="1965744"/>
                    <a:pt x="2321886" y="1901841"/>
                  </a:cubicBezTo>
                  <a:cubicBezTo>
                    <a:pt x="2212349" y="1753334"/>
                    <a:pt x="2061187" y="1669395"/>
                    <a:pt x="1891166" y="1612423"/>
                  </a:cubicBezTo>
                  <a:cubicBezTo>
                    <a:pt x="1790562" y="1578874"/>
                    <a:pt x="1685469" y="1560597"/>
                    <a:pt x="1579412" y="1558205"/>
                  </a:cubicBezTo>
                  <a:cubicBezTo>
                    <a:pt x="1437871" y="1554597"/>
                    <a:pt x="1296266" y="1551432"/>
                    <a:pt x="1154597" y="1548710"/>
                  </a:cubicBezTo>
                  <a:cubicBezTo>
                    <a:pt x="1135071" y="1548710"/>
                    <a:pt x="1110116" y="1543202"/>
                    <a:pt x="1105544" y="1570929"/>
                  </a:cubicBezTo>
                  <a:cubicBezTo>
                    <a:pt x="1100972" y="1598655"/>
                    <a:pt x="1122498" y="1609765"/>
                    <a:pt x="1144215" y="1613563"/>
                  </a:cubicBezTo>
                  <a:cubicBezTo>
                    <a:pt x="1208414" y="1624862"/>
                    <a:pt x="1273184" y="1632553"/>
                    <a:pt x="1337382" y="1643758"/>
                  </a:cubicBezTo>
                  <a:cubicBezTo>
                    <a:pt x="1380340" y="1651164"/>
                    <a:pt x="1425679" y="1654867"/>
                    <a:pt x="1464827" y="1672244"/>
                  </a:cubicBezTo>
                  <a:cubicBezTo>
                    <a:pt x="1544360" y="1706522"/>
                    <a:pt x="1579698" y="1784763"/>
                    <a:pt x="1564649" y="1872310"/>
                  </a:cubicBezTo>
                  <a:cubicBezTo>
                    <a:pt x="1550933" y="1950837"/>
                    <a:pt x="1482162" y="2017969"/>
                    <a:pt x="1402724" y="2025565"/>
                  </a:cubicBezTo>
                  <a:cubicBezTo>
                    <a:pt x="1355099" y="2030123"/>
                    <a:pt x="1307474" y="2028509"/>
                    <a:pt x="1259849" y="2028603"/>
                  </a:cubicBezTo>
                  <a:cubicBezTo>
                    <a:pt x="1142024" y="2028603"/>
                    <a:pt x="1024200" y="2029363"/>
                    <a:pt x="906281" y="2028603"/>
                  </a:cubicBezTo>
                  <a:cubicBezTo>
                    <a:pt x="885013" y="2029458"/>
                    <a:pt x="863849" y="2025226"/>
                    <a:pt x="844558" y="2016260"/>
                  </a:cubicBezTo>
                  <a:cubicBezTo>
                    <a:pt x="655297" y="1911811"/>
                    <a:pt x="488228" y="1780111"/>
                    <a:pt x="356878" y="1606536"/>
                  </a:cubicBezTo>
                  <a:cubicBezTo>
                    <a:pt x="335638" y="1578525"/>
                    <a:pt x="327732" y="1549564"/>
                    <a:pt x="347353" y="1517660"/>
                  </a:cubicBezTo>
                  <a:cubicBezTo>
                    <a:pt x="363927" y="1490503"/>
                    <a:pt x="390311" y="1477210"/>
                    <a:pt x="420315" y="1486040"/>
                  </a:cubicBezTo>
                  <a:cubicBezTo>
                    <a:pt x="440407" y="1492328"/>
                    <a:pt x="458132" y="1504505"/>
                    <a:pt x="471178" y="1520983"/>
                  </a:cubicBezTo>
                  <a:cubicBezTo>
                    <a:pt x="579859" y="1664458"/>
                    <a:pt x="718829" y="1772989"/>
                    <a:pt x="870467" y="1866803"/>
                  </a:cubicBezTo>
                  <a:cubicBezTo>
                    <a:pt x="891803" y="1879049"/>
                    <a:pt x="915952" y="1885591"/>
                    <a:pt x="940571" y="1885794"/>
                  </a:cubicBezTo>
                  <a:cubicBezTo>
                    <a:pt x="1075064" y="1887503"/>
                    <a:pt x="1209652" y="1886648"/>
                    <a:pt x="1344145" y="1886553"/>
                  </a:cubicBezTo>
                  <a:cubicBezTo>
                    <a:pt x="1354856" y="1886776"/>
                    <a:pt x="1365571" y="1886428"/>
                    <a:pt x="1376244" y="1885509"/>
                  </a:cubicBezTo>
                  <a:cubicBezTo>
                    <a:pt x="1404819" y="1882565"/>
                    <a:pt x="1422631" y="1867183"/>
                    <a:pt x="1424822" y="1838032"/>
                  </a:cubicBezTo>
                  <a:cubicBezTo>
                    <a:pt x="1427012" y="1808882"/>
                    <a:pt x="1405200" y="1795968"/>
                    <a:pt x="1380626" y="1791695"/>
                  </a:cubicBezTo>
                  <a:cubicBezTo>
                    <a:pt x="1352622" y="1786852"/>
                    <a:pt x="1323476" y="1788372"/>
                    <a:pt x="1295472" y="1783339"/>
                  </a:cubicBezTo>
                  <a:cubicBezTo>
                    <a:pt x="1222034" y="1770236"/>
                    <a:pt x="1146882" y="1761595"/>
                    <a:pt x="1076397" y="1739091"/>
                  </a:cubicBezTo>
                  <a:cubicBezTo>
                    <a:pt x="987719" y="1710985"/>
                    <a:pt x="947714" y="1631509"/>
                    <a:pt x="964574" y="1541398"/>
                  </a:cubicBezTo>
                  <a:cubicBezTo>
                    <a:pt x="976289" y="1478539"/>
                    <a:pt x="1019152" y="1444926"/>
                    <a:pt x="1074016" y="1415680"/>
                  </a:cubicBezTo>
                  <a:cubicBezTo>
                    <a:pt x="1183649" y="1356619"/>
                    <a:pt x="1258706" y="1266983"/>
                    <a:pt x="1278232" y="1140885"/>
                  </a:cubicBezTo>
                  <a:cubicBezTo>
                    <a:pt x="1288519" y="1074418"/>
                    <a:pt x="1259182" y="1017446"/>
                    <a:pt x="1215462" y="969210"/>
                  </a:cubicBezTo>
                  <a:cubicBezTo>
                    <a:pt x="1185832" y="938491"/>
                    <a:pt x="1154409" y="909543"/>
                    <a:pt x="1121355" y="882517"/>
                  </a:cubicBezTo>
                  <a:cubicBezTo>
                    <a:pt x="1083255" y="849664"/>
                    <a:pt x="1075254" y="810638"/>
                    <a:pt x="1101162" y="776645"/>
                  </a:cubicBezTo>
                  <a:cubicBezTo>
                    <a:pt x="1127070" y="742651"/>
                    <a:pt x="1169837" y="740467"/>
                    <a:pt x="1208890" y="769618"/>
                  </a:cubicBezTo>
                  <a:cubicBezTo>
                    <a:pt x="1303187" y="839883"/>
                    <a:pt x="1382816" y="922303"/>
                    <a:pt x="1412249" y="1040045"/>
                  </a:cubicBezTo>
                  <a:cubicBezTo>
                    <a:pt x="1441300" y="1154749"/>
                    <a:pt x="1408915" y="1258438"/>
                    <a:pt x="1344812" y="1353391"/>
                  </a:cubicBezTo>
                  <a:cubicBezTo>
                    <a:pt x="1334048" y="1370482"/>
                    <a:pt x="1321952" y="1386340"/>
                    <a:pt x="1306331" y="1408464"/>
                  </a:cubicBezTo>
                  <a:cubicBezTo>
                    <a:pt x="1325381" y="1409603"/>
                    <a:pt x="1339859" y="1410648"/>
                    <a:pt x="1354527" y="1411312"/>
                  </a:cubicBezTo>
                  <a:cubicBezTo>
                    <a:pt x="1478352" y="1416915"/>
                    <a:pt x="1602844" y="1413496"/>
                    <a:pt x="1724954" y="1429733"/>
                  </a:cubicBezTo>
                  <a:cubicBezTo>
                    <a:pt x="1962317" y="1461353"/>
                    <a:pt x="2176725" y="1550229"/>
                    <a:pt x="2352271" y="1718391"/>
                  </a:cubicBezTo>
                  <a:cubicBezTo>
                    <a:pt x="2378089" y="1744630"/>
                    <a:pt x="2402174" y="1772510"/>
                    <a:pt x="2424375" y="1801855"/>
                  </a:cubicBezTo>
                  <a:cubicBezTo>
                    <a:pt x="2466285" y="1853984"/>
                    <a:pt x="2519625" y="1884275"/>
                    <a:pt x="2586300" y="1885509"/>
                  </a:cubicBezTo>
                  <a:cubicBezTo>
                    <a:pt x="2664881" y="1887028"/>
                    <a:pt x="2743463" y="1886648"/>
                    <a:pt x="2822044" y="1886458"/>
                  </a:cubicBezTo>
                  <a:cubicBezTo>
                    <a:pt x="2852619" y="1886458"/>
                    <a:pt x="2876146" y="1874494"/>
                    <a:pt x="2880527" y="1841261"/>
                  </a:cubicBezTo>
                  <a:cubicBezTo>
                    <a:pt x="2885099" y="1806128"/>
                    <a:pt x="2858715" y="1797202"/>
                    <a:pt x="2832902" y="1790746"/>
                  </a:cubicBezTo>
                  <a:cubicBezTo>
                    <a:pt x="2815757" y="1786473"/>
                    <a:pt x="2797755" y="1785713"/>
                    <a:pt x="2780134" y="1782959"/>
                  </a:cubicBezTo>
                  <a:cubicBezTo>
                    <a:pt x="2580109" y="1752005"/>
                    <a:pt x="2508671" y="1555926"/>
                    <a:pt x="2549629" y="1418909"/>
                  </a:cubicBezTo>
                  <a:cubicBezTo>
                    <a:pt x="2568679" y="1353676"/>
                    <a:pt x="2616875" y="1314460"/>
                    <a:pt x="2680693" y="1300597"/>
                  </a:cubicBezTo>
                  <a:cubicBezTo>
                    <a:pt x="2752773" y="1285564"/>
                    <a:pt x="2825714" y="1274972"/>
                    <a:pt x="2899101" y="1268882"/>
                  </a:cubicBezTo>
                  <a:cubicBezTo>
                    <a:pt x="3034737" y="1256918"/>
                    <a:pt x="3160943" y="1211910"/>
                    <a:pt x="3287816" y="1167662"/>
                  </a:cubicBezTo>
                  <a:cubicBezTo>
                    <a:pt x="3337251" y="1150666"/>
                    <a:pt x="3387829" y="1136043"/>
                    <a:pt x="3435263" y="1114583"/>
                  </a:cubicBezTo>
                  <a:cubicBezTo>
                    <a:pt x="3529656" y="1071759"/>
                    <a:pt x="3541562" y="991999"/>
                    <a:pt x="3467744" y="919074"/>
                  </a:cubicBezTo>
                  <a:cubicBezTo>
                    <a:pt x="3374399" y="826875"/>
                    <a:pt x="3280101" y="736479"/>
                    <a:pt x="3189899" y="641906"/>
                  </a:cubicBezTo>
                  <a:cubicBezTo>
                    <a:pt x="3140106" y="586886"/>
                    <a:pt x="3071480" y="552409"/>
                    <a:pt x="2997494" y="545243"/>
                  </a:cubicBezTo>
                  <a:cubicBezTo>
                    <a:pt x="2945488" y="539831"/>
                    <a:pt x="2893958" y="530146"/>
                    <a:pt x="2842142" y="522455"/>
                  </a:cubicBezTo>
                  <a:cubicBezTo>
                    <a:pt x="2790326" y="514763"/>
                    <a:pt x="2772990" y="497197"/>
                    <a:pt x="2763846" y="445732"/>
                  </a:cubicBezTo>
                  <a:cubicBezTo>
                    <a:pt x="2732414" y="269879"/>
                    <a:pt x="2598683" y="151377"/>
                    <a:pt x="2422089" y="143591"/>
                  </a:cubicBezTo>
                  <a:cubicBezTo>
                    <a:pt x="2253888" y="136321"/>
                    <a:pt x="2103935" y="248446"/>
                    <a:pt x="2063854" y="411454"/>
                  </a:cubicBezTo>
                  <a:cubicBezTo>
                    <a:pt x="2051567" y="462824"/>
                    <a:pt x="2058710" y="519226"/>
                    <a:pt x="2059663" y="572875"/>
                  </a:cubicBezTo>
                  <a:cubicBezTo>
                    <a:pt x="2059663" y="583794"/>
                    <a:pt x="2070712" y="596138"/>
                    <a:pt x="2079570" y="605064"/>
                  </a:cubicBezTo>
                  <a:cubicBezTo>
                    <a:pt x="2112622" y="639342"/>
                    <a:pt x="2154532" y="653965"/>
                    <a:pt x="2200823" y="659187"/>
                  </a:cubicBezTo>
                  <a:cubicBezTo>
                    <a:pt x="2250353" y="664790"/>
                    <a:pt x="2277023" y="695175"/>
                    <a:pt x="2272832" y="738853"/>
                  </a:cubicBezTo>
                  <a:cubicBezTo>
                    <a:pt x="2269499" y="779778"/>
                    <a:pt x="2236828" y="804751"/>
                    <a:pt x="2188917" y="800763"/>
                  </a:cubicBezTo>
                  <a:cubicBezTo>
                    <a:pt x="2101287" y="793641"/>
                    <a:pt x="2024325" y="761262"/>
                    <a:pt x="1966889" y="693466"/>
                  </a:cubicBezTo>
                  <a:cubicBezTo>
                    <a:pt x="1894785" y="608008"/>
                    <a:pt x="1824014" y="521885"/>
                    <a:pt x="1755625" y="433578"/>
                  </a:cubicBezTo>
                  <a:cubicBezTo>
                    <a:pt x="1648754" y="295516"/>
                    <a:pt x="1517024" y="202557"/>
                    <a:pt x="1336049" y="196385"/>
                  </a:cubicBezTo>
                  <a:cubicBezTo>
                    <a:pt x="1205366" y="192112"/>
                    <a:pt x="1076207" y="204931"/>
                    <a:pt x="952382" y="247090"/>
                  </a:cubicBezTo>
                  <a:cubicBezTo>
                    <a:pt x="877896" y="272538"/>
                    <a:pt x="806744" y="308335"/>
                    <a:pt x="734640" y="344987"/>
                  </a:cubicBezTo>
                  <a:cubicBezTo>
                    <a:pt x="795314" y="391324"/>
                    <a:pt x="858465" y="424178"/>
                    <a:pt x="929903" y="437377"/>
                  </a:cubicBezTo>
                  <a:cubicBezTo>
                    <a:pt x="1036773" y="457032"/>
                    <a:pt x="1131356" y="419525"/>
                    <a:pt x="1223844" y="373283"/>
                  </a:cubicBezTo>
                  <a:cubicBezTo>
                    <a:pt x="1239846" y="365307"/>
                    <a:pt x="1254896" y="355527"/>
                    <a:pt x="1271469" y="348690"/>
                  </a:cubicBezTo>
                  <a:cubicBezTo>
                    <a:pt x="1305602" y="333241"/>
                    <a:pt x="1345902" y="346924"/>
                    <a:pt x="1363481" y="379930"/>
                  </a:cubicBezTo>
                  <a:cubicBezTo>
                    <a:pt x="1381889" y="412866"/>
                    <a:pt x="1370297" y="454435"/>
                    <a:pt x="1337477" y="473174"/>
                  </a:cubicBezTo>
                  <a:cubicBezTo>
                    <a:pt x="1132976" y="595759"/>
                    <a:pt x="924378" y="634500"/>
                    <a:pt x="707399" y="503274"/>
                  </a:cubicBezTo>
                  <a:cubicBezTo>
                    <a:pt x="677966" y="485423"/>
                    <a:pt x="647486" y="469281"/>
                    <a:pt x="617387" y="452474"/>
                  </a:cubicBezTo>
                  <a:cubicBezTo>
                    <a:pt x="616530" y="451999"/>
                    <a:pt x="615101" y="452474"/>
                    <a:pt x="610053" y="452474"/>
                  </a:cubicBezTo>
                  <a:cubicBezTo>
                    <a:pt x="545562" y="514415"/>
                    <a:pt x="494588" y="588957"/>
                    <a:pt x="460320" y="671436"/>
                  </a:cubicBezTo>
                  <a:cubicBezTo>
                    <a:pt x="427364" y="753286"/>
                    <a:pt x="405456" y="839883"/>
                    <a:pt x="378786" y="924202"/>
                  </a:cubicBezTo>
                  <a:cubicBezTo>
                    <a:pt x="378284" y="926519"/>
                    <a:pt x="377934" y="928866"/>
                    <a:pt x="377738" y="931228"/>
                  </a:cubicBezTo>
                  <a:cubicBezTo>
                    <a:pt x="367070" y="989150"/>
                    <a:pt x="336114" y="1018491"/>
                    <a:pt x="292966" y="1011559"/>
                  </a:cubicBezTo>
                  <a:cubicBezTo>
                    <a:pt x="246293" y="1004058"/>
                    <a:pt x="225719" y="967026"/>
                    <a:pt x="236578" y="907585"/>
                  </a:cubicBezTo>
                  <a:cubicBezTo>
                    <a:pt x="243150" y="871598"/>
                    <a:pt x="251437" y="835895"/>
                    <a:pt x="259533" y="797819"/>
                  </a:cubicBezTo>
                  <a:cubicBezTo>
                    <a:pt x="236768" y="790888"/>
                    <a:pt x="215147" y="785475"/>
                    <a:pt x="194382" y="777594"/>
                  </a:cubicBezTo>
                  <a:cubicBezTo>
                    <a:pt x="93989" y="739613"/>
                    <a:pt x="26170" y="673146"/>
                    <a:pt x="5692" y="564234"/>
                  </a:cubicBezTo>
                  <a:cubicBezTo>
                    <a:pt x="4352" y="559703"/>
                    <a:pt x="2498" y="555338"/>
                    <a:pt x="167" y="551226"/>
                  </a:cubicBezTo>
                  <a:close/>
                  <a:moveTo>
                    <a:pt x="464892" y="385342"/>
                  </a:moveTo>
                  <a:cubicBezTo>
                    <a:pt x="381167" y="366351"/>
                    <a:pt x="295919" y="364168"/>
                    <a:pt x="214194" y="403763"/>
                  </a:cubicBezTo>
                  <a:cubicBezTo>
                    <a:pt x="150091" y="434718"/>
                    <a:pt x="127326" y="490835"/>
                    <a:pt x="150948" y="558062"/>
                  </a:cubicBezTo>
                  <a:cubicBezTo>
                    <a:pt x="176475" y="630227"/>
                    <a:pt x="239721" y="646274"/>
                    <a:pt x="299062" y="657763"/>
                  </a:cubicBezTo>
                  <a:close/>
                </a:path>
              </a:pathLst>
            </a:custGeom>
            <a:grpFill/>
            <a:ln w="9525" cap="flat">
              <a:noFill/>
              <a:prstDash val="solid"/>
              <a:miter/>
            </a:ln>
          </p:spPr>
          <p:txBody>
            <a:bodyPr rtlCol="0" anchor="ctr"/>
            <a:lstStyle/>
            <a:p>
              <a:endParaRPr lang="en-RO"/>
            </a:p>
          </p:txBody>
        </p:sp>
        <p:sp>
          <p:nvSpPr>
            <p:cNvPr id="23" name="Freeform 22">
              <a:extLst>
                <a:ext uri="{FF2B5EF4-FFF2-40B4-BE49-F238E27FC236}">
                  <a16:creationId xmlns:a16="http://schemas.microsoft.com/office/drawing/2014/main" id="{B0A85A13-4EBD-F644-B7AB-C9BDDD621229}"/>
                </a:ext>
              </a:extLst>
            </p:cNvPr>
            <p:cNvSpPr/>
            <p:nvPr/>
          </p:nvSpPr>
          <p:spPr>
            <a:xfrm>
              <a:off x="2957607" y="3603682"/>
              <a:ext cx="142307" cy="141324"/>
            </a:xfrm>
            <a:custGeom>
              <a:avLst/>
              <a:gdLst>
                <a:gd name="connsiteX0" fmla="*/ 69986 w 142307"/>
                <a:gd name="connsiteY0" fmla="*/ 106 h 141324"/>
                <a:gd name="connsiteX1" fmla="*/ 142443 w 142307"/>
                <a:gd name="connsiteY1" fmla="*/ 68153 h 141324"/>
                <a:gd name="connsiteX2" fmla="*/ 142471 w 142307"/>
                <a:gd name="connsiteY2" fmla="*/ 70941 h 141324"/>
                <a:gd name="connsiteX3" fmla="*/ 72367 w 142307"/>
                <a:gd name="connsiteY3" fmla="*/ 141397 h 141324"/>
                <a:gd name="connsiteX4" fmla="*/ 170 w 142307"/>
                <a:gd name="connsiteY4" fmla="*/ 70564 h 141324"/>
                <a:gd name="connsiteX5" fmla="*/ 168 w 142307"/>
                <a:gd name="connsiteY5" fmla="*/ 69802 h 141324"/>
                <a:gd name="connsiteX6" fmla="*/ 69986 w 142307"/>
                <a:gd name="connsiteY6" fmla="*/ 106 h 1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307" h="141324">
                  <a:moveTo>
                    <a:pt x="69986" y="106"/>
                  </a:moveTo>
                  <a:cubicBezTo>
                    <a:pt x="108844" y="-1049"/>
                    <a:pt x="141284" y="29416"/>
                    <a:pt x="142443" y="68153"/>
                  </a:cubicBezTo>
                  <a:cubicBezTo>
                    <a:pt x="142471" y="69082"/>
                    <a:pt x="142480" y="70012"/>
                    <a:pt x="142471" y="70941"/>
                  </a:cubicBezTo>
                  <a:cubicBezTo>
                    <a:pt x="141723" y="109319"/>
                    <a:pt x="110858" y="140339"/>
                    <a:pt x="72367" y="141397"/>
                  </a:cubicBezTo>
                  <a:cubicBezTo>
                    <a:pt x="32809" y="141711"/>
                    <a:pt x="485" y="109999"/>
                    <a:pt x="170" y="70564"/>
                  </a:cubicBezTo>
                  <a:cubicBezTo>
                    <a:pt x="168" y="70310"/>
                    <a:pt x="167" y="70056"/>
                    <a:pt x="168" y="69802"/>
                  </a:cubicBezTo>
                  <a:cubicBezTo>
                    <a:pt x="220" y="31369"/>
                    <a:pt x="31433" y="211"/>
                    <a:pt x="69986" y="106"/>
                  </a:cubicBezTo>
                  <a:close/>
                </a:path>
              </a:pathLst>
            </a:custGeom>
            <a:grpFill/>
            <a:ln w="9525" cap="flat">
              <a:noFill/>
              <a:prstDash val="solid"/>
              <a:miter/>
            </a:ln>
          </p:spPr>
          <p:txBody>
            <a:bodyPr rtlCol="0" anchor="ctr"/>
            <a:lstStyle/>
            <a:p>
              <a:endParaRPr lang="en-RO"/>
            </a:p>
          </p:txBody>
        </p:sp>
        <p:sp>
          <p:nvSpPr>
            <p:cNvPr id="24" name="Freeform 23">
              <a:extLst>
                <a:ext uri="{FF2B5EF4-FFF2-40B4-BE49-F238E27FC236}">
                  <a16:creationId xmlns:a16="http://schemas.microsoft.com/office/drawing/2014/main" id="{EA23740A-8AE1-F348-A55D-19D622BC4F5F}"/>
                </a:ext>
              </a:extLst>
            </p:cNvPr>
            <p:cNvSpPr/>
            <p:nvPr/>
          </p:nvSpPr>
          <p:spPr>
            <a:xfrm>
              <a:off x="5572884" y="3198133"/>
              <a:ext cx="142310" cy="141232"/>
            </a:xfrm>
            <a:custGeom>
              <a:avLst/>
              <a:gdLst>
                <a:gd name="connsiteX0" fmla="*/ 69988 w 142310"/>
                <a:gd name="connsiteY0" fmla="*/ 109 h 141232"/>
                <a:gd name="connsiteX1" fmla="*/ 142443 w 142310"/>
                <a:gd name="connsiteY1" fmla="*/ 67962 h 141232"/>
                <a:gd name="connsiteX2" fmla="*/ 142473 w 142310"/>
                <a:gd name="connsiteY2" fmla="*/ 70944 h 141232"/>
                <a:gd name="connsiteX3" fmla="*/ 70750 w 142310"/>
                <a:gd name="connsiteY3" fmla="*/ 141305 h 141232"/>
                <a:gd name="connsiteX4" fmla="*/ 170 w 142310"/>
                <a:gd name="connsiteY4" fmla="*/ 69805 h 141232"/>
                <a:gd name="connsiteX5" fmla="*/ 69988 w 142310"/>
                <a:gd name="connsiteY5" fmla="*/ 109 h 14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310" h="141232">
                  <a:moveTo>
                    <a:pt x="69988" y="109"/>
                  </a:moveTo>
                  <a:cubicBezTo>
                    <a:pt x="108791" y="-1099"/>
                    <a:pt x="141231" y="29279"/>
                    <a:pt x="142443" y="67962"/>
                  </a:cubicBezTo>
                  <a:cubicBezTo>
                    <a:pt x="142474" y="68956"/>
                    <a:pt x="142484" y="69950"/>
                    <a:pt x="142473" y="70944"/>
                  </a:cubicBezTo>
                  <a:cubicBezTo>
                    <a:pt x="142157" y="110118"/>
                    <a:pt x="110046" y="141619"/>
                    <a:pt x="70750" y="141305"/>
                  </a:cubicBezTo>
                  <a:cubicBezTo>
                    <a:pt x="31454" y="140990"/>
                    <a:pt x="-146" y="108979"/>
                    <a:pt x="170" y="69805"/>
                  </a:cubicBezTo>
                  <a:cubicBezTo>
                    <a:pt x="222" y="31372"/>
                    <a:pt x="31435" y="214"/>
                    <a:pt x="69988" y="109"/>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1999253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2B6415-70F0-A64C-910E-F8888FAC699C}"/>
              </a:ext>
            </a:extLst>
          </p:cNvPr>
          <p:cNvSpPr txBox="1"/>
          <p:nvPr/>
        </p:nvSpPr>
        <p:spPr>
          <a:xfrm>
            <a:off x="431800" y="379681"/>
            <a:ext cx="6289634"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Trapping and processing small mammals</a:t>
            </a:r>
          </a:p>
        </p:txBody>
      </p:sp>
      <p:sp>
        <p:nvSpPr>
          <p:cNvPr id="19" name="Rounded Rectangle 18">
            <a:extLst>
              <a:ext uri="{FF2B5EF4-FFF2-40B4-BE49-F238E27FC236}">
                <a16:creationId xmlns:a16="http://schemas.microsoft.com/office/drawing/2014/main" id="{8AEAD089-0B46-824D-983D-3868D04A08E9}"/>
              </a:ext>
            </a:extLst>
          </p:cNvPr>
          <p:cNvSpPr/>
          <p:nvPr/>
        </p:nvSpPr>
        <p:spPr>
          <a:xfrm>
            <a:off x="859628" y="2149435"/>
            <a:ext cx="7405597" cy="4232315"/>
          </a:xfrm>
          <a:prstGeom prst="roundRect">
            <a:avLst>
              <a:gd name="adj" fmla="val 3628"/>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0" name="Google Shape;140;p4">
            <a:extLst>
              <a:ext uri="{FF2B5EF4-FFF2-40B4-BE49-F238E27FC236}">
                <a16:creationId xmlns:a16="http://schemas.microsoft.com/office/drawing/2014/main" id="{245F62E3-329D-0643-9033-497B9D5EF958}"/>
              </a:ext>
            </a:extLst>
          </p:cNvPr>
          <p:cNvSpPr>
            <a:spLocks noChangeAspect="1"/>
          </p:cNvSpPr>
          <p:nvPr/>
        </p:nvSpPr>
        <p:spPr>
          <a:xfrm>
            <a:off x="431800" y="1717435"/>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33A6AA59-2A9C-5C4F-833A-E6512D3B3DE0}"/>
              </a:ext>
            </a:extLst>
          </p:cNvPr>
          <p:cNvSpPr txBox="1"/>
          <p:nvPr/>
        </p:nvSpPr>
        <p:spPr>
          <a:xfrm>
            <a:off x="1521250" y="2149435"/>
            <a:ext cx="6090336" cy="4232315"/>
          </a:xfrm>
          <a:prstGeom prst="rect">
            <a:avLst/>
          </a:prstGeom>
          <a:noFill/>
        </p:spPr>
        <p:txBody>
          <a:bodyPr wrap="square" lIns="0" tIns="0" rIns="0" bIns="0" rtlCol="0" anchor="ctr" anchorCtr="0">
            <a:noAutofit/>
          </a:bodyPr>
          <a:lstStyle/>
          <a:p>
            <a:pPr>
              <a:spcAft>
                <a:spcPts val="1200"/>
              </a:spcAft>
            </a:pPr>
            <a:r>
              <a:rPr lang="en-GB" sz="1600" b="1" dirty="0" err="1">
                <a:solidFill>
                  <a:schemeClr val="tx1"/>
                </a:solidFill>
              </a:rPr>
              <a:t>Consider:</a:t>
            </a:r>
          </a:p>
          <a:p>
            <a:pPr>
              <a:spcAft>
                <a:spcPts val="1200"/>
              </a:spcAft>
            </a:pPr>
            <a:endParaRPr lang="en-GB" sz="1600" dirty="0" err="1">
              <a:solidFill>
                <a:schemeClr val="tx1"/>
              </a:solidFill>
            </a:endParaRPr>
          </a:p>
          <a:p>
            <a:pPr marL="342900" indent="-342900">
              <a:spcAft>
                <a:spcPts val="600"/>
              </a:spcAft>
              <a:buFont typeface="Arial" panose="020B0604020202020204" pitchFamily="34" charset="0"/>
              <a:buChar char="•"/>
            </a:pPr>
            <a:r>
              <a:rPr lang="en-GB" sz="1600" dirty="0" err="1">
                <a:solidFill>
                  <a:schemeClr val="tx1"/>
                </a:solidFill>
              </a:rPr>
              <a:t>Use PPE to handle traps </a:t>
            </a:r>
          </a:p>
          <a:p>
            <a:pPr marL="342900" indent="-342900">
              <a:spcAft>
                <a:spcPts val="600"/>
              </a:spcAft>
              <a:buFont typeface="Arial" panose="020B0604020202020204" pitchFamily="34" charset="0"/>
              <a:buChar char="•"/>
            </a:pPr>
            <a:r>
              <a:rPr lang="en-GB" sz="1600" dirty="0" err="1">
                <a:solidFill>
                  <a:schemeClr val="tx1"/>
                </a:solidFill>
              </a:rPr>
              <a:t>Ensure that the species captured are of interest to the study </a:t>
            </a:r>
          </a:p>
          <a:p>
            <a:pPr marL="342900" indent="-342900">
              <a:spcAft>
                <a:spcPts val="600"/>
              </a:spcAft>
              <a:buFont typeface="Arial" panose="020B0604020202020204" pitchFamily="34" charset="0"/>
              <a:buChar char="•"/>
            </a:pPr>
            <a:r>
              <a:rPr lang="en-GB" sz="1600" dirty="0" err="1">
                <a:solidFill>
                  <a:schemeClr val="tx1"/>
                </a:solidFill>
              </a:rPr>
              <a:t>For trap collection: traps should be double bagged </a:t>
            </a:r>
          </a:p>
          <a:p>
            <a:pPr marL="342900" indent="-342900">
              <a:spcAft>
                <a:spcPts val="600"/>
              </a:spcAft>
              <a:buFont typeface="Arial" panose="020B0604020202020204" pitchFamily="34" charset="0"/>
              <a:buChar char="•"/>
            </a:pPr>
            <a:r>
              <a:rPr lang="en-GB" sz="1600" dirty="0" err="1">
                <a:solidFill>
                  <a:schemeClr val="tx1"/>
                </a:solidFill>
              </a:rPr>
              <a:t>For transport by vehicle: animals should be in a separate compartment from personnel </a:t>
            </a:r>
          </a:p>
          <a:p>
            <a:pPr marL="342900" indent="-342900">
              <a:spcAft>
                <a:spcPts val="600"/>
              </a:spcAft>
              <a:buFont typeface="Arial" panose="020B0604020202020204" pitchFamily="34" charset="0"/>
              <a:buChar char="•"/>
            </a:pPr>
            <a:r>
              <a:rPr lang="en-GB" sz="1600" dirty="0" err="1">
                <a:solidFill>
                  <a:schemeClr val="tx1"/>
                </a:solidFill>
              </a:rPr>
              <a:t>For the field laboratory: the processing site should be far from human activity</a:t>
            </a:r>
          </a:p>
        </p:txBody>
      </p:sp>
      <p:grpSp>
        <p:nvGrpSpPr>
          <p:cNvPr id="10" name="Graphic 4">
            <a:extLst>
              <a:ext uri="{FF2B5EF4-FFF2-40B4-BE49-F238E27FC236}">
                <a16:creationId xmlns:a16="http://schemas.microsoft.com/office/drawing/2014/main" id="{BBF7B9F6-0F20-4940-A9A7-F7D7F99E68D3}"/>
              </a:ext>
            </a:extLst>
          </p:cNvPr>
          <p:cNvGrpSpPr>
            <a:grpSpLocks noChangeAspect="1"/>
          </p:cNvGrpSpPr>
          <p:nvPr/>
        </p:nvGrpSpPr>
        <p:grpSpPr>
          <a:xfrm>
            <a:off x="611190" y="1879435"/>
            <a:ext cx="496875" cy="540000"/>
            <a:chOff x="2889250" y="1600200"/>
            <a:chExt cx="3365500" cy="3657600"/>
          </a:xfrm>
          <a:solidFill>
            <a:schemeClr val="bg1"/>
          </a:solidFill>
        </p:grpSpPr>
        <p:sp>
          <p:nvSpPr>
            <p:cNvPr id="11" name="Freeform 10">
              <a:extLst>
                <a:ext uri="{FF2B5EF4-FFF2-40B4-BE49-F238E27FC236}">
                  <a16:creationId xmlns:a16="http://schemas.microsoft.com/office/drawing/2014/main" id="{29388AEE-394C-5146-978B-91CF3AFAF525}"/>
                </a:ext>
              </a:extLst>
            </p:cNvPr>
            <p:cNvSpPr/>
            <p:nvPr/>
          </p:nvSpPr>
          <p:spPr>
            <a:xfrm>
              <a:off x="4485208" y="1600200"/>
              <a:ext cx="169392" cy="416931"/>
            </a:xfrm>
            <a:custGeom>
              <a:avLst/>
              <a:gdLst>
                <a:gd name="connsiteX0" fmla="*/ 100634 w 169392"/>
                <a:gd name="connsiteY0" fmla="*/ 160 h 416931"/>
                <a:gd name="connsiteX1" fmla="*/ 169465 w 169392"/>
                <a:gd name="connsiteY1" fmla="*/ 106459 h 416931"/>
                <a:gd name="connsiteX2" fmla="*/ 168799 w 169392"/>
                <a:gd name="connsiteY2" fmla="*/ 317056 h 416931"/>
                <a:gd name="connsiteX3" fmla="*/ 83236 w 169392"/>
                <a:gd name="connsiteY3" fmla="*/ 417069 h 416931"/>
                <a:gd name="connsiteX4" fmla="*/ 1000 w 169392"/>
                <a:gd name="connsiteY4" fmla="*/ 317152 h 416931"/>
                <a:gd name="connsiteX5" fmla="*/ 334 w 169392"/>
                <a:gd name="connsiteY5" fmla="*/ 110268 h 416931"/>
                <a:gd name="connsiteX6" fmla="*/ 64507 w 169392"/>
                <a:gd name="connsiteY6" fmla="*/ 160 h 416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9392" h="416931">
                  <a:moveTo>
                    <a:pt x="100634" y="160"/>
                  </a:moveTo>
                  <a:cubicBezTo>
                    <a:pt x="153398" y="16257"/>
                    <a:pt x="170891" y="53785"/>
                    <a:pt x="169465" y="106459"/>
                  </a:cubicBezTo>
                  <a:cubicBezTo>
                    <a:pt x="167468" y="176563"/>
                    <a:pt x="169465" y="246857"/>
                    <a:pt x="168799" y="317056"/>
                  </a:cubicBezTo>
                  <a:cubicBezTo>
                    <a:pt x="168799" y="381541"/>
                    <a:pt x="136855" y="418116"/>
                    <a:pt x="83236" y="417069"/>
                  </a:cubicBezTo>
                  <a:cubicBezTo>
                    <a:pt x="32088" y="416021"/>
                    <a:pt x="1285" y="378969"/>
                    <a:pt x="1000" y="317152"/>
                  </a:cubicBezTo>
                  <a:cubicBezTo>
                    <a:pt x="1000" y="248190"/>
                    <a:pt x="3091" y="179134"/>
                    <a:pt x="334" y="110268"/>
                  </a:cubicBezTo>
                  <a:cubicBezTo>
                    <a:pt x="-1853" y="57881"/>
                    <a:pt x="15450" y="20638"/>
                    <a:pt x="64507" y="160"/>
                  </a:cubicBezTo>
                  <a:close/>
                </a:path>
              </a:pathLst>
            </a:custGeom>
            <a:grpFill/>
            <a:ln w="9498" cap="flat">
              <a:noFill/>
              <a:prstDash val="solid"/>
              <a:miter/>
            </a:ln>
          </p:spPr>
          <p:txBody>
            <a:bodyPr rtlCol="0" anchor="ctr"/>
            <a:lstStyle/>
            <a:p>
              <a:endParaRPr lang="en-RO"/>
            </a:p>
          </p:txBody>
        </p:sp>
        <p:sp>
          <p:nvSpPr>
            <p:cNvPr id="12" name="Freeform 11">
              <a:extLst>
                <a:ext uri="{FF2B5EF4-FFF2-40B4-BE49-F238E27FC236}">
                  <a16:creationId xmlns:a16="http://schemas.microsoft.com/office/drawing/2014/main" id="{D36C50A9-DAD9-9046-A82A-0B03036ACF98}"/>
                </a:ext>
              </a:extLst>
            </p:cNvPr>
            <p:cNvSpPr/>
            <p:nvPr/>
          </p:nvSpPr>
          <p:spPr>
            <a:xfrm>
              <a:off x="3560153" y="2110763"/>
              <a:ext cx="2022742" cy="2352746"/>
            </a:xfrm>
            <a:custGeom>
              <a:avLst/>
              <a:gdLst>
                <a:gd name="connsiteX0" fmla="*/ 1011904 w 2022742"/>
                <a:gd name="connsiteY0" fmla="*/ 2352906 h 2352746"/>
                <a:gd name="connsiteX1" fmla="*/ 552047 w 2022742"/>
                <a:gd name="connsiteY1" fmla="*/ 2352906 h 2352746"/>
                <a:gd name="connsiteX2" fmla="*/ 440910 w 2022742"/>
                <a:gd name="connsiteY2" fmla="*/ 2249370 h 2352746"/>
                <a:gd name="connsiteX3" fmla="*/ 204564 w 2022742"/>
                <a:gd name="connsiteY3" fmla="*/ 1598336 h 2352746"/>
                <a:gd name="connsiteX4" fmla="*/ 32772 w 2022742"/>
                <a:gd name="connsiteY4" fmla="*/ 1280772 h 2352746"/>
                <a:gd name="connsiteX5" fmla="*/ 873671 w 2022742"/>
                <a:gd name="connsiteY5" fmla="*/ 9470 h 2352746"/>
                <a:gd name="connsiteX6" fmla="*/ 2015184 w 2022742"/>
                <a:gd name="connsiteY6" fmla="*/ 896534 h 2352746"/>
                <a:gd name="connsiteX7" fmla="*/ 1839779 w 2022742"/>
                <a:gd name="connsiteY7" fmla="*/ 1568046 h 2352746"/>
                <a:gd name="connsiteX8" fmla="*/ 1580141 w 2022742"/>
                <a:gd name="connsiteY8" fmla="*/ 2247084 h 2352746"/>
                <a:gd name="connsiteX9" fmla="*/ 1460637 w 2022742"/>
                <a:gd name="connsiteY9" fmla="*/ 2352906 h 2352746"/>
                <a:gd name="connsiteX10" fmla="*/ 1417760 w 2022742"/>
                <a:gd name="connsiteY10" fmla="*/ 2184600 h 2352746"/>
                <a:gd name="connsiteX11" fmla="*/ 1424986 w 2022742"/>
                <a:gd name="connsiteY11" fmla="*/ 2138499 h 2352746"/>
                <a:gd name="connsiteX12" fmla="*/ 1550289 w 2022742"/>
                <a:gd name="connsiteY12" fmla="*/ 1713684 h 2352746"/>
                <a:gd name="connsiteX13" fmla="*/ 1717328 w 2022742"/>
                <a:gd name="connsiteY13" fmla="*/ 1457080 h 2352746"/>
                <a:gd name="connsiteX14" fmla="*/ 1842061 w 2022742"/>
                <a:gd name="connsiteY14" fmla="*/ 870245 h 2352746"/>
                <a:gd name="connsiteX15" fmla="*/ 853326 w 2022742"/>
                <a:gd name="connsiteY15" fmla="*/ 182635 h 2352746"/>
                <a:gd name="connsiteX16" fmla="*/ 195532 w 2022742"/>
                <a:gd name="connsiteY16" fmla="*/ 1236100 h 2352746"/>
                <a:gd name="connsiteX17" fmla="*/ 342131 w 2022742"/>
                <a:gd name="connsiteY17" fmla="*/ 1507086 h 2352746"/>
                <a:gd name="connsiteX18" fmla="*/ 596635 w 2022742"/>
                <a:gd name="connsiteY18" fmla="*/ 2148119 h 2352746"/>
                <a:gd name="connsiteX19" fmla="*/ 637611 w 2022742"/>
                <a:gd name="connsiteY19" fmla="*/ 2185171 h 2352746"/>
                <a:gd name="connsiteX20" fmla="*/ 1385912 w 2022742"/>
                <a:gd name="connsiteY20" fmla="*/ 2184600 h 235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22742" h="2352746">
                  <a:moveTo>
                    <a:pt x="1011904" y="2352906"/>
                  </a:moveTo>
                  <a:lnTo>
                    <a:pt x="552047" y="2352906"/>
                  </a:lnTo>
                  <a:cubicBezTo>
                    <a:pt x="475991" y="2352906"/>
                    <a:pt x="447470" y="2325093"/>
                    <a:pt x="440910" y="2249370"/>
                  </a:cubicBezTo>
                  <a:cubicBezTo>
                    <a:pt x="420470" y="2011245"/>
                    <a:pt x="352589" y="1790550"/>
                    <a:pt x="204564" y="1598336"/>
                  </a:cubicBezTo>
                  <a:cubicBezTo>
                    <a:pt x="130409" y="1502038"/>
                    <a:pt x="62529" y="1401645"/>
                    <a:pt x="32772" y="1280772"/>
                  </a:cubicBezTo>
                  <a:cubicBezTo>
                    <a:pt x="-123715" y="645741"/>
                    <a:pt x="303438" y="86337"/>
                    <a:pt x="873671" y="9470"/>
                  </a:cubicBezTo>
                  <a:cubicBezTo>
                    <a:pt x="1435729" y="-66730"/>
                    <a:pt x="1952343" y="333320"/>
                    <a:pt x="2015184" y="896534"/>
                  </a:cubicBezTo>
                  <a:cubicBezTo>
                    <a:pt x="2042565" y="1141803"/>
                    <a:pt x="1999973" y="1370593"/>
                    <a:pt x="1839779" y="1568046"/>
                  </a:cubicBezTo>
                  <a:cubicBezTo>
                    <a:pt x="1679585" y="1765500"/>
                    <a:pt x="1600011" y="1994671"/>
                    <a:pt x="1580141" y="2247084"/>
                  </a:cubicBezTo>
                  <a:cubicBezTo>
                    <a:pt x="1573581" y="2330237"/>
                    <a:pt x="1546201" y="2352906"/>
                    <a:pt x="1460637" y="2352906"/>
                  </a:cubicBezTo>
                  <a:close/>
                  <a:moveTo>
                    <a:pt x="1417760" y="2184600"/>
                  </a:moveTo>
                  <a:cubicBezTo>
                    <a:pt x="1420613" y="2166597"/>
                    <a:pt x="1422989" y="2152596"/>
                    <a:pt x="1424986" y="2138499"/>
                  </a:cubicBezTo>
                  <a:cubicBezTo>
                    <a:pt x="1445996" y="1990671"/>
                    <a:pt x="1477655" y="1844938"/>
                    <a:pt x="1550289" y="1713684"/>
                  </a:cubicBezTo>
                  <a:cubicBezTo>
                    <a:pt x="1600431" y="1624656"/>
                    <a:pt x="1656226" y="1538946"/>
                    <a:pt x="1717328" y="1457080"/>
                  </a:cubicBezTo>
                  <a:cubicBezTo>
                    <a:pt x="1847860" y="1279439"/>
                    <a:pt x="1878948" y="1080081"/>
                    <a:pt x="1842061" y="870245"/>
                  </a:cubicBezTo>
                  <a:cubicBezTo>
                    <a:pt x="1759444" y="398186"/>
                    <a:pt x="1324021" y="96053"/>
                    <a:pt x="853326" y="182635"/>
                  </a:cubicBezTo>
                  <a:cubicBezTo>
                    <a:pt x="393565" y="267122"/>
                    <a:pt x="67853" y="727655"/>
                    <a:pt x="195532" y="1236100"/>
                  </a:cubicBezTo>
                  <a:cubicBezTo>
                    <a:pt x="221297" y="1338684"/>
                    <a:pt x="278339" y="1425362"/>
                    <a:pt x="342131" y="1507086"/>
                  </a:cubicBezTo>
                  <a:cubicBezTo>
                    <a:pt x="489586" y="1696158"/>
                    <a:pt x="568590" y="1912089"/>
                    <a:pt x="596635" y="2148119"/>
                  </a:cubicBezTo>
                  <a:cubicBezTo>
                    <a:pt x="600058" y="2176694"/>
                    <a:pt x="608804" y="2185362"/>
                    <a:pt x="637611" y="2185171"/>
                  </a:cubicBezTo>
                  <a:cubicBezTo>
                    <a:pt x="886981" y="2184123"/>
                    <a:pt x="1136446" y="2184600"/>
                    <a:pt x="1385912" y="2184600"/>
                  </a:cubicBezTo>
                  <a:close/>
                </a:path>
              </a:pathLst>
            </a:custGeom>
            <a:grpFill/>
            <a:ln w="9498" cap="flat">
              <a:noFill/>
              <a:prstDash val="solid"/>
              <a:miter/>
            </a:ln>
          </p:spPr>
          <p:txBody>
            <a:bodyPr rtlCol="0" anchor="ctr"/>
            <a:lstStyle/>
            <a:p>
              <a:endParaRPr lang="en-RO"/>
            </a:p>
          </p:txBody>
        </p:sp>
        <p:sp>
          <p:nvSpPr>
            <p:cNvPr id="13" name="Freeform 12">
              <a:extLst>
                <a:ext uri="{FF2B5EF4-FFF2-40B4-BE49-F238E27FC236}">
                  <a16:creationId xmlns:a16="http://schemas.microsoft.com/office/drawing/2014/main" id="{C20A88FF-BE6C-E445-B5C5-2E4D1E09CF6E}"/>
                </a:ext>
              </a:extLst>
            </p:cNvPr>
            <p:cNvSpPr/>
            <p:nvPr/>
          </p:nvSpPr>
          <p:spPr>
            <a:xfrm>
              <a:off x="4002357" y="4779595"/>
              <a:ext cx="1137492" cy="479172"/>
            </a:xfrm>
            <a:custGeom>
              <a:avLst/>
              <a:gdLst>
                <a:gd name="connsiteX0" fmla="*/ 570270 w 1137492"/>
                <a:gd name="connsiteY0" fmla="*/ 304 h 479172"/>
                <a:gd name="connsiteX1" fmla="*/ 1036686 w 1137492"/>
                <a:gd name="connsiteY1" fmla="*/ 304 h 479172"/>
                <a:gd name="connsiteX2" fmla="*/ 1122820 w 1137492"/>
                <a:gd name="connsiteY2" fmla="*/ 137559 h 479172"/>
                <a:gd name="connsiteX3" fmla="*/ 458372 w 1137492"/>
                <a:gd name="connsiteY3" fmla="*/ 468458 h 479172"/>
                <a:gd name="connsiteX4" fmla="*/ 12110 w 1137492"/>
                <a:gd name="connsiteY4" fmla="*/ 128987 h 479172"/>
                <a:gd name="connsiteX5" fmla="*/ 93110 w 1137492"/>
                <a:gd name="connsiteY5" fmla="*/ 399 h 479172"/>
                <a:gd name="connsiteX6" fmla="*/ 570270 w 1137492"/>
                <a:gd name="connsiteY6" fmla="*/ 304 h 479172"/>
                <a:gd name="connsiteX7" fmla="*/ 897978 w 1137492"/>
                <a:gd name="connsiteY7" fmla="*/ 171087 h 479172"/>
                <a:gd name="connsiteX8" fmla="*/ 242466 w 1137492"/>
                <a:gd name="connsiteY8" fmla="*/ 171087 h 479172"/>
                <a:gd name="connsiteX9" fmla="*/ 897978 w 1137492"/>
                <a:gd name="connsiteY9" fmla="*/ 171087 h 47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7492" h="479172">
                  <a:moveTo>
                    <a:pt x="570270" y="304"/>
                  </a:moveTo>
                  <a:lnTo>
                    <a:pt x="1036686" y="304"/>
                  </a:lnTo>
                  <a:cubicBezTo>
                    <a:pt x="1125007" y="304"/>
                    <a:pt x="1160278" y="57454"/>
                    <a:pt x="1122820" y="137559"/>
                  </a:cubicBezTo>
                  <a:cubicBezTo>
                    <a:pt x="1007024" y="381399"/>
                    <a:pt x="728467" y="520559"/>
                    <a:pt x="458372" y="468458"/>
                  </a:cubicBezTo>
                  <a:cubicBezTo>
                    <a:pt x="254065" y="429024"/>
                    <a:pt x="102427" y="318915"/>
                    <a:pt x="12110" y="128987"/>
                  </a:cubicBezTo>
                  <a:cubicBezTo>
                    <a:pt x="-20784" y="59835"/>
                    <a:pt x="16769" y="685"/>
                    <a:pt x="93110" y="399"/>
                  </a:cubicBezTo>
                  <a:cubicBezTo>
                    <a:pt x="252164" y="-77"/>
                    <a:pt x="411217" y="304"/>
                    <a:pt x="570270" y="304"/>
                  </a:cubicBezTo>
                  <a:close/>
                  <a:moveTo>
                    <a:pt x="897978" y="171087"/>
                  </a:moveTo>
                  <a:lnTo>
                    <a:pt x="242466" y="171087"/>
                  </a:lnTo>
                  <a:cubicBezTo>
                    <a:pt x="392488" y="347490"/>
                    <a:pt x="721527" y="362921"/>
                    <a:pt x="897978" y="171087"/>
                  </a:cubicBezTo>
                  <a:close/>
                </a:path>
              </a:pathLst>
            </a:custGeom>
            <a:grpFill/>
            <a:ln w="9498" cap="flat">
              <a:noFill/>
              <a:prstDash val="solid"/>
              <a:miter/>
            </a:ln>
          </p:spPr>
          <p:txBody>
            <a:bodyPr rtlCol="0" anchor="ctr"/>
            <a:lstStyle/>
            <a:p>
              <a:endParaRPr lang="en-RO"/>
            </a:p>
          </p:txBody>
        </p:sp>
        <p:sp>
          <p:nvSpPr>
            <p:cNvPr id="14" name="Freeform 13">
              <a:extLst>
                <a:ext uri="{FF2B5EF4-FFF2-40B4-BE49-F238E27FC236}">
                  <a16:creationId xmlns:a16="http://schemas.microsoft.com/office/drawing/2014/main" id="{2FB0E73C-CD82-EB45-BF07-E1FFD3BA419D}"/>
                </a:ext>
              </a:extLst>
            </p:cNvPr>
            <p:cNvSpPr/>
            <p:nvPr/>
          </p:nvSpPr>
          <p:spPr>
            <a:xfrm>
              <a:off x="4006221" y="4536746"/>
              <a:ext cx="1129987" cy="168317"/>
            </a:xfrm>
            <a:custGeom>
              <a:avLst/>
              <a:gdLst>
                <a:gd name="connsiteX0" fmla="*/ 565075 w 1129987"/>
                <a:gd name="connsiteY0" fmla="*/ 551 h 168317"/>
                <a:gd name="connsiteX1" fmla="*/ 1035104 w 1129987"/>
                <a:gd name="connsiteY1" fmla="*/ 551 h 168317"/>
                <a:gd name="connsiteX2" fmla="*/ 1129319 w 1129987"/>
                <a:gd name="connsiteY2" fmla="*/ 97135 h 168317"/>
                <a:gd name="connsiteX3" fmla="*/ 1066667 w 1129987"/>
                <a:gd name="connsiteY3" fmla="*/ 165238 h 168317"/>
                <a:gd name="connsiteX4" fmla="*/ 1031301 w 1129987"/>
                <a:gd name="connsiteY4" fmla="*/ 168477 h 168317"/>
                <a:gd name="connsiteX5" fmla="*/ 98278 w 1129987"/>
                <a:gd name="connsiteY5" fmla="*/ 168477 h 168317"/>
                <a:gd name="connsiteX6" fmla="*/ 165 w 1129987"/>
                <a:gd name="connsiteY6" fmla="*/ 86181 h 168317"/>
                <a:gd name="connsiteX7" fmla="*/ 91433 w 1129987"/>
                <a:gd name="connsiteY7" fmla="*/ 456 h 168317"/>
                <a:gd name="connsiteX8" fmla="*/ 458215 w 1129987"/>
                <a:gd name="connsiteY8" fmla="*/ 456 h 16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9987" h="168317">
                  <a:moveTo>
                    <a:pt x="565075" y="551"/>
                  </a:moveTo>
                  <a:cubicBezTo>
                    <a:pt x="721751" y="551"/>
                    <a:pt x="878808" y="551"/>
                    <a:pt x="1035104" y="551"/>
                  </a:cubicBezTo>
                  <a:cubicBezTo>
                    <a:pt x="1100893" y="551"/>
                    <a:pt x="1136069" y="37794"/>
                    <a:pt x="1129319" y="97135"/>
                  </a:cubicBezTo>
                  <a:cubicBezTo>
                    <a:pt x="1126638" y="131607"/>
                    <a:pt x="1100743" y="159756"/>
                    <a:pt x="1066667" y="165238"/>
                  </a:cubicBezTo>
                  <a:cubicBezTo>
                    <a:pt x="1055004" y="167410"/>
                    <a:pt x="1043164" y="168495"/>
                    <a:pt x="1031301" y="168477"/>
                  </a:cubicBezTo>
                  <a:cubicBezTo>
                    <a:pt x="720293" y="168477"/>
                    <a:pt x="409286" y="168477"/>
                    <a:pt x="98278" y="168477"/>
                  </a:cubicBezTo>
                  <a:cubicBezTo>
                    <a:pt x="34010" y="168477"/>
                    <a:pt x="926" y="139902"/>
                    <a:pt x="165" y="86181"/>
                  </a:cubicBezTo>
                  <a:cubicBezTo>
                    <a:pt x="-595" y="32460"/>
                    <a:pt x="32299" y="932"/>
                    <a:pt x="91433" y="456"/>
                  </a:cubicBezTo>
                  <a:cubicBezTo>
                    <a:pt x="213694" y="-211"/>
                    <a:pt x="335955" y="456"/>
                    <a:pt x="458215" y="456"/>
                  </a:cubicBezTo>
                  <a:close/>
                </a:path>
              </a:pathLst>
            </a:custGeom>
            <a:grpFill/>
            <a:ln w="9498" cap="flat">
              <a:noFill/>
              <a:prstDash val="solid"/>
              <a:miter/>
            </a:ln>
          </p:spPr>
          <p:txBody>
            <a:bodyPr rtlCol="0" anchor="ctr"/>
            <a:lstStyle/>
            <a:p>
              <a:endParaRPr lang="en-RO"/>
            </a:p>
          </p:txBody>
        </p:sp>
        <p:sp>
          <p:nvSpPr>
            <p:cNvPr id="15" name="Freeform 14">
              <a:extLst>
                <a:ext uri="{FF2B5EF4-FFF2-40B4-BE49-F238E27FC236}">
                  <a16:creationId xmlns:a16="http://schemas.microsoft.com/office/drawing/2014/main" id="{919E1D96-3686-5349-A5B4-394D99B49F12}"/>
                </a:ext>
              </a:extLst>
            </p:cNvPr>
            <p:cNvSpPr/>
            <p:nvPr/>
          </p:nvSpPr>
          <p:spPr>
            <a:xfrm>
              <a:off x="2889311" y="3201494"/>
              <a:ext cx="414457" cy="169360"/>
            </a:xfrm>
            <a:custGeom>
              <a:avLst/>
              <a:gdLst>
                <a:gd name="connsiteX0" fmla="*/ 206489 w 414457"/>
                <a:gd name="connsiteY0" fmla="*/ 169181 h 169360"/>
                <a:gd name="connsiteX1" fmla="*/ 89077 w 414457"/>
                <a:gd name="connsiteY1" fmla="*/ 169181 h 169360"/>
                <a:gd name="connsiteX2" fmla="*/ 186 w 414457"/>
                <a:gd name="connsiteY2" fmla="*/ 87457 h 169360"/>
                <a:gd name="connsiteX3" fmla="*/ 84989 w 414457"/>
                <a:gd name="connsiteY3" fmla="*/ 1732 h 169360"/>
                <a:gd name="connsiteX4" fmla="*/ 333979 w 414457"/>
                <a:gd name="connsiteY4" fmla="*/ 1732 h 169360"/>
                <a:gd name="connsiteX5" fmla="*/ 414599 w 414457"/>
                <a:gd name="connsiteY5" fmla="*/ 86504 h 169360"/>
                <a:gd name="connsiteX6" fmla="*/ 331032 w 414457"/>
                <a:gd name="connsiteY6" fmla="*/ 168896 h 169360"/>
                <a:gd name="connsiteX7" fmla="*/ 206489 w 414457"/>
                <a:gd name="connsiteY7" fmla="*/ 168896 h 16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457" h="169360">
                  <a:moveTo>
                    <a:pt x="206489" y="169181"/>
                  </a:moveTo>
                  <a:cubicBezTo>
                    <a:pt x="167320" y="169181"/>
                    <a:pt x="128246" y="169943"/>
                    <a:pt x="89077" y="169181"/>
                  </a:cubicBezTo>
                  <a:cubicBezTo>
                    <a:pt x="34982" y="167848"/>
                    <a:pt x="1422" y="136320"/>
                    <a:pt x="186" y="87457"/>
                  </a:cubicBezTo>
                  <a:cubicBezTo>
                    <a:pt x="-1050" y="38594"/>
                    <a:pt x="31749" y="3351"/>
                    <a:pt x="84989" y="1732"/>
                  </a:cubicBezTo>
                  <a:cubicBezTo>
                    <a:pt x="167986" y="-268"/>
                    <a:pt x="251077" y="-459"/>
                    <a:pt x="333979" y="1732"/>
                  </a:cubicBezTo>
                  <a:cubicBezTo>
                    <a:pt x="386363" y="3256"/>
                    <a:pt x="415264" y="36593"/>
                    <a:pt x="414599" y="86504"/>
                  </a:cubicBezTo>
                  <a:cubicBezTo>
                    <a:pt x="413933" y="136415"/>
                    <a:pt x="383225" y="165943"/>
                    <a:pt x="331032" y="168896"/>
                  </a:cubicBezTo>
                  <a:lnTo>
                    <a:pt x="206489" y="168896"/>
                  </a:lnTo>
                  <a:close/>
                </a:path>
              </a:pathLst>
            </a:custGeom>
            <a:grpFill/>
            <a:ln w="9498" cap="flat">
              <a:noFill/>
              <a:prstDash val="solid"/>
              <a:miter/>
            </a:ln>
          </p:spPr>
          <p:txBody>
            <a:bodyPr rtlCol="0" anchor="ctr"/>
            <a:lstStyle/>
            <a:p>
              <a:endParaRPr lang="en-RO"/>
            </a:p>
          </p:txBody>
        </p:sp>
        <p:sp>
          <p:nvSpPr>
            <p:cNvPr id="16" name="Freeform 15">
              <a:extLst>
                <a:ext uri="{FF2B5EF4-FFF2-40B4-BE49-F238E27FC236}">
                  <a16:creationId xmlns:a16="http://schemas.microsoft.com/office/drawing/2014/main" id="{9651612C-E68A-A940-8439-692274187EDB}"/>
                </a:ext>
              </a:extLst>
            </p:cNvPr>
            <p:cNvSpPr/>
            <p:nvPr/>
          </p:nvSpPr>
          <p:spPr>
            <a:xfrm>
              <a:off x="5839235" y="3201733"/>
              <a:ext cx="412977" cy="169111"/>
            </a:xfrm>
            <a:custGeom>
              <a:avLst/>
              <a:gdLst>
                <a:gd name="connsiteX0" fmla="*/ 206797 w 412977"/>
                <a:gd name="connsiteY0" fmla="*/ 168847 h 169111"/>
                <a:gd name="connsiteX1" fmla="*/ 85772 w 412977"/>
                <a:gd name="connsiteY1" fmla="*/ 168847 h 169111"/>
                <a:gd name="connsiteX2" fmla="*/ 208 w 412977"/>
                <a:gd name="connsiteY2" fmla="*/ 88742 h 169111"/>
                <a:gd name="connsiteX3" fmla="*/ 82349 w 412977"/>
                <a:gd name="connsiteY3" fmla="*/ 1779 h 169111"/>
                <a:gd name="connsiteX4" fmla="*/ 331529 w 412977"/>
                <a:gd name="connsiteY4" fmla="*/ 1779 h 169111"/>
                <a:gd name="connsiteX5" fmla="*/ 413100 w 412977"/>
                <a:gd name="connsiteY5" fmla="*/ 86742 h 169111"/>
                <a:gd name="connsiteX6" fmla="*/ 328107 w 412977"/>
                <a:gd name="connsiteY6" fmla="*/ 168657 h 169111"/>
                <a:gd name="connsiteX7" fmla="*/ 206797 w 412977"/>
                <a:gd name="connsiteY7" fmla="*/ 168847 h 169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2977" h="169111">
                  <a:moveTo>
                    <a:pt x="206797" y="168847"/>
                  </a:moveTo>
                  <a:cubicBezTo>
                    <a:pt x="166487" y="168847"/>
                    <a:pt x="126082" y="169800"/>
                    <a:pt x="85772" y="168847"/>
                  </a:cubicBezTo>
                  <a:cubicBezTo>
                    <a:pt x="32532" y="167419"/>
                    <a:pt x="1539" y="137605"/>
                    <a:pt x="208" y="88742"/>
                  </a:cubicBezTo>
                  <a:cubicBezTo>
                    <a:pt x="-1313" y="37117"/>
                    <a:pt x="28159" y="3017"/>
                    <a:pt x="82349" y="1779"/>
                  </a:cubicBezTo>
                  <a:cubicBezTo>
                    <a:pt x="165378" y="-380"/>
                    <a:pt x="248438" y="-380"/>
                    <a:pt x="331529" y="1779"/>
                  </a:cubicBezTo>
                  <a:cubicBezTo>
                    <a:pt x="382487" y="3208"/>
                    <a:pt x="414241" y="39307"/>
                    <a:pt x="413100" y="86742"/>
                  </a:cubicBezTo>
                  <a:cubicBezTo>
                    <a:pt x="411959" y="134176"/>
                    <a:pt x="379540" y="166942"/>
                    <a:pt x="328107" y="168657"/>
                  </a:cubicBezTo>
                  <a:cubicBezTo>
                    <a:pt x="287607" y="169895"/>
                    <a:pt x="247202" y="168847"/>
                    <a:pt x="206797" y="168847"/>
                  </a:cubicBezTo>
                  <a:close/>
                </a:path>
              </a:pathLst>
            </a:custGeom>
            <a:grpFill/>
            <a:ln w="9498" cap="flat">
              <a:noFill/>
              <a:prstDash val="solid"/>
              <a:miter/>
            </a:ln>
          </p:spPr>
          <p:txBody>
            <a:bodyPr rtlCol="0" anchor="ctr"/>
            <a:lstStyle/>
            <a:p>
              <a:endParaRPr lang="en-RO"/>
            </a:p>
          </p:txBody>
        </p:sp>
        <p:sp>
          <p:nvSpPr>
            <p:cNvPr id="17" name="Freeform 16">
              <a:extLst>
                <a:ext uri="{FF2B5EF4-FFF2-40B4-BE49-F238E27FC236}">
                  <a16:creationId xmlns:a16="http://schemas.microsoft.com/office/drawing/2014/main" id="{3B7AAA2E-7C04-4F4F-986B-F6E22731D8F8}"/>
                </a:ext>
              </a:extLst>
            </p:cNvPr>
            <p:cNvSpPr/>
            <p:nvPr/>
          </p:nvSpPr>
          <p:spPr>
            <a:xfrm>
              <a:off x="3686867" y="1814009"/>
              <a:ext cx="293222" cy="386534"/>
            </a:xfrm>
            <a:custGeom>
              <a:avLst/>
              <a:gdLst>
                <a:gd name="connsiteX0" fmla="*/ 293375 w 293222"/>
                <a:gd name="connsiteY0" fmla="*/ 294794 h 386534"/>
                <a:gd name="connsiteX1" fmla="*/ 233291 w 293222"/>
                <a:gd name="connsiteY1" fmla="*/ 382615 h 386534"/>
                <a:gd name="connsiteX2" fmla="*/ 142688 w 293222"/>
                <a:gd name="connsiteY2" fmla="*/ 350420 h 386534"/>
                <a:gd name="connsiteX3" fmla="*/ 9589 w 293222"/>
                <a:gd name="connsiteY3" fmla="*/ 118487 h 386534"/>
                <a:gd name="connsiteX4" fmla="*/ 45431 w 293222"/>
                <a:gd name="connsiteY4" fmla="*/ 12378 h 386534"/>
                <a:gd name="connsiteX5" fmla="*/ 151150 w 293222"/>
                <a:gd name="connsiteY5" fmla="*/ 37429 h 386534"/>
                <a:gd name="connsiteX6" fmla="*/ 284248 w 293222"/>
                <a:gd name="connsiteY6" fmla="*/ 265076 h 386534"/>
                <a:gd name="connsiteX7" fmla="*/ 293375 w 293222"/>
                <a:gd name="connsiteY7" fmla="*/ 294794 h 386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222" h="386534">
                  <a:moveTo>
                    <a:pt x="293375" y="294794"/>
                  </a:moveTo>
                  <a:cubicBezTo>
                    <a:pt x="292710" y="339943"/>
                    <a:pt x="269037" y="371471"/>
                    <a:pt x="233291" y="382615"/>
                  </a:cubicBezTo>
                  <a:cubicBezTo>
                    <a:pt x="199293" y="394073"/>
                    <a:pt x="161882" y="380779"/>
                    <a:pt x="142688" y="350420"/>
                  </a:cubicBezTo>
                  <a:cubicBezTo>
                    <a:pt x="96864" y="274220"/>
                    <a:pt x="52181" y="196973"/>
                    <a:pt x="9589" y="118487"/>
                  </a:cubicBezTo>
                  <a:cubicBezTo>
                    <a:pt x="-12087" y="78196"/>
                    <a:pt x="5121" y="34762"/>
                    <a:pt x="45431" y="12378"/>
                  </a:cubicBezTo>
                  <a:cubicBezTo>
                    <a:pt x="85741" y="-10006"/>
                    <a:pt x="127192" y="-1624"/>
                    <a:pt x="151150" y="37429"/>
                  </a:cubicBezTo>
                  <a:cubicBezTo>
                    <a:pt x="197164" y="112295"/>
                    <a:pt x="240706" y="188781"/>
                    <a:pt x="284248" y="265076"/>
                  </a:cubicBezTo>
                  <a:cubicBezTo>
                    <a:pt x="288732" y="274479"/>
                    <a:pt x="291807" y="284493"/>
                    <a:pt x="293375" y="294794"/>
                  </a:cubicBezTo>
                  <a:close/>
                </a:path>
              </a:pathLst>
            </a:custGeom>
            <a:grpFill/>
            <a:ln w="9498" cap="flat">
              <a:noFill/>
              <a:prstDash val="solid"/>
              <a:miter/>
            </a:ln>
          </p:spPr>
          <p:txBody>
            <a:bodyPr rtlCol="0" anchor="ctr"/>
            <a:lstStyle/>
            <a:p>
              <a:endParaRPr lang="en-RO"/>
            </a:p>
          </p:txBody>
        </p:sp>
        <p:sp>
          <p:nvSpPr>
            <p:cNvPr id="18" name="Freeform 17">
              <a:extLst>
                <a:ext uri="{FF2B5EF4-FFF2-40B4-BE49-F238E27FC236}">
                  <a16:creationId xmlns:a16="http://schemas.microsoft.com/office/drawing/2014/main" id="{5F2608BA-BC40-6D48-9124-74512D89F771}"/>
                </a:ext>
              </a:extLst>
            </p:cNvPr>
            <p:cNvSpPr/>
            <p:nvPr/>
          </p:nvSpPr>
          <p:spPr>
            <a:xfrm>
              <a:off x="5163215" y="1814155"/>
              <a:ext cx="292622" cy="386270"/>
            </a:xfrm>
            <a:custGeom>
              <a:avLst/>
              <a:gdLst>
                <a:gd name="connsiteX0" fmla="*/ 181 w 292622"/>
                <a:gd name="connsiteY0" fmla="*/ 292077 h 386270"/>
                <a:gd name="connsiteX1" fmla="*/ 9688 w 292622"/>
                <a:gd name="connsiteY1" fmla="*/ 262454 h 386270"/>
                <a:gd name="connsiteX2" fmla="*/ 137749 w 292622"/>
                <a:gd name="connsiteY2" fmla="*/ 40236 h 386270"/>
                <a:gd name="connsiteX3" fmla="*/ 273414 w 292622"/>
                <a:gd name="connsiteY3" fmla="*/ 33854 h 386270"/>
                <a:gd name="connsiteX4" fmla="*/ 281115 w 292622"/>
                <a:gd name="connsiteY4" fmla="*/ 123580 h 386270"/>
                <a:gd name="connsiteX5" fmla="*/ 150013 w 292622"/>
                <a:gd name="connsiteY5" fmla="*/ 348179 h 386270"/>
                <a:gd name="connsiteX6" fmla="*/ 57224 w 292622"/>
                <a:gd name="connsiteY6" fmla="*/ 381517 h 386270"/>
                <a:gd name="connsiteX7" fmla="*/ 181 w 292622"/>
                <a:gd name="connsiteY7" fmla="*/ 292077 h 386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622" h="386270">
                  <a:moveTo>
                    <a:pt x="181" y="292077"/>
                  </a:moveTo>
                  <a:cubicBezTo>
                    <a:pt x="2106" y="281845"/>
                    <a:pt x="5300" y="271893"/>
                    <a:pt x="9688" y="262454"/>
                  </a:cubicBezTo>
                  <a:cubicBezTo>
                    <a:pt x="51710" y="187969"/>
                    <a:pt x="92970" y="113007"/>
                    <a:pt x="137749" y="40236"/>
                  </a:cubicBezTo>
                  <a:cubicBezTo>
                    <a:pt x="169407" y="-11294"/>
                    <a:pt x="234721" y="-12818"/>
                    <a:pt x="273414" y="33854"/>
                  </a:cubicBezTo>
                  <a:cubicBezTo>
                    <a:pt x="296002" y="58549"/>
                    <a:pt x="299164" y="95385"/>
                    <a:pt x="281115" y="123580"/>
                  </a:cubicBezTo>
                  <a:cubicBezTo>
                    <a:pt x="238143" y="198827"/>
                    <a:pt x="194886" y="274075"/>
                    <a:pt x="150013" y="348179"/>
                  </a:cubicBezTo>
                  <a:cubicBezTo>
                    <a:pt x="131429" y="380587"/>
                    <a:pt x="92128" y="394707"/>
                    <a:pt x="57224" y="381517"/>
                  </a:cubicBezTo>
                  <a:cubicBezTo>
                    <a:pt x="21572" y="369230"/>
                    <a:pt x="-769" y="337511"/>
                    <a:pt x="181" y="292077"/>
                  </a:cubicBezTo>
                  <a:close/>
                </a:path>
              </a:pathLst>
            </a:custGeom>
            <a:grpFill/>
            <a:ln w="9498" cap="flat">
              <a:noFill/>
              <a:prstDash val="solid"/>
              <a:miter/>
            </a:ln>
          </p:spPr>
          <p:txBody>
            <a:bodyPr rtlCol="0" anchor="ctr"/>
            <a:lstStyle/>
            <a:p>
              <a:endParaRPr lang="en-RO"/>
            </a:p>
          </p:txBody>
        </p:sp>
        <p:sp>
          <p:nvSpPr>
            <p:cNvPr id="25" name="Freeform 24">
              <a:extLst>
                <a:ext uri="{FF2B5EF4-FFF2-40B4-BE49-F238E27FC236}">
                  <a16:creationId xmlns:a16="http://schemas.microsoft.com/office/drawing/2014/main" id="{E2A2E443-3040-0445-A530-DFEBCA25347F}"/>
                </a:ext>
              </a:extLst>
            </p:cNvPr>
            <p:cNvSpPr/>
            <p:nvPr/>
          </p:nvSpPr>
          <p:spPr>
            <a:xfrm>
              <a:off x="5655293" y="3876825"/>
              <a:ext cx="383569" cy="294903"/>
            </a:xfrm>
            <a:custGeom>
              <a:avLst/>
              <a:gdLst>
                <a:gd name="connsiteX0" fmla="*/ 383703 w 383569"/>
                <a:gd name="connsiteY0" fmla="*/ 195272 h 294903"/>
                <a:gd name="connsiteX1" fmla="*/ 268002 w 383569"/>
                <a:gd name="connsiteY1" fmla="*/ 286235 h 294903"/>
                <a:gd name="connsiteX2" fmla="*/ 36886 w 383569"/>
                <a:gd name="connsiteY2" fmla="*/ 152885 h 294903"/>
                <a:gd name="connsiteX3" fmla="*/ 13403 w 383569"/>
                <a:gd name="connsiteY3" fmla="*/ 43538 h 294903"/>
                <a:gd name="connsiteX4" fmla="*/ 116840 w 383569"/>
                <a:gd name="connsiteY4" fmla="*/ 9344 h 294903"/>
                <a:gd name="connsiteX5" fmla="*/ 349858 w 383569"/>
                <a:gd name="connsiteY5" fmla="*/ 145932 h 294903"/>
                <a:gd name="connsiteX6" fmla="*/ 383703 w 383569"/>
                <a:gd name="connsiteY6" fmla="*/ 195272 h 29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569" h="294903">
                  <a:moveTo>
                    <a:pt x="383703" y="195272"/>
                  </a:moveTo>
                  <a:cubicBezTo>
                    <a:pt x="384939" y="270900"/>
                    <a:pt x="322288" y="314906"/>
                    <a:pt x="268002" y="286235"/>
                  </a:cubicBezTo>
                  <a:cubicBezTo>
                    <a:pt x="189379" y="244802"/>
                    <a:pt x="112752" y="199463"/>
                    <a:pt x="36886" y="152885"/>
                  </a:cubicBezTo>
                  <a:cubicBezTo>
                    <a:pt x="-2569" y="128882"/>
                    <a:pt x="-9984" y="83734"/>
                    <a:pt x="13403" y="43538"/>
                  </a:cubicBezTo>
                  <a:cubicBezTo>
                    <a:pt x="35840" y="5438"/>
                    <a:pt x="78051" y="-11897"/>
                    <a:pt x="116840" y="9344"/>
                  </a:cubicBezTo>
                  <a:cubicBezTo>
                    <a:pt x="195939" y="52397"/>
                    <a:pt x="273897" y="97640"/>
                    <a:pt x="349858" y="145932"/>
                  </a:cubicBezTo>
                  <a:cubicBezTo>
                    <a:pt x="368302" y="157172"/>
                    <a:pt x="376953" y="184699"/>
                    <a:pt x="383703" y="195272"/>
                  </a:cubicBezTo>
                  <a:close/>
                </a:path>
              </a:pathLst>
            </a:custGeom>
            <a:grpFill/>
            <a:ln w="9498" cap="flat">
              <a:noFill/>
              <a:prstDash val="solid"/>
              <a:miter/>
            </a:ln>
          </p:spPr>
          <p:txBody>
            <a:bodyPr rtlCol="0" anchor="ctr"/>
            <a:lstStyle/>
            <a:p>
              <a:endParaRPr lang="en-RO"/>
            </a:p>
          </p:txBody>
        </p:sp>
        <p:sp>
          <p:nvSpPr>
            <p:cNvPr id="26" name="Freeform 25">
              <a:extLst>
                <a:ext uri="{FF2B5EF4-FFF2-40B4-BE49-F238E27FC236}">
                  <a16:creationId xmlns:a16="http://schemas.microsoft.com/office/drawing/2014/main" id="{E0FF6466-AB66-754B-8A61-84028573B07D}"/>
                </a:ext>
              </a:extLst>
            </p:cNvPr>
            <p:cNvSpPr/>
            <p:nvPr/>
          </p:nvSpPr>
          <p:spPr>
            <a:xfrm>
              <a:off x="3102183" y="3877792"/>
              <a:ext cx="384310" cy="294576"/>
            </a:xfrm>
            <a:custGeom>
              <a:avLst/>
              <a:gdLst>
                <a:gd name="connsiteX0" fmla="*/ 292900 w 384310"/>
                <a:gd name="connsiteY0" fmla="*/ 280 h 294576"/>
                <a:gd name="connsiteX1" fmla="*/ 378463 w 384310"/>
                <a:gd name="connsiteY1" fmla="*/ 58383 h 294576"/>
                <a:gd name="connsiteX2" fmla="*/ 354030 w 384310"/>
                <a:gd name="connsiteY2" fmla="*/ 147442 h 294576"/>
                <a:gd name="connsiteX3" fmla="*/ 106846 w 384310"/>
                <a:gd name="connsiteY3" fmla="*/ 288221 h 294576"/>
                <a:gd name="connsiteX4" fmla="*/ 9209 w 384310"/>
                <a:gd name="connsiteY4" fmla="*/ 246121 h 294576"/>
                <a:gd name="connsiteX5" fmla="*/ 42008 w 384310"/>
                <a:gd name="connsiteY5" fmla="*/ 137821 h 294576"/>
                <a:gd name="connsiteX6" fmla="*/ 223498 w 384310"/>
                <a:gd name="connsiteY6" fmla="*/ 31999 h 294576"/>
                <a:gd name="connsiteX7" fmla="*/ 260671 w 384310"/>
                <a:gd name="connsiteY7" fmla="*/ 11044 h 294576"/>
                <a:gd name="connsiteX8" fmla="*/ 292900 w 384310"/>
                <a:gd name="connsiteY8" fmla="*/ 280 h 294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310" h="294576">
                  <a:moveTo>
                    <a:pt x="292900" y="280"/>
                  </a:moveTo>
                  <a:cubicBezTo>
                    <a:pt x="331194" y="-1751"/>
                    <a:pt x="366160" y="21993"/>
                    <a:pt x="378463" y="58383"/>
                  </a:cubicBezTo>
                  <a:cubicBezTo>
                    <a:pt x="390917" y="92768"/>
                    <a:pt x="384548" y="128963"/>
                    <a:pt x="354030" y="147442"/>
                  </a:cubicBezTo>
                  <a:cubicBezTo>
                    <a:pt x="272935" y="196591"/>
                    <a:pt x="190604" y="243930"/>
                    <a:pt x="106846" y="288221"/>
                  </a:cubicBezTo>
                  <a:cubicBezTo>
                    <a:pt x="71765" y="306700"/>
                    <a:pt x="26987" y="283744"/>
                    <a:pt x="9209" y="246121"/>
                  </a:cubicBezTo>
                  <a:cubicBezTo>
                    <a:pt x="-10931" y="207078"/>
                    <a:pt x="3609" y="159068"/>
                    <a:pt x="42008" y="137821"/>
                  </a:cubicBezTo>
                  <a:cubicBezTo>
                    <a:pt x="101808" y="101341"/>
                    <a:pt x="162938" y="67146"/>
                    <a:pt x="223498" y="31999"/>
                  </a:cubicBezTo>
                  <a:cubicBezTo>
                    <a:pt x="235495" y="24334"/>
                    <a:pt x="247904" y="17338"/>
                    <a:pt x="260671" y="11044"/>
                  </a:cubicBezTo>
                  <a:cubicBezTo>
                    <a:pt x="271172" y="6765"/>
                    <a:pt x="281937" y="3170"/>
                    <a:pt x="292900" y="280"/>
                  </a:cubicBezTo>
                  <a:close/>
                </a:path>
              </a:pathLst>
            </a:custGeom>
            <a:grpFill/>
            <a:ln w="9498" cap="flat">
              <a:noFill/>
              <a:prstDash val="solid"/>
              <a:miter/>
            </a:ln>
          </p:spPr>
          <p:txBody>
            <a:bodyPr rtlCol="0" anchor="ctr"/>
            <a:lstStyle/>
            <a:p>
              <a:endParaRPr lang="en-RO"/>
            </a:p>
          </p:txBody>
        </p:sp>
        <p:sp>
          <p:nvSpPr>
            <p:cNvPr id="27" name="Freeform 26">
              <a:extLst>
                <a:ext uri="{FF2B5EF4-FFF2-40B4-BE49-F238E27FC236}">
                  <a16:creationId xmlns:a16="http://schemas.microsoft.com/office/drawing/2014/main" id="{2DECE54E-D300-204A-83F5-3959AE8BDD50}"/>
                </a:ext>
              </a:extLst>
            </p:cNvPr>
            <p:cNvSpPr/>
            <p:nvPr/>
          </p:nvSpPr>
          <p:spPr>
            <a:xfrm>
              <a:off x="3102197" y="2399247"/>
              <a:ext cx="384496" cy="293756"/>
            </a:xfrm>
            <a:custGeom>
              <a:avLst/>
              <a:gdLst>
                <a:gd name="connsiteX0" fmla="*/ 292219 w 384496"/>
                <a:gd name="connsiteY0" fmla="*/ 293916 h 293756"/>
                <a:gd name="connsiteX1" fmla="*/ 260561 w 384496"/>
                <a:gd name="connsiteY1" fmla="*/ 282962 h 293756"/>
                <a:gd name="connsiteX2" fmla="*/ 44370 w 384496"/>
                <a:gd name="connsiteY2" fmla="*/ 159613 h 293756"/>
                <a:gd name="connsiteX3" fmla="*/ 26782 w 384496"/>
                <a:gd name="connsiteY3" fmla="*/ 26263 h 293756"/>
                <a:gd name="connsiteX4" fmla="*/ 120712 w 384496"/>
                <a:gd name="connsiteY4" fmla="*/ 11118 h 293756"/>
                <a:gd name="connsiteX5" fmla="*/ 345174 w 384496"/>
                <a:gd name="connsiteY5" fmla="*/ 141611 h 293756"/>
                <a:gd name="connsiteX6" fmla="*/ 380255 w 384496"/>
                <a:gd name="connsiteY6" fmla="*/ 233908 h 293756"/>
                <a:gd name="connsiteX7" fmla="*/ 292219 w 384496"/>
                <a:gd name="connsiteY7" fmla="*/ 293916 h 293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496" h="293756">
                  <a:moveTo>
                    <a:pt x="292219" y="293916"/>
                  </a:moveTo>
                  <a:cubicBezTo>
                    <a:pt x="281297" y="291439"/>
                    <a:pt x="270681" y="287766"/>
                    <a:pt x="260561" y="282962"/>
                  </a:cubicBezTo>
                  <a:cubicBezTo>
                    <a:pt x="188117" y="242481"/>
                    <a:pt x="115578" y="202190"/>
                    <a:pt x="44370" y="159613"/>
                  </a:cubicBezTo>
                  <a:cubicBezTo>
                    <a:pt x="-7538" y="128562"/>
                    <a:pt x="-14193" y="69316"/>
                    <a:pt x="26782" y="26263"/>
                  </a:cubicBezTo>
                  <a:cubicBezTo>
                    <a:pt x="52927" y="-1074"/>
                    <a:pt x="85821" y="-8313"/>
                    <a:pt x="120712" y="11118"/>
                  </a:cubicBezTo>
                  <a:cubicBezTo>
                    <a:pt x="196198" y="53409"/>
                    <a:pt x="271019" y="96907"/>
                    <a:pt x="345174" y="141611"/>
                  </a:cubicBezTo>
                  <a:cubicBezTo>
                    <a:pt x="377878" y="159593"/>
                    <a:pt x="392737" y="198686"/>
                    <a:pt x="380255" y="233908"/>
                  </a:cubicBezTo>
                  <a:cubicBezTo>
                    <a:pt x="368941" y="270484"/>
                    <a:pt x="339089" y="293344"/>
                    <a:pt x="292219" y="293916"/>
                  </a:cubicBezTo>
                  <a:close/>
                </a:path>
              </a:pathLst>
            </a:custGeom>
            <a:grpFill/>
            <a:ln w="9498" cap="flat">
              <a:noFill/>
              <a:prstDash val="solid"/>
              <a:miter/>
            </a:ln>
          </p:spPr>
          <p:txBody>
            <a:bodyPr rtlCol="0" anchor="ctr"/>
            <a:lstStyle/>
            <a:p>
              <a:endParaRPr lang="en-RO"/>
            </a:p>
          </p:txBody>
        </p:sp>
        <p:sp>
          <p:nvSpPr>
            <p:cNvPr id="28" name="Freeform 27">
              <a:extLst>
                <a:ext uri="{FF2B5EF4-FFF2-40B4-BE49-F238E27FC236}">
                  <a16:creationId xmlns:a16="http://schemas.microsoft.com/office/drawing/2014/main" id="{78DC0647-706C-D64C-BEED-00BA10706A9D}"/>
                </a:ext>
              </a:extLst>
            </p:cNvPr>
            <p:cNvSpPr/>
            <p:nvPr/>
          </p:nvSpPr>
          <p:spPr>
            <a:xfrm>
              <a:off x="5656147" y="2399565"/>
              <a:ext cx="384345" cy="293257"/>
            </a:xfrm>
            <a:custGeom>
              <a:avLst/>
              <a:gdLst>
                <a:gd name="connsiteX0" fmla="*/ 92313 w 384345"/>
                <a:gd name="connsiteY0" fmla="*/ 293407 h 293257"/>
                <a:gd name="connsiteX1" fmla="*/ 5039 w 384345"/>
                <a:gd name="connsiteY1" fmla="*/ 235495 h 293257"/>
                <a:gd name="connsiteX2" fmla="*/ 35176 w 384345"/>
                <a:gd name="connsiteY2" fmla="*/ 144531 h 293257"/>
                <a:gd name="connsiteX3" fmla="*/ 265817 w 384345"/>
                <a:gd name="connsiteY3" fmla="*/ 9752 h 293257"/>
                <a:gd name="connsiteX4" fmla="*/ 370395 w 384345"/>
                <a:gd name="connsiteY4" fmla="*/ 42613 h 293257"/>
                <a:gd name="connsiteX5" fmla="*/ 351381 w 384345"/>
                <a:gd name="connsiteY5" fmla="*/ 150341 h 293257"/>
                <a:gd name="connsiteX6" fmla="*/ 113704 w 384345"/>
                <a:gd name="connsiteY6" fmla="*/ 287596 h 293257"/>
                <a:gd name="connsiteX7" fmla="*/ 92313 w 384345"/>
                <a:gd name="connsiteY7" fmla="*/ 293407 h 293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4345" h="293257">
                  <a:moveTo>
                    <a:pt x="92313" y="293407"/>
                  </a:moveTo>
                  <a:cubicBezTo>
                    <a:pt x="47915" y="293978"/>
                    <a:pt x="16922" y="271880"/>
                    <a:pt x="5039" y="235495"/>
                  </a:cubicBezTo>
                  <a:cubicBezTo>
                    <a:pt x="-6845" y="199109"/>
                    <a:pt x="2852" y="164343"/>
                    <a:pt x="35176" y="144531"/>
                  </a:cubicBezTo>
                  <a:cubicBezTo>
                    <a:pt x="111232" y="97954"/>
                    <a:pt x="187859" y="52710"/>
                    <a:pt x="265817" y="9752"/>
                  </a:cubicBezTo>
                  <a:cubicBezTo>
                    <a:pt x="304606" y="-11679"/>
                    <a:pt x="347103" y="4323"/>
                    <a:pt x="370395" y="42613"/>
                  </a:cubicBezTo>
                  <a:cubicBezTo>
                    <a:pt x="393687" y="80904"/>
                    <a:pt x="388649" y="127100"/>
                    <a:pt x="351381" y="150341"/>
                  </a:cubicBezTo>
                  <a:cubicBezTo>
                    <a:pt x="273708" y="198442"/>
                    <a:pt x="193468" y="242448"/>
                    <a:pt x="113704" y="287596"/>
                  </a:cubicBezTo>
                  <a:cubicBezTo>
                    <a:pt x="106925" y="290653"/>
                    <a:pt x="99705" y="292614"/>
                    <a:pt x="92313" y="293407"/>
                  </a:cubicBezTo>
                  <a:close/>
                </a:path>
              </a:pathLst>
            </a:custGeom>
            <a:grpFill/>
            <a:ln w="9498" cap="flat">
              <a:noFill/>
              <a:prstDash val="solid"/>
              <a:miter/>
            </a:ln>
          </p:spPr>
          <p:txBody>
            <a:bodyPr rtlCol="0" anchor="ctr"/>
            <a:lstStyle/>
            <a:p>
              <a:endParaRPr lang="en-RO"/>
            </a:p>
          </p:txBody>
        </p:sp>
        <p:sp>
          <p:nvSpPr>
            <p:cNvPr id="29" name="Freeform 28">
              <a:extLst>
                <a:ext uri="{FF2B5EF4-FFF2-40B4-BE49-F238E27FC236}">
                  <a16:creationId xmlns:a16="http://schemas.microsoft.com/office/drawing/2014/main" id="{BF2B31AB-8B27-5A4A-8FF1-D126FE7D2AC4}"/>
                </a:ext>
              </a:extLst>
            </p:cNvPr>
            <p:cNvSpPr/>
            <p:nvPr/>
          </p:nvSpPr>
          <p:spPr>
            <a:xfrm>
              <a:off x="3871995" y="2470801"/>
              <a:ext cx="651216" cy="795360"/>
            </a:xfrm>
            <a:custGeom>
              <a:avLst/>
              <a:gdLst>
                <a:gd name="connsiteX0" fmla="*/ 152 w 651216"/>
                <a:gd name="connsiteY0" fmla="*/ 639747 h 795360"/>
                <a:gd name="connsiteX1" fmla="*/ 537206 w 651216"/>
                <a:gd name="connsiteY1" fmla="*/ 2619 h 795360"/>
                <a:gd name="connsiteX2" fmla="*/ 651291 w 651216"/>
                <a:gd name="connsiteY2" fmla="*/ 85487 h 795360"/>
                <a:gd name="connsiteX3" fmla="*/ 572002 w 651216"/>
                <a:gd name="connsiteY3" fmla="*/ 165687 h 795360"/>
                <a:gd name="connsiteX4" fmla="*/ 191719 w 651216"/>
                <a:gd name="connsiteY4" fmla="*/ 497729 h 795360"/>
                <a:gd name="connsiteX5" fmla="*/ 172705 w 651216"/>
                <a:gd name="connsiteY5" fmla="*/ 697754 h 795360"/>
                <a:gd name="connsiteX6" fmla="*/ 96078 w 651216"/>
                <a:gd name="connsiteY6" fmla="*/ 795099 h 795360"/>
                <a:gd name="connsiteX7" fmla="*/ 7948 w 651216"/>
                <a:gd name="connsiteY7" fmla="*/ 724995 h 795360"/>
                <a:gd name="connsiteX8" fmla="*/ 152 w 651216"/>
                <a:gd name="connsiteY8" fmla="*/ 639747 h 795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216" h="795360">
                  <a:moveTo>
                    <a:pt x="152" y="639747"/>
                  </a:moveTo>
                  <a:cubicBezTo>
                    <a:pt x="1388" y="325422"/>
                    <a:pt x="230318" y="53292"/>
                    <a:pt x="537206" y="2619"/>
                  </a:cubicBezTo>
                  <a:cubicBezTo>
                    <a:pt x="609270" y="-9287"/>
                    <a:pt x="653478" y="22622"/>
                    <a:pt x="651291" y="85487"/>
                  </a:cubicBezTo>
                  <a:cubicBezTo>
                    <a:pt x="650055" y="130350"/>
                    <a:pt x="623625" y="156258"/>
                    <a:pt x="572002" y="165687"/>
                  </a:cubicBezTo>
                  <a:cubicBezTo>
                    <a:pt x="379579" y="200835"/>
                    <a:pt x="248762" y="311325"/>
                    <a:pt x="191719" y="497729"/>
                  </a:cubicBezTo>
                  <a:cubicBezTo>
                    <a:pt x="172705" y="560499"/>
                    <a:pt x="174797" y="631079"/>
                    <a:pt x="172705" y="697754"/>
                  </a:cubicBezTo>
                  <a:cubicBezTo>
                    <a:pt x="170804" y="754142"/>
                    <a:pt x="144660" y="792147"/>
                    <a:pt x="96078" y="795099"/>
                  </a:cubicBezTo>
                  <a:cubicBezTo>
                    <a:pt x="52590" y="799534"/>
                    <a:pt x="13497" y="768437"/>
                    <a:pt x="7948" y="724995"/>
                  </a:cubicBezTo>
                  <a:cubicBezTo>
                    <a:pt x="4145" y="696420"/>
                    <a:pt x="2719" y="667845"/>
                    <a:pt x="152" y="639747"/>
                  </a:cubicBezTo>
                  <a:close/>
                </a:path>
              </a:pathLst>
            </a:custGeom>
            <a:grpFill/>
            <a:ln w="9498" cap="flat">
              <a:noFill/>
              <a:prstDash val="solid"/>
              <a:miter/>
            </a:ln>
          </p:spPr>
          <p:txBody>
            <a:bodyPr rtlCol="0" anchor="ctr"/>
            <a:lstStyle/>
            <a:p>
              <a:endParaRPr lang="en-RO"/>
            </a:p>
          </p:txBody>
        </p:sp>
      </p:grpSp>
    </p:spTree>
    <p:extLst>
      <p:ext uri="{BB962C8B-B14F-4D97-AF65-F5344CB8AC3E}">
        <p14:creationId xmlns:p14="http://schemas.microsoft.com/office/powerpoint/2010/main" val="472152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B2B6415-70F0-A64C-910E-F8888FAC699C}"/>
              </a:ext>
            </a:extLst>
          </p:cNvPr>
          <p:cNvSpPr txBox="1"/>
          <p:nvPr/>
        </p:nvSpPr>
        <p:spPr>
          <a:xfrm>
            <a:off x="431800" y="379681"/>
            <a:ext cx="6289634"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Trapping and processing small mammals</a:t>
            </a:r>
          </a:p>
        </p:txBody>
      </p:sp>
      <p:sp>
        <p:nvSpPr>
          <p:cNvPr id="78" name="Rounded Rectangle 77">
            <a:extLst>
              <a:ext uri="{FF2B5EF4-FFF2-40B4-BE49-F238E27FC236}">
                <a16:creationId xmlns:a16="http://schemas.microsoft.com/office/drawing/2014/main" id="{B814A9BD-8414-AA40-8806-32F487DCB550}"/>
              </a:ext>
            </a:extLst>
          </p:cNvPr>
          <p:cNvSpPr/>
          <p:nvPr/>
        </p:nvSpPr>
        <p:spPr>
          <a:xfrm>
            <a:off x="431800" y="2705347"/>
            <a:ext cx="8243888" cy="2614020"/>
          </a:xfrm>
          <a:prstGeom prst="roundRect">
            <a:avLst>
              <a:gd name="adj" fmla="val 5936"/>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83" name="Right Arrow 82">
            <a:extLst>
              <a:ext uri="{FF2B5EF4-FFF2-40B4-BE49-F238E27FC236}">
                <a16:creationId xmlns:a16="http://schemas.microsoft.com/office/drawing/2014/main" id="{1A12E64E-1581-EA4A-AE20-E9C506B33B10}"/>
              </a:ext>
            </a:extLst>
          </p:cNvPr>
          <p:cNvSpPr/>
          <p:nvPr/>
        </p:nvSpPr>
        <p:spPr>
          <a:xfrm>
            <a:off x="431800" y="2306087"/>
            <a:ext cx="8243888" cy="311499"/>
          </a:xfrm>
          <a:prstGeom prst="rightArrow">
            <a:avLst>
              <a:gd name="adj1" fmla="val 50000"/>
              <a:gd name="adj2" fmla="val 75806"/>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cxnSp>
        <p:nvCxnSpPr>
          <p:cNvPr id="91" name="Elbow Connector 90">
            <a:extLst>
              <a:ext uri="{FF2B5EF4-FFF2-40B4-BE49-F238E27FC236}">
                <a16:creationId xmlns:a16="http://schemas.microsoft.com/office/drawing/2014/main" id="{FB88D148-53AE-3142-9697-B1327A25FD9C}"/>
              </a:ext>
            </a:extLst>
          </p:cNvPr>
          <p:cNvCxnSpPr>
            <a:cxnSpLocks/>
            <a:stCxn id="84" idx="3"/>
            <a:endCxn id="4" idx="0"/>
          </p:cNvCxnSpPr>
          <p:nvPr/>
        </p:nvCxnSpPr>
        <p:spPr>
          <a:xfrm>
            <a:off x="2176679" y="1931393"/>
            <a:ext cx="451321" cy="1000964"/>
          </a:xfrm>
          <a:prstGeom prst="bentConnector2">
            <a:avLst/>
          </a:prstGeom>
          <a:ln w="19050" cap="rnd">
            <a:solidFill>
              <a:srgbClr val="ED7D3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2" name="Elbow Connector 91">
            <a:extLst>
              <a:ext uri="{FF2B5EF4-FFF2-40B4-BE49-F238E27FC236}">
                <a16:creationId xmlns:a16="http://schemas.microsoft.com/office/drawing/2014/main" id="{009A7005-6E10-C740-99EA-09ED8807DD1F}"/>
              </a:ext>
            </a:extLst>
          </p:cNvPr>
          <p:cNvCxnSpPr>
            <a:cxnSpLocks/>
            <a:stCxn id="85" idx="3"/>
            <a:endCxn id="21" idx="2"/>
          </p:cNvCxnSpPr>
          <p:nvPr/>
        </p:nvCxnSpPr>
        <p:spPr>
          <a:xfrm flipV="1">
            <a:off x="2176680" y="5092357"/>
            <a:ext cx="451320" cy="1005388"/>
          </a:xfrm>
          <a:prstGeom prst="bentConnector2">
            <a:avLst/>
          </a:prstGeom>
          <a:ln w="19050" cap="rnd">
            <a:solidFill>
              <a:srgbClr val="90AAC5"/>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A9D48408-DE38-044C-98A9-E519D21CAB85}"/>
              </a:ext>
            </a:extLst>
          </p:cNvPr>
          <p:cNvCxnSpPr>
            <a:cxnSpLocks/>
            <a:stCxn id="87" idx="0"/>
            <a:endCxn id="22" idx="2"/>
          </p:cNvCxnSpPr>
          <p:nvPr/>
        </p:nvCxnSpPr>
        <p:spPr>
          <a:xfrm flipV="1">
            <a:off x="3923986" y="5092357"/>
            <a:ext cx="14" cy="721383"/>
          </a:xfrm>
          <a:prstGeom prst="straightConnector1">
            <a:avLst/>
          </a:prstGeom>
          <a:ln w="19050" cap="rnd">
            <a:solidFill>
              <a:srgbClr val="3C6C9D"/>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8" name="Elbow Connector 97">
            <a:extLst>
              <a:ext uri="{FF2B5EF4-FFF2-40B4-BE49-F238E27FC236}">
                <a16:creationId xmlns:a16="http://schemas.microsoft.com/office/drawing/2014/main" id="{508C957C-6C88-3A44-B56B-0F14B125416B}"/>
              </a:ext>
            </a:extLst>
          </p:cNvPr>
          <p:cNvCxnSpPr>
            <a:cxnSpLocks/>
            <a:stCxn id="88" idx="0"/>
            <a:endCxn id="31" idx="3"/>
          </p:cNvCxnSpPr>
          <p:nvPr/>
        </p:nvCxnSpPr>
        <p:spPr>
          <a:xfrm rot="16200000" flipV="1">
            <a:off x="4535309" y="4481049"/>
            <a:ext cx="2449383" cy="216000"/>
          </a:xfrm>
          <a:prstGeom prst="bentConnector2">
            <a:avLst/>
          </a:prstGeom>
          <a:ln w="19050" cap="rnd">
            <a:solidFill>
              <a:srgbClr val="90AAC5"/>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1" name="Elbow Connector 100">
            <a:extLst>
              <a:ext uri="{FF2B5EF4-FFF2-40B4-BE49-F238E27FC236}">
                <a16:creationId xmlns:a16="http://schemas.microsoft.com/office/drawing/2014/main" id="{0943C025-AEE3-024C-B5BA-4BA8F88E300C}"/>
              </a:ext>
            </a:extLst>
          </p:cNvPr>
          <p:cNvCxnSpPr>
            <a:cxnSpLocks/>
            <a:stCxn id="88" idx="0"/>
            <a:endCxn id="32" idx="1"/>
          </p:cNvCxnSpPr>
          <p:nvPr/>
        </p:nvCxnSpPr>
        <p:spPr>
          <a:xfrm rot="5400000" flipH="1" flipV="1">
            <a:off x="4751309" y="4481049"/>
            <a:ext cx="2449383" cy="216000"/>
          </a:xfrm>
          <a:prstGeom prst="bentConnector2">
            <a:avLst/>
          </a:prstGeom>
          <a:ln w="19050" cap="rnd">
            <a:solidFill>
              <a:srgbClr val="90AAC5"/>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4" name="Elbow Connector 103">
            <a:extLst>
              <a:ext uri="{FF2B5EF4-FFF2-40B4-BE49-F238E27FC236}">
                <a16:creationId xmlns:a16="http://schemas.microsoft.com/office/drawing/2014/main" id="{CC0469CE-FBBE-914E-A82F-0FDA693468F3}"/>
              </a:ext>
            </a:extLst>
          </p:cNvPr>
          <p:cNvCxnSpPr>
            <a:cxnSpLocks/>
            <a:stCxn id="88" idx="0"/>
            <a:endCxn id="24" idx="3"/>
          </p:cNvCxnSpPr>
          <p:nvPr/>
        </p:nvCxnSpPr>
        <p:spPr>
          <a:xfrm rot="16200000" flipV="1">
            <a:off x="5183309" y="5129049"/>
            <a:ext cx="1153383" cy="216000"/>
          </a:xfrm>
          <a:prstGeom prst="bentConnector2">
            <a:avLst/>
          </a:prstGeom>
          <a:ln w="19050" cap="rnd">
            <a:solidFill>
              <a:srgbClr val="90AAC5"/>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7" name="Elbow Connector 106">
            <a:extLst>
              <a:ext uri="{FF2B5EF4-FFF2-40B4-BE49-F238E27FC236}">
                <a16:creationId xmlns:a16="http://schemas.microsoft.com/office/drawing/2014/main" id="{4569F550-46D1-724F-92E2-AFF3E9B68648}"/>
              </a:ext>
            </a:extLst>
          </p:cNvPr>
          <p:cNvCxnSpPr>
            <a:cxnSpLocks/>
            <a:stCxn id="88" idx="0"/>
            <a:endCxn id="30" idx="1"/>
          </p:cNvCxnSpPr>
          <p:nvPr/>
        </p:nvCxnSpPr>
        <p:spPr>
          <a:xfrm rot="5400000" flipH="1" flipV="1">
            <a:off x="5399309" y="5129049"/>
            <a:ext cx="1153383" cy="216000"/>
          </a:xfrm>
          <a:prstGeom prst="bentConnector2">
            <a:avLst/>
          </a:prstGeom>
          <a:ln w="19050" cap="rnd">
            <a:solidFill>
              <a:srgbClr val="90AAC5"/>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 name="Rounded Rectangle 3">
            <a:extLst>
              <a:ext uri="{FF2B5EF4-FFF2-40B4-BE49-F238E27FC236}">
                <a16:creationId xmlns:a16="http://schemas.microsoft.com/office/drawing/2014/main" id="{AD875282-0C57-E043-B966-F3F12D80E52D}"/>
              </a:ext>
            </a:extLst>
          </p:cNvPr>
          <p:cNvSpPr>
            <a:spLocks noChangeAspect="1"/>
          </p:cNvSpPr>
          <p:nvPr/>
        </p:nvSpPr>
        <p:spPr>
          <a:xfrm>
            <a:off x="2196000" y="2932357"/>
            <a:ext cx="864000" cy="864000"/>
          </a:xfrm>
          <a:prstGeom prst="roundRect">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Rounded Rectangle 20">
            <a:extLst>
              <a:ext uri="{FF2B5EF4-FFF2-40B4-BE49-F238E27FC236}">
                <a16:creationId xmlns:a16="http://schemas.microsoft.com/office/drawing/2014/main" id="{D95C0CC0-FB08-1545-B346-5F42C88080DF}"/>
              </a:ext>
            </a:extLst>
          </p:cNvPr>
          <p:cNvSpPr>
            <a:spLocks noChangeAspect="1"/>
          </p:cNvSpPr>
          <p:nvPr/>
        </p:nvSpPr>
        <p:spPr>
          <a:xfrm>
            <a:off x="2196000" y="4228357"/>
            <a:ext cx="864000" cy="864000"/>
          </a:xfrm>
          <a:prstGeom prst="roundRect">
            <a:avLst/>
          </a:prstGeom>
          <a:solidFill>
            <a:srgbClr val="90AAC5"/>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2" name="Rounded Rectangle 21">
            <a:extLst>
              <a:ext uri="{FF2B5EF4-FFF2-40B4-BE49-F238E27FC236}">
                <a16:creationId xmlns:a16="http://schemas.microsoft.com/office/drawing/2014/main" id="{5399E474-BD2B-7146-B4F4-F42A66247471}"/>
              </a:ext>
            </a:extLst>
          </p:cNvPr>
          <p:cNvSpPr>
            <a:spLocks noChangeAspect="1"/>
          </p:cNvSpPr>
          <p:nvPr/>
        </p:nvSpPr>
        <p:spPr>
          <a:xfrm>
            <a:off x="3492000" y="4228357"/>
            <a:ext cx="864000" cy="864000"/>
          </a:xfrm>
          <a:prstGeom prst="roundRect">
            <a:avLst/>
          </a:prstGeom>
          <a:solidFill>
            <a:srgbClr val="3C6C9D"/>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4" name="Rounded Rectangle 23">
            <a:extLst>
              <a:ext uri="{FF2B5EF4-FFF2-40B4-BE49-F238E27FC236}">
                <a16:creationId xmlns:a16="http://schemas.microsoft.com/office/drawing/2014/main" id="{148103E2-6B96-2F40-B9AE-C213A475D000}"/>
              </a:ext>
            </a:extLst>
          </p:cNvPr>
          <p:cNvSpPr>
            <a:spLocks noChangeAspect="1"/>
          </p:cNvSpPr>
          <p:nvPr/>
        </p:nvSpPr>
        <p:spPr>
          <a:xfrm>
            <a:off x="4788000" y="4228357"/>
            <a:ext cx="864000" cy="864000"/>
          </a:xfrm>
          <a:prstGeom prst="roundRect">
            <a:avLst/>
          </a:prstGeom>
          <a:solidFill>
            <a:srgbClr val="DBE4EB"/>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0" name="Rounded Rectangle 29">
            <a:extLst>
              <a:ext uri="{FF2B5EF4-FFF2-40B4-BE49-F238E27FC236}">
                <a16:creationId xmlns:a16="http://schemas.microsoft.com/office/drawing/2014/main" id="{FE0D225A-CE7D-3548-8172-ED080DAB741D}"/>
              </a:ext>
            </a:extLst>
          </p:cNvPr>
          <p:cNvSpPr>
            <a:spLocks noChangeAspect="1"/>
          </p:cNvSpPr>
          <p:nvPr/>
        </p:nvSpPr>
        <p:spPr>
          <a:xfrm>
            <a:off x="6084000" y="4228357"/>
            <a:ext cx="864000" cy="864000"/>
          </a:xfrm>
          <a:prstGeom prst="roundRect">
            <a:avLst/>
          </a:prstGeom>
          <a:solidFill>
            <a:srgbClr val="DBE4EB"/>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1" name="Rounded Rectangle 30">
            <a:extLst>
              <a:ext uri="{FF2B5EF4-FFF2-40B4-BE49-F238E27FC236}">
                <a16:creationId xmlns:a16="http://schemas.microsoft.com/office/drawing/2014/main" id="{8BFD1070-4305-B44F-8D59-2F795687737C}"/>
              </a:ext>
            </a:extLst>
          </p:cNvPr>
          <p:cNvSpPr>
            <a:spLocks noChangeAspect="1"/>
          </p:cNvSpPr>
          <p:nvPr/>
        </p:nvSpPr>
        <p:spPr>
          <a:xfrm>
            <a:off x="4788000" y="2932357"/>
            <a:ext cx="864000" cy="864000"/>
          </a:xfrm>
          <a:prstGeom prst="roundRect">
            <a:avLst/>
          </a:prstGeom>
          <a:solidFill>
            <a:srgbClr val="DBE4EB"/>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2" name="Rounded Rectangle 31">
            <a:extLst>
              <a:ext uri="{FF2B5EF4-FFF2-40B4-BE49-F238E27FC236}">
                <a16:creationId xmlns:a16="http://schemas.microsoft.com/office/drawing/2014/main" id="{1C4BB605-3962-A845-A9B2-824D8D3AC077}"/>
              </a:ext>
            </a:extLst>
          </p:cNvPr>
          <p:cNvSpPr>
            <a:spLocks noChangeAspect="1"/>
          </p:cNvSpPr>
          <p:nvPr/>
        </p:nvSpPr>
        <p:spPr>
          <a:xfrm>
            <a:off x="6084000" y="2932357"/>
            <a:ext cx="864000" cy="864000"/>
          </a:xfrm>
          <a:prstGeom prst="roundRect">
            <a:avLst/>
          </a:prstGeom>
          <a:solidFill>
            <a:srgbClr val="DBE4EB"/>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grpSp>
        <p:nvGrpSpPr>
          <p:cNvPr id="9" name="Graphic 7">
            <a:extLst>
              <a:ext uri="{FF2B5EF4-FFF2-40B4-BE49-F238E27FC236}">
                <a16:creationId xmlns:a16="http://schemas.microsoft.com/office/drawing/2014/main" id="{4330D8C7-B424-4A42-9A17-03546361490C}"/>
              </a:ext>
            </a:extLst>
          </p:cNvPr>
          <p:cNvGrpSpPr>
            <a:grpSpLocks noChangeAspect="1"/>
          </p:cNvGrpSpPr>
          <p:nvPr/>
        </p:nvGrpSpPr>
        <p:grpSpPr>
          <a:xfrm>
            <a:off x="2439380" y="3076357"/>
            <a:ext cx="377240" cy="576000"/>
            <a:chOff x="3390900" y="1625600"/>
            <a:chExt cx="2362200" cy="3606800"/>
          </a:xfrm>
          <a:solidFill>
            <a:schemeClr val="bg1"/>
          </a:solidFill>
        </p:grpSpPr>
        <p:sp>
          <p:nvSpPr>
            <p:cNvPr id="23" name="Freeform 22">
              <a:extLst>
                <a:ext uri="{FF2B5EF4-FFF2-40B4-BE49-F238E27FC236}">
                  <a16:creationId xmlns:a16="http://schemas.microsoft.com/office/drawing/2014/main" id="{3172D182-8CD8-1F48-A3CE-3F1F64A7FA36}"/>
                </a:ext>
              </a:extLst>
            </p:cNvPr>
            <p:cNvSpPr/>
            <p:nvPr/>
          </p:nvSpPr>
          <p:spPr>
            <a:xfrm>
              <a:off x="3816008" y="1625600"/>
              <a:ext cx="601169" cy="807052"/>
            </a:xfrm>
            <a:custGeom>
              <a:avLst/>
              <a:gdLst>
                <a:gd name="connsiteX0" fmla="*/ 306704 w 601169"/>
                <a:gd name="connsiteY0" fmla="*/ 158 h 807052"/>
                <a:gd name="connsiteX1" fmla="*/ 331370 w 601169"/>
                <a:gd name="connsiteY1" fmla="*/ 41365 h 807052"/>
                <a:gd name="connsiteX2" fmla="*/ 563416 w 601169"/>
                <a:gd name="connsiteY2" fmla="*/ 405470 h 807052"/>
                <a:gd name="connsiteX3" fmla="*/ 340193 w 601169"/>
                <a:gd name="connsiteY3" fmla="*/ 805645 h 807052"/>
                <a:gd name="connsiteX4" fmla="*/ 9295 w 601169"/>
                <a:gd name="connsiteY4" fmla="*/ 587619 h 807052"/>
                <a:gd name="connsiteX5" fmla="*/ 35763 w 601169"/>
                <a:gd name="connsiteY5" fmla="*/ 409943 h 807052"/>
                <a:gd name="connsiteX6" fmla="*/ 290767 w 601169"/>
                <a:gd name="connsiteY6" fmla="*/ 14718 h 807052"/>
                <a:gd name="connsiteX7" fmla="*/ 300253 w 601169"/>
                <a:gd name="connsiteY7" fmla="*/ 158 h 807052"/>
                <a:gd name="connsiteX8" fmla="*/ 312491 w 601169"/>
                <a:gd name="connsiteY8" fmla="*/ 209523 h 807052"/>
                <a:gd name="connsiteX9" fmla="*/ 298546 w 601169"/>
                <a:gd name="connsiteY9" fmla="*/ 212949 h 807052"/>
                <a:gd name="connsiteX10" fmla="*/ 125033 w 601169"/>
                <a:gd name="connsiteY10" fmla="*/ 507965 h 807052"/>
                <a:gd name="connsiteX11" fmla="*/ 124274 w 601169"/>
                <a:gd name="connsiteY11" fmla="*/ 542129 h 807052"/>
                <a:gd name="connsiteX12" fmla="*/ 307558 w 601169"/>
                <a:gd name="connsiteY12" fmla="*/ 684879 h 807052"/>
                <a:gd name="connsiteX13" fmla="*/ 480122 w 601169"/>
                <a:gd name="connsiteY13" fmla="*/ 533469 h 807052"/>
                <a:gd name="connsiteX14" fmla="*/ 475948 w 601169"/>
                <a:gd name="connsiteY14" fmla="*/ 506727 h 807052"/>
                <a:gd name="connsiteX15" fmla="*/ 312776 w 601169"/>
                <a:gd name="connsiteY15" fmla="*/ 209238 h 807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1169" h="807052">
                  <a:moveTo>
                    <a:pt x="306704" y="158"/>
                  </a:moveTo>
                  <a:cubicBezTo>
                    <a:pt x="314958" y="13957"/>
                    <a:pt x="322832" y="27851"/>
                    <a:pt x="331370" y="41365"/>
                  </a:cubicBezTo>
                  <a:cubicBezTo>
                    <a:pt x="408687" y="162797"/>
                    <a:pt x="485435" y="284514"/>
                    <a:pt x="563416" y="405470"/>
                  </a:cubicBezTo>
                  <a:cubicBezTo>
                    <a:pt x="682949" y="590759"/>
                    <a:pt x="494827" y="790799"/>
                    <a:pt x="340193" y="805645"/>
                  </a:cubicBezTo>
                  <a:cubicBezTo>
                    <a:pt x="180531" y="821061"/>
                    <a:pt x="48096" y="720756"/>
                    <a:pt x="9295" y="587619"/>
                  </a:cubicBezTo>
                  <a:cubicBezTo>
                    <a:pt x="-9213" y="527433"/>
                    <a:pt x="523" y="462072"/>
                    <a:pt x="35763" y="409943"/>
                  </a:cubicBezTo>
                  <a:cubicBezTo>
                    <a:pt x="119531" y="277472"/>
                    <a:pt x="205670" y="146333"/>
                    <a:pt x="290767" y="14718"/>
                  </a:cubicBezTo>
                  <a:cubicBezTo>
                    <a:pt x="293897" y="9865"/>
                    <a:pt x="296933" y="5201"/>
                    <a:pt x="300253" y="158"/>
                  </a:cubicBezTo>
                  <a:close/>
                  <a:moveTo>
                    <a:pt x="312491" y="209523"/>
                  </a:moveTo>
                  <a:lnTo>
                    <a:pt x="298546" y="212949"/>
                  </a:lnTo>
                  <a:cubicBezTo>
                    <a:pt x="229659" y="304313"/>
                    <a:pt x="171442" y="403297"/>
                    <a:pt x="125033" y="507965"/>
                  </a:cubicBezTo>
                  <a:cubicBezTo>
                    <a:pt x="121637" y="519064"/>
                    <a:pt x="121375" y="530889"/>
                    <a:pt x="124274" y="542129"/>
                  </a:cubicBezTo>
                  <a:cubicBezTo>
                    <a:pt x="138979" y="625305"/>
                    <a:pt x="219142" y="687448"/>
                    <a:pt x="307558" y="684879"/>
                  </a:cubicBezTo>
                  <a:cubicBezTo>
                    <a:pt x="393698" y="682499"/>
                    <a:pt x="469592" y="616264"/>
                    <a:pt x="480122" y="533469"/>
                  </a:cubicBezTo>
                  <a:cubicBezTo>
                    <a:pt x="481397" y="524337"/>
                    <a:pt x="479944" y="515031"/>
                    <a:pt x="475948" y="506727"/>
                  </a:cubicBezTo>
                  <a:cubicBezTo>
                    <a:pt x="422158" y="407564"/>
                    <a:pt x="367325" y="308401"/>
                    <a:pt x="312776" y="209238"/>
                  </a:cubicBezTo>
                  <a:close/>
                </a:path>
              </a:pathLst>
            </a:custGeom>
            <a:grpFill/>
            <a:ln w="9487" cap="flat">
              <a:noFill/>
              <a:prstDash val="solid"/>
              <a:miter/>
            </a:ln>
          </p:spPr>
          <p:txBody>
            <a:bodyPr rtlCol="0" anchor="ctr"/>
            <a:lstStyle/>
            <a:p>
              <a:endParaRPr lang="en-RO"/>
            </a:p>
          </p:txBody>
        </p:sp>
        <p:sp>
          <p:nvSpPr>
            <p:cNvPr id="33" name="Freeform 32">
              <a:extLst>
                <a:ext uri="{FF2B5EF4-FFF2-40B4-BE49-F238E27FC236}">
                  <a16:creationId xmlns:a16="http://schemas.microsoft.com/office/drawing/2014/main" id="{1CC29485-DC19-954E-8A81-344571C3EC84}"/>
                </a:ext>
              </a:extLst>
            </p:cNvPr>
            <p:cNvSpPr/>
            <p:nvPr/>
          </p:nvSpPr>
          <p:spPr>
            <a:xfrm>
              <a:off x="3390835" y="2884554"/>
              <a:ext cx="1819814" cy="2349815"/>
            </a:xfrm>
            <a:custGeom>
              <a:avLst/>
              <a:gdLst>
                <a:gd name="connsiteX0" fmla="*/ 912125 w 1819814"/>
                <a:gd name="connsiteY0" fmla="*/ 158 h 2349815"/>
                <a:gd name="connsiteX1" fmla="*/ 1351457 w 1819814"/>
                <a:gd name="connsiteY1" fmla="*/ 517481 h 2349815"/>
                <a:gd name="connsiteX2" fmla="*/ 1730073 w 1819814"/>
                <a:gd name="connsiteY2" fmla="*/ 1104276 h 2349815"/>
                <a:gd name="connsiteX3" fmla="*/ 1601907 w 1819814"/>
                <a:gd name="connsiteY3" fmla="*/ 2025866 h 2349815"/>
                <a:gd name="connsiteX4" fmla="*/ 808246 w 1819814"/>
                <a:gd name="connsiteY4" fmla="*/ 2344578 h 2349815"/>
                <a:gd name="connsiteX5" fmla="*/ 7090 w 1819814"/>
                <a:gd name="connsiteY5" fmla="*/ 1566879 h 2349815"/>
                <a:gd name="connsiteX6" fmla="*/ 83932 w 1819814"/>
                <a:gd name="connsiteY6" fmla="*/ 1112746 h 2349815"/>
                <a:gd name="connsiteX7" fmla="*/ 528481 w 1819814"/>
                <a:gd name="connsiteY7" fmla="*/ 439445 h 2349815"/>
                <a:gd name="connsiteX8" fmla="*/ 881768 w 1819814"/>
                <a:gd name="connsiteY8" fmla="*/ 38319 h 2349815"/>
                <a:gd name="connsiteX9" fmla="*/ 912125 w 1819814"/>
                <a:gd name="connsiteY9" fmla="*/ 158 h 2349815"/>
                <a:gd name="connsiteX10" fmla="*/ 907856 w 1819814"/>
                <a:gd name="connsiteY10" fmla="*/ 183257 h 2349815"/>
                <a:gd name="connsiteX11" fmla="*/ 670024 w 1819814"/>
                <a:gd name="connsiteY11" fmla="*/ 458002 h 2349815"/>
                <a:gd name="connsiteX12" fmla="*/ 229080 w 1819814"/>
                <a:gd name="connsiteY12" fmla="*/ 1087908 h 2349815"/>
                <a:gd name="connsiteX13" fmla="*/ 127192 w 1819814"/>
                <a:gd name="connsiteY13" fmla="*/ 1367696 h 2349815"/>
                <a:gd name="connsiteX14" fmla="*/ 176713 w 1819814"/>
                <a:gd name="connsiteY14" fmla="*/ 1729328 h 2349815"/>
                <a:gd name="connsiteX15" fmla="*/ 916679 w 1819814"/>
                <a:gd name="connsiteY15" fmla="*/ 2228380 h 2349815"/>
                <a:gd name="connsiteX16" fmla="*/ 1455431 w 1819814"/>
                <a:gd name="connsiteY16" fmla="*/ 2006547 h 2349815"/>
                <a:gd name="connsiteX17" fmla="*/ 1695067 w 1819814"/>
                <a:gd name="connsiteY17" fmla="*/ 1408237 h 2349815"/>
                <a:gd name="connsiteX18" fmla="*/ 1588056 w 1819814"/>
                <a:gd name="connsiteY18" fmla="*/ 1087337 h 2349815"/>
                <a:gd name="connsiteX19" fmla="*/ 907856 w 1819814"/>
                <a:gd name="connsiteY19" fmla="*/ 183257 h 234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19814" h="2349815">
                  <a:moveTo>
                    <a:pt x="912125" y="158"/>
                  </a:moveTo>
                  <a:cubicBezTo>
                    <a:pt x="1063913" y="177928"/>
                    <a:pt x="1210389" y="345040"/>
                    <a:pt x="1351457" y="517481"/>
                  </a:cubicBezTo>
                  <a:cubicBezTo>
                    <a:pt x="1499545" y="698297"/>
                    <a:pt x="1628849" y="892246"/>
                    <a:pt x="1730073" y="1104276"/>
                  </a:cubicBezTo>
                  <a:cubicBezTo>
                    <a:pt x="1890494" y="1440403"/>
                    <a:pt x="1829020" y="1749408"/>
                    <a:pt x="1601907" y="2025866"/>
                  </a:cubicBezTo>
                  <a:cubicBezTo>
                    <a:pt x="1398890" y="2273298"/>
                    <a:pt x="1126621" y="2375602"/>
                    <a:pt x="808246" y="2344578"/>
                  </a:cubicBezTo>
                  <a:cubicBezTo>
                    <a:pt x="400315" y="2304798"/>
                    <a:pt x="62872" y="1972097"/>
                    <a:pt x="7090" y="1566879"/>
                  </a:cubicBezTo>
                  <a:cubicBezTo>
                    <a:pt x="-15014" y="1405097"/>
                    <a:pt x="16576" y="1257208"/>
                    <a:pt x="83932" y="1112746"/>
                  </a:cubicBezTo>
                  <a:cubicBezTo>
                    <a:pt x="198437" y="865885"/>
                    <a:pt x="355443" y="646907"/>
                    <a:pt x="528481" y="439445"/>
                  </a:cubicBezTo>
                  <a:cubicBezTo>
                    <a:pt x="642512" y="302596"/>
                    <a:pt x="763848" y="171837"/>
                    <a:pt x="881768" y="38319"/>
                  </a:cubicBezTo>
                  <a:cubicBezTo>
                    <a:pt x="889452" y="29564"/>
                    <a:pt x="896283" y="20047"/>
                    <a:pt x="912125" y="158"/>
                  </a:cubicBezTo>
                  <a:close/>
                  <a:moveTo>
                    <a:pt x="907856" y="183257"/>
                  </a:moveTo>
                  <a:cubicBezTo>
                    <a:pt x="826365" y="277282"/>
                    <a:pt x="746582" y="366262"/>
                    <a:pt x="670024" y="458002"/>
                  </a:cubicBezTo>
                  <a:cubicBezTo>
                    <a:pt x="505429" y="655377"/>
                    <a:pt x="348613" y="858938"/>
                    <a:pt x="229080" y="1087908"/>
                  </a:cubicBezTo>
                  <a:cubicBezTo>
                    <a:pt x="182784" y="1176507"/>
                    <a:pt x="142560" y="1267962"/>
                    <a:pt x="127192" y="1367696"/>
                  </a:cubicBezTo>
                  <a:cubicBezTo>
                    <a:pt x="108218" y="1492840"/>
                    <a:pt x="130702" y="1613415"/>
                    <a:pt x="176713" y="1729328"/>
                  </a:cubicBezTo>
                  <a:cubicBezTo>
                    <a:pt x="296119" y="2033691"/>
                    <a:pt x="590644" y="2232326"/>
                    <a:pt x="916679" y="2228380"/>
                  </a:cubicBezTo>
                  <a:cubicBezTo>
                    <a:pt x="1124249" y="2226286"/>
                    <a:pt x="1306395" y="2152247"/>
                    <a:pt x="1455431" y="2006547"/>
                  </a:cubicBezTo>
                  <a:cubicBezTo>
                    <a:pt x="1622303" y="1843242"/>
                    <a:pt x="1705787" y="1643393"/>
                    <a:pt x="1695067" y="1408237"/>
                  </a:cubicBezTo>
                  <a:cubicBezTo>
                    <a:pt x="1689375" y="1292325"/>
                    <a:pt x="1641656" y="1187737"/>
                    <a:pt x="1588056" y="1087337"/>
                  </a:cubicBezTo>
                  <a:cubicBezTo>
                    <a:pt x="1409800" y="752637"/>
                    <a:pt x="1164093" y="468756"/>
                    <a:pt x="907856" y="183257"/>
                  </a:cubicBezTo>
                  <a:close/>
                </a:path>
              </a:pathLst>
            </a:custGeom>
            <a:grpFill/>
            <a:ln w="9487" cap="flat">
              <a:noFill/>
              <a:prstDash val="solid"/>
              <a:miter/>
            </a:ln>
          </p:spPr>
          <p:txBody>
            <a:bodyPr rtlCol="0" anchor="ctr"/>
            <a:lstStyle/>
            <a:p>
              <a:endParaRPr lang="en-RO"/>
            </a:p>
          </p:txBody>
        </p:sp>
        <p:sp>
          <p:nvSpPr>
            <p:cNvPr id="34" name="Freeform 33">
              <a:extLst>
                <a:ext uri="{FF2B5EF4-FFF2-40B4-BE49-F238E27FC236}">
                  <a16:creationId xmlns:a16="http://schemas.microsoft.com/office/drawing/2014/main" id="{D2F065CC-E001-3D4B-A2B8-60B81A133C06}"/>
                </a:ext>
              </a:extLst>
            </p:cNvPr>
            <p:cNvSpPr/>
            <p:nvPr/>
          </p:nvSpPr>
          <p:spPr>
            <a:xfrm>
              <a:off x="4665126" y="1785479"/>
              <a:ext cx="1083979" cy="1439381"/>
            </a:xfrm>
            <a:custGeom>
              <a:avLst/>
              <a:gdLst>
                <a:gd name="connsiteX0" fmla="*/ 546760 w 1083979"/>
                <a:gd name="connsiteY0" fmla="*/ 158 h 1439381"/>
                <a:gd name="connsiteX1" fmla="*/ 760307 w 1083979"/>
                <a:gd name="connsiteY1" fmla="*/ 272428 h 1439381"/>
                <a:gd name="connsiteX2" fmla="*/ 1025936 w 1083979"/>
                <a:gd name="connsiteY2" fmla="*/ 686782 h 1439381"/>
                <a:gd name="connsiteX3" fmla="*/ 844075 w 1083979"/>
                <a:gd name="connsiteY3" fmla="*/ 1350566 h 1439381"/>
                <a:gd name="connsiteX4" fmla="*/ 86576 w 1083979"/>
                <a:gd name="connsiteY4" fmla="*/ 1189861 h 1439381"/>
                <a:gd name="connsiteX5" fmla="*/ 8672 w 1083979"/>
                <a:gd name="connsiteY5" fmla="*/ 998451 h 1439381"/>
                <a:gd name="connsiteX6" fmla="*/ 68154 w 1083979"/>
                <a:gd name="connsiteY6" fmla="*/ 676980 h 1439381"/>
                <a:gd name="connsiteX7" fmla="*/ 546760 w 1083979"/>
                <a:gd name="connsiteY7" fmla="*/ 158 h 1439381"/>
                <a:gd name="connsiteX8" fmla="*/ 545527 w 1083979"/>
                <a:gd name="connsiteY8" fmla="*/ 193059 h 1439381"/>
                <a:gd name="connsiteX9" fmla="*/ 468684 w 1083979"/>
                <a:gd name="connsiteY9" fmla="*/ 290510 h 1439381"/>
                <a:gd name="connsiteX10" fmla="*/ 157424 w 1083979"/>
                <a:gd name="connsiteY10" fmla="*/ 774906 h 1439381"/>
                <a:gd name="connsiteX11" fmla="*/ 122323 w 1083979"/>
                <a:gd name="connsiteY11" fmla="*/ 905664 h 1439381"/>
                <a:gd name="connsiteX12" fmla="*/ 413566 w 1083979"/>
                <a:gd name="connsiteY12" fmla="*/ 1297368 h 1439381"/>
                <a:gd name="connsiteX13" fmla="*/ 877184 w 1083979"/>
                <a:gd name="connsiteY13" fmla="*/ 1156142 h 1439381"/>
                <a:gd name="connsiteX14" fmla="*/ 939701 w 1083979"/>
                <a:gd name="connsiteY14" fmla="*/ 788134 h 1439381"/>
                <a:gd name="connsiteX15" fmla="*/ 545527 w 1083979"/>
                <a:gd name="connsiteY15" fmla="*/ 193059 h 1439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3979" h="1439381">
                  <a:moveTo>
                    <a:pt x="546760" y="158"/>
                  </a:moveTo>
                  <a:cubicBezTo>
                    <a:pt x="620188" y="93420"/>
                    <a:pt x="692097" y="181544"/>
                    <a:pt x="760307" y="272428"/>
                  </a:cubicBezTo>
                  <a:cubicBezTo>
                    <a:pt x="858969" y="403757"/>
                    <a:pt x="951560" y="538894"/>
                    <a:pt x="1025936" y="686782"/>
                  </a:cubicBezTo>
                  <a:cubicBezTo>
                    <a:pt x="1147840" y="930217"/>
                    <a:pt x="1073749" y="1202678"/>
                    <a:pt x="844075" y="1350566"/>
                  </a:cubicBezTo>
                  <a:cubicBezTo>
                    <a:pt x="590659" y="1516025"/>
                    <a:pt x="251515" y="1444075"/>
                    <a:pt x="86576" y="1189861"/>
                  </a:cubicBezTo>
                  <a:cubicBezTo>
                    <a:pt x="48762" y="1131580"/>
                    <a:pt x="22326" y="1066626"/>
                    <a:pt x="8672" y="998451"/>
                  </a:cubicBezTo>
                  <a:cubicBezTo>
                    <a:pt x="-15804" y="881682"/>
                    <a:pt x="14648" y="777856"/>
                    <a:pt x="68154" y="676980"/>
                  </a:cubicBezTo>
                  <a:cubicBezTo>
                    <a:pt x="197553" y="433259"/>
                    <a:pt x="367176" y="217707"/>
                    <a:pt x="546760" y="158"/>
                  </a:cubicBezTo>
                  <a:close/>
                  <a:moveTo>
                    <a:pt x="545527" y="193059"/>
                  </a:moveTo>
                  <a:cubicBezTo>
                    <a:pt x="517920" y="227890"/>
                    <a:pt x="492781" y="258724"/>
                    <a:pt x="468684" y="290510"/>
                  </a:cubicBezTo>
                  <a:cubicBezTo>
                    <a:pt x="352187" y="443727"/>
                    <a:pt x="237966" y="598753"/>
                    <a:pt x="157424" y="774906"/>
                  </a:cubicBezTo>
                  <a:cubicBezTo>
                    <a:pt x="138451" y="815637"/>
                    <a:pt x="122133" y="861983"/>
                    <a:pt x="122323" y="905664"/>
                  </a:cubicBezTo>
                  <a:cubicBezTo>
                    <a:pt x="123367" y="1083340"/>
                    <a:pt x="244038" y="1241315"/>
                    <a:pt x="413566" y="1297368"/>
                  </a:cubicBezTo>
                  <a:cubicBezTo>
                    <a:pt x="580628" y="1352660"/>
                    <a:pt x="770458" y="1297368"/>
                    <a:pt x="877184" y="1156142"/>
                  </a:cubicBezTo>
                  <a:cubicBezTo>
                    <a:pt x="960477" y="1045844"/>
                    <a:pt x="1002788" y="924317"/>
                    <a:pt x="939701" y="788134"/>
                  </a:cubicBezTo>
                  <a:cubicBezTo>
                    <a:pt x="839237" y="571345"/>
                    <a:pt x="695228" y="383392"/>
                    <a:pt x="545527" y="193059"/>
                  </a:cubicBezTo>
                  <a:close/>
                </a:path>
              </a:pathLst>
            </a:custGeom>
            <a:grpFill/>
            <a:ln w="9487" cap="flat">
              <a:noFill/>
              <a:prstDash val="solid"/>
              <a:miter/>
            </a:ln>
          </p:spPr>
          <p:txBody>
            <a:bodyPr rtlCol="0" anchor="ctr"/>
            <a:lstStyle/>
            <a:p>
              <a:endParaRPr lang="en-RO"/>
            </a:p>
          </p:txBody>
        </p:sp>
        <p:sp>
          <p:nvSpPr>
            <p:cNvPr id="35" name="Freeform 34">
              <a:extLst>
                <a:ext uri="{FF2B5EF4-FFF2-40B4-BE49-F238E27FC236}">
                  <a16:creationId xmlns:a16="http://schemas.microsoft.com/office/drawing/2014/main" id="{79065C53-1604-514B-9604-049FA492FE71}"/>
                </a:ext>
              </a:extLst>
            </p:cNvPr>
            <p:cNvSpPr/>
            <p:nvPr/>
          </p:nvSpPr>
          <p:spPr>
            <a:xfrm>
              <a:off x="3696030" y="4323848"/>
              <a:ext cx="540992" cy="542831"/>
            </a:xfrm>
            <a:custGeom>
              <a:avLst/>
              <a:gdLst>
                <a:gd name="connsiteX0" fmla="*/ 541092 w 540992"/>
                <a:gd name="connsiteY0" fmla="*/ 428406 h 542831"/>
                <a:gd name="connsiteX1" fmla="*/ 541092 w 540992"/>
                <a:gd name="connsiteY1" fmla="*/ 542605 h 542831"/>
                <a:gd name="connsiteX2" fmla="*/ 348 w 540992"/>
                <a:gd name="connsiteY2" fmla="*/ 158 h 542831"/>
                <a:gd name="connsiteX3" fmla="*/ 114189 w 540992"/>
                <a:gd name="connsiteY3" fmla="*/ 158 h 542831"/>
                <a:gd name="connsiteX4" fmla="*/ 541092 w 540992"/>
                <a:gd name="connsiteY4" fmla="*/ 428406 h 542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992" h="542831">
                  <a:moveTo>
                    <a:pt x="541092" y="428406"/>
                  </a:moveTo>
                  <a:lnTo>
                    <a:pt x="541092" y="542605"/>
                  </a:lnTo>
                  <a:cubicBezTo>
                    <a:pt x="255636" y="554310"/>
                    <a:pt x="-9139" y="297076"/>
                    <a:pt x="348" y="158"/>
                  </a:cubicBezTo>
                  <a:lnTo>
                    <a:pt x="114189" y="158"/>
                  </a:lnTo>
                  <a:cubicBezTo>
                    <a:pt x="142080" y="257106"/>
                    <a:pt x="283432" y="399856"/>
                    <a:pt x="541092" y="428406"/>
                  </a:cubicBezTo>
                  <a:close/>
                </a:path>
              </a:pathLst>
            </a:custGeom>
            <a:grpFill/>
            <a:ln w="9487" cap="flat">
              <a:noFill/>
              <a:prstDash val="solid"/>
              <a:miter/>
            </a:ln>
          </p:spPr>
          <p:txBody>
            <a:bodyPr rtlCol="0" anchor="ctr"/>
            <a:lstStyle/>
            <a:p>
              <a:endParaRPr lang="en-RO"/>
            </a:p>
          </p:txBody>
        </p:sp>
      </p:grpSp>
      <p:grpSp>
        <p:nvGrpSpPr>
          <p:cNvPr id="38" name="Graphic 36">
            <a:extLst>
              <a:ext uri="{FF2B5EF4-FFF2-40B4-BE49-F238E27FC236}">
                <a16:creationId xmlns:a16="http://schemas.microsoft.com/office/drawing/2014/main" id="{5BB0756D-3C99-F446-BE24-5A3C9DF780B5}"/>
              </a:ext>
            </a:extLst>
          </p:cNvPr>
          <p:cNvGrpSpPr>
            <a:grpSpLocks noChangeAspect="1"/>
          </p:cNvGrpSpPr>
          <p:nvPr/>
        </p:nvGrpSpPr>
        <p:grpSpPr>
          <a:xfrm>
            <a:off x="4951200" y="3076672"/>
            <a:ext cx="537600" cy="576000"/>
            <a:chOff x="2971800" y="1714500"/>
            <a:chExt cx="3200400" cy="3429000"/>
          </a:xfrm>
          <a:solidFill>
            <a:srgbClr val="3C6C9D">
              <a:alpha val="70000"/>
            </a:srgbClr>
          </a:solidFill>
        </p:grpSpPr>
        <p:sp>
          <p:nvSpPr>
            <p:cNvPr id="39" name="Freeform 38">
              <a:extLst>
                <a:ext uri="{FF2B5EF4-FFF2-40B4-BE49-F238E27FC236}">
                  <a16:creationId xmlns:a16="http://schemas.microsoft.com/office/drawing/2014/main" id="{166C3A65-FD07-4C4D-8DC2-175B91E4A5BF}"/>
                </a:ext>
              </a:extLst>
            </p:cNvPr>
            <p:cNvSpPr/>
            <p:nvPr/>
          </p:nvSpPr>
          <p:spPr>
            <a:xfrm>
              <a:off x="3542796" y="1714413"/>
              <a:ext cx="1942583" cy="3430214"/>
            </a:xfrm>
            <a:custGeom>
              <a:avLst/>
              <a:gdLst>
                <a:gd name="connsiteX0" fmla="*/ 913231 w 1942583"/>
                <a:gd name="connsiteY0" fmla="*/ 124059 h 3430214"/>
                <a:gd name="connsiteX1" fmla="*/ 687013 w 1942583"/>
                <a:gd name="connsiteY1" fmla="*/ 396760 h 3430214"/>
                <a:gd name="connsiteX2" fmla="*/ 687013 w 1942583"/>
                <a:gd name="connsiteY2" fmla="*/ 832529 h 3430214"/>
                <a:gd name="connsiteX3" fmla="*/ 686060 w 1942583"/>
                <a:gd name="connsiteY3" fmla="*/ 864533 h 3430214"/>
                <a:gd name="connsiteX4" fmla="*/ 629196 w 1942583"/>
                <a:gd name="connsiteY4" fmla="*/ 913682 h 3430214"/>
                <a:gd name="connsiteX5" fmla="*/ 573189 w 1942583"/>
                <a:gd name="connsiteY5" fmla="*/ 863961 h 3430214"/>
                <a:gd name="connsiteX6" fmla="*/ 572332 w 1942583"/>
                <a:gd name="connsiteY6" fmla="*/ 828338 h 3430214"/>
                <a:gd name="connsiteX7" fmla="*/ 572808 w 1942583"/>
                <a:gd name="connsiteY7" fmla="*/ 396189 h 3430214"/>
                <a:gd name="connsiteX8" fmla="*/ 975140 w 1942583"/>
                <a:gd name="connsiteY8" fmla="*/ 160 h 3430214"/>
                <a:gd name="connsiteX9" fmla="*/ 986860 w 1942583"/>
                <a:gd name="connsiteY9" fmla="*/ 425 h 3430214"/>
                <a:gd name="connsiteX10" fmla="*/ 1371003 w 1942583"/>
                <a:gd name="connsiteY10" fmla="*/ 382282 h 3430214"/>
                <a:gd name="connsiteX11" fmla="*/ 1372622 w 1942583"/>
                <a:gd name="connsiteY11" fmla="*/ 1078655 h 3430214"/>
                <a:gd name="connsiteX12" fmla="*/ 1327283 w 1942583"/>
                <a:gd name="connsiteY12" fmla="*/ 1144377 h 3430214"/>
                <a:gd name="connsiteX13" fmla="*/ 940949 w 1942583"/>
                <a:gd name="connsiteY13" fmla="*/ 1336497 h 3430214"/>
                <a:gd name="connsiteX14" fmla="*/ 914660 w 1942583"/>
                <a:gd name="connsiteY14" fmla="*/ 1376502 h 3430214"/>
                <a:gd name="connsiteX15" fmla="*/ 915327 w 1942583"/>
                <a:gd name="connsiteY15" fmla="*/ 2148027 h 3430214"/>
                <a:gd name="connsiteX16" fmla="*/ 916470 w 1942583"/>
                <a:gd name="connsiteY16" fmla="*/ 2170030 h 3430214"/>
                <a:gd name="connsiteX17" fmla="*/ 1029532 w 1942583"/>
                <a:gd name="connsiteY17" fmla="*/ 2170030 h 3430214"/>
                <a:gd name="connsiteX18" fmla="*/ 1029532 w 1942583"/>
                <a:gd name="connsiteY18" fmla="*/ 1457178 h 3430214"/>
                <a:gd name="connsiteX19" fmla="*/ 1030484 w 1942583"/>
                <a:gd name="connsiteY19" fmla="*/ 1421555 h 3430214"/>
                <a:gd name="connsiteX20" fmla="*/ 1086872 w 1942583"/>
                <a:gd name="connsiteY20" fmla="*/ 1372406 h 3430214"/>
                <a:gd name="connsiteX21" fmla="*/ 1142879 w 1942583"/>
                <a:gd name="connsiteY21" fmla="*/ 1421936 h 3430214"/>
                <a:gd name="connsiteX22" fmla="*/ 1143832 w 1942583"/>
                <a:gd name="connsiteY22" fmla="*/ 1461179 h 3430214"/>
                <a:gd name="connsiteX23" fmla="*/ 1143832 w 1942583"/>
                <a:gd name="connsiteY23" fmla="*/ 2968415 h 3430214"/>
                <a:gd name="connsiteX24" fmla="*/ 1486732 w 1942583"/>
                <a:gd name="connsiteY24" fmla="*/ 3314554 h 3430214"/>
                <a:gd name="connsiteX25" fmla="*/ 1802200 w 1942583"/>
                <a:gd name="connsiteY25" fmla="*/ 3102717 h 3430214"/>
                <a:gd name="connsiteX26" fmla="*/ 1731048 w 1942583"/>
                <a:gd name="connsiteY26" fmla="*/ 2732862 h 3430214"/>
                <a:gd name="connsiteX27" fmla="*/ 1359573 w 1942583"/>
                <a:gd name="connsiteY27" fmla="*/ 2653519 h 3430214"/>
                <a:gd name="connsiteX28" fmla="*/ 1343190 w 1942583"/>
                <a:gd name="connsiteY28" fmla="*/ 2660377 h 3430214"/>
                <a:gd name="connsiteX29" fmla="*/ 1257465 w 1942583"/>
                <a:gd name="connsiteY29" fmla="*/ 2603227 h 3430214"/>
                <a:gd name="connsiteX30" fmla="*/ 1257465 w 1942583"/>
                <a:gd name="connsiteY30" fmla="*/ 2485402 h 3430214"/>
                <a:gd name="connsiteX31" fmla="*/ 1257465 w 1942583"/>
                <a:gd name="connsiteY31" fmla="*/ 1342402 h 3430214"/>
                <a:gd name="connsiteX32" fmla="*/ 1258417 w 1942583"/>
                <a:gd name="connsiteY32" fmla="*/ 1306779 h 3430214"/>
                <a:gd name="connsiteX33" fmla="*/ 1314710 w 1942583"/>
                <a:gd name="connsiteY33" fmla="*/ 1257534 h 3430214"/>
                <a:gd name="connsiteX34" fmla="*/ 1370812 w 1942583"/>
                <a:gd name="connsiteY34" fmla="*/ 1306969 h 3430214"/>
                <a:gd name="connsiteX35" fmla="*/ 1371765 w 1942583"/>
                <a:gd name="connsiteY35" fmla="*/ 1342593 h 3430214"/>
                <a:gd name="connsiteX36" fmla="*/ 1371765 w 1942583"/>
                <a:gd name="connsiteY36" fmla="*/ 2528932 h 3430214"/>
                <a:gd name="connsiteX37" fmla="*/ 1643608 w 1942583"/>
                <a:gd name="connsiteY37" fmla="*/ 2543219 h 3430214"/>
                <a:gd name="connsiteX38" fmla="*/ 1935454 w 1942583"/>
                <a:gd name="connsiteY38" fmla="*/ 3056998 h 3430214"/>
                <a:gd name="connsiteX39" fmla="*/ 1472825 w 1942583"/>
                <a:gd name="connsiteY39" fmla="*/ 3429235 h 3430214"/>
                <a:gd name="connsiteX40" fmla="*/ 1034675 w 1942583"/>
                <a:gd name="connsiteY40" fmla="*/ 3041377 h 3430214"/>
                <a:gd name="connsiteX41" fmla="*/ 1028770 w 1942583"/>
                <a:gd name="connsiteY41" fmla="*/ 2952508 h 3430214"/>
                <a:gd name="connsiteX42" fmla="*/ 1028770 w 1942583"/>
                <a:gd name="connsiteY42" fmla="*/ 2517787 h 3430214"/>
                <a:gd name="connsiteX43" fmla="*/ 914470 w 1942583"/>
                <a:gd name="connsiteY43" fmla="*/ 2517787 h 3430214"/>
                <a:gd name="connsiteX44" fmla="*/ 914470 w 1942583"/>
                <a:gd name="connsiteY44" fmla="*/ 2555125 h 3430214"/>
                <a:gd name="connsiteX45" fmla="*/ 914470 w 1942583"/>
                <a:gd name="connsiteY45" fmla="*/ 2976607 h 3430214"/>
                <a:gd name="connsiteX46" fmla="*/ 508038 w 1942583"/>
                <a:gd name="connsiteY46" fmla="*/ 3426472 h 3430214"/>
                <a:gd name="connsiteX47" fmla="*/ 20263 w 1942583"/>
                <a:gd name="connsiteY47" fmla="*/ 3098812 h 3430214"/>
                <a:gd name="connsiteX48" fmla="*/ 154851 w 1942583"/>
                <a:gd name="connsiteY48" fmla="*/ 2632087 h 3430214"/>
                <a:gd name="connsiteX49" fmla="*/ 637578 w 1942583"/>
                <a:gd name="connsiteY49" fmla="*/ 2551887 h 3430214"/>
                <a:gd name="connsiteX50" fmla="*/ 659866 w 1942583"/>
                <a:gd name="connsiteY50" fmla="*/ 2563031 h 3430214"/>
                <a:gd name="connsiteX51" fmla="*/ 684917 w 1942583"/>
                <a:gd name="connsiteY51" fmla="*/ 2636755 h 3430214"/>
                <a:gd name="connsiteX52" fmla="*/ 612813 w 1942583"/>
                <a:gd name="connsiteY52" fmla="*/ 2665330 h 3430214"/>
                <a:gd name="connsiteX53" fmla="*/ 514324 w 1942583"/>
                <a:gd name="connsiteY53" fmla="*/ 2635231 h 3430214"/>
                <a:gd name="connsiteX54" fmla="*/ 121468 w 1942583"/>
                <a:gd name="connsiteY54" fmla="*/ 2910470 h 3430214"/>
                <a:gd name="connsiteX55" fmla="*/ 121132 w 1942583"/>
                <a:gd name="connsiteY55" fmla="*/ 2912408 h 3430214"/>
                <a:gd name="connsiteX56" fmla="*/ 395833 w 1942583"/>
                <a:gd name="connsiteY56" fmla="*/ 3308362 h 3430214"/>
                <a:gd name="connsiteX57" fmla="*/ 794264 w 1942583"/>
                <a:gd name="connsiteY57" fmla="*/ 3033757 h 3430214"/>
                <a:gd name="connsiteX58" fmla="*/ 800646 w 1942583"/>
                <a:gd name="connsiteY58" fmla="*/ 2948603 h 3430214"/>
                <a:gd name="connsiteX59" fmla="*/ 800074 w 1942583"/>
                <a:gd name="connsiteY59" fmla="*/ 1341450 h 3430214"/>
                <a:gd name="connsiteX60" fmla="*/ 857224 w 1942583"/>
                <a:gd name="connsiteY60" fmla="*/ 1250200 h 3430214"/>
                <a:gd name="connsiteX61" fmla="*/ 1230985 w 1942583"/>
                <a:gd name="connsiteY61" fmla="*/ 1064748 h 3430214"/>
                <a:gd name="connsiteX62" fmla="*/ 1258798 w 1942583"/>
                <a:gd name="connsiteY62" fmla="*/ 1021981 h 3430214"/>
                <a:gd name="connsiteX63" fmla="*/ 1257941 w 1942583"/>
                <a:gd name="connsiteY63" fmla="*/ 400570 h 3430214"/>
                <a:gd name="connsiteX64" fmla="*/ 1049344 w 1942583"/>
                <a:gd name="connsiteY64" fmla="*/ 125202 h 3430214"/>
                <a:gd name="connsiteX65" fmla="*/ 1029627 w 1942583"/>
                <a:gd name="connsiteY65" fmla="*/ 122250 h 3430214"/>
                <a:gd name="connsiteX66" fmla="*/ 1029627 w 1942583"/>
                <a:gd name="connsiteY66" fmla="*/ 248551 h 3430214"/>
                <a:gd name="connsiteX67" fmla="*/ 1030389 w 1942583"/>
                <a:gd name="connsiteY67" fmla="*/ 830719 h 3430214"/>
                <a:gd name="connsiteX68" fmla="*/ 981145 w 1942583"/>
                <a:gd name="connsiteY68" fmla="*/ 921397 h 3430214"/>
                <a:gd name="connsiteX69" fmla="*/ 715778 w 1942583"/>
                <a:gd name="connsiteY69" fmla="*/ 1096086 h 3430214"/>
                <a:gd name="connsiteX70" fmla="*/ 686060 w 1942583"/>
                <a:gd name="connsiteY70" fmla="*/ 1153807 h 3430214"/>
                <a:gd name="connsiteX71" fmla="*/ 686632 w 1942583"/>
                <a:gd name="connsiteY71" fmla="*/ 2371674 h 3430214"/>
                <a:gd name="connsiteX72" fmla="*/ 685679 w 1942583"/>
                <a:gd name="connsiteY72" fmla="*/ 2407297 h 3430214"/>
                <a:gd name="connsiteX73" fmla="*/ 629482 w 1942583"/>
                <a:gd name="connsiteY73" fmla="*/ 2456732 h 3430214"/>
                <a:gd name="connsiteX74" fmla="*/ 573189 w 1942583"/>
                <a:gd name="connsiteY74" fmla="*/ 2407393 h 3430214"/>
                <a:gd name="connsiteX75" fmla="*/ 572332 w 1942583"/>
                <a:gd name="connsiteY75" fmla="*/ 2375293 h 3430214"/>
                <a:gd name="connsiteX76" fmla="*/ 571570 w 1942583"/>
                <a:gd name="connsiteY76" fmla="*/ 1111040 h 3430214"/>
                <a:gd name="connsiteX77" fmla="*/ 619195 w 1942583"/>
                <a:gd name="connsiteY77" fmla="*/ 1023219 h 3430214"/>
                <a:gd name="connsiteX78" fmla="*/ 892467 w 1942583"/>
                <a:gd name="connsiteY78" fmla="*/ 841101 h 3430214"/>
                <a:gd name="connsiteX79" fmla="*/ 914374 w 1942583"/>
                <a:gd name="connsiteY79" fmla="*/ 805859 h 3430214"/>
                <a:gd name="connsiteX80" fmla="*/ 915136 w 1942583"/>
                <a:gd name="connsiteY80" fmla="*/ 134442 h 3430214"/>
                <a:gd name="connsiteX81" fmla="*/ 913231 w 1942583"/>
                <a:gd name="connsiteY81" fmla="*/ 124059 h 3430214"/>
                <a:gd name="connsiteX82" fmla="*/ 916946 w 1942583"/>
                <a:gd name="connsiteY82" fmla="*/ 2398344 h 3430214"/>
                <a:gd name="connsiteX83" fmla="*/ 1027246 w 1942583"/>
                <a:gd name="connsiteY83" fmla="*/ 2398344 h 3430214"/>
                <a:gd name="connsiteX84" fmla="*/ 1027246 w 1942583"/>
                <a:gd name="connsiteY84" fmla="*/ 2288711 h 3430214"/>
                <a:gd name="connsiteX85" fmla="*/ 916946 w 1942583"/>
                <a:gd name="connsiteY85" fmla="*/ 2288711 h 343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942583" h="3430214">
                  <a:moveTo>
                    <a:pt x="913231" y="124059"/>
                  </a:moveTo>
                  <a:cubicBezTo>
                    <a:pt x="791978" y="137299"/>
                    <a:pt x="688156" y="261219"/>
                    <a:pt x="687013" y="396760"/>
                  </a:cubicBezTo>
                  <a:cubicBezTo>
                    <a:pt x="685679" y="542016"/>
                    <a:pt x="687013" y="687273"/>
                    <a:pt x="687013" y="832529"/>
                  </a:cubicBezTo>
                  <a:cubicBezTo>
                    <a:pt x="687701" y="843203"/>
                    <a:pt x="687382" y="853919"/>
                    <a:pt x="686060" y="864533"/>
                  </a:cubicBezTo>
                  <a:cubicBezTo>
                    <a:pt x="679488" y="895299"/>
                    <a:pt x="660438" y="913872"/>
                    <a:pt x="629196" y="913682"/>
                  </a:cubicBezTo>
                  <a:cubicBezTo>
                    <a:pt x="597954" y="913491"/>
                    <a:pt x="578618" y="894632"/>
                    <a:pt x="573189" y="863961"/>
                  </a:cubicBezTo>
                  <a:cubicBezTo>
                    <a:pt x="571899" y="852132"/>
                    <a:pt x="571613" y="840215"/>
                    <a:pt x="572332" y="828338"/>
                  </a:cubicBezTo>
                  <a:cubicBezTo>
                    <a:pt x="572332" y="684320"/>
                    <a:pt x="570903" y="540207"/>
                    <a:pt x="572808" y="396189"/>
                  </a:cubicBezTo>
                  <a:cubicBezTo>
                    <a:pt x="574549" y="175727"/>
                    <a:pt x="754679" y="-1581"/>
                    <a:pt x="975140" y="160"/>
                  </a:cubicBezTo>
                  <a:cubicBezTo>
                    <a:pt x="979048" y="191"/>
                    <a:pt x="982955" y="279"/>
                    <a:pt x="986860" y="425"/>
                  </a:cubicBezTo>
                  <a:cubicBezTo>
                    <a:pt x="1192981" y="6426"/>
                    <a:pt x="1367860" y="175971"/>
                    <a:pt x="1371003" y="382282"/>
                  </a:cubicBezTo>
                  <a:cubicBezTo>
                    <a:pt x="1375003" y="614311"/>
                    <a:pt x="1372051" y="846531"/>
                    <a:pt x="1372622" y="1078655"/>
                  </a:cubicBezTo>
                  <a:cubicBezTo>
                    <a:pt x="1372622" y="1111802"/>
                    <a:pt x="1355572" y="1130376"/>
                    <a:pt x="1327283" y="1144377"/>
                  </a:cubicBezTo>
                  <a:cubicBezTo>
                    <a:pt x="1198315" y="1207909"/>
                    <a:pt x="1070013" y="1272870"/>
                    <a:pt x="940949" y="1336497"/>
                  </a:cubicBezTo>
                  <a:cubicBezTo>
                    <a:pt x="922947" y="1345355"/>
                    <a:pt x="914565" y="1354785"/>
                    <a:pt x="914660" y="1376502"/>
                  </a:cubicBezTo>
                  <a:cubicBezTo>
                    <a:pt x="915517" y="1633677"/>
                    <a:pt x="915232" y="1890852"/>
                    <a:pt x="915327" y="2148027"/>
                  </a:cubicBezTo>
                  <a:cubicBezTo>
                    <a:pt x="915327" y="2154790"/>
                    <a:pt x="915994" y="2161648"/>
                    <a:pt x="916470" y="2170030"/>
                  </a:cubicBezTo>
                  <a:lnTo>
                    <a:pt x="1029532" y="2170030"/>
                  </a:lnTo>
                  <a:lnTo>
                    <a:pt x="1029532" y="1457178"/>
                  </a:lnTo>
                  <a:cubicBezTo>
                    <a:pt x="1028796" y="1445299"/>
                    <a:pt x="1029115" y="1433378"/>
                    <a:pt x="1030484" y="1421555"/>
                  </a:cubicBezTo>
                  <a:cubicBezTo>
                    <a:pt x="1036104" y="1390694"/>
                    <a:pt x="1055249" y="1372311"/>
                    <a:pt x="1086872" y="1372406"/>
                  </a:cubicBezTo>
                  <a:cubicBezTo>
                    <a:pt x="1118495" y="1372501"/>
                    <a:pt x="1137450" y="1391456"/>
                    <a:pt x="1142879" y="1421936"/>
                  </a:cubicBezTo>
                  <a:cubicBezTo>
                    <a:pt x="1144295" y="1434967"/>
                    <a:pt x="1144614" y="1448094"/>
                    <a:pt x="1143832" y="1461179"/>
                  </a:cubicBezTo>
                  <a:cubicBezTo>
                    <a:pt x="1143832" y="1963527"/>
                    <a:pt x="1143832" y="2465940"/>
                    <a:pt x="1143832" y="2968415"/>
                  </a:cubicBezTo>
                  <a:cubicBezTo>
                    <a:pt x="1143832" y="3162249"/>
                    <a:pt x="1296803" y="3315125"/>
                    <a:pt x="1486732" y="3314554"/>
                  </a:cubicBezTo>
                  <a:cubicBezTo>
                    <a:pt x="1625356" y="3315239"/>
                    <a:pt x="1750373" y="3231291"/>
                    <a:pt x="1802200" y="3102717"/>
                  </a:cubicBezTo>
                  <a:cubicBezTo>
                    <a:pt x="1856302" y="2965462"/>
                    <a:pt x="1831632" y="2840113"/>
                    <a:pt x="1731048" y="2732862"/>
                  </a:cubicBezTo>
                  <a:cubicBezTo>
                    <a:pt x="1635357" y="2632475"/>
                    <a:pt x="1487926" y="2600985"/>
                    <a:pt x="1359573" y="2653519"/>
                  </a:cubicBezTo>
                  <a:cubicBezTo>
                    <a:pt x="1354048" y="2655709"/>
                    <a:pt x="1348714" y="2658281"/>
                    <a:pt x="1343190" y="2660377"/>
                  </a:cubicBezTo>
                  <a:cubicBezTo>
                    <a:pt x="1295565" y="2678188"/>
                    <a:pt x="1259084" y="2654662"/>
                    <a:pt x="1257465" y="2603227"/>
                  </a:cubicBezTo>
                  <a:cubicBezTo>
                    <a:pt x="1256608" y="2563984"/>
                    <a:pt x="1257465" y="2524741"/>
                    <a:pt x="1257465" y="2485402"/>
                  </a:cubicBezTo>
                  <a:lnTo>
                    <a:pt x="1257465" y="1342402"/>
                  </a:lnTo>
                  <a:cubicBezTo>
                    <a:pt x="1256729" y="1330523"/>
                    <a:pt x="1257048" y="1318602"/>
                    <a:pt x="1258417" y="1306779"/>
                  </a:cubicBezTo>
                  <a:cubicBezTo>
                    <a:pt x="1264037" y="1276013"/>
                    <a:pt x="1283087" y="1257439"/>
                    <a:pt x="1314710" y="1257534"/>
                  </a:cubicBezTo>
                  <a:cubicBezTo>
                    <a:pt x="1346333" y="1257630"/>
                    <a:pt x="1365193" y="1276584"/>
                    <a:pt x="1370812" y="1306969"/>
                  </a:cubicBezTo>
                  <a:cubicBezTo>
                    <a:pt x="1372182" y="1318792"/>
                    <a:pt x="1372500" y="1330713"/>
                    <a:pt x="1371765" y="1342593"/>
                  </a:cubicBezTo>
                  <a:lnTo>
                    <a:pt x="1371765" y="2528932"/>
                  </a:lnTo>
                  <a:cubicBezTo>
                    <a:pt x="1461798" y="2506703"/>
                    <a:pt x="1556401" y="2511675"/>
                    <a:pt x="1643608" y="2543219"/>
                  </a:cubicBezTo>
                  <a:cubicBezTo>
                    <a:pt x="1851825" y="2618371"/>
                    <a:pt x="1974697" y="2834398"/>
                    <a:pt x="1935454" y="3056998"/>
                  </a:cubicBezTo>
                  <a:cubicBezTo>
                    <a:pt x="1897354" y="3274739"/>
                    <a:pt x="1699520" y="3433616"/>
                    <a:pt x="1472825" y="3429235"/>
                  </a:cubicBezTo>
                  <a:cubicBezTo>
                    <a:pt x="1252151" y="3423036"/>
                    <a:pt x="1067601" y="3259669"/>
                    <a:pt x="1034675" y="3041377"/>
                  </a:cubicBezTo>
                  <a:cubicBezTo>
                    <a:pt x="1030657" y="3011926"/>
                    <a:pt x="1028684" y="2982232"/>
                    <a:pt x="1028770" y="2952508"/>
                  </a:cubicBezTo>
                  <a:cubicBezTo>
                    <a:pt x="1028198" y="2808586"/>
                    <a:pt x="1028770" y="2664568"/>
                    <a:pt x="1028770" y="2517787"/>
                  </a:cubicBezTo>
                  <a:lnTo>
                    <a:pt x="914470" y="2517787"/>
                  </a:lnTo>
                  <a:lnTo>
                    <a:pt x="914470" y="2555125"/>
                  </a:lnTo>
                  <a:cubicBezTo>
                    <a:pt x="914470" y="2695619"/>
                    <a:pt x="915613" y="2836113"/>
                    <a:pt x="914470" y="2976607"/>
                  </a:cubicBezTo>
                  <a:cubicBezTo>
                    <a:pt x="912469" y="3208731"/>
                    <a:pt x="744925" y="3393230"/>
                    <a:pt x="508038" y="3426472"/>
                  </a:cubicBezTo>
                  <a:cubicBezTo>
                    <a:pt x="296297" y="3456095"/>
                    <a:pt x="80270" y="3313601"/>
                    <a:pt x="20263" y="3098812"/>
                  </a:cubicBezTo>
                  <a:cubicBezTo>
                    <a:pt x="-30506" y="2917361"/>
                    <a:pt x="14929" y="2756865"/>
                    <a:pt x="154851" y="2632087"/>
                  </a:cubicBezTo>
                  <a:cubicBezTo>
                    <a:pt x="294773" y="2507310"/>
                    <a:pt x="460699" y="2482735"/>
                    <a:pt x="637578" y="2551887"/>
                  </a:cubicBezTo>
                  <a:cubicBezTo>
                    <a:pt x="645343" y="2554888"/>
                    <a:pt x="652806" y="2558620"/>
                    <a:pt x="659866" y="2563031"/>
                  </a:cubicBezTo>
                  <a:cubicBezTo>
                    <a:pt x="686030" y="2577426"/>
                    <a:pt x="696894" y="2609400"/>
                    <a:pt x="684917" y="2636755"/>
                  </a:cubicBezTo>
                  <a:cubicBezTo>
                    <a:pt x="673011" y="2663329"/>
                    <a:pt x="643388" y="2674855"/>
                    <a:pt x="612813" y="2665330"/>
                  </a:cubicBezTo>
                  <a:cubicBezTo>
                    <a:pt x="580047" y="2655043"/>
                    <a:pt x="547852" y="2641327"/>
                    <a:pt x="514324" y="2635231"/>
                  </a:cubicBezTo>
                  <a:cubicBezTo>
                    <a:pt x="329835" y="2602752"/>
                    <a:pt x="153947" y="2725981"/>
                    <a:pt x="121468" y="2910470"/>
                  </a:cubicBezTo>
                  <a:cubicBezTo>
                    <a:pt x="121354" y="2911116"/>
                    <a:pt x="121242" y="2911762"/>
                    <a:pt x="121132" y="2912408"/>
                  </a:cubicBezTo>
                  <a:cubicBezTo>
                    <a:pt x="88116" y="3097503"/>
                    <a:pt x="210896" y="3274478"/>
                    <a:pt x="395833" y="3308362"/>
                  </a:cubicBezTo>
                  <a:cubicBezTo>
                    <a:pt x="584238" y="3341795"/>
                    <a:pt x="762070" y="3219685"/>
                    <a:pt x="794264" y="3033757"/>
                  </a:cubicBezTo>
                  <a:cubicBezTo>
                    <a:pt x="798773" y="3005601"/>
                    <a:pt x="800908" y="2977116"/>
                    <a:pt x="800646" y="2948603"/>
                  </a:cubicBezTo>
                  <a:cubicBezTo>
                    <a:pt x="801027" y="2412917"/>
                    <a:pt x="800836" y="1877199"/>
                    <a:pt x="800074" y="1341450"/>
                  </a:cubicBezTo>
                  <a:cubicBezTo>
                    <a:pt x="800074" y="1295444"/>
                    <a:pt x="816172" y="1269917"/>
                    <a:pt x="857224" y="1250200"/>
                  </a:cubicBezTo>
                  <a:cubicBezTo>
                    <a:pt x="982573" y="1190097"/>
                    <a:pt x="1106208" y="1126375"/>
                    <a:pt x="1230985" y="1064748"/>
                  </a:cubicBezTo>
                  <a:cubicBezTo>
                    <a:pt x="1250035" y="1055223"/>
                    <a:pt x="1258894" y="1044936"/>
                    <a:pt x="1258798" y="1021981"/>
                  </a:cubicBezTo>
                  <a:cubicBezTo>
                    <a:pt x="1257751" y="814812"/>
                    <a:pt x="1258798" y="607739"/>
                    <a:pt x="1257941" y="400570"/>
                  </a:cubicBezTo>
                  <a:cubicBezTo>
                    <a:pt x="1258502" y="272230"/>
                    <a:pt x="1173041" y="159414"/>
                    <a:pt x="1049344" y="125202"/>
                  </a:cubicBezTo>
                  <a:cubicBezTo>
                    <a:pt x="1042828" y="123873"/>
                    <a:pt x="1036246" y="122888"/>
                    <a:pt x="1029627" y="122250"/>
                  </a:cubicBezTo>
                  <a:lnTo>
                    <a:pt x="1029627" y="248551"/>
                  </a:lnTo>
                  <a:cubicBezTo>
                    <a:pt x="1029627" y="442671"/>
                    <a:pt x="1028579" y="636695"/>
                    <a:pt x="1030389" y="830719"/>
                  </a:cubicBezTo>
                  <a:cubicBezTo>
                    <a:pt x="1030389" y="872820"/>
                    <a:pt x="1015816" y="899204"/>
                    <a:pt x="981145" y="921397"/>
                  </a:cubicBezTo>
                  <a:cubicBezTo>
                    <a:pt x="891895" y="978452"/>
                    <a:pt x="805123" y="1039221"/>
                    <a:pt x="715778" y="1096086"/>
                  </a:cubicBezTo>
                  <a:cubicBezTo>
                    <a:pt x="692251" y="1111135"/>
                    <a:pt x="686060" y="1127423"/>
                    <a:pt x="686060" y="1153807"/>
                  </a:cubicBezTo>
                  <a:cubicBezTo>
                    <a:pt x="686822" y="1559763"/>
                    <a:pt x="687013" y="1965718"/>
                    <a:pt x="686632" y="2371674"/>
                  </a:cubicBezTo>
                  <a:cubicBezTo>
                    <a:pt x="687367" y="2383553"/>
                    <a:pt x="687048" y="2395474"/>
                    <a:pt x="685679" y="2407297"/>
                  </a:cubicBezTo>
                  <a:cubicBezTo>
                    <a:pt x="680059" y="2438063"/>
                    <a:pt x="661009" y="2456732"/>
                    <a:pt x="629482" y="2456732"/>
                  </a:cubicBezTo>
                  <a:cubicBezTo>
                    <a:pt x="597954" y="2456732"/>
                    <a:pt x="578904" y="2437682"/>
                    <a:pt x="573189" y="2407393"/>
                  </a:cubicBezTo>
                  <a:cubicBezTo>
                    <a:pt x="571948" y="2396740"/>
                    <a:pt x="571661" y="2385997"/>
                    <a:pt x="572332" y="2375293"/>
                  </a:cubicBezTo>
                  <a:cubicBezTo>
                    <a:pt x="572332" y="1953812"/>
                    <a:pt x="572808" y="1532426"/>
                    <a:pt x="571570" y="1111040"/>
                  </a:cubicBezTo>
                  <a:cubicBezTo>
                    <a:pt x="571570" y="1070368"/>
                    <a:pt x="585381" y="1044365"/>
                    <a:pt x="619195" y="1023219"/>
                  </a:cubicBezTo>
                  <a:cubicBezTo>
                    <a:pt x="711397" y="964164"/>
                    <a:pt x="802075" y="902919"/>
                    <a:pt x="892467" y="841101"/>
                  </a:cubicBezTo>
                  <a:cubicBezTo>
                    <a:pt x="904334" y="832894"/>
                    <a:pt x="912267" y="820133"/>
                    <a:pt x="914374" y="805859"/>
                  </a:cubicBezTo>
                  <a:cubicBezTo>
                    <a:pt x="915613" y="582117"/>
                    <a:pt x="915232" y="358184"/>
                    <a:pt x="915136" y="134442"/>
                  </a:cubicBezTo>
                  <a:cubicBezTo>
                    <a:pt x="914742" y="130941"/>
                    <a:pt x="914106" y="127472"/>
                    <a:pt x="913231" y="124059"/>
                  </a:cubicBezTo>
                  <a:close/>
                  <a:moveTo>
                    <a:pt x="916946" y="2398344"/>
                  </a:moveTo>
                  <a:lnTo>
                    <a:pt x="1027246" y="2398344"/>
                  </a:lnTo>
                  <a:lnTo>
                    <a:pt x="1027246" y="2288711"/>
                  </a:lnTo>
                  <a:lnTo>
                    <a:pt x="916946" y="2288711"/>
                  </a:lnTo>
                  <a:close/>
                </a:path>
              </a:pathLst>
            </a:custGeom>
            <a:grpFill/>
            <a:ln w="9525" cap="flat">
              <a:noFill/>
              <a:prstDash val="solid"/>
              <a:miter/>
            </a:ln>
          </p:spPr>
          <p:txBody>
            <a:bodyPr rtlCol="0" anchor="ctr"/>
            <a:lstStyle/>
            <a:p>
              <a:endParaRPr lang="en-RO"/>
            </a:p>
          </p:txBody>
        </p:sp>
        <p:sp>
          <p:nvSpPr>
            <p:cNvPr id="40" name="Freeform 39">
              <a:extLst>
                <a:ext uri="{FF2B5EF4-FFF2-40B4-BE49-F238E27FC236}">
                  <a16:creationId xmlns:a16="http://schemas.microsoft.com/office/drawing/2014/main" id="{C4DE656B-48B0-6044-977C-D286862C114E}"/>
                </a:ext>
              </a:extLst>
            </p:cNvPr>
            <p:cNvSpPr/>
            <p:nvPr/>
          </p:nvSpPr>
          <p:spPr>
            <a:xfrm>
              <a:off x="5600396" y="1714489"/>
              <a:ext cx="572375" cy="3427898"/>
            </a:xfrm>
            <a:custGeom>
              <a:avLst/>
              <a:gdLst>
                <a:gd name="connsiteX0" fmla="*/ 114932 w 572375"/>
                <a:gd name="connsiteY0" fmla="*/ 2285968 h 3427898"/>
                <a:gd name="connsiteX1" fmla="*/ 114932 w 572375"/>
                <a:gd name="connsiteY1" fmla="*/ 2590768 h 3427898"/>
                <a:gd name="connsiteX2" fmla="*/ 114932 w 572375"/>
                <a:gd name="connsiteY2" fmla="*/ 3130073 h 3427898"/>
                <a:gd name="connsiteX3" fmla="*/ 286382 w 572375"/>
                <a:gd name="connsiteY3" fmla="*/ 3314477 h 3427898"/>
                <a:gd name="connsiteX4" fmla="*/ 457832 w 572375"/>
                <a:gd name="connsiteY4" fmla="*/ 3130359 h 3427898"/>
                <a:gd name="connsiteX5" fmla="*/ 457832 w 572375"/>
                <a:gd name="connsiteY5" fmla="*/ 2483897 h 3427898"/>
                <a:gd name="connsiteX6" fmla="*/ 458498 w 572375"/>
                <a:gd name="connsiteY6" fmla="*/ 2451798 h 3427898"/>
                <a:gd name="connsiteX7" fmla="*/ 513362 w 572375"/>
                <a:gd name="connsiteY7" fmla="*/ 2400649 h 3427898"/>
                <a:gd name="connsiteX8" fmla="*/ 571560 w 572375"/>
                <a:gd name="connsiteY8" fmla="*/ 2452179 h 3427898"/>
                <a:gd name="connsiteX9" fmla="*/ 572132 w 572375"/>
                <a:gd name="connsiteY9" fmla="*/ 2469991 h 3427898"/>
                <a:gd name="connsiteX10" fmla="*/ 571655 w 572375"/>
                <a:gd name="connsiteY10" fmla="*/ 3145027 h 3427898"/>
                <a:gd name="connsiteX11" fmla="*/ 284135 w 572375"/>
                <a:gd name="connsiteY11" fmla="*/ 3428037 h 3427898"/>
                <a:gd name="connsiteX12" fmla="*/ 1203 w 572375"/>
                <a:gd name="connsiteY12" fmla="*/ 3149790 h 3427898"/>
                <a:gd name="connsiteX13" fmla="*/ 632 w 572375"/>
                <a:gd name="connsiteY13" fmla="*/ 2714021 h 3427898"/>
                <a:gd name="connsiteX14" fmla="*/ 632 w 572375"/>
                <a:gd name="connsiteY14" fmla="*/ 1563972 h 3427898"/>
                <a:gd name="connsiteX15" fmla="*/ 99596 w 572375"/>
                <a:gd name="connsiteY15" fmla="*/ 1388331 h 3427898"/>
                <a:gd name="connsiteX16" fmla="*/ 114646 w 572375"/>
                <a:gd name="connsiteY16" fmla="*/ 1361090 h 3427898"/>
                <a:gd name="connsiteX17" fmla="*/ 114646 w 572375"/>
                <a:gd name="connsiteY17" fmla="*/ 1236122 h 3427898"/>
                <a:gd name="connsiteX18" fmla="*/ 99311 w 572375"/>
                <a:gd name="connsiteY18" fmla="*/ 1202975 h 3427898"/>
                <a:gd name="connsiteX19" fmla="*/ 51686 w 572375"/>
                <a:gd name="connsiteY19" fmla="*/ 1086484 h 3427898"/>
                <a:gd name="connsiteX20" fmla="*/ 23873 w 572375"/>
                <a:gd name="connsiteY20" fmla="*/ 522985 h 3427898"/>
                <a:gd name="connsiteX21" fmla="*/ 467928 w 572375"/>
                <a:gd name="connsiteY21" fmla="*/ 1872 h 3427898"/>
                <a:gd name="connsiteX22" fmla="*/ 503552 w 572375"/>
                <a:gd name="connsiteY22" fmla="*/ 158 h 3427898"/>
                <a:gd name="connsiteX23" fmla="*/ 571941 w 572375"/>
                <a:gd name="connsiteY23" fmla="*/ 70167 h 3427898"/>
                <a:gd name="connsiteX24" fmla="*/ 555844 w 572375"/>
                <a:gd name="connsiteY24" fmla="*/ 401922 h 3427898"/>
                <a:gd name="connsiteX25" fmla="*/ 522697 w 572375"/>
                <a:gd name="connsiteY25" fmla="*/ 1065243 h 3427898"/>
                <a:gd name="connsiteX26" fmla="*/ 468881 w 572375"/>
                <a:gd name="connsiteY26" fmla="*/ 1208118 h 3427898"/>
                <a:gd name="connsiteX27" fmla="*/ 458784 w 572375"/>
                <a:gd name="connsiteY27" fmla="*/ 1229264 h 3427898"/>
                <a:gd name="connsiteX28" fmla="*/ 458784 w 572375"/>
                <a:gd name="connsiteY28" fmla="*/ 1368519 h 3427898"/>
                <a:gd name="connsiteX29" fmla="*/ 476977 w 572375"/>
                <a:gd name="connsiteY29" fmla="*/ 1390046 h 3427898"/>
                <a:gd name="connsiteX30" fmla="*/ 572227 w 572375"/>
                <a:gd name="connsiteY30" fmla="*/ 1549971 h 3427898"/>
                <a:gd name="connsiteX31" fmla="*/ 572227 w 572375"/>
                <a:gd name="connsiteY31" fmla="*/ 2214244 h 3427898"/>
                <a:gd name="connsiteX32" fmla="*/ 500789 w 572375"/>
                <a:gd name="connsiteY32" fmla="*/ 2285682 h 3427898"/>
                <a:gd name="connsiteX33" fmla="*/ 154365 w 572375"/>
                <a:gd name="connsiteY33" fmla="*/ 2285682 h 3427898"/>
                <a:gd name="connsiteX34" fmla="*/ 343532 w 572375"/>
                <a:gd name="connsiteY34" fmla="*/ 1369853 h 3427898"/>
                <a:gd name="connsiteX35" fmla="*/ 344960 w 572375"/>
                <a:gd name="connsiteY35" fmla="*/ 1200117 h 3427898"/>
                <a:gd name="connsiteX36" fmla="*/ 374678 w 572375"/>
                <a:gd name="connsiteY36" fmla="*/ 1136395 h 3427898"/>
                <a:gd name="connsiteX37" fmla="*/ 406111 w 572375"/>
                <a:gd name="connsiteY37" fmla="*/ 1073149 h 3427898"/>
                <a:gd name="connsiteX38" fmla="*/ 452212 w 572375"/>
                <a:gd name="connsiteY38" fmla="*/ 153225 h 3427898"/>
                <a:gd name="connsiteX39" fmla="*/ 452212 w 572375"/>
                <a:gd name="connsiteY39" fmla="*/ 120744 h 3427898"/>
                <a:gd name="connsiteX40" fmla="*/ 424208 w 572375"/>
                <a:gd name="connsiteY40" fmla="*/ 125412 h 3427898"/>
                <a:gd name="connsiteX41" fmla="*/ 137696 w 572375"/>
                <a:gd name="connsiteY41" fmla="*/ 518318 h 3427898"/>
                <a:gd name="connsiteX42" fmla="*/ 166271 w 572375"/>
                <a:gd name="connsiteY42" fmla="*/ 1074578 h 3427898"/>
                <a:gd name="connsiteX43" fmla="*/ 197037 w 572375"/>
                <a:gd name="connsiteY43" fmla="*/ 1134014 h 3427898"/>
                <a:gd name="connsiteX44" fmla="*/ 229136 w 572375"/>
                <a:gd name="connsiteY44" fmla="*/ 1201356 h 3427898"/>
                <a:gd name="connsiteX45" fmla="*/ 229136 w 572375"/>
                <a:gd name="connsiteY45" fmla="*/ 1369853 h 3427898"/>
                <a:gd name="connsiteX46" fmla="*/ 457260 w 572375"/>
                <a:gd name="connsiteY46" fmla="*/ 1712753 h 3427898"/>
                <a:gd name="connsiteX47" fmla="*/ 456403 w 572375"/>
                <a:gd name="connsiteY47" fmla="*/ 1537493 h 3427898"/>
                <a:gd name="connsiteX48" fmla="*/ 398681 w 572375"/>
                <a:gd name="connsiteY48" fmla="*/ 1486248 h 3427898"/>
                <a:gd name="connsiteX49" fmla="*/ 174177 w 572375"/>
                <a:gd name="connsiteY49" fmla="*/ 1486248 h 3427898"/>
                <a:gd name="connsiteX50" fmla="*/ 117694 w 572375"/>
                <a:gd name="connsiteY50" fmla="*/ 1530254 h 3427898"/>
                <a:gd name="connsiteX51" fmla="*/ 116456 w 572375"/>
                <a:gd name="connsiteY51" fmla="*/ 1712943 h 3427898"/>
                <a:gd name="connsiteX52" fmla="*/ 116265 w 572375"/>
                <a:gd name="connsiteY52" fmla="*/ 1940305 h 3427898"/>
                <a:gd name="connsiteX53" fmla="*/ 455927 w 572375"/>
                <a:gd name="connsiteY53" fmla="*/ 1940305 h 3427898"/>
                <a:gd name="connsiteX54" fmla="*/ 455927 w 572375"/>
                <a:gd name="connsiteY54" fmla="*/ 1830958 h 3427898"/>
                <a:gd name="connsiteX55" fmla="*/ 116265 w 572375"/>
                <a:gd name="connsiteY55" fmla="*/ 1830958 h 3427898"/>
                <a:gd name="connsiteX56" fmla="*/ 117884 w 572375"/>
                <a:gd name="connsiteY56" fmla="*/ 2058034 h 3427898"/>
                <a:gd name="connsiteX57" fmla="*/ 117884 w 572375"/>
                <a:gd name="connsiteY57" fmla="*/ 2169286 h 3427898"/>
                <a:gd name="connsiteX58" fmla="*/ 455069 w 572375"/>
                <a:gd name="connsiteY58" fmla="*/ 2169286 h 3427898"/>
                <a:gd name="connsiteX59" fmla="*/ 455069 w 572375"/>
                <a:gd name="connsiteY59" fmla="*/ 2058034 h 342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72375" h="3427898">
                  <a:moveTo>
                    <a:pt x="114932" y="2285968"/>
                  </a:moveTo>
                  <a:lnTo>
                    <a:pt x="114932" y="2590768"/>
                  </a:lnTo>
                  <a:cubicBezTo>
                    <a:pt x="114932" y="2770473"/>
                    <a:pt x="114932" y="2950241"/>
                    <a:pt x="114932" y="3130073"/>
                  </a:cubicBezTo>
                  <a:cubicBezTo>
                    <a:pt x="114932" y="3236848"/>
                    <a:pt x="187322" y="3314382"/>
                    <a:pt x="286382" y="3314477"/>
                  </a:cubicBezTo>
                  <a:cubicBezTo>
                    <a:pt x="385442" y="3314572"/>
                    <a:pt x="457832" y="3237134"/>
                    <a:pt x="457832" y="3130359"/>
                  </a:cubicBezTo>
                  <a:cubicBezTo>
                    <a:pt x="457832" y="2914903"/>
                    <a:pt x="457832" y="2699416"/>
                    <a:pt x="457832" y="2483897"/>
                  </a:cubicBezTo>
                  <a:cubicBezTo>
                    <a:pt x="457242" y="2473196"/>
                    <a:pt x="457465" y="2462465"/>
                    <a:pt x="458498" y="2451798"/>
                  </a:cubicBezTo>
                  <a:cubicBezTo>
                    <a:pt x="463356" y="2420842"/>
                    <a:pt x="481835" y="2402744"/>
                    <a:pt x="513362" y="2400649"/>
                  </a:cubicBezTo>
                  <a:cubicBezTo>
                    <a:pt x="543393" y="2399574"/>
                    <a:pt x="568991" y="2422239"/>
                    <a:pt x="571560" y="2452179"/>
                  </a:cubicBezTo>
                  <a:cubicBezTo>
                    <a:pt x="572133" y="2458098"/>
                    <a:pt x="572324" y="2464047"/>
                    <a:pt x="572132" y="2469991"/>
                  </a:cubicBezTo>
                  <a:cubicBezTo>
                    <a:pt x="572132" y="2694971"/>
                    <a:pt x="573179" y="2920047"/>
                    <a:pt x="571655" y="3145027"/>
                  </a:cubicBezTo>
                  <a:cubicBezTo>
                    <a:pt x="570410" y="3302575"/>
                    <a:pt x="441683" y="3429282"/>
                    <a:pt x="284135" y="3428037"/>
                  </a:cubicBezTo>
                  <a:cubicBezTo>
                    <a:pt x="130197" y="3426820"/>
                    <a:pt x="4990" y="3303686"/>
                    <a:pt x="1203" y="3149790"/>
                  </a:cubicBezTo>
                  <a:cubicBezTo>
                    <a:pt x="-797" y="3004534"/>
                    <a:pt x="632" y="2859277"/>
                    <a:pt x="632" y="2714021"/>
                  </a:cubicBezTo>
                  <a:cubicBezTo>
                    <a:pt x="632" y="2330672"/>
                    <a:pt x="632" y="1947322"/>
                    <a:pt x="632" y="1563972"/>
                  </a:cubicBezTo>
                  <a:cubicBezTo>
                    <a:pt x="632" y="1485391"/>
                    <a:pt x="28540" y="1425955"/>
                    <a:pt x="99596" y="1388331"/>
                  </a:cubicBezTo>
                  <a:cubicBezTo>
                    <a:pt x="108348" y="1381883"/>
                    <a:pt x="113846" y="1371932"/>
                    <a:pt x="114646" y="1361090"/>
                  </a:cubicBezTo>
                  <a:cubicBezTo>
                    <a:pt x="116265" y="1319466"/>
                    <a:pt x="116360" y="1277746"/>
                    <a:pt x="114646" y="1236122"/>
                  </a:cubicBezTo>
                  <a:cubicBezTo>
                    <a:pt x="113217" y="1223716"/>
                    <a:pt x="107841" y="1212096"/>
                    <a:pt x="99311" y="1202975"/>
                  </a:cubicBezTo>
                  <a:cubicBezTo>
                    <a:pt x="70112" y="1171029"/>
                    <a:pt x="53230" y="1129737"/>
                    <a:pt x="51686" y="1086484"/>
                  </a:cubicBezTo>
                  <a:cubicBezTo>
                    <a:pt x="42161" y="898651"/>
                    <a:pt x="31969" y="710818"/>
                    <a:pt x="23873" y="522985"/>
                  </a:cubicBezTo>
                  <a:cubicBezTo>
                    <a:pt x="12062" y="251904"/>
                    <a:pt x="199133" y="33114"/>
                    <a:pt x="467928" y="1872"/>
                  </a:cubicBezTo>
                  <a:cubicBezTo>
                    <a:pt x="479761" y="634"/>
                    <a:pt x="491654" y="61"/>
                    <a:pt x="503552" y="158"/>
                  </a:cubicBezTo>
                  <a:cubicBezTo>
                    <a:pt x="551177" y="158"/>
                    <a:pt x="574037" y="21875"/>
                    <a:pt x="571941" y="70167"/>
                  </a:cubicBezTo>
                  <a:cubicBezTo>
                    <a:pt x="567274" y="180752"/>
                    <a:pt x="561368" y="291337"/>
                    <a:pt x="555844" y="401922"/>
                  </a:cubicBezTo>
                  <a:cubicBezTo>
                    <a:pt x="544700" y="622998"/>
                    <a:pt x="532984" y="844073"/>
                    <a:pt x="522697" y="1065243"/>
                  </a:cubicBezTo>
                  <a:cubicBezTo>
                    <a:pt x="520220" y="1119441"/>
                    <a:pt x="508886" y="1168685"/>
                    <a:pt x="468881" y="1208118"/>
                  </a:cubicBezTo>
                  <a:cubicBezTo>
                    <a:pt x="463102" y="1213738"/>
                    <a:pt x="459522" y="1221237"/>
                    <a:pt x="458784" y="1229264"/>
                  </a:cubicBezTo>
                  <a:cubicBezTo>
                    <a:pt x="457832" y="1275651"/>
                    <a:pt x="457451" y="1322133"/>
                    <a:pt x="458784" y="1368519"/>
                  </a:cubicBezTo>
                  <a:cubicBezTo>
                    <a:pt x="458784" y="1376044"/>
                    <a:pt x="469071" y="1385760"/>
                    <a:pt x="476977" y="1390046"/>
                  </a:cubicBezTo>
                  <a:cubicBezTo>
                    <a:pt x="540413" y="1424812"/>
                    <a:pt x="572227" y="1478343"/>
                    <a:pt x="572227" y="1549971"/>
                  </a:cubicBezTo>
                  <a:cubicBezTo>
                    <a:pt x="572608" y="1771459"/>
                    <a:pt x="572608" y="1992883"/>
                    <a:pt x="572227" y="2214244"/>
                  </a:cubicBezTo>
                  <a:cubicBezTo>
                    <a:pt x="572227" y="2265489"/>
                    <a:pt x="552034" y="2285586"/>
                    <a:pt x="500789" y="2285682"/>
                  </a:cubicBezTo>
                  <a:cubicBezTo>
                    <a:pt x="385346" y="2285682"/>
                    <a:pt x="269903" y="2285682"/>
                    <a:pt x="154365" y="2285682"/>
                  </a:cubicBezTo>
                  <a:close/>
                  <a:moveTo>
                    <a:pt x="343532" y="1369853"/>
                  </a:moveTo>
                  <a:cubicBezTo>
                    <a:pt x="343532" y="1311465"/>
                    <a:pt x="340674" y="1255553"/>
                    <a:pt x="344960" y="1200117"/>
                  </a:cubicBezTo>
                  <a:cubicBezTo>
                    <a:pt x="346675" y="1178210"/>
                    <a:pt x="364010" y="1157445"/>
                    <a:pt x="374678" y="1136395"/>
                  </a:cubicBezTo>
                  <a:cubicBezTo>
                    <a:pt x="385346" y="1115345"/>
                    <a:pt x="404873" y="1094771"/>
                    <a:pt x="406111" y="1073149"/>
                  </a:cubicBezTo>
                  <a:cubicBezTo>
                    <a:pt x="422970" y="766635"/>
                    <a:pt x="437353" y="459930"/>
                    <a:pt x="452212" y="153225"/>
                  </a:cubicBezTo>
                  <a:cubicBezTo>
                    <a:pt x="452688" y="143033"/>
                    <a:pt x="452212" y="132936"/>
                    <a:pt x="452212" y="120744"/>
                  </a:cubicBezTo>
                  <a:cubicBezTo>
                    <a:pt x="440306" y="122649"/>
                    <a:pt x="432114" y="123411"/>
                    <a:pt x="424208" y="125412"/>
                  </a:cubicBezTo>
                  <a:cubicBezTo>
                    <a:pt x="245615" y="170274"/>
                    <a:pt x="128933" y="328866"/>
                    <a:pt x="137696" y="518318"/>
                  </a:cubicBezTo>
                  <a:cubicBezTo>
                    <a:pt x="146078" y="703770"/>
                    <a:pt x="155127" y="889221"/>
                    <a:pt x="166271" y="1074578"/>
                  </a:cubicBezTo>
                  <a:cubicBezTo>
                    <a:pt x="169298" y="1097366"/>
                    <a:pt x="180178" y="1118386"/>
                    <a:pt x="197037" y="1134014"/>
                  </a:cubicBezTo>
                  <a:cubicBezTo>
                    <a:pt x="218183" y="1153540"/>
                    <a:pt x="229613" y="1172781"/>
                    <a:pt x="229136" y="1201356"/>
                  </a:cubicBezTo>
                  <a:cubicBezTo>
                    <a:pt x="228184" y="1256982"/>
                    <a:pt x="229136" y="1312608"/>
                    <a:pt x="229136" y="1369853"/>
                  </a:cubicBezTo>
                  <a:close/>
                  <a:moveTo>
                    <a:pt x="457260" y="1712753"/>
                  </a:moveTo>
                  <a:cubicBezTo>
                    <a:pt x="457260" y="1653126"/>
                    <a:pt x="459356" y="1595214"/>
                    <a:pt x="456403" y="1537493"/>
                  </a:cubicBezTo>
                  <a:cubicBezTo>
                    <a:pt x="454784" y="1504822"/>
                    <a:pt x="431733" y="1486534"/>
                    <a:pt x="398681" y="1486248"/>
                  </a:cubicBezTo>
                  <a:cubicBezTo>
                    <a:pt x="323910" y="1485486"/>
                    <a:pt x="249044" y="1486248"/>
                    <a:pt x="174177" y="1486248"/>
                  </a:cubicBezTo>
                  <a:cubicBezTo>
                    <a:pt x="144459" y="1486248"/>
                    <a:pt x="119599" y="1501679"/>
                    <a:pt x="117694" y="1530254"/>
                  </a:cubicBezTo>
                  <a:cubicBezTo>
                    <a:pt x="113693" y="1591119"/>
                    <a:pt x="116456" y="1652364"/>
                    <a:pt x="116456" y="1712943"/>
                  </a:cubicBezTo>
                  <a:close/>
                  <a:moveTo>
                    <a:pt x="116265" y="1940305"/>
                  </a:moveTo>
                  <a:lnTo>
                    <a:pt x="455927" y="1940305"/>
                  </a:lnTo>
                  <a:lnTo>
                    <a:pt x="455927" y="1830958"/>
                  </a:lnTo>
                  <a:lnTo>
                    <a:pt x="116265" y="1830958"/>
                  </a:lnTo>
                  <a:close/>
                  <a:moveTo>
                    <a:pt x="117884" y="2058034"/>
                  </a:moveTo>
                  <a:lnTo>
                    <a:pt x="117884" y="2169286"/>
                  </a:lnTo>
                  <a:lnTo>
                    <a:pt x="455069" y="2169286"/>
                  </a:lnTo>
                  <a:lnTo>
                    <a:pt x="455069" y="2058034"/>
                  </a:lnTo>
                  <a:close/>
                </a:path>
              </a:pathLst>
            </a:custGeom>
            <a:grpFill/>
            <a:ln w="9525" cap="flat">
              <a:noFill/>
              <a:prstDash val="solid"/>
              <a:miter/>
            </a:ln>
          </p:spPr>
          <p:txBody>
            <a:bodyPr rtlCol="0" anchor="ctr"/>
            <a:lstStyle/>
            <a:p>
              <a:endParaRPr lang="en-RO"/>
            </a:p>
          </p:txBody>
        </p:sp>
        <p:sp>
          <p:nvSpPr>
            <p:cNvPr id="41" name="Freeform 40">
              <a:extLst>
                <a:ext uri="{FF2B5EF4-FFF2-40B4-BE49-F238E27FC236}">
                  <a16:creationId xmlns:a16="http://schemas.microsoft.com/office/drawing/2014/main" id="{872F8751-27EF-2A4C-B108-2E207C3FB74B}"/>
                </a:ext>
              </a:extLst>
            </p:cNvPr>
            <p:cNvSpPr/>
            <p:nvPr/>
          </p:nvSpPr>
          <p:spPr>
            <a:xfrm>
              <a:off x="2972371" y="1715546"/>
              <a:ext cx="457417" cy="3429215"/>
            </a:xfrm>
            <a:custGeom>
              <a:avLst/>
              <a:gdLst>
                <a:gd name="connsiteX0" fmla="*/ 114057 w 457417"/>
                <a:gd name="connsiteY0" fmla="*/ 2056311 h 3429215"/>
                <a:gd name="connsiteX1" fmla="*/ 114057 w 457417"/>
                <a:gd name="connsiteY1" fmla="*/ 2082504 h 3429215"/>
                <a:gd name="connsiteX2" fmla="*/ 114057 w 457417"/>
                <a:gd name="connsiteY2" fmla="*/ 3189690 h 3429215"/>
                <a:gd name="connsiteX3" fmla="*/ 228357 w 457417"/>
                <a:gd name="connsiteY3" fmla="*/ 3313515 h 3429215"/>
                <a:gd name="connsiteX4" fmla="*/ 342657 w 457417"/>
                <a:gd name="connsiteY4" fmla="*/ 3189024 h 3429215"/>
                <a:gd name="connsiteX5" fmla="*/ 342657 w 457417"/>
                <a:gd name="connsiteY5" fmla="*/ 2256907 h 3429215"/>
                <a:gd name="connsiteX6" fmla="*/ 343514 w 457417"/>
                <a:gd name="connsiteY6" fmla="*/ 2221284 h 3429215"/>
                <a:gd name="connsiteX7" fmla="*/ 399235 w 457417"/>
                <a:gd name="connsiteY7" fmla="*/ 2171373 h 3429215"/>
                <a:gd name="connsiteX8" fmla="*/ 456385 w 457417"/>
                <a:gd name="connsiteY8" fmla="*/ 2220141 h 3429215"/>
                <a:gd name="connsiteX9" fmla="*/ 457338 w 457417"/>
                <a:gd name="connsiteY9" fmla="*/ 2241477 h 3429215"/>
                <a:gd name="connsiteX10" fmla="*/ 456766 w 457417"/>
                <a:gd name="connsiteY10" fmla="*/ 3198549 h 3429215"/>
                <a:gd name="connsiteX11" fmla="*/ 321035 w 457417"/>
                <a:gd name="connsiteY11" fmla="*/ 3407337 h 3429215"/>
                <a:gd name="connsiteX12" fmla="*/ 78052 w 457417"/>
                <a:gd name="connsiteY12" fmla="*/ 3370189 h 3429215"/>
                <a:gd name="connsiteX13" fmla="*/ 138 w 457417"/>
                <a:gd name="connsiteY13" fmla="*/ 3193310 h 3429215"/>
                <a:gd name="connsiteX14" fmla="*/ 138 w 457417"/>
                <a:gd name="connsiteY14" fmla="*/ 2646861 h 3429215"/>
                <a:gd name="connsiteX15" fmla="*/ 138 w 457417"/>
                <a:gd name="connsiteY15" fmla="*/ 1389561 h 3429215"/>
                <a:gd name="connsiteX16" fmla="*/ 152538 w 457417"/>
                <a:gd name="connsiteY16" fmla="*/ 1154769 h 3429215"/>
                <a:gd name="connsiteX17" fmla="*/ 171016 w 457417"/>
                <a:gd name="connsiteY17" fmla="*/ 1120194 h 3429215"/>
                <a:gd name="connsiteX18" fmla="*/ 172064 w 457417"/>
                <a:gd name="connsiteY18" fmla="*/ 670233 h 3429215"/>
                <a:gd name="connsiteX19" fmla="*/ 343514 w 457417"/>
                <a:gd name="connsiteY19" fmla="*/ 40725 h 3429215"/>
                <a:gd name="connsiteX20" fmla="*/ 415237 w 457417"/>
                <a:gd name="connsiteY20" fmla="*/ 2625 h 3429215"/>
                <a:gd name="connsiteX21" fmla="*/ 445146 w 457417"/>
                <a:gd name="connsiteY21" fmla="*/ 94922 h 3429215"/>
                <a:gd name="connsiteX22" fmla="*/ 329131 w 457417"/>
                <a:gd name="connsiteY22" fmla="*/ 377434 h 3429215"/>
                <a:gd name="connsiteX23" fmla="*/ 288459 w 457417"/>
                <a:gd name="connsiteY23" fmla="*/ 662231 h 3429215"/>
                <a:gd name="connsiteX24" fmla="*/ 286173 w 457417"/>
                <a:gd name="connsiteY24" fmla="*/ 1119432 h 3429215"/>
                <a:gd name="connsiteX25" fmla="*/ 313891 w 457417"/>
                <a:gd name="connsiteY25" fmla="*/ 1160389 h 3429215"/>
                <a:gd name="connsiteX26" fmla="*/ 456290 w 457417"/>
                <a:gd name="connsiteY26" fmla="*/ 1370511 h 3429215"/>
                <a:gd name="connsiteX27" fmla="*/ 456290 w 457417"/>
                <a:gd name="connsiteY27" fmla="*/ 1988302 h 3429215"/>
                <a:gd name="connsiteX28" fmla="*/ 388662 w 457417"/>
                <a:gd name="connsiteY28" fmla="*/ 2056120 h 3429215"/>
                <a:gd name="connsiteX29" fmla="*/ 114057 w 457417"/>
                <a:gd name="connsiteY29" fmla="*/ 2056311 h 3429215"/>
                <a:gd name="connsiteX30" fmla="*/ 114057 w 457417"/>
                <a:gd name="connsiteY30" fmla="*/ 1482144 h 3429215"/>
                <a:gd name="connsiteX31" fmla="*/ 341990 w 457417"/>
                <a:gd name="connsiteY31" fmla="*/ 1482144 h 3429215"/>
                <a:gd name="connsiteX32" fmla="*/ 341990 w 457417"/>
                <a:gd name="connsiteY32" fmla="*/ 1362033 h 3429215"/>
                <a:gd name="connsiteX33" fmla="*/ 227690 w 457417"/>
                <a:gd name="connsiteY33" fmla="*/ 1256306 h 3429215"/>
                <a:gd name="connsiteX34" fmla="*/ 114723 w 457417"/>
                <a:gd name="connsiteY34" fmla="*/ 1362700 h 3429215"/>
                <a:gd name="connsiteX35" fmla="*/ 114342 w 457417"/>
                <a:gd name="connsiteY35" fmla="*/ 1482144 h 3429215"/>
                <a:gd name="connsiteX36" fmla="*/ 340752 w 457417"/>
                <a:gd name="connsiteY36" fmla="*/ 1601016 h 3429215"/>
                <a:gd name="connsiteX37" fmla="*/ 116438 w 457417"/>
                <a:gd name="connsiteY37" fmla="*/ 1601016 h 3429215"/>
                <a:gd name="connsiteX38" fmla="*/ 116438 w 457417"/>
                <a:gd name="connsiteY38" fmla="*/ 1710934 h 3429215"/>
                <a:gd name="connsiteX39" fmla="*/ 341228 w 457417"/>
                <a:gd name="connsiteY39" fmla="*/ 1710934 h 3429215"/>
                <a:gd name="connsiteX40" fmla="*/ 340752 w 457417"/>
                <a:gd name="connsiteY40" fmla="*/ 1940296 h 3429215"/>
                <a:gd name="connsiteX41" fmla="*/ 340752 w 457417"/>
                <a:gd name="connsiteY41" fmla="*/ 1829997 h 3429215"/>
                <a:gd name="connsiteX42" fmla="*/ 116438 w 457417"/>
                <a:gd name="connsiteY42" fmla="*/ 1829997 h 3429215"/>
                <a:gd name="connsiteX43" fmla="*/ 116438 w 457417"/>
                <a:gd name="connsiteY43" fmla="*/ 1940296 h 342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57417" h="3429215">
                  <a:moveTo>
                    <a:pt x="114057" y="2056311"/>
                  </a:moveTo>
                  <a:lnTo>
                    <a:pt x="114057" y="2082504"/>
                  </a:lnTo>
                  <a:cubicBezTo>
                    <a:pt x="114057" y="2451630"/>
                    <a:pt x="114057" y="2820692"/>
                    <a:pt x="114057" y="3189690"/>
                  </a:cubicBezTo>
                  <a:cubicBezTo>
                    <a:pt x="114057" y="3262080"/>
                    <a:pt x="162444" y="3313515"/>
                    <a:pt x="228357" y="3313515"/>
                  </a:cubicBezTo>
                  <a:cubicBezTo>
                    <a:pt x="294270" y="3313515"/>
                    <a:pt x="342657" y="3261795"/>
                    <a:pt x="342657" y="3189024"/>
                  </a:cubicBezTo>
                  <a:cubicBezTo>
                    <a:pt x="342657" y="2878318"/>
                    <a:pt x="342657" y="2567613"/>
                    <a:pt x="342657" y="2256907"/>
                  </a:cubicBezTo>
                  <a:cubicBezTo>
                    <a:pt x="341938" y="2245030"/>
                    <a:pt x="342225" y="2233113"/>
                    <a:pt x="343514" y="2221284"/>
                  </a:cubicBezTo>
                  <a:cubicBezTo>
                    <a:pt x="348753" y="2190423"/>
                    <a:pt x="367707" y="2171658"/>
                    <a:pt x="399235" y="2171373"/>
                  </a:cubicBezTo>
                  <a:cubicBezTo>
                    <a:pt x="430763" y="2171087"/>
                    <a:pt x="449622" y="2189565"/>
                    <a:pt x="456385" y="2220141"/>
                  </a:cubicBezTo>
                  <a:cubicBezTo>
                    <a:pt x="457468" y="2227198"/>
                    <a:pt x="457788" y="2234351"/>
                    <a:pt x="457338" y="2241477"/>
                  </a:cubicBezTo>
                  <a:cubicBezTo>
                    <a:pt x="457338" y="2560564"/>
                    <a:pt x="458100" y="2879652"/>
                    <a:pt x="456766" y="3198549"/>
                  </a:cubicBezTo>
                  <a:cubicBezTo>
                    <a:pt x="456766" y="3295418"/>
                    <a:pt x="409808" y="3367617"/>
                    <a:pt x="321035" y="3407337"/>
                  </a:cubicBezTo>
                  <a:cubicBezTo>
                    <a:pt x="232262" y="3447056"/>
                    <a:pt x="150728" y="3432102"/>
                    <a:pt x="78052" y="3370189"/>
                  </a:cubicBezTo>
                  <a:cubicBezTo>
                    <a:pt x="24236" y="3324469"/>
                    <a:pt x="42" y="3263890"/>
                    <a:pt x="138" y="3193310"/>
                  </a:cubicBezTo>
                  <a:cubicBezTo>
                    <a:pt x="138" y="3011128"/>
                    <a:pt x="138" y="2828979"/>
                    <a:pt x="138" y="2646861"/>
                  </a:cubicBezTo>
                  <a:cubicBezTo>
                    <a:pt x="138" y="2227761"/>
                    <a:pt x="138" y="1808661"/>
                    <a:pt x="138" y="1389561"/>
                  </a:cubicBezTo>
                  <a:cubicBezTo>
                    <a:pt x="138" y="1277451"/>
                    <a:pt x="47763" y="1199061"/>
                    <a:pt x="152538" y="1154769"/>
                  </a:cubicBezTo>
                  <a:cubicBezTo>
                    <a:pt x="162063" y="1150769"/>
                    <a:pt x="170921" y="1132195"/>
                    <a:pt x="171016" y="1120194"/>
                  </a:cubicBezTo>
                  <a:cubicBezTo>
                    <a:pt x="172350" y="970270"/>
                    <a:pt x="171016" y="820251"/>
                    <a:pt x="172064" y="670233"/>
                  </a:cubicBezTo>
                  <a:cubicBezTo>
                    <a:pt x="172645" y="448942"/>
                    <a:pt x="231799" y="231748"/>
                    <a:pt x="343514" y="40725"/>
                  </a:cubicBezTo>
                  <a:cubicBezTo>
                    <a:pt x="359802" y="12150"/>
                    <a:pt x="380185" y="-6900"/>
                    <a:pt x="415237" y="2625"/>
                  </a:cubicBezTo>
                  <a:cubicBezTo>
                    <a:pt x="454766" y="13198"/>
                    <a:pt x="464196" y="51965"/>
                    <a:pt x="445146" y="94922"/>
                  </a:cubicBezTo>
                  <a:cubicBezTo>
                    <a:pt x="403902" y="188077"/>
                    <a:pt x="356563" y="280088"/>
                    <a:pt x="329131" y="377434"/>
                  </a:cubicBezTo>
                  <a:cubicBezTo>
                    <a:pt x="304657" y="470485"/>
                    <a:pt x="291010" y="566050"/>
                    <a:pt x="288459" y="662231"/>
                  </a:cubicBezTo>
                  <a:cubicBezTo>
                    <a:pt x="281982" y="814631"/>
                    <a:pt x="287126" y="967031"/>
                    <a:pt x="286173" y="1119432"/>
                  </a:cubicBezTo>
                  <a:cubicBezTo>
                    <a:pt x="286173" y="1141815"/>
                    <a:pt x="292650" y="1151340"/>
                    <a:pt x="313891" y="1160389"/>
                  </a:cubicBezTo>
                  <a:cubicBezTo>
                    <a:pt x="405045" y="1198870"/>
                    <a:pt x="455337" y="1270498"/>
                    <a:pt x="456290" y="1370511"/>
                  </a:cubicBezTo>
                  <a:cubicBezTo>
                    <a:pt x="458385" y="1576441"/>
                    <a:pt x="457147" y="1782372"/>
                    <a:pt x="456290" y="1988302"/>
                  </a:cubicBezTo>
                  <a:cubicBezTo>
                    <a:pt x="456290" y="2034975"/>
                    <a:pt x="435240" y="2055930"/>
                    <a:pt x="388662" y="2056120"/>
                  </a:cubicBezTo>
                  <a:cubicBezTo>
                    <a:pt x="298842" y="2056596"/>
                    <a:pt x="208640" y="2056311"/>
                    <a:pt x="114057" y="2056311"/>
                  </a:cubicBezTo>
                  <a:close/>
                  <a:moveTo>
                    <a:pt x="114057" y="1482144"/>
                  </a:moveTo>
                  <a:lnTo>
                    <a:pt x="341990" y="1482144"/>
                  </a:lnTo>
                  <a:cubicBezTo>
                    <a:pt x="341990" y="1440329"/>
                    <a:pt x="343800" y="1401086"/>
                    <a:pt x="341990" y="1362033"/>
                  </a:cubicBezTo>
                  <a:cubicBezTo>
                    <a:pt x="337768" y="1302146"/>
                    <a:pt x="287724" y="1255855"/>
                    <a:pt x="227690" y="1256306"/>
                  </a:cubicBezTo>
                  <a:cubicBezTo>
                    <a:pt x="167855" y="1256394"/>
                    <a:pt x="118394" y="1302977"/>
                    <a:pt x="114723" y="1362700"/>
                  </a:cubicBezTo>
                  <a:cubicBezTo>
                    <a:pt x="112628" y="1401657"/>
                    <a:pt x="114342" y="1440900"/>
                    <a:pt x="114342" y="1482144"/>
                  </a:cubicBezTo>
                  <a:close/>
                  <a:moveTo>
                    <a:pt x="340752" y="1601016"/>
                  </a:moveTo>
                  <a:lnTo>
                    <a:pt x="116438" y="1601016"/>
                  </a:lnTo>
                  <a:lnTo>
                    <a:pt x="116438" y="1710934"/>
                  </a:lnTo>
                  <a:lnTo>
                    <a:pt x="341228" y="1710934"/>
                  </a:lnTo>
                  <a:close/>
                  <a:moveTo>
                    <a:pt x="340752" y="1940296"/>
                  </a:moveTo>
                  <a:lnTo>
                    <a:pt x="340752" y="1829997"/>
                  </a:lnTo>
                  <a:lnTo>
                    <a:pt x="116438" y="1829997"/>
                  </a:lnTo>
                  <a:lnTo>
                    <a:pt x="116438" y="1940296"/>
                  </a:lnTo>
                  <a:close/>
                </a:path>
              </a:pathLst>
            </a:custGeom>
            <a:grpFill/>
            <a:ln w="9525" cap="flat">
              <a:noFill/>
              <a:prstDash val="solid"/>
              <a:miter/>
            </a:ln>
          </p:spPr>
          <p:txBody>
            <a:bodyPr rtlCol="0" anchor="ctr"/>
            <a:lstStyle/>
            <a:p>
              <a:endParaRPr lang="en-RO"/>
            </a:p>
          </p:txBody>
        </p:sp>
        <p:sp>
          <p:nvSpPr>
            <p:cNvPr id="42" name="Freeform 41">
              <a:extLst>
                <a:ext uri="{FF2B5EF4-FFF2-40B4-BE49-F238E27FC236}">
                  <a16:creationId xmlns:a16="http://schemas.microsoft.com/office/drawing/2014/main" id="{6397A3BA-576E-3B46-AF70-B1C211EAA75E}"/>
                </a:ext>
              </a:extLst>
            </p:cNvPr>
            <p:cNvSpPr/>
            <p:nvPr/>
          </p:nvSpPr>
          <p:spPr>
            <a:xfrm>
              <a:off x="4800693" y="4457509"/>
              <a:ext cx="457200" cy="457200"/>
            </a:xfrm>
            <a:custGeom>
              <a:avLst/>
              <a:gdLst>
                <a:gd name="connsiteX0" fmla="*/ 228739 w 457200"/>
                <a:gd name="connsiteY0" fmla="*/ 147 h 457200"/>
                <a:gd name="connsiteX1" fmla="*/ 457337 w 457200"/>
                <a:gd name="connsiteY1" fmla="*/ 228749 h 457200"/>
                <a:gd name="connsiteX2" fmla="*/ 228736 w 457200"/>
                <a:gd name="connsiteY2" fmla="*/ 457347 h 457200"/>
                <a:gd name="connsiteX3" fmla="*/ 139 w 457200"/>
                <a:gd name="connsiteY3" fmla="*/ 229605 h 457200"/>
                <a:gd name="connsiteX4" fmla="*/ 227880 w 457200"/>
                <a:gd name="connsiteY4" fmla="*/ 149 h 457200"/>
                <a:gd name="connsiteX5" fmla="*/ 228739 w 457200"/>
                <a:gd name="connsiteY5" fmla="*/ 147 h 457200"/>
                <a:gd name="connsiteX6" fmla="*/ 228739 w 457200"/>
                <a:gd name="connsiteY6" fmla="*/ 114447 h 457200"/>
                <a:gd name="connsiteX7" fmla="*/ 114448 w 457200"/>
                <a:gd name="connsiteY7" fmla="*/ 228756 h 457200"/>
                <a:gd name="connsiteX8" fmla="*/ 228757 w 457200"/>
                <a:gd name="connsiteY8" fmla="*/ 343047 h 457200"/>
                <a:gd name="connsiteX9" fmla="*/ 343048 w 457200"/>
                <a:gd name="connsiteY9" fmla="*/ 228739 h 457200"/>
                <a:gd name="connsiteX10" fmla="*/ 343039 w 457200"/>
                <a:gd name="connsiteY10" fmla="*/ 227319 h 457200"/>
                <a:gd name="connsiteX11" fmla="*/ 228453 w 457200"/>
                <a:gd name="connsiteY11" fmla="*/ 114638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7200" h="457200">
                  <a:moveTo>
                    <a:pt x="228739" y="147"/>
                  </a:moveTo>
                  <a:cubicBezTo>
                    <a:pt x="354991" y="148"/>
                    <a:pt x="457338" y="102497"/>
                    <a:pt x="457337" y="228749"/>
                  </a:cubicBezTo>
                  <a:cubicBezTo>
                    <a:pt x="457336" y="355001"/>
                    <a:pt x="354988" y="457348"/>
                    <a:pt x="228736" y="457347"/>
                  </a:cubicBezTo>
                  <a:cubicBezTo>
                    <a:pt x="102819" y="457347"/>
                    <a:pt x="611" y="355521"/>
                    <a:pt x="139" y="229605"/>
                  </a:cubicBezTo>
                  <a:cubicBezTo>
                    <a:pt x="-335" y="103353"/>
                    <a:pt x="101629" y="622"/>
                    <a:pt x="227880" y="149"/>
                  </a:cubicBezTo>
                  <a:cubicBezTo>
                    <a:pt x="228166" y="148"/>
                    <a:pt x="228453" y="147"/>
                    <a:pt x="228739" y="147"/>
                  </a:cubicBezTo>
                  <a:close/>
                  <a:moveTo>
                    <a:pt x="228739" y="114447"/>
                  </a:moveTo>
                  <a:cubicBezTo>
                    <a:pt x="165613" y="114452"/>
                    <a:pt x="114443" y="165630"/>
                    <a:pt x="114448" y="228756"/>
                  </a:cubicBezTo>
                  <a:cubicBezTo>
                    <a:pt x="114453" y="291882"/>
                    <a:pt x="165631" y="343052"/>
                    <a:pt x="228757" y="343047"/>
                  </a:cubicBezTo>
                  <a:cubicBezTo>
                    <a:pt x="291883" y="343043"/>
                    <a:pt x="343053" y="291865"/>
                    <a:pt x="343048" y="228739"/>
                  </a:cubicBezTo>
                  <a:cubicBezTo>
                    <a:pt x="343048" y="228265"/>
                    <a:pt x="343045" y="227792"/>
                    <a:pt x="343039" y="227319"/>
                  </a:cubicBezTo>
                  <a:cubicBezTo>
                    <a:pt x="342152" y="164714"/>
                    <a:pt x="291064" y="114475"/>
                    <a:pt x="228453" y="114638"/>
                  </a:cubicBezTo>
                  <a:close/>
                </a:path>
              </a:pathLst>
            </a:custGeom>
            <a:grpFill/>
            <a:ln w="9525" cap="flat">
              <a:noFill/>
              <a:prstDash val="solid"/>
              <a:miter/>
            </a:ln>
          </p:spPr>
          <p:txBody>
            <a:bodyPr rtlCol="0" anchor="ctr"/>
            <a:lstStyle/>
            <a:p>
              <a:endParaRPr lang="en-RO"/>
            </a:p>
          </p:txBody>
        </p:sp>
        <p:sp>
          <p:nvSpPr>
            <p:cNvPr id="43" name="Freeform 42">
              <a:extLst>
                <a:ext uri="{FF2B5EF4-FFF2-40B4-BE49-F238E27FC236}">
                  <a16:creationId xmlns:a16="http://schemas.microsoft.com/office/drawing/2014/main" id="{6853BA34-5EF8-D44B-9DC8-6BC24F089308}"/>
                </a:ext>
              </a:extLst>
            </p:cNvPr>
            <p:cNvSpPr/>
            <p:nvPr/>
          </p:nvSpPr>
          <p:spPr>
            <a:xfrm>
              <a:off x="3772566" y="4457502"/>
              <a:ext cx="456639" cy="457207"/>
            </a:xfrm>
            <a:custGeom>
              <a:avLst/>
              <a:gdLst>
                <a:gd name="connsiteX0" fmla="*/ 228737 w 456639"/>
                <a:gd name="connsiteY0" fmla="*/ 457355 h 457207"/>
                <a:gd name="connsiteX1" fmla="*/ 137 w 456639"/>
                <a:gd name="connsiteY1" fmla="*/ 228755 h 457207"/>
                <a:gd name="connsiteX2" fmla="*/ 226356 w 456639"/>
                <a:gd name="connsiteY2" fmla="*/ 155 h 457207"/>
                <a:gd name="connsiteX3" fmla="*/ 456769 w 456639"/>
                <a:gd name="connsiteY3" fmla="*/ 226927 h 457207"/>
                <a:gd name="connsiteX4" fmla="*/ 456766 w 456639"/>
                <a:gd name="connsiteY4" fmla="*/ 230946 h 457207"/>
                <a:gd name="connsiteX5" fmla="*/ 228737 w 456639"/>
                <a:gd name="connsiteY5" fmla="*/ 457355 h 457207"/>
                <a:gd name="connsiteX6" fmla="*/ 342371 w 456639"/>
                <a:gd name="connsiteY6" fmla="*/ 229422 h 457207"/>
                <a:gd name="connsiteX7" fmla="*/ 229785 w 456639"/>
                <a:gd name="connsiteY7" fmla="*/ 115122 h 457207"/>
                <a:gd name="connsiteX8" fmla="*/ 114155 w 456639"/>
                <a:gd name="connsiteY8" fmla="*/ 228076 h 457207"/>
                <a:gd name="connsiteX9" fmla="*/ 114152 w 456639"/>
                <a:gd name="connsiteY9" fmla="*/ 230374 h 457207"/>
                <a:gd name="connsiteX10" fmla="*/ 228452 w 456639"/>
                <a:gd name="connsiteY10" fmla="*/ 343341 h 457207"/>
                <a:gd name="connsiteX11" fmla="*/ 342371 w 456639"/>
                <a:gd name="connsiteY11" fmla="*/ 229422 h 45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639" h="457207">
                  <a:moveTo>
                    <a:pt x="228737" y="457355"/>
                  </a:moveTo>
                  <a:cubicBezTo>
                    <a:pt x="102485" y="457355"/>
                    <a:pt x="137" y="355007"/>
                    <a:pt x="137" y="228755"/>
                  </a:cubicBezTo>
                  <a:cubicBezTo>
                    <a:pt x="130" y="103427"/>
                    <a:pt x="101035" y="1460"/>
                    <a:pt x="226356" y="155"/>
                  </a:cubicBezTo>
                  <a:cubicBezTo>
                    <a:pt x="352604" y="-850"/>
                    <a:pt x="455764" y="100679"/>
                    <a:pt x="456769" y="226927"/>
                  </a:cubicBezTo>
                  <a:cubicBezTo>
                    <a:pt x="456780" y="228267"/>
                    <a:pt x="456779" y="229606"/>
                    <a:pt x="456766" y="230946"/>
                  </a:cubicBezTo>
                  <a:cubicBezTo>
                    <a:pt x="455260" y="355990"/>
                    <a:pt x="353789" y="456740"/>
                    <a:pt x="228737" y="457355"/>
                  </a:cubicBezTo>
                  <a:close/>
                  <a:moveTo>
                    <a:pt x="342371" y="229422"/>
                  </a:moveTo>
                  <a:cubicBezTo>
                    <a:pt x="342378" y="166959"/>
                    <a:pt x="292241" y="116059"/>
                    <a:pt x="229785" y="115122"/>
                  </a:cubicBezTo>
                  <a:cubicBezTo>
                    <a:pt x="166663" y="114383"/>
                    <a:pt x="114894" y="164955"/>
                    <a:pt x="114155" y="228076"/>
                  </a:cubicBezTo>
                  <a:cubicBezTo>
                    <a:pt x="114146" y="228842"/>
                    <a:pt x="114145" y="229608"/>
                    <a:pt x="114152" y="230374"/>
                  </a:cubicBezTo>
                  <a:cubicBezTo>
                    <a:pt x="114882" y="292979"/>
                    <a:pt x="165842" y="343345"/>
                    <a:pt x="228452" y="343341"/>
                  </a:cubicBezTo>
                  <a:cubicBezTo>
                    <a:pt x="291173" y="342874"/>
                    <a:pt x="341904" y="292143"/>
                    <a:pt x="342371" y="229422"/>
                  </a:cubicBezTo>
                  <a:close/>
                </a:path>
              </a:pathLst>
            </a:custGeom>
            <a:grpFill/>
            <a:ln w="9525" cap="flat">
              <a:noFill/>
              <a:prstDash val="solid"/>
              <a:miter/>
            </a:ln>
          </p:spPr>
          <p:txBody>
            <a:bodyPr rtlCol="0" anchor="ctr"/>
            <a:lstStyle/>
            <a:p>
              <a:endParaRPr lang="en-RO"/>
            </a:p>
          </p:txBody>
        </p:sp>
        <p:sp>
          <p:nvSpPr>
            <p:cNvPr id="44" name="Freeform 43">
              <a:extLst>
                <a:ext uri="{FF2B5EF4-FFF2-40B4-BE49-F238E27FC236}">
                  <a16:creationId xmlns:a16="http://schemas.microsoft.com/office/drawing/2014/main" id="{CEAFBD27-FEE9-9341-B2E8-B8FF1728C6A5}"/>
                </a:ext>
              </a:extLst>
            </p:cNvPr>
            <p:cNvSpPr/>
            <p:nvPr/>
          </p:nvSpPr>
          <p:spPr>
            <a:xfrm>
              <a:off x="4458461" y="2743295"/>
              <a:ext cx="113442" cy="113538"/>
            </a:xfrm>
            <a:custGeom>
              <a:avLst/>
              <a:gdLst>
                <a:gd name="connsiteX0" fmla="*/ 57192 w 113442"/>
                <a:gd name="connsiteY0" fmla="*/ 147 h 113538"/>
                <a:gd name="connsiteX1" fmla="*/ 113580 w 113442"/>
                <a:gd name="connsiteY1" fmla="*/ 57297 h 113538"/>
                <a:gd name="connsiteX2" fmla="*/ 56430 w 113442"/>
                <a:gd name="connsiteY2" fmla="*/ 113685 h 113538"/>
                <a:gd name="connsiteX3" fmla="*/ 137 w 113442"/>
                <a:gd name="connsiteY3" fmla="*/ 56535 h 113538"/>
                <a:gd name="connsiteX4" fmla="*/ 57192 w 113442"/>
                <a:gd name="connsiteY4" fmla="*/ 147 h 11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42" h="113538">
                  <a:moveTo>
                    <a:pt x="57192" y="147"/>
                  </a:moveTo>
                  <a:cubicBezTo>
                    <a:pt x="88457" y="564"/>
                    <a:pt x="113583" y="26030"/>
                    <a:pt x="113580" y="57297"/>
                  </a:cubicBezTo>
                  <a:cubicBezTo>
                    <a:pt x="112911" y="88455"/>
                    <a:pt x="87593" y="113435"/>
                    <a:pt x="56430" y="113685"/>
                  </a:cubicBezTo>
                  <a:cubicBezTo>
                    <a:pt x="25202" y="113217"/>
                    <a:pt x="134" y="87767"/>
                    <a:pt x="137" y="56535"/>
                  </a:cubicBezTo>
                  <a:cubicBezTo>
                    <a:pt x="554" y="25307"/>
                    <a:pt x="25961" y="197"/>
                    <a:pt x="57192" y="147"/>
                  </a:cubicBezTo>
                  <a:close/>
                </a:path>
              </a:pathLst>
            </a:custGeom>
            <a:grpFill/>
            <a:ln w="9525" cap="flat">
              <a:noFill/>
              <a:prstDash val="solid"/>
              <a:miter/>
            </a:ln>
          </p:spPr>
          <p:txBody>
            <a:bodyPr rtlCol="0" anchor="ctr"/>
            <a:lstStyle/>
            <a:p>
              <a:endParaRPr lang="en-RO"/>
            </a:p>
          </p:txBody>
        </p:sp>
      </p:grpSp>
      <p:grpSp>
        <p:nvGrpSpPr>
          <p:cNvPr id="45" name="Graphic 36">
            <a:extLst>
              <a:ext uri="{FF2B5EF4-FFF2-40B4-BE49-F238E27FC236}">
                <a16:creationId xmlns:a16="http://schemas.microsoft.com/office/drawing/2014/main" id="{379079C6-2EF4-C24C-BBD1-F6FCD5C6C1DF}"/>
              </a:ext>
            </a:extLst>
          </p:cNvPr>
          <p:cNvGrpSpPr>
            <a:grpSpLocks noChangeAspect="1"/>
          </p:cNvGrpSpPr>
          <p:nvPr/>
        </p:nvGrpSpPr>
        <p:grpSpPr>
          <a:xfrm>
            <a:off x="6247200" y="3076672"/>
            <a:ext cx="537600" cy="576000"/>
            <a:chOff x="2971800" y="1714500"/>
            <a:chExt cx="3200400" cy="3429000"/>
          </a:xfrm>
          <a:solidFill>
            <a:srgbClr val="3C6C9D">
              <a:alpha val="70000"/>
            </a:srgbClr>
          </a:solidFill>
        </p:grpSpPr>
        <p:sp>
          <p:nvSpPr>
            <p:cNvPr id="46" name="Freeform 45">
              <a:extLst>
                <a:ext uri="{FF2B5EF4-FFF2-40B4-BE49-F238E27FC236}">
                  <a16:creationId xmlns:a16="http://schemas.microsoft.com/office/drawing/2014/main" id="{EEA44467-73BE-0949-905E-9E5B930EDF43}"/>
                </a:ext>
              </a:extLst>
            </p:cNvPr>
            <p:cNvSpPr/>
            <p:nvPr/>
          </p:nvSpPr>
          <p:spPr>
            <a:xfrm>
              <a:off x="3542796" y="1714413"/>
              <a:ext cx="1942583" cy="3430214"/>
            </a:xfrm>
            <a:custGeom>
              <a:avLst/>
              <a:gdLst>
                <a:gd name="connsiteX0" fmla="*/ 913231 w 1942583"/>
                <a:gd name="connsiteY0" fmla="*/ 124059 h 3430214"/>
                <a:gd name="connsiteX1" fmla="*/ 687013 w 1942583"/>
                <a:gd name="connsiteY1" fmla="*/ 396760 h 3430214"/>
                <a:gd name="connsiteX2" fmla="*/ 687013 w 1942583"/>
                <a:gd name="connsiteY2" fmla="*/ 832529 h 3430214"/>
                <a:gd name="connsiteX3" fmla="*/ 686060 w 1942583"/>
                <a:gd name="connsiteY3" fmla="*/ 864533 h 3430214"/>
                <a:gd name="connsiteX4" fmla="*/ 629196 w 1942583"/>
                <a:gd name="connsiteY4" fmla="*/ 913682 h 3430214"/>
                <a:gd name="connsiteX5" fmla="*/ 573189 w 1942583"/>
                <a:gd name="connsiteY5" fmla="*/ 863961 h 3430214"/>
                <a:gd name="connsiteX6" fmla="*/ 572332 w 1942583"/>
                <a:gd name="connsiteY6" fmla="*/ 828338 h 3430214"/>
                <a:gd name="connsiteX7" fmla="*/ 572808 w 1942583"/>
                <a:gd name="connsiteY7" fmla="*/ 396189 h 3430214"/>
                <a:gd name="connsiteX8" fmla="*/ 975140 w 1942583"/>
                <a:gd name="connsiteY8" fmla="*/ 160 h 3430214"/>
                <a:gd name="connsiteX9" fmla="*/ 986860 w 1942583"/>
                <a:gd name="connsiteY9" fmla="*/ 425 h 3430214"/>
                <a:gd name="connsiteX10" fmla="*/ 1371003 w 1942583"/>
                <a:gd name="connsiteY10" fmla="*/ 382282 h 3430214"/>
                <a:gd name="connsiteX11" fmla="*/ 1372622 w 1942583"/>
                <a:gd name="connsiteY11" fmla="*/ 1078655 h 3430214"/>
                <a:gd name="connsiteX12" fmla="*/ 1327283 w 1942583"/>
                <a:gd name="connsiteY12" fmla="*/ 1144377 h 3430214"/>
                <a:gd name="connsiteX13" fmla="*/ 940949 w 1942583"/>
                <a:gd name="connsiteY13" fmla="*/ 1336497 h 3430214"/>
                <a:gd name="connsiteX14" fmla="*/ 914660 w 1942583"/>
                <a:gd name="connsiteY14" fmla="*/ 1376502 h 3430214"/>
                <a:gd name="connsiteX15" fmla="*/ 915327 w 1942583"/>
                <a:gd name="connsiteY15" fmla="*/ 2148027 h 3430214"/>
                <a:gd name="connsiteX16" fmla="*/ 916470 w 1942583"/>
                <a:gd name="connsiteY16" fmla="*/ 2170030 h 3430214"/>
                <a:gd name="connsiteX17" fmla="*/ 1029532 w 1942583"/>
                <a:gd name="connsiteY17" fmla="*/ 2170030 h 3430214"/>
                <a:gd name="connsiteX18" fmla="*/ 1029532 w 1942583"/>
                <a:gd name="connsiteY18" fmla="*/ 1457178 h 3430214"/>
                <a:gd name="connsiteX19" fmla="*/ 1030484 w 1942583"/>
                <a:gd name="connsiteY19" fmla="*/ 1421555 h 3430214"/>
                <a:gd name="connsiteX20" fmla="*/ 1086872 w 1942583"/>
                <a:gd name="connsiteY20" fmla="*/ 1372406 h 3430214"/>
                <a:gd name="connsiteX21" fmla="*/ 1142879 w 1942583"/>
                <a:gd name="connsiteY21" fmla="*/ 1421936 h 3430214"/>
                <a:gd name="connsiteX22" fmla="*/ 1143832 w 1942583"/>
                <a:gd name="connsiteY22" fmla="*/ 1461179 h 3430214"/>
                <a:gd name="connsiteX23" fmla="*/ 1143832 w 1942583"/>
                <a:gd name="connsiteY23" fmla="*/ 2968415 h 3430214"/>
                <a:gd name="connsiteX24" fmla="*/ 1486732 w 1942583"/>
                <a:gd name="connsiteY24" fmla="*/ 3314554 h 3430214"/>
                <a:gd name="connsiteX25" fmla="*/ 1802200 w 1942583"/>
                <a:gd name="connsiteY25" fmla="*/ 3102717 h 3430214"/>
                <a:gd name="connsiteX26" fmla="*/ 1731048 w 1942583"/>
                <a:gd name="connsiteY26" fmla="*/ 2732862 h 3430214"/>
                <a:gd name="connsiteX27" fmla="*/ 1359573 w 1942583"/>
                <a:gd name="connsiteY27" fmla="*/ 2653519 h 3430214"/>
                <a:gd name="connsiteX28" fmla="*/ 1343190 w 1942583"/>
                <a:gd name="connsiteY28" fmla="*/ 2660377 h 3430214"/>
                <a:gd name="connsiteX29" fmla="*/ 1257465 w 1942583"/>
                <a:gd name="connsiteY29" fmla="*/ 2603227 h 3430214"/>
                <a:gd name="connsiteX30" fmla="*/ 1257465 w 1942583"/>
                <a:gd name="connsiteY30" fmla="*/ 2485402 h 3430214"/>
                <a:gd name="connsiteX31" fmla="*/ 1257465 w 1942583"/>
                <a:gd name="connsiteY31" fmla="*/ 1342402 h 3430214"/>
                <a:gd name="connsiteX32" fmla="*/ 1258417 w 1942583"/>
                <a:gd name="connsiteY32" fmla="*/ 1306779 h 3430214"/>
                <a:gd name="connsiteX33" fmla="*/ 1314710 w 1942583"/>
                <a:gd name="connsiteY33" fmla="*/ 1257534 h 3430214"/>
                <a:gd name="connsiteX34" fmla="*/ 1370812 w 1942583"/>
                <a:gd name="connsiteY34" fmla="*/ 1306969 h 3430214"/>
                <a:gd name="connsiteX35" fmla="*/ 1371765 w 1942583"/>
                <a:gd name="connsiteY35" fmla="*/ 1342593 h 3430214"/>
                <a:gd name="connsiteX36" fmla="*/ 1371765 w 1942583"/>
                <a:gd name="connsiteY36" fmla="*/ 2528932 h 3430214"/>
                <a:gd name="connsiteX37" fmla="*/ 1643608 w 1942583"/>
                <a:gd name="connsiteY37" fmla="*/ 2543219 h 3430214"/>
                <a:gd name="connsiteX38" fmla="*/ 1935454 w 1942583"/>
                <a:gd name="connsiteY38" fmla="*/ 3056998 h 3430214"/>
                <a:gd name="connsiteX39" fmla="*/ 1472825 w 1942583"/>
                <a:gd name="connsiteY39" fmla="*/ 3429235 h 3430214"/>
                <a:gd name="connsiteX40" fmla="*/ 1034675 w 1942583"/>
                <a:gd name="connsiteY40" fmla="*/ 3041377 h 3430214"/>
                <a:gd name="connsiteX41" fmla="*/ 1028770 w 1942583"/>
                <a:gd name="connsiteY41" fmla="*/ 2952508 h 3430214"/>
                <a:gd name="connsiteX42" fmla="*/ 1028770 w 1942583"/>
                <a:gd name="connsiteY42" fmla="*/ 2517787 h 3430214"/>
                <a:gd name="connsiteX43" fmla="*/ 914470 w 1942583"/>
                <a:gd name="connsiteY43" fmla="*/ 2517787 h 3430214"/>
                <a:gd name="connsiteX44" fmla="*/ 914470 w 1942583"/>
                <a:gd name="connsiteY44" fmla="*/ 2555125 h 3430214"/>
                <a:gd name="connsiteX45" fmla="*/ 914470 w 1942583"/>
                <a:gd name="connsiteY45" fmla="*/ 2976607 h 3430214"/>
                <a:gd name="connsiteX46" fmla="*/ 508038 w 1942583"/>
                <a:gd name="connsiteY46" fmla="*/ 3426472 h 3430214"/>
                <a:gd name="connsiteX47" fmla="*/ 20263 w 1942583"/>
                <a:gd name="connsiteY47" fmla="*/ 3098812 h 3430214"/>
                <a:gd name="connsiteX48" fmla="*/ 154851 w 1942583"/>
                <a:gd name="connsiteY48" fmla="*/ 2632087 h 3430214"/>
                <a:gd name="connsiteX49" fmla="*/ 637578 w 1942583"/>
                <a:gd name="connsiteY49" fmla="*/ 2551887 h 3430214"/>
                <a:gd name="connsiteX50" fmla="*/ 659866 w 1942583"/>
                <a:gd name="connsiteY50" fmla="*/ 2563031 h 3430214"/>
                <a:gd name="connsiteX51" fmla="*/ 684917 w 1942583"/>
                <a:gd name="connsiteY51" fmla="*/ 2636755 h 3430214"/>
                <a:gd name="connsiteX52" fmla="*/ 612813 w 1942583"/>
                <a:gd name="connsiteY52" fmla="*/ 2665330 h 3430214"/>
                <a:gd name="connsiteX53" fmla="*/ 514324 w 1942583"/>
                <a:gd name="connsiteY53" fmla="*/ 2635231 h 3430214"/>
                <a:gd name="connsiteX54" fmla="*/ 121468 w 1942583"/>
                <a:gd name="connsiteY54" fmla="*/ 2910470 h 3430214"/>
                <a:gd name="connsiteX55" fmla="*/ 121132 w 1942583"/>
                <a:gd name="connsiteY55" fmla="*/ 2912408 h 3430214"/>
                <a:gd name="connsiteX56" fmla="*/ 395833 w 1942583"/>
                <a:gd name="connsiteY56" fmla="*/ 3308362 h 3430214"/>
                <a:gd name="connsiteX57" fmla="*/ 794264 w 1942583"/>
                <a:gd name="connsiteY57" fmla="*/ 3033757 h 3430214"/>
                <a:gd name="connsiteX58" fmla="*/ 800646 w 1942583"/>
                <a:gd name="connsiteY58" fmla="*/ 2948603 h 3430214"/>
                <a:gd name="connsiteX59" fmla="*/ 800074 w 1942583"/>
                <a:gd name="connsiteY59" fmla="*/ 1341450 h 3430214"/>
                <a:gd name="connsiteX60" fmla="*/ 857224 w 1942583"/>
                <a:gd name="connsiteY60" fmla="*/ 1250200 h 3430214"/>
                <a:gd name="connsiteX61" fmla="*/ 1230985 w 1942583"/>
                <a:gd name="connsiteY61" fmla="*/ 1064748 h 3430214"/>
                <a:gd name="connsiteX62" fmla="*/ 1258798 w 1942583"/>
                <a:gd name="connsiteY62" fmla="*/ 1021981 h 3430214"/>
                <a:gd name="connsiteX63" fmla="*/ 1257941 w 1942583"/>
                <a:gd name="connsiteY63" fmla="*/ 400570 h 3430214"/>
                <a:gd name="connsiteX64" fmla="*/ 1049344 w 1942583"/>
                <a:gd name="connsiteY64" fmla="*/ 125202 h 3430214"/>
                <a:gd name="connsiteX65" fmla="*/ 1029627 w 1942583"/>
                <a:gd name="connsiteY65" fmla="*/ 122250 h 3430214"/>
                <a:gd name="connsiteX66" fmla="*/ 1029627 w 1942583"/>
                <a:gd name="connsiteY66" fmla="*/ 248551 h 3430214"/>
                <a:gd name="connsiteX67" fmla="*/ 1030389 w 1942583"/>
                <a:gd name="connsiteY67" fmla="*/ 830719 h 3430214"/>
                <a:gd name="connsiteX68" fmla="*/ 981145 w 1942583"/>
                <a:gd name="connsiteY68" fmla="*/ 921397 h 3430214"/>
                <a:gd name="connsiteX69" fmla="*/ 715778 w 1942583"/>
                <a:gd name="connsiteY69" fmla="*/ 1096086 h 3430214"/>
                <a:gd name="connsiteX70" fmla="*/ 686060 w 1942583"/>
                <a:gd name="connsiteY70" fmla="*/ 1153807 h 3430214"/>
                <a:gd name="connsiteX71" fmla="*/ 686632 w 1942583"/>
                <a:gd name="connsiteY71" fmla="*/ 2371674 h 3430214"/>
                <a:gd name="connsiteX72" fmla="*/ 685679 w 1942583"/>
                <a:gd name="connsiteY72" fmla="*/ 2407297 h 3430214"/>
                <a:gd name="connsiteX73" fmla="*/ 629482 w 1942583"/>
                <a:gd name="connsiteY73" fmla="*/ 2456732 h 3430214"/>
                <a:gd name="connsiteX74" fmla="*/ 573189 w 1942583"/>
                <a:gd name="connsiteY74" fmla="*/ 2407393 h 3430214"/>
                <a:gd name="connsiteX75" fmla="*/ 572332 w 1942583"/>
                <a:gd name="connsiteY75" fmla="*/ 2375293 h 3430214"/>
                <a:gd name="connsiteX76" fmla="*/ 571570 w 1942583"/>
                <a:gd name="connsiteY76" fmla="*/ 1111040 h 3430214"/>
                <a:gd name="connsiteX77" fmla="*/ 619195 w 1942583"/>
                <a:gd name="connsiteY77" fmla="*/ 1023219 h 3430214"/>
                <a:gd name="connsiteX78" fmla="*/ 892467 w 1942583"/>
                <a:gd name="connsiteY78" fmla="*/ 841101 h 3430214"/>
                <a:gd name="connsiteX79" fmla="*/ 914374 w 1942583"/>
                <a:gd name="connsiteY79" fmla="*/ 805859 h 3430214"/>
                <a:gd name="connsiteX80" fmla="*/ 915136 w 1942583"/>
                <a:gd name="connsiteY80" fmla="*/ 134442 h 3430214"/>
                <a:gd name="connsiteX81" fmla="*/ 913231 w 1942583"/>
                <a:gd name="connsiteY81" fmla="*/ 124059 h 3430214"/>
                <a:gd name="connsiteX82" fmla="*/ 916946 w 1942583"/>
                <a:gd name="connsiteY82" fmla="*/ 2398344 h 3430214"/>
                <a:gd name="connsiteX83" fmla="*/ 1027246 w 1942583"/>
                <a:gd name="connsiteY83" fmla="*/ 2398344 h 3430214"/>
                <a:gd name="connsiteX84" fmla="*/ 1027246 w 1942583"/>
                <a:gd name="connsiteY84" fmla="*/ 2288711 h 3430214"/>
                <a:gd name="connsiteX85" fmla="*/ 916946 w 1942583"/>
                <a:gd name="connsiteY85" fmla="*/ 2288711 h 343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942583" h="3430214">
                  <a:moveTo>
                    <a:pt x="913231" y="124059"/>
                  </a:moveTo>
                  <a:cubicBezTo>
                    <a:pt x="791978" y="137299"/>
                    <a:pt x="688156" y="261219"/>
                    <a:pt x="687013" y="396760"/>
                  </a:cubicBezTo>
                  <a:cubicBezTo>
                    <a:pt x="685679" y="542016"/>
                    <a:pt x="687013" y="687273"/>
                    <a:pt x="687013" y="832529"/>
                  </a:cubicBezTo>
                  <a:cubicBezTo>
                    <a:pt x="687701" y="843203"/>
                    <a:pt x="687382" y="853919"/>
                    <a:pt x="686060" y="864533"/>
                  </a:cubicBezTo>
                  <a:cubicBezTo>
                    <a:pt x="679488" y="895299"/>
                    <a:pt x="660438" y="913872"/>
                    <a:pt x="629196" y="913682"/>
                  </a:cubicBezTo>
                  <a:cubicBezTo>
                    <a:pt x="597954" y="913491"/>
                    <a:pt x="578618" y="894632"/>
                    <a:pt x="573189" y="863961"/>
                  </a:cubicBezTo>
                  <a:cubicBezTo>
                    <a:pt x="571899" y="852132"/>
                    <a:pt x="571613" y="840215"/>
                    <a:pt x="572332" y="828338"/>
                  </a:cubicBezTo>
                  <a:cubicBezTo>
                    <a:pt x="572332" y="684320"/>
                    <a:pt x="570903" y="540207"/>
                    <a:pt x="572808" y="396189"/>
                  </a:cubicBezTo>
                  <a:cubicBezTo>
                    <a:pt x="574549" y="175727"/>
                    <a:pt x="754679" y="-1581"/>
                    <a:pt x="975140" y="160"/>
                  </a:cubicBezTo>
                  <a:cubicBezTo>
                    <a:pt x="979048" y="191"/>
                    <a:pt x="982955" y="279"/>
                    <a:pt x="986860" y="425"/>
                  </a:cubicBezTo>
                  <a:cubicBezTo>
                    <a:pt x="1192981" y="6426"/>
                    <a:pt x="1367860" y="175971"/>
                    <a:pt x="1371003" y="382282"/>
                  </a:cubicBezTo>
                  <a:cubicBezTo>
                    <a:pt x="1375003" y="614311"/>
                    <a:pt x="1372051" y="846531"/>
                    <a:pt x="1372622" y="1078655"/>
                  </a:cubicBezTo>
                  <a:cubicBezTo>
                    <a:pt x="1372622" y="1111802"/>
                    <a:pt x="1355572" y="1130376"/>
                    <a:pt x="1327283" y="1144377"/>
                  </a:cubicBezTo>
                  <a:cubicBezTo>
                    <a:pt x="1198315" y="1207909"/>
                    <a:pt x="1070013" y="1272870"/>
                    <a:pt x="940949" y="1336497"/>
                  </a:cubicBezTo>
                  <a:cubicBezTo>
                    <a:pt x="922947" y="1345355"/>
                    <a:pt x="914565" y="1354785"/>
                    <a:pt x="914660" y="1376502"/>
                  </a:cubicBezTo>
                  <a:cubicBezTo>
                    <a:pt x="915517" y="1633677"/>
                    <a:pt x="915232" y="1890852"/>
                    <a:pt x="915327" y="2148027"/>
                  </a:cubicBezTo>
                  <a:cubicBezTo>
                    <a:pt x="915327" y="2154790"/>
                    <a:pt x="915994" y="2161648"/>
                    <a:pt x="916470" y="2170030"/>
                  </a:cubicBezTo>
                  <a:lnTo>
                    <a:pt x="1029532" y="2170030"/>
                  </a:lnTo>
                  <a:lnTo>
                    <a:pt x="1029532" y="1457178"/>
                  </a:lnTo>
                  <a:cubicBezTo>
                    <a:pt x="1028796" y="1445299"/>
                    <a:pt x="1029115" y="1433378"/>
                    <a:pt x="1030484" y="1421555"/>
                  </a:cubicBezTo>
                  <a:cubicBezTo>
                    <a:pt x="1036104" y="1390694"/>
                    <a:pt x="1055249" y="1372311"/>
                    <a:pt x="1086872" y="1372406"/>
                  </a:cubicBezTo>
                  <a:cubicBezTo>
                    <a:pt x="1118495" y="1372501"/>
                    <a:pt x="1137450" y="1391456"/>
                    <a:pt x="1142879" y="1421936"/>
                  </a:cubicBezTo>
                  <a:cubicBezTo>
                    <a:pt x="1144295" y="1434967"/>
                    <a:pt x="1144614" y="1448094"/>
                    <a:pt x="1143832" y="1461179"/>
                  </a:cubicBezTo>
                  <a:cubicBezTo>
                    <a:pt x="1143832" y="1963527"/>
                    <a:pt x="1143832" y="2465940"/>
                    <a:pt x="1143832" y="2968415"/>
                  </a:cubicBezTo>
                  <a:cubicBezTo>
                    <a:pt x="1143832" y="3162249"/>
                    <a:pt x="1296803" y="3315125"/>
                    <a:pt x="1486732" y="3314554"/>
                  </a:cubicBezTo>
                  <a:cubicBezTo>
                    <a:pt x="1625356" y="3315239"/>
                    <a:pt x="1750373" y="3231291"/>
                    <a:pt x="1802200" y="3102717"/>
                  </a:cubicBezTo>
                  <a:cubicBezTo>
                    <a:pt x="1856302" y="2965462"/>
                    <a:pt x="1831632" y="2840113"/>
                    <a:pt x="1731048" y="2732862"/>
                  </a:cubicBezTo>
                  <a:cubicBezTo>
                    <a:pt x="1635357" y="2632475"/>
                    <a:pt x="1487926" y="2600985"/>
                    <a:pt x="1359573" y="2653519"/>
                  </a:cubicBezTo>
                  <a:cubicBezTo>
                    <a:pt x="1354048" y="2655709"/>
                    <a:pt x="1348714" y="2658281"/>
                    <a:pt x="1343190" y="2660377"/>
                  </a:cubicBezTo>
                  <a:cubicBezTo>
                    <a:pt x="1295565" y="2678188"/>
                    <a:pt x="1259084" y="2654662"/>
                    <a:pt x="1257465" y="2603227"/>
                  </a:cubicBezTo>
                  <a:cubicBezTo>
                    <a:pt x="1256608" y="2563984"/>
                    <a:pt x="1257465" y="2524741"/>
                    <a:pt x="1257465" y="2485402"/>
                  </a:cubicBezTo>
                  <a:lnTo>
                    <a:pt x="1257465" y="1342402"/>
                  </a:lnTo>
                  <a:cubicBezTo>
                    <a:pt x="1256729" y="1330523"/>
                    <a:pt x="1257048" y="1318602"/>
                    <a:pt x="1258417" y="1306779"/>
                  </a:cubicBezTo>
                  <a:cubicBezTo>
                    <a:pt x="1264037" y="1276013"/>
                    <a:pt x="1283087" y="1257439"/>
                    <a:pt x="1314710" y="1257534"/>
                  </a:cubicBezTo>
                  <a:cubicBezTo>
                    <a:pt x="1346333" y="1257630"/>
                    <a:pt x="1365193" y="1276584"/>
                    <a:pt x="1370812" y="1306969"/>
                  </a:cubicBezTo>
                  <a:cubicBezTo>
                    <a:pt x="1372182" y="1318792"/>
                    <a:pt x="1372500" y="1330713"/>
                    <a:pt x="1371765" y="1342593"/>
                  </a:cubicBezTo>
                  <a:lnTo>
                    <a:pt x="1371765" y="2528932"/>
                  </a:lnTo>
                  <a:cubicBezTo>
                    <a:pt x="1461798" y="2506703"/>
                    <a:pt x="1556401" y="2511675"/>
                    <a:pt x="1643608" y="2543219"/>
                  </a:cubicBezTo>
                  <a:cubicBezTo>
                    <a:pt x="1851825" y="2618371"/>
                    <a:pt x="1974697" y="2834398"/>
                    <a:pt x="1935454" y="3056998"/>
                  </a:cubicBezTo>
                  <a:cubicBezTo>
                    <a:pt x="1897354" y="3274739"/>
                    <a:pt x="1699520" y="3433616"/>
                    <a:pt x="1472825" y="3429235"/>
                  </a:cubicBezTo>
                  <a:cubicBezTo>
                    <a:pt x="1252151" y="3423036"/>
                    <a:pt x="1067601" y="3259669"/>
                    <a:pt x="1034675" y="3041377"/>
                  </a:cubicBezTo>
                  <a:cubicBezTo>
                    <a:pt x="1030657" y="3011926"/>
                    <a:pt x="1028684" y="2982232"/>
                    <a:pt x="1028770" y="2952508"/>
                  </a:cubicBezTo>
                  <a:cubicBezTo>
                    <a:pt x="1028198" y="2808586"/>
                    <a:pt x="1028770" y="2664568"/>
                    <a:pt x="1028770" y="2517787"/>
                  </a:cubicBezTo>
                  <a:lnTo>
                    <a:pt x="914470" y="2517787"/>
                  </a:lnTo>
                  <a:lnTo>
                    <a:pt x="914470" y="2555125"/>
                  </a:lnTo>
                  <a:cubicBezTo>
                    <a:pt x="914470" y="2695619"/>
                    <a:pt x="915613" y="2836113"/>
                    <a:pt x="914470" y="2976607"/>
                  </a:cubicBezTo>
                  <a:cubicBezTo>
                    <a:pt x="912469" y="3208731"/>
                    <a:pt x="744925" y="3393230"/>
                    <a:pt x="508038" y="3426472"/>
                  </a:cubicBezTo>
                  <a:cubicBezTo>
                    <a:pt x="296297" y="3456095"/>
                    <a:pt x="80270" y="3313601"/>
                    <a:pt x="20263" y="3098812"/>
                  </a:cubicBezTo>
                  <a:cubicBezTo>
                    <a:pt x="-30506" y="2917361"/>
                    <a:pt x="14929" y="2756865"/>
                    <a:pt x="154851" y="2632087"/>
                  </a:cubicBezTo>
                  <a:cubicBezTo>
                    <a:pt x="294773" y="2507310"/>
                    <a:pt x="460699" y="2482735"/>
                    <a:pt x="637578" y="2551887"/>
                  </a:cubicBezTo>
                  <a:cubicBezTo>
                    <a:pt x="645343" y="2554888"/>
                    <a:pt x="652806" y="2558620"/>
                    <a:pt x="659866" y="2563031"/>
                  </a:cubicBezTo>
                  <a:cubicBezTo>
                    <a:pt x="686030" y="2577426"/>
                    <a:pt x="696894" y="2609400"/>
                    <a:pt x="684917" y="2636755"/>
                  </a:cubicBezTo>
                  <a:cubicBezTo>
                    <a:pt x="673011" y="2663329"/>
                    <a:pt x="643388" y="2674855"/>
                    <a:pt x="612813" y="2665330"/>
                  </a:cubicBezTo>
                  <a:cubicBezTo>
                    <a:pt x="580047" y="2655043"/>
                    <a:pt x="547852" y="2641327"/>
                    <a:pt x="514324" y="2635231"/>
                  </a:cubicBezTo>
                  <a:cubicBezTo>
                    <a:pt x="329835" y="2602752"/>
                    <a:pt x="153947" y="2725981"/>
                    <a:pt x="121468" y="2910470"/>
                  </a:cubicBezTo>
                  <a:cubicBezTo>
                    <a:pt x="121354" y="2911116"/>
                    <a:pt x="121242" y="2911762"/>
                    <a:pt x="121132" y="2912408"/>
                  </a:cubicBezTo>
                  <a:cubicBezTo>
                    <a:pt x="88116" y="3097503"/>
                    <a:pt x="210896" y="3274478"/>
                    <a:pt x="395833" y="3308362"/>
                  </a:cubicBezTo>
                  <a:cubicBezTo>
                    <a:pt x="584238" y="3341795"/>
                    <a:pt x="762070" y="3219685"/>
                    <a:pt x="794264" y="3033757"/>
                  </a:cubicBezTo>
                  <a:cubicBezTo>
                    <a:pt x="798773" y="3005601"/>
                    <a:pt x="800908" y="2977116"/>
                    <a:pt x="800646" y="2948603"/>
                  </a:cubicBezTo>
                  <a:cubicBezTo>
                    <a:pt x="801027" y="2412917"/>
                    <a:pt x="800836" y="1877199"/>
                    <a:pt x="800074" y="1341450"/>
                  </a:cubicBezTo>
                  <a:cubicBezTo>
                    <a:pt x="800074" y="1295444"/>
                    <a:pt x="816172" y="1269917"/>
                    <a:pt x="857224" y="1250200"/>
                  </a:cubicBezTo>
                  <a:cubicBezTo>
                    <a:pt x="982573" y="1190097"/>
                    <a:pt x="1106208" y="1126375"/>
                    <a:pt x="1230985" y="1064748"/>
                  </a:cubicBezTo>
                  <a:cubicBezTo>
                    <a:pt x="1250035" y="1055223"/>
                    <a:pt x="1258894" y="1044936"/>
                    <a:pt x="1258798" y="1021981"/>
                  </a:cubicBezTo>
                  <a:cubicBezTo>
                    <a:pt x="1257751" y="814812"/>
                    <a:pt x="1258798" y="607739"/>
                    <a:pt x="1257941" y="400570"/>
                  </a:cubicBezTo>
                  <a:cubicBezTo>
                    <a:pt x="1258502" y="272230"/>
                    <a:pt x="1173041" y="159414"/>
                    <a:pt x="1049344" y="125202"/>
                  </a:cubicBezTo>
                  <a:cubicBezTo>
                    <a:pt x="1042828" y="123873"/>
                    <a:pt x="1036246" y="122888"/>
                    <a:pt x="1029627" y="122250"/>
                  </a:cubicBezTo>
                  <a:lnTo>
                    <a:pt x="1029627" y="248551"/>
                  </a:lnTo>
                  <a:cubicBezTo>
                    <a:pt x="1029627" y="442671"/>
                    <a:pt x="1028579" y="636695"/>
                    <a:pt x="1030389" y="830719"/>
                  </a:cubicBezTo>
                  <a:cubicBezTo>
                    <a:pt x="1030389" y="872820"/>
                    <a:pt x="1015816" y="899204"/>
                    <a:pt x="981145" y="921397"/>
                  </a:cubicBezTo>
                  <a:cubicBezTo>
                    <a:pt x="891895" y="978452"/>
                    <a:pt x="805123" y="1039221"/>
                    <a:pt x="715778" y="1096086"/>
                  </a:cubicBezTo>
                  <a:cubicBezTo>
                    <a:pt x="692251" y="1111135"/>
                    <a:pt x="686060" y="1127423"/>
                    <a:pt x="686060" y="1153807"/>
                  </a:cubicBezTo>
                  <a:cubicBezTo>
                    <a:pt x="686822" y="1559763"/>
                    <a:pt x="687013" y="1965718"/>
                    <a:pt x="686632" y="2371674"/>
                  </a:cubicBezTo>
                  <a:cubicBezTo>
                    <a:pt x="687367" y="2383553"/>
                    <a:pt x="687048" y="2395474"/>
                    <a:pt x="685679" y="2407297"/>
                  </a:cubicBezTo>
                  <a:cubicBezTo>
                    <a:pt x="680059" y="2438063"/>
                    <a:pt x="661009" y="2456732"/>
                    <a:pt x="629482" y="2456732"/>
                  </a:cubicBezTo>
                  <a:cubicBezTo>
                    <a:pt x="597954" y="2456732"/>
                    <a:pt x="578904" y="2437682"/>
                    <a:pt x="573189" y="2407393"/>
                  </a:cubicBezTo>
                  <a:cubicBezTo>
                    <a:pt x="571948" y="2396740"/>
                    <a:pt x="571661" y="2385997"/>
                    <a:pt x="572332" y="2375293"/>
                  </a:cubicBezTo>
                  <a:cubicBezTo>
                    <a:pt x="572332" y="1953812"/>
                    <a:pt x="572808" y="1532426"/>
                    <a:pt x="571570" y="1111040"/>
                  </a:cubicBezTo>
                  <a:cubicBezTo>
                    <a:pt x="571570" y="1070368"/>
                    <a:pt x="585381" y="1044365"/>
                    <a:pt x="619195" y="1023219"/>
                  </a:cubicBezTo>
                  <a:cubicBezTo>
                    <a:pt x="711397" y="964164"/>
                    <a:pt x="802075" y="902919"/>
                    <a:pt x="892467" y="841101"/>
                  </a:cubicBezTo>
                  <a:cubicBezTo>
                    <a:pt x="904334" y="832894"/>
                    <a:pt x="912267" y="820133"/>
                    <a:pt x="914374" y="805859"/>
                  </a:cubicBezTo>
                  <a:cubicBezTo>
                    <a:pt x="915613" y="582117"/>
                    <a:pt x="915232" y="358184"/>
                    <a:pt x="915136" y="134442"/>
                  </a:cubicBezTo>
                  <a:cubicBezTo>
                    <a:pt x="914742" y="130941"/>
                    <a:pt x="914106" y="127472"/>
                    <a:pt x="913231" y="124059"/>
                  </a:cubicBezTo>
                  <a:close/>
                  <a:moveTo>
                    <a:pt x="916946" y="2398344"/>
                  </a:moveTo>
                  <a:lnTo>
                    <a:pt x="1027246" y="2398344"/>
                  </a:lnTo>
                  <a:lnTo>
                    <a:pt x="1027246" y="2288711"/>
                  </a:lnTo>
                  <a:lnTo>
                    <a:pt x="916946" y="2288711"/>
                  </a:lnTo>
                  <a:close/>
                </a:path>
              </a:pathLst>
            </a:custGeom>
            <a:grpFill/>
            <a:ln w="9525" cap="flat">
              <a:noFill/>
              <a:prstDash val="solid"/>
              <a:miter/>
            </a:ln>
          </p:spPr>
          <p:txBody>
            <a:bodyPr rtlCol="0" anchor="ctr"/>
            <a:lstStyle/>
            <a:p>
              <a:endParaRPr lang="en-RO"/>
            </a:p>
          </p:txBody>
        </p:sp>
        <p:sp>
          <p:nvSpPr>
            <p:cNvPr id="47" name="Freeform 46">
              <a:extLst>
                <a:ext uri="{FF2B5EF4-FFF2-40B4-BE49-F238E27FC236}">
                  <a16:creationId xmlns:a16="http://schemas.microsoft.com/office/drawing/2014/main" id="{4EC094E6-FB25-CF4D-A670-4C2956E47EC0}"/>
                </a:ext>
              </a:extLst>
            </p:cNvPr>
            <p:cNvSpPr/>
            <p:nvPr/>
          </p:nvSpPr>
          <p:spPr>
            <a:xfrm>
              <a:off x="5600396" y="1714489"/>
              <a:ext cx="572375" cy="3427898"/>
            </a:xfrm>
            <a:custGeom>
              <a:avLst/>
              <a:gdLst>
                <a:gd name="connsiteX0" fmla="*/ 114932 w 572375"/>
                <a:gd name="connsiteY0" fmla="*/ 2285968 h 3427898"/>
                <a:gd name="connsiteX1" fmla="*/ 114932 w 572375"/>
                <a:gd name="connsiteY1" fmla="*/ 2590768 h 3427898"/>
                <a:gd name="connsiteX2" fmla="*/ 114932 w 572375"/>
                <a:gd name="connsiteY2" fmla="*/ 3130073 h 3427898"/>
                <a:gd name="connsiteX3" fmla="*/ 286382 w 572375"/>
                <a:gd name="connsiteY3" fmla="*/ 3314477 h 3427898"/>
                <a:gd name="connsiteX4" fmla="*/ 457832 w 572375"/>
                <a:gd name="connsiteY4" fmla="*/ 3130359 h 3427898"/>
                <a:gd name="connsiteX5" fmla="*/ 457832 w 572375"/>
                <a:gd name="connsiteY5" fmla="*/ 2483897 h 3427898"/>
                <a:gd name="connsiteX6" fmla="*/ 458498 w 572375"/>
                <a:gd name="connsiteY6" fmla="*/ 2451798 h 3427898"/>
                <a:gd name="connsiteX7" fmla="*/ 513362 w 572375"/>
                <a:gd name="connsiteY7" fmla="*/ 2400649 h 3427898"/>
                <a:gd name="connsiteX8" fmla="*/ 571560 w 572375"/>
                <a:gd name="connsiteY8" fmla="*/ 2452179 h 3427898"/>
                <a:gd name="connsiteX9" fmla="*/ 572132 w 572375"/>
                <a:gd name="connsiteY9" fmla="*/ 2469991 h 3427898"/>
                <a:gd name="connsiteX10" fmla="*/ 571655 w 572375"/>
                <a:gd name="connsiteY10" fmla="*/ 3145027 h 3427898"/>
                <a:gd name="connsiteX11" fmla="*/ 284135 w 572375"/>
                <a:gd name="connsiteY11" fmla="*/ 3428037 h 3427898"/>
                <a:gd name="connsiteX12" fmla="*/ 1203 w 572375"/>
                <a:gd name="connsiteY12" fmla="*/ 3149790 h 3427898"/>
                <a:gd name="connsiteX13" fmla="*/ 632 w 572375"/>
                <a:gd name="connsiteY13" fmla="*/ 2714021 h 3427898"/>
                <a:gd name="connsiteX14" fmla="*/ 632 w 572375"/>
                <a:gd name="connsiteY14" fmla="*/ 1563972 h 3427898"/>
                <a:gd name="connsiteX15" fmla="*/ 99596 w 572375"/>
                <a:gd name="connsiteY15" fmla="*/ 1388331 h 3427898"/>
                <a:gd name="connsiteX16" fmla="*/ 114646 w 572375"/>
                <a:gd name="connsiteY16" fmla="*/ 1361090 h 3427898"/>
                <a:gd name="connsiteX17" fmla="*/ 114646 w 572375"/>
                <a:gd name="connsiteY17" fmla="*/ 1236122 h 3427898"/>
                <a:gd name="connsiteX18" fmla="*/ 99311 w 572375"/>
                <a:gd name="connsiteY18" fmla="*/ 1202975 h 3427898"/>
                <a:gd name="connsiteX19" fmla="*/ 51686 w 572375"/>
                <a:gd name="connsiteY19" fmla="*/ 1086484 h 3427898"/>
                <a:gd name="connsiteX20" fmla="*/ 23873 w 572375"/>
                <a:gd name="connsiteY20" fmla="*/ 522985 h 3427898"/>
                <a:gd name="connsiteX21" fmla="*/ 467928 w 572375"/>
                <a:gd name="connsiteY21" fmla="*/ 1872 h 3427898"/>
                <a:gd name="connsiteX22" fmla="*/ 503552 w 572375"/>
                <a:gd name="connsiteY22" fmla="*/ 158 h 3427898"/>
                <a:gd name="connsiteX23" fmla="*/ 571941 w 572375"/>
                <a:gd name="connsiteY23" fmla="*/ 70167 h 3427898"/>
                <a:gd name="connsiteX24" fmla="*/ 555844 w 572375"/>
                <a:gd name="connsiteY24" fmla="*/ 401922 h 3427898"/>
                <a:gd name="connsiteX25" fmla="*/ 522697 w 572375"/>
                <a:gd name="connsiteY25" fmla="*/ 1065243 h 3427898"/>
                <a:gd name="connsiteX26" fmla="*/ 468881 w 572375"/>
                <a:gd name="connsiteY26" fmla="*/ 1208118 h 3427898"/>
                <a:gd name="connsiteX27" fmla="*/ 458784 w 572375"/>
                <a:gd name="connsiteY27" fmla="*/ 1229264 h 3427898"/>
                <a:gd name="connsiteX28" fmla="*/ 458784 w 572375"/>
                <a:gd name="connsiteY28" fmla="*/ 1368519 h 3427898"/>
                <a:gd name="connsiteX29" fmla="*/ 476977 w 572375"/>
                <a:gd name="connsiteY29" fmla="*/ 1390046 h 3427898"/>
                <a:gd name="connsiteX30" fmla="*/ 572227 w 572375"/>
                <a:gd name="connsiteY30" fmla="*/ 1549971 h 3427898"/>
                <a:gd name="connsiteX31" fmla="*/ 572227 w 572375"/>
                <a:gd name="connsiteY31" fmla="*/ 2214244 h 3427898"/>
                <a:gd name="connsiteX32" fmla="*/ 500789 w 572375"/>
                <a:gd name="connsiteY32" fmla="*/ 2285682 h 3427898"/>
                <a:gd name="connsiteX33" fmla="*/ 154365 w 572375"/>
                <a:gd name="connsiteY33" fmla="*/ 2285682 h 3427898"/>
                <a:gd name="connsiteX34" fmla="*/ 343532 w 572375"/>
                <a:gd name="connsiteY34" fmla="*/ 1369853 h 3427898"/>
                <a:gd name="connsiteX35" fmla="*/ 344960 w 572375"/>
                <a:gd name="connsiteY35" fmla="*/ 1200117 h 3427898"/>
                <a:gd name="connsiteX36" fmla="*/ 374678 w 572375"/>
                <a:gd name="connsiteY36" fmla="*/ 1136395 h 3427898"/>
                <a:gd name="connsiteX37" fmla="*/ 406111 w 572375"/>
                <a:gd name="connsiteY37" fmla="*/ 1073149 h 3427898"/>
                <a:gd name="connsiteX38" fmla="*/ 452212 w 572375"/>
                <a:gd name="connsiteY38" fmla="*/ 153225 h 3427898"/>
                <a:gd name="connsiteX39" fmla="*/ 452212 w 572375"/>
                <a:gd name="connsiteY39" fmla="*/ 120744 h 3427898"/>
                <a:gd name="connsiteX40" fmla="*/ 424208 w 572375"/>
                <a:gd name="connsiteY40" fmla="*/ 125412 h 3427898"/>
                <a:gd name="connsiteX41" fmla="*/ 137696 w 572375"/>
                <a:gd name="connsiteY41" fmla="*/ 518318 h 3427898"/>
                <a:gd name="connsiteX42" fmla="*/ 166271 w 572375"/>
                <a:gd name="connsiteY42" fmla="*/ 1074578 h 3427898"/>
                <a:gd name="connsiteX43" fmla="*/ 197037 w 572375"/>
                <a:gd name="connsiteY43" fmla="*/ 1134014 h 3427898"/>
                <a:gd name="connsiteX44" fmla="*/ 229136 w 572375"/>
                <a:gd name="connsiteY44" fmla="*/ 1201356 h 3427898"/>
                <a:gd name="connsiteX45" fmla="*/ 229136 w 572375"/>
                <a:gd name="connsiteY45" fmla="*/ 1369853 h 3427898"/>
                <a:gd name="connsiteX46" fmla="*/ 457260 w 572375"/>
                <a:gd name="connsiteY46" fmla="*/ 1712753 h 3427898"/>
                <a:gd name="connsiteX47" fmla="*/ 456403 w 572375"/>
                <a:gd name="connsiteY47" fmla="*/ 1537493 h 3427898"/>
                <a:gd name="connsiteX48" fmla="*/ 398681 w 572375"/>
                <a:gd name="connsiteY48" fmla="*/ 1486248 h 3427898"/>
                <a:gd name="connsiteX49" fmla="*/ 174177 w 572375"/>
                <a:gd name="connsiteY49" fmla="*/ 1486248 h 3427898"/>
                <a:gd name="connsiteX50" fmla="*/ 117694 w 572375"/>
                <a:gd name="connsiteY50" fmla="*/ 1530254 h 3427898"/>
                <a:gd name="connsiteX51" fmla="*/ 116456 w 572375"/>
                <a:gd name="connsiteY51" fmla="*/ 1712943 h 3427898"/>
                <a:gd name="connsiteX52" fmla="*/ 116265 w 572375"/>
                <a:gd name="connsiteY52" fmla="*/ 1940305 h 3427898"/>
                <a:gd name="connsiteX53" fmla="*/ 455927 w 572375"/>
                <a:gd name="connsiteY53" fmla="*/ 1940305 h 3427898"/>
                <a:gd name="connsiteX54" fmla="*/ 455927 w 572375"/>
                <a:gd name="connsiteY54" fmla="*/ 1830958 h 3427898"/>
                <a:gd name="connsiteX55" fmla="*/ 116265 w 572375"/>
                <a:gd name="connsiteY55" fmla="*/ 1830958 h 3427898"/>
                <a:gd name="connsiteX56" fmla="*/ 117884 w 572375"/>
                <a:gd name="connsiteY56" fmla="*/ 2058034 h 3427898"/>
                <a:gd name="connsiteX57" fmla="*/ 117884 w 572375"/>
                <a:gd name="connsiteY57" fmla="*/ 2169286 h 3427898"/>
                <a:gd name="connsiteX58" fmla="*/ 455069 w 572375"/>
                <a:gd name="connsiteY58" fmla="*/ 2169286 h 3427898"/>
                <a:gd name="connsiteX59" fmla="*/ 455069 w 572375"/>
                <a:gd name="connsiteY59" fmla="*/ 2058034 h 342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72375" h="3427898">
                  <a:moveTo>
                    <a:pt x="114932" y="2285968"/>
                  </a:moveTo>
                  <a:lnTo>
                    <a:pt x="114932" y="2590768"/>
                  </a:lnTo>
                  <a:cubicBezTo>
                    <a:pt x="114932" y="2770473"/>
                    <a:pt x="114932" y="2950241"/>
                    <a:pt x="114932" y="3130073"/>
                  </a:cubicBezTo>
                  <a:cubicBezTo>
                    <a:pt x="114932" y="3236848"/>
                    <a:pt x="187322" y="3314382"/>
                    <a:pt x="286382" y="3314477"/>
                  </a:cubicBezTo>
                  <a:cubicBezTo>
                    <a:pt x="385442" y="3314572"/>
                    <a:pt x="457832" y="3237134"/>
                    <a:pt x="457832" y="3130359"/>
                  </a:cubicBezTo>
                  <a:cubicBezTo>
                    <a:pt x="457832" y="2914903"/>
                    <a:pt x="457832" y="2699416"/>
                    <a:pt x="457832" y="2483897"/>
                  </a:cubicBezTo>
                  <a:cubicBezTo>
                    <a:pt x="457242" y="2473196"/>
                    <a:pt x="457465" y="2462465"/>
                    <a:pt x="458498" y="2451798"/>
                  </a:cubicBezTo>
                  <a:cubicBezTo>
                    <a:pt x="463356" y="2420842"/>
                    <a:pt x="481835" y="2402744"/>
                    <a:pt x="513362" y="2400649"/>
                  </a:cubicBezTo>
                  <a:cubicBezTo>
                    <a:pt x="543393" y="2399574"/>
                    <a:pt x="568991" y="2422239"/>
                    <a:pt x="571560" y="2452179"/>
                  </a:cubicBezTo>
                  <a:cubicBezTo>
                    <a:pt x="572133" y="2458098"/>
                    <a:pt x="572324" y="2464047"/>
                    <a:pt x="572132" y="2469991"/>
                  </a:cubicBezTo>
                  <a:cubicBezTo>
                    <a:pt x="572132" y="2694971"/>
                    <a:pt x="573179" y="2920047"/>
                    <a:pt x="571655" y="3145027"/>
                  </a:cubicBezTo>
                  <a:cubicBezTo>
                    <a:pt x="570410" y="3302575"/>
                    <a:pt x="441683" y="3429282"/>
                    <a:pt x="284135" y="3428037"/>
                  </a:cubicBezTo>
                  <a:cubicBezTo>
                    <a:pt x="130197" y="3426820"/>
                    <a:pt x="4990" y="3303686"/>
                    <a:pt x="1203" y="3149790"/>
                  </a:cubicBezTo>
                  <a:cubicBezTo>
                    <a:pt x="-797" y="3004534"/>
                    <a:pt x="632" y="2859277"/>
                    <a:pt x="632" y="2714021"/>
                  </a:cubicBezTo>
                  <a:cubicBezTo>
                    <a:pt x="632" y="2330672"/>
                    <a:pt x="632" y="1947322"/>
                    <a:pt x="632" y="1563972"/>
                  </a:cubicBezTo>
                  <a:cubicBezTo>
                    <a:pt x="632" y="1485391"/>
                    <a:pt x="28540" y="1425955"/>
                    <a:pt x="99596" y="1388331"/>
                  </a:cubicBezTo>
                  <a:cubicBezTo>
                    <a:pt x="108348" y="1381883"/>
                    <a:pt x="113846" y="1371932"/>
                    <a:pt x="114646" y="1361090"/>
                  </a:cubicBezTo>
                  <a:cubicBezTo>
                    <a:pt x="116265" y="1319466"/>
                    <a:pt x="116360" y="1277746"/>
                    <a:pt x="114646" y="1236122"/>
                  </a:cubicBezTo>
                  <a:cubicBezTo>
                    <a:pt x="113217" y="1223716"/>
                    <a:pt x="107841" y="1212096"/>
                    <a:pt x="99311" y="1202975"/>
                  </a:cubicBezTo>
                  <a:cubicBezTo>
                    <a:pt x="70112" y="1171029"/>
                    <a:pt x="53230" y="1129737"/>
                    <a:pt x="51686" y="1086484"/>
                  </a:cubicBezTo>
                  <a:cubicBezTo>
                    <a:pt x="42161" y="898651"/>
                    <a:pt x="31969" y="710818"/>
                    <a:pt x="23873" y="522985"/>
                  </a:cubicBezTo>
                  <a:cubicBezTo>
                    <a:pt x="12062" y="251904"/>
                    <a:pt x="199133" y="33114"/>
                    <a:pt x="467928" y="1872"/>
                  </a:cubicBezTo>
                  <a:cubicBezTo>
                    <a:pt x="479761" y="634"/>
                    <a:pt x="491654" y="61"/>
                    <a:pt x="503552" y="158"/>
                  </a:cubicBezTo>
                  <a:cubicBezTo>
                    <a:pt x="551177" y="158"/>
                    <a:pt x="574037" y="21875"/>
                    <a:pt x="571941" y="70167"/>
                  </a:cubicBezTo>
                  <a:cubicBezTo>
                    <a:pt x="567274" y="180752"/>
                    <a:pt x="561368" y="291337"/>
                    <a:pt x="555844" y="401922"/>
                  </a:cubicBezTo>
                  <a:cubicBezTo>
                    <a:pt x="544700" y="622998"/>
                    <a:pt x="532984" y="844073"/>
                    <a:pt x="522697" y="1065243"/>
                  </a:cubicBezTo>
                  <a:cubicBezTo>
                    <a:pt x="520220" y="1119441"/>
                    <a:pt x="508886" y="1168685"/>
                    <a:pt x="468881" y="1208118"/>
                  </a:cubicBezTo>
                  <a:cubicBezTo>
                    <a:pt x="463102" y="1213738"/>
                    <a:pt x="459522" y="1221237"/>
                    <a:pt x="458784" y="1229264"/>
                  </a:cubicBezTo>
                  <a:cubicBezTo>
                    <a:pt x="457832" y="1275651"/>
                    <a:pt x="457451" y="1322133"/>
                    <a:pt x="458784" y="1368519"/>
                  </a:cubicBezTo>
                  <a:cubicBezTo>
                    <a:pt x="458784" y="1376044"/>
                    <a:pt x="469071" y="1385760"/>
                    <a:pt x="476977" y="1390046"/>
                  </a:cubicBezTo>
                  <a:cubicBezTo>
                    <a:pt x="540413" y="1424812"/>
                    <a:pt x="572227" y="1478343"/>
                    <a:pt x="572227" y="1549971"/>
                  </a:cubicBezTo>
                  <a:cubicBezTo>
                    <a:pt x="572608" y="1771459"/>
                    <a:pt x="572608" y="1992883"/>
                    <a:pt x="572227" y="2214244"/>
                  </a:cubicBezTo>
                  <a:cubicBezTo>
                    <a:pt x="572227" y="2265489"/>
                    <a:pt x="552034" y="2285586"/>
                    <a:pt x="500789" y="2285682"/>
                  </a:cubicBezTo>
                  <a:cubicBezTo>
                    <a:pt x="385346" y="2285682"/>
                    <a:pt x="269903" y="2285682"/>
                    <a:pt x="154365" y="2285682"/>
                  </a:cubicBezTo>
                  <a:close/>
                  <a:moveTo>
                    <a:pt x="343532" y="1369853"/>
                  </a:moveTo>
                  <a:cubicBezTo>
                    <a:pt x="343532" y="1311465"/>
                    <a:pt x="340674" y="1255553"/>
                    <a:pt x="344960" y="1200117"/>
                  </a:cubicBezTo>
                  <a:cubicBezTo>
                    <a:pt x="346675" y="1178210"/>
                    <a:pt x="364010" y="1157445"/>
                    <a:pt x="374678" y="1136395"/>
                  </a:cubicBezTo>
                  <a:cubicBezTo>
                    <a:pt x="385346" y="1115345"/>
                    <a:pt x="404873" y="1094771"/>
                    <a:pt x="406111" y="1073149"/>
                  </a:cubicBezTo>
                  <a:cubicBezTo>
                    <a:pt x="422970" y="766635"/>
                    <a:pt x="437353" y="459930"/>
                    <a:pt x="452212" y="153225"/>
                  </a:cubicBezTo>
                  <a:cubicBezTo>
                    <a:pt x="452688" y="143033"/>
                    <a:pt x="452212" y="132936"/>
                    <a:pt x="452212" y="120744"/>
                  </a:cubicBezTo>
                  <a:cubicBezTo>
                    <a:pt x="440306" y="122649"/>
                    <a:pt x="432114" y="123411"/>
                    <a:pt x="424208" y="125412"/>
                  </a:cubicBezTo>
                  <a:cubicBezTo>
                    <a:pt x="245615" y="170274"/>
                    <a:pt x="128933" y="328866"/>
                    <a:pt x="137696" y="518318"/>
                  </a:cubicBezTo>
                  <a:cubicBezTo>
                    <a:pt x="146078" y="703770"/>
                    <a:pt x="155127" y="889221"/>
                    <a:pt x="166271" y="1074578"/>
                  </a:cubicBezTo>
                  <a:cubicBezTo>
                    <a:pt x="169298" y="1097366"/>
                    <a:pt x="180178" y="1118386"/>
                    <a:pt x="197037" y="1134014"/>
                  </a:cubicBezTo>
                  <a:cubicBezTo>
                    <a:pt x="218183" y="1153540"/>
                    <a:pt x="229613" y="1172781"/>
                    <a:pt x="229136" y="1201356"/>
                  </a:cubicBezTo>
                  <a:cubicBezTo>
                    <a:pt x="228184" y="1256982"/>
                    <a:pt x="229136" y="1312608"/>
                    <a:pt x="229136" y="1369853"/>
                  </a:cubicBezTo>
                  <a:close/>
                  <a:moveTo>
                    <a:pt x="457260" y="1712753"/>
                  </a:moveTo>
                  <a:cubicBezTo>
                    <a:pt x="457260" y="1653126"/>
                    <a:pt x="459356" y="1595214"/>
                    <a:pt x="456403" y="1537493"/>
                  </a:cubicBezTo>
                  <a:cubicBezTo>
                    <a:pt x="454784" y="1504822"/>
                    <a:pt x="431733" y="1486534"/>
                    <a:pt x="398681" y="1486248"/>
                  </a:cubicBezTo>
                  <a:cubicBezTo>
                    <a:pt x="323910" y="1485486"/>
                    <a:pt x="249044" y="1486248"/>
                    <a:pt x="174177" y="1486248"/>
                  </a:cubicBezTo>
                  <a:cubicBezTo>
                    <a:pt x="144459" y="1486248"/>
                    <a:pt x="119599" y="1501679"/>
                    <a:pt x="117694" y="1530254"/>
                  </a:cubicBezTo>
                  <a:cubicBezTo>
                    <a:pt x="113693" y="1591119"/>
                    <a:pt x="116456" y="1652364"/>
                    <a:pt x="116456" y="1712943"/>
                  </a:cubicBezTo>
                  <a:close/>
                  <a:moveTo>
                    <a:pt x="116265" y="1940305"/>
                  </a:moveTo>
                  <a:lnTo>
                    <a:pt x="455927" y="1940305"/>
                  </a:lnTo>
                  <a:lnTo>
                    <a:pt x="455927" y="1830958"/>
                  </a:lnTo>
                  <a:lnTo>
                    <a:pt x="116265" y="1830958"/>
                  </a:lnTo>
                  <a:close/>
                  <a:moveTo>
                    <a:pt x="117884" y="2058034"/>
                  </a:moveTo>
                  <a:lnTo>
                    <a:pt x="117884" y="2169286"/>
                  </a:lnTo>
                  <a:lnTo>
                    <a:pt x="455069" y="2169286"/>
                  </a:lnTo>
                  <a:lnTo>
                    <a:pt x="455069" y="2058034"/>
                  </a:lnTo>
                  <a:close/>
                </a:path>
              </a:pathLst>
            </a:custGeom>
            <a:grpFill/>
            <a:ln w="9525" cap="flat">
              <a:noFill/>
              <a:prstDash val="solid"/>
              <a:miter/>
            </a:ln>
          </p:spPr>
          <p:txBody>
            <a:bodyPr rtlCol="0" anchor="ctr"/>
            <a:lstStyle/>
            <a:p>
              <a:endParaRPr lang="en-RO"/>
            </a:p>
          </p:txBody>
        </p:sp>
        <p:sp>
          <p:nvSpPr>
            <p:cNvPr id="48" name="Freeform 47">
              <a:extLst>
                <a:ext uri="{FF2B5EF4-FFF2-40B4-BE49-F238E27FC236}">
                  <a16:creationId xmlns:a16="http://schemas.microsoft.com/office/drawing/2014/main" id="{218C2C6A-C921-084E-AA73-985DB7232010}"/>
                </a:ext>
              </a:extLst>
            </p:cNvPr>
            <p:cNvSpPr/>
            <p:nvPr/>
          </p:nvSpPr>
          <p:spPr>
            <a:xfrm>
              <a:off x="2972371" y="1715546"/>
              <a:ext cx="457417" cy="3429215"/>
            </a:xfrm>
            <a:custGeom>
              <a:avLst/>
              <a:gdLst>
                <a:gd name="connsiteX0" fmla="*/ 114057 w 457417"/>
                <a:gd name="connsiteY0" fmla="*/ 2056311 h 3429215"/>
                <a:gd name="connsiteX1" fmla="*/ 114057 w 457417"/>
                <a:gd name="connsiteY1" fmla="*/ 2082504 h 3429215"/>
                <a:gd name="connsiteX2" fmla="*/ 114057 w 457417"/>
                <a:gd name="connsiteY2" fmla="*/ 3189690 h 3429215"/>
                <a:gd name="connsiteX3" fmla="*/ 228357 w 457417"/>
                <a:gd name="connsiteY3" fmla="*/ 3313515 h 3429215"/>
                <a:gd name="connsiteX4" fmla="*/ 342657 w 457417"/>
                <a:gd name="connsiteY4" fmla="*/ 3189024 h 3429215"/>
                <a:gd name="connsiteX5" fmla="*/ 342657 w 457417"/>
                <a:gd name="connsiteY5" fmla="*/ 2256907 h 3429215"/>
                <a:gd name="connsiteX6" fmla="*/ 343514 w 457417"/>
                <a:gd name="connsiteY6" fmla="*/ 2221284 h 3429215"/>
                <a:gd name="connsiteX7" fmla="*/ 399235 w 457417"/>
                <a:gd name="connsiteY7" fmla="*/ 2171373 h 3429215"/>
                <a:gd name="connsiteX8" fmla="*/ 456385 w 457417"/>
                <a:gd name="connsiteY8" fmla="*/ 2220141 h 3429215"/>
                <a:gd name="connsiteX9" fmla="*/ 457338 w 457417"/>
                <a:gd name="connsiteY9" fmla="*/ 2241477 h 3429215"/>
                <a:gd name="connsiteX10" fmla="*/ 456766 w 457417"/>
                <a:gd name="connsiteY10" fmla="*/ 3198549 h 3429215"/>
                <a:gd name="connsiteX11" fmla="*/ 321035 w 457417"/>
                <a:gd name="connsiteY11" fmla="*/ 3407337 h 3429215"/>
                <a:gd name="connsiteX12" fmla="*/ 78052 w 457417"/>
                <a:gd name="connsiteY12" fmla="*/ 3370189 h 3429215"/>
                <a:gd name="connsiteX13" fmla="*/ 138 w 457417"/>
                <a:gd name="connsiteY13" fmla="*/ 3193310 h 3429215"/>
                <a:gd name="connsiteX14" fmla="*/ 138 w 457417"/>
                <a:gd name="connsiteY14" fmla="*/ 2646861 h 3429215"/>
                <a:gd name="connsiteX15" fmla="*/ 138 w 457417"/>
                <a:gd name="connsiteY15" fmla="*/ 1389561 h 3429215"/>
                <a:gd name="connsiteX16" fmla="*/ 152538 w 457417"/>
                <a:gd name="connsiteY16" fmla="*/ 1154769 h 3429215"/>
                <a:gd name="connsiteX17" fmla="*/ 171016 w 457417"/>
                <a:gd name="connsiteY17" fmla="*/ 1120194 h 3429215"/>
                <a:gd name="connsiteX18" fmla="*/ 172064 w 457417"/>
                <a:gd name="connsiteY18" fmla="*/ 670233 h 3429215"/>
                <a:gd name="connsiteX19" fmla="*/ 343514 w 457417"/>
                <a:gd name="connsiteY19" fmla="*/ 40725 h 3429215"/>
                <a:gd name="connsiteX20" fmla="*/ 415237 w 457417"/>
                <a:gd name="connsiteY20" fmla="*/ 2625 h 3429215"/>
                <a:gd name="connsiteX21" fmla="*/ 445146 w 457417"/>
                <a:gd name="connsiteY21" fmla="*/ 94922 h 3429215"/>
                <a:gd name="connsiteX22" fmla="*/ 329131 w 457417"/>
                <a:gd name="connsiteY22" fmla="*/ 377434 h 3429215"/>
                <a:gd name="connsiteX23" fmla="*/ 288459 w 457417"/>
                <a:gd name="connsiteY23" fmla="*/ 662231 h 3429215"/>
                <a:gd name="connsiteX24" fmla="*/ 286173 w 457417"/>
                <a:gd name="connsiteY24" fmla="*/ 1119432 h 3429215"/>
                <a:gd name="connsiteX25" fmla="*/ 313891 w 457417"/>
                <a:gd name="connsiteY25" fmla="*/ 1160389 h 3429215"/>
                <a:gd name="connsiteX26" fmla="*/ 456290 w 457417"/>
                <a:gd name="connsiteY26" fmla="*/ 1370511 h 3429215"/>
                <a:gd name="connsiteX27" fmla="*/ 456290 w 457417"/>
                <a:gd name="connsiteY27" fmla="*/ 1988302 h 3429215"/>
                <a:gd name="connsiteX28" fmla="*/ 388662 w 457417"/>
                <a:gd name="connsiteY28" fmla="*/ 2056120 h 3429215"/>
                <a:gd name="connsiteX29" fmla="*/ 114057 w 457417"/>
                <a:gd name="connsiteY29" fmla="*/ 2056311 h 3429215"/>
                <a:gd name="connsiteX30" fmla="*/ 114057 w 457417"/>
                <a:gd name="connsiteY30" fmla="*/ 1482144 h 3429215"/>
                <a:gd name="connsiteX31" fmla="*/ 341990 w 457417"/>
                <a:gd name="connsiteY31" fmla="*/ 1482144 h 3429215"/>
                <a:gd name="connsiteX32" fmla="*/ 341990 w 457417"/>
                <a:gd name="connsiteY32" fmla="*/ 1362033 h 3429215"/>
                <a:gd name="connsiteX33" fmla="*/ 227690 w 457417"/>
                <a:gd name="connsiteY33" fmla="*/ 1256306 h 3429215"/>
                <a:gd name="connsiteX34" fmla="*/ 114723 w 457417"/>
                <a:gd name="connsiteY34" fmla="*/ 1362700 h 3429215"/>
                <a:gd name="connsiteX35" fmla="*/ 114342 w 457417"/>
                <a:gd name="connsiteY35" fmla="*/ 1482144 h 3429215"/>
                <a:gd name="connsiteX36" fmla="*/ 340752 w 457417"/>
                <a:gd name="connsiteY36" fmla="*/ 1601016 h 3429215"/>
                <a:gd name="connsiteX37" fmla="*/ 116438 w 457417"/>
                <a:gd name="connsiteY37" fmla="*/ 1601016 h 3429215"/>
                <a:gd name="connsiteX38" fmla="*/ 116438 w 457417"/>
                <a:gd name="connsiteY38" fmla="*/ 1710934 h 3429215"/>
                <a:gd name="connsiteX39" fmla="*/ 341228 w 457417"/>
                <a:gd name="connsiteY39" fmla="*/ 1710934 h 3429215"/>
                <a:gd name="connsiteX40" fmla="*/ 340752 w 457417"/>
                <a:gd name="connsiteY40" fmla="*/ 1940296 h 3429215"/>
                <a:gd name="connsiteX41" fmla="*/ 340752 w 457417"/>
                <a:gd name="connsiteY41" fmla="*/ 1829997 h 3429215"/>
                <a:gd name="connsiteX42" fmla="*/ 116438 w 457417"/>
                <a:gd name="connsiteY42" fmla="*/ 1829997 h 3429215"/>
                <a:gd name="connsiteX43" fmla="*/ 116438 w 457417"/>
                <a:gd name="connsiteY43" fmla="*/ 1940296 h 342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57417" h="3429215">
                  <a:moveTo>
                    <a:pt x="114057" y="2056311"/>
                  </a:moveTo>
                  <a:lnTo>
                    <a:pt x="114057" y="2082504"/>
                  </a:lnTo>
                  <a:cubicBezTo>
                    <a:pt x="114057" y="2451630"/>
                    <a:pt x="114057" y="2820692"/>
                    <a:pt x="114057" y="3189690"/>
                  </a:cubicBezTo>
                  <a:cubicBezTo>
                    <a:pt x="114057" y="3262080"/>
                    <a:pt x="162444" y="3313515"/>
                    <a:pt x="228357" y="3313515"/>
                  </a:cubicBezTo>
                  <a:cubicBezTo>
                    <a:pt x="294270" y="3313515"/>
                    <a:pt x="342657" y="3261795"/>
                    <a:pt x="342657" y="3189024"/>
                  </a:cubicBezTo>
                  <a:cubicBezTo>
                    <a:pt x="342657" y="2878318"/>
                    <a:pt x="342657" y="2567613"/>
                    <a:pt x="342657" y="2256907"/>
                  </a:cubicBezTo>
                  <a:cubicBezTo>
                    <a:pt x="341938" y="2245030"/>
                    <a:pt x="342225" y="2233113"/>
                    <a:pt x="343514" y="2221284"/>
                  </a:cubicBezTo>
                  <a:cubicBezTo>
                    <a:pt x="348753" y="2190423"/>
                    <a:pt x="367707" y="2171658"/>
                    <a:pt x="399235" y="2171373"/>
                  </a:cubicBezTo>
                  <a:cubicBezTo>
                    <a:pt x="430763" y="2171087"/>
                    <a:pt x="449622" y="2189565"/>
                    <a:pt x="456385" y="2220141"/>
                  </a:cubicBezTo>
                  <a:cubicBezTo>
                    <a:pt x="457468" y="2227198"/>
                    <a:pt x="457788" y="2234351"/>
                    <a:pt x="457338" y="2241477"/>
                  </a:cubicBezTo>
                  <a:cubicBezTo>
                    <a:pt x="457338" y="2560564"/>
                    <a:pt x="458100" y="2879652"/>
                    <a:pt x="456766" y="3198549"/>
                  </a:cubicBezTo>
                  <a:cubicBezTo>
                    <a:pt x="456766" y="3295418"/>
                    <a:pt x="409808" y="3367617"/>
                    <a:pt x="321035" y="3407337"/>
                  </a:cubicBezTo>
                  <a:cubicBezTo>
                    <a:pt x="232262" y="3447056"/>
                    <a:pt x="150728" y="3432102"/>
                    <a:pt x="78052" y="3370189"/>
                  </a:cubicBezTo>
                  <a:cubicBezTo>
                    <a:pt x="24236" y="3324469"/>
                    <a:pt x="42" y="3263890"/>
                    <a:pt x="138" y="3193310"/>
                  </a:cubicBezTo>
                  <a:cubicBezTo>
                    <a:pt x="138" y="3011128"/>
                    <a:pt x="138" y="2828979"/>
                    <a:pt x="138" y="2646861"/>
                  </a:cubicBezTo>
                  <a:cubicBezTo>
                    <a:pt x="138" y="2227761"/>
                    <a:pt x="138" y="1808661"/>
                    <a:pt x="138" y="1389561"/>
                  </a:cubicBezTo>
                  <a:cubicBezTo>
                    <a:pt x="138" y="1277451"/>
                    <a:pt x="47763" y="1199061"/>
                    <a:pt x="152538" y="1154769"/>
                  </a:cubicBezTo>
                  <a:cubicBezTo>
                    <a:pt x="162063" y="1150769"/>
                    <a:pt x="170921" y="1132195"/>
                    <a:pt x="171016" y="1120194"/>
                  </a:cubicBezTo>
                  <a:cubicBezTo>
                    <a:pt x="172350" y="970270"/>
                    <a:pt x="171016" y="820251"/>
                    <a:pt x="172064" y="670233"/>
                  </a:cubicBezTo>
                  <a:cubicBezTo>
                    <a:pt x="172645" y="448942"/>
                    <a:pt x="231799" y="231748"/>
                    <a:pt x="343514" y="40725"/>
                  </a:cubicBezTo>
                  <a:cubicBezTo>
                    <a:pt x="359802" y="12150"/>
                    <a:pt x="380185" y="-6900"/>
                    <a:pt x="415237" y="2625"/>
                  </a:cubicBezTo>
                  <a:cubicBezTo>
                    <a:pt x="454766" y="13198"/>
                    <a:pt x="464196" y="51965"/>
                    <a:pt x="445146" y="94922"/>
                  </a:cubicBezTo>
                  <a:cubicBezTo>
                    <a:pt x="403902" y="188077"/>
                    <a:pt x="356563" y="280088"/>
                    <a:pt x="329131" y="377434"/>
                  </a:cubicBezTo>
                  <a:cubicBezTo>
                    <a:pt x="304657" y="470485"/>
                    <a:pt x="291010" y="566050"/>
                    <a:pt x="288459" y="662231"/>
                  </a:cubicBezTo>
                  <a:cubicBezTo>
                    <a:pt x="281982" y="814631"/>
                    <a:pt x="287126" y="967031"/>
                    <a:pt x="286173" y="1119432"/>
                  </a:cubicBezTo>
                  <a:cubicBezTo>
                    <a:pt x="286173" y="1141815"/>
                    <a:pt x="292650" y="1151340"/>
                    <a:pt x="313891" y="1160389"/>
                  </a:cubicBezTo>
                  <a:cubicBezTo>
                    <a:pt x="405045" y="1198870"/>
                    <a:pt x="455337" y="1270498"/>
                    <a:pt x="456290" y="1370511"/>
                  </a:cubicBezTo>
                  <a:cubicBezTo>
                    <a:pt x="458385" y="1576441"/>
                    <a:pt x="457147" y="1782372"/>
                    <a:pt x="456290" y="1988302"/>
                  </a:cubicBezTo>
                  <a:cubicBezTo>
                    <a:pt x="456290" y="2034975"/>
                    <a:pt x="435240" y="2055930"/>
                    <a:pt x="388662" y="2056120"/>
                  </a:cubicBezTo>
                  <a:cubicBezTo>
                    <a:pt x="298842" y="2056596"/>
                    <a:pt x="208640" y="2056311"/>
                    <a:pt x="114057" y="2056311"/>
                  </a:cubicBezTo>
                  <a:close/>
                  <a:moveTo>
                    <a:pt x="114057" y="1482144"/>
                  </a:moveTo>
                  <a:lnTo>
                    <a:pt x="341990" y="1482144"/>
                  </a:lnTo>
                  <a:cubicBezTo>
                    <a:pt x="341990" y="1440329"/>
                    <a:pt x="343800" y="1401086"/>
                    <a:pt x="341990" y="1362033"/>
                  </a:cubicBezTo>
                  <a:cubicBezTo>
                    <a:pt x="337768" y="1302146"/>
                    <a:pt x="287724" y="1255855"/>
                    <a:pt x="227690" y="1256306"/>
                  </a:cubicBezTo>
                  <a:cubicBezTo>
                    <a:pt x="167855" y="1256394"/>
                    <a:pt x="118394" y="1302977"/>
                    <a:pt x="114723" y="1362700"/>
                  </a:cubicBezTo>
                  <a:cubicBezTo>
                    <a:pt x="112628" y="1401657"/>
                    <a:pt x="114342" y="1440900"/>
                    <a:pt x="114342" y="1482144"/>
                  </a:cubicBezTo>
                  <a:close/>
                  <a:moveTo>
                    <a:pt x="340752" y="1601016"/>
                  </a:moveTo>
                  <a:lnTo>
                    <a:pt x="116438" y="1601016"/>
                  </a:lnTo>
                  <a:lnTo>
                    <a:pt x="116438" y="1710934"/>
                  </a:lnTo>
                  <a:lnTo>
                    <a:pt x="341228" y="1710934"/>
                  </a:lnTo>
                  <a:close/>
                  <a:moveTo>
                    <a:pt x="340752" y="1940296"/>
                  </a:moveTo>
                  <a:lnTo>
                    <a:pt x="340752" y="1829997"/>
                  </a:lnTo>
                  <a:lnTo>
                    <a:pt x="116438" y="1829997"/>
                  </a:lnTo>
                  <a:lnTo>
                    <a:pt x="116438" y="1940296"/>
                  </a:lnTo>
                  <a:close/>
                </a:path>
              </a:pathLst>
            </a:custGeom>
            <a:grpFill/>
            <a:ln w="9525" cap="flat">
              <a:noFill/>
              <a:prstDash val="solid"/>
              <a:miter/>
            </a:ln>
          </p:spPr>
          <p:txBody>
            <a:bodyPr rtlCol="0" anchor="ctr"/>
            <a:lstStyle/>
            <a:p>
              <a:endParaRPr lang="en-RO"/>
            </a:p>
          </p:txBody>
        </p:sp>
        <p:sp>
          <p:nvSpPr>
            <p:cNvPr id="49" name="Freeform 48">
              <a:extLst>
                <a:ext uri="{FF2B5EF4-FFF2-40B4-BE49-F238E27FC236}">
                  <a16:creationId xmlns:a16="http://schemas.microsoft.com/office/drawing/2014/main" id="{18F5B84D-1B71-DF43-B10A-CACE4F59FE34}"/>
                </a:ext>
              </a:extLst>
            </p:cNvPr>
            <p:cNvSpPr/>
            <p:nvPr/>
          </p:nvSpPr>
          <p:spPr>
            <a:xfrm>
              <a:off x="4800693" y="4457509"/>
              <a:ext cx="457200" cy="457200"/>
            </a:xfrm>
            <a:custGeom>
              <a:avLst/>
              <a:gdLst>
                <a:gd name="connsiteX0" fmla="*/ 228739 w 457200"/>
                <a:gd name="connsiteY0" fmla="*/ 147 h 457200"/>
                <a:gd name="connsiteX1" fmla="*/ 457337 w 457200"/>
                <a:gd name="connsiteY1" fmla="*/ 228749 h 457200"/>
                <a:gd name="connsiteX2" fmla="*/ 228736 w 457200"/>
                <a:gd name="connsiteY2" fmla="*/ 457347 h 457200"/>
                <a:gd name="connsiteX3" fmla="*/ 139 w 457200"/>
                <a:gd name="connsiteY3" fmla="*/ 229605 h 457200"/>
                <a:gd name="connsiteX4" fmla="*/ 227880 w 457200"/>
                <a:gd name="connsiteY4" fmla="*/ 149 h 457200"/>
                <a:gd name="connsiteX5" fmla="*/ 228739 w 457200"/>
                <a:gd name="connsiteY5" fmla="*/ 147 h 457200"/>
                <a:gd name="connsiteX6" fmla="*/ 228739 w 457200"/>
                <a:gd name="connsiteY6" fmla="*/ 114447 h 457200"/>
                <a:gd name="connsiteX7" fmla="*/ 114448 w 457200"/>
                <a:gd name="connsiteY7" fmla="*/ 228756 h 457200"/>
                <a:gd name="connsiteX8" fmla="*/ 228757 w 457200"/>
                <a:gd name="connsiteY8" fmla="*/ 343047 h 457200"/>
                <a:gd name="connsiteX9" fmla="*/ 343048 w 457200"/>
                <a:gd name="connsiteY9" fmla="*/ 228739 h 457200"/>
                <a:gd name="connsiteX10" fmla="*/ 343039 w 457200"/>
                <a:gd name="connsiteY10" fmla="*/ 227319 h 457200"/>
                <a:gd name="connsiteX11" fmla="*/ 228453 w 457200"/>
                <a:gd name="connsiteY11" fmla="*/ 114638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7200" h="457200">
                  <a:moveTo>
                    <a:pt x="228739" y="147"/>
                  </a:moveTo>
                  <a:cubicBezTo>
                    <a:pt x="354991" y="148"/>
                    <a:pt x="457338" y="102497"/>
                    <a:pt x="457337" y="228749"/>
                  </a:cubicBezTo>
                  <a:cubicBezTo>
                    <a:pt x="457336" y="355001"/>
                    <a:pt x="354988" y="457348"/>
                    <a:pt x="228736" y="457347"/>
                  </a:cubicBezTo>
                  <a:cubicBezTo>
                    <a:pt x="102819" y="457347"/>
                    <a:pt x="611" y="355521"/>
                    <a:pt x="139" y="229605"/>
                  </a:cubicBezTo>
                  <a:cubicBezTo>
                    <a:pt x="-335" y="103353"/>
                    <a:pt x="101629" y="622"/>
                    <a:pt x="227880" y="149"/>
                  </a:cubicBezTo>
                  <a:cubicBezTo>
                    <a:pt x="228166" y="148"/>
                    <a:pt x="228453" y="147"/>
                    <a:pt x="228739" y="147"/>
                  </a:cubicBezTo>
                  <a:close/>
                  <a:moveTo>
                    <a:pt x="228739" y="114447"/>
                  </a:moveTo>
                  <a:cubicBezTo>
                    <a:pt x="165613" y="114452"/>
                    <a:pt x="114443" y="165630"/>
                    <a:pt x="114448" y="228756"/>
                  </a:cubicBezTo>
                  <a:cubicBezTo>
                    <a:pt x="114453" y="291882"/>
                    <a:pt x="165631" y="343052"/>
                    <a:pt x="228757" y="343047"/>
                  </a:cubicBezTo>
                  <a:cubicBezTo>
                    <a:pt x="291883" y="343043"/>
                    <a:pt x="343053" y="291865"/>
                    <a:pt x="343048" y="228739"/>
                  </a:cubicBezTo>
                  <a:cubicBezTo>
                    <a:pt x="343048" y="228265"/>
                    <a:pt x="343045" y="227792"/>
                    <a:pt x="343039" y="227319"/>
                  </a:cubicBezTo>
                  <a:cubicBezTo>
                    <a:pt x="342152" y="164714"/>
                    <a:pt x="291064" y="114475"/>
                    <a:pt x="228453" y="114638"/>
                  </a:cubicBezTo>
                  <a:close/>
                </a:path>
              </a:pathLst>
            </a:custGeom>
            <a:grpFill/>
            <a:ln w="9525" cap="flat">
              <a:noFill/>
              <a:prstDash val="solid"/>
              <a:miter/>
            </a:ln>
          </p:spPr>
          <p:txBody>
            <a:bodyPr rtlCol="0" anchor="ctr"/>
            <a:lstStyle/>
            <a:p>
              <a:endParaRPr lang="en-RO"/>
            </a:p>
          </p:txBody>
        </p:sp>
        <p:sp>
          <p:nvSpPr>
            <p:cNvPr id="50" name="Freeform 49">
              <a:extLst>
                <a:ext uri="{FF2B5EF4-FFF2-40B4-BE49-F238E27FC236}">
                  <a16:creationId xmlns:a16="http://schemas.microsoft.com/office/drawing/2014/main" id="{2587B05C-8E72-AD47-A898-9620A372EED7}"/>
                </a:ext>
              </a:extLst>
            </p:cNvPr>
            <p:cNvSpPr/>
            <p:nvPr/>
          </p:nvSpPr>
          <p:spPr>
            <a:xfrm>
              <a:off x="3772566" y="4457502"/>
              <a:ext cx="456639" cy="457207"/>
            </a:xfrm>
            <a:custGeom>
              <a:avLst/>
              <a:gdLst>
                <a:gd name="connsiteX0" fmla="*/ 228737 w 456639"/>
                <a:gd name="connsiteY0" fmla="*/ 457355 h 457207"/>
                <a:gd name="connsiteX1" fmla="*/ 137 w 456639"/>
                <a:gd name="connsiteY1" fmla="*/ 228755 h 457207"/>
                <a:gd name="connsiteX2" fmla="*/ 226356 w 456639"/>
                <a:gd name="connsiteY2" fmla="*/ 155 h 457207"/>
                <a:gd name="connsiteX3" fmla="*/ 456769 w 456639"/>
                <a:gd name="connsiteY3" fmla="*/ 226927 h 457207"/>
                <a:gd name="connsiteX4" fmla="*/ 456766 w 456639"/>
                <a:gd name="connsiteY4" fmla="*/ 230946 h 457207"/>
                <a:gd name="connsiteX5" fmla="*/ 228737 w 456639"/>
                <a:gd name="connsiteY5" fmla="*/ 457355 h 457207"/>
                <a:gd name="connsiteX6" fmla="*/ 342371 w 456639"/>
                <a:gd name="connsiteY6" fmla="*/ 229422 h 457207"/>
                <a:gd name="connsiteX7" fmla="*/ 229785 w 456639"/>
                <a:gd name="connsiteY7" fmla="*/ 115122 h 457207"/>
                <a:gd name="connsiteX8" fmla="*/ 114155 w 456639"/>
                <a:gd name="connsiteY8" fmla="*/ 228076 h 457207"/>
                <a:gd name="connsiteX9" fmla="*/ 114152 w 456639"/>
                <a:gd name="connsiteY9" fmla="*/ 230374 h 457207"/>
                <a:gd name="connsiteX10" fmla="*/ 228452 w 456639"/>
                <a:gd name="connsiteY10" fmla="*/ 343341 h 457207"/>
                <a:gd name="connsiteX11" fmla="*/ 342371 w 456639"/>
                <a:gd name="connsiteY11" fmla="*/ 229422 h 45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639" h="457207">
                  <a:moveTo>
                    <a:pt x="228737" y="457355"/>
                  </a:moveTo>
                  <a:cubicBezTo>
                    <a:pt x="102485" y="457355"/>
                    <a:pt x="137" y="355007"/>
                    <a:pt x="137" y="228755"/>
                  </a:cubicBezTo>
                  <a:cubicBezTo>
                    <a:pt x="130" y="103427"/>
                    <a:pt x="101035" y="1460"/>
                    <a:pt x="226356" y="155"/>
                  </a:cubicBezTo>
                  <a:cubicBezTo>
                    <a:pt x="352604" y="-850"/>
                    <a:pt x="455764" y="100679"/>
                    <a:pt x="456769" y="226927"/>
                  </a:cubicBezTo>
                  <a:cubicBezTo>
                    <a:pt x="456780" y="228267"/>
                    <a:pt x="456779" y="229606"/>
                    <a:pt x="456766" y="230946"/>
                  </a:cubicBezTo>
                  <a:cubicBezTo>
                    <a:pt x="455260" y="355990"/>
                    <a:pt x="353789" y="456740"/>
                    <a:pt x="228737" y="457355"/>
                  </a:cubicBezTo>
                  <a:close/>
                  <a:moveTo>
                    <a:pt x="342371" y="229422"/>
                  </a:moveTo>
                  <a:cubicBezTo>
                    <a:pt x="342378" y="166959"/>
                    <a:pt x="292241" y="116059"/>
                    <a:pt x="229785" y="115122"/>
                  </a:cubicBezTo>
                  <a:cubicBezTo>
                    <a:pt x="166663" y="114383"/>
                    <a:pt x="114894" y="164955"/>
                    <a:pt x="114155" y="228076"/>
                  </a:cubicBezTo>
                  <a:cubicBezTo>
                    <a:pt x="114146" y="228842"/>
                    <a:pt x="114145" y="229608"/>
                    <a:pt x="114152" y="230374"/>
                  </a:cubicBezTo>
                  <a:cubicBezTo>
                    <a:pt x="114882" y="292979"/>
                    <a:pt x="165842" y="343345"/>
                    <a:pt x="228452" y="343341"/>
                  </a:cubicBezTo>
                  <a:cubicBezTo>
                    <a:pt x="291173" y="342874"/>
                    <a:pt x="341904" y="292143"/>
                    <a:pt x="342371" y="229422"/>
                  </a:cubicBezTo>
                  <a:close/>
                </a:path>
              </a:pathLst>
            </a:custGeom>
            <a:grpFill/>
            <a:ln w="9525" cap="flat">
              <a:noFill/>
              <a:prstDash val="solid"/>
              <a:miter/>
            </a:ln>
          </p:spPr>
          <p:txBody>
            <a:bodyPr rtlCol="0" anchor="ctr"/>
            <a:lstStyle/>
            <a:p>
              <a:endParaRPr lang="en-RO"/>
            </a:p>
          </p:txBody>
        </p:sp>
        <p:sp>
          <p:nvSpPr>
            <p:cNvPr id="51" name="Freeform 50">
              <a:extLst>
                <a:ext uri="{FF2B5EF4-FFF2-40B4-BE49-F238E27FC236}">
                  <a16:creationId xmlns:a16="http://schemas.microsoft.com/office/drawing/2014/main" id="{C0E5815A-C482-0941-BF31-64A3C28C7FB8}"/>
                </a:ext>
              </a:extLst>
            </p:cNvPr>
            <p:cNvSpPr/>
            <p:nvPr/>
          </p:nvSpPr>
          <p:spPr>
            <a:xfrm>
              <a:off x="4458461" y="2743295"/>
              <a:ext cx="113442" cy="113538"/>
            </a:xfrm>
            <a:custGeom>
              <a:avLst/>
              <a:gdLst>
                <a:gd name="connsiteX0" fmla="*/ 57192 w 113442"/>
                <a:gd name="connsiteY0" fmla="*/ 147 h 113538"/>
                <a:gd name="connsiteX1" fmla="*/ 113580 w 113442"/>
                <a:gd name="connsiteY1" fmla="*/ 57297 h 113538"/>
                <a:gd name="connsiteX2" fmla="*/ 56430 w 113442"/>
                <a:gd name="connsiteY2" fmla="*/ 113685 h 113538"/>
                <a:gd name="connsiteX3" fmla="*/ 137 w 113442"/>
                <a:gd name="connsiteY3" fmla="*/ 56535 h 113538"/>
                <a:gd name="connsiteX4" fmla="*/ 57192 w 113442"/>
                <a:gd name="connsiteY4" fmla="*/ 147 h 11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42" h="113538">
                  <a:moveTo>
                    <a:pt x="57192" y="147"/>
                  </a:moveTo>
                  <a:cubicBezTo>
                    <a:pt x="88457" y="564"/>
                    <a:pt x="113583" y="26030"/>
                    <a:pt x="113580" y="57297"/>
                  </a:cubicBezTo>
                  <a:cubicBezTo>
                    <a:pt x="112911" y="88455"/>
                    <a:pt x="87593" y="113435"/>
                    <a:pt x="56430" y="113685"/>
                  </a:cubicBezTo>
                  <a:cubicBezTo>
                    <a:pt x="25202" y="113217"/>
                    <a:pt x="134" y="87767"/>
                    <a:pt x="137" y="56535"/>
                  </a:cubicBezTo>
                  <a:cubicBezTo>
                    <a:pt x="554" y="25307"/>
                    <a:pt x="25961" y="197"/>
                    <a:pt x="57192" y="147"/>
                  </a:cubicBezTo>
                  <a:close/>
                </a:path>
              </a:pathLst>
            </a:custGeom>
            <a:grpFill/>
            <a:ln w="9525" cap="flat">
              <a:noFill/>
              <a:prstDash val="solid"/>
              <a:miter/>
            </a:ln>
          </p:spPr>
          <p:txBody>
            <a:bodyPr rtlCol="0" anchor="ctr"/>
            <a:lstStyle/>
            <a:p>
              <a:endParaRPr lang="en-RO"/>
            </a:p>
          </p:txBody>
        </p:sp>
      </p:grpSp>
      <p:grpSp>
        <p:nvGrpSpPr>
          <p:cNvPr id="52" name="Graphic 36">
            <a:extLst>
              <a:ext uri="{FF2B5EF4-FFF2-40B4-BE49-F238E27FC236}">
                <a16:creationId xmlns:a16="http://schemas.microsoft.com/office/drawing/2014/main" id="{85FBA216-5E0F-F442-9AEB-D5E38BEF5616}"/>
              </a:ext>
            </a:extLst>
          </p:cNvPr>
          <p:cNvGrpSpPr>
            <a:grpSpLocks noChangeAspect="1"/>
          </p:cNvGrpSpPr>
          <p:nvPr/>
        </p:nvGrpSpPr>
        <p:grpSpPr>
          <a:xfrm>
            <a:off x="6247200" y="4372357"/>
            <a:ext cx="537600" cy="576000"/>
            <a:chOff x="2971800" y="1714500"/>
            <a:chExt cx="3200400" cy="3429000"/>
          </a:xfrm>
          <a:solidFill>
            <a:srgbClr val="3C6C9D">
              <a:alpha val="70000"/>
            </a:srgbClr>
          </a:solidFill>
        </p:grpSpPr>
        <p:sp>
          <p:nvSpPr>
            <p:cNvPr id="53" name="Freeform 52">
              <a:extLst>
                <a:ext uri="{FF2B5EF4-FFF2-40B4-BE49-F238E27FC236}">
                  <a16:creationId xmlns:a16="http://schemas.microsoft.com/office/drawing/2014/main" id="{0C7848A1-0AF1-924D-B5D3-44B260878200}"/>
                </a:ext>
              </a:extLst>
            </p:cNvPr>
            <p:cNvSpPr/>
            <p:nvPr/>
          </p:nvSpPr>
          <p:spPr>
            <a:xfrm>
              <a:off x="3542796" y="1714413"/>
              <a:ext cx="1942583" cy="3430214"/>
            </a:xfrm>
            <a:custGeom>
              <a:avLst/>
              <a:gdLst>
                <a:gd name="connsiteX0" fmla="*/ 913231 w 1942583"/>
                <a:gd name="connsiteY0" fmla="*/ 124059 h 3430214"/>
                <a:gd name="connsiteX1" fmla="*/ 687013 w 1942583"/>
                <a:gd name="connsiteY1" fmla="*/ 396760 h 3430214"/>
                <a:gd name="connsiteX2" fmla="*/ 687013 w 1942583"/>
                <a:gd name="connsiteY2" fmla="*/ 832529 h 3430214"/>
                <a:gd name="connsiteX3" fmla="*/ 686060 w 1942583"/>
                <a:gd name="connsiteY3" fmla="*/ 864533 h 3430214"/>
                <a:gd name="connsiteX4" fmla="*/ 629196 w 1942583"/>
                <a:gd name="connsiteY4" fmla="*/ 913682 h 3430214"/>
                <a:gd name="connsiteX5" fmla="*/ 573189 w 1942583"/>
                <a:gd name="connsiteY5" fmla="*/ 863961 h 3430214"/>
                <a:gd name="connsiteX6" fmla="*/ 572332 w 1942583"/>
                <a:gd name="connsiteY6" fmla="*/ 828338 h 3430214"/>
                <a:gd name="connsiteX7" fmla="*/ 572808 w 1942583"/>
                <a:gd name="connsiteY7" fmla="*/ 396189 h 3430214"/>
                <a:gd name="connsiteX8" fmla="*/ 975140 w 1942583"/>
                <a:gd name="connsiteY8" fmla="*/ 160 h 3430214"/>
                <a:gd name="connsiteX9" fmla="*/ 986860 w 1942583"/>
                <a:gd name="connsiteY9" fmla="*/ 425 h 3430214"/>
                <a:gd name="connsiteX10" fmla="*/ 1371003 w 1942583"/>
                <a:gd name="connsiteY10" fmla="*/ 382282 h 3430214"/>
                <a:gd name="connsiteX11" fmla="*/ 1372622 w 1942583"/>
                <a:gd name="connsiteY11" fmla="*/ 1078655 h 3430214"/>
                <a:gd name="connsiteX12" fmla="*/ 1327283 w 1942583"/>
                <a:gd name="connsiteY12" fmla="*/ 1144377 h 3430214"/>
                <a:gd name="connsiteX13" fmla="*/ 940949 w 1942583"/>
                <a:gd name="connsiteY13" fmla="*/ 1336497 h 3430214"/>
                <a:gd name="connsiteX14" fmla="*/ 914660 w 1942583"/>
                <a:gd name="connsiteY14" fmla="*/ 1376502 h 3430214"/>
                <a:gd name="connsiteX15" fmla="*/ 915327 w 1942583"/>
                <a:gd name="connsiteY15" fmla="*/ 2148027 h 3430214"/>
                <a:gd name="connsiteX16" fmla="*/ 916470 w 1942583"/>
                <a:gd name="connsiteY16" fmla="*/ 2170030 h 3430214"/>
                <a:gd name="connsiteX17" fmla="*/ 1029532 w 1942583"/>
                <a:gd name="connsiteY17" fmla="*/ 2170030 h 3430214"/>
                <a:gd name="connsiteX18" fmla="*/ 1029532 w 1942583"/>
                <a:gd name="connsiteY18" fmla="*/ 1457178 h 3430214"/>
                <a:gd name="connsiteX19" fmla="*/ 1030484 w 1942583"/>
                <a:gd name="connsiteY19" fmla="*/ 1421555 h 3430214"/>
                <a:gd name="connsiteX20" fmla="*/ 1086872 w 1942583"/>
                <a:gd name="connsiteY20" fmla="*/ 1372406 h 3430214"/>
                <a:gd name="connsiteX21" fmla="*/ 1142879 w 1942583"/>
                <a:gd name="connsiteY21" fmla="*/ 1421936 h 3430214"/>
                <a:gd name="connsiteX22" fmla="*/ 1143832 w 1942583"/>
                <a:gd name="connsiteY22" fmla="*/ 1461179 h 3430214"/>
                <a:gd name="connsiteX23" fmla="*/ 1143832 w 1942583"/>
                <a:gd name="connsiteY23" fmla="*/ 2968415 h 3430214"/>
                <a:gd name="connsiteX24" fmla="*/ 1486732 w 1942583"/>
                <a:gd name="connsiteY24" fmla="*/ 3314554 h 3430214"/>
                <a:gd name="connsiteX25" fmla="*/ 1802200 w 1942583"/>
                <a:gd name="connsiteY25" fmla="*/ 3102717 h 3430214"/>
                <a:gd name="connsiteX26" fmla="*/ 1731048 w 1942583"/>
                <a:gd name="connsiteY26" fmla="*/ 2732862 h 3430214"/>
                <a:gd name="connsiteX27" fmla="*/ 1359573 w 1942583"/>
                <a:gd name="connsiteY27" fmla="*/ 2653519 h 3430214"/>
                <a:gd name="connsiteX28" fmla="*/ 1343190 w 1942583"/>
                <a:gd name="connsiteY28" fmla="*/ 2660377 h 3430214"/>
                <a:gd name="connsiteX29" fmla="*/ 1257465 w 1942583"/>
                <a:gd name="connsiteY29" fmla="*/ 2603227 h 3430214"/>
                <a:gd name="connsiteX30" fmla="*/ 1257465 w 1942583"/>
                <a:gd name="connsiteY30" fmla="*/ 2485402 h 3430214"/>
                <a:gd name="connsiteX31" fmla="*/ 1257465 w 1942583"/>
                <a:gd name="connsiteY31" fmla="*/ 1342402 h 3430214"/>
                <a:gd name="connsiteX32" fmla="*/ 1258417 w 1942583"/>
                <a:gd name="connsiteY32" fmla="*/ 1306779 h 3430214"/>
                <a:gd name="connsiteX33" fmla="*/ 1314710 w 1942583"/>
                <a:gd name="connsiteY33" fmla="*/ 1257534 h 3430214"/>
                <a:gd name="connsiteX34" fmla="*/ 1370812 w 1942583"/>
                <a:gd name="connsiteY34" fmla="*/ 1306969 h 3430214"/>
                <a:gd name="connsiteX35" fmla="*/ 1371765 w 1942583"/>
                <a:gd name="connsiteY35" fmla="*/ 1342593 h 3430214"/>
                <a:gd name="connsiteX36" fmla="*/ 1371765 w 1942583"/>
                <a:gd name="connsiteY36" fmla="*/ 2528932 h 3430214"/>
                <a:gd name="connsiteX37" fmla="*/ 1643608 w 1942583"/>
                <a:gd name="connsiteY37" fmla="*/ 2543219 h 3430214"/>
                <a:gd name="connsiteX38" fmla="*/ 1935454 w 1942583"/>
                <a:gd name="connsiteY38" fmla="*/ 3056998 h 3430214"/>
                <a:gd name="connsiteX39" fmla="*/ 1472825 w 1942583"/>
                <a:gd name="connsiteY39" fmla="*/ 3429235 h 3430214"/>
                <a:gd name="connsiteX40" fmla="*/ 1034675 w 1942583"/>
                <a:gd name="connsiteY40" fmla="*/ 3041377 h 3430214"/>
                <a:gd name="connsiteX41" fmla="*/ 1028770 w 1942583"/>
                <a:gd name="connsiteY41" fmla="*/ 2952508 h 3430214"/>
                <a:gd name="connsiteX42" fmla="*/ 1028770 w 1942583"/>
                <a:gd name="connsiteY42" fmla="*/ 2517787 h 3430214"/>
                <a:gd name="connsiteX43" fmla="*/ 914470 w 1942583"/>
                <a:gd name="connsiteY43" fmla="*/ 2517787 h 3430214"/>
                <a:gd name="connsiteX44" fmla="*/ 914470 w 1942583"/>
                <a:gd name="connsiteY44" fmla="*/ 2555125 h 3430214"/>
                <a:gd name="connsiteX45" fmla="*/ 914470 w 1942583"/>
                <a:gd name="connsiteY45" fmla="*/ 2976607 h 3430214"/>
                <a:gd name="connsiteX46" fmla="*/ 508038 w 1942583"/>
                <a:gd name="connsiteY46" fmla="*/ 3426472 h 3430214"/>
                <a:gd name="connsiteX47" fmla="*/ 20263 w 1942583"/>
                <a:gd name="connsiteY47" fmla="*/ 3098812 h 3430214"/>
                <a:gd name="connsiteX48" fmla="*/ 154851 w 1942583"/>
                <a:gd name="connsiteY48" fmla="*/ 2632087 h 3430214"/>
                <a:gd name="connsiteX49" fmla="*/ 637578 w 1942583"/>
                <a:gd name="connsiteY49" fmla="*/ 2551887 h 3430214"/>
                <a:gd name="connsiteX50" fmla="*/ 659866 w 1942583"/>
                <a:gd name="connsiteY50" fmla="*/ 2563031 h 3430214"/>
                <a:gd name="connsiteX51" fmla="*/ 684917 w 1942583"/>
                <a:gd name="connsiteY51" fmla="*/ 2636755 h 3430214"/>
                <a:gd name="connsiteX52" fmla="*/ 612813 w 1942583"/>
                <a:gd name="connsiteY52" fmla="*/ 2665330 h 3430214"/>
                <a:gd name="connsiteX53" fmla="*/ 514324 w 1942583"/>
                <a:gd name="connsiteY53" fmla="*/ 2635231 h 3430214"/>
                <a:gd name="connsiteX54" fmla="*/ 121468 w 1942583"/>
                <a:gd name="connsiteY54" fmla="*/ 2910470 h 3430214"/>
                <a:gd name="connsiteX55" fmla="*/ 121132 w 1942583"/>
                <a:gd name="connsiteY55" fmla="*/ 2912408 h 3430214"/>
                <a:gd name="connsiteX56" fmla="*/ 395833 w 1942583"/>
                <a:gd name="connsiteY56" fmla="*/ 3308362 h 3430214"/>
                <a:gd name="connsiteX57" fmla="*/ 794264 w 1942583"/>
                <a:gd name="connsiteY57" fmla="*/ 3033757 h 3430214"/>
                <a:gd name="connsiteX58" fmla="*/ 800646 w 1942583"/>
                <a:gd name="connsiteY58" fmla="*/ 2948603 h 3430214"/>
                <a:gd name="connsiteX59" fmla="*/ 800074 w 1942583"/>
                <a:gd name="connsiteY59" fmla="*/ 1341450 h 3430214"/>
                <a:gd name="connsiteX60" fmla="*/ 857224 w 1942583"/>
                <a:gd name="connsiteY60" fmla="*/ 1250200 h 3430214"/>
                <a:gd name="connsiteX61" fmla="*/ 1230985 w 1942583"/>
                <a:gd name="connsiteY61" fmla="*/ 1064748 h 3430214"/>
                <a:gd name="connsiteX62" fmla="*/ 1258798 w 1942583"/>
                <a:gd name="connsiteY62" fmla="*/ 1021981 h 3430214"/>
                <a:gd name="connsiteX63" fmla="*/ 1257941 w 1942583"/>
                <a:gd name="connsiteY63" fmla="*/ 400570 h 3430214"/>
                <a:gd name="connsiteX64" fmla="*/ 1049344 w 1942583"/>
                <a:gd name="connsiteY64" fmla="*/ 125202 h 3430214"/>
                <a:gd name="connsiteX65" fmla="*/ 1029627 w 1942583"/>
                <a:gd name="connsiteY65" fmla="*/ 122250 h 3430214"/>
                <a:gd name="connsiteX66" fmla="*/ 1029627 w 1942583"/>
                <a:gd name="connsiteY66" fmla="*/ 248551 h 3430214"/>
                <a:gd name="connsiteX67" fmla="*/ 1030389 w 1942583"/>
                <a:gd name="connsiteY67" fmla="*/ 830719 h 3430214"/>
                <a:gd name="connsiteX68" fmla="*/ 981145 w 1942583"/>
                <a:gd name="connsiteY68" fmla="*/ 921397 h 3430214"/>
                <a:gd name="connsiteX69" fmla="*/ 715778 w 1942583"/>
                <a:gd name="connsiteY69" fmla="*/ 1096086 h 3430214"/>
                <a:gd name="connsiteX70" fmla="*/ 686060 w 1942583"/>
                <a:gd name="connsiteY70" fmla="*/ 1153807 h 3430214"/>
                <a:gd name="connsiteX71" fmla="*/ 686632 w 1942583"/>
                <a:gd name="connsiteY71" fmla="*/ 2371674 h 3430214"/>
                <a:gd name="connsiteX72" fmla="*/ 685679 w 1942583"/>
                <a:gd name="connsiteY72" fmla="*/ 2407297 h 3430214"/>
                <a:gd name="connsiteX73" fmla="*/ 629482 w 1942583"/>
                <a:gd name="connsiteY73" fmla="*/ 2456732 h 3430214"/>
                <a:gd name="connsiteX74" fmla="*/ 573189 w 1942583"/>
                <a:gd name="connsiteY74" fmla="*/ 2407393 h 3430214"/>
                <a:gd name="connsiteX75" fmla="*/ 572332 w 1942583"/>
                <a:gd name="connsiteY75" fmla="*/ 2375293 h 3430214"/>
                <a:gd name="connsiteX76" fmla="*/ 571570 w 1942583"/>
                <a:gd name="connsiteY76" fmla="*/ 1111040 h 3430214"/>
                <a:gd name="connsiteX77" fmla="*/ 619195 w 1942583"/>
                <a:gd name="connsiteY77" fmla="*/ 1023219 h 3430214"/>
                <a:gd name="connsiteX78" fmla="*/ 892467 w 1942583"/>
                <a:gd name="connsiteY78" fmla="*/ 841101 h 3430214"/>
                <a:gd name="connsiteX79" fmla="*/ 914374 w 1942583"/>
                <a:gd name="connsiteY79" fmla="*/ 805859 h 3430214"/>
                <a:gd name="connsiteX80" fmla="*/ 915136 w 1942583"/>
                <a:gd name="connsiteY80" fmla="*/ 134442 h 3430214"/>
                <a:gd name="connsiteX81" fmla="*/ 913231 w 1942583"/>
                <a:gd name="connsiteY81" fmla="*/ 124059 h 3430214"/>
                <a:gd name="connsiteX82" fmla="*/ 916946 w 1942583"/>
                <a:gd name="connsiteY82" fmla="*/ 2398344 h 3430214"/>
                <a:gd name="connsiteX83" fmla="*/ 1027246 w 1942583"/>
                <a:gd name="connsiteY83" fmla="*/ 2398344 h 3430214"/>
                <a:gd name="connsiteX84" fmla="*/ 1027246 w 1942583"/>
                <a:gd name="connsiteY84" fmla="*/ 2288711 h 3430214"/>
                <a:gd name="connsiteX85" fmla="*/ 916946 w 1942583"/>
                <a:gd name="connsiteY85" fmla="*/ 2288711 h 343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942583" h="3430214">
                  <a:moveTo>
                    <a:pt x="913231" y="124059"/>
                  </a:moveTo>
                  <a:cubicBezTo>
                    <a:pt x="791978" y="137299"/>
                    <a:pt x="688156" y="261219"/>
                    <a:pt x="687013" y="396760"/>
                  </a:cubicBezTo>
                  <a:cubicBezTo>
                    <a:pt x="685679" y="542016"/>
                    <a:pt x="687013" y="687273"/>
                    <a:pt x="687013" y="832529"/>
                  </a:cubicBezTo>
                  <a:cubicBezTo>
                    <a:pt x="687701" y="843203"/>
                    <a:pt x="687382" y="853919"/>
                    <a:pt x="686060" y="864533"/>
                  </a:cubicBezTo>
                  <a:cubicBezTo>
                    <a:pt x="679488" y="895299"/>
                    <a:pt x="660438" y="913872"/>
                    <a:pt x="629196" y="913682"/>
                  </a:cubicBezTo>
                  <a:cubicBezTo>
                    <a:pt x="597954" y="913491"/>
                    <a:pt x="578618" y="894632"/>
                    <a:pt x="573189" y="863961"/>
                  </a:cubicBezTo>
                  <a:cubicBezTo>
                    <a:pt x="571899" y="852132"/>
                    <a:pt x="571613" y="840215"/>
                    <a:pt x="572332" y="828338"/>
                  </a:cubicBezTo>
                  <a:cubicBezTo>
                    <a:pt x="572332" y="684320"/>
                    <a:pt x="570903" y="540207"/>
                    <a:pt x="572808" y="396189"/>
                  </a:cubicBezTo>
                  <a:cubicBezTo>
                    <a:pt x="574549" y="175727"/>
                    <a:pt x="754679" y="-1581"/>
                    <a:pt x="975140" y="160"/>
                  </a:cubicBezTo>
                  <a:cubicBezTo>
                    <a:pt x="979048" y="191"/>
                    <a:pt x="982955" y="279"/>
                    <a:pt x="986860" y="425"/>
                  </a:cubicBezTo>
                  <a:cubicBezTo>
                    <a:pt x="1192981" y="6426"/>
                    <a:pt x="1367860" y="175971"/>
                    <a:pt x="1371003" y="382282"/>
                  </a:cubicBezTo>
                  <a:cubicBezTo>
                    <a:pt x="1375003" y="614311"/>
                    <a:pt x="1372051" y="846531"/>
                    <a:pt x="1372622" y="1078655"/>
                  </a:cubicBezTo>
                  <a:cubicBezTo>
                    <a:pt x="1372622" y="1111802"/>
                    <a:pt x="1355572" y="1130376"/>
                    <a:pt x="1327283" y="1144377"/>
                  </a:cubicBezTo>
                  <a:cubicBezTo>
                    <a:pt x="1198315" y="1207909"/>
                    <a:pt x="1070013" y="1272870"/>
                    <a:pt x="940949" y="1336497"/>
                  </a:cubicBezTo>
                  <a:cubicBezTo>
                    <a:pt x="922947" y="1345355"/>
                    <a:pt x="914565" y="1354785"/>
                    <a:pt x="914660" y="1376502"/>
                  </a:cubicBezTo>
                  <a:cubicBezTo>
                    <a:pt x="915517" y="1633677"/>
                    <a:pt x="915232" y="1890852"/>
                    <a:pt x="915327" y="2148027"/>
                  </a:cubicBezTo>
                  <a:cubicBezTo>
                    <a:pt x="915327" y="2154790"/>
                    <a:pt x="915994" y="2161648"/>
                    <a:pt x="916470" y="2170030"/>
                  </a:cubicBezTo>
                  <a:lnTo>
                    <a:pt x="1029532" y="2170030"/>
                  </a:lnTo>
                  <a:lnTo>
                    <a:pt x="1029532" y="1457178"/>
                  </a:lnTo>
                  <a:cubicBezTo>
                    <a:pt x="1028796" y="1445299"/>
                    <a:pt x="1029115" y="1433378"/>
                    <a:pt x="1030484" y="1421555"/>
                  </a:cubicBezTo>
                  <a:cubicBezTo>
                    <a:pt x="1036104" y="1390694"/>
                    <a:pt x="1055249" y="1372311"/>
                    <a:pt x="1086872" y="1372406"/>
                  </a:cubicBezTo>
                  <a:cubicBezTo>
                    <a:pt x="1118495" y="1372501"/>
                    <a:pt x="1137450" y="1391456"/>
                    <a:pt x="1142879" y="1421936"/>
                  </a:cubicBezTo>
                  <a:cubicBezTo>
                    <a:pt x="1144295" y="1434967"/>
                    <a:pt x="1144614" y="1448094"/>
                    <a:pt x="1143832" y="1461179"/>
                  </a:cubicBezTo>
                  <a:cubicBezTo>
                    <a:pt x="1143832" y="1963527"/>
                    <a:pt x="1143832" y="2465940"/>
                    <a:pt x="1143832" y="2968415"/>
                  </a:cubicBezTo>
                  <a:cubicBezTo>
                    <a:pt x="1143832" y="3162249"/>
                    <a:pt x="1296803" y="3315125"/>
                    <a:pt x="1486732" y="3314554"/>
                  </a:cubicBezTo>
                  <a:cubicBezTo>
                    <a:pt x="1625356" y="3315239"/>
                    <a:pt x="1750373" y="3231291"/>
                    <a:pt x="1802200" y="3102717"/>
                  </a:cubicBezTo>
                  <a:cubicBezTo>
                    <a:pt x="1856302" y="2965462"/>
                    <a:pt x="1831632" y="2840113"/>
                    <a:pt x="1731048" y="2732862"/>
                  </a:cubicBezTo>
                  <a:cubicBezTo>
                    <a:pt x="1635357" y="2632475"/>
                    <a:pt x="1487926" y="2600985"/>
                    <a:pt x="1359573" y="2653519"/>
                  </a:cubicBezTo>
                  <a:cubicBezTo>
                    <a:pt x="1354048" y="2655709"/>
                    <a:pt x="1348714" y="2658281"/>
                    <a:pt x="1343190" y="2660377"/>
                  </a:cubicBezTo>
                  <a:cubicBezTo>
                    <a:pt x="1295565" y="2678188"/>
                    <a:pt x="1259084" y="2654662"/>
                    <a:pt x="1257465" y="2603227"/>
                  </a:cubicBezTo>
                  <a:cubicBezTo>
                    <a:pt x="1256608" y="2563984"/>
                    <a:pt x="1257465" y="2524741"/>
                    <a:pt x="1257465" y="2485402"/>
                  </a:cubicBezTo>
                  <a:lnTo>
                    <a:pt x="1257465" y="1342402"/>
                  </a:lnTo>
                  <a:cubicBezTo>
                    <a:pt x="1256729" y="1330523"/>
                    <a:pt x="1257048" y="1318602"/>
                    <a:pt x="1258417" y="1306779"/>
                  </a:cubicBezTo>
                  <a:cubicBezTo>
                    <a:pt x="1264037" y="1276013"/>
                    <a:pt x="1283087" y="1257439"/>
                    <a:pt x="1314710" y="1257534"/>
                  </a:cubicBezTo>
                  <a:cubicBezTo>
                    <a:pt x="1346333" y="1257630"/>
                    <a:pt x="1365193" y="1276584"/>
                    <a:pt x="1370812" y="1306969"/>
                  </a:cubicBezTo>
                  <a:cubicBezTo>
                    <a:pt x="1372182" y="1318792"/>
                    <a:pt x="1372500" y="1330713"/>
                    <a:pt x="1371765" y="1342593"/>
                  </a:cubicBezTo>
                  <a:lnTo>
                    <a:pt x="1371765" y="2528932"/>
                  </a:lnTo>
                  <a:cubicBezTo>
                    <a:pt x="1461798" y="2506703"/>
                    <a:pt x="1556401" y="2511675"/>
                    <a:pt x="1643608" y="2543219"/>
                  </a:cubicBezTo>
                  <a:cubicBezTo>
                    <a:pt x="1851825" y="2618371"/>
                    <a:pt x="1974697" y="2834398"/>
                    <a:pt x="1935454" y="3056998"/>
                  </a:cubicBezTo>
                  <a:cubicBezTo>
                    <a:pt x="1897354" y="3274739"/>
                    <a:pt x="1699520" y="3433616"/>
                    <a:pt x="1472825" y="3429235"/>
                  </a:cubicBezTo>
                  <a:cubicBezTo>
                    <a:pt x="1252151" y="3423036"/>
                    <a:pt x="1067601" y="3259669"/>
                    <a:pt x="1034675" y="3041377"/>
                  </a:cubicBezTo>
                  <a:cubicBezTo>
                    <a:pt x="1030657" y="3011926"/>
                    <a:pt x="1028684" y="2982232"/>
                    <a:pt x="1028770" y="2952508"/>
                  </a:cubicBezTo>
                  <a:cubicBezTo>
                    <a:pt x="1028198" y="2808586"/>
                    <a:pt x="1028770" y="2664568"/>
                    <a:pt x="1028770" y="2517787"/>
                  </a:cubicBezTo>
                  <a:lnTo>
                    <a:pt x="914470" y="2517787"/>
                  </a:lnTo>
                  <a:lnTo>
                    <a:pt x="914470" y="2555125"/>
                  </a:lnTo>
                  <a:cubicBezTo>
                    <a:pt x="914470" y="2695619"/>
                    <a:pt x="915613" y="2836113"/>
                    <a:pt x="914470" y="2976607"/>
                  </a:cubicBezTo>
                  <a:cubicBezTo>
                    <a:pt x="912469" y="3208731"/>
                    <a:pt x="744925" y="3393230"/>
                    <a:pt x="508038" y="3426472"/>
                  </a:cubicBezTo>
                  <a:cubicBezTo>
                    <a:pt x="296297" y="3456095"/>
                    <a:pt x="80270" y="3313601"/>
                    <a:pt x="20263" y="3098812"/>
                  </a:cubicBezTo>
                  <a:cubicBezTo>
                    <a:pt x="-30506" y="2917361"/>
                    <a:pt x="14929" y="2756865"/>
                    <a:pt x="154851" y="2632087"/>
                  </a:cubicBezTo>
                  <a:cubicBezTo>
                    <a:pt x="294773" y="2507310"/>
                    <a:pt x="460699" y="2482735"/>
                    <a:pt x="637578" y="2551887"/>
                  </a:cubicBezTo>
                  <a:cubicBezTo>
                    <a:pt x="645343" y="2554888"/>
                    <a:pt x="652806" y="2558620"/>
                    <a:pt x="659866" y="2563031"/>
                  </a:cubicBezTo>
                  <a:cubicBezTo>
                    <a:pt x="686030" y="2577426"/>
                    <a:pt x="696894" y="2609400"/>
                    <a:pt x="684917" y="2636755"/>
                  </a:cubicBezTo>
                  <a:cubicBezTo>
                    <a:pt x="673011" y="2663329"/>
                    <a:pt x="643388" y="2674855"/>
                    <a:pt x="612813" y="2665330"/>
                  </a:cubicBezTo>
                  <a:cubicBezTo>
                    <a:pt x="580047" y="2655043"/>
                    <a:pt x="547852" y="2641327"/>
                    <a:pt x="514324" y="2635231"/>
                  </a:cubicBezTo>
                  <a:cubicBezTo>
                    <a:pt x="329835" y="2602752"/>
                    <a:pt x="153947" y="2725981"/>
                    <a:pt x="121468" y="2910470"/>
                  </a:cubicBezTo>
                  <a:cubicBezTo>
                    <a:pt x="121354" y="2911116"/>
                    <a:pt x="121242" y="2911762"/>
                    <a:pt x="121132" y="2912408"/>
                  </a:cubicBezTo>
                  <a:cubicBezTo>
                    <a:pt x="88116" y="3097503"/>
                    <a:pt x="210896" y="3274478"/>
                    <a:pt x="395833" y="3308362"/>
                  </a:cubicBezTo>
                  <a:cubicBezTo>
                    <a:pt x="584238" y="3341795"/>
                    <a:pt x="762070" y="3219685"/>
                    <a:pt x="794264" y="3033757"/>
                  </a:cubicBezTo>
                  <a:cubicBezTo>
                    <a:pt x="798773" y="3005601"/>
                    <a:pt x="800908" y="2977116"/>
                    <a:pt x="800646" y="2948603"/>
                  </a:cubicBezTo>
                  <a:cubicBezTo>
                    <a:pt x="801027" y="2412917"/>
                    <a:pt x="800836" y="1877199"/>
                    <a:pt x="800074" y="1341450"/>
                  </a:cubicBezTo>
                  <a:cubicBezTo>
                    <a:pt x="800074" y="1295444"/>
                    <a:pt x="816172" y="1269917"/>
                    <a:pt x="857224" y="1250200"/>
                  </a:cubicBezTo>
                  <a:cubicBezTo>
                    <a:pt x="982573" y="1190097"/>
                    <a:pt x="1106208" y="1126375"/>
                    <a:pt x="1230985" y="1064748"/>
                  </a:cubicBezTo>
                  <a:cubicBezTo>
                    <a:pt x="1250035" y="1055223"/>
                    <a:pt x="1258894" y="1044936"/>
                    <a:pt x="1258798" y="1021981"/>
                  </a:cubicBezTo>
                  <a:cubicBezTo>
                    <a:pt x="1257751" y="814812"/>
                    <a:pt x="1258798" y="607739"/>
                    <a:pt x="1257941" y="400570"/>
                  </a:cubicBezTo>
                  <a:cubicBezTo>
                    <a:pt x="1258502" y="272230"/>
                    <a:pt x="1173041" y="159414"/>
                    <a:pt x="1049344" y="125202"/>
                  </a:cubicBezTo>
                  <a:cubicBezTo>
                    <a:pt x="1042828" y="123873"/>
                    <a:pt x="1036246" y="122888"/>
                    <a:pt x="1029627" y="122250"/>
                  </a:cubicBezTo>
                  <a:lnTo>
                    <a:pt x="1029627" y="248551"/>
                  </a:lnTo>
                  <a:cubicBezTo>
                    <a:pt x="1029627" y="442671"/>
                    <a:pt x="1028579" y="636695"/>
                    <a:pt x="1030389" y="830719"/>
                  </a:cubicBezTo>
                  <a:cubicBezTo>
                    <a:pt x="1030389" y="872820"/>
                    <a:pt x="1015816" y="899204"/>
                    <a:pt x="981145" y="921397"/>
                  </a:cubicBezTo>
                  <a:cubicBezTo>
                    <a:pt x="891895" y="978452"/>
                    <a:pt x="805123" y="1039221"/>
                    <a:pt x="715778" y="1096086"/>
                  </a:cubicBezTo>
                  <a:cubicBezTo>
                    <a:pt x="692251" y="1111135"/>
                    <a:pt x="686060" y="1127423"/>
                    <a:pt x="686060" y="1153807"/>
                  </a:cubicBezTo>
                  <a:cubicBezTo>
                    <a:pt x="686822" y="1559763"/>
                    <a:pt x="687013" y="1965718"/>
                    <a:pt x="686632" y="2371674"/>
                  </a:cubicBezTo>
                  <a:cubicBezTo>
                    <a:pt x="687367" y="2383553"/>
                    <a:pt x="687048" y="2395474"/>
                    <a:pt x="685679" y="2407297"/>
                  </a:cubicBezTo>
                  <a:cubicBezTo>
                    <a:pt x="680059" y="2438063"/>
                    <a:pt x="661009" y="2456732"/>
                    <a:pt x="629482" y="2456732"/>
                  </a:cubicBezTo>
                  <a:cubicBezTo>
                    <a:pt x="597954" y="2456732"/>
                    <a:pt x="578904" y="2437682"/>
                    <a:pt x="573189" y="2407393"/>
                  </a:cubicBezTo>
                  <a:cubicBezTo>
                    <a:pt x="571948" y="2396740"/>
                    <a:pt x="571661" y="2385997"/>
                    <a:pt x="572332" y="2375293"/>
                  </a:cubicBezTo>
                  <a:cubicBezTo>
                    <a:pt x="572332" y="1953812"/>
                    <a:pt x="572808" y="1532426"/>
                    <a:pt x="571570" y="1111040"/>
                  </a:cubicBezTo>
                  <a:cubicBezTo>
                    <a:pt x="571570" y="1070368"/>
                    <a:pt x="585381" y="1044365"/>
                    <a:pt x="619195" y="1023219"/>
                  </a:cubicBezTo>
                  <a:cubicBezTo>
                    <a:pt x="711397" y="964164"/>
                    <a:pt x="802075" y="902919"/>
                    <a:pt x="892467" y="841101"/>
                  </a:cubicBezTo>
                  <a:cubicBezTo>
                    <a:pt x="904334" y="832894"/>
                    <a:pt x="912267" y="820133"/>
                    <a:pt x="914374" y="805859"/>
                  </a:cubicBezTo>
                  <a:cubicBezTo>
                    <a:pt x="915613" y="582117"/>
                    <a:pt x="915232" y="358184"/>
                    <a:pt x="915136" y="134442"/>
                  </a:cubicBezTo>
                  <a:cubicBezTo>
                    <a:pt x="914742" y="130941"/>
                    <a:pt x="914106" y="127472"/>
                    <a:pt x="913231" y="124059"/>
                  </a:cubicBezTo>
                  <a:close/>
                  <a:moveTo>
                    <a:pt x="916946" y="2398344"/>
                  </a:moveTo>
                  <a:lnTo>
                    <a:pt x="1027246" y="2398344"/>
                  </a:lnTo>
                  <a:lnTo>
                    <a:pt x="1027246" y="2288711"/>
                  </a:lnTo>
                  <a:lnTo>
                    <a:pt x="916946" y="2288711"/>
                  </a:lnTo>
                  <a:close/>
                </a:path>
              </a:pathLst>
            </a:custGeom>
            <a:grpFill/>
            <a:ln w="9525" cap="flat">
              <a:noFill/>
              <a:prstDash val="solid"/>
              <a:miter/>
            </a:ln>
          </p:spPr>
          <p:txBody>
            <a:bodyPr rtlCol="0" anchor="ctr"/>
            <a:lstStyle/>
            <a:p>
              <a:endParaRPr lang="en-RO"/>
            </a:p>
          </p:txBody>
        </p:sp>
        <p:sp>
          <p:nvSpPr>
            <p:cNvPr id="54" name="Freeform 53">
              <a:extLst>
                <a:ext uri="{FF2B5EF4-FFF2-40B4-BE49-F238E27FC236}">
                  <a16:creationId xmlns:a16="http://schemas.microsoft.com/office/drawing/2014/main" id="{D3E9CF8F-4FD7-EA43-9203-F62D2FB19EF2}"/>
                </a:ext>
              </a:extLst>
            </p:cNvPr>
            <p:cNvSpPr/>
            <p:nvPr/>
          </p:nvSpPr>
          <p:spPr>
            <a:xfrm>
              <a:off x="5600396" y="1714489"/>
              <a:ext cx="572375" cy="3427898"/>
            </a:xfrm>
            <a:custGeom>
              <a:avLst/>
              <a:gdLst>
                <a:gd name="connsiteX0" fmla="*/ 114932 w 572375"/>
                <a:gd name="connsiteY0" fmla="*/ 2285968 h 3427898"/>
                <a:gd name="connsiteX1" fmla="*/ 114932 w 572375"/>
                <a:gd name="connsiteY1" fmla="*/ 2590768 h 3427898"/>
                <a:gd name="connsiteX2" fmla="*/ 114932 w 572375"/>
                <a:gd name="connsiteY2" fmla="*/ 3130073 h 3427898"/>
                <a:gd name="connsiteX3" fmla="*/ 286382 w 572375"/>
                <a:gd name="connsiteY3" fmla="*/ 3314477 h 3427898"/>
                <a:gd name="connsiteX4" fmla="*/ 457832 w 572375"/>
                <a:gd name="connsiteY4" fmla="*/ 3130359 h 3427898"/>
                <a:gd name="connsiteX5" fmla="*/ 457832 w 572375"/>
                <a:gd name="connsiteY5" fmla="*/ 2483897 h 3427898"/>
                <a:gd name="connsiteX6" fmla="*/ 458498 w 572375"/>
                <a:gd name="connsiteY6" fmla="*/ 2451798 h 3427898"/>
                <a:gd name="connsiteX7" fmla="*/ 513362 w 572375"/>
                <a:gd name="connsiteY7" fmla="*/ 2400649 h 3427898"/>
                <a:gd name="connsiteX8" fmla="*/ 571560 w 572375"/>
                <a:gd name="connsiteY8" fmla="*/ 2452179 h 3427898"/>
                <a:gd name="connsiteX9" fmla="*/ 572132 w 572375"/>
                <a:gd name="connsiteY9" fmla="*/ 2469991 h 3427898"/>
                <a:gd name="connsiteX10" fmla="*/ 571655 w 572375"/>
                <a:gd name="connsiteY10" fmla="*/ 3145027 h 3427898"/>
                <a:gd name="connsiteX11" fmla="*/ 284135 w 572375"/>
                <a:gd name="connsiteY11" fmla="*/ 3428037 h 3427898"/>
                <a:gd name="connsiteX12" fmla="*/ 1203 w 572375"/>
                <a:gd name="connsiteY12" fmla="*/ 3149790 h 3427898"/>
                <a:gd name="connsiteX13" fmla="*/ 632 w 572375"/>
                <a:gd name="connsiteY13" fmla="*/ 2714021 h 3427898"/>
                <a:gd name="connsiteX14" fmla="*/ 632 w 572375"/>
                <a:gd name="connsiteY14" fmla="*/ 1563972 h 3427898"/>
                <a:gd name="connsiteX15" fmla="*/ 99596 w 572375"/>
                <a:gd name="connsiteY15" fmla="*/ 1388331 h 3427898"/>
                <a:gd name="connsiteX16" fmla="*/ 114646 w 572375"/>
                <a:gd name="connsiteY16" fmla="*/ 1361090 h 3427898"/>
                <a:gd name="connsiteX17" fmla="*/ 114646 w 572375"/>
                <a:gd name="connsiteY17" fmla="*/ 1236122 h 3427898"/>
                <a:gd name="connsiteX18" fmla="*/ 99311 w 572375"/>
                <a:gd name="connsiteY18" fmla="*/ 1202975 h 3427898"/>
                <a:gd name="connsiteX19" fmla="*/ 51686 w 572375"/>
                <a:gd name="connsiteY19" fmla="*/ 1086484 h 3427898"/>
                <a:gd name="connsiteX20" fmla="*/ 23873 w 572375"/>
                <a:gd name="connsiteY20" fmla="*/ 522985 h 3427898"/>
                <a:gd name="connsiteX21" fmla="*/ 467928 w 572375"/>
                <a:gd name="connsiteY21" fmla="*/ 1872 h 3427898"/>
                <a:gd name="connsiteX22" fmla="*/ 503552 w 572375"/>
                <a:gd name="connsiteY22" fmla="*/ 158 h 3427898"/>
                <a:gd name="connsiteX23" fmla="*/ 571941 w 572375"/>
                <a:gd name="connsiteY23" fmla="*/ 70167 h 3427898"/>
                <a:gd name="connsiteX24" fmla="*/ 555844 w 572375"/>
                <a:gd name="connsiteY24" fmla="*/ 401922 h 3427898"/>
                <a:gd name="connsiteX25" fmla="*/ 522697 w 572375"/>
                <a:gd name="connsiteY25" fmla="*/ 1065243 h 3427898"/>
                <a:gd name="connsiteX26" fmla="*/ 468881 w 572375"/>
                <a:gd name="connsiteY26" fmla="*/ 1208118 h 3427898"/>
                <a:gd name="connsiteX27" fmla="*/ 458784 w 572375"/>
                <a:gd name="connsiteY27" fmla="*/ 1229264 h 3427898"/>
                <a:gd name="connsiteX28" fmla="*/ 458784 w 572375"/>
                <a:gd name="connsiteY28" fmla="*/ 1368519 h 3427898"/>
                <a:gd name="connsiteX29" fmla="*/ 476977 w 572375"/>
                <a:gd name="connsiteY29" fmla="*/ 1390046 h 3427898"/>
                <a:gd name="connsiteX30" fmla="*/ 572227 w 572375"/>
                <a:gd name="connsiteY30" fmla="*/ 1549971 h 3427898"/>
                <a:gd name="connsiteX31" fmla="*/ 572227 w 572375"/>
                <a:gd name="connsiteY31" fmla="*/ 2214244 h 3427898"/>
                <a:gd name="connsiteX32" fmla="*/ 500789 w 572375"/>
                <a:gd name="connsiteY32" fmla="*/ 2285682 h 3427898"/>
                <a:gd name="connsiteX33" fmla="*/ 154365 w 572375"/>
                <a:gd name="connsiteY33" fmla="*/ 2285682 h 3427898"/>
                <a:gd name="connsiteX34" fmla="*/ 343532 w 572375"/>
                <a:gd name="connsiteY34" fmla="*/ 1369853 h 3427898"/>
                <a:gd name="connsiteX35" fmla="*/ 344960 w 572375"/>
                <a:gd name="connsiteY35" fmla="*/ 1200117 h 3427898"/>
                <a:gd name="connsiteX36" fmla="*/ 374678 w 572375"/>
                <a:gd name="connsiteY36" fmla="*/ 1136395 h 3427898"/>
                <a:gd name="connsiteX37" fmla="*/ 406111 w 572375"/>
                <a:gd name="connsiteY37" fmla="*/ 1073149 h 3427898"/>
                <a:gd name="connsiteX38" fmla="*/ 452212 w 572375"/>
                <a:gd name="connsiteY38" fmla="*/ 153225 h 3427898"/>
                <a:gd name="connsiteX39" fmla="*/ 452212 w 572375"/>
                <a:gd name="connsiteY39" fmla="*/ 120744 h 3427898"/>
                <a:gd name="connsiteX40" fmla="*/ 424208 w 572375"/>
                <a:gd name="connsiteY40" fmla="*/ 125412 h 3427898"/>
                <a:gd name="connsiteX41" fmla="*/ 137696 w 572375"/>
                <a:gd name="connsiteY41" fmla="*/ 518318 h 3427898"/>
                <a:gd name="connsiteX42" fmla="*/ 166271 w 572375"/>
                <a:gd name="connsiteY42" fmla="*/ 1074578 h 3427898"/>
                <a:gd name="connsiteX43" fmla="*/ 197037 w 572375"/>
                <a:gd name="connsiteY43" fmla="*/ 1134014 h 3427898"/>
                <a:gd name="connsiteX44" fmla="*/ 229136 w 572375"/>
                <a:gd name="connsiteY44" fmla="*/ 1201356 h 3427898"/>
                <a:gd name="connsiteX45" fmla="*/ 229136 w 572375"/>
                <a:gd name="connsiteY45" fmla="*/ 1369853 h 3427898"/>
                <a:gd name="connsiteX46" fmla="*/ 457260 w 572375"/>
                <a:gd name="connsiteY46" fmla="*/ 1712753 h 3427898"/>
                <a:gd name="connsiteX47" fmla="*/ 456403 w 572375"/>
                <a:gd name="connsiteY47" fmla="*/ 1537493 h 3427898"/>
                <a:gd name="connsiteX48" fmla="*/ 398681 w 572375"/>
                <a:gd name="connsiteY48" fmla="*/ 1486248 h 3427898"/>
                <a:gd name="connsiteX49" fmla="*/ 174177 w 572375"/>
                <a:gd name="connsiteY49" fmla="*/ 1486248 h 3427898"/>
                <a:gd name="connsiteX50" fmla="*/ 117694 w 572375"/>
                <a:gd name="connsiteY50" fmla="*/ 1530254 h 3427898"/>
                <a:gd name="connsiteX51" fmla="*/ 116456 w 572375"/>
                <a:gd name="connsiteY51" fmla="*/ 1712943 h 3427898"/>
                <a:gd name="connsiteX52" fmla="*/ 116265 w 572375"/>
                <a:gd name="connsiteY52" fmla="*/ 1940305 h 3427898"/>
                <a:gd name="connsiteX53" fmla="*/ 455927 w 572375"/>
                <a:gd name="connsiteY53" fmla="*/ 1940305 h 3427898"/>
                <a:gd name="connsiteX54" fmla="*/ 455927 w 572375"/>
                <a:gd name="connsiteY54" fmla="*/ 1830958 h 3427898"/>
                <a:gd name="connsiteX55" fmla="*/ 116265 w 572375"/>
                <a:gd name="connsiteY55" fmla="*/ 1830958 h 3427898"/>
                <a:gd name="connsiteX56" fmla="*/ 117884 w 572375"/>
                <a:gd name="connsiteY56" fmla="*/ 2058034 h 3427898"/>
                <a:gd name="connsiteX57" fmla="*/ 117884 w 572375"/>
                <a:gd name="connsiteY57" fmla="*/ 2169286 h 3427898"/>
                <a:gd name="connsiteX58" fmla="*/ 455069 w 572375"/>
                <a:gd name="connsiteY58" fmla="*/ 2169286 h 3427898"/>
                <a:gd name="connsiteX59" fmla="*/ 455069 w 572375"/>
                <a:gd name="connsiteY59" fmla="*/ 2058034 h 342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72375" h="3427898">
                  <a:moveTo>
                    <a:pt x="114932" y="2285968"/>
                  </a:moveTo>
                  <a:lnTo>
                    <a:pt x="114932" y="2590768"/>
                  </a:lnTo>
                  <a:cubicBezTo>
                    <a:pt x="114932" y="2770473"/>
                    <a:pt x="114932" y="2950241"/>
                    <a:pt x="114932" y="3130073"/>
                  </a:cubicBezTo>
                  <a:cubicBezTo>
                    <a:pt x="114932" y="3236848"/>
                    <a:pt x="187322" y="3314382"/>
                    <a:pt x="286382" y="3314477"/>
                  </a:cubicBezTo>
                  <a:cubicBezTo>
                    <a:pt x="385442" y="3314572"/>
                    <a:pt x="457832" y="3237134"/>
                    <a:pt x="457832" y="3130359"/>
                  </a:cubicBezTo>
                  <a:cubicBezTo>
                    <a:pt x="457832" y="2914903"/>
                    <a:pt x="457832" y="2699416"/>
                    <a:pt x="457832" y="2483897"/>
                  </a:cubicBezTo>
                  <a:cubicBezTo>
                    <a:pt x="457242" y="2473196"/>
                    <a:pt x="457465" y="2462465"/>
                    <a:pt x="458498" y="2451798"/>
                  </a:cubicBezTo>
                  <a:cubicBezTo>
                    <a:pt x="463356" y="2420842"/>
                    <a:pt x="481835" y="2402744"/>
                    <a:pt x="513362" y="2400649"/>
                  </a:cubicBezTo>
                  <a:cubicBezTo>
                    <a:pt x="543393" y="2399574"/>
                    <a:pt x="568991" y="2422239"/>
                    <a:pt x="571560" y="2452179"/>
                  </a:cubicBezTo>
                  <a:cubicBezTo>
                    <a:pt x="572133" y="2458098"/>
                    <a:pt x="572324" y="2464047"/>
                    <a:pt x="572132" y="2469991"/>
                  </a:cubicBezTo>
                  <a:cubicBezTo>
                    <a:pt x="572132" y="2694971"/>
                    <a:pt x="573179" y="2920047"/>
                    <a:pt x="571655" y="3145027"/>
                  </a:cubicBezTo>
                  <a:cubicBezTo>
                    <a:pt x="570410" y="3302575"/>
                    <a:pt x="441683" y="3429282"/>
                    <a:pt x="284135" y="3428037"/>
                  </a:cubicBezTo>
                  <a:cubicBezTo>
                    <a:pt x="130197" y="3426820"/>
                    <a:pt x="4990" y="3303686"/>
                    <a:pt x="1203" y="3149790"/>
                  </a:cubicBezTo>
                  <a:cubicBezTo>
                    <a:pt x="-797" y="3004534"/>
                    <a:pt x="632" y="2859277"/>
                    <a:pt x="632" y="2714021"/>
                  </a:cubicBezTo>
                  <a:cubicBezTo>
                    <a:pt x="632" y="2330672"/>
                    <a:pt x="632" y="1947322"/>
                    <a:pt x="632" y="1563972"/>
                  </a:cubicBezTo>
                  <a:cubicBezTo>
                    <a:pt x="632" y="1485391"/>
                    <a:pt x="28540" y="1425955"/>
                    <a:pt x="99596" y="1388331"/>
                  </a:cubicBezTo>
                  <a:cubicBezTo>
                    <a:pt x="108348" y="1381883"/>
                    <a:pt x="113846" y="1371932"/>
                    <a:pt x="114646" y="1361090"/>
                  </a:cubicBezTo>
                  <a:cubicBezTo>
                    <a:pt x="116265" y="1319466"/>
                    <a:pt x="116360" y="1277746"/>
                    <a:pt x="114646" y="1236122"/>
                  </a:cubicBezTo>
                  <a:cubicBezTo>
                    <a:pt x="113217" y="1223716"/>
                    <a:pt x="107841" y="1212096"/>
                    <a:pt x="99311" y="1202975"/>
                  </a:cubicBezTo>
                  <a:cubicBezTo>
                    <a:pt x="70112" y="1171029"/>
                    <a:pt x="53230" y="1129737"/>
                    <a:pt x="51686" y="1086484"/>
                  </a:cubicBezTo>
                  <a:cubicBezTo>
                    <a:pt x="42161" y="898651"/>
                    <a:pt x="31969" y="710818"/>
                    <a:pt x="23873" y="522985"/>
                  </a:cubicBezTo>
                  <a:cubicBezTo>
                    <a:pt x="12062" y="251904"/>
                    <a:pt x="199133" y="33114"/>
                    <a:pt x="467928" y="1872"/>
                  </a:cubicBezTo>
                  <a:cubicBezTo>
                    <a:pt x="479761" y="634"/>
                    <a:pt x="491654" y="61"/>
                    <a:pt x="503552" y="158"/>
                  </a:cubicBezTo>
                  <a:cubicBezTo>
                    <a:pt x="551177" y="158"/>
                    <a:pt x="574037" y="21875"/>
                    <a:pt x="571941" y="70167"/>
                  </a:cubicBezTo>
                  <a:cubicBezTo>
                    <a:pt x="567274" y="180752"/>
                    <a:pt x="561368" y="291337"/>
                    <a:pt x="555844" y="401922"/>
                  </a:cubicBezTo>
                  <a:cubicBezTo>
                    <a:pt x="544700" y="622998"/>
                    <a:pt x="532984" y="844073"/>
                    <a:pt x="522697" y="1065243"/>
                  </a:cubicBezTo>
                  <a:cubicBezTo>
                    <a:pt x="520220" y="1119441"/>
                    <a:pt x="508886" y="1168685"/>
                    <a:pt x="468881" y="1208118"/>
                  </a:cubicBezTo>
                  <a:cubicBezTo>
                    <a:pt x="463102" y="1213738"/>
                    <a:pt x="459522" y="1221237"/>
                    <a:pt x="458784" y="1229264"/>
                  </a:cubicBezTo>
                  <a:cubicBezTo>
                    <a:pt x="457832" y="1275651"/>
                    <a:pt x="457451" y="1322133"/>
                    <a:pt x="458784" y="1368519"/>
                  </a:cubicBezTo>
                  <a:cubicBezTo>
                    <a:pt x="458784" y="1376044"/>
                    <a:pt x="469071" y="1385760"/>
                    <a:pt x="476977" y="1390046"/>
                  </a:cubicBezTo>
                  <a:cubicBezTo>
                    <a:pt x="540413" y="1424812"/>
                    <a:pt x="572227" y="1478343"/>
                    <a:pt x="572227" y="1549971"/>
                  </a:cubicBezTo>
                  <a:cubicBezTo>
                    <a:pt x="572608" y="1771459"/>
                    <a:pt x="572608" y="1992883"/>
                    <a:pt x="572227" y="2214244"/>
                  </a:cubicBezTo>
                  <a:cubicBezTo>
                    <a:pt x="572227" y="2265489"/>
                    <a:pt x="552034" y="2285586"/>
                    <a:pt x="500789" y="2285682"/>
                  </a:cubicBezTo>
                  <a:cubicBezTo>
                    <a:pt x="385346" y="2285682"/>
                    <a:pt x="269903" y="2285682"/>
                    <a:pt x="154365" y="2285682"/>
                  </a:cubicBezTo>
                  <a:close/>
                  <a:moveTo>
                    <a:pt x="343532" y="1369853"/>
                  </a:moveTo>
                  <a:cubicBezTo>
                    <a:pt x="343532" y="1311465"/>
                    <a:pt x="340674" y="1255553"/>
                    <a:pt x="344960" y="1200117"/>
                  </a:cubicBezTo>
                  <a:cubicBezTo>
                    <a:pt x="346675" y="1178210"/>
                    <a:pt x="364010" y="1157445"/>
                    <a:pt x="374678" y="1136395"/>
                  </a:cubicBezTo>
                  <a:cubicBezTo>
                    <a:pt x="385346" y="1115345"/>
                    <a:pt x="404873" y="1094771"/>
                    <a:pt x="406111" y="1073149"/>
                  </a:cubicBezTo>
                  <a:cubicBezTo>
                    <a:pt x="422970" y="766635"/>
                    <a:pt x="437353" y="459930"/>
                    <a:pt x="452212" y="153225"/>
                  </a:cubicBezTo>
                  <a:cubicBezTo>
                    <a:pt x="452688" y="143033"/>
                    <a:pt x="452212" y="132936"/>
                    <a:pt x="452212" y="120744"/>
                  </a:cubicBezTo>
                  <a:cubicBezTo>
                    <a:pt x="440306" y="122649"/>
                    <a:pt x="432114" y="123411"/>
                    <a:pt x="424208" y="125412"/>
                  </a:cubicBezTo>
                  <a:cubicBezTo>
                    <a:pt x="245615" y="170274"/>
                    <a:pt x="128933" y="328866"/>
                    <a:pt x="137696" y="518318"/>
                  </a:cubicBezTo>
                  <a:cubicBezTo>
                    <a:pt x="146078" y="703770"/>
                    <a:pt x="155127" y="889221"/>
                    <a:pt x="166271" y="1074578"/>
                  </a:cubicBezTo>
                  <a:cubicBezTo>
                    <a:pt x="169298" y="1097366"/>
                    <a:pt x="180178" y="1118386"/>
                    <a:pt x="197037" y="1134014"/>
                  </a:cubicBezTo>
                  <a:cubicBezTo>
                    <a:pt x="218183" y="1153540"/>
                    <a:pt x="229613" y="1172781"/>
                    <a:pt x="229136" y="1201356"/>
                  </a:cubicBezTo>
                  <a:cubicBezTo>
                    <a:pt x="228184" y="1256982"/>
                    <a:pt x="229136" y="1312608"/>
                    <a:pt x="229136" y="1369853"/>
                  </a:cubicBezTo>
                  <a:close/>
                  <a:moveTo>
                    <a:pt x="457260" y="1712753"/>
                  </a:moveTo>
                  <a:cubicBezTo>
                    <a:pt x="457260" y="1653126"/>
                    <a:pt x="459356" y="1595214"/>
                    <a:pt x="456403" y="1537493"/>
                  </a:cubicBezTo>
                  <a:cubicBezTo>
                    <a:pt x="454784" y="1504822"/>
                    <a:pt x="431733" y="1486534"/>
                    <a:pt x="398681" y="1486248"/>
                  </a:cubicBezTo>
                  <a:cubicBezTo>
                    <a:pt x="323910" y="1485486"/>
                    <a:pt x="249044" y="1486248"/>
                    <a:pt x="174177" y="1486248"/>
                  </a:cubicBezTo>
                  <a:cubicBezTo>
                    <a:pt x="144459" y="1486248"/>
                    <a:pt x="119599" y="1501679"/>
                    <a:pt x="117694" y="1530254"/>
                  </a:cubicBezTo>
                  <a:cubicBezTo>
                    <a:pt x="113693" y="1591119"/>
                    <a:pt x="116456" y="1652364"/>
                    <a:pt x="116456" y="1712943"/>
                  </a:cubicBezTo>
                  <a:close/>
                  <a:moveTo>
                    <a:pt x="116265" y="1940305"/>
                  </a:moveTo>
                  <a:lnTo>
                    <a:pt x="455927" y="1940305"/>
                  </a:lnTo>
                  <a:lnTo>
                    <a:pt x="455927" y="1830958"/>
                  </a:lnTo>
                  <a:lnTo>
                    <a:pt x="116265" y="1830958"/>
                  </a:lnTo>
                  <a:close/>
                  <a:moveTo>
                    <a:pt x="117884" y="2058034"/>
                  </a:moveTo>
                  <a:lnTo>
                    <a:pt x="117884" y="2169286"/>
                  </a:lnTo>
                  <a:lnTo>
                    <a:pt x="455069" y="2169286"/>
                  </a:lnTo>
                  <a:lnTo>
                    <a:pt x="455069" y="2058034"/>
                  </a:lnTo>
                  <a:close/>
                </a:path>
              </a:pathLst>
            </a:custGeom>
            <a:grpFill/>
            <a:ln w="9525" cap="flat">
              <a:noFill/>
              <a:prstDash val="solid"/>
              <a:miter/>
            </a:ln>
          </p:spPr>
          <p:txBody>
            <a:bodyPr rtlCol="0" anchor="ctr"/>
            <a:lstStyle/>
            <a:p>
              <a:endParaRPr lang="en-RO"/>
            </a:p>
          </p:txBody>
        </p:sp>
        <p:sp>
          <p:nvSpPr>
            <p:cNvPr id="55" name="Freeform 54">
              <a:extLst>
                <a:ext uri="{FF2B5EF4-FFF2-40B4-BE49-F238E27FC236}">
                  <a16:creationId xmlns:a16="http://schemas.microsoft.com/office/drawing/2014/main" id="{93ED6828-7B3B-B442-8F76-5AE536B2A871}"/>
                </a:ext>
              </a:extLst>
            </p:cNvPr>
            <p:cNvSpPr/>
            <p:nvPr/>
          </p:nvSpPr>
          <p:spPr>
            <a:xfrm>
              <a:off x="2972371" y="1715546"/>
              <a:ext cx="457417" cy="3429215"/>
            </a:xfrm>
            <a:custGeom>
              <a:avLst/>
              <a:gdLst>
                <a:gd name="connsiteX0" fmla="*/ 114057 w 457417"/>
                <a:gd name="connsiteY0" fmla="*/ 2056311 h 3429215"/>
                <a:gd name="connsiteX1" fmla="*/ 114057 w 457417"/>
                <a:gd name="connsiteY1" fmla="*/ 2082504 h 3429215"/>
                <a:gd name="connsiteX2" fmla="*/ 114057 w 457417"/>
                <a:gd name="connsiteY2" fmla="*/ 3189690 h 3429215"/>
                <a:gd name="connsiteX3" fmla="*/ 228357 w 457417"/>
                <a:gd name="connsiteY3" fmla="*/ 3313515 h 3429215"/>
                <a:gd name="connsiteX4" fmla="*/ 342657 w 457417"/>
                <a:gd name="connsiteY4" fmla="*/ 3189024 h 3429215"/>
                <a:gd name="connsiteX5" fmla="*/ 342657 w 457417"/>
                <a:gd name="connsiteY5" fmla="*/ 2256907 h 3429215"/>
                <a:gd name="connsiteX6" fmla="*/ 343514 w 457417"/>
                <a:gd name="connsiteY6" fmla="*/ 2221284 h 3429215"/>
                <a:gd name="connsiteX7" fmla="*/ 399235 w 457417"/>
                <a:gd name="connsiteY7" fmla="*/ 2171373 h 3429215"/>
                <a:gd name="connsiteX8" fmla="*/ 456385 w 457417"/>
                <a:gd name="connsiteY8" fmla="*/ 2220141 h 3429215"/>
                <a:gd name="connsiteX9" fmla="*/ 457338 w 457417"/>
                <a:gd name="connsiteY9" fmla="*/ 2241477 h 3429215"/>
                <a:gd name="connsiteX10" fmla="*/ 456766 w 457417"/>
                <a:gd name="connsiteY10" fmla="*/ 3198549 h 3429215"/>
                <a:gd name="connsiteX11" fmla="*/ 321035 w 457417"/>
                <a:gd name="connsiteY11" fmla="*/ 3407337 h 3429215"/>
                <a:gd name="connsiteX12" fmla="*/ 78052 w 457417"/>
                <a:gd name="connsiteY12" fmla="*/ 3370189 h 3429215"/>
                <a:gd name="connsiteX13" fmla="*/ 138 w 457417"/>
                <a:gd name="connsiteY13" fmla="*/ 3193310 h 3429215"/>
                <a:gd name="connsiteX14" fmla="*/ 138 w 457417"/>
                <a:gd name="connsiteY14" fmla="*/ 2646861 h 3429215"/>
                <a:gd name="connsiteX15" fmla="*/ 138 w 457417"/>
                <a:gd name="connsiteY15" fmla="*/ 1389561 h 3429215"/>
                <a:gd name="connsiteX16" fmla="*/ 152538 w 457417"/>
                <a:gd name="connsiteY16" fmla="*/ 1154769 h 3429215"/>
                <a:gd name="connsiteX17" fmla="*/ 171016 w 457417"/>
                <a:gd name="connsiteY17" fmla="*/ 1120194 h 3429215"/>
                <a:gd name="connsiteX18" fmla="*/ 172064 w 457417"/>
                <a:gd name="connsiteY18" fmla="*/ 670233 h 3429215"/>
                <a:gd name="connsiteX19" fmla="*/ 343514 w 457417"/>
                <a:gd name="connsiteY19" fmla="*/ 40725 h 3429215"/>
                <a:gd name="connsiteX20" fmla="*/ 415237 w 457417"/>
                <a:gd name="connsiteY20" fmla="*/ 2625 h 3429215"/>
                <a:gd name="connsiteX21" fmla="*/ 445146 w 457417"/>
                <a:gd name="connsiteY21" fmla="*/ 94922 h 3429215"/>
                <a:gd name="connsiteX22" fmla="*/ 329131 w 457417"/>
                <a:gd name="connsiteY22" fmla="*/ 377434 h 3429215"/>
                <a:gd name="connsiteX23" fmla="*/ 288459 w 457417"/>
                <a:gd name="connsiteY23" fmla="*/ 662231 h 3429215"/>
                <a:gd name="connsiteX24" fmla="*/ 286173 w 457417"/>
                <a:gd name="connsiteY24" fmla="*/ 1119432 h 3429215"/>
                <a:gd name="connsiteX25" fmla="*/ 313891 w 457417"/>
                <a:gd name="connsiteY25" fmla="*/ 1160389 h 3429215"/>
                <a:gd name="connsiteX26" fmla="*/ 456290 w 457417"/>
                <a:gd name="connsiteY26" fmla="*/ 1370511 h 3429215"/>
                <a:gd name="connsiteX27" fmla="*/ 456290 w 457417"/>
                <a:gd name="connsiteY27" fmla="*/ 1988302 h 3429215"/>
                <a:gd name="connsiteX28" fmla="*/ 388662 w 457417"/>
                <a:gd name="connsiteY28" fmla="*/ 2056120 h 3429215"/>
                <a:gd name="connsiteX29" fmla="*/ 114057 w 457417"/>
                <a:gd name="connsiteY29" fmla="*/ 2056311 h 3429215"/>
                <a:gd name="connsiteX30" fmla="*/ 114057 w 457417"/>
                <a:gd name="connsiteY30" fmla="*/ 1482144 h 3429215"/>
                <a:gd name="connsiteX31" fmla="*/ 341990 w 457417"/>
                <a:gd name="connsiteY31" fmla="*/ 1482144 h 3429215"/>
                <a:gd name="connsiteX32" fmla="*/ 341990 w 457417"/>
                <a:gd name="connsiteY32" fmla="*/ 1362033 h 3429215"/>
                <a:gd name="connsiteX33" fmla="*/ 227690 w 457417"/>
                <a:gd name="connsiteY33" fmla="*/ 1256306 h 3429215"/>
                <a:gd name="connsiteX34" fmla="*/ 114723 w 457417"/>
                <a:gd name="connsiteY34" fmla="*/ 1362700 h 3429215"/>
                <a:gd name="connsiteX35" fmla="*/ 114342 w 457417"/>
                <a:gd name="connsiteY35" fmla="*/ 1482144 h 3429215"/>
                <a:gd name="connsiteX36" fmla="*/ 340752 w 457417"/>
                <a:gd name="connsiteY36" fmla="*/ 1601016 h 3429215"/>
                <a:gd name="connsiteX37" fmla="*/ 116438 w 457417"/>
                <a:gd name="connsiteY37" fmla="*/ 1601016 h 3429215"/>
                <a:gd name="connsiteX38" fmla="*/ 116438 w 457417"/>
                <a:gd name="connsiteY38" fmla="*/ 1710934 h 3429215"/>
                <a:gd name="connsiteX39" fmla="*/ 341228 w 457417"/>
                <a:gd name="connsiteY39" fmla="*/ 1710934 h 3429215"/>
                <a:gd name="connsiteX40" fmla="*/ 340752 w 457417"/>
                <a:gd name="connsiteY40" fmla="*/ 1940296 h 3429215"/>
                <a:gd name="connsiteX41" fmla="*/ 340752 w 457417"/>
                <a:gd name="connsiteY41" fmla="*/ 1829997 h 3429215"/>
                <a:gd name="connsiteX42" fmla="*/ 116438 w 457417"/>
                <a:gd name="connsiteY42" fmla="*/ 1829997 h 3429215"/>
                <a:gd name="connsiteX43" fmla="*/ 116438 w 457417"/>
                <a:gd name="connsiteY43" fmla="*/ 1940296 h 342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57417" h="3429215">
                  <a:moveTo>
                    <a:pt x="114057" y="2056311"/>
                  </a:moveTo>
                  <a:lnTo>
                    <a:pt x="114057" y="2082504"/>
                  </a:lnTo>
                  <a:cubicBezTo>
                    <a:pt x="114057" y="2451630"/>
                    <a:pt x="114057" y="2820692"/>
                    <a:pt x="114057" y="3189690"/>
                  </a:cubicBezTo>
                  <a:cubicBezTo>
                    <a:pt x="114057" y="3262080"/>
                    <a:pt x="162444" y="3313515"/>
                    <a:pt x="228357" y="3313515"/>
                  </a:cubicBezTo>
                  <a:cubicBezTo>
                    <a:pt x="294270" y="3313515"/>
                    <a:pt x="342657" y="3261795"/>
                    <a:pt x="342657" y="3189024"/>
                  </a:cubicBezTo>
                  <a:cubicBezTo>
                    <a:pt x="342657" y="2878318"/>
                    <a:pt x="342657" y="2567613"/>
                    <a:pt x="342657" y="2256907"/>
                  </a:cubicBezTo>
                  <a:cubicBezTo>
                    <a:pt x="341938" y="2245030"/>
                    <a:pt x="342225" y="2233113"/>
                    <a:pt x="343514" y="2221284"/>
                  </a:cubicBezTo>
                  <a:cubicBezTo>
                    <a:pt x="348753" y="2190423"/>
                    <a:pt x="367707" y="2171658"/>
                    <a:pt x="399235" y="2171373"/>
                  </a:cubicBezTo>
                  <a:cubicBezTo>
                    <a:pt x="430763" y="2171087"/>
                    <a:pt x="449622" y="2189565"/>
                    <a:pt x="456385" y="2220141"/>
                  </a:cubicBezTo>
                  <a:cubicBezTo>
                    <a:pt x="457468" y="2227198"/>
                    <a:pt x="457788" y="2234351"/>
                    <a:pt x="457338" y="2241477"/>
                  </a:cubicBezTo>
                  <a:cubicBezTo>
                    <a:pt x="457338" y="2560564"/>
                    <a:pt x="458100" y="2879652"/>
                    <a:pt x="456766" y="3198549"/>
                  </a:cubicBezTo>
                  <a:cubicBezTo>
                    <a:pt x="456766" y="3295418"/>
                    <a:pt x="409808" y="3367617"/>
                    <a:pt x="321035" y="3407337"/>
                  </a:cubicBezTo>
                  <a:cubicBezTo>
                    <a:pt x="232262" y="3447056"/>
                    <a:pt x="150728" y="3432102"/>
                    <a:pt x="78052" y="3370189"/>
                  </a:cubicBezTo>
                  <a:cubicBezTo>
                    <a:pt x="24236" y="3324469"/>
                    <a:pt x="42" y="3263890"/>
                    <a:pt x="138" y="3193310"/>
                  </a:cubicBezTo>
                  <a:cubicBezTo>
                    <a:pt x="138" y="3011128"/>
                    <a:pt x="138" y="2828979"/>
                    <a:pt x="138" y="2646861"/>
                  </a:cubicBezTo>
                  <a:cubicBezTo>
                    <a:pt x="138" y="2227761"/>
                    <a:pt x="138" y="1808661"/>
                    <a:pt x="138" y="1389561"/>
                  </a:cubicBezTo>
                  <a:cubicBezTo>
                    <a:pt x="138" y="1277451"/>
                    <a:pt x="47763" y="1199061"/>
                    <a:pt x="152538" y="1154769"/>
                  </a:cubicBezTo>
                  <a:cubicBezTo>
                    <a:pt x="162063" y="1150769"/>
                    <a:pt x="170921" y="1132195"/>
                    <a:pt x="171016" y="1120194"/>
                  </a:cubicBezTo>
                  <a:cubicBezTo>
                    <a:pt x="172350" y="970270"/>
                    <a:pt x="171016" y="820251"/>
                    <a:pt x="172064" y="670233"/>
                  </a:cubicBezTo>
                  <a:cubicBezTo>
                    <a:pt x="172645" y="448942"/>
                    <a:pt x="231799" y="231748"/>
                    <a:pt x="343514" y="40725"/>
                  </a:cubicBezTo>
                  <a:cubicBezTo>
                    <a:pt x="359802" y="12150"/>
                    <a:pt x="380185" y="-6900"/>
                    <a:pt x="415237" y="2625"/>
                  </a:cubicBezTo>
                  <a:cubicBezTo>
                    <a:pt x="454766" y="13198"/>
                    <a:pt x="464196" y="51965"/>
                    <a:pt x="445146" y="94922"/>
                  </a:cubicBezTo>
                  <a:cubicBezTo>
                    <a:pt x="403902" y="188077"/>
                    <a:pt x="356563" y="280088"/>
                    <a:pt x="329131" y="377434"/>
                  </a:cubicBezTo>
                  <a:cubicBezTo>
                    <a:pt x="304657" y="470485"/>
                    <a:pt x="291010" y="566050"/>
                    <a:pt x="288459" y="662231"/>
                  </a:cubicBezTo>
                  <a:cubicBezTo>
                    <a:pt x="281982" y="814631"/>
                    <a:pt x="287126" y="967031"/>
                    <a:pt x="286173" y="1119432"/>
                  </a:cubicBezTo>
                  <a:cubicBezTo>
                    <a:pt x="286173" y="1141815"/>
                    <a:pt x="292650" y="1151340"/>
                    <a:pt x="313891" y="1160389"/>
                  </a:cubicBezTo>
                  <a:cubicBezTo>
                    <a:pt x="405045" y="1198870"/>
                    <a:pt x="455337" y="1270498"/>
                    <a:pt x="456290" y="1370511"/>
                  </a:cubicBezTo>
                  <a:cubicBezTo>
                    <a:pt x="458385" y="1576441"/>
                    <a:pt x="457147" y="1782372"/>
                    <a:pt x="456290" y="1988302"/>
                  </a:cubicBezTo>
                  <a:cubicBezTo>
                    <a:pt x="456290" y="2034975"/>
                    <a:pt x="435240" y="2055930"/>
                    <a:pt x="388662" y="2056120"/>
                  </a:cubicBezTo>
                  <a:cubicBezTo>
                    <a:pt x="298842" y="2056596"/>
                    <a:pt x="208640" y="2056311"/>
                    <a:pt x="114057" y="2056311"/>
                  </a:cubicBezTo>
                  <a:close/>
                  <a:moveTo>
                    <a:pt x="114057" y="1482144"/>
                  </a:moveTo>
                  <a:lnTo>
                    <a:pt x="341990" y="1482144"/>
                  </a:lnTo>
                  <a:cubicBezTo>
                    <a:pt x="341990" y="1440329"/>
                    <a:pt x="343800" y="1401086"/>
                    <a:pt x="341990" y="1362033"/>
                  </a:cubicBezTo>
                  <a:cubicBezTo>
                    <a:pt x="337768" y="1302146"/>
                    <a:pt x="287724" y="1255855"/>
                    <a:pt x="227690" y="1256306"/>
                  </a:cubicBezTo>
                  <a:cubicBezTo>
                    <a:pt x="167855" y="1256394"/>
                    <a:pt x="118394" y="1302977"/>
                    <a:pt x="114723" y="1362700"/>
                  </a:cubicBezTo>
                  <a:cubicBezTo>
                    <a:pt x="112628" y="1401657"/>
                    <a:pt x="114342" y="1440900"/>
                    <a:pt x="114342" y="1482144"/>
                  </a:cubicBezTo>
                  <a:close/>
                  <a:moveTo>
                    <a:pt x="340752" y="1601016"/>
                  </a:moveTo>
                  <a:lnTo>
                    <a:pt x="116438" y="1601016"/>
                  </a:lnTo>
                  <a:lnTo>
                    <a:pt x="116438" y="1710934"/>
                  </a:lnTo>
                  <a:lnTo>
                    <a:pt x="341228" y="1710934"/>
                  </a:lnTo>
                  <a:close/>
                  <a:moveTo>
                    <a:pt x="340752" y="1940296"/>
                  </a:moveTo>
                  <a:lnTo>
                    <a:pt x="340752" y="1829997"/>
                  </a:lnTo>
                  <a:lnTo>
                    <a:pt x="116438" y="1829997"/>
                  </a:lnTo>
                  <a:lnTo>
                    <a:pt x="116438" y="1940296"/>
                  </a:lnTo>
                  <a:close/>
                </a:path>
              </a:pathLst>
            </a:custGeom>
            <a:grpFill/>
            <a:ln w="9525" cap="flat">
              <a:noFill/>
              <a:prstDash val="solid"/>
              <a:miter/>
            </a:ln>
          </p:spPr>
          <p:txBody>
            <a:bodyPr rtlCol="0" anchor="ctr"/>
            <a:lstStyle/>
            <a:p>
              <a:endParaRPr lang="en-RO"/>
            </a:p>
          </p:txBody>
        </p:sp>
        <p:sp>
          <p:nvSpPr>
            <p:cNvPr id="56" name="Freeform 55">
              <a:extLst>
                <a:ext uri="{FF2B5EF4-FFF2-40B4-BE49-F238E27FC236}">
                  <a16:creationId xmlns:a16="http://schemas.microsoft.com/office/drawing/2014/main" id="{02E888F8-1729-AF46-A9E6-06C76216E3F6}"/>
                </a:ext>
              </a:extLst>
            </p:cNvPr>
            <p:cNvSpPr/>
            <p:nvPr/>
          </p:nvSpPr>
          <p:spPr>
            <a:xfrm>
              <a:off x="4800693" y="4457509"/>
              <a:ext cx="457200" cy="457200"/>
            </a:xfrm>
            <a:custGeom>
              <a:avLst/>
              <a:gdLst>
                <a:gd name="connsiteX0" fmla="*/ 228739 w 457200"/>
                <a:gd name="connsiteY0" fmla="*/ 147 h 457200"/>
                <a:gd name="connsiteX1" fmla="*/ 457337 w 457200"/>
                <a:gd name="connsiteY1" fmla="*/ 228749 h 457200"/>
                <a:gd name="connsiteX2" fmla="*/ 228736 w 457200"/>
                <a:gd name="connsiteY2" fmla="*/ 457347 h 457200"/>
                <a:gd name="connsiteX3" fmla="*/ 139 w 457200"/>
                <a:gd name="connsiteY3" fmla="*/ 229605 h 457200"/>
                <a:gd name="connsiteX4" fmla="*/ 227880 w 457200"/>
                <a:gd name="connsiteY4" fmla="*/ 149 h 457200"/>
                <a:gd name="connsiteX5" fmla="*/ 228739 w 457200"/>
                <a:gd name="connsiteY5" fmla="*/ 147 h 457200"/>
                <a:gd name="connsiteX6" fmla="*/ 228739 w 457200"/>
                <a:gd name="connsiteY6" fmla="*/ 114447 h 457200"/>
                <a:gd name="connsiteX7" fmla="*/ 114448 w 457200"/>
                <a:gd name="connsiteY7" fmla="*/ 228756 h 457200"/>
                <a:gd name="connsiteX8" fmla="*/ 228757 w 457200"/>
                <a:gd name="connsiteY8" fmla="*/ 343047 h 457200"/>
                <a:gd name="connsiteX9" fmla="*/ 343048 w 457200"/>
                <a:gd name="connsiteY9" fmla="*/ 228739 h 457200"/>
                <a:gd name="connsiteX10" fmla="*/ 343039 w 457200"/>
                <a:gd name="connsiteY10" fmla="*/ 227319 h 457200"/>
                <a:gd name="connsiteX11" fmla="*/ 228453 w 457200"/>
                <a:gd name="connsiteY11" fmla="*/ 114638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7200" h="457200">
                  <a:moveTo>
                    <a:pt x="228739" y="147"/>
                  </a:moveTo>
                  <a:cubicBezTo>
                    <a:pt x="354991" y="148"/>
                    <a:pt x="457338" y="102497"/>
                    <a:pt x="457337" y="228749"/>
                  </a:cubicBezTo>
                  <a:cubicBezTo>
                    <a:pt x="457336" y="355001"/>
                    <a:pt x="354988" y="457348"/>
                    <a:pt x="228736" y="457347"/>
                  </a:cubicBezTo>
                  <a:cubicBezTo>
                    <a:pt x="102819" y="457347"/>
                    <a:pt x="611" y="355521"/>
                    <a:pt x="139" y="229605"/>
                  </a:cubicBezTo>
                  <a:cubicBezTo>
                    <a:pt x="-335" y="103353"/>
                    <a:pt x="101629" y="622"/>
                    <a:pt x="227880" y="149"/>
                  </a:cubicBezTo>
                  <a:cubicBezTo>
                    <a:pt x="228166" y="148"/>
                    <a:pt x="228453" y="147"/>
                    <a:pt x="228739" y="147"/>
                  </a:cubicBezTo>
                  <a:close/>
                  <a:moveTo>
                    <a:pt x="228739" y="114447"/>
                  </a:moveTo>
                  <a:cubicBezTo>
                    <a:pt x="165613" y="114452"/>
                    <a:pt x="114443" y="165630"/>
                    <a:pt x="114448" y="228756"/>
                  </a:cubicBezTo>
                  <a:cubicBezTo>
                    <a:pt x="114453" y="291882"/>
                    <a:pt x="165631" y="343052"/>
                    <a:pt x="228757" y="343047"/>
                  </a:cubicBezTo>
                  <a:cubicBezTo>
                    <a:pt x="291883" y="343043"/>
                    <a:pt x="343053" y="291865"/>
                    <a:pt x="343048" y="228739"/>
                  </a:cubicBezTo>
                  <a:cubicBezTo>
                    <a:pt x="343048" y="228265"/>
                    <a:pt x="343045" y="227792"/>
                    <a:pt x="343039" y="227319"/>
                  </a:cubicBezTo>
                  <a:cubicBezTo>
                    <a:pt x="342152" y="164714"/>
                    <a:pt x="291064" y="114475"/>
                    <a:pt x="228453" y="114638"/>
                  </a:cubicBezTo>
                  <a:close/>
                </a:path>
              </a:pathLst>
            </a:custGeom>
            <a:grpFill/>
            <a:ln w="9525" cap="flat">
              <a:noFill/>
              <a:prstDash val="solid"/>
              <a:miter/>
            </a:ln>
          </p:spPr>
          <p:txBody>
            <a:bodyPr rtlCol="0" anchor="ctr"/>
            <a:lstStyle/>
            <a:p>
              <a:endParaRPr lang="en-RO"/>
            </a:p>
          </p:txBody>
        </p:sp>
        <p:sp>
          <p:nvSpPr>
            <p:cNvPr id="57" name="Freeform 56">
              <a:extLst>
                <a:ext uri="{FF2B5EF4-FFF2-40B4-BE49-F238E27FC236}">
                  <a16:creationId xmlns:a16="http://schemas.microsoft.com/office/drawing/2014/main" id="{A9AA21CE-D09A-AF41-A206-C77BA2E955E2}"/>
                </a:ext>
              </a:extLst>
            </p:cNvPr>
            <p:cNvSpPr/>
            <p:nvPr/>
          </p:nvSpPr>
          <p:spPr>
            <a:xfrm>
              <a:off x="3772566" y="4457502"/>
              <a:ext cx="456639" cy="457207"/>
            </a:xfrm>
            <a:custGeom>
              <a:avLst/>
              <a:gdLst>
                <a:gd name="connsiteX0" fmla="*/ 228737 w 456639"/>
                <a:gd name="connsiteY0" fmla="*/ 457355 h 457207"/>
                <a:gd name="connsiteX1" fmla="*/ 137 w 456639"/>
                <a:gd name="connsiteY1" fmla="*/ 228755 h 457207"/>
                <a:gd name="connsiteX2" fmla="*/ 226356 w 456639"/>
                <a:gd name="connsiteY2" fmla="*/ 155 h 457207"/>
                <a:gd name="connsiteX3" fmla="*/ 456769 w 456639"/>
                <a:gd name="connsiteY3" fmla="*/ 226927 h 457207"/>
                <a:gd name="connsiteX4" fmla="*/ 456766 w 456639"/>
                <a:gd name="connsiteY4" fmla="*/ 230946 h 457207"/>
                <a:gd name="connsiteX5" fmla="*/ 228737 w 456639"/>
                <a:gd name="connsiteY5" fmla="*/ 457355 h 457207"/>
                <a:gd name="connsiteX6" fmla="*/ 342371 w 456639"/>
                <a:gd name="connsiteY6" fmla="*/ 229422 h 457207"/>
                <a:gd name="connsiteX7" fmla="*/ 229785 w 456639"/>
                <a:gd name="connsiteY7" fmla="*/ 115122 h 457207"/>
                <a:gd name="connsiteX8" fmla="*/ 114155 w 456639"/>
                <a:gd name="connsiteY8" fmla="*/ 228076 h 457207"/>
                <a:gd name="connsiteX9" fmla="*/ 114152 w 456639"/>
                <a:gd name="connsiteY9" fmla="*/ 230374 h 457207"/>
                <a:gd name="connsiteX10" fmla="*/ 228452 w 456639"/>
                <a:gd name="connsiteY10" fmla="*/ 343341 h 457207"/>
                <a:gd name="connsiteX11" fmla="*/ 342371 w 456639"/>
                <a:gd name="connsiteY11" fmla="*/ 229422 h 45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639" h="457207">
                  <a:moveTo>
                    <a:pt x="228737" y="457355"/>
                  </a:moveTo>
                  <a:cubicBezTo>
                    <a:pt x="102485" y="457355"/>
                    <a:pt x="137" y="355007"/>
                    <a:pt x="137" y="228755"/>
                  </a:cubicBezTo>
                  <a:cubicBezTo>
                    <a:pt x="130" y="103427"/>
                    <a:pt x="101035" y="1460"/>
                    <a:pt x="226356" y="155"/>
                  </a:cubicBezTo>
                  <a:cubicBezTo>
                    <a:pt x="352604" y="-850"/>
                    <a:pt x="455764" y="100679"/>
                    <a:pt x="456769" y="226927"/>
                  </a:cubicBezTo>
                  <a:cubicBezTo>
                    <a:pt x="456780" y="228267"/>
                    <a:pt x="456779" y="229606"/>
                    <a:pt x="456766" y="230946"/>
                  </a:cubicBezTo>
                  <a:cubicBezTo>
                    <a:pt x="455260" y="355990"/>
                    <a:pt x="353789" y="456740"/>
                    <a:pt x="228737" y="457355"/>
                  </a:cubicBezTo>
                  <a:close/>
                  <a:moveTo>
                    <a:pt x="342371" y="229422"/>
                  </a:moveTo>
                  <a:cubicBezTo>
                    <a:pt x="342378" y="166959"/>
                    <a:pt x="292241" y="116059"/>
                    <a:pt x="229785" y="115122"/>
                  </a:cubicBezTo>
                  <a:cubicBezTo>
                    <a:pt x="166663" y="114383"/>
                    <a:pt x="114894" y="164955"/>
                    <a:pt x="114155" y="228076"/>
                  </a:cubicBezTo>
                  <a:cubicBezTo>
                    <a:pt x="114146" y="228842"/>
                    <a:pt x="114145" y="229608"/>
                    <a:pt x="114152" y="230374"/>
                  </a:cubicBezTo>
                  <a:cubicBezTo>
                    <a:pt x="114882" y="292979"/>
                    <a:pt x="165842" y="343345"/>
                    <a:pt x="228452" y="343341"/>
                  </a:cubicBezTo>
                  <a:cubicBezTo>
                    <a:pt x="291173" y="342874"/>
                    <a:pt x="341904" y="292143"/>
                    <a:pt x="342371" y="229422"/>
                  </a:cubicBezTo>
                  <a:close/>
                </a:path>
              </a:pathLst>
            </a:custGeom>
            <a:grpFill/>
            <a:ln w="9525" cap="flat">
              <a:noFill/>
              <a:prstDash val="solid"/>
              <a:miter/>
            </a:ln>
          </p:spPr>
          <p:txBody>
            <a:bodyPr rtlCol="0" anchor="ctr"/>
            <a:lstStyle/>
            <a:p>
              <a:endParaRPr lang="en-RO"/>
            </a:p>
          </p:txBody>
        </p:sp>
        <p:sp>
          <p:nvSpPr>
            <p:cNvPr id="58" name="Freeform 57">
              <a:extLst>
                <a:ext uri="{FF2B5EF4-FFF2-40B4-BE49-F238E27FC236}">
                  <a16:creationId xmlns:a16="http://schemas.microsoft.com/office/drawing/2014/main" id="{B3F8A79B-D3BC-BB43-A7DC-9C73451D5F18}"/>
                </a:ext>
              </a:extLst>
            </p:cNvPr>
            <p:cNvSpPr/>
            <p:nvPr/>
          </p:nvSpPr>
          <p:spPr>
            <a:xfrm>
              <a:off x="4458461" y="2743295"/>
              <a:ext cx="113442" cy="113538"/>
            </a:xfrm>
            <a:custGeom>
              <a:avLst/>
              <a:gdLst>
                <a:gd name="connsiteX0" fmla="*/ 57192 w 113442"/>
                <a:gd name="connsiteY0" fmla="*/ 147 h 113538"/>
                <a:gd name="connsiteX1" fmla="*/ 113580 w 113442"/>
                <a:gd name="connsiteY1" fmla="*/ 57297 h 113538"/>
                <a:gd name="connsiteX2" fmla="*/ 56430 w 113442"/>
                <a:gd name="connsiteY2" fmla="*/ 113685 h 113538"/>
                <a:gd name="connsiteX3" fmla="*/ 137 w 113442"/>
                <a:gd name="connsiteY3" fmla="*/ 56535 h 113538"/>
                <a:gd name="connsiteX4" fmla="*/ 57192 w 113442"/>
                <a:gd name="connsiteY4" fmla="*/ 147 h 11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42" h="113538">
                  <a:moveTo>
                    <a:pt x="57192" y="147"/>
                  </a:moveTo>
                  <a:cubicBezTo>
                    <a:pt x="88457" y="564"/>
                    <a:pt x="113583" y="26030"/>
                    <a:pt x="113580" y="57297"/>
                  </a:cubicBezTo>
                  <a:cubicBezTo>
                    <a:pt x="112911" y="88455"/>
                    <a:pt x="87593" y="113435"/>
                    <a:pt x="56430" y="113685"/>
                  </a:cubicBezTo>
                  <a:cubicBezTo>
                    <a:pt x="25202" y="113217"/>
                    <a:pt x="134" y="87767"/>
                    <a:pt x="137" y="56535"/>
                  </a:cubicBezTo>
                  <a:cubicBezTo>
                    <a:pt x="554" y="25307"/>
                    <a:pt x="25961" y="197"/>
                    <a:pt x="57192" y="147"/>
                  </a:cubicBezTo>
                  <a:close/>
                </a:path>
              </a:pathLst>
            </a:custGeom>
            <a:grpFill/>
            <a:ln w="9525" cap="flat">
              <a:noFill/>
              <a:prstDash val="solid"/>
              <a:miter/>
            </a:ln>
          </p:spPr>
          <p:txBody>
            <a:bodyPr rtlCol="0" anchor="ctr"/>
            <a:lstStyle/>
            <a:p>
              <a:endParaRPr lang="en-RO"/>
            </a:p>
          </p:txBody>
        </p:sp>
      </p:grpSp>
      <p:grpSp>
        <p:nvGrpSpPr>
          <p:cNvPr id="59" name="Graphic 36">
            <a:extLst>
              <a:ext uri="{FF2B5EF4-FFF2-40B4-BE49-F238E27FC236}">
                <a16:creationId xmlns:a16="http://schemas.microsoft.com/office/drawing/2014/main" id="{FC608F57-14FC-E24F-90A7-80C2D0CE27B3}"/>
              </a:ext>
            </a:extLst>
          </p:cNvPr>
          <p:cNvGrpSpPr>
            <a:grpSpLocks noChangeAspect="1"/>
          </p:cNvGrpSpPr>
          <p:nvPr/>
        </p:nvGrpSpPr>
        <p:grpSpPr>
          <a:xfrm>
            <a:off x="4953920" y="4372357"/>
            <a:ext cx="537600" cy="576000"/>
            <a:chOff x="2971800" y="1714500"/>
            <a:chExt cx="3200400" cy="3429000"/>
          </a:xfrm>
          <a:solidFill>
            <a:srgbClr val="3C6C9D">
              <a:alpha val="70000"/>
            </a:srgbClr>
          </a:solidFill>
        </p:grpSpPr>
        <p:sp>
          <p:nvSpPr>
            <p:cNvPr id="60" name="Freeform 59">
              <a:extLst>
                <a:ext uri="{FF2B5EF4-FFF2-40B4-BE49-F238E27FC236}">
                  <a16:creationId xmlns:a16="http://schemas.microsoft.com/office/drawing/2014/main" id="{5C9B00DA-873C-454B-8D04-826CCBA14843}"/>
                </a:ext>
              </a:extLst>
            </p:cNvPr>
            <p:cNvSpPr/>
            <p:nvPr/>
          </p:nvSpPr>
          <p:spPr>
            <a:xfrm>
              <a:off x="3542796" y="1714413"/>
              <a:ext cx="1942583" cy="3430214"/>
            </a:xfrm>
            <a:custGeom>
              <a:avLst/>
              <a:gdLst>
                <a:gd name="connsiteX0" fmla="*/ 913231 w 1942583"/>
                <a:gd name="connsiteY0" fmla="*/ 124059 h 3430214"/>
                <a:gd name="connsiteX1" fmla="*/ 687013 w 1942583"/>
                <a:gd name="connsiteY1" fmla="*/ 396760 h 3430214"/>
                <a:gd name="connsiteX2" fmla="*/ 687013 w 1942583"/>
                <a:gd name="connsiteY2" fmla="*/ 832529 h 3430214"/>
                <a:gd name="connsiteX3" fmla="*/ 686060 w 1942583"/>
                <a:gd name="connsiteY3" fmla="*/ 864533 h 3430214"/>
                <a:gd name="connsiteX4" fmla="*/ 629196 w 1942583"/>
                <a:gd name="connsiteY4" fmla="*/ 913682 h 3430214"/>
                <a:gd name="connsiteX5" fmla="*/ 573189 w 1942583"/>
                <a:gd name="connsiteY5" fmla="*/ 863961 h 3430214"/>
                <a:gd name="connsiteX6" fmla="*/ 572332 w 1942583"/>
                <a:gd name="connsiteY6" fmla="*/ 828338 h 3430214"/>
                <a:gd name="connsiteX7" fmla="*/ 572808 w 1942583"/>
                <a:gd name="connsiteY7" fmla="*/ 396189 h 3430214"/>
                <a:gd name="connsiteX8" fmla="*/ 975140 w 1942583"/>
                <a:gd name="connsiteY8" fmla="*/ 160 h 3430214"/>
                <a:gd name="connsiteX9" fmla="*/ 986860 w 1942583"/>
                <a:gd name="connsiteY9" fmla="*/ 425 h 3430214"/>
                <a:gd name="connsiteX10" fmla="*/ 1371003 w 1942583"/>
                <a:gd name="connsiteY10" fmla="*/ 382282 h 3430214"/>
                <a:gd name="connsiteX11" fmla="*/ 1372622 w 1942583"/>
                <a:gd name="connsiteY11" fmla="*/ 1078655 h 3430214"/>
                <a:gd name="connsiteX12" fmla="*/ 1327283 w 1942583"/>
                <a:gd name="connsiteY12" fmla="*/ 1144377 h 3430214"/>
                <a:gd name="connsiteX13" fmla="*/ 940949 w 1942583"/>
                <a:gd name="connsiteY13" fmla="*/ 1336497 h 3430214"/>
                <a:gd name="connsiteX14" fmla="*/ 914660 w 1942583"/>
                <a:gd name="connsiteY14" fmla="*/ 1376502 h 3430214"/>
                <a:gd name="connsiteX15" fmla="*/ 915327 w 1942583"/>
                <a:gd name="connsiteY15" fmla="*/ 2148027 h 3430214"/>
                <a:gd name="connsiteX16" fmla="*/ 916470 w 1942583"/>
                <a:gd name="connsiteY16" fmla="*/ 2170030 h 3430214"/>
                <a:gd name="connsiteX17" fmla="*/ 1029532 w 1942583"/>
                <a:gd name="connsiteY17" fmla="*/ 2170030 h 3430214"/>
                <a:gd name="connsiteX18" fmla="*/ 1029532 w 1942583"/>
                <a:gd name="connsiteY18" fmla="*/ 1457178 h 3430214"/>
                <a:gd name="connsiteX19" fmla="*/ 1030484 w 1942583"/>
                <a:gd name="connsiteY19" fmla="*/ 1421555 h 3430214"/>
                <a:gd name="connsiteX20" fmla="*/ 1086872 w 1942583"/>
                <a:gd name="connsiteY20" fmla="*/ 1372406 h 3430214"/>
                <a:gd name="connsiteX21" fmla="*/ 1142879 w 1942583"/>
                <a:gd name="connsiteY21" fmla="*/ 1421936 h 3430214"/>
                <a:gd name="connsiteX22" fmla="*/ 1143832 w 1942583"/>
                <a:gd name="connsiteY22" fmla="*/ 1461179 h 3430214"/>
                <a:gd name="connsiteX23" fmla="*/ 1143832 w 1942583"/>
                <a:gd name="connsiteY23" fmla="*/ 2968415 h 3430214"/>
                <a:gd name="connsiteX24" fmla="*/ 1486732 w 1942583"/>
                <a:gd name="connsiteY24" fmla="*/ 3314554 h 3430214"/>
                <a:gd name="connsiteX25" fmla="*/ 1802200 w 1942583"/>
                <a:gd name="connsiteY25" fmla="*/ 3102717 h 3430214"/>
                <a:gd name="connsiteX26" fmla="*/ 1731048 w 1942583"/>
                <a:gd name="connsiteY26" fmla="*/ 2732862 h 3430214"/>
                <a:gd name="connsiteX27" fmla="*/ 1359573 w 1942583"/>
                <a:gd name="connsiteY27" fmla="*/ 2653519 h 3430214"/>
                <a:gd name="connsiteX28" fmla="*/ 1343190 w 1942583"/>
                <a:gd name="connsiteY28" fmla="*/ 2660377 h 3430214"/>
                <a:gd name="connsiteX29" fmla="*/ 1257465 w 1942583"/>
                <a:gd name="connsiteY29" fmla="*/ 2603227 h 3430214"/>
                <a:gd name="connsiteX30" fmla="*/ 1257465 w 1942583"/>
                <a:gd name="connsiteY30" fmla="*/ 2485402 h 3430214"/>
                <a:gd name="connsiteX31" fmla="*/ 1257465 w 1942583"/>
                <a:gd name="connsiteY31" fmla="*/ 1342402 h 3430214"/>
                <a:gd name="connsiteX32" fmla="*/ 1258417 w 1942583"/>
                <a:gd name="connsiteY32" fmla="*/ 1306779 h 3430214"/>
                <a:gd name="connsiteX33" fmla="*/ 1314710 w 1942583"/>
                <a:gd name="connsiteY33" fmla="*/ 1257534 h 3430214"/>
                <a:gd name="connsiteX34" fmla="*/ 1370812 w 1942583"/>
                <a:gd name="connsiteY34" fmla="*/ 1306969 h 3430214"/>
                <a:gd name="connsiteX35" fmla="*/ 1371765 w 1942583"/>
                <a:gd name="connsiteY35" fmla="*/ 1342593 h 3430214"/>
                <a:gd name="connsiteX36" fmla="*/ 1371765 w 1942583"/>
                <a:gd name="connsiteY36" fmla="*/ 2528932 h 3430214"/>
                <a:gd name="connsiteX37" fmla="*/ 1643608 w 1942583"/>
                <a:gd name="connsiteY37" fmla="*/ 2543219 h 3430214"/>
                <a:gd name="connsiteX38" fmla="*/ 1935454 w 1942583"/>
                <a:gd name="connsiteY38" fmla="*/ 3056998 h 3430214"/>
                <a:gd name="connsiteX39" fmla="*/ 1472825 w 1942583"/>
                <a:gd name="connsiteY39" fmla="*/ 3429235 h 3430214"/>
                <a:gd name="connsiteX40" fmla="*/ 1034675 w 1942583"/>
                <a:gd name="connsiteY40" fmla="*/ 3041377 h 3430214"/>
                <a:gd name="connsiteX41" fmla="*/ 1028770 w 1942583"/>
                <a:gd name="connsiteY41" fmla="*/ 2952508 h 3430214"/>
                <a:gd name="connsiteX42" fmla="*/ 1028770 w 1942583"/>
                <a:gd name="connsiteY42" fmla="*/ 2517787 h 3430214"/>
                <a:gd name="connsiteX43" fmla="*/ 914470 w 1942583"/>
                <a:gd name="connsiteY43" fmla="*/ 2517787 h 3430214"/>
                <a:gd name="connsiteX44" fmla="*/ 914470 w 1942583"/>
                <a:gd name="connsiteY44" fmla="*/ 2555125 h 3430214"/>
                <a:gd name="connsiteX45" fmla="*/ 914470 w 1942583"/>
                <a:gd name="connsiteY45" fmla="*/ 2976607 h 3430214"/>
                <a:gd name="connsiteX46" fmla="*/ 508038 w 1942583"/>
                <a:gd name="connsiteY46" fmla="*/ 3426472 h 3430214"/>
                <a:gd name="connsiteX47" fmla="*/ 20263 w 1942583"/>
                <a:gd name="connsiteY47" fmla="*/ 3098812 h 3430214"/>
                <a:gd name="connsiteX48" fmla="*/ 154851 w 1942583"/>
                <a:gd name="connsiteY48" fmla="*/ 2632087 h 3430214"/>
                <a:gd name="connsiteX49" fmla="*/ 637578 w 1942583"/>
                <a:gd name="connsiteY49" fmla="*/ 2551887 h 3430214"/>
                <a:gd name="connsiteX50" fmla="*/ 659866 w 1942583"/>
                <a:gd name="connsiteY50" fmla="*/ 2563031 h 3430214"/>
                <a:gd name="connsiteX51" fmla="*/ 684917 w 1942583"/>
                <a:gd name="connsiteY51" fmla="*/ 2636755 h 3430214"/>
                <a:gd name="connsiteX52" fmla="*/ 612813 w 1942583"/>
                <a:gd name="connsiteY52" fmla="*/ 2665330 h 3430214"/>
                <a:gd name="connsiteX53" fmla="*/ 514324 w 1942583"/>
                <a:gd name="connsiteY53" fmla="*/ 2635231 h 3430214"/>
                <a:gd name="connsiteX54" fmla="*/ 121468 w 1942583"/>
                <a:gd name="connsiteY54" fmla="*/ 2910470 h 3430214"/>
                <a:gd name="connsiteX55" fmla="*/ 121132 w 1942583"/>
                <a:gd name="connsiteY55" fmla="*/ 2912408 h 3430214"/>
                <a:gd name="connsiteX56" fmla="*/ 395833 w 1942583"/>
                <a:gd name="connsiteY56" fmla="*/ 3308362 h 3430214"/>
                <a:gd name="connsiteX57" fmla="*/ 794264 w 1942583"/>
                <a:gd name="connsiteY57" fmla="*/ 3033757 h 3430214"/>
                <a:gd name="connsiteX58" fmla="*/ 800646 w 1942583"/>
                <a:gd name="connsiteY58" fmla="*/ 2948603 h 3430214"/>
                <a:gd name="connsiteX59" fmla="*/ 800074 w 1942583"/>
                <a:gd name="connsiteY59" fmla="*/ 1341450 h 3430214"/>
                <a:gd name="connsiteX60" fmla="*/ 857224 w 1942583"/>
                <a:gd name="connsiteY60" fmla="*/ 1250200 h 3430214"/>
                <a:gd name="connsiteX61" fmla="*/ 1230985 w 1942583"/>
                <a:gd name="connsiteY61" fmla="*/ 1064748 h 3430214"/>
                <a:gd name="connsiteX62" fmla="*/ 1258798 w 1942583"/>
                <a:gd name="connsiteY62" fmla="*/ 1021981 h 3430214"/>
                <a:gd name="connsiteX63" fmla="*/ 1257941 w 1942583"/>
                <a:gd name="connsiteY63" fmla="*/ 400570 h 3430214"/>
                <a:gd name="connsiteX64" fmla="*/ 1049344 w 1942583"/>
                <a:gd name="connsiteY64" fmla="*/ 125202 h 3430214"/>
                <a:gd name="connsiteX65" fmla="*/ 1029627 w 1942583"/>
                <a:gd name="connsiteY65" fmla="*/ 122250 h 3430214"/>
                <a:gd name="connsiteX66" fmla="*/ 1029627 w 1942583"/>
                <a:gd name="connsiteY66" fmla="*/ 248551 h 3430214"/>
                <a:gd name="connsiteX67" fmla="*/ 1030389 w 1942583"/>
                <a:gd name="connsiteY67" fmla="*/ 830719 h 3430214"/>
                <a:gd name="connsiteX68" fmla="*/ 981145 w 1942583"/>
                <a:gd name="connsiteY68" fmla="*/ 921397 h 3430214"/>
                <a:gd name="connsiteX69" fmla="*/ 715778 w 1942583"/>
                <a:gd name="connsiteY69" fmla="*/ 1096086 h 3430214"/>
                <a:gd name="connsiteX70" fmla="*/ 686060 w 1942583"/>
                <a:gd name="connsiteY70" fmla="*/ 1153807 h 3430214"/>
                <a:gd name="connsiteX71" fmla="*/ 686632 w 1942583"/>
                <a:gd name="connsiteY71" fmla="*/ 2371674 h 3430214"/>
                <a:gd name="connsiteX72" fmla="*/ 685679 w 1942583"/>
                <a:gd name="connsiteY72" fmla="*/ 2407297 h 3430214"/>
                <a:gd name="connsiteX73" fmla="*/ 629482 w 1942583"/>
                <a:gd name="connsiteY73" fmla="*/ 2456732 h 3430214"/>
                <a:gd name="connsiteX74" fmla="*/ 573189 w 1942583"/>
                <a:gd name="connsiteY74" fmla="*/ 2407393 h 3430214"/>
                <a:gd name="connsiteX75" fmla="*/ 572332 w 1942583"/>
                <a:gd name="connsiteY75" fmla="*/ 2375293 h 3430214"/>
                <a:gd name="connsiteX76" fmla="*/ 571570 w 1942583"/>
                <a:gd name="connsiteY76" fmla="*/ 1111040 h 3430214"/>
                <a:gd name="connsiteX77" fmla="*/ 619195 w 1942583"/>
                <a:gd name="connsiteY77" fmla="*/ 1023219 h 3430214"/>
                <a:gd name="connsiteX78" fmla="*/ 892467 w 1942583"/>
                <a:gd name="connsiteY78" fmla="*/ 841101 h 3430214"/>
                <a:gd name="connsiteX79" fmla="*/ 914374 w 1942583"/>
                <a:gd name="connsiteY79" fmla="*/ 805859 h 3430214"/>
                <a:gd name="connsiteX80" fmla="*/ 915136 w 1942583"/>
                <a:gd name="connsiteY80" fmla="*/ 134442 h 3430214"/>
                <a:gd name="connsiteX81" fmla="*/ 913231 w 1942583"/>
                <a:gd name="connsiteY81" fmla="*/ 124059 h 3430214"/>
                <a:gd name="connsiteX82" fmla="*/ 916946 w 1942583"/>
                <a:gd name="connsiteY82" fmla="*/ 2398344 h 3430214"/>
                <a:gd name="connsiteX83" fmla="*/ 1027246 w 1942583"/>
                <a:gd name="connsiteY83" fmla="*/ 2398344 h 3430214"/>
                <a:gd name="connsiteX84" fmla="*/ 1027246 w 1942583"/>
                <a:gd name="connsiteY84" fmla="*/ 2288711 h 3430214"/>
                <a:gd name="connsiteX85" fmla="*/ 916946 w 1942583"/>
                <a:gd name="connsiteY85" fmla="*/ 2288711 h 343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942583" h="3430214">
                  <a:moveTo>
                    <a:pt x="913231" y="124059"/>
                  </a:moveTo>
                  <a:cubicBezTo>
                    <a:pt x="791978" y="137299"/>
                    <a:pt x="688156" y="261219"/>
                    <a:pt x="687013" y="396760"/>
                  </a:cubicBezTo>
                  <a:cubicBezTo>
                    <a:pt x="685679" y="542016"/>
                    <a:pt x="687013" y="687273"/>
                    <a:pt x="687013" y="832529"/>
                  </a:cubicBezTo>
                  <a:cubicBezTo>
                    <a:pt x="687701" y="843203"/>
                    <a:pt x="687382" y="853919"/>
                    <a:pt x="686060" y="864533"/>
                  </a:cubicBezTo>
                  <a:cubicBezTo>
                    <a:pt x="679488" y="895299"/>
                    <a:pt x="660438" y="913872"/>
                    <a:pt x="629196" y="913682"/>
                  </a:cubicBezTo>
                  <a:cubicBezTo>
                    <a:pt x="597954" y="913491"/>
                    <a:pt x="578618" y="894632"/>
                    <a:pt x="573189" y="863961"/>
                  </a:cubicBezTo>
                  <a:cubicBezTo>
                    <a:pt x="571899" y="852132"/>
                    <a:pt x="571613" y="840215"/>
                    <a:pt x="572332" y="828338"/>
                  </a:cubicBezTo>
                  <a:cubicBezTo>
                    <a:pt x="572332" y="684320"/>
                    <a:pt x="570903" y="540207"/>
                    <a:pt x="572808" y="396189"/>
                  </a:cubicBezTo>
                  <a:cubicBezTo>
                    <a:pt x="574549" y="175727"/>
                    <a:pt x="754679" y="-1581"/>
                    <a:pt x="975140" y="160"/>
                  </a:cubicBezTo>
                  <a:cubicBezTo>
                    <a:pt x="979048" y="191"/>
                    <a:pt x="982955" y="279"/>
                    <a:pt x="986860" y="425"/>
                  </a:cubicBezTo>
                  <a:cubicBezTo>
                    <a:pt x="1192981" y="6426"/>
                    <a:pt x="1367860" y="175971"/>
                    <a:pt x="1371003" y="382282"/>
                  </a:cubicBezTo>
                  <a:cubicBezTo>
                    <a:pt x="1375003" y="614311"/>
                    <a:pt x="1372051" y="846531"/>
                    <a:pt x="1372622" y="1078655"/>
                  </a:cubicBezTo>
                  <a:cubicBezTo>
                    <a:pt x="1372622" y="1111802"/>
                    <a:pt x="1355572" y="1130376"/>
                    <a:pt x="1327283" y="1144377"/>
                  </a:cubicBezTo>
                  <a:cubicBezTo>
                    <a:pt x="1198315" y="1207909"/>
                    <a:pt x="1070013" y="1272870"/>
                    <a:pt x="940949" y="1336497"/>
                  </a:cubicBezTo>
                  <a:cubicBezTo>
                    <a:pt x="922947" y="1345355"/>
                    <a:pt x="914565" y="1354785"/>
                    <a:pt x="914660" y="1376502"/>
                  </a:cubicBezTo>
                  <a:cubicBezTo>
                    <a:pt x="915517" y="1633677"/>
                    <a:pt x="915232" y="1890852"/>
                    <a:pt x="915327" y="2148027"/>
                  </a:cubicBezTo>
                  <a:cubicBezTo>
                    <a:pt x="915327" y="2154790"/>
                    <a:pt x="915994" y="2161648"/>
                    <a:pt x="916470" y="2170030"/>
                  </a:cubicBezTo>
                  <a:lnTo>
                    <a:pt x="1029532" y="2170030"/>
                  </a:lnTo>
                  <a:lnTo>
                    <a:pt x="1029532" y="1457178"/>
                  </a:lnTo>
                  <a:cubicBezTo>
                    <a:pt x="1028796" y="1445299"/>
                    <a:pt x="1029115" y="1433378"/>
                    <a:pt x="1030484" y="1421555"/>
                  </a:cubicBezTo>
                  <a:cubicBezTo>
                    <a:pt x="1036104" y="1390694"/>
                    <a:pt x="1055249" y="1372311"/>
                    <a:pt x="1086872" y="1372406"/>
                  </a:cubicBezTo>
                  <a:cubicBezTo>
                    <a:pt x="1118495" y="1372501"/>
                    <a:pt x="1137450" y="1391456"/>
                    <a:pt x="1142879" y="1421936"/>
                  </a:cubicBezTo>
                  <a:cubicBezTo>
                    <a:pt x="1144295" y="1434967"/>
                    <a:pt x="1144614" y="1448094"/>
                    <a:pt x="1143832" y="1461179"/>
                  </a:cubicBezTo>
                  <a:cubicBezTo>
                    <a:pt x="1143832" y="1963527"/>
                    <a:pt x="1143832" y="2465940"/>
                    <a:pt x="1143832" y="2968415"/>
                  </a:cubicBezTo>
                  <a:cubicBezTo>
                    <a:pt x="1143832" y="3162249"/>
                    <a:pt x="1296803" y="3315125"/>
                    <a:pt x="1486732" y="3314554"/>
                  </a:cubicBezTo>
                  <a:cubicBezTo>
                    <a:pt x="1625356" y="3315239"/>
                    <a:pt x="1750373" y="3231291"/>
                    <a:pt x="1802200" y="3102717"/>
                  </a:cubicBezTo>
                  <a:cubicBezTo>
                    <a:pt x="1856302" y="2965462"/>
                    <a:pt x="1831632" y="2840113"/>
                    <a:pt x="1731048" y="2732862"/>
                  </a:cubicBezTo>
                  <a:cubicBezTo>
                    <a:pt x="1635357" y="2632475"/>
                    <a:pt x="1487926" y="2600985"/>
                    <a:pt x="1359573" y="2653519"/>
                  </a:cubicBezTo>
                  <a:cubicBezTo>
                    <a:pt x="1354048" y="2655709"/>
                    <a:pt x="1348714" y="2658281"/>
                    <a:pt x="1343190" y="2660377"/>
                  </a:cubicBezTo>
                  <a:cubicBezTo>
                    <a:pt x="1295565" y="2678188"/>
                    <a:pt x="1259084" y="2654662"/>
                    <a:pt x="1257465" y="2603227"/>
                  </a:cubicBezTo>
                  <a:cubicBezTo>
                    <a:pt x="1256608" y="2563984"/>
                    <a:pt x="1257465" y="2524741"/>
                    <a:pt x="1257465" y="2485402"/>
                  </a:cubicBezTo>
                  <a:lnTo>
                    <a:pt x="1257465" y="1342402"/>
                  </a:lnTo>
                  <a:cubicBezTo>
                    <a:pt x="1256729" y="1330523"/>
                    <a:pt x="1257048" y="1318602"/>
                    <a:pt x="1258417" y="1306779"/>
                  </a:cubicBezTo>
                  <a:cubicBezTo>
                    <a:pt x="1264037" y="1276013"/>
                    <a:pt x="1283087" y="1257439"/>
                    <a:pt x="1314710" y="1257534"/>
                  </a:cubicBezTo>
                  <a:cubicBezTo>
                    <a:pt x="1346333" y="1257630"/>
                    <a:pt x="1365193" y="1276584"/>
                    <a:pt x="1370812" y="1306969"/>
                  </a:cubicBezTo>
                  <a:cubicBezTo>
                    <a:pt x="1372182" y="1318792"/>
                    <a:pt x="1372500" y="1330713"/>
                    <a:pt x="1371765" y="1342593"/>
                  </a:cubicBezTo>
                  <a:lnTo>
                    <a:pt x="1371765" y="2528932"/>
                  </a:lnTo>
                  <a:cubicBezTo>
                    <a:pt x="1461798" y="2506703"/>
                    <a:pt x="1556401" y="2511675"/>
                    <a:pt x="1643608" y="2543219"/>
                  </a:cubicBezTo>
                  <a:cubicBezTo>
                    <a:pt x="1851825" y="2618371"/>
                    <a:pt x="1974697" y="2834398"/>
                    <a:pt x="1935454" y="3056998"/>
                  </a:cubicBezTo>
                  <a:cubicBezTo>
                    <a:pt x="1897354" y="3274739"/>
                    <a:pt x="1699520" y="3433616"/>
                    <a:pt x="1472825" y="3429235"/>
                  </a:cubicBezTo>
                  <a:cubicBezTo>
                    <a:pt x="1252151" y="3423036"/>
                    <a:pt x="1067601" y="3259669"/>
                    <a:pt x="1034675" y="3041377"/>
                  </a:cubicBezTo>
                  <a:cubicBezTo>
                    <a:pt x="1030657" y="3011926"/>
                    <a:pt x="1028684" y="2982232"/>
                    <a:pt x="1028770" y="2952508"/>
                  </a:cubicBezTo>
                  <a:cubicBezTo>
                    <a:pt x="1028198" y="2808586"/>
                    <a:pt x="1028770" y="2664568"/>
                    <a:pt x="1028770" y="2517787"/>
                  </a:cubicBezTo>
                  <a:lnTo>
                    <a:pt x="914470" y="2517787"/>
                  </a:lnTo>
                  <a:lnTo>
                    <a:pt x="914470" y="2555125"/>
                  </a:lnTo>
                  <a:cubicBezTo>
                    <a:pt x="914470" y="2695619"/>
                    <a:pt x="915613" y="2836113"/>
                    <a:pt x="914470" y="2976607"/>
                  </a:cubicBezTo>
                  <a:cubicBezTo>
                    <a:pt x="912469" y="3208731"/>
                    <a:pt x="744925" y="3393230"/>
                    <a:pt x="508038" y="3426472"/>
                  </a:cubicBezTo>
                  <a:cubicBezTo>
                    <a:pt x="296297" y="3456095"/>
                    <a:pt x="80270" y="3313601"/>
                    <a:pt x="20263" y="3098812"/>
                  </a:cubicBezTo>
                  <a:cubicBezTo>
                    <a:pt x="-30506" y="2917361"/>
                    <a:pt x="14929" y="2756865"/>
                    <a:pt x="154851" y="2632087"/>
                  </a:cubicBezTo>
                  <a:cubicBezTo>
                    <a:pt x="294773" y="2507310"/>
                    <a:pt x="460699" y="2482735"/>
                    <a:pt x="637578" y="2551887"/>
                  </a:cubicBezTo>
                  <a:cubicBezTo>
                    <a:pt x="645343" y="2554888"/>
                    <a:pt x="652806" y="2558620"/>
                    <a:pt x="659866" y="2563031"/>
                  </a:cubicBezTo>
                  <a:cubicBezTo>
                    <a:pt x="686030" y="2577426"/>
                    <a:pt x="696894" y="2609400"/>
                    <a:pt x="684917" y="2636755"/>
                  </a:cubicBezTo>
                  <a:cubicBezTo>
                    <a:pt x="673011" y="2663329"/>
                    <a:pt x="643388" y="2674855"/>
                    <a:pt x="612813" y="2665330"/>
                  </a:cubicBezTo>
                  <a:cubicBezTo>
                    <a:pt x="580047" y="2655043"/>
                    <a:pt x="547852" y="2641327"/>
                    <a:pt x="514324" y="2635231"/>
                  </a:cubicBezTo>
                  <a:cubicBezTo>
                    <a:pt x="329835" y="2602752"/>
                    <a:pt x="153947" y="2725981"/>
                    <a:pt x="121468" y="2910470"/>
                  </a:cubicBezTo>
                  <a:cubicBezTo>
                    <a:pt x="121354" y="2911116"/>
                    <a:pt x="121242" y="2911762"/>
                    <a:pt x="121132" y="2912408"/>
                  </a:cubicBezTo>
                  <a:cubicBezTo>
                    <a:pt x="88116" y="3097503"/>
                    <a:pt x="210896" y="3274478"/>
                    <a:pt x="395833" y="3308362"/>
                  </a:cubicBezTo>
                  <a:cubicBezTo>
                    <a:pt x="584238" y="3341795"/>
                    <a:pt x="762070" y="3219685"/>
                    <a:pt x="794264" y="3033757"/>
                  </a:cubicBezTo>
                  <a:cubicBezTo>
                    <a:pt x="798773" y="3005601"/>
                    <a:pt x="800908" y="2977116"/>
                    <a:pt x="800646" y="2948603"/>
                  </a:cubicBezTo>
                  <a:cubicBezTo>
                    <a:pt x="801027" y="2412917"/>
                    <a:pt x="800836" y="1877199"/>
                    <a:pt x="800074" y="1341450"/>
                  </a:cubicBezTo>
                  <a:cubicBezTo>
                    <a:pt x="800074" y="1295444"/>
                    <a:pt x="816172" y="1269917"/>
                    <a:pt x="857224" y="1250200"/>
                  </a:cubicBezTo>
                  <a:cubicBezTo>
                    <a:pt x="982573" y="1190097"/>
                    <a:pt x="1106208" y="1126375"/>
                    <a:pt x="1230985" y="1064748"/>
                  </a:cubicBezTo>
                  <a:cubicBezTo>
                    <a:pt x="1250035" y="1055223"/>
                    <a:pt x="1258894" y="1044936"/>
                    <a:pt x="1258798" y="1021981"/>
                  </a:cubicBezTo>
                  <a:cubicBezTo>
                    <a:pt x="1257751" y="814812"/>
                    <a:pt x="1258798" y="607739"/>
                    <a:pt x="1257941" y="400570"/>
                  </a:cubicBezTo>
                  <a:cubicBezTo>
                    <a:pt x="1258502" y="272230"/>
                    <a:pt x="1173041" y="159414"/>
                    <a:pt x="1049344" y="125202"/>
                  </a:cubicBezTo>
                  <a:cubicBezTo>
                    <a:pt x="1042828" y="123873"/>
                    <a:pt x="1036246" y="122888"/>
                    <a:pt x="1029627" y="122250"/>
                  </a:cubicBezTo>
                  <a:lnTo>
                    <a:pt x="1029627" y="248551"/>
                  </a:lnTo>
                  <a:cubicBezTo>
                    <a:pt x="1029627" y="442671"/>
                    <a:pt x="1028579" y="636695"/>
                    <a:pt x="1030389" y="830719"/>
                  </a:cubicBezTo>
                  <a:cubicBezTo>
                    <a:pt x="1030389" y="872820"/>
                    <a:pt x="1015816" y="899204"/>
                    <a:pt x="981145" y="921397"/>
                  </a:cubicBezTo>
                  <a:cubicBezTo>
                    <a:pt x="891895" y="978452"/>
                    <a:pt x="805123" y="1039221"/>
                    <a:pt x="715778" y="1096086"/>
                  </a:cubicBezTo>
                  <a:cubicBezTo>
                    <a:pt x="692251" y="1111135"/>
                    <a:pt x="686060" y="1127423"/>
                    <a:pt x="686060" y="1153807"/>
                  </a:cubicBezTo>
                  <a:cubicBezTo>
                    <a:pt x="686822" y="1559763"/>
                    <a:pt x="687013" y="1965718"/>
                    <a:pt x="686632" y="2371674"/>
                  </a:cubicBezTo>
                  <a:cubicBezTo>
                    <a:pt x="687367" y="2383553"/>
                    <a:pt x="687048" y="2395474"/>
                    <a:pt x="685679" y="2407297"/>
                  </a:cubicBezTo>
                  <a:cubicBezTo>
                    <a:pt x="680059" y="2438063"/>
                    <a:pt x="661009" y="2456732"/>
                    <a:pt x="629482" y="2456732"/>
                  </a:cubicBezTo>
                  <a:cubicBezTo>
                    <a:pt x="597954" y="2456732"/>
                    <a:pt x="578904" y="2437682"/>
                    <a:pt x="573189" y="2407393"/>
                  </a:cubicBezTo>
                  <a:cubicBezTo>
                    <a:pt x="571948" y="2396740"/>
                    <a:pt x="571661" y="2385997"/>
                    <a:pt x="572332" y="2375293"/>
                  </a:cubicBezTo>
                  <a:cubicBezTo>
                    <a:pt x="572332" y="1953812"/>
                    <a:pt x="572808" y="1532426"/>
                    <a:pt x="571570" y="1111040"/>
                  </a:cubicBezTo>
                  <a:cubicBezTo>
                    <a:pt x="571570" y="1070368"/>
                    <a:pt x="585381" y="1044365"/>
                    <a:pt x="619195" y="1023219"/>
                  </a:cubicBezTo>
                  <a:cubicBezTo>
                    <a:pt x="711397" y="964164"/>
                    <a:pt x="802075" y="902919"/>
                    <a:pt x="892467" y="841101"/>
                  </a:cubicBezTo>
                  <a:cubicBezTo>
                    <a:pt x="904334" y="832894"/>
                    <a:pt x="912267" y="820133"/>
                    <a:pt x="914374" y="805859"/>
                  </a:cubicBezTo>
                  <a:cubicBezTo>
                    <a:pt x="915613" y="582117"/>
                    <a:pt x="915232" y="358184"/>
                    <a:pt x="915136" y="134442"/>
                  </a:cubicBezTo>
                  <a:cubicBezTo>
                    <a:pt x="914742" y="130941"/>
                    <a:pt x="914106" y="127472"/>
                    <a:pt x="913231" y="124059"/>
                  </a:cubicBezTo>
                  <a:close/>
                  <a:moveTo>
                    <a:pt x="916946" y="2398344"/>
                  </a:moveTo>
                  <a:lnTo>
                    <a:pt x="1027246" y="2398344"/>
                  </a:lnTo>
                  <a:lnTo>
                    <a:pt x="1027246" y="2288711"/>
                  </a:lnTo>
                  <a:lnTo>
                    <a:pt x="916946" y="2288711"/>
                  </a:lnTo>
                  <a:close/>
                </a:path>
              </a:pathLst>
            </a:custGeom>
            <a:grpFill/>
            <a:ln w="9525" cap="flat">
              <a:noFill/>
              <a:prstDash val="solid"/>
              <a:miter/>
            </a:ln>
          </p:spPr>
          <p:txBody>
            <a:bodyPr rtlCol="0" anchor="ctr"/>
            <a:lstStyle/>
            <a:p>
              <a:endParaRPr lang="en-RO"/>
            </a:p>
          </p:txBody>
        </p:sp>
        <p:sp>
          <p:nvSpPr>
            <p:cNvPr id="61" name="Freeform 60">
              <a:extLst>
                <a:ext uri="{FF2B5EF4-FFF2-40B4-BE49-F238E27FC236}">
                  <a16:creationId xmlns:a16="http://schemas.microsoft.com/office/drawing/2014/main" id="{BE339BAE-7F34-5641-817A-4C06E24CED3D}"/>
                </a:ext>
              </a:extLst>
            </p:cNvPr>
            <p:cNvSpPr/>
            <p:nvPr/>
          </p:nvSpPr>
          <p:spPr>
            <a:xfrm>
              <a:off x="5600396" y="1714489"/>
              <a:ext cx="572375" cy="3427898"/>
            </a:xfrm>
            <a:custGeom>
              <a:avLst/>
              <a:gdLst>
                <a:gd name="connsiteX0" fmla="*/ 114932 w 572375"/>
                <a:gd name="connsiteY0" fmla="*/ 2285968 h 3427898"/>
                <a:gd name="connsiteX1" fmla="*/ 114932 w 572375"/>
                <a:gd name="connsiteY1" fmla="*/ 2590768 h 3427898"/>
                <a:gd name="connsiteX2" fmla="*/ 114932 w 572375"/>
                <a:gd name="connsiteY2" fmla="*/ 3130073 h 3427898"/>
                <a:gd name="connsiteX3" fmla="*/ 286382 w 572375"/>
                <a:gd name="connsiteY3" fmla="*/ 3314477 h 3427898"/>
                <a:gd name="connsiteX4" fmla="*/ 457832 w 572375"/>
                <a:gd name="connsiteY4" fmla="*/ 3130359 h 3427898"/>
                <a:gd name="connsiteX5" fmla="*/ 457832 w 572375"/>
                <a:gd name="connsiteY5" fmla="*/ 2483897 h 3427898"/>
                <a:gd name="connsiteX6" fmla="*/ 458498 w 572375"/>
                <a:gd name="connsiteY6" fmla="*/ 2451798 h 3427898"/>
                <a:gd name="connsiteX7" fmla="*/ 513362 w 572375"/>
                <a:gd name="connsiteY7" fmla="*/ 2400649 h 3427898"/>
                <a:gd name="connsiteX8" fmla="*/ 571560 w 572375"/>
                <a:gd name="connsiteY8" fmla="*/ 2452179 h 3427898"/>
                <a:gd name="connsiteX9" fmla="*/ 572132 w 572375"/>
                <a:gd name="connsiteY9" fmla="*/ 2469991 h 3427898"/>
                <a:gd name="connsiteX10" fmla="*/ 571655 w 572375"/>
                <a:gd name="connsiteY10" fmla="*/ 3145027 h 3427898"/>
                <a:gd name="connsiteX11" fmla="*/ 284135 w 572375"/>
                <a:gd name="connsiteY11" fmla="*/ 3428037 h 3427898"/>
                <a:gd name="connsiteX12" fmla="*/ 1203 w 572375"/>
                <a:gd name="connsiteY12" fmla="*/ 3149790 h 3427898"/>
                <a:gd name="connsiteX13" fmla="*/ 632 w 572375"/>
                <a:gd name="connsiteY13" fmla="*/ 2714021 h 3427898"/>
                <a:gd name="connsiteX14" fmla="*/ 632 w 572375"/>
                <a:gd name="connsiteY14" fmla="*/ 1563972 h 3427898"/>
                <a:gd name="connsiteX15" fmla="*/ 99596 w 572375"/>
                <a:gd name="connsiteY15" fmla="*/ 1388331 h 3427898"/>
                <a:gd name="connsiteX16" fmla="*/ 114646 w 572375"/>
                <a:gd name="connsiteY16" fmla="*/ 1361090 h 3427898"/>
                <a:gd name="connsiteX17" fmla="*/ 114646 w 572375"/>
                <a:gd name="connsiteY17" fmla="*/ 1236122 h 3427898"/>
                <a:gd name="connsiteX18" fmla="*/ 99311 w 572375"/>
                <a:gd name="connsiteY18" fmla="*/ 1202975 h 3427898"/>
                <a:gd name="connsiteX19" fmla="*/ 51686 w 572375"/>
                <a:gd name="connsiteY19" fmla="*/ 1086484 h 3427898"/>
                <a:gd name="connsiteX20" fmla="*/ 23873 w 572375"/>
                <a:gd name="connsiteY20" fmla="*/ 522985 h 3427898"/>
                <a:gd name="connsiteX21" fmla="*/ 467928 w 572375"/>
                <a:gd name="connsiteY21" fmla="*/ 1872 h 3427898"/>
                <a:gd name="connsiteX22" fmla="*/ 503552 w 572375"/>
                <a:gd name="connsiteY22" fmla="*/ 158 h 3427898"/>
                <a:gd name="connsiteX23" fmla="*/ 571941 w 572375"/>
                <a:gd name="connsiteY23" fmla="*/ 70167 h 3427898"/>
                <a:gd name="connsiteX24" fmla="*/ 555844 w 572375"/>
                <a:gd name="connsiteY24" fmla="*/ 401922 h 3427898"/>
                <a:gd name="connsiteX25" fmla="*/ 522697 w 572375"/>
                <a:gd name="connsiteY25" fmla="*/ 1065243 h 3427898"/>
                <a:gd name="connsiteX26" fmla="*/ 468881 w 572375"/>
                <a:gd name="connsiteY26" fmla="*/ 1208118 h 3427898"/>
                <a:gd name="connsiteX27" fmla="*/ 458784 w 572375"/>
                <a:gd name="connsiteY27" fmla="*/ 1229264 h 3427898"/>
                <a:gd name="connsiteX28" fmla="*/ 458784 w 572375"/>
                <a:gd name="connsiteY28" fmla="*/ 1368519 h 3427898"/>
                <a:gd name="connsiteX29" fmla="*/ 476977 w 572375"/>
                <a:gd name="connsiteY29" fmla="*/ 1390046 h 3427898"/>
                <a:gd name="connsiteX30" fmla="*/ 572227 w 572375"/>
                <a:gd name="connsiteY30" fmla="*/ 1549971 h 3427898"/>
                <a:gd name="connsiteX31" fmla="*/ 572227 w 572375"/>
                <a:gd name="connsiteY31" fmla="*/ 2214244 h 3427898"/>
                <a:gd name="connsiteX32" fmla="*/ 500789 w 572375"/>
                <a:gd name="connsiteY32" fmla="*/ 2285682 h 3427898"/>
                <a:gd name="connsiteX33" fmla="*/ 154365 w 572375"/>
                <a:gd name="connsiteY33" fmla="*/ 2285682 h 3427898"/>
                <a:gd name="connsiteX34" fmla="*/ 343532 w 572375"/>
                <a:gd name="connsiteY34" fmla="*/ 1369853 h 3427898"/>
                <a:gd name="connsiteX35" fmla="*/ 344960 w 572375"/>
                <a:gd name="connsiteY35" fmla="*/ 1200117 h 3427898"/>
                <a:gd name="connsiteX36" fmla="*/ 374678 w 572375"/>
                <a:gd name="connsiteY36" fmla="*/ 1136395 h 3427898"/>
                <a:gd name="connsiteX37" fmla="*/ 406111 w 572375"/>
                <a:gd name="connsiteY37" fmla="*/ 1073149 h 3427898"/>
                <a:gd name="connsiteX38" fmla="*/ 452212 w 572375"/>
                <a:gd name="connsiteY38" fmla="*/ 153225 h 3427898"/>
                <a:gd name="connsiteX39" fmla="*/ 452212 w 572375"/>
                <a:gd name="connsiteY39" fmla="*/ 120744 h 3427898"/>
                <a:gd name="connsiteX40" fmla="*/ 424208 w 572375"/>
                <a:gd name="connsiteY40" fmla="*/ 125412 h 3427898"/>
                <a:gd name="connsiteX41" fmla="*/ 137696 w 572375"/>
                <a:gd name="connsiteY41" fmla="*/ 518318 h 3427898"/>
                <a:gd name="connsiteX42" fmla="*/ 166271 w 572375"/>
                <a:gd name="connsiteY42" fmla="*/ 1074578 h 3427898"/>
                <a:gd name="connsiteX43" fmla="*/ 197037 w 572375"/>
                <a:gd name="connsiteY43" fmla="*/ 1134014 h 3427898"/>
                <a:gd name="connsiteX44" fmla="*/ 229136 w 572375"/>
                <a:gd name="connsiteY44" fmla="*/ 1201356 h 3427898"/>
                <a:gd name="connsiteX45" fmla="*/ 229136 w 572375"/>
                <a:gd name="connsiteY45" fmla="*/ 1369853 h 3427898"/>
                <a:gd name="connsiteX46" fmla="*/ 457260 w 572375"/>
                <a:gd name="connsiteY46" fmla="*/ 1712753 h 3427898"/>
                <a:gd name="connsiteX47" fmla="*/ 456403 w 572375"/>
                <a:gd name="connsiteY47" fmla="*/ 1537493 h 3427898"/>
                <a:gd name="connsiteX48" fmla="*/ 398681 w 572375"/>
                <a:gd name="connsiteY48" fmla="*/ 1486248 h 3427898"/>
                <a:gd name="connsiteX49" fmla="*/ 174177 w 572375"/>
                <a:gd name="connsiteY49" fmla="*/ 1486248 h 3427898"/>
                <a:gd name="connsiteX50" fmla="*/ 117694 w 572375"/>
                <a:gd name="connsiteY50" fmla="*/ 1530254 h 3427898"/>
                <a:gd name="connsiteX51" fmla="*/ 116456 w 572375"/>
                <a:gd name="connsiteY51" fmla="*/ 1712943 h 3427898"/>
                <a:gd name="connsiteX52" fmla="*/ 116265 w 572375"/>
                <a:gd name="connsiteY52" fmla="*/ 1940305 h 3427898"/>
                <a:gd name="connsiteX53" fmla="*/ 455927 w 572375"/>
                <a:gd name="connsiteY53" fmla="*/ 1940305 h 3427898"/>
                <a:gd name="connsiteX54" fmla="*/ 455927 w 572375"/>
                <a:gd name="connsiteY54" fmla="*/ 1830958 h 3427898"/>
                <a:gd name="connsiteX55" fmla="*/ 116265 w 572375"/>
                <a:gd name="connsiteY55" fmla="*/ 1830958 h 3427898"/>
                <a:gd name="connsiteX56" fmla="*/ 117884 w 572375"/>
                <a:gd name="connsiteY56" fmla="*/ 2058034 h 3427898"/>
                <a:gd name="connsiteX57" fmla="*/ 117884 w 572375"/>
                <a:gd name="connsiteY57" fmla="*/ 2169286 h 3427898"/>
                <a:gd name="connsiteX58" fmla="*/ 455069 w 572375"/>
                <a:gd name="connsiteY58" fmla="*/ 2169286 h 3427898"/>
                <a:gd name="connsiteX59" fmla="*/ 455069 w 572375"/>
                <a:gd name="connsiteY59" fmla="*/ 2058034 h 342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72375" h="3427898">
                  <a:moveTo>
                    <a:pt x="114932" y="2285968"/>
                  </a:moveTo>
                  <a:lnTo>
                    <a:pt x="114932" y="2590768"/>
                  </a:lnTo>
                  <a:cubicBezTo>
                    <a:pt x="114932" y="2770473"/>
                    <a:pt x="114932" y="2950241"/>
                    <a:pt x="114932" y="3130073"/>
                  </a:cubicBezTo>
                  <a:cubicBezTo>
                    <a:pt x="114932" y="3236848"/>
                    <a:pt x="187322" y="3314382"/>
                    <a:pt x="286382" y="3314477"/>
                  </a:cubicBezTo>
                  <a:cubicBezTo>
                    <a:pt x="385442" y="3314572"/>
                    <a:pt x="457832" y="3237134"/>
                    <a:pt x="457832" y="3130359"/>
                  </a:cubicBezTo>
                  <a:cubicBezTo>
                    <a:pt x="457832" y="2914903"/>
                    <a:pt x="457832" y="2699416"/>
                    <a:pt x="457832" y="2483897"/>
                  </a:cubicBezTo>
                  <a:cubicBezTo>
                    <a:pt x="457242" y="2473196"/>
                    <a:pt x="457465" y="2462465"/>
                    <a:pt x="458498" y="2451798"/>
                  </a:cubicBezTo>
                  <a:cubicBezTo>
                    <a:pt x="463356" y="2420842"/>
                    <a:pt x="481835" y="2402744"/>
                    <a:pt x="513362" y="2400649"/>
                  </a:cubicBezTo>
                  <a:cubicBezTo>
                    <a:pt x="543393" y="2399574"/>
                    <a:pt x="568991" y="2422239"/>
                    <a:pt x="571560" y="2452179"/>
                  </a:cubicBezTo>
                  <a:cubicBezTo>
                    <a:pt x="572133" y="2458098"/>
                    <a:pt x="572324" y="2464047"/>
                    <a:pt x="572132" y="2469991"/>
                  </a:cubicBezTo>
                  <a:cubicBezTo>
                    <a:pt x="572132" y="2694971"/>
                    <a:pt x="573179" y="2920047"/>
                    <a:pt x="571655" y="3145027"/>
                  </a:cubicBezTo>
                  <a:cubicBezTo>
                    <a:pt x="570410" y="3302575"/>
                    <a:pt x="441683" y="3429282"/>
                    <a:pt x="284135" y="3428037"/>
                  </a:cubicBezTo>
                  <a:cubicBezTo>
                    <a:pt x="130197" y="3426820"/>
                    <a:pt x="4990" y="3303686"/>
                    <a:pt x="1203" y="3149790"/>
                  </a:cubicBezTo>
                  <a:cubicBezTo>
                    <a:pt x="-797" y="3004534"/>
                    <a:pt x="632" y="2859277"/>
                    <a:pt x="632" y="2714021"/>
                  </a:cubicBezTo>
                  <a:cubicBezTo>
                    <a:pt x="632" y="2330672"/>
                    <a:pt x="632" y="1947322"/>
                    <a:pt x="632" y="1563972"/>
                  </a:cubicBezTo>
                  <a:cubicBezTo>
                    <a:pt x="632" y="1485391"/>
                    <a:pt x="28540" y="1425955"/>
                    <a:pt x="99596" y="1388331"/>
                  </a:cubicBezTo>
                  <a:cubicBezTo>
                    <a:pt x="108348" y="1381883"/>
                    <a:pt x="113846" y="1371932"/>
                    <a:pt x="114646" y="1361090"/>
                  </a:cubicBezTo>
                  <a:cubicBezTo>
                    <a:pt x="116265" y="1319466"/>
                    <a:pt x="116360" y="1277746"/>
                    <a:pt x="114646" y="1236122"/>
                  </a:cubicBezTo>
                  <a:cubicBezTo>
                    <a:pt x="113217" y="1223716"/>
                    <a:pt x="107841" y="1212096"/>
                    <a:pt x="99311" y="1202975"/>
                  </a:cubicBezTo>
                  <a:cubicBezTo>
                    <a:pt x="70112" y="1171029"/>
                    <a:pt x="53230" y="1129737"/>
                    <a:pt x="51686" y="1086484"/>
                  </a:cubicBezTo>
                  <a:cubicBezTo>
                    <a:pt x="42161" y="898651"/>
                    <a:pt x="31969" y="710818"/>
                    <a:pt x="23873" y="522985"/>
                  </a:cubicBezTo>
                  <a:cubicBezTo>
                    <a:pt x="12062" y="251904"/>
                    <a:pt x="199133" y="33114"/>
                    <a:pt x="467928" y="1872"/>
                  </a:cubicBezTo>
                  <a:cubicBezTo>
                    <a:pt x="479761" y="634"/>
                    <a:pt x="491654" y="61"/>
                    <a:pt x="503552" y="158"/>
                  </a:cubicBezTo>
                  <a:cubicBezTo>
                    <a:pt x="551177" y="158"/>
                    <a:pt x="574037" y="21875"/>
                    <a:pt x="571941" y="70167"/>
                  </a:cubicBezTo>
                  <a:cubicBezTo>
                    <a:pt x="567274" y="180752"/>
                    <a:pt x="561368" y="291337"/>
                    <a:pt x="555844" y="401922"/>
                  </a:cubicBezTo>
                  <a:cubicBezTo>
                    <a:pt x="544700" y="622998"/>
                    <a:pt x="532984" y="844073"/>
                    <a:pt x="522697" y="1065243"/>
                  </a:cubicBezTo>
                  <a:cubicBezTo>
                    <a:pt x="520220" y="1119441"/>
                    <a:pt x="508886" y="1168685"/>
                    <a:pt x="468881" y="1208118"/>
                  </a:cubicBezTo>
                  <a:cubicBezTo>
                    <a:pt x="463102" y="1213738"/>
                    <a:pt x="459522" y="1221237"/>
                    <a:pt x="458784" y="1229264"/>
                  </a:cubicBezTo>
                  <a:cubicBezTo>
                    <a:pt x="457832" y="1275651"/>
                    <a:pt x="457451" y="1322133"/>
                    <a:pt x="458784" y="1368519"/>
                  </a:cubicBezTo>
                  <a:cubicBezTo>
                    <a:pt x="458784" y="1376044"/>
                    <a:pt x="469071" y="1385760"/>
                    <a:pt x="476977" y="1390046"/>
                  </a:cubicBezTo>
                  <a:cubicBezTo>
                    <a:pt x="540413" y="1424812"/>
                    <a:pt x="572227" y="1478343"/>
                    <a:pt x="572227" y="1549971"/>
                  </a:cubicBezTo>
                  <a:cubicBezTo>
                    <a:pt x="572608" y="1771459"/>
                    <a:pt x="572608" y="1992883"/>
                    <a:pt x="572227" y="2214244"/>
                  </a:cubicBezTo>
                  <a:cubicBezTo>
                    <a:pt x="572227" y="2265489"/>
                    <a:pt x="552034" y="2285586"/>
                    <a:pt x="500789" y="2285682"/>
                  </a:cubicBezTo>
                  <a:cubicBezTo>
                    <a:pt x="385346" y="2285682"/>
                    <a:pt x="269903" y="2285682"/>
                    <a:pt x="154365" y="2285682"/>
                  </a:cubicBezTo>
                  <a:close/>
                  <a:moveTo>
                    <a:pt x="343532" y="1369853"/>
                  </a:moveTo>
                  <a:cubicBezTo>
                    <a:pt x="343532" y="1311465"/>
                    <a:pt x="340674" y="1255553"/>
                    <a:pt x="344960" y="1200117"/>
                  </a:cubicBezTo>
                  <a:cubicBezTo>
                    <a:pt x="346675" y="1178210"/>
                    <a:pt x="364010" y="1157445"/>
                    <a:pt x="374678" y="1136395"/>
                  </a:cubicBezTo>
                  <a:cubicBezTo>
                    <a:pt x="385346" y="1115345"/>
                    <a:pt x="404873" y="1094771"/>
                    <a:pt x="406111" y="1073149"/>
                  </a:cubicBezTo>
                  <a:cubicBezTo>
                    <a:pt x="422970" y="766635"/>
                    <a:pt x="437353" y="459930"/>
                    <a:pt x="452212" y="153225"/>
                  </a:cubicBezTo>
                  <a:cubicBezTo>
                    <a:pt x="452688" y="143033"/>
                    <a:pt x="452212" y="132936"/>
                    <a:pt x="452212" y="120744"/>
                  </a:cubicBezTo>
                  <a:cubicBezTo>
                    <a:pt x="440306" y="122649"/>
                    <a:pt x="432114" y="123411"/>
                    <a:pt x="424208" y="125412"/>
                  </a:cubicBezTo>
                  <a:cubicBezTo>
                    <a:pt x="245615" y="170274"/>
                    <a:pt x="128933" y="328866"/>
                    <a:pt x="137696" y="518318"/>
                  </a:cubicBezTo>
                  <a:cubicBezTo>
                    <a:pt x="146078" y="703770"/>
                    <a:pt x="155127" y="889221"/>
                    <a:pt x="166271" y="1074578"/>
                  </a:cubicBezTo>
                  <a:cubicBezTo>
                    <a:pt x="169298" y="1097366"/>
                    <a:pt x="180178" y="1118386"/>
                    <a:pt x="197037" y="1134014"/>
                  </a:cubicBezTo>
                  <a:cubicBezTo>
                    <a:pt x="218183" y="1153540"/>
                    <a:pt x="229613" y="1172781"/>
                    <a:pt x="229136" y="1201356"/>
                  </a:cubicBezTo>
                  <a:cubicBezTo>
                    <a:pt x="228184" y="1256982"/>
                    <a:pt x="229136" y="1312608"/>
                    <a:pt x="229136" y="1369853"/>
                  </a:cubicBezTo>
                  <a:close/>
                  <a:moveTo>
                    <a:pt x="457260" y="1712753"/>
                  </a:moveTo>
                  <a:cubicBezTo>
                    <a:pt x="457260" y="1653126"/>
                    <a:pt x="459356" y="1595214"/>
                    <a:pt x="456403" y="1537493"/>
                  </a:cubicBezTo>
                  <a:cubicBezTo>
                    <a:pt x="454784" y="1504822"/>
                    <a:pt x="431733" y="1486534"/>
                    <a:pt x="398681" y="1486248"/>
                  </a:cubicBezTo>
                  <a:cubicBezTo>
                    <a:pt x="323910" y="1485486"/>
                    <a:pt x="249044" y="1486248"/>
                    <a:pt x="174177" y="1486248"/>
                  </a:cubicBezTo>
                  <a:cubicBezTo>
                    <a:pt x="144459" y="1486248"/>
                    <a:pt x="119599" y="1501679"/>
                    <a:pt x="117694" y="1530254"/>
                  </a:cubicBezTo>
                  <a:cubicBezTo>
                    <a:pt x="113693" y="1591119"/>
                    <a:pt x="116456" y="1652364"/>
                    <a:pt x="116456" y="1712943"/>
                  </a:cubicBezTo>
                  <a:close/>
                  <a:moveTo>
                    <a:pt x="116265" y="1940305"/>
                  </a:moveTo>
                  <a:lnTo>
                    <a:pt x="455927" y="1940305"/>
                  </a:lnTo>
                  <a:lnTo>
                    <a:pt x="455927" y="1830958"/>
                  </a:lnTo>
                  <a:lnTo>
                    <a:pt x="116265" y="1830958"/>
                  </a:lnTo>
                  <a:close/>
                  <a:moveTo>
                    <a:pt x="117884" y="2058034"/>
                  </a:moveTo>
                  <a:lnTo>
                    <a:pt x="117884" y="2169286"/>
                  </a:lnTo>
                  <a:lnTo>
                    <a:pt x="455069" y="2169286"/>
                  </a:lnTo>
                  <a:lnTo>
                    <a:pt x="455069" y="2058034"/>
                  </a:lnTo>
                  <a:close/>
                </a:path>
              </a:pathLst>
            </a:custGeom>
            <a:grpFill/>
            <a:ln w="9525" cap="flat">
              <a:noFill/>
              <a:prstDash val="solid"/>
              <a:miter/>
            </a:ln>
          </p:spPr>
          <p:txBody>
            <a:bodyPr rtlCol="0" anchor="ctr"/>
            <a:lstStyle/>
            <a:p>
              <a:endParaRPr lang="en-RO"/>
            </a:p>
          </p:txBody>
        </p:sp>
        <p:sp>
          <p:nvSpPr>
            <p:cNvPr id="62" name="Freeform 61">
              <a:extLst>
                <a:ext uri="{FF2B5EF4-FFF2-40B4-BE49-F238E27FC236}">
                  <a16:creationId xmlns:a16="http://schemas.microsoft.com/office/drawing/2014/main" id="{EE1F8060-84AE-B545-82CE-5893E83348C0}"/>
                </a:ext>
              </a:extLst>
            </p:cNvPr>
            <p:cNvSpPr/>
            <p:nvPr/>
          </p:nvSpPr>
          <p:spPr>
            <a:xfrm>
              <a:off x="2972371" y="1715546"/>
              <a:ext cx="457417" cy="3429215"/>
            </a:xfrm>
            <a:custGeom>
              <a:avLst/>
              <a:gdLst>
                <a:gd name="connsiteX0" fmla="*/ 114057 w 457417"/>
                <a:gd name="connsiteY0" fmla="*/ 2056311 h 3429215"/>
                <a:gd name="connsiteX1" fmla="*/ 114057 w 457417"/>
                <a:gd name="connsiteY1" fmla="*/ 2082504 h 3429215"/>
                <a:gd name="connsiteX2" fmla="*/ 114057 w 457417"/>
                <a:gd name="connsiteY2" fmla="*/ 3189690 h 3429215"/>
                <a:gd name="connsiteX3" fmla="*/ 228357 w 457417"/>
                <a:gd name="connsiteY3" fmla="*/ 3313515 h 3429215"/>
                <a:gd name="connsiteX4" fmla="*/ 342657 w 457417"/>
                <a:gd name="connsiteY4" fmla="*/ 3189024 h 3429215"/>
                <a:gd name="connsiteX5" fmla="*/ 342657 w 457417"/>
                <a:gd name="connsiteY5" fmla="*/ 2256907 h 3429215"/>
                <a:gd name="connsiteX6" fmla="*/ 343514 w 457417"/>
                <a:gd name="connsiteY6" fmla="*/ 2221284 h 3429215"/>
                <a:gd name="connsiteX7" fmla="*/ 399235 w 457417"/>
                <a:gd name="connsiteY7" fmla="*/ 2171373 h 3429215"/>
                <a:gd name="connsiteX8" fmla="*/ 456385 w 457417"/>
                <a:gd name="connsiteY8" fmla="*/ 2220141 h 3429215"/>
                <a:gd name="connsiteX9" fmla="*/ 457338 w 457417"/>
                <a:gd name="connsiteY9" fmla="*/ 2241477 h 3429215"/>
                <a:gd name="connsiteX10" fmla="*/ 456766 w 457417"/>
                <a:gd name="connsiteY10" fmla="*/ 3198549 h 3429215"/>
                <a:gd name="connsiteX11" fmla="*/ 321035 w 457417"/>
                <a:gd name="connsiteY11" fmla="*/ 3407337 h 3429215"/>
                <a:gd name="connsiteX12" fmla="*/ 78052 w 457417"/>
                <a:gd name="connsiteY12" fmla="*/ 3370189 h 3429215"/>
                <a:gd name="connsiteX13" fmla="*/ 138 w 457417"/>
                <a:gd name="connsiteY13" fmla="*/ 3193310 h 3429215"/>
                <a:gd name="connsiteX14" fmla="*/ 138 w 457417"/>
                <a:gd name="connsiteY14" fmla="*/ 2646861 h 3429215"/>
                <a:gd name="connsiteX15" fmla="*/ 138 w 457417"/>
                <a:gd name="connsiteY15" fmla="*/ 1389561 h 3429215"/>
                <a:gd name="connsiteX16" fmla="*/ 152538 w 457417"/>
                <a:gd name="connsiteY16" fmla="*/ 1154769 h 3429215"/>
                <a:gd name="connsiteX17" fmla="*/ 171016 w 457417"/>
                <a:gd name="connsiteY17" fmla="*/ 1120194 h 3429215"/>
                <a:gd name="connsiteX18" fmla="*/ 172064 w 457417"/>
                <a:gd name="connsiteY18" fmla="*/ 670233 h 3429215"/>
                <a:gd name="connsiteX19" fmla="*/ 343514 w 457417"/>
                <a:gd name="connsiteY19" fmla="*/ 40725 h 3429215"/>
                <a:gd name="connsiteX20" fmla="*/ 415237 w 457417"/>
                <a:gd name="connsiteY20" fmla="*/ 2625 h 3429215"/>
                <a:gd name="connsiteX21" fmla="*/ 445146 w 457417"/>
                <a:gd name="connsiteY21" fmla="*/ 94922 h 3429215"/>
                <a:gd name="connsiteX22" fmla="*/ 329131 w 457417"/>
                <a:gd name="connsiteY22" fmla="*/ 377434 h 3429215"/>
                <a:gd name="connsiteX23" fmla="*/ 288459 w 457417"/>
                <a:gd name="connsiteY23" fmla="*/ 662231 h 3429215"/>
                <a:gd name="connsiteX24" fmla="*/ 286173 w 457417"/>
                <a:gd name="connsiteY24" fmla="*/ 1119432 h 3429215"/>
                <a:gd name="connsiteX25" fmla="*/ 313891 w 457417"/>
                <a:gd name="connsiteY25" fmla="*/ 1160389 h 3429215"/>
                <a:gd name="connsiteX26" fmla="*/ 456290 w 457417"/>
                <a:gd name="connsiteY26" fmla="*/ 1370511 h 3429215"/>
                <a:gd name="connsiteX27" fmla="*/ 456290 w 457417"/>
                <a:gd name="connsiteY27" fmla="*/ 1988302 h 3429215"/>
                <a:gd name="connsiteX28" fmla="*/ 388662 w 457417"/>
                <a:gd name="connsiteY28" fmla="*/ 2056120 h 3429215"/>
                <a:gd name="connsiteX29" fmla="*/ 114057 w 457417"/>
                <a:gd name="connsiteY29" fmla="*/ 2056311 h 3429215"/>
                <a:gd name="connsiteX30" fmla="*/ 114057 w 457417"/>
                <a:gd name="connsiteY30" fmla="*/ 1482144 h 3429215"/>
                <a:gd name="connsiteX31" fmla="*/ 341990 w 457417"/>
                <a:gd name="connsiteY31" fmla="*/ 1482144 h 3429215"/>
                <a:gd name="connsiteX32" fmla="*/ 341990 w 457417"/>
                <a:gd name="connsiteY32" fmla="*/ 1362033 h 3429215"/>
                <a:gd name="connsiteX33" fmla="*/ 227690 w 457417"/>
                <a:gd name="connsiteY33" fmla="*/ 1256306 h 3429215"/>
                <a:gd name="connsiteX34" fmla="*/ 114723 w 457417"/>
                <a:gd name="connsiteY34" fmla="*/ 1362700 h 3429215"/>
                <a:gd name="connsiteX35" fmla="*/ 114342 w 457417"/>
                <a:gd name="connsiteY35" fmla="*/ 1482144 h 3429215"/>
                <a:gd name="connsiteX36" fmla="*/ 340752 w 457417"/>
                <a:gd name="connsiteY36" fmla="*/ 1601016 h 3429215"/>
                <a:gd name="connsiteX37" fmla="*/ 116438 w 457417"/>
                <a:gd name="connsiteY37" fmla="*/ 1601016 h 3429215"/>
                <a:gd name="connsiteX38" fmla="*/ 116438 w 457417"/>
                <a:gd name="connsiteY38" fmla="*/ 1710934 h 3429215"/>
                <a:gd name="connsiteX39" fmla="*/ 341228 w 457417"/>
                <a:gd name="connsiteY39" fmla="*/ 1710934 h 3429215"/>
                <a:gd name="connsiteX40" fmla="*/ 340752 w 457417"/>
                <a:gd name="connsiteY40" fmla="*/ 1940296 h 3429215"/>
                <a:gd name="connsiteX41" fmla="*/ 340752 w 457417"/>
                <a:gd name="connsiteY41" fmla="*/ 1829997 h 3429215"/>
                <a:gd name="connsiteX42" fmla="*/ 116438 w 457417"/>
                <a:gd name="connsiteY42" fmla="*/ 1829997 h 3429215"/>
                <a:gd name="connsiteX43" fmla="*/ 116438 w 457417"/>
                <a:gd name="connsiteY43" fmla="*/ 1940296 h 3429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57417" h="3429215">
                  <a:moveTo>
                    <a:pt x="114057" y="2056311"/>
                  </a:moveTo>
                  <a:lnTo>
                    <a:pt x="114057" y="2082504"/>
                  </a:lnTo>
                  <a:cubicBezTo>
                    <a:pt x="114057" y="2451630"/>
                    <a:pt x="114057" y="2820692"/>
                    <a:pt x="114057" y="3189690"/>
                  </a:cubicBezTo>
                  <a:cubicBezTo>
                    <a:pt x="114057" y="3262080"/>
                    <a:pt x="162444" y="3313515"/>
                    <a:pt x="228357" y="3313515"/>
                  </a:cubicBezTo>
                  <a:cubicBezTo>
                    <a:pt x="294270" y="3313515"/>
                    <a:pt x="342657" y="3261795"/>
                    <a:pt x="342657" y="3189024"/>
                  </a:cubicBezTo>
                  <a:cubicBezTo>
                    <a:pt x="342657" y="2878318"/>
                    <a:pt x="342657" y="2567613"/>
                    <a:pt x="342657" y="2256907"/>
                  </a:cubicBezTo>
                  <a:cubicBezTo>
                    <a:pt x="341938" y="2245030"/>
                    <a:pt x="342225" y="2233113"/>
                    <a:pt x="343514" y="2221284"/>
                  </a:cubicBezTo>
                  <a:cubicBezTo>
                    <a:pt x="348753" y="2190423"/>
                    <a:pt x="367707" y="2171658"/>
                    <a:pt x="399235" y="2171373"/>
                  </a:cubicBezTo>
                  <a:cubicBezTo>
                    <a:pt x="430763" y="2171087"/>
                    <a:pt x="449622" y="2189565"/>
                    <a:pt x="456385" y="2220141"/>
                  </a:cubicBezTo>
                  <a:cubicBezTo>
                    <a:pt x="457468" y="2227198"/>
                    <a:pt x="457788" y="2234351"/>
                    <a:pt x="457338" y="2241477"/>
                  </a:cubicBezTo>
                  <a:cubicBezTo>
                    <a:pt x="457338" y="2560564"/>
                    <a:pt x="458100" y="2879652"/>
                    <a:pt x="456766" y="3198549"/>
                  </a:cubicBezTo>
                  <a:cubicBezTo>
                    <a:pt x="456766" y="3295418"/>
                    <a:pt x="409808" y="3367617"/>
                    <a:pt x="321035" y="3407337"/>
                  </a:cubicBezTo>
                  <a:cubicBezTo>
                    <a:pt x="232262" y="3447056"/>
                    <a:pt x="150728" y="3432102"/>
                    <a:pt x="78052" y="3370189"/>
                  </a:cubicBezTo>
                  <a:cubicBezTo>
                    <a:pt x="24236" y="3324469"/>
                    <a:pt x="42" y="3263890"/>
                    <a:pt x="138" y="3193310"/>
                  </a:cubicBezTo>
                  <a:cubicBezTo>
                    <a:pt x="138" y="3011128"/>
                    <a:pt x="138" y="2828979"/>
                    <a:pt x="138" y="2646861"/>
                  </a:cubicBezTo>
                  <a:cubicBezTo>
                    <a:pt x="138" y="2227761"/>
                    <a:pt x="138" y="1808661"/>
                    <a:pt x="138" y="1389561"/>
                  </a:cubicBezTo>
                  <a:cubicBezTo>
                    <a:pt x="138" y="1277451"/>
                    <a:pt x="47763" y="1199061"/>
                    <a:pt x="152538" y="1154769"/>
                  </a:cubicBezTo>
                  <a:cubicBezTo>
                    <a:pt x="162063" y="1150769"/>
                    <a:pt x="170921" y="1132195"/>
                    <a:pt x="171016" y="1120194"/>
                  </a:cubicBezTo>
                  <a:cubicBezTo>
                    <a:pt x="172350" y="970270"/>
                    <a:pt x="171016" y="820251"/>
                    <a:pt x="172064" y="670233"/>
                  </a:cubicBezTo>
                  <a:cubicBezTo>
                    <a:pt x="172645" y="448942"/>
                    <a:pt x="231799" y="231748"/>
                    <a:pt x="343514" y="40725"/>
                  </a:cubicBezTo>
                  <a:cubicBezTo>
                    <a:pt x="359802" y="12150"/>
                    <a:pt x="380185" y="-6900"/>
                    <a:pt x="415237" y="2625"/>
                  </a:cubicBezTo>
                  <a:cubicBezTo>
                    <a:pt x="454766" y="13198"/>
                    <a:pt x="464196" y="51965"/>
                    <a:pt x="445146" y="94922"/>
                  </a:cubicBezTo>
                  <a:cubicBezTo>
                    <a:pt x="403902" y="188077"/>
                    <a:pt x="356563" y="280088"/>
                    <a:pt x="329131" y="377434"/>
                  </a:cubicBezTo>
                  <a:cubicBezTo>
                    <a:pt x="304657" y="470485"/>
                    <a:pt x="291010" y="566050"/>
                    <a:pt x="288459" y="662231"/>
                  </a:cubicBezTo>
                  <a:cubicBezTo>
                    <a:pt x="281982" y="814631"/>
                    <a:pt x="287126" y="967031"/>
                    <a:pt x="286173" y="1119432"/>
                  </a:cubicBezTo>
                  <a:cubicBezTo>
                    <a:pt x="286173" y="1141815"/>
                    <a:pt x="292650" y="1151340"/>
                    <a:pt x="313891" y="1160389"/>
                  </a:cubicBezTo>
                  <a:cubicBezTo>
                    <a:pt x="405045" y="1198870"/>
                    <a:pt x="455337" y="1270498"/>
                    <a:pt x="456290" y="1370511"/>
                  </a:cubicBezTo>
                  <a:cubicBezTo>
                    <a:pt x="458385" y="1576441"/>
                    <a:pt x="457147" y="1782372"/>
                    <a:pt x="456290" y="1988302"/>
                  </a:cubicBezTo>
                  <a:cubicBezTo>
                    <a:pt x="456290" y="2034975"/>
                    <a:pt x="435240" y="2055930"/>
                    <a:pt x="388662" y="2056120"/>
                  </a:cubicBezTo>
                  <a:cubicBezTo>
                    <a:pt x="298842" y="2056596"/>
                    <a:pt x="208640" y="2056311"/>
                    <a:pt x="114057" y="2056311"/>
                  </a:cubicBezTo>
                  <a:close/>
                  <a:moveTo>
                    <a:pt x="114057" y="1482144"/>
                  </a:moveTo>
                  <a:lnTo>
                    <a:pt x="341990" y="1482144"/>
                  </a:lnTo>
                  <a:cubicBezTo>
                    <a:pt x="341990" y="1440329"/>
                    <a:pt x="343800" y="1401086"/>
                    <a:pt x="341990" y="1362033"/>
                  </a:cubicBezTo>
                  <a:cubicBezTo>
                    <a:pt x="337768" y="1302146"/>
                    <a:pt x="287724" y="1255855"/>
                    <a:pt x="227690" y="1256306"/>
                  </a:cubicBezTo>
                  <a:cubicBezTo>
                    <a:pt x="167855" y="1256394"/>
                    <a:pt x="118394" y="1302977"/>
                    <a:pt x="114723" y="1362700"/>
                  </a:cubicBezTo>
                  <a:cubicBezTo>
                    <a:pt x="112628" y="1401657"/>
                    <a:pt x="114342" y="1440900"/>
                    <a:pt x="114342" y="1482144"/>
                  </a:cubicBezTo>
                  <a:close/>
                  <a:moveTo>
                    <a:pt x="340752" y="1601016"/>
                  </a:moveTo>
                  <a:lnTo>
                    <a:pt x="116438" y="1601016"/>
                  </a:lnTo>
                  <a:lnTo>
                    <a:pt x="116438" y="1710934"/>
                  </a:lnTo>
                  <a:lnTo>
                    <a:pt x="341228" y="1710934"/>
                  </a:lnTo>
                  <a:close/>
                  <a:moveTo>
                    <a:pt x="340752" y="1940296"/>
                  </a:moveTo>
                  <a:lnTo>
                    <a:pt x="340752" y="1829997"/>
                  </a:lnTo>
                  <a:lnTo>
                    <a:pt x="116438" y="1829997"/>
                  </a:lnTo>
                  <a:lnTo>
                    <a:pt x="116438" y="1940296"/>
                  </a:lnTo>
                  <a:close/>
                </a:path>
              </a:pathLst>
            </a:custGeom>
            <a:grpFill/>
            <a:ln w="9525" cap="flat">
              <a:noFill/>
              <a:prstDash val="solid"/>
              <a:miter/>
            </a:ln>
          </p:spPr>
          <p:txBody>
            <a:bodyPr rtlCol="0" anchor="ctr"/>
            <a:lstStyle/>
            <a:p>
              <a:endParaRPr lang="en-RO"/>
            </a:p>
          </p:txBody>
        </p:sp>
        <p:sp>
          <p:nvSpPr>
            <p:cNvPr id="63" name="Freeform 62">
              <a:extLst>
                <a:ext uri="{FF2B5EF4-FFF2-40B4-BE49-F238E27FC236}">
                  <a16:creationId xmlns:a16="http://schemas.microsoft.com/office/drawing/2014/main" id="{2AA60377-2828-6242-9737-019A2DA1888E}"/>
                </a:ext>
              </a:extLst>
            </p:cNvPr>
            <p:cNvSpPr/>
            <p:nvPr/>
          </p:nvSpPr>
          <p:spPr>
            <a:xfrm>
              <a:off x="4800693" y="4457509"/>
              <a:ext cx="457200" cy="457200"/>
            </a:xfrm>
            <a:custGeom>
              <a:avLst/>
              <a:gdLst>
                <a:gd name="connsiteX0" fmla="*/ 228739 w 457200"/>
                <a:gd name="connsiteY0" fmla="*/ 147 h 457200"/>
                <a:gd name="connsiteX1" fmla="*/ 457337 w 457200"/>
                <a:gd name="connsiteY1" fmla="*/ 228749 h 457200"/>
                <a:gd name="connsiteX2" fmla="*/ 228736 w 457200"/>
                <a:gd name="connsiteY2" fmla="*/ 457347 h 457200"/>
                <a:gd name="connsiteX3" fmla="*/ 139 w 457200"/>
                <a:gd name="connsiteY3" fmla="*/ 229605 h 457200"/>
                <a:gd name="connsiteX4" fmla="*/ 227880 w 457200"/>
                <a:gd name="connsiteY4" fmla="*/ 149 h 457200"/>
                <a:gd name="connsiteX5" fmla="*/ 228739 w 457200"/>
                <a:gd name="connsiteY5" fmla="*/ 147 h 457200"/>
                <a:gd name="connsiteX6" fmla="*/ 228739 w 457200"/>
                <a:gd name="connsiteY6" fmla="*/ 114447 h 457200"/>
                <a:gd name="connsiteX7" fmla="*/ 114448 w 457200"/>
                <a:gd name="connsiteY7" fmla="*/ 228756 h 457200"/>
                <a:gd name="connsiteX8" fmla="*/ 228757 w 457200"/>
                <a:gd name="connsiteY8" fmla="*/ 343047 h 457200"/>
                <a:gd name="connsiteX9" fmla="*/ 343048 w 457200"/>
                <a:gd name="connsiteY9" fmla="*/ 228739 h 457200"/>
                <a:gd name="connsiteX10" fmla="*/ 343039 w 457200"/>
                <a:gd name="connsiteY10" fmla="*/ 227319 h 457200"/>
                <a:gd name="connsiteX11" fmla="*/ 228453 w 457200"/>
                <a:gd name="connsiteY11" fmla="*/ 114638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7200" h="457200">
                  <a:moveTo>
                    <a:pt x="228739" y="147"/>
                  </a:moveTo>
                  <a:cubicBezTo>
                    <a:pt x="354991" y="148"/>
                    <a:pt x="457338" y="102497"/>
                    <a:pt x="457337" y="228749"/>
                  </a:cubicBezTo>
                  <a:cubicBezTo>
                    <a:pt x="457336" y="355001"/>
                    <a:pt x="354988" y="457348"/>
                    <a:pt x="228736" y="457347"/>
                  </a:cubicBezTo>
                  <a:cubicBezTo>
                    <a:pt x="102819" y="457347"/>
                    <a:pt x="611" y="355521"/>
                    <a:pt x="139" y="229605"/>
                  </a:cubicBezTo>
                  <a:cubicBezTo>
                    <a:pt x="-335" y="103353"/>
                    <a:pt x="101629" y="622"/>
                    <a:pt x="227880" y="149"/>
                  </a:cubicBezTo>
                  <a:cubicBezTo>
                    <a:pt x="228166" y="148"/>
                    <a:pt x="228453" y="147"/>
                    <a:pt x="228739" y="147"/>
                  </a:cubicBezTo>
                  <a:close/>
                  <a:moveTo>
                    <a:pt x="228739" y="114447"/>
                  </a:moveTo>
                  <a:cubicBezTo>
                    <a:pt x="165613" y="114452"/>
                    <a:pt x="114443" y="165630"/>
                    <a:pt x="114448" y="228756"/>
                  </a:cubicBezTo>
                  <a:cubicBezTo>
                    <a:pt x="114453" y="291882"/>
                    <a:pt x="165631" y="343052"/>
                    <a:pt x="228757" y="343047"/>
                  </a:cubicBezTo>
                  <a:cubicBezTo>
                    <a:pt x="291883" y="343043"/>
                    <a:pt x="343053" y="291865"/>
                    <a:pt x="343048" y="228739"/>
                  </a:cubicBezTo>
                  <a:cubicBezTo>
                    <a:pt x="343048" y="228265"/>
                    <a:pt x="343045" y="227792"/>
                    <a:pt x="343039" y="227319"/>
                  </a:cubicBezTo>
                  <a:cubicBezTo>
                    <a:pt x="342152" y="164714"/>
                    <a:pt x="291064" y="114475"/>
                    <a:pt x="228453" y="114638"/>
                  </a:cubicBezTo>
                  <a:close/>
                </a:path>
              </a:pathLst>
            </a:custGeom>
            <a:grpFill/>
            <a:ln w="9525" cap="flat">
              <a:noFill/>
              <a:prstDash val="solid"/>
              <a:miter/>
            </a:ln>
          </p:spPr>
          <p:txBody>
            <a:bodyPr rtlCol="0" anchor="ctr"/>
            <a:lstStyle/>
            <a:p>
              <a:endParaRPr lang="en-RO"/>
            </a:p>
          </p:txBody>
        </p:sp>
        <p:sp>
          <p:nvSpPr>
            <p:cNvPr id="64" name="Freeform 63">
              <a:extLst>
                <a:ext uri="{FF2B5EF4-FFF2-40B4-BE49-F238E27FC236}">
                  <a16:creationId xmlns:a16="http://schemas.microsoft.com/office/drawing/2014/main" id="{3E328F0A-0715-2646-9F77-435D1C6895EB}"/>
                </a:ext>
              </a:extLst>
            </p:cNvPr>
            <p:cNvSpPr/>
            <p:nvPr/>
          </p:nvSpPr>
          <p:spPr>
            <a:xfrm>
              <a:off x="3772566" y="4457502"/>
              <a:ext cx="456639" cy="457207"/>
            </a:xfrm>
            <a:custGeom>
              <a:avLst/>
              <a:gdLst>
                <a:gd name="connsiteX0" fmla="*/ 228737 w 456639"/>
                <a:gd name="connsiteY0" fmla="*/ 457355 h 457207"/>
                <a:gd name="connsiteX1" fmla="*/ 137 w 456639"/>
                <a:gd name="connsiteY1" fmla="*/ 228755 h 457207"/>
                <a:gd name="connsiteX2" fmla="*/ 226356 w 456639"/>
                <a:gd name="connsiteY2" fmla="*/ 155 h 457207"/>
                <a:gd name="connsiteX3" fmla="*/ 456769 w 456639"/>
                <a:gd name="connsiteY3" fmla="*/ 226927 h 457207"/>
                <a:gd name="connsiteX4" fmla="*/ 456766 w 456639"/>
                <a:gd name="connsiteY4" fmla="*/ 230946 h 457207"/>
                <a:gd name="connsiteX5" fmla="*/ 228737 w 456639"/>
                <a:gd name="connsiteY5" fmla="*/ 457355 h 457207"/>
                <a:gd name="connsiteX6" fmla="*/ 342371 w 456639"/>
                <a:gd name="connsiteY6" fmla="*/ 229422 h 457207"/>
                <a:gd name="connsiteX7" fmla="*/ 229785 w 456639"/>
                <a:gd name="connsiteY7" fmla="*/ 115122 h 457207"/>
                <a:gd name="connsiteX8" fmla="*/ 114155 w 456639"/>
                <a:gd name="connsiteY8" fmla="*/ 228076 h 457207"/>
                <a:gd name="connsiteX9" fmla="*/ 114152 w 456639"/>
                <a:gd name="connsiteY9" fmla="*/ 230374 h 457207"/>
                <a:gd name="connsiteX10" fmla="*/ 228452 w 456639"/>
                <a:gd name="connsiteY10" fmla="*/ 343341 h 457207"/>
                <a:gd name="connsiteX11" fmla="*/ 342371 w 456639"/>
                <a:gd name="connsiteY11" fmla="*/ 229422 h 45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6639" h="457207">
                  <a:moveTo>
                    <a:pt x="228737" y="457355"/>
                  </a:moveTo>
                  <a:cubicBezTo>
                    <a:pt x="102485" y="457355"/>
                    <a:pt x="137" y="355007"/>
                    <a:pt x="137" y="228755"/>
                  </a:cubicBezTo>
                  <a:cubicBezTo>
                    <a:pt x="130" y="103427"/>
                    <a:pt x="101035" y="1460"/>
                    <a:pt x="226356" y="155"/>
                  </a:cubicBezTo>
                  <a:cubicBezTo>
                    <a:pt x="352604" y="-850"/>
                    <a:pt x="455764" y="100679"/>
                    <a:pt x="456769" y="226927"/>
                  </a:cubicBezTo>
                  <a:cubicBezTo>
                    <a:pt x="456780" y="228267"/>
                    <a:pt x="456779" y="229606"/>
                    <a:pt x="456766" y="230946"/>
                  </a:cubicBezTo>
                  <a:cubicBezTo>
                    <a:pt x="455260" y="355990"/>
                    <a:pt x="353789" y="456740"/>
                    <a:pt x="228737" y="457355"/>
                  </a:cubicBezTo>
                  <a:close/>
                  <a:moveTo>
                    <a:pt x="342371" y="229422"/>
                  </a:moveTo>
                  <a:cubicBezTo>
                    <a:pt x="342378" y="166959"/>
                    <a:pt x="292241" y="116059"/>
                    <a:pt x="229785" y="115122"/>
                  </a:cubicBezTo>
                  <a:cubicBezTo>
                    <a:pt x="166663" y="114383"/>
                    <a:pt x="114894" y="164955"/>
                    <a:pt x="114155" y="228076"/>
                  </a:cubicBezTo>
                  <a:cubicBezTo>
                    <a:pt x="114146" y="228842"/>
                    <a:pt x="114145" y="229608"/>
                    <a:pt x="114152" y="230374"/>
                  </a:cubicBezTo>
                  <a:cubicBezTo>
                    <a:pt x="114882" y="292979"/>
                    <a:pt x="165842" y="343345"/>
                    <a:pt x="228452" y="343341"/>
                  </a:cubicBezTo>
                  <a:cubicBezTo>
                    <a:pt x="291173" y="342874"/>
                    <a:pt x="341904" y="292143"/>
                    <a:pt x="342371" y="229422"/>
                  </a:cubicBezTo>
                  <a:close/>
                </a:path>
              </a:pathLst>
            </a:custGeom>
            <a:grpFill/>
            <a:ln w="9525" cap="flat">
              <a:noFill/>
              <a:prstDash val="solid"/>
              <a:miter/>
            </a:ln>
          </p:spPr>
          <p:txBody>
            <a:bodyPr rtlCol="0" anchor="ctr"/>
            <a:lstStyle/>
            <a:p>
              <a:endParaRPr lang="en-RO"/>
            </a:p>
          </p:txBody>
        </p:sp>
        <p:sp>
          <p:nvSpPr>
            <p:cNvPr id="65" name="Freeform 64">
              <a:extLst>
                <a:ext uri="{FF2B5EF4-FFF2-40B4-BE49-F238E27FC236}">
                  <a16:creationId xmlns:a16="http://schemas.microsoft.com/office/drawing/2014/main" id="{1DB8EE7F-808F-5A44-9B00-62A881111ACF}"/>
                </a:ext>
              </a:extLst>
            </p:cNvPr>
            <p:cNvSpPr/>
            <p:nvPr/>
          </p:nvSpPr>
          <p:spPr>
            <a:xfrm>
              <a:off x="4458461" y="2743295"/>
              <a:ext cx="113442" cy="113538"/>
            </a:xfrm>
            <a:custGeom>
              <a:avLst/>
              <a:gdLst>
                <a:gd name="connsiteX0" fmla="*/ 57192 w 113442"/>
                <a:gd name="connsiteY0" fmla="*/ 147 h 113538"/>
                <a:gd name="connsiteX1" fmla="*/ 113580 w 113442"/>
                <a:gd name="connsiteY1" fmla="*/ 57297 h 113538"/>
                <a:gd name="connsiteX2" fmla="*/ 56430 w 113442"/>
                <a:gd name="connsiteY2" fmla="*/ 113685 h 113538"/>
                <a:gd name="connsiteX3" fmla="*/ 137 w 113442"/>
                <a:gd name="connsiteY3" fmla="*/ 56535 h 113538"/>
                <a:gd name="connsiteX4" fmla="*/ 57192 w 113442"/>
                <a:gd name="connsiteY4" fmla="*/ 147 h 113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42" h="113538">
                  <a:moveTo>
                    <a:pt x="57192" y="147"/>
                  </a:moveTo>
                  <a:cubicBezTo>
                    <a:pt x="88457" y="564"/>
                    <a:pt x="113583" y="26030"/>
                    <a:pt x="113580" y="57297"/>
                  </a:cubicBezTo>
                  <a:cubicBezTo>
                    <a:pt x="112911" y="88455"/>
                    <a:pt x="87593" y="113435"/>
                    <a:pt x="56430" y="113685"/>
                  </a:cubicBezTo>
                  <a:cubicBezTo>
                    <a:pt x="25202" y="113217"/>
                    <a:pt x="134" y="87767"/>
                    <a:pt x="137" y="56535"/>
                  </a:cubicBezTo>
                  <a:cubicBezTo>
                    <a:pt x="554" y="25307"/>
                    <a:pt x="25961" y="197"/>
                    <a:pt x="57192" y="147"/>
                  </a:cubicBezTo>
                  <a:close/>
                </a:path>
              </a:pathLst>
            </a:custGeom>
            <a:grpFill/>
            <a:ln w="9525" cap="flat">
              <a:noFill/>
              <a:prstDash val="solid"/>
              <a:miter/>
            </a:ln>
          </p:spPr>
          <p:txBody>
            <a:bodyPr rtlCol="0" anchor="ctr"/>
            <a:lstStyle/>
            <a:p>
              <a:endParaRPr lang="en-RO"/>
            </a:p>
          </p:txBody>
        </p:sp>
      </p:grpSp>
      <p:grpSp>
        <p:nvGrpSpPr>
          <p:cNvPr id="68" name="Graphic 66">
            <a:extLst>
              <a:ext uri="{FF2B5EF4-FFF2-40B4-BE49-F238E27FC236}">
                <a16:creationId xmlns:a16="http://schemas.microsoft.com/office/drawing/2014/main" id="{A9A11B83-E1B3-4646-8C8E-9DE7531A36C8}"/>
              </a:ext>
            </a:extLst>
          </p:cNvPr>
          <p:cNvGrpSpPr>
            <a:grpSpLocks noChangeAspect="1"/>
          </p:cNvGrpSpPr>
          <p:nvPr/>
        </p:nvGrpSpPr>
        <p:grpSpPr>
          <a:xfrm>
            <a:off x="2340000" y="4487745"/>
            <a:ext cx="576000" cy="345225"/>
            <a:chOff x="2622550" y="2260600"/>
            <a:chExt cx="3898900" cy="2336800"/>
          </a:xfrm>
          <a:solidFill>
            <a:schemeClr val="bg1"/>
          </a:solidFill>
        </p:grpSpPr>
        <p:sp>
          <p:nvSpPr>
            <p:cNvPr id="69" name="Freeform 68">
              <a:extLst>
                <a:ext uri="{FF2B5EF4-FFF2-40B4-BE49-F238E27FC236}">
                  <a16:creationId xmlns:a16="http://schemas.microsoft.com/office/drawing/2014/main" id="{35DEF68D-CA2E-4D45-A099-9D210A8EED9F}"/>
                </a:ext>
              </a:extLst>
            </p:cNvPr>
            <p:cNvSpPr/>
            <p:nvPr/>
          </p:nvSpPr>
          <p:spPr>
            <a:xfrm>
              <a:off x="2622645" y="3685383"/>
              <a:ext cx="3895096" cy="909737"/>
            </a:xfrm>
            <a:custGeom>
              <a:avLst/>
              <a:gdLst>
                <a:gd name="connsiteX0" fmla="*/ 3895276 w 3895096"/>
                <a:gd name="connsiteY0" fmla="*/ 866416 h 909737"/>
                <a:gd name="connsiteX1" fmla="*/ 3801322 w 3895096"/>
                <a:gd name="connsiteY1" fmla="*/ 909827 h 909737"/>
                <a:gd name="connsiteX2" fmla="*/ 93563 w 3895096"/>
                <a:gd name="connsiteY2" fmla="*/ 909352 h 909737"/>
                <a:gd name="connsiteX3" fmla="*/ 180 w 3895096"/>
                <a:gd name="connsiteY3" fmla="*/ 817210 h 909737"/>
                <a:gd name="connsiteX4" fmla="*/ 180 w 3895096"/>
                <a:gd name="connsiteY4" fmla="*/ 91567 h 909737"/>
                <a:gd name="connsiteX5" fmla="*/ 90996 w 3895096"/>
                <a:gd name="connsiteY5" fmla="*/ 660 h 909737"/>
                <a:gd name="connsiteX6" fmla="*/ 3802559 w 3895096"/>
                <a:gd name="connsiteY6" fmla="*/ 90 h 909737"/>
                <a:gd name="connsiteX7" fmla="*/ 3895276 w 3895096"/>
                <a:gd name="connsiteY7" fmla="*/ 45686 h 909737"/>
                <a:gd name="connsiteX8" fmla="*/ 3569956 w 3895096"/>
                <a:gd name="connsiteY8" fmla="*/ 132224 h 909737"/>
                <a:gd name="connsiteX9" fmla="*/ 3569956 w 3895096"/>
                <a:gd name="connsiteY9" fmla="*/ 254668 h 909737"/>
                <a:gd name="connsiteX10" fmla="*/ 3531347 w 3895096"/>
                <a:gd name="connsiteY10" fmla="*/ 318788 h 909737"/>
                <a:gd name="connsiteX11" fmla="*/ 3440912 w 3895096"/>
                <a:gd name="connsiteY11" fmla="*/ 254383 h 909737"/>
                <a:gd name="connsiteX12" fmla="*/ 3440912 w 3895096"/>
                <a:gd name="connsiteY12" fmla="*/ 132889 h 909737"/>
                <a:gd name="connsiteX13" fmla="*/ 3182348 w 3895096"/>
                <a:gd name="connsiteY13" fmla="*/ 132889 h 909737"/>
                <a:gd name="connsiteX14" fmla="*/ 3180732 w 3895096"/>
                <a:gd name="connsiteY14" fmla="*/ 165471 h 909737"/>
                <a:gd name="connsiteX15" fmla="*/ 3179971 w 3895096"/>
                <a:gd name="connsiteY15" fmla="*/ 389557 h 909737"/>
                <a:gd name="connsiteX16" fmla="*/ 3118349 w 3895096"/>
                <a:gd name="connsiteY16" fmla="*/ 454626 h 909737"/>
                <a:gd name="connsiteX17" fmla="*/ 3051783 w 3895096"/>
                <a:gd name="connsiteY17" fmla="*/ 393926 h 909737"/>
                <a:gd name="connsiteX18" fmla="*/ 3050832 w 3895096"/>
                <a:gd name="connsiteY18" fmla="*/ 348330 h 909737"/>
                <a:gd name="connsiteX19" fmla="*/ 3050832 w 3895096"/>
                <a:gd name="connsiteY19" fmla="*/ 133079 h 909737"/>
                <a:gd name="connsiteX20" fmla="*/ 2791888 w 3895096"/>
                <a:gd name="connsiteY20" fmla="*/ 133079 h 909737"/>
                <a:gd name="connsiteX21" fmla="*/ 2791888 w 3895096"/>
                <a:gd name="connsiteY21" fmla="*/ 238330 h 909737"/>
                <a:gd name="connsiteX22" fmla="*/ 2727698 w 3895096"/>
                <a:gd name="connsiteY22" fmla="*/ 325152 h 909737"/>
                <a:gd name="connsiteX23" fmla="*/ 2662844 w 3895096"/>
                <a:gd name="connsiteY23" fmla="*/ 240229 h 909737"/>
                <a:gd name="connsiteX24" fmla="*/ 2662844 w 3895096"/>
                <a:gd name="connsiteY24" fmla="*/ 132509 h 909737"/>
                <a:gd name="connsiteX25" fmla="*/ 2402758 w 3895096"/>
                <a:gd name="connsiteY25" fmla="*/ 132509 h 909737"/>
                <a:gd name="connsiteX26" fmla="*/ 2402758 w 3895096"/>
                <a:gd name="connsiteY26" fmla="*/ 361914 h 909737"/>
                <a:gd name="connsiteX27" fmla="*/ 2397053 w 3895096"/>
                <a:gd name="connsiteY27" fmla="*/ 410550 h 909737"/>
                <a:gd name="connsiteX28" fmla="*/ 2333244 w 3895096"/>
                <a:gd name="connsiteY28" fmla="*/ 453676 h 909737"/>
                <a:gd name="connsiteX29" fmla="*/ 2275711 w 3895096"/>
                <a:gd name="connsiteY29" fmla="*/ 402476 h 909737"/>
                <a:gd name="connsiteX30" fmla="*/ 2272954 w 3895096"/>
                <a:gd name="connsiteY30" fmla="*/ 338071 h 909737"/>
                <a:gd name="connsiteX31" fmla="*/ 2272954 w 3895096"/>
                <a:gd name="connsiteY31" fmla="*/ 133079 h 909737"/>
                <a:gd name="connsiteX32" fmla="*/ 2012773 w 3895096"/>
                <a:gd name="connsiteY32" fmla="*/ 133079 h 909737"/>
                <a:gd name="connsiteX33" fmla="*/ 2011727 w 3895096"/>
                <a:gd name="connsiteY33" fmla="*/ 245644 h 909737"/>
                <a:gd name="connsiteX34" fmla="*/ 1985861 w 3895096"/>
                <a:gd name="connsiteY34" fmla="*/ 308624 h 909737"/>
                <a:gd name="connsiteX35" fmla="*/ 1924240 w 3895096"/>
                <a:gd name="connsiteY35" fmla="*/ 316983 h 909737"/>
                <a:gd name="connsiteX36" fmla="*/ 1885156 w 3895096"/>
                <a:gd name="connsiteY36" fmla="*/ 259133 h 909737"/>
                <a:gd name="connsiteX37" fmla="*/ 1883063 w 3895096"/>
                <a:gd name="connsiteY37" fmla="*/ 133079 h 909737"/>
                <a:gd name="connsiteX38" fmla="*/ 1622598 w 3895096"/>
                <a:gd name="connsiteY38" fmla="*/ 133079 h 909737"/>
                <a:gd name="connsiteX39" fmla="*/ 1622598 w 3895096"/>
                <a:gd name="connsiteY39" fmla="*/ 180575 h 909737"/>
                <a:gd name="connsiteX40" fmla="*/ 1621267 w 3895096"/>
                <a:gd name="connsiteY40" fmla="*/ 393356 h 909737"/>
                <a:gd name="connsiteX41" fmla="*/ 1560976 w 3895096"/>
                <a:gd name="connsiteY41" fmla="*/ 455101 h 909737"/>
                <a:gd name="connsiteX42" fmla="*/ 1496217 w 3895096"/>
                <a:gd name="connsiteY42" fmla="*/ 402381 h 909737"/>
                <a:gd name="connsiteX43" fmla="*/ 1493173 w 3895096"/>
                <a:gd name="connsiteY43" fmla="*/ 352890 h 909737"/>
                <a:gd name="connsiteX44" fmla="*/ 1493173 w 3895096"/>
                <a:gd name="connsiteY44" fmla="*/ 133079 h 909737"/>
                <a:gd name="connsiteX45" fmla="*/ 1232803 w 3895096"/>
                <a:gd name="connsiteY45" fmla="*/ 133079 h 909737"/>
                <a:gd name="connsiteX46" fmla="*/ 1232803 w 3895096"/>
                <a:gd name="connsiteY46" fmla="*/ 260843 h 909737"/>
                <a:gd name="connsiteX47" fmla="*/ 1188489 w 3895096"/>
                <a:gd name="connsiteY47" fmla="*/ 319168 h 909737"/>
                <a:gd name="connsiteX48" fmla="*/ 1124014 w 3895096"/>
                <a:gd name="connsiteY48" fmla="*/ 302639 h 909737"/>
                <a:gd name="connsiteX49" fmla="*/ 1104995 w 3895096"/>
                <a:gd name="connsiteY49" fmla="*/ 244314 h 909737"/>
                <a:gd name="connsiteX50" fmla="*/ 1104234 w 3895096"/>
                <a:gd name="connsiteY50" fmla="*/ 132319 h 909737"/>
                <a:gd name="connsiteX51" fmla="*/ 844339 w 3895096"/>
                <a:gd name="connsiteY51" fmla="*/ 132319 h 909737"/>
                <a:gd name="connsiteX52" fmla="*/ 844339 w 3895096"/>
                <a:gd name="connsiteY52" fmla="*/ 380342 h 909737"/>
                <a:gd name="connsiteX53" fmla="*/ 779485 w 3895096"/>
                <a:gd name="connsiteY53" fmla="*/ 454816 h 909737"/>
                <a:gd name="connsiteX54" fmla="*/ 715295 w 3895096"/>
                <a:gd name="connsiteY54" fmla="*/ 380342 h 909737"/>
                <a:gd name="connsiteX55" fmla="*/ 715295 w 3895096"/>
                <a:gd name="connsiteY55" fmla="*/ 167561 h 909737"/>
                <a:gd name="connsiteX56" fmla="*/ 713584 w 3895096"/>
                <a:gd name="connsiteY56" fmla="*/ 132699 h 909737"/>
                <a:gd name="connsiteX57" fmla="*/ 460060 w 3895096"/>
                <a:gd name="connsiteY57" fmla="*/ 132699 h 909737"/>
                <a:gd name="connsiteX58" fmla="*/ 456637 w 3895096"/>
                <a:gd name="connsiteY58" fmla="*/ 142198 h 909737"/>
                <a:gd name="connsiteX59" fmla="*/ 455686 w 3895096"/>
                <a:gd name="connsiteY59" fmla="*/ 244694 h 909737"/>
                <a:gd name="connsiteX60" fmla="*/ 389119 w 3895096"/>
                <a:gd name="connsiteY60" fmla="*/ 324962 h 909737"/>
                <a:gd name="connsiteX61" fmla="*/ 326356 w 3895096"/>
                <a:gd name="connsiteY61" fmla="*/ 245549 h 909737"/>
                <a:gd name="connsiteX62" fmla="*/ 326356 w 3895096"/>
                <a:gd name="connsiteY62" fmla="*/ 133269 h 909737"/>
                <a:gd name="connsiteX63" fmla="*/ 133503 w 3895096"/>
                <a:gd name="connsiteY63" fmla="*/ 133269 h 909737"/>
                <a:gd name="connsiteX64" fmla="*/ 133503 w 3895096"/>
                <a:gd name="connsiteY64" fmla="*/ 777409 h 909737"/>
                <a:gd name="connsiteX65" fmla="*/ 3762714 w 3895096"/>
                <a:gd name="connsiteY65" fmla="*/ 777409 h 909737"/>
                <a:gd name="connsiteX66" fmla="*/ 3762714 w 3895096"/>
                <a:gd name="connsiteY66" fmla="*/ 132224 h 90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895096" h="909737">
                  <a:moveTo>
                    <a:pt x="3895276" y="866416"/>
                  </a:moveTo>
                  <a:cubicBezTo>
                    <a:pt x="3873309" y="900993"/>
                    <a:pt x="3840692" y="909827"/>
                    <a:pt x="3801322" y="909827"/>
                  </a:cubicBezTo>
                  <a:cubicBezTo>
                    <a:pt x="2565086" y="909321"/>
                    <a:pt x="1329166" y="909162"/>
                    <a:pt x="93563" y="909352"/>
                  </a:cubicBezTo>
                  <a:cubicBezTo>
                    <a:pt x="21006" y="909352"/>
                    <a:pt x="275" y="888644"/>
                    <a:pt x="180" y="817210"/>
                  </a:cubicBezTo>
                  <a:cubicBezTo>
                    <a:pt x="180" y="575361"/>
                    <a:pt x="180" y="333480"/>
                    <a:pt x="180" y="91567"/>
                  </a:cubicBezTo>
                  <a:cubicBezTo>
                    <a:pt x="180" y="22223"/>
                    <a:pt x="21576" y="660"/>
                    <a:pt x="90996" y="660"/>
                  </a:cubicBezTo>
                  <a:cubicBezTo>
                    <a:pt x="1328183" y="280"/>
                    <a:pt x="2565371" y="90"/>
                    <a:pt x="3802559" y="90"/>
                  </a:cubicBezTo>
                  <a:cubicBezTo>
                    <a:pt x="3842689" y="90"/>
                    <a:pt x="3874165" y="10539"/>
                    <a:pt x="3895276" y="45686"/>
                  </a:cubicBezTo>
                  <a:close/>
                  <a:moveTo>
                    <a:pt x="3569956" y="132224"/>
                  </a:moveTo>
                  <a:lnTo>
                    <a:pt x="3569956" y="254668"/>
                  </a:lnTo>
                  <a:cubicBezTo>
                    <a:pt x="3569956" y="283831"/>
                    <a:pt x="3558640" y="306629"/>
                    <a:pt x="3531347" y="318788"/>
                  </a:cubicBezTo>
                  <a:cubicBezTo>
                    <a:pt x="3487413" y="338546"/>
                    <a:pt x="3443860" y="308244"/>
                    <a:pt x="3440912" y="254383"/>
                  </a:cubicBezTo>
                  <a:cubicBezTo>
                    <a:pt x="3438820" y="214297"/>
                    <a:pt x="3440912" y="174115"/>
                    <a:pt x="3440912" y="132889"/>
                  </a:cubicBezTo>
                  <a:lnTo>
                    <a:pt x="3182348" y="132889"/>
                  </a:lnTo>
                  <a:cubicBezTo>
                    <a:pt x="3181683" y="145523"/>
                    <a:pt x="3180827" y="155497"/>
                    <a:pt x="3180732" y="165471"/>
                  </a:cubicBezTo>
                  <a:cubicBezTo>
                    <a:pt x="3180732" y="240134"/>
                    <a:pt x="3181492" y="314893"/>
                    <a:pt x="3179971" y="389557"/>
                  </a:cubicBezTo>
                  <a:cubicBezTo>
                    <a:pt x="3180617" y="424398"/>
                    <a:pt x="3153210" y="453338"/>
                    <a:pt x="3118349" y="454626"/>
                  </a:cubicBezTo>
                  <a:cubicBezTo>
                    <a:pt x="3083630" y="455035"/>
                    <a:pt x="3054532" y="428501"/>
                    <a:pt x="3051783" y="393926"/>
                  </a:cubicBezTo>
                  <a:cubicBezTo>
                    <a:pt x="3050513" y="378762"/>
                    <a:pt x="3050196" y="363534"/>
                    <a:pt x="3050832" y="348330"/>
                  </a:cubicBezTo>
                  <a:cubicBezTo>
                    <a:pt x="3050832" y="276611"/>
                    <a:pt x="3050832" y="204987"/>
                    <a:pt x="3050832" y="133079"/>
                  </a:cubicBezTo>
                  <a:lnTo>
                    <a:pt x="2791888" y="133079"/>
                  </a:lnTo>
                  <a:cubicBezTo>
                    <a:pt x="2791888" y="170125"/>
                    <a:pt x="2791888" y="204228"/>
                    <a:pt x="2791888" y="238330"/>
                  </a:cubicBezTo>
                  <a:cubicBezTo>
                    <a:pt x="2791888" y="293045"/>
                    <a:pt x="2768304" y="324392"/>
                    <a:pt x="2727698" y="325152"/>
                  </a:cubicBezTo>
                  <a:cubicBezTo>
                    <a:pt x="2687093" y="325912"/>
                    <a:pt x="2662844" y="294565"/>
                    <a:pt x="2662844" y="240229"/>
                  </a:cubicBezTo>
                  <a:cubicBezTo>
                    <a:pt x="2662844" y="204133"/>
                    <a:pt x="2662844" y="168036"/>
                    <a:pt x="2662844" y="132509"/>
                  </a:cubicBezTo>
                  <a:lnTo>
                    <a:pt x="2402758" y="132509"/>
                  </a:lnTo>
                  <a:cubicBezTo>
                    <a:pt x="2402758" y="210497"/>
                    <a:pt x="2402758" y="286206"/>
                    <a:pt x="2402758" y="361914"/>
                  </a:cubicBezTo>
                  <a:cubicBezTo>
                    <a:pt x="2403214" y="378316"/>
                    <a:pt x="2401293" y="394698"/>
                    <a:pt x="2397053" y="410550"/>
                  </a:cubicBezTo>
                  <a:cubicBezTo>
                    <a:pt x="2389790" y="438996"/>
                    <a:pt x="2362379" y="457522"/>
                    <a:pt x="2333244" y="453676"/>
                  </a:cubicBezTo>
                  <a:cubicBezTo>
                    <a:pt x="2303099" y="451491"/>
                    <a:pt x="2280466" y="434678"/>
                    <a:pt x="2275711" y="402476"/>
                  </a:cubicBezTo>
                  <a:cubicBezTo>
                    <a:pt x="2273219" y="381103"/>
                    <a:pt x="2272297" y="359578"/>
                    <a:pt x="2272954" y="338071"/>
                  </a:cubicBezTo>
                  <a:cubicBezTo>
                    <a:pt x="2272954" y="270057"/>
                    <a:pt x="2272954" y="202043"/>
                    <a:pt x="2272954" y="133079"/>
                  </a:cubicBezTo>
                  <a:lnTo>
                    <a:pt x="2012773" y="133079"/>
                  </a:lnTo>
                  <a:cubicBezTo>
                    <a:pt x="2012773" y="172595"/>
                    <a:pt x="2015816" y="209072"/>
                    <a:pt x="2011727" y="245644"/>
                  </a:cubicBezTo>
                  <a:cubicBezTo>
                    <a:pt x="2009160" y="267872"/>
                    <a:pt x="2001362" y="295135"/>
                    <a:pt x="1985861" y="308624"/>
                  </a:cubicBezTo>
                  <a:cubicBezTo>
                    <a:pt x="1972073" y="320498"/>
                    <a:pt x="1939455" y="325342"/>
                    <a:pt x="1924240" y="316983"/>
                  </a:cubicBezTo>
                  <a:cubicBezTo>
                    <a:pt x="1903879" y="303811"/>
                    <a:pt x="1889767" y="282923"/>
                    <a:pt x="1885156" y="259133"/>
                  </a:cubicBezTo>
                  <a:cubicBezTo>
                    <a:pt x="1879069" y="217716"/>
                    <a:pt x="1883063" y="174780"/>
                    <a:pt x="1883063" y="133079"/>
                  </a:cubicBezTo>
                  <a:lnTo>
                    <a:pt x="1622598" y="133079"/>
                  </a:lnTo>
                  <a:cubicBezTo>
                    <a:pt x="1622598" y="150557"/>
                    <a:pt x="1622598" y="165471"/>
                    <a:pt x="1622598" y="180575"/>
                  </a:cubicBezTo>
                  <a:cubicBezTo>
                    <a:pt x="1622598" y="251533"/>
                    <a:pt x="1623264" y="322492"/>
                    <a:pt x="1621267" y="393356"/>
                  </a:cubicBezTo>
                  <a:cubicBezTo>
                    <a:pt x="1621127" y="426811"/>
                    <a:pt x="1594454" y="454128"/>
                    <a:pt x="1560976" y="455101"/>
                  </a:cubicBezTo>
                  <a:cubicBezTo>
                    <a:pt x="1529273" y="456048"/>
                    <a:pt x="1501686" y="433589"/>
                    <a:pt x="1496217" y="402381"/>
                  </a:cubicBezTo>
                  <a:cubicBezTo>
                    <a:pt x="1493543" y="386027"/>
                    <a:pt x="1492523" y="369447"/>
                    <a:pt x="1493173" y="352890"/>
                  </a:cubicBezTo>
                  <a:cubicBezTo>
                    <a:pt x="1493173" y="279841"/>
                    <a:pt x="1493173" y="206887"/>
                    <a:pt x="1493173" y="133079"/>
                  </a:cubicBezTo>
                  <a:lnTo>
                    <a:pt x="1232803" y="133079"/>
                  </a:lnTo>
                  <a:cubicBezTo>
                    <a:pt x="1232803" y="177535"/>
                    <a:pt x="1233564" y="219236"/>
                    <a:pt x="1232803" y="260843"/>
                  </a:cubicBezTo>
                  <a:cubicBezTo>
                    <a:pt x="1232137" y="290195"/>
                    <a:pt x="1217683" y="315463"/>
                    <a:pt x="1188489" y="319168"/>
                  </a:cubicBezTo>
                  <a:cubicBezTo>
                    <a:pt x="1165681" y="321960"/>
                    <a:pt x="1142657" y="316058"/>
                    <a:pt x="1124014" y="302639"/>
                  </a:cubicBezTo>
                  <a:cubicBezTo>
                    <a:pt x="1110511" y="291240"/>
                    <a:pt x="1106231" y="264642"/>
                    <a:pt x="1104995" y="244314"/>
                  </a:cubicBezTo>
                  <a:cubicBezTo>
                    <a:pt x="1102142" y="207172"/>
                    <a:pt x="1104234" y="169650"/>
                    <a:pt x="1104234" y="132319"/>
                  </a:cubicBezTo>
                  <a:lnTo>
                    <a:pt x="844339" y="132319"/>
                  </a:lnTo>
                  <a:cubicBezTo>
                    <a:pt x="844339" y="216386"/>
                    <a:pt x="845005" y="298364"/>
                    <a:pt x="844339" y="380342"/>
                  </a:cubicBezTo>
                  <a:cubicBezTo>
                    <a:pt x="844339" y="425274"/>
                    <a:pt x="816762" y="454721"/>
                    <a:pt x="779485" y="454816"/>
                  </a:cubicBezTo>
                  <a:cubicBezTo>
                    <a:pt x="742207" y="454911"/>
                    <a:pt x="715676" y="425274"/>
                    <a:pt x="715295" y="380342"/>
                  </a:cubicBezTo>
                  <a:cubicBezTo>
                    <a:pt x="714535" y="309384"/>
                    <a:pt x="715295" y="238520"/>
                    <a:pt x="715295" y="167561"/>
                  </a:cubicBezTo>
                  <a:cubicBezTo>
                    <a:pt x="715295" y="155592"/>
                    <a:pt x="714154" y="143623"/>
                    <a:pt x="713584" y="132699"/>
                  </a:cubicBezTo>
                  <a:lnTo>
                    <a:pt x="460060" y="132699"/>
                  </a:lnTo>
                  <a:cubicBezTo>
                    <a:pt x="458525" y="135709"/>
                    <a:pt x="457374" y="138901"/>
                    <a:pt x="456637" y="142198"/>
                  </a:cubicBezTo>
                  <a:cubicBezTo>
                    <a:pt x="456637" y="176395"/>
                    <a:pt x="456637" y="210592"/>
                    <a:pt x="455686" y="244694"/>
                  </a:cubicBezTo>
                  <a:cubicBezTo>
                    <a:pt x="454545" y="295325"/>
                    <a:pt x="428584" y="326102"/>
                    <a:pt x="389119" y="324962"/>
                  </a:cubicBezTo>
                  <a:cubicBezTo>
                    <a:pt x="349655" y="323822"/>
                    <a:pt x="327117" y="294945"/>
                    <a:pt x="326356" y="245549"/>
                  </a:cubicBezTo>
                  <a:cubicBezTo>
                    <a:pt x="326356" y="207552"/>
                    <a:pt x="326356" y="170505"/>
                    <a:pt x="326356" y="133269"/>
                  </a:cubicBezTo>
                  <a:lnTo>
                    <a:pt x="133503" y="133269"/>
                  </a:lnTo>
                  <a:lnTo>
                    <a:pt x="133503" y="777409"/>
                  </a:lnTo>
                  <a:lnTo>
                    <a:pt x="3762714" y="777409"/>
                  </a:lnTo>
                  <a:lnTo>
                    <a:pt x="3762714" y="132224"/>
                  </a:lnTo>
                  <a:close/>
                </a:path>
              </a:pathLst>
            </a:custGeom>
            <a:grpFill/>
            <a:ln w="9502" cap="flat">
              <a:noFill/>
              <a:prstDash val="solid"/>
              <a:miter/>
            </a:ln>
          </p:spPr>
          <p:txBody>
            <a:bodyPr rtlCol="0" anchor="ctr"/>
            <a:lstStyle/>
            <a:p>
              <a:endParaRPr lang="en-RO"/>
            </a:p>
          </p:txBody>
        </p:sp>
        <p:sp>
          <p:nvSpPr>
            <p:cNvPr id="70" name="Freeform 69">
              <a:extLst>
                <a:ext uri="{FF2B5EF4-FFF2-40B4-BE49-F238E27FC236}">
                  <a16:creationId xmlns:a16="http://schemas.microsoft.com/office/drawing/2014/main" id="{C6D9D49C-8375-3844-8999-598308261F8F}"/>
                </a:ext>
              </a:extLst>
            </p:cNvPr>
            <p:cNvSpPr/>
            <p:nvPr/>
          </p:nvSpPr>
          <p:spPr>
            <a:xfrm>
              <a:off x="6387440" y="2260738"/>
              <a:ext cx="130300" cy="1225953"/>
            </a:xfrm>
            <a:custGeom>
              <a:avLst/>
              <a:gdLst>
                <a:gd name="connsiteX0" fmla="*/ 130480 w 130300"/>
                <a:gd name="connsiteY0" fmla="*/ 1189155 h 1225953"/>
                <a:gd name="connsiteX1" fmla="*/ 113554 w 130300"/>
                <a:gd name="connsiteY1" fmla="*/ 1208153 h 1225953"/>
                <a:gd name="connsiteX2" fmla="*/ 48508 w 130300"/>
                <a:gd name="connsiteY2" fmla="*/ 1224871 h 1225953"/>
                <a:gd name="connsiteX3" fmla="*/ 3053 w 130300"/>
                <a:gd name="connsiteY3" fmla="*/ 1176046 h 1225953"/>
                <a:gd name="connsiteX4" fmla="*/ 961 w 130300"/>
                <a:gd name="connsiteY4" fmla="*/ 1146218 h 1225953"/>
                <a:gd name="connsiteX5" fmla="*/ 961 w 130300"/>
                <a:gd name="connsiteY5" fmla="*/ 83829 h 1225953"/>
                <a:gd name="connsiteX6" fmla="*/ 85215 w 130300"/>
                <a:gd name="connsiteY6" fmla="*/ 4701 h 1225953"/>
                <a:gd name="connsiteX7" fmla="*/ 130480 w 130300"/>
                <a:gd name="connsiteY7" fmla="*/ 41748 h 1225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300" h="1225953">
                  <a:moveTo>
                    <a:pt x="130480" y="1189155"/>
                  </a:moveTo>
                  <a:cubicBezTo>
                    <a:pt x="124870" y="1195709"/>
                    <a:pt x="120971" y="1205493"/>
                    <a:pt x="113554" y="1208153"/>
                  </a:cubicBezTo>
                  <a:cubicBezTo>
                    <a:pt x="92157" y="1216132"/>
                    <a:pt x="67147" y="1230191"/>
                    <a:pt x="48508" y="1224871"/>
                  </a:cubicBezTo>
                  <a:cubicBezTo>
                    <a:pt x="29870" y="1219552"/>
                    <a:pt x="16081" y="1194474"/>
                    <a:pt x="3053" y="1176046"/>
                  </a:cubicBezTo>
                  <a:cubicBezTo>
                    <a:pt x="-1797" y="1169016"/>
                    <a:pt x="961" y="1156382"/>
                    <a:pt x="961" y="1146218"/>
                  </a:cubicBezTo>
                  <a:cubicBezTo>
                    <a:pt x="961" y="792088"/>
                    <a:pt x="961" y="437959"/>
                    <a:pt x="961" y="83829"/>
                  </a:cubicBezTo>
                  <a:cubicBezTo>
                    <a:pt x="961" y="22464"/>
                    <a:pt x="37763" y="-13158"/>
                    <a:pt x="85215" y="4701"/>
                  </a:cubicBezTo>
                  <a:cubicBezTo>
                    <a:pt x="102522" y="11160"/>
                    <a:pt x="115550" y="29019"/>
                    <a:pt x="130480" y="41748"/>
                  </a:cubicBezTo>
                  <a:close/>
                </a:path>
              </a:pathLst>
            </a:custGeom>
            <a:grpFill/>
            <a:ln w="9502" cap="flat">
              <a:noFill/>
              <a:prstDash val="solid"/>
              <a:miter/>
            </a:ln>
          </p:spPr>
          <p:txBody>
            <a:bodyPr rtlCol="0" anchor="ctr"/>
            <a:lstStyle/>
            <a:p>
              <a:endParaRPr lang="en-RO"/>
            </a:p>
          </p:txBody>
        </p:sp>
        <p:sp>
          <p:nvSpPr>
            <p:cNvPr id="71" name="Freeform 70">
              <a:extLst>
                <a:ext uri="{FF2B5EF4-FFF2-40B4-BE49-F238E27FC236}">
                  <a16:creationId xmlns:a16="http://schemas.microsoft.com/office/drawing/2014/main" id="{8732AB43-BA67-2340-A87B-163A2E037DF2}"/>
                </a:ext>
              </a:extLst>
            </p:cNvPr>
            <p:cNvSpPr/>
            <p:nvPr/>
          </p:nvSpPr>
          <p:spPr>
            <a:xfrm>
              <a:off x="2882462" y="2454423"/>
              <a:ext cx="3375324" cy="906590"/>
            </a:xfrm>
            <a:custGeom>
              <a:avLst/>
              <a:gdLst>
                <a:gd name="connsiteX0" fmla="*/ 2953341 w 3375324"/>
                <a:gd name="connsiteY0" fmla="*/ 520511 h 906590"/>
                <a:gd name="connsiteX1" fmla="*/ 425047 w 3375324"/>
                <a:gd name="connsiteY1" fmla="*/ 520511 h 906590"/>
                <a:gd name="connsiteX2" fmla="*/ 422670 w 3375324"/>
                <a:gd name="connsiteY2" fmla="*/ 560787 h 906590"/>
                <a:gd name="connsiteX3" fmla="*/ 422670 w 3375324"/>
                <a:gd name="connsiteY3" fmla="*/ 811471 h 906590"/>
                <a:gd name="connsiteX4" fmla="*/ 422004 w 3375324"/>
                <a:gd name="connsiteY4" fmla="*/ 841868 h 906590"/>
                <a:gd name="connsiteX5" fmla="*/ 379782 w 3375324"/>
                <a:gd name="connsiteY5" fmla="*/ 903518 h 906590"/>
                <a:gd name="connsiteX6" fmla="*/ 310172 w 3375324"/>
                <a:gd name="connsiteY6" fmla="*/ 877300 h 906590"/>
                <a:gd name="connsiteX7" fmla="*/ 165818 w 3375324"/>
                <a:gd name="connsiteY7" fmla="*/ 691116 h 906590"/>
                <a:gd name="connsiteX8" fmla="*/ 26409 w 3375324"/>
                <a:gd name="connsiteY8" fmla="*/ 510632 h 906590"/>
                <a:gd name="connsiteX9" fmla="*/ 24887 w 3375324"/>
                <a:gd name="connsiteY9" fmla="*/ 398541 h 906590"/>
                <a:gd name="connsiteX10" fmla="*/ 306274 w 3375324"/>
                <a:gd name="connsiteY10" fmla="*/ 35007 h 906590"/>
                <a:gd name="connsiteX11" fmla="*/ 376834 w 3375324"/>
                <a:gd name="connsiteY11" fmla="*/ 2710 h 906590"/>
                <a:gd name="connsiteX12" fmla="*/ 422385 w 3375324"/>
                <a:gd name="connsiteY12" fmla="*/ 73954 h 906590"/>
                <a:gd name="connsiteX13" fmla="*/ 422385 w 3375324"/>
                <a:gd name="connsiteY13" fmla="*/ 343636 h 906590"/>
                <a:gd name="connsiteX14" fmla="*/ 422385 w 3375324"/>
                <a:gd name="connsiteY14" fmla="*/ 386192 h 906590"/>
                <a:gd name="connsiteX15" fmla="*/ 2951344 w 3375324"/>
                <a:gd name="connsiteY15" fmla="*/ 386192 h 906590"/>
                <a:gd name="connsiteX16" fmla="*/ 2953246 w 3375324"/>
                <a:gd name="connsiteY16" fmla="*/ 346391 h 906590"/>
                <a:gd name="connsiteX17" fmla="*/ 2953246 w 3375324"/>
                <a:gd name="connsiteY17" fmla="*/ 95612 h 906590"/>
                <a:gd name="connsiteX18" fmla="*/ 2954578 w 3375324"/>
                <a:gd name="connsiteY18" fmla="*/ 61700 h 906590"/>
                <a:gd name="connsiteX19" fmla="*/ 3000223 w 3375324"/>
                <a:gd name="connsiteY19" fmla="*/ 4705 h 906590"/>
                <a:gd name="connsiteX20" fmla="*/ 3064508 w 3375324"/>
                <a:gd name="connsiteY20" fmla="*/ 31493 h 906590"/>
                <a:gd name="connsiteX21" fmla="*/ 3305384 w 3375324"/>
                <a:gd name="connsiteY21" fmla="*/ 339741 h 906590"/>
                <a:gd name="connsiteX22" fmla="*/ 3358732 w 3375324"/>
                <a:gd name="connsiteY22" fmla="*/ 408990 h 906590"/>
                <a:gd name="connsiteX23" fmla="*/ 3358256 w 3375324"/>
                <a:gd name="connsiteY23" fmla="*/ 500088 h 906590"/>
                <a:gd name="connsiteX24" fmla="*/ 3065173 w 3375324"/>
                <a:gd name="connsiteY24" fmla="*/ 878155 h 906590"/>
                <a:gd name="connsiteX25" fmla="*/ 2995183 w 3375324"/>
                <a:gd name="connsiteY25" fmla="*/ 903233 h 906590"/>
                <a:gd name="connsiteX26" fmla="*/ 2953627 w 3375324"/>
                <a:gd name="connsiteY26" fmla="*/ 833319 h 906590"/>
                <a:gd name="connsiteX27" fmla="*/ 2953627 w 3375324"/>
                <a:gd name="connsiteY27" fmla="*/ 563542 h 906590"/>
                <a:gd name="connsiteX28" fmla="*/ 299712 w 3375324"/>
                <a:gd name="connsiteY28" fmla="*/ 661574 h 906590"/>
                <a:gd name="connsiteX29" fmla="*/ 299712 w 3375324"/>
                <a:gd name="connsiteY29" fmla="*/ 246174 h 906590"/>
                <a:gd name="connsiteX30" fmla="*/ 147560 w 3375324"/>
                <a:gd name="connsiteY30" fmla="*/ 444802 h 906590"/>
                <a:gd name="connsiteX31" fmla="*/ 152980 w 3375324"/>
                <a:gd name="connsiteY31" fmla="*/ 470545 h 906590"/>
                <a:gd name="connsiteX32" fmla="*/ 299712 w 3375324"/>
                <a:gd name="connsiteY32" fmla="*/ 661574 h 906590"/>
                <a:gd name="connsiteX33" fmla="*/ 3075063 w 3375324"/>
                <a:gd name="connsiteY33" fmla="*/ 662904 h 906590"/>
                <a:gd name="connsiteX34" fmla="*/ 3236725 w 3375324"/>
                <a:gd name="connsiteY34" fmla="*/ 453922 h 906590"/>
                <a:gd name="connsiteX35" fmla="*/ 3081530 w 3375324"/>
                <a:gd name="connsiteY35" fmla="*/ 254439 h 906590"/>
                <a:gd name="connsiteX36" fmla="*/ 3074778 w 3375324"/>
                <a:gd name="connsiteY36" fmla="*/ 259188 h 90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375324" h="906590">
                  <a:moveTo>
                    <a:pt x="2953341" y="520511"/>
                  </a:moveTo>
                  <a:lnTo>
                    <a:pt x="425047" y="520511"/>
                  </a:lnTo>
                  <a:cubicBezTo>
                    <a:pt x="424191" y="534190"/>
                    <a:pt x="422670" y="547394"/>
                    <a:pt x="422670" y="560787"/>
                  </a:cubicBezTo>
                  <a:cubicBezTo>
                    <a:pt x="422670" y="644317"/>
                    <a:pt x="422670" y="727878"/>
                    <a:pt x="422670" y="811471"/>
                  </a:cubicBezTo>
                  <a:cubicBezTo>
                    <a:pt x="422670" y="821635"/>
                    <a:pt x="422670" y="831799"/>
                    <a:pt x="422004" y="841868"/>
                  </a:cubicBezTo>
                  <a:cubicBezTo>
                    <a:pt x="419437" y="870366"/>
                    <a:pt x="408976" y="894304"/>
                    <a:pt x="379782" y="903518"/>
                  </a:cubicBezTo>
                  <a:cubicBezTo>
                    <a:pt x="350588" y="912732"/>
                    <a:pt x="327955" y="900193"/>
                    <a:pt x="310172" y="877300"/>
                  </a:cubicBezTo>
                  <a:lnTo>
                    <a:pt x="165818" y="691116"/>
                  </a:lnTo>
                  <a:cubicBezTo>
                    <a:pt x="119317" y="631081"/>
                    <a:pt x="72625" y="571142"/>
                    <a:pt x="26409" y="510632"/>
                  </a:cubicBezTo>
                  <a:cubicBezTo>
                    <a:pt x="-8016" y="465796"/>
                    <a:pt x="-8587" y="442048"/>
                    <a:pt x="24887" y="398541"/>
                  </a:cubicBezTo>
                  <a:cubicBezTo>
                    <a:pt x="118461" y="277142"/>
                    <a:pt x="212256" y="155964"/>
                    <a:pt x="306274" y="35007"/>
                  </a:cubicBezTo>
                  <a:cubicBezTo>
                    <a:pt x="324342" y="11639"/>
                    <a:pt x="344977" y="-6979"/>
                    <a:pt x="376834" y="2710"/>
                  </a:cubicBezTo>
                  <a:cubicBezTo>
                    <a:pt x="411259" y="13159"/>
                    <a:pt x="422194" y="41182"/>
                    <a:pt x="422385" y="73954"/>
                  </a:cubicBezTo>
                  <a:cubicBezTo>
                    <a:pt x="422385" y="163816"/>
                    <a:pt x="422385" y="253774"/>
                    <a:pt x="422385" y="343636"/>
                  </a:cubicBezTo>
                  <a:lnTo>
                    <a:pt x="422385" y="386192"/>
                  </a:lnTo>
                  <a:lnTo>
                    <a:pt x="2951344" y="386192"/>
                  </a:lnTo>
                  <a:cubicBezTo>
                    <a:pt x="2952010" y="372894"/>
                    <a:pt x="2953246" y="359690"/>
                    <a:pt x="2953246" y="346391"/>
                  </a:cubicBezTo>
                  <a:cubicBezTo>
                    <a:pt x="2953246" y="262798"/>
                    <a:pt x="2953246" y="179205"/>
                    <a:pt x="2953246" y="95612"/>
                  </a:cubicBezTo>
                  <a:cubicBezTo>
                    <a:pt x="2953124" y="84293"/>
                    <a:pt x="2953569" y="72975"/>
                    <a:pt x="2954578" y="61700"/>
                  </a:cubicBezTo>
                  <a:cubicBezTo>
                    <a:pt x="2957621" y="33203"/>
                    <a:pt x="2971124" y="5655"/>
                    <a:pt x="3000223" y="4705"/>
                  </a:cubicBezTo>
                  <a:cubicBezTo>
                    <a:pt x="3024429" y="4418"/>
                    <a:pt x="3047682" y="14108"/>
                    <a:pt x="3064508" y="31493"/>
                  </a:cubicBezTo>
                  <a:cubicBezTo>
                    <a:pt x="3146765" y="132564"/>
                    <a:pt x="3225504" y="236675"/>
                    <a:pt x="3305384" y="339741"/>
                  </a:cubicBezTo>
                  <a:cubicBezTo>
                    <a:pt x="3323261" y="362824"/>
                    <a:pt x="3341425" y="385622"/>
                    <a:pt x="3358732" y="408990"/>
                  </a:cubicBezTo>
                  <a:cubicBezTo>
                    <a:pt x="3381174" y="439198"/>
                    <a:pt x="3381174" y="470355"/>
                    <a:pt x="3358256" y="500088"/>
                  </a:cubicBezTo>
                  <a:cubicBezTo>
                    <a:pt x="3260816" y="626427"/>
                    <a:pt x="3163121" y="752449"/>
                    <a:pt x="3065173" y="878155"/>
                  </a:cubicBezTo>
                  <a:cubicBezTo>
                    <a:pt x="3047295" y="901143"/>
                    <a:pt x="3023997" y="913017"/>
                    <a:pt x="2995183" y="903233"/>
                  </a:cubicBezTo>
                  <a:cubicBezTo>
                    <a:pt x="2962661" y="892119"/>
                    <a:pt x="2953817" y="864096"/>
                    <a:pt x="2953627" y="833319"/>
                  </a:cubicBezTo>
                  <a:cubicBezTo>
                    <a:pt x="2953056" y="743362"/>
                    <a:pt x="2953627" y="653500"/>
                    <a:pt x="2953627" y="563542"/>
                  </a:cubicBezTo>
                  <a:close/>
                  <a:moveTo>
                    <a:pt x="299712" y="661574"/>
                  </a:moveTo>
                  <a:lnTo>
                    <a:pt x="299712" y="246174"/>
                  </a:lnTo>
                  <a:cubicBezTo>
                    <a:pt x="244462" y="317513"/>
                    <a:pt x="195107" y="380588"/>
                    <a:pt x="147560" y="444802"/>
                  </a:cubicBezTo>
                  <a:cubicBezTo>
                    <a:pt x="143946" y="449552"/>
                    <a:pt x="147560" y="463801"/>
                    <a:pt x="152980" y="470545"/>
                  </a:cubicBezTo>
                  <a:cubicBezTo>
                    <a:pt x="198816" y="531815"/>
                    <a:pt x="246173" y="592325"/>
                    <a:pt x="299712" y="661574"/>
                  </a:cubicBezTo>
                  <a:close/>
                  <a:moveTo>
                    <a:pt x="3075063" y="662904"/>
                  </a:moveTo>
                  <a:lnTo>
                    <a:pt x="3236725" y="453922"/>
                  </a:lnTo>
                  <a:lnTo>
                    <a:pt x="3081530" y="254439"/>
                  </a:lnTo>
                  <a:lnTo>
                    <a:pt x="3074778" y="259188"/>
                  </a:lnTo>
                  <a:close/>
                </a:path>
              </a:pathLst>
            </a:custGeom>
            <a:grpFill/>
            <a:ln w="9502" cap="flat">
              <a:noFill/>
              <a:prstDash val="solid"/>
              <a:miter/>
            </a:ln>
          </p:spPr>
          <p:txBody>
            <a:bodyPr rtlCol="0" anchor="ctr"/>
            <a:lstStyle/>
            <a:p>
              <a:endParaRPr lang="en-RO"/>
            </a:p>
          </p:txBody>
        </p:sp>
        <p:sp>
          <p:nvSpPr>
            <p:cNvPr id="72" name="Freeform 71">
              <a:extLst>
                <a:ext uri="{FF2B5EF4-FFF2-40B4-BE49-F238E27FC236}">
                  <a16:creationId xmlns:a16="http://schemas.microsoft.com/office/drawing/2014/main" id="{7C42818F-38E3-034B-AABB-0067381F8C7C}"/>
                </a:ext>
              </a:extLst>
            </p:cNvPr>
            <p:cNvSpPr/>
            <p:nvPr/>
          </p:nvSpPr>
          <p:spPr>
            <a:xfrm>
              <a:off x="2622591" y="2260940"/>
              <a:ext cx="129807" cy="1229393"/>
            </a:xfrm>
            <a:custGeom>
              <a:avLst/>
              <a:gdLst>
                <a:gd name="connsiteX0" fmla="*/ 129754 w 129807"/>
                <a:gd name="connsiteY0" fmla="*/ 615107 h 1229393"/>
                <a:gd name="connsiteX1" fmla="*/ 129754 w 129807"/>
                <a:gd name="connsiteY1" fmla="*/ 1139272 h 1229393"/>
                <a:gd name="connsiteX2" fmla="*/ 126996 w 129807"/>
                <a:gd name="connsiteY2" fmla="*/ 1180783 h 1229393"/>
                <a:gd name="connsiteX3" fmla="*/ 66801 w 129807"/>
                <a:gd name="connsiteY3" fmla="*/ 1229229 h 1229393"/>
                <a:gd name="connsiteX4" fmla="*/ 4513 w 129807"/>
                <a:gd name="connsiteY4" fmla="*/ 1184013 h 1229393"/>
                <a:gd name="connsiteX5" fmla="*/ 424 w 129807"/>
                <a:gd name="connsiteY5" fmla="*/ 1135187 h 1229393"/>
                <a:gd name="connsiteX6" fmla="*/ 424 w 129807"/>
                <a:gd name="connsiteY6" fmla="*/ 94361 h 1229393"/>
                <a:gd name="connsiteX7" fmla="*/ 424 w 129807"/>
                <a:gd name="connsiteY7" fmla="*/ 71563 h 1229393"/>
                <a:gd name="connsiteX8" fmla="*/ 66991 w 129807"/>
                <a:gd name="connsiteY8" fmla="*/ 129 h 1229393"/>
                <a:gd name="connsiteX9" fmla="*/ 129373 w 129807"/>
                <a:gd name="connsiteY9" fmla="*/ 71848 h 1229393"/>
                <a:gd name="connsiteX10" fmla="*/ 129754 w 129807"/>
                <a:gd name="connsiteY10" fmla="*/ 615107 h 122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807" h="1229393">
                  <a:moveTo>
                    <a:pt x="129754" y="615107"/>
                  </a:moveTo>
                  <a:cubicBezTo>
                    <a:pt x="129754" y="789828"/>
                    <a:pt x="129754" y="964550"/>
                    <a:pt x="129754" y="1139272"/>
                  </a:cubicBezTo>
                  <a:cubicBezTo>
                    <a:pt x="130469" y="1153169"/>
                    <a:pt x="129543" y="1167102"/>
                    <a:pt x="126996" y="1180783"/>
                  </a:cubicBezTo>
                  <a:cubicBezTo>
                    <a:pt x="121620" y="1209541"/>
                    <a:pt x="96074" y="1230101"/>
                    <a:pt x="66801" y="1229229"/>
                  </a:cubicBezTo>
                  <a:cubicBezTo>
                    <a:pt x="37610" y="1231948"/>
                    <a:pt x="10939" y="1212587"/>
                    <a:pt x="4513" y="1184013"/>
                  </a:cubicBezTo>
                  <a:cubicBezTo>
                    <a:pt x="949" y="1167997"/>
                    <a:pt x="-427" y="1151572"/>
                    <a:pt x="424" y="1135187"/>
                  </a:cubicBezTo>
                  <a:cubicBezTo>
                    <a:pt x="424" y="788213"/>
                    <a:pt x="424" y="441271"/>
                    <a:pt x="424" y="94361"/>
                  </a:cubicBezTo>
                  <a:cubicBezTo>
                    <a:pt x="424" y="86762"/>
                    <a:pt x="424" y="79162"/>
                    <a:pt x="424" y="71563"/>
                  </a:cubicBezTo>
                  <a:cubicBezTo>
                    <a:pt x="2421" y="26917"/>
                    <a:pt x="28953" y="-1106"/>
                    <a:pt x="66991" y="129"/>
                  </a:cubicBezTo>
                  <a:cubicBezTo>
                    <a:pt x="104078" y="1364"/>
                    <a:pt x="129183" y="28627"/>
                    <a:pt x="129373" y="71848"/>
                  </a:cubicBezTo>
                  <a:cubicBezTo>
                    <a:pt x="130134" y="252998"/>
                    <a:pt x="129754" y="434052"/>
                    <a:pt x="129754" y="615107"/>
                  </a:cubicBezTo>
                  <a:close/>
                </a:path>
              </a:pathLst>
            </a:custGeom>
            <a:grpFill/>
            <a:ln w="9502" cap="flat">
              <a:noFill/>
              <a:prstDash val="solid"/>
              <a:miter/>
            </a:ln>
          </p:spPr>
          <p:txBody>
            <a:bodyPr rtlCol="0" anchor="ctr"/>
            <a:lstStyle/>
            <a:p>
              <a:endParaRPr lang="en-RO"/>
            </a:p>
          </p:txBody>
        </p:sp>
      </p:grpSp>
      <p:grpSp>
        <p:nvGrpSpPr>
          <p:cNvPr id="75" name="Graphic 73">
            <a:extLst>
              <a:ext uri="{FF2B5EF4-FFF2-40B4-BE49-F238E27FC236}">
                <a16:creationId xmlns:a16="http://schemas.microsoft.com/office/drawing/2014/main" id="{FD4331EA-102E-F543-84F7-36CB75616382}"/>
              </a:ext>
            </a:extLst>
          </p:cNvPr>
          <p:cNvGrpSpPr>
            <a:grpSpLocks noChangeAspect="1"/>
          </p:cNvGrpSpPr>
          <p:nvPr/>
        </p:nvGrpSpPr>
        <p:grpSpPr>
          <a:xfrm>
            <a:off x="3654000" y="4395982"/>
            <a:ext cx="540000" cy="528750"/>
            <a:chOff x="2743200" y="1638300"/>
            <a:chExt cx="3657600" cy="3581400"/>
          </a:xfrm>
          <a:solidFill>
            <a:schemeClr val="bg1"/>
          </a:solidFill>
        </p:grpSpPr>
        <p:sp>
          <p:nvSpPr>
            <p:cNvPr id="76" name="Freeform 75">
              <a:extLst>
                <a:ext uri="{FF2B5EF4-FFF2-40B4-BE49-F238E27FC236}">
                  <a16:creationId xmlns:a16="http://schemas.microsoft.com/office/drawing/2014/main" id="{E04E1D35-D757-B645-9BF0-B84A1409DAB5}"/>
                </a:ext>
              </a:extLst>
            </p:cNvPr>
            <p:cNvSpPr/>
            <p:nvPr/>
          </p:nvSpPr>
          <p:spPr>
            <a:xfrm>
              <a:off x="2743200" y="1637777"/>
              <a:ext cx="3657409" cy="3586437"/>
            </a:xfrm>
            <a:custGeom>
              <a:avLst/>
              <a:gdLst>
                <a:gd name="connsiteX0" fmla="*/ 167 w 3657409"/>
                <a:gd name="connsiteY0" fmla="*/ 3168461 h 3586437"/>
                <a:gd name="connsiteX1" fmla="*/ 5120 w 3657409"/>
                <a:gd name="connsiteY1" fmla="*/ 3163521 h 3586437"/>
                <a:gd name="connsiteX2" fmla="*/ 121040 w 3657409"/>
                <a:gd name="connsiteY2" fmla="*/ 2960322 h 3586437"/>
                <a:gd name="connsiteX3" fmla="*/ 33600 w 3657409"/>
                <a:gd name="connsiteY3" fmla="*/ 2794931 h 3586437"/>
                <a:gd name="connsiteX4" fmla="*/ 62651 w 3657409"/>
                <a:gd name="connsiteY4" fmla="*/ 2640371 h 3586437"/>
                <a:gd name="connsiteX5" fmla="*/ 553189 w 3657409"/>
                <a:gd name="connsiteY5" fmla="*/ 1793089 h 3586437"/>
                <a:gd name="connsiteX6" fmla="*/ 833033 w 3657409"/>
                <a:gd name="connsiteY6" fmla="*/ 1676432 h 3586437"/>
                <a:gd name="connsiteX7" fmla="*/ 875610 w 3657409"/>
                <a:gd name="connsiteY7" fmla="*/ 1658953 h 3586437"/>
                <a:gd name="connsiteX8" fmla="*/ 954572 w 3657409"/>
                <a:gd name="connsiteY8" fmla="*/ 1521207 h 3586437"/>
                <a:gd name="connsiteX9" fmla="*/ 878372 w 3657409"/>
                <a:gd name="connsiteY9" fmla="*/ 1476938 h 3586437"/>
                <a:gd name="connsiteX10" fmla="*/ 850940 w 3657409"/>
                <a:gd name="connsiteY10" fmla="*/ 1375576 h 3586437"/>
                <a:gd name="connsiteX11" fmla="*/ 894565 w 3657409"/>
                <a:gd name="connsiteY11" fmla="*/ 1298818 h 3586437"/>
                <a:gd name="connsiteX12" fmla="*/ 736926 w 3657409"/>
                <a:gd name="connsiteY12" fmla="*/ 1207526 h 3586437"/>
                <a:gd name="connsiteX13" fmla="*/ 694826 w 3657409"/>
                <a:gd name="connsiteY13" fmla="*/ 1277824 h 3586437"/>
                <a:gd name="connsiteX14" fmla="*/ 593099 w 3657409"/>
                <a:gd name="connsiteY14" fmla="*/ 1312308 h 3586437"/>
                <a:gd name="connsiteX15" fmla="*/ 571382 w 3657409"/>
                <a:gd name="connsiteY15" fmla="*/ 1207146 h 3586437"/>
                <a:gd name="connsiteX16" fmla="*/ 724639 w 3657409"/>
                <a:gd name="connsiteY16" fmla="*/ 942103 h 3586437"/>
                <a:gd name="connsiteX17" fmla="*/ 826366 w 3657409"/>
                <a:gd name="connsiteY17" fmla="*/ 907049 h 3586437"/>
                <a:gd name="connsiteX18" fmla="*/ 848940 w 3657409"/>
                <a:gd name="connsiteY18" fmla="*/ 1011546 h 3586437"/>
                <a:gd name="connsiteX19" fmla="*/ 807983 w 3657409"/>
                <a:gd name="connsiteY19" fmla="*/ 1082984 h 3586437"/>
                <a:gd name="connsiteX20" fmla="*/ 965621 w 3657409"/>
                <a:gd name="connsiteY20" fmla="*/ 1174371 h 3586437"/>
                <a:gd name="connsiteX21" fmla="*/ 1007246 w 3657409"/>
                <a:gd name="connsiteY21" fmla="*/ 1104928 h 3586437"/>
                <a:gd name="connsiteX22" fmla="*/ 1118212 w 3657409"/>
                <a:gd name="connsiteY22" fmla="*/ 1074054 h 3586437"/>
                <a:gd name="connsiteX23" fmla="*/ 1189268 w 3657409"/>
                <a:gd name="connsiteY23" fmla="*/ 1114428 h 3586437"/>
                <a:gd name="connsiteX24" fmla="*/ 1241942 w 3657409"/>
                <a:gd name="connsiteY24" fmla="*/ 1025321 h 3586437"/>
                <a:gd name="connsiteX25" fmla="*/ 1496450 w 3657409"/>
                <a:gd name="connsiteY25" fmla="*/ 910374 h 3586437"/>
                <a:gd name="connsiteX26" fmla="*/ 1515500 w 3657409"/>
                <a:gd name="connsiteY26" fmla="*/ 877885 h 3586437"/>
                <a:gd name="connsiteX27" fmla="*/ 1986416 w 3657409"/>
                <a:gd name="connsiteY27" fmla="*/ 64517 h 3586437"/>
                <a:gd name="connsiteX28" fmla="*/ 2002608 w 3657409"/>
                <a:gd name="connsiteY28" fmla="*/ 36873 h 3586437"/>
                <a:gd name="connsiteX29" fmla="*/ 2101573 w 3657409"/>
                <a:gd name="connsiteY29" fmla="*/ 10654 h 3586437"/>
                <a:gd name="connsiteX30" fmla="*/ 2126624 w 3657409"/>
                <a:gd name="connsiteY30" fmla="*/ 107171 h 3586437"/>
                <a:gd name="connsiteX31" fmla="*/ 2076332 w 3657409"/>
                <a:gd name="connsiteY31" fmla="*/ 196089 h 3586437"/>
                <a:gd name="connsiteX32" fmla="*/ 2213492 w 3657409"/>
                <a:gd name="connsiteY32" fmla="*/ 275411 h 3586437"/>
                <a:gd name="connsiteX33" fmla="*/ 2515720 w 3657409"/>
                <a:gd name="connsiteY33" fmla="*/ 450492 h 3586437"/>
                <a:gd name="connsiteX34" fmla="*/ 2563345 w 3657409"/>
                <a:gd name="connsiteY34" fmla="*/ 504165 h 3586437"/>
                <a:gd name="connsiteX35" fmla="*/ 2538580 w 3657409"/>
                <a:gd name="connsiteY35" fmla="*/ 576363 h 3586437"/>
                <a:gd name="connsiteX36" fmla="*/ 2454855 w 3657409"/>
                <a:gd name="connsiteY36" fmla="*/ 578833 h 3586437"/>
                <a:gd name="connsiteX37" fmla="*/ 2142340 w 3657409"/>
                <a:gd name="connsiteY37" fmla="*/ 399383 h 3586437"/>
                <a:gd name="connsiteX38" fmla="*/ 2004037 w 3657409"/>
                <a:gd name="connsiteY38" fmla="*/ 320060 h 3586437"/>
                <a:gd name="connsiteX39" fmla="*/ 1912406 w 3657409"/>
                <a:gd name="connsiteY39" fmla="*/ 477661 h 3586437"/>
                <a:gd name="connsiteX40" fmla="*/ 1977653 w 3657409"/>
                <a:gd name="connsiteY40" fmla="*/ 516325 h 3586437"/>
                <a:gd name="connsiteX41" fmla="*/ 3355349 w 3657409"/>
                <a:gd name="connsiteY41" fmla="*/ 1309648 h 3586437"/>
                <a:gd name="connsiteX42" fmla="*/ 3386781 w 3657409"/>
                <a:gd name="connsiteY42" fmla="*/ 1326367 h 3586437"/>
                <a:gd name="connsiteX43" fmla="*/ 3503367 w 3657409"/>
                <a:gd name="connsiteY43" fmla="*/ 1285803 h 3586437"/>
                <a:gd name="connsiteX44" fmla="*/ 3475745 w 3657409"/>
                <a:gd name="connsiteY44" fmla="*/ 1168767 h 3586437"/>
                <a:gd name="connsiteX45" fmla="*/ 3417737 w 3657409"/>
                <a:gd name="connsiteY45" fmla="*/ 1133998 h 3586437"/>
                <a:gd name="connsiteX46" fmla="*/ 3022259 w 3657409"/>
                <a:gd name="connsiteY46" fmla="*/ 906004 h 3586437"/>
                <a:gd name="connsiteX47" fmla="*/ 2981683 w 3657409"/>
                <a:gd name="connsiteY47" fmla="*/ 830006 h 3586437"/>
                <a:gd name="connsiteX48" fmla="*/ 3040643 w 3657409"/>
                <a:gd name="connsiteY48" fmla="*/ 772058 h 3586437"/>
                <a:gd name="connsiteX49" fmla="*/ 3094554 w 3657409"/>
                <a:gd name="connsiteY49" fmla="*/ 784027 h 3586437"/>
                <a:gd name="connsiteX50" fmla="*/ 3542705 w 3657409"/>
                <a:gd name="connsiteY50" fmla="*/ 1041660 h 3586437"/>
                <a:gd name="connsiteX51" fmla="*/ 3657577 w 3657409"/>
                <a:gd name="connsiteY51" fmla="*/ 1201921 h 3586437"/>
                <a:gd name="connsiteX52" fmla="*/ 3657577 w 3657409"/>
                <a:gd name="connsiteY52" fmla="*/ 1280293 h 3586437"/>
                <a:gd name="connsiteX53" fmla="*/ 3620144 w 3657409"/>
                <a:gd name="connsiteY53" fmla="*/ 1368071 h 3586437"/>
                <a:gd name="connsiteX54" fmla="*/ 3322487 w 3657409"/>
                <a:gd name="connsiteY54" fmla="*/ 1453569 h 3586437"/>
                <a:gd name="connsiteX55" fmla="*/ 3249716 w 3657409"/>
                <a:gd name="connsiteY55" fmla="*/ 1415095 h 3586437"/>
                <a:gd name="connsiteX56" fmla="*/ 3169897 w 3657409"/>
                <a:gd name="connsiteY56" fmla="*/ 1627794 h 3586437"/>
                <a:gd name="connsiteX57" fmla="*/ 2996923 w 3657409"/>
                <a:gd name="connsiteY57" fmla="*/ 1926750 h 3586437"/>
                <a:gd name="connsiteX58" fmla="*/ 2864144 w 3657409"/>
                <a:gd name="connsiteY58" fmla="*/ 2078746 h 3586437"/>
                <a:gd name="connsiteX59" fmla="*/ 2903006 w 3657409"/>
                <a:gd name="connsiteY59" fmla="*/ 2102496 h 3586437"/>
                <a:gd name="connsiteX60" fmla="*/ 3004829 w 3657409"/>
                <a:gd name="connsiteY60" fmla="*/ 2433086 h 3586437"/>
                <a:gd name="connsiteX61" fmla="*/ 2668787 w 3657409"/>
                <a:gd name="connsiteY61" fmla="*/ 2509084 h 3586437"/>
                <a:gd name="connsiteX62" fmla="*/ 1977081 w 3657409"/>
                <a:gd name="connsiteY62" fmla="*/ 2110095 h 3586437"/>
                <a:gd name="connsiteX63" fmla="*/ 1390151 w 3657409"/>
                <a:gd name="connsiteY63" fmla="*/ 1771905 h 3586437"/>
                <a:gd name="connsiteX64" fmla="*/ 1360718 w 3657409"/>
                <a:gd name="connsiteY64" fmla="*/ 1756705 h 3586437"/>
                <a:gd name="connsiteX65" fmla="*/ 1268231 w 3657409"/>
                <a:gd name="connsiteY65" fmla="*/ 1916491 h 3586437"/>
                <a:gd name="connsiteX66" fmla="*/ 1357766 w 3657409"/>
                <a:gd name="connsiteY66" fmla="*/ 2101736 h 3586437"/>
                <a:gd name="connsiteX67" fmla="*/ 1321190 w 3657409"/>
                <a:gd name="connsiteY67" fmla="*/ 2248127 h 3586437"/>
                <a:gd name="connsiteX68" fmla="*/ 841225 w 3657409"/>
                <a:gd name="connsiteY68" fmla="*/ 3076978 h 3586437"/>
                <a:gd name="connsiteX69" fmla="*/ 554522 w 3657409"/>
                <a:gd name="connsiteY69" fmla="*/ 3200475 h 3586437"/>
                <a:gd name="connsiteX70" fmla="*/ 514994 w 3657409"/>
                <a:gd name="connsiteY70" fmla="*/ 3217004 h 3586437"/>
                <a:gd name="connsiteX71" fmla="*/ 508040 w 3657409"/>
                <a:gd name="connsiteY71" fmla="*/ 3229354 h 3586437"/>
                <a:gd name="connsiteX72" fmla="*/ 237721 w 3657409"/>
                <a:gd name="connsiteY72" fmla="*/ 3501712 h 3586437"/>
                <a:gd name="connsiteX73" fmla="*/ 129612 w 3657409"/>
                <a:gd name="connsiteY73" fmla="*/ 3563745 h 3586437"/>
                <a:gd name="connsiteX74" fmla="*/ 167 w 3657409"/>
                <a:gd name="connsiteY74" fmla="*/ 3538950 h 3586437"/>
                <a:gd name="connsiteX75" fmla="*/ 775502 w 3657409"/>
                <a:gd name="connsiteY75" fmla="*/ 1807624 h 3586437"/>
                <a:gd name="connsiteX76" fmla="*/ 669775 w 3657409"/>
                <a:gd name="connsiteY76" fmla="*/ 1875072 h 3586437"/>
                <a:gd name="connsiteX77" fmla="*/ 192477 w 3657409"/>
                <a:gd name="connsiteY77" fmla="*/ 2700599 h 3586437"/>
                <a:gd name="connsiteX78" fmla="*/ 236482 w 3657409"/>
                <a:gd name="connsiteY78" fmla="*/ 2865609 h 3586437"/>
                <a:gd name="connsiteX79" fmla="*/ 551379 w 3657409"/>
                <a:gd name="connsiteY79" fmla="*/ 3046864 h 3586437"/>
                <a:gd name="connsiteX80" fmla="*/ 719591 w 3657409"/>
                <a:gd name="connsiteY80" fmla="*/ 3002121 h 3586437"/>
                <a:gd name="connsiteX81" fmla="*/ 1195364 w 3657409"/>
                <a:gd name="connsiteY81" fmla="*/ 2180013 h 3586437"/>
                <a:gd name="connsiteX82" fmla="*/ 1150025 w 3657409"/>
                <a:gd name="connsiteY82" fmla="*/ 2009873 h 3586437"/>
                <a:gd name="connsiteX83" fmla="*/ 838082 w 3657409"/>
                <a:gd name="connsiteY83" fmla="*/ 1830708 h 3586437"/>
                <a:gd name="connsiteX84" fmla="*/ 775502 w 3657409"/>
                <a:gd name="connsiteY84" fmla="*/ 1807624 h 3586437"/>
                <a:gd name="connsiteX85" fmla="*/ 1009246 w 3657409"/>
                <a:gd name="connsiteY85" fmla="*/ 1386311 h 3586437"/>
                <a:gd name="connsiteX86" fmla="*/ 1042012 w 3657409"/>
                <a:gd name="connsiteY86" fmla="*/ 1406830 h 3586437"/>
                <a:gd name="connsiteX87" fmla="*/ 2611637 w 3657409"/>
                <a:gd name="connsiteY87" fmla="*/ 2311110 h 3586437"/>
                <a:gd name="connsiteX88" fmla="*/ 2760417 w 3657409"/>
                <a:gd name="connsiteY88" fmla="*/ 2395657 h 3586437"/>
                <a:gd name="connsiteX89" fmla="*/ 2881289 w 3657409"/>
                <a:gd name="connsiteY89" fmla="*/ 2361173 h 3586437"/>
                <a:gd name="connsiteX90" fmla="*/ 2852714 w 3657409"/>
                <a:gd name="connsiteY90" fmla="*/ 2238912 h 3586437"/>
                <a:gd name="connsiteX91" fmla="*/ 2813090 w 3657409"/>
                <a:gd name="connsiteY91" fmla="*/ 2215067 h 3586437"/>
                <a:gd name="connsiteX92" fmla="*/ 1323380 w 3657409"/>
                <a:gd name="connsiteY92" fmla="*/ 1357241 h 3586437"/>
                <a:gd name="connsiteX93" fmla="*/ 1100400 w 3657409"/>
                <a:gd name="connsiteY93" fmla="*/ 1229185 h 3586437"/>
                <a:gd name="connsiteX94" fmla="*/ 2193965 w 3657409"/>
                <a:gd name="connsiteY94" fmla="*/ 1681657 h 3586437"/>
                <a:gd name="connsiteX95" fmla="*/ 2331887 w 3657409"/>
                <a:gd name="connsiteY95" fmla="*/ 1615824 h 3586437"/>
                <a:gd name="connsiteX96" fmla="*/ 2580871 w 3657409"/>
                <a:gd name="connsiteY96" fmla="*/ 1184726 h 3586437"/>
                <a:gd name="connsiteX97" fmla="*/ 2531246 w 3657409"/>
                <a:gd name="connsiteY97" fmla="*/ 1000716 h 3586437"/>
                <a:gd name="connsiteX98" fmla="*/ 2383037 w 3657409"/>
                <a:gd name="connsiteY98" fmla="*/ 915219 h 3586437"/>
                <a:gd name="connsiteX99" fmla="*/ 2195966 w 3657409"/>
                <a:gd name="connsiteY99" fmla="*/ 965757 h 3586437"/>
                <a:gd name="connsiteX100" fmla="*/ 1948316 w 3657409"/>
                <a:gd name="connsiteY100" fmla="*/ 1393245 h 3586437"/>
                <a:gd name="connsiteX101" fmla="*/ 1953173 w 3657409"/>
                <a:gd name="connsiteY101" fmla="*/ 1532131 h 3586437"/>
                <a:gd name="connsiteX102" fmla="*/ 2193965 w 3657409"/>
                <a:gd name="connsiteY102" fmla="*/ 1681657 h 3586437"/>
                <a:gd name="connsiteX103" fmla="*/ 2436853 w 3657409"/>
                <a:gd name="connsiteY103" fmla="*/ 1752905 h 3586437"/>
                <a:gd name="connsiteX104" fmla="*/ 2513053 w 3657409"/>
                <a:gd name="connsiteY104" fmla="*/ 1877637 h 3586437"/>
                <a:gd name="connsiteX105" fmla="*/ 2645736 w 3657409"/>
                <a:gd name="connsiteY105" fmla="*/ 1953635 h 3586437"/>
                <a:gd name="connsiteX106" fmla="*/ 2845761 w 3657409"/>
                <a:gd name="connsiteY106" fmla="*/ 1900341 h 3586437"/>
                <a:gd name="connsiteX107" fmla="*/ 3085220 w 3657409"/>
                <a:gd name="connsiteY107" fmla="*/ 1488433 h 3586437"/>
                <a:gd name="connsiteX108" fmla="*/ 3032356 w 3657409"/>
                <a:gd name="connsiteY108" fmla="*/ 1288938 h 3586437"/>
                <a:gd name="connsiteX109" fmla="*/ 2902816 w 3657409"/>
                <a:gd name="connsiteY109" fmla="*/ 1214365 h 3586437"/>
                <a:gd name="connsiteX110" fmla="*/ 2699933 w 3657409"/>
                <a:gd name="connsiteY110" fmla="*/ 1268134 h 3586437"/>
                <a:gd name="connsiteX111" fmla="*/ 2461808 w 3657409"/>
                <a:gd name="connsiteY111" fmla="*/ 1680612 h 3586437"/>
                <a:gd name="connsiteX112" fmla="*/ 2436853 w 3657409"/>
                <a:gd name="connsiteY112" fmla="*/ 1752905 h 3586437"/>
                <a:gd name="connsiteX113" fmla="*/ 1788581 w 3657409"/>
                <a:gd name="connsiteY113" fmla="*/ 1460598 h 3586437"/>
                <a:gd name="connsiteX114" fmla="*/ 1871544 w 3657409"/>
                <a:gd name="connsiteY114" fmla="*/ 1240110 h 3586437"/>
                <a:gd name="connsiteX115" fmla="*/ 2016038 w 3657409"/>
                <a:gd name="connsiteY115" fmla="*/ 990647 h 3586437"/>
                <a:gd name="connsiteX116" fmla="*/ 2174725 w 3657409"/>
                <a:gd name="connsiteY116" fmla="*/ 794287 h 3586437"/>
                <a:gd name="connsiteX117" fmla="*/ 1840874 w 3657409"/>
                <a:gd name="connsiteY117" fmla="*/ 601822 h 3586437"/>
                <a:gd name="connsiteX118" fmla="*/ 1619703 w 3657409"/>
                <a:gd name="connsiteY118" fmla="*/ 983427 h 3586437"/>
                <a:gd name="connsiteX119" fmla="*/ 1654660 w 3657409"/>
                <a:gd name="connsiteY119" fmla="*/ 1248659 h 3586437"/>
                <a:gd name="connsiteX120" fmla="*/ 1596462 w 3657409"/>
                <a:gd name="connsiteY120" fmla="*/ 1349832 h 3586437"/>
                <a:gd name="connsiteX121" fmla="*/ 402599 w 3657409"/>
                <a:gd name="connsiteY121" fmla="*/ 3125997 h 3586437"/>
                <a:gd name="connsiteX122" fmla="*/ 248198 w 3657409"/>
                <a:gd name="connsiteY122" fmla="*/ 3037364 h 3586437"/>
                <a:gd name="connsiteX123" fmla="*/ 149805 w 3657409"/>
                <a:gd name="connsiteY123" fmla="*/ 3386670 h 3586437"/>
                <a:gd name="connsiteX124" fmla="*/ 286298 w 3657409"/>
                <a:gd name="connsiteY124" fmla="*/ 3306397 h 3586437"/>
                <a:gd name="connsiteX125" fmla="*/ 309634 w 3657409"/>
                <a:gd name="connsiteY125" fmla="*/ 3285783 h 3586437"/>
                <a:gd name="connsiteX126" fmla="*/ 402599 w 3657409"/>
                <a:gd name="connsiteY126" fmla="*/ 3125997 h 3586437"/>
                <a:gd name="connsiteX127" fmla="*/ 1145549 w 3657409"/>
                <a:gd name="connsiteY127" fmla="*/ 1842678 h 3586437"/>
                <a:gd name="connsiteX128" fmla="*/ 1237370 w 3657409"/>
                <a:gd name="connsiteY128" fmla="*/ 1684127 h 3586437"/>
                <a:gd name="connsiteX129" fmla="*/ 1078874 w 3657409"/>
                <a:gd name="connsiteY129" fmla="*/ 1592645 h 3586437"/>
                <a:gd name="connsiteX130" fmla="*/ 986862 w 3657409"/>
                <a:gd name="connsiteY130" fmla="*/ 1750625 h 3586437"/>
                <a:gd name="connsiteX131" fmla="*/ 1313093 w 3657409"/>
                <a:gd name="connsiteY131" fmla="*/ 1187196 h 3586437"/>
                <a:gd name="connsiteX132" fmla="*/ 1472066 w 3657409"/>
                <a:gd name="connsiteY132" fmla="*/ 1278679 h 3586437"/>
                <a:gd name="connsiteX133" fmla="*/ 1546646 w 3657409"/>
                <a:gd name="connsiteY133" fmla="*/ 1149577 h 3586437"/>
                <a:gd name="connsiteX134" fmla="*/ 1532264 w 3657409"/>
                <a:gd name="connsiteY134" fmla="*/ 1102078 h 3586437"/>
                <a:gd name="connsiteX135" fmla="*/ 1437014 w 3657409"/>
                <a:gd name="connsiteY135" fmla="*/ 1046790 h 3586437"/>
                <a:gd name="connsiteX136" fmla="*/ 1386626 w 3657409"/>
                <a:gd name="connsiteY136" fmla="*/ 1060660 h 3586437"/>
                <a:gd name="connsiteX137" fmla="*/ 1313379 w 3657409"/>
                <a:gd name="connsiteY137" fmla="*/ 1186911 h 358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657409" h="3586437">
                  <a:moveTo>
                    <a:pt x="167" y="3168461"/>
                  </a:moveTo>
                  <a:cubicBezTo>
                    <a:pt x="2048" y="3167061"/>
                    <a:pt x="3716" y="3165397"/>
                    <a:pt x="5120" y="3163521"/>
                  </a:cubicBezTo>
                  <a:cubicBezTo>
                    <a:pt x="43220" y="3097023"/>
                    <a:pt x="81320" y="3029670"/>
                    <a:pt x="121040" y="2960322"/>
                  </a:cubicBezTo>
                  <a:cubicBezTo>
                    <a:pt x="74462" y="2914723"/>
                    <a:pt x="41791" y="2861429"/>
                    <a:pt x="33600" y="2794931"/>
                  </a:cubicBezTo>
                  <a:cubicBezTo>
                    <a:pt x="25818" y="2741623"/>
                    <a:pt x="36038" y="2687248"/>
                    <a:pt x="62651" y="2640371"/>
                  </a:cubicBezTo>
                  <a:cubicBezTo>
                    <a:pt x="225783" y="2357532"/>
                    <a:pt x="389295" y="2075105"/>
                    <a:pt x="553189" y="1793089"/>
                  </a:cubicBezTo>
                  <a:cubicBezTo>
                    <a:pt x="610339" y="1694862"/>
                    <a:pt x="721591" y="1650593"/>
                    <a:pt x="833033" y="1676432"/>
                  </a:cubicBezTo>
                  <a:cubicBezTo>
                    <a:pt x="853893" y="1681182"/>
                    <a:pt x="865133" y="1678427"/>
                    <a:pt x="875610" y="1658953"/>
                  </a:cubicBezTo>
                  <a:cubicBezTo>
                    <a:pt x="900089" y="1613164"/>
                    <a:pt x="927140" y="1568800"/>
                    <a:pt x="954572" y="1521207"/>
                  </a:cubicBezTo>
                  <a:cubicBezTo>
                    <a:pt x="927045" y="1505342"/>
                    <a:pt x="902185" y="1491853"/>
                    <a:pt x="878372" y="1476938"/>
                  </a:cubicBezTo>
                  <a:cubicBezTo>
                    <a:pt x="840272" y="1452999"/>
                    <a:pt x="829890" y="1415855"/>
                    <a:pt x="850940" y="1375576"/>
                  </a:cubicBezTo>
                  <a:cubicBezTo>
                    <a:pt x="864085" y="1350497"/>
                    <a:pt x="878849" y="1326272"/>
                    <a:pt x="894565" y="1298818"/>
                  </a:cubicBezTo>
                  <a:lnTo>
                    <a:pt x="736926" y="1207526"/>
                  </a:lnTo>
                  <a:cubicBezTo>
                    <a:pt x="722448" y="1231560"/>
                    <a:pt x="708351" y="1255024"/>
                    <a:pt x="694826" y="1277824"/>
                  </a:cubicBezTo>
                  <a:cubicBezTo>
                    <a:pt x="669299" y="1320287"/>
                    <a:pt x="629579" y="1333492"/>
                    <a:pt x="593099" y="1312308"/>
                  </a:cubicBezTo>
                  <a:cubicBezTo>
                    <a:pt x="556618" y="1291123"/>
                    <a:pt x="546807" y="1250179"/>
                    <a:pt x="571382" y="1207146"/>
                  </a:cubicBezTo>
                  <a:cubicBezTo>
                    <a:pt x="622182" y="1118481"/>
                    <a:pt x="673267" y="1030134"/>
                    <a:pt x="724639" y="942103"/>
                  </a:cubicBezTo>
                  <a:cubicBezTo>
                    <a:pt x="749880" y="898974"/>
                    <a:pt x="789028" y="886149"/>
                    <a:pt x="826366" y="907049"/>
                  </a:cubicBezTo>
                  <a:cubicBezTo>
                    <a:pt x="863704" y="927948"/>
                    <a:pt x="872181" y="969462"/>
                    <a:pt x="848940" y="1011546"/>
                  </a:cubicBezTo>
                  <a:cubicBezTo>
                    <a:pt x="836462" y="1034345"/>
                    <a:pt x="823127" y="1056670"/>
                    <a:pt x="807983" y="1082984"/>
                  </a:cubicBezTo>
                  <a:lnTo>
                    <a:pt x="965621" y="1174371"/>
                  </a:lnTo>
                  <a:cubicBezTo>
                    <a:pt x="979718" y="1150717"/>
                    <a:pt x="993339" y="1127728"/>
                    <a:pt x="1007246" y="1104928"/>
                  </a:cubicBezTo>
                  <a:cubicBezTo>
                    <a:pt x="1035821" y="1057430"/>
                    <a:pt x="1070206" y="1047930"/>
                    <a:pt x="1118212" y="1074054"/>
                  </a:cubicBezTo>
                  <a:cubicBezTo>
                    <a:pt x="1141072" y="1086499"/>
                    <a:pt x="1163551" y="1099799"/>
                    <a:pt x="1189268" y="1114428"/>
                  </a:cubicBezTo>
                  <a:cubicBezTo>
                    <a:pt x="1207366" y="1083744"/>
                    <a:pt x="1224892" y="1054675"/>
                    <a:pt x="1241942" y="1025321"/>
                  </a:cubicBezTo>
                  <a:cubicBezTo>
                    <a:pt x="1313760" y="901824"/>
                    <a:pt x="1356242" y="881780"/>
                    <a:pt x="1496450" y="910374"/>
                  </a:cubicBezTo>
                  <a:cubicBezTo>
                    <a:pt x="1502546" y="900114"/>
                    <a:pt x="1509118" y="888999"/>
                    <a:pt x="1515500" y="877885"/>
                  </a:cubicBezTo>
                  <a:lnTo>
                    <a:pt x="1986416" y="64517"/>
                  </a:lnTo>
                  <a:cubicBezTo>
                    <a:pt x="1991750" y="55018"/>
                    <a:pt x="1996703" y="45518"/>
                    <a:pt x="2002608" y="36873"/>
                  </a:cubicBezTo>
                  <a:cubicBezTo>
                    <a:pt x="2026706" y="489"/>
                    <a:pt x="2067092" y="-10056"/>
                    <a:pt x="2101573" y="10654"/>
                  </a:cubicBezTo>
                  <a:cubicBezTo>
                    <a:pt x="2136053" y="31363"/>
                    <a:pt x="2145674" y="70122"/>
                    <a:pt x="2126624" y="107171"/>
                  </a:cubicBezTo>
                  <a:cubicBezTo>
                    <a:pt x="2111574" y="136430"/>
                    <a:pt x="2094239" y="164170"/>
                    <a:pt x="2076332" y="196089"/>
                  </a:cubicBezTo>
                  <a:cubicBezTo>
                    <a:pt x="2123385" y="223258"/>
                    <a:pt x="2168343" y="249477"/>
                    <a:pt x="2213492" y="275411"/>
                  </a:cubicBezTo>
                  <a:cubicBezTo>
                    <a:pt x="2314361" y="333550"/>
                    <a:pt x="2415993" y="390548"/>
                    <a:pt x="2515720" y="450492"/>
                  </a:cubicBezTo>
                  <a:cubicBezTo>
                    <a:pt x="2536649" y="463195"/>
                    <a:pt x="2553247" y="481902"/>
                    <a:pt x="2563345" y="504165"/>
                  </a:cubicBezTo>
                  <a:cubicBezTo>
                    <a:pt x="2574394" y="530764"/>
                    <a:pt x="2563345" y="558219"/>
                    <a:pt x="2538580" y="576363"/>
                  </a:cubicBezTo>
                  <a:cubicBezTo>
                    <a:pt x="2511624" y="596218"/>
                    <a:pt x="2483049" y="595363"/>
                    <a:pt x="2454855" y="578833"/>
                  </a:cubicBezTo>
                  <a:cubicBezTo>
                    <a:pt x="2350334" y="519175"/>
                    <a:pt x="2246162" y="459358"/>
                    <a:pt x="2142340" y="399383"/>
                  </a:cubicBezTo>
                  <a:cubicBezTo>
                    <a:pt x="2097191" y="373354"/>
                    <a:pt x="2051852" y="347515"/>
                    <a:pt x="2004037" y="320060"/>
                  </a:cubicBezTo>
                  <a:lnTo>
                    <a:pt x="1912406" y="477661"/>
                  </a:lnTo>
                  <a:cubicBezTo>
                    <a:pt x="1935362" y="491340"/>
                    <a:pt x="1956412" y="504070"/>
                    <a:pt x="1977653" y="516325"/>
                  </a:cubicBezTo>
                  <a:lnTo>
                    <a:pt x="3355349" y="1309648"/>
                  </a:lnTo>
                  <a:cubicBezTo>
                    <a:pt x="3365476" y="1315852"/>
                    <a:pt x="3375973" y="1321435"/>
                    <a:pt x="3386781" y="1326367"/>
                  </a:cubicBezTo>
                  <a:cubicBezTo>
                    <a:pt x="3430310" y="1345056"/>
                    <a:pt x="3480940" y="1327440"/>
                    <a:pt x="3503367" y="1285803"/>
                  </a:cubicBezTo>
                  <a:cubicBezTo>
                    <a:pt x="3525770" y="1245520"/>
                    <a:pt x="3513812" y="1194853"/>
                    <a:pt x="3475745" y="1168767"/>
                  </a:cubicBezTo>
                  <a:cubicBezTo>
                    <a:pt x="3457457" y="1155752"/>
                    <a:pt x="3437645" y="1145302"/>
                    <a:pt x="3417737" y="1133998"/>
                  </a:cubicBezTo>
                  <a:lnTo>
                    <a:pt x="3022259" y="906004"/>
                  </a:lnTo>
                  <a:cubicBezTo>
                    <a:pt x="2992827" y="889094"/>
                    <a:pt x="2975873" y="864395"/>
                    <a:pt x="2981683" y="830006"/>
                  </a:cubicBezTo>
                  <a:cubicBezTo>
                    <a:pt x="2987112" y="797707"/>
                    <a:pt x="3007400" y="775003"/>
                    <a:pt x="3040643" y="772058"/>
                  </a:cubicBezTo>
                  <a:cubicBezTo>
                    <a:pt x="3059389" y="770848"/>
                    <a:pt x="3078092" y="775001"/>
                    <a:pt x="3094554" y="784027"/>
                  </a:cubicBezTo>
                  <a:cubicBezTo>
                    <a:pt x="3244478" y="869050"/>
                    <a:pt x="3393449" y="955023"/>
                    <a:pt x="3542705" y="1041660"/>
                  </a:cubicBezTo>
                  <a:cubicBezTo>
                    <a:pt x="3605285" y="1077759"/>
                    <a:pt x="3636812" y="1135993"/>
                    <a:pt x="3657577" y="1201921"/>
                  </a:cubicBezTo>
                  <a:lnTo>
                    <a:pt x="3657577" y="1280293"/>
                  </a:lnTo>
                  <a:cubicBezTo>
                    <a:pt x="3645290" y="1309648"/>
                    <a:pt x="3636717" y="1341282"/>
                    <a:pt x="3620144" y="1368071"/>
                  </a:cubicBezTo>
                  <a:cubicBezTo>
                    <a:pt x="3557091" y="1467824"/>
                    <a:pt x="3429079" y="1504593"/>
                    <a:pt x="3322487" y="1453569"/>
                  </a:cubicBezTo>
                  <a:cubicBezTo>
                    <a:pt x="3299151" y="1442454"/>
                    <a:pt x="3276672" y="1429439"/>
                    <a:pt x="3249716" y="1415095"/>
                  </a:cubicBezTo>
                  <a:cubicBezTo>
                    <a:pt x="3249240" y="1498027"/>
                    <a:pt x="3208187" y="1562246"/>
                    <a:pt x="3169897" y="1627794"/>
                  </a:cubicBezTo>
                  <a:cubicBezTo>
                    <a:pt x="3111794" y="1727161"/>
                    <a:pt x="3053692" y="1826623"/>
                    <a:pt x="2996923" y="1926750"/>
                  </a:cubicBezTo>
                  <a:cubicBezTo>
                    <a:pt x="2963871" y="1984984"/>
                    <a:pt x="2929486" y="2041507"/>
                    <a:pt x="2864144" y="2078746"/>
                  </a:cubicBezTo>
                  <a:cubicBezTo>
                    <a:pt x="2879956" y="2088246"/>
                    <a:pt x="2891386" y="2095751"/>
                    <a:pt x="2903006" y="2102496"/>
                  </a:cubicBezTo>
                  <a:cubicBezTo>
                    <a:pt x="3031213" y="2177068"/>
                    <a:pt x="3074456" y="2314910"/>
                    <a:pt x="3004829" y="2433086"/>
                  </a:cubicBezTo>
                  <a:cubicBezTo>
                    <a:pt x="2943011" y="2538628"/>
                    <a:pt x="2800803" y="2587457"/>
                    <a:pt x="2668787" y="2509084"/>
                  </a:cubicBezTo>
                  <a:cubicBezTo>
                    <a:pt x="2440187" y="2373618"/>
                    <a:pt x="2207777" y="2243092"/>
                    <a:pt x="1977081" y="2110095"/>
                  </a:cubicBezTo>
                  <a:lnTo>
                    <a:pt x="1390151" y="1771905"/>
                  </a:lnTo>
                  <a:cubicBezTo>
                    <a:pt x="1381197" y="1766775"/>
                    <a:pt x="1371672" y="1762405"/>
                    <a:pt x="1360718" y="1756705"/>
                  </a:cubicBezTo>
                  <a:cubicBezTo>
                    <a:pt x="1329476" y="1810569"/>
                    <a:pt x="1299282" y="1862817"/>
                    <a:pt x="1268231" y="1916491"/>
                  </a:cubicBezTo>
                  <a:cubicBezTo>
                    <a:pt x="1321475" y="1967979"/>
                    <a:pt x="1353956" y="2028018"/>
                    <a:pt x="1357766" y="2101736"/>
                  </a:cubicBezTo>
                  <a:cubicBezTo>
                    <a:pt x="1360285" y="2153059"/>
                    <a:pt x="1347562" y="2203983"/>
                    <a:pt x="1321190" y="2248127"/>
                  </a:cubicBezTo>
                  <a:cubicBezTo>
                    <a:pt x="1161297" y="2524442"/>
                    <a:pt x="1001308" y="2800726"/>
                    <a:pt x="841225" y="3076978"/>
                  </a:cubicBezTo>
                  <a:cubicBezTo>
                    <a:pt x="780741" y="3180715"/>
                    <a:pt x="671204" y="3227169"/>
                    <a:pt x="554522" y="3200475"/>
                  </a:cubicBezTo>
                  <a:cubicBezTo>
                    <a:pt x="534329" y="3195820"/>
                    <a:pt x="522709" y="3198195"/>
                    <a:pt x="514994" y="3217004"/>
                  </a:cubicBezTo>
                  <a:cubicBezTo>
                    <a:pt x="513184" y="3221374"/>
                    <a:pt x="509850" y="3224984"/>
                    <a:pt x="508040" y="3229354"/>
                  </a:cubicBezTo>
                  <a:cubicBezTo>
                    <a:pt x="455462" y="3357221"/>
                    <a:pt x="363927" y="3445853"/>
                    <a:pt x="237721" y="3501712"/>
                  </a:cubicBezTo>
                  <a:cubicBezTo>
                    <a:pt x="199621" y="3518431"/>
                    <a:pt x="165521" y="3542845"/>
                    <a:pt x="129612" y="3563745"/>
                  </a:cubicBezTo>
                  <a:cubicBezTo>
                    <a:pt x="68271" y="3599559"/>
                    <a:pt x="43030" y="3594714"/>
                    <a:pt x="167" y="3538950"/>
                  </a:cubicBezTo>
                  <a:close/>
                  <a:moveTo>
                    <a:pt x="775502" y="1807624"/>
                  </a:moveTo>
                  <a:cubicBezTo>
                    <a:pt x="730928" y="1810334"/>
                    <a:pt x="690932" y="1835849"/>
                    <a:pt x="669775" y="1875072"/>
                  </a:cubicBezTo>
                  <a:cubicBezTo>
                    <a:pt x="510707" y="2150311"/>
                    <a:pt x="351608" y="2425487"/>
                    <a:pt x="192477" y="2700599"/>
                  </a:cubicBezTo>
                  <a:cubicBezTo>
                    <a:pt x="155806" y="2764152"/>
                    <a:pt x="173427" y="2828655"/>
                    <a:pt x="236482" y="2865609"/>
                  </a:cubicBezTo>
                  <a:cubicBezTo>
                    <a:pt x="340877" y="2926598"/>
                    <a:pt x="445842" y="2987016"/>
                    <a:pt x="551379" y="3046864"/>
                  </a:cubicBezTo>
                  <a:cubicBezTo>
                    <a:pt x="616911" y="3084008"/>
                    <a:pt x="681967" y="3066909"/>
                    <a:pt x="719591" y="3002121"/>
                  </a:cubicBezTo>
                  <a:cubicBezTo>
                    <a:pt x="878658" y="2728338"/>
                    <a:pt x="1037249" y="2454302"/>
                    <a:pt x="1195364" y="2180013"/>
                  </a:cubicBezTo>
                  <a:cubicBezTo>
                    <a:pt x="1233941" y="2113515"/>
                    <a:pt x="1216605" y="2048727"/>
                    <a:pt x="1150025" y="2009873"/>
                  </a:cubicBezTo>
                  <a:cubicBezTo>
                    <a:pt x="1046520" y="1949455"/>
                    <a:pt x="942539" y="1889733"/>
                    <a:pt x="838082" y="1830708"/>
                  </a:cubicBezTo>
                  <a:cubicBezTo>
                    <a:pt x="818936" y="1819878"/>
                    <a:pt x="796457" y="1815224"/>
                    <a:pt x="775502" y="1807624"/>
                  </a:cubicBezTo>
                  <a:close/>
                  <a:moveTo>
                    <a:pt x="1009246" y="1386311"/>
                  </a:moveTo>
                  <a:cubicBezTo>
                    <a:pt x="1022200" y="1394480"/>
                    <a:pt x="1031820" y="1401035"/>
                    <a:pt x="1042012" y="1406830"/>
                  </a:cubicBezTo>
                  <a:lnTo>
                    <a:pt x="2611637" y="2311110"/>
                  </a:lnTo>
                  <a:cubicBezTo>
                    <a:pt x="2661071" y="2339609"/>
                    <a:pt x="2709935" y="2369248"/>
                    <a:pt x="2760417" y="2395657"/>
                  </a:cubicBezTo>
                  <a:cubicBezTo>
                    <a:pt x="2803360" y="2419273"/>
                    <a:pt x="2857364" y="2403866"/>
                    <a:pt x="2881289" y="2361173"/>
                  </a:cubicBezTo>
                  <a:cubicBezTo>
                    <a:pt x="2906348" y="2319397"/>
                    <a:pt x="2893712" y="2265331"/>
                    <a:pt x="2852714" y="2238912"/>
                  </a:cubicBezTo>
                  <a:cubicBezTo>
                    <a:pt x="2840141" y="2230172"/>
                    <a:pt x="2826425" y="2222762"/>
                    <a:pt x="2813090" y="2215067"/>
                  </a:cubicBezTo>
                  <a:lnTo>
                    <a:pt x="1323380" y="1357241"/>
                  </a:lnTo>
                  <a:cubicBezTo>
                    <a:pt x="1249657" y="1314778"/>
                    <a:pt x="1175838" y="1272504"/>
                    <a:pt x="1100400" y="1229185"/>
                  </a:cubicBezTo>
                  <a:close/>
                  <a:moveTo>
                    <a:pt x="2193965" y="1681657"/>
                  </a:moveTo>
                  <a:cubicBezTo>
                    <a:pt x="2263688" y="1680232"/>
                    <a:pt x="2305979" y="1659808"/>
                    <a:pt x="2331887" y="1615824"/>
                  </a:cubicBezTo>
                  <a:cubicBezTo>
                    <a:pt x="2416088" y="1473328"/>
                    <a:pt x="2499908" y="1329597"/>
                    <a:pt x="2580871" y="1184726"/>
                  </a:cubicBezTo>
                  <a:cubicBezTo>
                    <a:pt x="2617447" y="1119368"/>
                    <a:pt x="2594492" y="1040710"/>
                    <a:pt x="2531246" y="1000716"/>
                  </a:cubicBezTo>
                  <a:cubicBezTo>
                    <a:pt x="2483621" y="970412"/>
                    <a:pt x="2433614" y="941913"/>
                    <a:pt x="2383037" y="915219"/>
                  </a:cubicBezTo>
                  <a:cubicBezTo>
                    <a:pt x="2314742" y="879690"/>
                    <a:pt x="2234923" y="900209"/>
                    <a:pt x="2195966" y="965757"/>
                  </a:cubicBezTo>
                  <a:cubicBezTo>
                    <a:pt x="2111860" y="1107493"/>
                    <a:pt x="2029850" y="1250749"/>
                    <a:pt x="1948316" y="1393245"/>
                  </a:cubicBezTo>
                  <a:cubicBezTo>
                    <a:pt x="1922503" y="1439794"/>
                    <a:pt x="1920788" y="1492043"/>
                    <a:pt x="1953173" y="1532131"/>
                  </a:cubicBezTo>
                  <a:cubicBezTo>
                    <a:pt x="2018991" y="1614399"/>
                    <a:pt x="2114241" y="1651448"/>
                    <a:pt x="2193965" y="1681657"/>
                  </a:cubicBezTo>
                  <a:close/>
                  <a:moveTo>
                    <a:pt x="2436853" y="1752905"/>
                  </a:moveTo>
                  <a:cubicBezTo>
                    <a:pt x="2442568" y="1808764"/>
                    <a:pt x="2467142" y="1849898"/>
                    <a:pt x="2513053" y="1877637"/>
                  </a:cubicBezTo>
                  <a:cubicBezTo>
                    <a:pt x="2556804" y="1903983"/>
                    <a:pt x="2601032" y="1929315"/>
                    <a:pt x="2645736" y="1953635"/>
                  </a:cubicBezTo>
                  <a:cubicBezTo>
                    <a:pt x="2720793" y="1994864"/>
                    <a:pt x="2802899" y="1973964"/>
                    <a:pt x="2845761" y="1900341"/>
                  </a:cubicBezTo>
                  <a:cubicBezTo>
                    <a:pt x="2926851" y="1763798"/>
                    <a:pt x="3006670" y="1626495"/>
                    <a:pt x="3085220" y="1488433"/>
                  </a:cubicBezTo>
                  <a:cubicBezTo>
                    <a:pt x="3127987" y="1413480"/>
                    <a:pt x="3105889" y="1332827"/>
                    <a:pt x="3032356" y="1288938"/>
                  </a:cubicBezTo>
                  <a:cubicBezTo>
                    <a:pt x="2989779" y="1263099"/>
                    <a:pt x="2946631" y="1238400"/>
                    <a:pt x="2902816" y="1214365"/>
                  </a:cubicBezTo>
                  <a:cubicBezTo>
                    <a:pt x="2825378" y="1171712"/>
                    <a:pt x="2744320" y="1192611"/>
                    <a:pt x="2699933" y="1268134"/>
                  </a:cubicBezTo>
                  <a:cubicBezTo>
                    <a:pt x="2619415" y="1405057"/>
                    <a:pt x="2540040" y="1542549"/>
                    <a:pt x="2461808" y="1680612"/>
                  </a:cubicBezTo>
                  <a:cubicBezTo>
                    <a:pt x="2449045" y="1701987"/>
                    <a:pt x="2444854" y="1728586"/>
                    <a:pt x="2436853" y="1752905"/>
                  </a:cubicBezTo>
                  <a:close/>
                  <a:moveTo>
                    <a:pt x="1788581" y="1460598"/>
                  </a:moveTo>
                  <a:cubicBezTo>
                    <a:pt x="1787724" y="1373106"/>
                    <a:pt x="1832206" y="1307653"/>
                    <a:pt x="1871544" y="1240110"/>
                  </a:cubicBezTo>
                  <a:cubicBezTo>
                    <a:pt x="1919931" y="1157082"/>
                    <a:pt x="1967461" y="1073579"/>
                    <a:pt x="2016038" y="990647"/>
                  </a:cubicBezTo>
                  <a:cubicBezTo>
                    <a:pt x="2058329" y="918259"/>
                    <a:pt x="2092238" y="839506"/>
                    <a:pt x="2174725" y="794287"/>
                  </a:cubicBezTo>
                  <a:lnTo>
                    <a:pt x="1840874" y="601822"/>
                  </a:lnTo>
                  <a:lnTo>
                    <a:pt x="1619703" y="983427"/>
                  </a:lnTo>
                  <a:cubicBezTo>
                    <a:pt x="1710857" y="1074434"/>
                    <a:pt x="1718668" y="1138177"/>
                    <a:pt x="1654660" y="1248659"/>
                  </a:cubicBezTo>
                  <a:cubicBezTo>
                    <a:pt x="1635800" y="1281338"/>
                    <a:pt x="1617036" y="1314113"/>
                    <a:pt x="1596462" y="1349832"/>
                  </a:cubicBezTo>
                  <a:close/>
                  <a:moveTo>
                    <a:pt x="402599" y="3125997"/>
                  </a:moveTo>
                  <a:lnTo>
                    <a:pt x="248198" y="3037364"/>
                  </a:lnTo>
                  <a:cubicBezTo>
                    <a:pt x="163235" y="3140532"/>
                    <a:pt x="119801" y="3251963"/>
                    <a:pt x="149805" y="3386670"/>
                  </a:cubicBezTo>
                  <a:cubicBezTo>
                    <a:pt x="195049" y="3360165"/>
                    <a:pt x="240959" y="3333661"/>
                    <a:pt x="286298" y="3306397"/>
                  </a:cubicBezTo>
                  <a:cubicBezTo>
                    <a:pt x="295601" y="3301461"/>
                    <a:pt x="303598" y="3294397"/>
                    <a:pt x="309634" y="3285783"/>
                  </a:cubicBezTo>
                  <a:cubicBezTo>
                    <a:pt x="340781" y="3234104"/>
                    <a:pt x="370595" y="3181760"/>
                    <a:pt x="402599" y="3125997"/>
                  </a:cubicBezTo>
                  <a:close/>
                  <a:moveTo>
                    <a:pt x="1145549" y="1842678"/>
                  </a:moveTo>
                  <a:lnTo>
                    <a:pt x="1237370" y="1684127"/>
                  </a:lnTo>
                  <a:lnTo>
                    <a:pt x="1078874" y="1592645"/>
                  </a:lnTo>
                  <a:lnTo>
                    <a:pt x="986862" y="1750625"/>
                  </a:lnTo>
                  <a:close/>
                  <a:moveTo>
                    <a:pt x="1313093" y="1187196"/>
                  </a:moveTo>
                  <a:lnTo>
                    <a:pt x="1472066" y="1278679"/>
                  </a:lnTo>
                  <a:cubicBezTo>
                    <a:pt x="1498259" y="1233365"/>
                    <a:pt x="1522929" y="1191756"/>
                    <a:pt x="1546646" y="1149577"/>
                  </a:cubicBezTo>
                  <a:cubicBezTo>
                    <a:pt x="1557791" y="1129723"/>
                    <a:pt x="1552838" y="1113383"/>
                    <a:pt x="1532264" y="1102078"/>
                  </a:cubicBezTo>
                  <a:cubicBezTo>
                    <a:pt x="1500164" y="1084029"/>
                    <a:pt x="1468351" y="1065504"/>
                    <a:pt x="1437014" y="1046790"/>
                  </a:cubicBezTo>
                  <a:cubicBezTo>
                    <a:pt x="1415106" y="1033965"/>
                    <a:pt x="1398914" y="1039000"/>
                    <a:pt x="1386626" y="1060660"/>
                  </a:cubicBezTo>
                  <a:cubicBezTo>
                    <a:pt x="1363004" y="1101413"/>
                    <a:pt x="1339192" y="1142642"/>
                    <a:pt x="1313379" y="1186911"/>
                  </a:cubicBezTo>
                  <a:close/>
                </a:path>
              </a:pathLst>
            </a:custGeom>
            <a:grpFill/>
            <a:ln w="9525" cap="flat">
              <a:noFill/>
              <a:prstDash val="solid"/>
              <a:miter/>
            </a:ln>
          </p:spPr>
          <p:txBody>
            <a:bodyPr rtlCol="0" anchor="ctr"/>
            <a:lstStyle/>
            <a:p>
              <a:endParaRPr lang="en-RO"/>
            </a:p>
          </p:txBody>
        </p:sp>
        <p:sp>
          <p:nvSpPr>
            <p:cNvPr id="77" name="Freeform 76">
              <a:extLst>
                <a:ext uri="{FF2B5EF4-FFF2-40B4-BE49-F238E27FC236}">
                  <a16:creationId xmlns:a16="http://schemas.microsoft.com/office/drawing/2014/main" id="{978AA458-D624-3E40-83E7-8A741A5A602E}"/>
                </a:ext>
              </a:extLst>
            </p:cNvPr>
            <p:cNvSpPr/>
            <p:nvPr/>
          </p:nvSpPr>
          <p:spPr>
            <a:xfrm>
              <a:off x="5445061" y="2248274"/>
              <a:ext cx="142025" cy="141363"/>
            </a:xfrm>
            <a:custGeom>
              <a:avLst/>
              <a:gdLst>
                <a:gd name="connsiteX0" fmla="*/ 142185 w 142025"/>
                <a:gd name="connsiteY0" fmla="*/ 69698 h 141363"/>
                <a:gd name="connsiteX1" fmla="*/ 72283 w 142025"/>
                <a:gd name="connsiteY1" fmla="*/ 141512 h 141363"/>
                <a:gd name="connsiteX2" fmla="*/ 70462 w 142025"/>
                <a:gd name="connsiteY2" fmla="*/ 141516 h 141363"/>
                <a:gd name="connsiteX3" fmla="*/ 167 w 142025"/>
                <a:gd name="connsiteY3" fmla="*/ 70837 h 141363"/>
                <a:gd name="connsiteX4" fmla="*/ 72462 w 142025"/>
                <a:gd name="connsiteY4" fmla="*/ 159 h 141363"/>
                <a:gd name="connsiteX5" fmla="*/ 142185 w 142025"/>
                <a:gd name="connsiteY5" fmla="*/ 69126 h 141363"/>
                <a:gd name="connsiteX6" fmla="*/ 142185 w 142025"/>
                <a:gd name="connsiteY6" fmla="*/ 69697 h 141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025" h="141363">
                  <a:moveTo>
                    <a:pt x="142185" y="69698"/>
                  </a:moveTo>
                  <a:cubicBezTo>
                    <a:pt x="142766" y="108780"/>
                    <a:pt x="111470" y="140933"/>
                    <a:pt x="72283" y="141512"/>
                  </a:cubicBezTo>
                  <a:cubicBezTo>
                    <a:pt x="71676" y="141521"/>
                    <a:pt x="71069" y="141522"/>
                    <a:pt x="70462" y="141516"/>
                  </a:cubicBezTo>
                  <a:cubicBezTo>
                    <a:pt x="32091" y="139944"/>
                    <a:pt x="1432" y="109118"/>
                    <a:pt x="167" y="70837"/>
                  </a:cubicBezTo>
                  <a:cubicBezTo>
                    <a:pt x="586" y="31420"/>
                    <a:pt x="32939" y="-210"/>
                    <a:pt x="72462" y="159"/>
                  </a:cubicBezTo>
                  <a:cubicBezTo>
                    <a:pt x="110811" y="2"/>
                    <a:pt x="142027" y="30879"/>
                    <a:pt x="142185" y="69126"/>
                  </a:cubicBezTo>
                  <a:cubicBezTo>
                    <a:pt x="142186" y="69317"/>
                    <a:pt x="142186" y="69507"/>
                    <a:pt x="142185" y="69697"/>
                  </a:cubicBezTo>
                  <a:close/>
                </a:path>
              </a:pathLst>
            </a:custGeom>
            <a:grpFill/>
            <a:ln w="9525" cap="flat">
              <a:noFill/>
              <a:prstDash val="solid"/>
              <a:miter/>
            </a:ln>
          </p:spPr>
          <p:txBody>
            <a:bodyPr rtlCol="0" anchor="ctr"/>
            <a:lstStyle/>
            <a:p>
              <a:endParaRPr lang="en-RO"/>
            </a:p>
          </p:txBody>
        </p:sp>
      </p:grpSp>
      <p:sp>
        <p:nvSpPr>
          <p:cNvPr id="84" name="Rounded Rectangle 83">
            <a:extLst>
              <a:ext uri="{FF2B5EF4-FFF2-40B4-BE49-F238E27FC236}">
                <a16:creationId xmlns:a16="http://schemas.microsoft.com/office/drawing/2014/main" id="{D84AC2C8-87B3-EA45-8573-93ED860097FD}"/>
              </a:ext>
            </a:extLst>
          </p:cNvPr>
          <p:cNvSpPr/>
          <p:nvPr/>
        </p:nvSpPr>
        <p:spPr>
          <a:xfrm>
            <a:off x="758536" y="1647388"/>
            <a:ext cx="1418143" cy="568010"/>
          </a:xfrm>
          <a:prstGeom prst="roundRect">
            <a:avLst>
              <a:gd name="adj" fmla="val 14597"/>
            </a:avLst>
          </a:prstGeom>
          <a:solidFill>
            <a:srgbClr val="ED7D31"/>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latin typeface="Arial" panose="020B0604020202020204" pitchFamily="34" charset="0"/>
                <a:cs typeface="Arial" panose="020B0604020202020204" pitchFamily="34" charset="0"/>
              </a:rPr>
              <a:t>Anesthesia and blood collection</a:t>
            </a:r>
          </a:p>
        </p:txBody>
      </p:sp>
      <p:sp>
        <p:nvSpPr>
          <p:cNvPr id="85" name="Rounded Rectangle 84">
            <a:extLst>
              <a:ext uri="{FF2B5EF4-FFF2-40B4-BE49-F238E27FC236}">
                <a16:creationId xmlns:a16="http://schemas.microsoft.com/office/drawing/2014/main" id="{CE0C1913-3267-6B47-9340-99E1BAA8DB59}"/>
              </a:ext>
            </a:extLst>
          </p:cNvPr>
          <p:cNvSpPr/>
          <p:nvPr/>
        </p:nvSpPr>
        <p:spPr>
          <a:xfrm>
            <a:off x="925976" y="5813740"/>
            <a:ext cx="1250704" cy="568010"/>
          </a:xfrm>
          <a:prstGeom prst="roundRect">
            <a:avLst>
              <a:gd name="adj" fmla="val 14597"/>
            </a:avLst>
          </a:prstGeom>
          <a:solidFill>
            <a:srgbClr val="90AAC5"/>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latin typeface="Arial" panose="020B0604020202020204" pitchFamily="34" charset="0"/>
                <a:cs typeface="Arial" panose="020B0604020202020204" pitchFamily="34" charset="0"/>
              </a:rPr>
              <a:t>Morphometric measures</a:t>
            </a:r>
          </a:p>
        </p:txBody>
      </p:sp>
      <p:sp>
        <p:nvSpPr>
          <p:cNvPr id="87" name="Rounded Rectangle 86">
            <a:extLst>
              <a:ext uri="{FF2B5EF4-FFF2-40B4-BE49-F238E27FC236}">
                <a16:creationId xmlns:a16="http://schemas.microsoft.com/office/drawing/2014/main" id="{F37EFB75-A7EB-D84A-A24E-A2C5DE4622AE}"/>
              </a:ext>
            </a:extLst>
          </p:cNvPr>
          <p:cNvSpPr/>
          <p:nvPr/>
        </p:nvSpPr>
        <p:spPr>
          <a:xfrm>
            <a:off x="3385452" y="5813740"/>
            <a:ext cx="1077067" cy="568010"/>
          </a:xfrm>
          <a:prstGeom prst="roundRect">
            <a:avLst>
              <a:gd name="adj" fmla="val 14597"/>
            </a:avLst>
          </a:prstGeom>
          <a:solidFill>
            <a:srgbClr val="3C6C9D"/>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latin typeface="Arial" panose="020B0604020202020204" pitchFamily="34" charset="0"/>
                <a:cs typeface="Arial" panose="020B0604020202020204" pitchFamily="34" charset="0"/>
              </a:rPr>
              <a:t>Tattooing</a:t>
            </a:r>
          </a:p>
        </p:txBody>
      </p:sp>
      <p:sp>
        <p:nvSpPr>
          <p:cNvPr id="88" name="Rounded Rectangle 87">
            <a:extLst>
              <a:ext uri="{FF2B5EF4-FFF2-40B4-BE49-F238E27FC236}">
                <a16:creationId xmlns:a16="http://schemas.microsoft.com/office/drawing/2014/main" id="{64751AD0-5001-9547-AE3E-537905468E13}"/>
              </a:ext>
            </a:extLst>
          </p:cNvPr>
          <p:cNvSpPr/>
          <p:nvPr/>
        </p:nvSpPr>
        <p:spPr>
          <a:xfrm>
            <a:off x="5239072" y="5813740"/>
            <a:ext cx="1257856" cy="568010"/>
          </a:xfrm>
          <a:prstGeom prst="roundRect">
            <a:avLst>
              <a:gd name="adj" fmla="val 14597"/>
            </a:avLst>
          </a:prstGeom>
          <a:solidFill>
            <a:srgbClr val="DBE4EB"/>
          </a:solidFill>
          <a:ln w="190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a:solidFill>
                  <a:srgbClr val="3C6C9D"/>
                </a:solidFill>
                <a:latin typeface="Arial" panose="020B0604020202020204" pitchFamily="34" charset="0"/>
                <a:cs typeface="Arial" panose="020B0604020202020204" pitchFamily="34" charset="0"/>
              </a:rPr>
              <a:t>Necropsy stations</a:t>
            </a:r>
          </a:p>
        </p:txBody>
      </p:sp>
    </p:spTree>
    <p:extLst>
      <p:ext uri="{BB962C8B-B14F-4D97-AF65-F5344CB8AC3E}">
        <p14:creationId xmlns:p14="http://schemas.microsoft.com/office/powerpoint/2010/main" val="3956447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5">
            <a:extLst>
              <a:ext uri="{FF2B5EF4-FFF2-40B4-BE49-F238E27FC236}">
                <a16:creationId xmlns:a16="http://schemas.microsoft.com/office/drawing/2014/main" id="{1A0B06DC-1895-9E45-9BEE-D63C1C22EB3E}"/>
              </a:ext>
            </a:extLst>
          </p:cNvPr>
          <p:cNvGrpSpPr>
            <a:grpSpLocks noChangeAspect="1"/>
          </p:cNvGrpSpPr>
          <p:nvPr/>
        </p:nvGrpSpPr>
        <p:grpSpPr>
          <a:xfrm>
            <a:off x="7392295" y="1529901"/>
            <a:ext cx="900000" cy="1440000"/>
            <a:chOff x="3429000" y="1600200"/>
            <a:chExt cx="2286000" cy="3657600"/>
          </a:xfrm>
          <a:solidFill>
            <a:schemeClr val="bg1"/>
          </a:solidFill>
        </p:grpSpPr>
        <p:sp>
          <p:nvSpPr>
            <p:cNvPr id="3" name="Freeform 2">
              <a:extLst>
                <a:ext uri="{FF2B5EF4-FFF2-40B4-BE49-F238E27FC236}">
                  <a16:creationId xmlns:a16="http://schemas.microsoft.com/office/drawing/2014/main" id="{075C4216-54A6-5049-9FFD-442C7B3A6440}"/>
                </a:ext>
              </a:extLst>
            </p:cNvPr>
            <p:cNvSpPr/>
            <p:nvPr/>
          </p:nvSpPr>
          <p:spPr>
            <a:xfrm>
              <a:off x="3429427" y="1600200"/>
              <a:ext cx="2286619" cy="3657647"/>
            </a:xfrm>
            <a:custGeom>
              <a:avLst/>
              <a:gdLst>
                <a:gd name="connsiteX0" fmla="*/ 2094025 w 2286619"/>
                <a:gd name="connsiteY0" fmla="*/ 160 h 3657647"/>
                <a:gd name="connsiteX1" fmla="*/ 2127648 w 2286619"/>
                <a:gd name="connsiteY1" fmla="*/ 11209 h 3657647"/>
                <a:gd name="connsiteX2" fmla="*/ 2286715 w 2286619"/>
                <a:gd name="connsiteY2" fmla="*/ 222378 h 3657647"/>
                <a:gd name="connsiteX3" fmla="*/ 2286715 w 2286619"/>
                <a:gd name="connsiteY3" fmla="*/ 247333 h 3657647"/>
                <a:gd name="connsiteX4" fmla="*/ 2286715 w 2286619"/>
                <a:gd name="connsiteY4" fmla="*/ 3411919 h 3657647"/>
                <a:gd name="connsiteX5" fmla="*/ 2129267 w 2286619"/>
                <a:gd name="connsiteY5" fmla="*/ 3645282 h 3657647"/>
                <a:gd name="connsiteX6" fmla="*/ 2048686 w 2286619"/>
                <a:gd name="connsiteY6" fmla="*/ 3657283 h 3657647"/>
                <a:gd name="connsiteX7" fmla="*/ 237793 w 2286619"/>
                <a:gd name="connsiteY7" fmla="*/ 3657283 h 3657647"/>
                <a:gd name="connsiteX8" fmla="*/ 906 w 2286619"/>
                <a:gd name="connsiteY8" fmla="*/ 3421349 h 3657647"/>
                <a:gd name="connsiteX9" fmla="*/ 906 w 2286619"/>
                <a:gd name="connsiteY9" fmla="*/ 874745 h 3657647"/>
                <a:gd name="connsiteX10" fmla="*/ 1763 w 2286619"/>
                <a:gd name="connsiteY10" fmla="*/ 849790 h 3657647"/>
                <a:gd name="connsiteX11" fmla="*/ 58151 w 2286619"/>
                <a:gd name="connsiteY11" fmla="*/ 800641 h 3657647"/>
                <a:gd name="connsiteX12" fmla="*/ 114253 w 2286619"/>
                <a:gd name="connsiteY12" fmla="*/ 850075 h 3657647"/>
                <a:gd name="connsiteX13" fmla="*/ 115206 w 2286619"/>
                <a:gd name="connsiteY13" fmla="*/ 889318 h 3657647"/>
                <a:gd name="connsiteX14" fmla="*/ 115206 w 2286619"/>
                <a:gd name="connsiteY14" fmla="*/ 3403918 h 3657647"/>
                <a:gd name="connsiteX15" fmla="*/ 253890 w 2286619"/>
                <a:gd name="connsiteY15" fmla="*/ 3543174 h 3657647"/>
                <a:gd name="connsiteX16" fmla="*/ 2036113 w 2286619"/>
                <a:gd name="connsiteY16" fmla="*/ 3543174 h 3657647"/>
                <a:gd name="connsiteX17" fmla="*/ 2172606 w 2286619"/>
                <a:gd name="connsiteY17" fmla="*/ 3405347 h 3657647"/>
                <a:gd name="connsiteX18" fmla="*/ 2172606 w 2286619"/>
                <a:gd name="connsiteY18" fmla="*/ 251715 h 3657647"/>
                <a:gd name="connsiteX19" fmla="*/ 2035541 w 2286619"/>
                <a:gd name="connsiteY19" fmla="*/ 114460 h 3657647"/>
                <a:gd name="connsiteX20" fmla="*/ 249699 w 2286619"/>
                <a:gd name="connsiteY20" fmla="*/ 114460 h 3657647"/>
                <a:gd name="connsiteX21" fmla="*/ 115206 w 2286619"/>
                <a:gd name="connsiteY21" fmla="*/ 250476 h 3657647"/>
                <a:gd name="connsiteX22" fmla="*/ 115206 w 2286619"/>
                <a:gd name="connsiteY22" fmla="*/ 600520 h 3657647"/>
                <a:gd name="connsiteX23" fmla="*/ 115206 w 2286619"/>
                <a:gd name="connsiteY23" fmla="*/ 629095 h 3657647"/>
                <a:gd name="connsiteX24" fmla="*/ 58056 w 2286619"/>
                <a:gd name="connsiteY24" fmla="*/ 685674 h 3657647"/>
                <a:gd name="connsiteX25" fmla="*/ 1746 w 2286619"/>
                <a:gd name="connsiteY25" fmla="*/ 630740 h 3657647"/>
                <a:gd name="connsiteX26" fmla="*/ 1763 w 2286619"/>
                <a:gd name="connsiteY26" fmla="*/ 628524 h 3657647"/>
                <a:gd name="connsiteX27" fmla="*/ 3382 w 2286619"/>
                <a:gd name="connsiteY27" fmla="*/ 210757 h 3657647"/>
                <a:gd name="connsiteX28" fmla="*/ 151496 w 2286619"/>
                <a:gd name="connsiteY28" fmla="*/ 14447 h 3657647"/>
                <a:gd name="connsiteX29" fmla="*/ 187024 w 2286619"/>
                <a:gd name="connsiteY29" fmla="*/ 350 h 365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86619" h="3657647">
                  <a:moveTo>
                    <a:pt x="2094025" y="160"/>
                  </a:moveTo>
                  <a:lnTo>
                    <a:pt x="2127648" y="11209"/>
                  </a:lnTo>
                  <a:cubicBezTo>
                    <a:pt x="2220124" y="40691"/>
                    <a:pt x="2283900" y="125357"/>
                    <a:pt x="2286715" y="222378"/>
                  </a:cubicBezTo>
                  <a:cubicBezTo>
                    <a:pt x="2286715" y="230664"/>
                    <a:pt x="2286715" y="239047"/>
                    <a:pt x="2286715" y="247333"/>
                  </a:cubicBezTo>
                  <a:lnTo>
                    <a:pt x="2286715" y="3411919"/>
                  </a:lnTo>
                  <a:cubicBezTo>
                    <a:pt x="2286715" y="3527267"/>
                    <a:pt x="2229089" y="3613849"/>
                    <a:pt x="2129267" y="3645282"/>
                  </a:cubicBezTo>
                  <a:cubicBezTo>
                    <a:pt x="2103143" y="3653224"/>
                    <a:pt x="2075990" y="3657268"/>
                    <a:pt x="2048686" y="3657283"/>
                  </a:cubicBezTo>
                  <a:cubicBezTo>
                    <a:pt x="1445118" y="3657982"/>
                    <a:pt x="841487" y="3657982"/>
                    <a:pt x="237793" y="3657283"/>
                  </a:cubicBezTo>
                  <a:cubicBezTo>
                    <a:pt x="99394" y="3657283"/>
                    <a:pt x="906" y="3559271"/>
                    <a:pt x="906" y="3421349"/>
                  </a:cubicBezTo>
                  <a:cubicBezTo>
                    <a:pt x="906" y="2572481"/>
                    <a:pt x="906" y="1723613"/>
                    <a:pt x="906" y="874745"/>
                  </a:cubicBezTo>
                  <a:cubicBezTo>
                    <a:pt x="379" y="866418"/>
                    <a:pt x="666" y="858060"/>
                    <a:pt x="1763" y="849790"/>
                  </a:cubicBezTo>
                  <a:cubicBezTo>
                    <a:pt x="7764" y="819024"/>
                    <a:pt x="26623" y="800545"/>
                    <a:pt x="58151" y="800641"/>
                  </a:cubicBezTo>
                  <a:cubicBezTo>
                    <a:pt x="89679" y="800736"/>
                    <a:pt x="108824" y="819691"/>
                    <a:pt x="114253" y="850075"/>
                  </a:cubicBezTo>
                  <a:cubicBezTo>
                    <a:pt x="115668" y="863107"/>
                    <a:pt x="115987" y="876234"/>
                    <a:pt x="115206" y="889318"/>
                  </a:cubicBezTo>
                  <a:lnTo>
                    <a:pt x="115206" y="3403918"/>
                  </a:lnTo>
                  <a:cubicBezTo>
                    <a:pt x="115206" y="3501169"/>
                    <a:pt x="157021" y="3543174"/>
                    <a:pt x="253890" y="3543174"/>
                  </a:cubicBezTo>
                  <a:lnTo>
                    <a:pt x="2036113" y="3543174"/>
                  </a:lnTo>
                  <a:cubicBezTo>
                    <a:pt x="2130601" y="3543174"/>
                    <a:pt x="2172606" y="3500788"/>
                    <a:pt x="2172606" y="3405347"/>
                  </a:cubicBezTo>
                  <a:lnTo>
                    <a:pt x="2172606" y="251715"/>
                  </a:lnTo>
                  <a:cubicBezTo>
                    <a:pt x="2172606" y="157036"/>
                    <a:pt x="2130124" y="114460"/>
                    <a:pt x="2035541" y="114460"/>
                  </a:cubicBezTo>
                  <a:lnTo>
                    <a:pt x="249699" y="114460"/>
                  </a:lnTo>
                  <a:cubicBezTo>
                    <a:pt x="157592" y="114460"/>
                    <a:pt x="115301" y="157322"/>
                    <a:pt x="115206" y="250476"/>
                  </a:cubicBezTo>
                  <a:lnTo>
                    <a:pt x="115206" y="600520"/>
                  </a:lnTo>
                  <a:cubicBezTo>
                    <a:pt x="115206" y="610045"/>
                    <a:pt x="115206" y="619570"/>
                    <a:pt x="115206" y="629095"/>
                  </a:cubicBezTo>
                  <a:cubicBezTo>
                    <a:pt x="112539" y="662909"/>
                    <a:pt x="89012" y="686245"/>
                    <a:pt x="58056" y="685674"/>
                  </a:cubicBezTo>
                  <a:cubicBezTo>
                    <a:pt x="27337" y="686054"/>
                    <a:pt x="2126" y="661459"/>
                    <a:pt x="1746" y="630740"/>
                  </a:cubicBezTo>
                  <a:cubicBezTo>
                    <a:pt x="1737" y="630001"/>
                    <a:pt x="1743" y="629262"/>
                    <a:pt x="1763" y="628524"/>
                  </a:cubicBezTo>
                  <a:cubicBezTo>
                    <a:pt x="1096" y="489268"/>
                    <a:pt x="-2428" y="349822"/>
                    <a:pt x="3382" y="210757"/>
                  </a:cubicBezTo>
                  <a:cubicBezTo>
                    <a:pt x="7288" y="115507"/>
                    <a:pt x="62723" y="50166"/>
                    <a:pt x="151496" y="14447"/>
                  </a:cubicBezTo>
                  <a:lnTo>
                    <a:pt x="187024" y="350"/>
                  </a:lnTo>
                  <a:close/>
                </a:path>
              </a:pathLst>
            </a:custGeom>
            <a:grpFill/>
            <a:ln w="9525" cap="flat">
              <a:noFill/>
              <a:prstDash val="solid"/>
              <a:miter/>
            </a:ln>
          </p:spPr>
          <p:txBody>
            <a:bodyPr rtlCol="0" anchor="ctr"/>
            <a:lstStyle/>
            <a:p>
              <a:endParaRPr lang="en-RO"/>
            </a:p>
          </p:txBody>
        </p:sp>
        <p:sp>
          <p:nvSpPr>
            <p:cNvPr id="4" name="Freeform 3">
              <a:extLst>
                <a:ext uri="{FF2B5EF4-FFF2-40B4-BE49-F238E27FC236}">
                  <a16:creationId xmlns:a16="http://schemas.microsoft.com/office/drawing/2014/main" id="{13809EBD-DF1B-114E-BD53-A2CB5877FB20}"/>
                </a:ext>
              </a:extLst>
            </p:cNvPr>
            <p:cNvSpPr/>
            <p:nvPr/>
          </p:nvSpPr>
          <p:spPr>
            <a:xfrm>
              <a:off x="3773043" y="1945334"/>
              <a:ext cx="1600199" cy="2969375"/>
            </a:xfrm>
            <a:custGeom>
              <a:avLst/>
              <a:gdLst>
                <a:gd name="connsiteX0" fmla="*/ 740664 w 1600199"/>
                <a:gd name="connsiteY0" fmla="*/ 228240 h 2969375"/>
                <a:gd name="connsiteX1" fmla="*/ 116205 w 1600199"/>
                <a:gd name="connsiteY1" fmla="*/ 228240 h 2969375"/>
                <a:gd name="connsiteX2" fmla="*/ 116205 w 1600199"/>
                <a:gd name="connsiteY2" fmla="*/ 1366953 h 2969375"/>
                <a:gd name="connsiteX3" fmla="*/ 286131 w 1600199"/>
                <a:gd name="connsiteY3" fmla="*/ 1366953 h 2969375"/>
                <a:gd name="connsiteX4" fmla="*/ 286131 w 1600199"/>
                <a:gd name="connsiteY4" fmla="*/ 1311232 h 2969375"/>
                <a:gd name="connsiteX5" fmla="*/ 343164 w 1600199"/>
                <a:gd name="connsiteY5" fmla="*/ 1255496 h 2969375"/>
                <a:gd name="connsiteX6" fmla="*/ 343948 w 1600199"/>
                <a:gd name="connsiteY6" fmla="*/ 1255511 h 2969375"/>
                <a:gd name="connsiteX7" fmla="*/ 399193 w 1600199"/>
                <a:gd name="connsiteY7" fmla="*/ 1309994 h 2969375"/>
                <a:gd name="connsiteX8" fmla="*/ 399193 w 1600199"/>
                <a:gd name="connsiteY8" fmla="*/ 1542118 h 2969375"/>
                <a:gd name="connsiteX9" fmla="*/ 344091 w 1600199"/>
                <a:gd name="connsiteY9" fmla="*/ 1597886 h 2969375"/>
                <a:gd name="connsiteX10" fmla="*/ 341471 w 1600199"/>
                <a:gd name="connsiteY10" fmla="*/ 1597839 h 2969375"/>
                <a:gd name="connsiteX11" fmla="*/ 285845 w 1600199"/>
                <a:gd name="connsiteY11" fmla="*/ 1539737 h 2969375"/>
                <a:gd name="connsiteX12" fmla="*/ 285845 w 1600199"/>
                <a:gd name="connsiteY12" fmla="*/ 1483825 h 2969375"/>
                <a:gd name="connsiteX13" fmla="*/ 76295 w 1600199"/>
                <a:gd name="connsiteY13" fmla="*/ 1483825 h 2969375"/>
                <a:gd name="connsiteX14" fmla="*/ 95 w 1600199"/>
                <a:gd name="connsiteY14" fmla="*/ 1406292 h 2969375"/>
                <a:gd name="connsiteX15" fmla="*/ 95 w 1600199"/>
                <a:gd name="connsiteY15" fmla="*/ 188520 h 2969375"/>
                <a:gd name="connsiteX16" fmla="*/ 77343 w 1600199"/>
                <a:gd name="connsiteY16" fmla="*/ 112320 h 2969375"/>
                <a:gd name="connsiteX17" fmla="*/ 698754 w 1600199"/>
                <a:gd name="connsiteY17" fmla="*/ 112320 h 2969375"/>
                <a:gd name="connsiteX18" fmla="*/ 741426 w 1600199"/>
                <a:gd name="connsiteY18" fmla="*/ 112320 h 2969375"/>
                <a:gd name="connsiteX19" fmla="*/ 803434 w 1600199"/>
                <a:gd name="connsiteY19" fmla="*/ 211 h 2969375"/>
                <a:gd name="connsiteX20" fmla="*/ 858965 w 1600199"/>
                <a:gd name="connsiteY20" fmla="*/ 112320 h 2969375"/>
                <a:gd name="connsiteX21" fmla="*/ 1519047 w 1600199"/>
                <a:gd name="connsiteY21" fmla="*/ 112320 h 2969375"/>
                <a:gd name="connsiteX22" fmla="*/ 1600295 w 1600199"/>
                <a:gd name="connsiteY22" fmla="*/ 191759 h 2969375"/>
                <a:gd name="connsiteX23" fmla="*/ 1600295 w 1600199"/>
                <a:gd name="connsiteY23" fmla="*/ 1405911 h 2969375"/>
                <a:gd name="connsiteX24" fmla="*/ 1520952 w 1600199"/>
                <a:gd name="connsiteY24" fmla="*/ 1483825 h 2969375"/>
                <a:gd name="connsiteX25" fmla="*/ 1314355 w 1600199"/>
                <a:gd name="connsiteY25" fmla="*/ 1483825 h 2969375"/>
                <a:gd name="connsiteX26" fmla="*/ 1314355 w 1600199"/>
                <a:gd name="connsiteY26" fmla="*/ 1542975 h 2969375"/>
                <a:gd name="connsiteX27" fmla="*/ 1259300 w 1600199"/>
                <a:gd name="connsiteY27" fmla="*/ 1597839 h 2969375"/>
                <a:gd name="connsiteX28" fmla="*/ 1201353 w 1600199"/>
                <a:gd name="connsiteY28" fmla="*/ 1545035 h 2969375"/>
                <a:gd name="connsiteX29" fmla="*/ 1201293 w 1600199"/>
                <a:gd name="connsiteY29" fmla="*/ 1542404 h 2969375"/>
                <a:gd name="connsiteX30" fmla="*/ 1201293 w 1600199"/>
                <a:gd name="connsiteY30" fmla="*/ 1310280 h 2969375"/>
                <a:gd name="connsiteX31" fmla="*/ 1256252 w 1600199"/>
                <a:gd name="connsiteY31" fmla="*/ 1255511 h 2969375"/>
                <a:gd name="connsiteX32" fmla="*/ 1314433 w 1600199"/>
                <a:gd name="connsiteY32" fmla="*/ 1310244 h 2969375"/>
                <a:gd name="connsiteX33" fmla="*/ 1314450 w 1600199"/>
                <a:gd name="connsiteY33" fmla="*/ 1310946 h 2969375"/>
                <a:gd name="connsiteX34" fmla="*/ 1314450 w 1600199"/>
                <a:gd name="connsiteY34" fmla="*/ 1366858 h 2969375"/>
                <a:gd name="connsiteX35" fmla="*/ 1483805 w 1600199"/>
                <a:gd name="connsiteY35" fmla="*/ 1366858 h 2969375"/>
                <a:gd name="connsiteX36" fmla="*/ 1483805 w 1600199"/>
                <a:gd name="connsiteY36" fmla="*/ 228335 h 2969375"/>
                <a:gd name="connsiteX37" fmla="*/ 859822 w 1600199"/>
                <a:gd name="connsiteY37" fmla="*/ 228335 h 2969375"/>
                <a:gd name="connsiteX38" fmla="*/ 859822 w 1600199"/>
                <a:gd name="connsiteY38" fmla="*/ 2053706 h 2969375"/>
                <a:gd name="connsiteX39" fmla="*/ 893636 w 1600199"/>
                <a:gd name="connsiteY39" fmla="*/ 2055230 h 2969375"/>
                <a:gd name="connsiteX40" fmla="*/ 1182910 w 1600199"/>
                <a:gd name="connsiteY40" fmla="*/ 2055230 h 2969375"/>
                <a:gd name="connsiteX41" fmla="*/ 1257110 w 1600199"/>
                <a:gd name="connsiteY41" fmla="*/ 2127239 h 2969375"/>
                <a:gd name="connsiteX42" fmla="*/ 1257110 w 1600199"/>
                <a:gd name="connsiteY42" fmla="*/ 2898764 h 2969375"/>
                <a:gd name="connsiteX43" fmla="*/ 1185101 w 1600199"/>
                <a:gd name="connsiteY43" fmla="*/ 2969535 h 2969375"/>
                <a:gd name="connsiteX44" fmla="*/ 645795 w 1600199"/>
                <a:gd name="connsiteY44" fmla="*/ 2969535 h 2969375"/>
                <a:gd name="connsiteX45" fmla="*/ 571024 w 1600199"/>
                <a:gd name="connsiteY45" fmla="*/ 2901145 h 2969375"/>
                <a:gd name="connsiteX46" fmla="*/ 412147 w 1600199"/>
                <a:gd name="connsiteY46" fmla="*/ 2741411 h 2969375"/>
                <a:gd name="connsiteX47" fmla="*/ 343472 w 1600199"/>
                <a:gd name="connsiteY47" fmla="*/ 2666926 h 2969375"/>
                <a:gd name="connsiteX48" fmla="*/ 343472 w 1600199"/>
                <a:gd name="connsiteY48" fmla="*/ 2127715 h 2969375"/>
                <a:gd name="connsiteX49" fmla="*/ 417386 w 1600199"/>
                <a:gd name="connsiteY49" fmla="*/ 2055420 h 2969375"/>
                <a:gd name="connsiteX50" fmla="*/ 741236 w 1600199"/>
                <a:gd name="connsiteY50" fmla="*/ 2055420 h 2969375"/>
                <a:gd name="connsiteX51" fmla="*/ 680942 w 1600199"/>
                <a:gd name="connsiteY51" fmla="*/ 2852853 h 2969375"/>
                <a:gd name="connsiteX52" fmla="*/ 1141381 w 1600199"/>
                <a:gd name="connsiteY52" fmla="*/ 2852853 h 2969375"/>
                <a:gd name="connsiteX53" fmla="*/ 1141381 w 1600199"/>
                <a:gd name="connsiteY53" fmla="*/ 2171911 h 2969375"/>
                <a:gd name="connsiteX54" fmla="*/ 458629 w 1600199"/>
                <a:gd name="connsiteY54" fmla="*/ 2171911 h 2969375"/>
                <a:gd name="connsiteX55" fmla="*/ 458629 w 1600199"/>
                <a:gd name="connsiteY55" fmla="*/ 2631588 h 2969375"/>
                <a:gd name="connsiteX56" fmla="*/ 680942 w 1600199"/>
                <a:gd name="connsiteY56" fmla="*/ 2852853 h 296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600199" h="2969375">
                  <a:moveTo>
                    <a:pt x="740664" y="228240"/>
                  </a:moveTo>
                  <a:lnTo>
                    <a:pt x="116205" y="228240"/>
                  </a:lnTo>
                  <a:lnTo>
                    <a:pt x="116205" y="1366953"/>
                  </a:lnTo>
                  <a:lnTo>
                    <a:pt x="286131" y="1366953"/>
                  </a:lnTo>
                  <a:cubicBezTo>
                    <a:pt x="286131" y="1348475"/>
                    <a:pt x="285083" y="1329806"/>
                    <a:pt x="286131" y="1311232"/>
                  </a:cubicBezTo>
                  <a:cubicBezTo>
                    <a:pt x="286489" y="1280092"/>
                    <a:pt x="312024" y="1255138"/>
                    <a:pt x="343164" y="1255496"/>
                  </a:cubicBezTo>
                  <a:cubicBezTo>
                    <a:pt x="343425" y="1255499"/>
                    <a:pt x="343687" y="1255504"/>
                    <a:pt x="343948" y="1255511"/>
                  </a:cubicBezTo>
                  <a:cubicBezTo>
                    <a:pt x="374227" y="1255352"/>
                    <a:pt x="398931" y="1279715"/>
                    <a:pt x="399193" y="1309994"/>
                  </a:cubicBezTo>
                  <a:cubicBezTo>
                    <a:pt x="400590" y="1387337"/>
                    <a:pt x="400590" y="1464712"/>
                    <a:pt x="399193" y="1542118"/>
                  </a:cubicBezTo>
                  <a:cubicBezTo>
                    <a:pt x="399377" y="1572734"/>
                    <a:pt x="374707" y="1597702"/>
                    <a:pt x="344091" y="1597886"/>
                  </a:cubicBezTo>
                  <a:cubicBezTo>
                    <a:pt x="343218" y="1597891"/>
                    <a:pt x="342344" y="1597875"/>
                    <a:pt x="341471" y="1597839"/>
                  </a:cubicBezTo>
                  <a:cubicBezTo>
                    <a:pt x="310515" y="1597173"/>
                    <a:pt x="287750" y="1573836"/>
                    <a:pt x="285845" y="1539737"/>
                  </a:cubicBezTo>
                  <a:cubicBezTo>
                    <a:pt x="284893" y="1522211"/>
                    <a:pt x="285845" y="1504590"/>
                    <a:pt x="285845" y="1483825"/>
                  </a:cubicBezTo>
                  <a:lnTo>
                    <a:pt x="76295" y="1483825"/>
                  </a:lnTo>
                  <a:cubicBezTo>
                    <a:pt x="18479" y="1483825"/>
                    <a:pt x="95" y="1464775"/>
                    <a:pt x="95" y="1406292"/>
                  </a:cubicBezTo>
                  <a:lnTo>
                    <a:pt x="95" y="188520"/>
                  </a:lnTo>
                  <a:cubicBezTo>
                    <a:pt x="95" y="130418"/>
                    <a:pt x="18574" y="112320"/>
                    <a:pt x="77343" y="112320"/>
                  </a:cubicBezTo>
                  <a:cubicBezTo>
                    <a:pt x="284417" y="112320"/>
                    <a:pt x="491554" y="112320"/>
                    <a:pt x="698754" y="112320"/>
                  </a:cubicBezTo>
                  <a:lnTo>
                    <a:pt x="741426" y="112320"/>
                  </a:lnTo>
                  <a:cubicBezTo>
                    <a:pt x="747522" y="66124"/>
                    <a:pt x="727234" y="-1980"/>
                    <a:pt x="803434" y="211"/>
                  </a:cubicBezTo>
                  <a:cubicBezTo>
                    <a:pt x="871633" y="2592"/>
                    <a:pt x="853726" y="64791"/>
                    <a:pt x="858965" y="112320"/>
                  </a:cubicBezTo>
                  <a:lnTo>
                    <a:pt x="1519047" y="112320"/>
                  </a:lnTo>
                  <a:cubicBezTo>
                    <a:pt x="1582865" y="112320"/>
                    <a:pt x="1600295" y="129275"/>
                    <a:pt x="1600295" y="191759"/>
                  </a:cubicBezTo>
                  <a:lnTo>
                    <a:pt x="1600295" y="1405911"/>
                  </a:lnTo>
                  <a:cubicBezTo>
                    <a:pt x="1600295" y="1466013"/>
                    <a:pt x="1582103" y="1483730"/>
                    <a:pt x="1520952" y="1483825"/>
                  </a:cubicBezTo>
                  <a:lnTo>
                    <a:pt x="1314355" y="1483825"/>
                  </a:lnTo>
                  <a:cubicBezTo>
                    <a:pt x="1314355" y="1505637"/>
                    <a:pt x="1315498" y="1524402"/>
                    <a:pt x="1314355" y="1542975"/>
                  </a:cubicBezTo>
                  <a:cubicBezTo>
                    <a:pt x="1313178" y="1572848"/>
                    <a:pt x="1289177" y="1596766"/>
                    <a:pt x="1259300" y="1597839"/>
                  </a:cubicBezTo>
                  <a:cubicBezTo>
                    <a:pt x="1228717" y="1599260"/>
                    <a:pt x="1202773" y="1575619"/>
                    <a:pt x="1201353" y="1545035"/>
                  </a:cubicBezTo>
                  <a:cubicBezTo>
                    <a:pt x="1201312" y="1544159"/>
                    <a:pt x="1201292" y="1543281"/>
                    <a:pt x="1201293" y="1542404"/>
                  </a:cubicBezTo>
                  <a:cubicBezTo>
                    <a:pt x="1199960" y="1465061"/>
                    <a:pt x="1199960" y="1387686"/>
                    <a:pt x="1201293" y="1310280"/>
                  </a:cubicBezTo>
                  <a:cubicBezTo>
                    <a:pt x="1201450" y="1280023"/>
                    <a:pt x="1225995" y="1255563"/>
                    <a:pt x="1256252" y="1255511"/>
                  </a:cubicBezTo>
                  <a:cubicBezTo>
                    <a:pt x="1287433" y="1254559"/>
                    <a:pt x="1313481" y="1279064"/>
                    <a:pt x="1314433" y="1310244"/>
                  </a:cubicBezTo>
                  <a:cubicBezTo>
                    <a:pt x="1314440" y="1310478"/>
                    <a:pt x="1314446" y="1310712"/>
                    <a:pt x="1314450" y="1310946"/>
                  </a:cubicBezTo>
                  <a:cubicBezTo>
                    <a:pt x="1315784" y="1328568"/>
                    <a:pt x="1314450" y="1346475"/>
                    <a:pt x="1314450" y="1366858"/>
                  </a:cubicBezTo>
                  <a:lnTo>
                    <a:pt x="1483805" y="1366858"/>
                  </a:lnTo>
                  <a:lnTo>
                    <a:pt x="1483805" y="228335"/>
                  </a:lnTo>
                  <a:lnTo>
                    <a:pt x="859822" y="228335"/>
                  </a:lnTo>
                  <a:lnTo>
                    <a:pt x="859822" y="2053706"/>
                  </a:lnTo>
                  <a:cubicBezTo>
                    <a:pt x="870680" y="2053706"/>
                    <a:pt x="882110" y="2055230"/>
                    <a:pt x="893636" y="2055230"/>
                  </a:cubicBezTo>
                  <a:cubicBezTo>
                    <a:pt x="990029" y="2055230"/>
                    <a:pt x="1086422" y="2055230"/>
                    <a:pt x="1182910" y="2055230"/>
                  </a:cubicBezTo>
                  <a:cubicBezTo>
                    <a:pt x="1237012" y="2055230"/>
                    <a:pt x="1257110" y="2074280"/>
                    <a:pt x="1257110" y="2127239"/>
                  </a:cubicBezTo>
                  <a:cubicBezTo>
                    <a:pt x="1257110" y="2384414"/>
                    <a:pt x="1257110" y="2641589"/>
                    <a:pt x="1257110" y="2898764"/>
                  </a:cubicBezTo>
                  <a:cubicBezTo>
                    <a:pt x="1257110" y="2949627"/>
                    <a:pt x="1236631" y="2969535"/>
                    <a:pt x="1185101" y="2969535"/>
                  </a:cubicBezTo>
                  <a:cubicBezTo>
                    <a:pt x="1005332" y="2969535"/>
                    <a:pt x="825564" y="2969535"/>
                    <a:pt x="645795" y="2969535"/>
                  </a:cubicBezTo>
                  <a:cubicBezTo>
                    <a:pt x="592931" y="2969535"/>
                    <a:pt x="575501" y="2953247"/>
                    <a:pt x="571024" y="2901145"/>
                  </a:cubicBezTo>
                  <a:cubicBezTo>
                    <a:pt x="565029" y="2815857"/>
                    <a:pt x="497401" y="2747865"/>
                    <a:pt x="412147" y="2741411"/>
                  </a:cubicBezTo>
                  <a:cubicBezTo>
                    <a:pt x="359664" y="2737030"/>
                    <a:pt x="343472" y="2719694"/>
                    <a:pt x="343472" y="2666926"/>
                  </a:cubicBezTo>
                  <a:cubicBezTo>
                    <a:pt x="343472" y="2487157"/>
                    <a:pt x="343472" y="2307420"/>
                    <a:pt x="343472" y="2127715"/>
                  </a:cubicBezTo>
                  <a:cubicBezTo>
                    <a:pt x="343472" y="2074661"/>
                    <a:pt x="363284" y="2055516"/>
                    <a:pt x="417386" y="2055420"/>
                  </a:cubicBezTo>
                  <a:cubicBezTo>
                    <a:pt x="524447" y="2055420"/>
                    <a:pt x="631412" y="2055420"/>
                    <a:pt x="741236" y="2055420"/>
                  </a:cubicBezTo>
                  <a:close/>
                  <a:moveTo>
                    <a:pt x="680942" y="2852853"/>
                  </a:moveTo>
                  <a:lnTo>
                    <a:pt x="1141381" y="2852853"/>
                  </a:lnTo>
                  <a:lnTo>
                    <a:pt x="1141381" y="2171911"/>
                  </a:lnTo>
                  <a:lnTo>
                    <a:pt x="458629" y="2171911"/>
                  </a:lnTo>
                  <a:lnTo>
                    <a:pt x="458629" y="2631588"/>
                  </a:lnTo>
                  <a:cubicBezTo>
                    <a:pt x="576167" y="2662449"/>
                    <a:pt x="650272" y="2737220"/>
                    <a:pt x="680942" y="2852853"/>
                  </a:cubicBezTo>
                  <a:close/>
                </a:path>
              </a:pathLst>
            </a:custGeom>
            <a:grpFill/>
            <a:ln w="9525" cap="flat">
              <a:noFill/>
              <a:prstDash val="solid"/>
              <a:miter/>
            </a:ln>
          </p:spPr>
          <p:txBody>
            <a:bodyPr rtlCol="0" anchor="ctr"/>
            <a:lstStyle/>
            <a:p>
              <a:endParaRPr lang="en-RO"/>
            </a:p>
          </p:txBody>
        </p:sp>
        <p:sp>
          <p:nvSpPr>
            <p:cNvPr id="5" name="Freeform 4">
              <a:extLst>
                <a:ext uri="{FF2B5EF4-FFF2-40B4-BE49-F238E27FC236}">
                  <a16:creationId xmlns:a16="http://schemas.microsoft.com/office/drawing/2014/main" id="{0C880332-CAC3-7040-8F60-19D7A9404648}"/>
                </a:ext>
              </a:extLst>
            </p:cNvPr>
            <p:cNvSpPr/>
            <p:nvPr/>
          </p:nvSpPr>
          <p:spPr>
            <a:xfrm>
              <a:off x="4287244" y="3200684"/>
              <a:ext cx="114876" cy="342330"/>
            </a:xfrm>
            <a:custGeom>
              <a:avLst/>
              <a:gdLst>
                <a:gd name="connsiteX0" fmla="*/ 434 w 114876"/>
                <a:gd name="connsiteY0" fmla="*/ 168086 h 342330"/>
                <a:gd name="connsiteX1" fmla="*/ 434 w 114876"/>
                <a:gd name="connsiteY1" fmla="*/ 60930 h 342330"/>
                <a:gd name="connsiteX2" fmla="*/ 57108 w 114876"/>
                <a:gd name="connsiteY2" fmla="*/ 161 h 342330"/>
                <a:gd name="connsiteX3" fmla="*/ 114258 w 114876"/>
                <a:gd name="connsiteY3" fmla="*/ 60263 h 342330"/>
                <a:gd name="connsiteX4" fmla="*/ 114258 w 114876"/>
                <a:gd name="connsiteY4" fmla="*/ 281624 h 342330"/>
                <a:gd name="connsiteX5" fmla="*/ 57870 w 114876"/>
                <a:gd name="connsiteY5" fmla="*/ 342489 h 342330"/>
                <a:gd name="connsiteX6" fmla="*/ 720 w 114876"/>
                <a:gd name="connsiteY6" fmla="*/ 282386 h 342330"/>
                <a:gd name="connsiteX7" fmla="*/ 434 w 114876"/>
                <a:gd name="connsiteY7" fmla="*/ 168086 h 342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876" h="342330">
                  <a:moveTo>
                    <a:pt x="434" y="168086"/>
                  </a:moveTo>
                  <a:cubicBezTo>
                    <a:pt x="434" y="132368"/>
                    <a:pt x="-328" y="96649"/>
                    <a:pt x="434" y="60930"/>
                  </a:cubicBezTo>
                  <a:cubicBezTo>
                    <a:pt x="1196" y="25211"/>
                    <a:pt x="24723" y="351"/>
                    <a:pt x="57108" y="161"/>
                  </a:cubicBezTo>
                  <a:cubicBezTo>
                    <a:pt x="89493" y="-30"/>
                    <a:pt x="114258" y="23783"/>
                    <a:pt x="114258" y="60263"/>
                  </a:cubicBezTo>
                  <a:cubicBezTo>
                    <a:pt x="115210" y="133987"/>
                    <a:pt x="115210" y="207774"/>
                    <a:pt x="114258" y="281624"/>
                  </a:cubicBezTo>
                  <a:cubicBezTo>
                    <a:pt x="114258" y="318105"/>
                    <a:pt x="90064" y="342299"/>
                    <a:pt x="57870" y="342489"/>
                  </a:cubicBezTo>
                  <a:cubicBezTo>
                    <a:pt x="25675" y="342680"/>
                    <a:pt x="1672" y="318772"/>
                    <a:pt x="720" y="282386"/>
                  </a:cubicBezTo>
                  <a:cubicBezTo>
                    <a:pt x="-423" y="244286"/>
                    <a:pt x="434" y="206186"/>
                    <a:pt x="434" y="168086"/>
                  </a:cubicBezTo>
                  <a:close/>
                </a:path>
              </a:pathLst>
            </a:custGeom>
            <a:grpFill/>
            <a:ln w="9525" cap="flat">
              <a:noFill/>
              <a:prstDash val="solid"/>
              <a:miter/>
            </a:ln>
          </p:spPr>
          <p:txBody>
            <a:bodyPr rtlCol="0" anchor="ctr"/>
            <a:lstStyle/>
            <a:p>
              <a:endParaRPr lang="en-RO"/>
            </a:p>
          </p:txBody>
        </p:sp>
        <p:sp>
          <p:nvSpPr>
            <p:cNvPr id="6" name="Freeform 5">
              <a:extLst>
                <a:ext uri="{FF2B5EF4-FFF2-40B4-BE49-F238E27FC236}">
                  <a16:creationId xmlns:a16="http://schemas.microsoft.com/office/drawing/2014/main" id="{FB1E87E8-54D9-7849-8D37-AEA12A6C202B}"/>
                </a:ext>
              </a:extLst>
            </p:cNvPr>
            <p:cNvSpPr/>
            <p:nvPr/>
          </p:nvSpPr>
          <p:spPr>
            <a:xfrm>
              <a:off x="4744402" y="3200859"/>
              <a:ext cx="114786" cy="342171"/>
            </a:xfrm>
            <a:custGeom>
              <a:avLst/>
              <a:gdLst>
                <a:gd name="connsiteX0" fmla="*/ 114586 w 114786"/>
                <a:gd name="connsiteY0" fmla="*/ 172388 h 342171"/>
                <a:gd name="connsiteX1" fmla="*/ 114586 w 114786"/>
                <a:gd name="connsiteY1" fmla="*/ 279545 h 342171"/>
                <a:gd name="connsiteX2" fmla="*/ 56293 w 114786"/>
                <a:gd name="connsiteY2" fmla="*/ 342314 h 342171"/>
                <a:gd name="connsiteX3" fmla="*/ 667 w 114786"/>
                <a:gd name="connsiteY3" fmla="*/ 280687 h 342171"/>
                <a:gd name="connsiteX4" fmla="*/ 667 w 114786"/>
                <a:gd name="connsiteY4" fmla="*/ 62851 h 342171"/>
                <a:gd name="connsiteX5" fmla="*/ 58769 w 114786"/>
                <a:gd name="connsiteY5" fmla="*/ 176 h 342171"/>
                <a:gd name="connsiteX6" fmla="*/ 114395 w 114786"/>
                <a:gd name="connsiteY6" fmla="*/ 61898 h 342171"/>
                <a:gd name="connsiteX7" fmla="*/ 114586 w 114786"/>
                <a:gd name="connsiteY7" fmla="*/ 172388 h 34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786" h="342171">
                  <a:moveTo>
                    <a:pt x="114586" y="172388"/>
                  </a:moveTo>
                  <a:cubicBezTo>
                    <a:pt x="114586" y="208107"/>
                    <a:pt x="115253" y="243826"/>
                    <a:pt x="114586" y="279545"/>
                  </a:cubicBezTo>
                  <a:cubicBezTo>
                    <a:pt x="113729" y="317645"/>
                    <a:pt x="89726" y="343076"/>
                    <a:pt x="56293" y="342314"/>
                  </a:cubicBezTo>
                  <a:cubicBezTo>
                    <a:pt x="22860" y="341552"/>
                    <a:pt x="1048" y="317359"/>
                    <a:pt x="667" y="280687"/>
                  </a:cubicBezTo>
                  <a:cubicBezTo>
                    <a:pt x="-95" y="208107"/>
                    <a:pt x="-95" y="135495"/>
                    <a:pt x="667" y="62851"/>
                  </a:cubicBezTo>
                  <a:cubicBezTo>
                    <a:pt x="667" y="24751"/>
                    <a:pt x="25146" y="-586"/>
                    <a:pt x="58769" y="176"/>
                  </a:cubicBezTo>
                  <a:cubicBezTo>
                    <a:pt x="92393" y="938"/>
                    <a:pt x="113538" y="25036"/>
                    <a:pt x="114395" y="61898"/>
                  </a:cubicBezTo>
                  <a:cubicBezTo>
                    <a:pt x="115253" y="98760"/>
                    <a:pt x="114586" y="135526"/>
                    <a:pt x="114586" y="172388"/>
                  </a:cubicBezTo>
                  <a:close/>
                </a:path>
              </a:pathLst>
            </a:custGeom>
            <a:grpFill/>
            <a:ln w="9525" cap="flat">
              <a:noFill/>
              <a:prstDash val="solid"/>
              <a:miter/>
            </a:ln>
          </p:spPr>
          <p:txBody>
            <a:bodyPr rtlCol="0" anchor="ctr"/>
            <a:lstStyle/>
            <a:p>
              <a:endParaRPr lang="en-RO"/>
            </a:p>
          </p:txBody>
        </p:sp>
        <p:sp>
          <p:nvSpPr>
            <p:cNvPr id="7" name="Freeform 6">
              <a:extLst>
                <a:ext uri="{FF2B5EF4-FFF2-40B4-BE49-F238E27FC236}">
                  <a16:creationId xmlns:a16="http://schemas.microsoft.com/office/drawing/2014/main" id="{E673DE40-006D-F04E-A479-9A7E3ABC57FB}"/>
                </a:ext>
              </a:extLst>
            </p:cNvPr>
            <p:cNvSpPr/>
            <p:nvPr/>
          </p:nvSpPr>
          <p:spPr>
            <a:xfrm>
              <a:off x="4350328" y="4229134"/>
              <a:ext cx="114308" cy="114303"/>
            </a:xfrm>
            <a:custGeom>
              <a:avLst/>
              <a:gdLst>
                <a:gd name="connsiteX0" fmla="*/ 51174 w 114308"/>
                <a:gd name="connsiteY0" fmla="*/ 114139 h 114303"/>
                <a:gd name="connsiteX1" fmla="*/ 424 w 114308"/>
                <a:gd name="connsiteY1" fmla="*/ 51237 h 114303"/>
                <a:gd name="connsiteX2" fmla="*/ 51936 w 114308"/>
                <a:gd name="connsiteY2" fmla="*/ 411 h 114303"/>
                <a:gd name="connsiteX3" fmla="*/ 114153 w 114308"/>
                <a:gd name="connsiteY3" fmla="*/ 51999 h 114303"/>
                <a:gd name="connsiteX4" fmla="*/ 62564 w 114308"/>
                <a:gd name="connsiteY4" fmla="*/ 114216 h 114303"/>
                <a:gd name="connsiteX5" fmla="*/ 51174 w 114308"/>
                <a:gd name="connsiteY5" fmla="*/ 114139 h 114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8" h="114303">
                  <a:moveTo>
                    <a:pt x="51174" y="114139"/>
                  </a:moveTo>
                  <a:cubicBezTo>
                    <a:pt x="19790" y="110784"/>
                    <a:pt x="-2932" y="82622"/>
                    <a:pt x="424" y="51237"/>
                  </a:cubicBezTo>
                  <a:cubicBezTo>
                    <a:pt x="3315" y="24197"/>
                    <a:pt x="24860" y="2940"/>
                    <a:pt x="51936" y="411"/>
                  </a:cubicBezTo>
                  <a:cubicBezTo>
                    <a:pt x="83362" y="-2524"/>
                    <a:pt x="111218" y="20573"/>
                    <a:pt x="114153" y="51999"/>
                  </a:cubicBezTo>
                  <a:cubicBezTo>
                    <a:pt x="117087" y="83426"/>
                    <a:pt x="93990" y="111281"/>
                    <a:pt x="62564" y="114216"/>
                  </a:cubicBezTo>
                  <a:cubicBezTo>
                    <a:pt x="58774" y="114570"/>
                    <a:pt x="54959" y="114544"/>
                    <a:pt x="51174" y="114139"/>
                  </a:cubicBezTo>
                  <a:close/>
                </a:path>
              </a:pathLst>
            </a:custGeom>
            <a:grpFill/>
            <a:ln w="9525"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DB823F11-F451-294D-B6CD-419CA0F36A9F}"/>
                </a:ext>
              </a:extLst>
            </p:cNvPr>
            <p:cNvSpPr/>
            <p:nvPr/>
          </p:nvSpPr>
          <p:spPr>
            <a:xfrm>
              <a:off x="4630011" y="4343114"/>
              <a:ext cx="114300" cy="114300"/>
            </a:xfrm>
            <a:custGeom>
              <a:avLst/>
              <a:gdLst>
                <a:gd name="connsiteX0" fmla="*/ 57241 w 114300"/>
                <a:gd name="connsiteY0" fmla="*/ 114460 h 114300"/>
                <a:gd name="connsiteX1" fmla="*/ 95 w 114300"/>
                <a:gd name="connsiteY1" fmla="*/ 57306 h 114300"/>
                <a:gd name="connsiteX2" fmla="*/ 57249 w 114300"/>
                <a:gd name="connsiteY2" fmla="*/ 160 h 114300"/>
                <a:gd name="connsiteX3" fmla="*/ 114395 w 114300"/>
                <a:gd name="connsiteY3" fmla="*/ 57313 h 114300"/>
                <a:gd name="connsiteX4" fmla="*/ 114391 w 114300"/>
                <a:gd name="connsiteY4" fmla="*/ 57976 h 114300"/>
                <a:gd name="connsiteX5" fmla="*/ 57241 w 114300"/>
                <a:gd name="connsiteY5" fmla="*/ 11446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 h="114300">
                  <a:moveTo>
                    <a:pt x="57241" y="114460"/>
                  </a:moveTo>
                  <a:cubicBezTo>
                    <a:pt x="25678" y="114457"/>
                    <a:pt x="93" y="88869"/>
                    <a:pt x="95" y="57306"/>
                  </a:cubicBezTo>
                  <a:cubicBezTo>
                    <a:pt x="98" y="25743"/>
                    <a:pt x="25686" y="157"/>
                    <a:pt x="57249" y="160"/>
                  </a:cubicBezTo>
                  <a:cubicBezTo>
                    <a:pt x="88812" y="162"/>
                    <a:pt x="114398" y="25750"/>
                    <a:pt x="114395" y="57313"/>
                  </a:cubicBezTo>
                  <a:cubicBezTo>
                    <a:pt x="114395" y="57534"/>
                    <a:pt x="114394" y="57755"/>
                    <a:pt x="114391" y="57976"/>
                  </a:cubicBezTo>
                  <a:cubicBezTo>
                    <a:pt x="114026" y="89279"/>
                    <a:pt x="88546" y="114462"/>
                    <a:pt x="57241" y="114460"/>
                  </a:cubicBezTo>
                  <a:close/>
                </a:path>
              </a:pathLst>
            </a:custGeom>
            <a:grpFill/>
            <a:ln w="9525" cap="flat">
              <a:noFill/>
              <a:prstDash val="solid"/>
              <a:miter/>
            </a:ln>
          </p:spPr>
          <p:txBody>
            <a:bodyPr rtlCol="0" anchor="ctr"/>
            <a:lstStyle/>
            <a:p>
              <a:endParaRPr lang="en-RO"/>
            </a:p>
          </p:txBody>
        </p:sp>
        <p:sp>
          <p:nvSpPr>
            <p:cNvPr id="9" name="Freeform 8">
              <a:extLst>
                <a:ext uri="{FF2B5EF4-FFF2-40B4-BE49-F238E27FC236}">
                  <a16:creationId xmlns:a16="http://schemas.microsoft.com/office/drawing/2014/main" id="{DA9E300A-85BD-0C43-A7E7-E34440A3CCFB}"/>
                </a:ext>
              </a:extLst>
            </p:cNvPr>
            <p:cNvSpPr/>
            <p:nvPr/>
          </p:nvSpPr>
          <p:spPr>
            <a:xfrm>
              <a:off x="4572965" y="4572285"/>
              <a:ext cx="114300" cy="114296"/>
            </a:xfrm>
            <a:custGeom>
              <a:avLst/>
              <a:gdLst>
                <a:gd name="connsiteX0" fmla="*/ 114382 w 114300"/>
                <a:gd name="connsiteY0" fmla="*/ 56072 h 114296"/>
                <a:gd name="connsiteX1" fmla="*/ 58480 w 114300"/>
                <a:gd name="connsiteY1" fmla="*/ 114442 h 114296"/>
                <a:gd name="connsiteX2" fmla="*/ 109 w 114300"/>
                <a:gd name="connsiteY2" fmla="*/ 58540 h 114296"/>
                <a:gd name="connsiteX3" fmla="*/ 56011 w 114300"/>
                <a:gd name="connsiteY3" fmla="*/ 169 h 114296"/>
                <a:gd name="connsiteX4" fmla="*/ 56566 w 114300"/>
                <a:gd name="connsiteY4" fmla="*/ 160 h 114296"/>
                <a:gd name="connsiteX5" fmla="*/ 114382 w 114300"/>
                <a:gd name="connsiteY5" fmla="*/ 56072 h 11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 h="114296">
                  <a:moveTo>
                    <a:pt x="114382" y="56072"/>
                  </a:moveTo>
                  <a:cubicBezTo>
                    <a:pt x="115064" y="87627"/>
                    <a:pt x="90036" y="113761"/>
                    <a:pt x="58480" y="114442"/>
                  </a:cubicBezTo>
                  <a:cubicBezTo>
                    <a:pt x="26924" y="115124"/>
                    <a:pt x="791" y="90096"/>
                    <a:pt x="109" y="58540"/>
                  </a:cubicBezTo>
                  <a:cubicBezTo>
                    <a:pt x="-573" y="26984"/>
                    <a:pt x="24456" y="851"/>
                    <a:pt x="56011" y="169"/>
                  </a:cubicBezTo>
                  <a:cubicBezTo>
                    <a:pt x="56196" y="165"/>
                    <a:pt x="56381" y="162"/>
                    <a:pt x="56566" y="160"/>
                  </a:cubicBezTo>
                  <a:cubicBezTo>
                    <a:pt x="87808" y="43"/>
                    <a:pt x="113453" y="24843"/>
                    <a:pt x="114382" y="56072"/>
                  </a:cubicBezTo>
                  <a:close/>
                </a:path>
              </a:pathLst>
            </a:custGeom>
            <a:grpFill/>
            <a:ln w="9525" cap="flat">
              <a:noFill/>
              <a:prstDash val="solid"/>
              <a:miter/>
            </a:ln>
          </p:spPr>
          <p:txBody>
            <a:bodyPr rtlCol="0" anchor="ctr"/>
            <a:lstStyle/>
            <a:p>
              <a:endParaRPr lang="en-RO"/>
            </a:p>
          </p:txBody>
        </p:sp>
      </p:grpSp>
      <p:sp>
        <p:nvSpPr>
          <p:cNvPr id="10" name="TextBox 9">
            <a:extLst>
              <a:ext uri="{FF2B5EF4-FFF2-40B4-BE49-F238E27FC236}">
                <a16:creationId xmlns:a16="http://schemas.microsoft.com/office/drawing/2014/main" id="{EB809AB1-E97C-5645-8B50-CD80ED64B936}"/>
              </a:ext>
            </a:extLst>
          </p:cNvPr>
          <p:cNvSpPr txBox="1"/>
          <p:nvPr/>
        </p:nvSpPr>
        <p:spPr>
          <a:xfrm>
            <a:off x="431800" y="379681"/>
            <a:ext cx="6289634"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Types of traps for small mammals</a:t>
            </a:r>
          </a:p>
        </p:txBody>
      </p:sp>
      <p:sp>
        <p:nvSpPr>
          <p:cNvPr id="11" name="TextBox 10">
            <a:extLst>
              <a:ext uri="{FF2B5EF4-FFF2-40B4-BE49-F238E27FC236}">
                <a16:creationId xmlns:a16="http://schemas.microsoft.com/office/drawing/2014/main" id="{3F2D6848-38E6-574C-99A0-AF90F193B096}"/>
              </a:ext>
            </a:extLst>
          </p:cNvPr>
          <p:cNvSpPr txBox="1"/>
          <p:nvPr/>
        </p:nvSpPr>
        <p:spPr>
          <a:xfrm>
            <a:off x="431799" y="1364566"/>
            <a:ext cx="5376719" cy="5017183"/>
          </a:xfrm>
          <a:prstGeom prst="rect">
            <a:avLst/>
          </a:prstGeom>
          <a:noFill/>
        </p:spPr>
        <p:txBody>
          <a:bodyPr wrap="square" lIns="0" tIns="0" rIns="0" bIns="0" rtlCol="0" anchor="ctr" anchorCtr="0">
            <a:noAutofit/>
          </a:bodyPr>
          <a:lstStyle/>
          <a:p>
            <a:pPr marL="342900" indent="-342900">
              <a:spcAft>
                <a:spcPts val="1200"/>
              </a:spcAft>
              <a:buFont typeface="Arial" panose="020B0604020202020204" pitchFamily="34" charset="0"/>
              <a:buChar char="•"/>
            </a:pPr>
            <a:r>
              <a:rPr lang="en-GB" sz="1600" dirty="0" err="1">
                <a:solidFill>
                  <a:schemeClr val="tx1"/>
                </a:solidFill>
              </a:rPr>
              <a:t>Live capture traps (rodents)</a:t>
            </a:r>
          </a:p>
          <a:p>
            <a:pPr marL="342900" indent="-342900">
              <a:spcAft>
                <a:spcPts val="1200"/>
              </a:spcAft>
              <a:buFont typeface="Arial" panose="020B0604020202020204" pitchFamily="34" charset="0"/>
              <a:buChar char="•"/>
            </a:pPr>
            <a:endParaRPr lang="en-GB" sz="1600" dirty="0" err="1">
              <a:solidFill>
                <a:schemeClr val="tx1"/>
              </a:solidFill>
            </a:endParaRPr>
          </a:p>
          <a:p>
            <a:pPr marL="342900" indent="-342900">
              <a:spcAft>
                <a:spcPts val="1200"/>
              </a:spcAft>
              <a:buFont typeface="Arial" panose="020B0604020202020204" pitchFamily="34" charset="0"/>
              <a:buChar char="•"/>
            </a:pPr>
            <a:r>
              <a:rPr lang="en-GB" sz="1600" dirty="0" err="1">
                <a:solidFill>
                  <a:schemeClr val="tx1"/>
                </a:solidFill>
              </a:rPr>
              <a:t>Mist nets (bats, birds)</a:t>
            </a:r>
          </a:p>
          <a:p>
            <a:pPr marL="342900" indent="-342900">
              <a:spcAft>
                <a:spcPts val="1200"/>
              </a:spcAft>
              <a:buFont typeface="Arial" panose="020B0604020202020204" pitchFamily="34" charset="0"/>
              <a:buChar char="•"/>
            </a:pPr>
            <a:endParaRPr lang="en-GB" sz="1600" dirty="0" err="1">
              <a:solidFill>
                <a:schemeClr val="tx1"/>
              </a:solidFill>
            </a:endParaRPr>
          </a:p>
          <a:p>
            <a:pPr marL="342900" indent="-342900">
              <a:spcAft>
                <a:spcPts val="1200"/>
              </a:spcAft>
              <a:buFont typeface="Arial" panose="020B0604020202020204" pitchFamily="34" charset="0"/>
              <a:buChar char="•"/>
            </a:pPr>
            <a:r>
              <a:rPr lang="en-GB" sz="1600" dirty="0" err="1">
                <a:solidFill>
                  <a:schemeClr val="tx1"/>
                </a:solidFill>
              </a:rPr>
              <a:t>Blowgun, rifle, or darts (medium to large wild animals)</a:t>
            </a:r>
          </a:p>
        </p:txBody>
      </p:sp>
    </p:spTree>
    <p:extLst>
      <p:ext uri="{BB962C8B-B14F-4D97-AF65-F5344CB8AC3E}">
        <p14:creationId xmlns:p14="http://schemas.microsoft.com/office/powerpoint/2010/main" val="2223309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7FB6EC-B8F1-EE46-896E-98FF4E345240}"/>
              </a:ext>
            </a:extLst>
          </p:cNvPr>
          <p:cNvSpPr/>
          <p:nvPr/>
        </p:nvSpPr>
        <p:spPr>
          <a:xfrm>
            <a:off x="4467828" y="0"/>
            <a:ext cx="4676172" cy="6858000"/>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pic>
        <p:nvPicPr>
          <p:cNvPr id="2" name="Picture 2">
            <a:extLst>
              <a:ext uri="{FF2B5EF4-FFF2-40B4-BE49-F238E27FC236}">
                <a16:creationId xmlns:a16="http://schemas.microsoft.com/office/drawing/2014/main" id="{3548B725-39D4-B442-9595-E4B494B84306}"/>
              </a:ext>
            </a:extLst>
          </p:cNvPr>
          <p:cNvPicPr>
            <a:picLocks noChangeAspect="1" noChangeArrowheads="1"/>
          </p:cNvPicPr>
          <p:nvPr/>
        </p:nvPicPr>
        <p:blipFill>
          <a:blip r:embed="rId2" cstate="print"/>
          <a:srcRect/>
          <a:stretch>
            <a:fillRect/>
          </a:stretch>
        </p:blipFill>
        <p:spPr bwMode="auto">
          <a:xfrm>
            <a:off x="4972050" y="672306"/>
            <a:ext cx="3703638" cy="5513387"/>
          </a:xfrm>
          <a:prstGeom prst="roundRect">
            <a:avLst>
              <a:gd name="adj" fmla="val 2916"/>
            </a:avLst>
          </a:prstGeom>
          <a:noFill/>
          <a:ln w="19050">
            <a:solidFill>
              <a:schemeClr val="bg1"/>
            </a:solidFill>
            <a:miter lim="800000"/>
            <a:headEnd/>
            <a:tailEnd/>
          </a:ln>
          <a:effectLst>
            <a:outerShdw blurRad="50800" dist="38100" dir="5400000" algn="t" rotWithShape="0">
              <a:prstClr val="black">
                <a:alpha val="40000"/>
              </a:prstClr>
            </a:outerShdw>
          </a:effectLst>
        </p:spPr>
      </p:pic>
      <p:sp>
        <p:nvSpPr>
          <p:cNvPr id="4" name="TextBox 3">
            <a:extLst>
              <a:ext uri="{FF2B5EF4-FFF2-40B4-BE49-F238E27FC236}">
                <a16:creationId xmlns:a16="http://schemas.microsoft.com/office/drawing/2014/main" id="{0A092E54-265D-BB42-A856-518D0D952EAD}"/>
              </a:ext>
            </a:extLst>
          </p:cNvPr>
          <p:cNvSpPr txBox="1"/>
          <p:nvPr/>
        </p:nvSpPr>
        <p:spPr>
          <a:xfrm>
            <a:off x="431800" y="672306"/>
            <a:ext cx="3723511" cy="1477328"/>
          </a:xfrm>
          <a:prstGeom prst="rect">
            <a:avLst/>
          </a:prstGeom>
          <a:noFill/>
        </p:spPr>
        <p:txBody>
          <a:bodyPr wrap="square" lIns="0" tIns="0" rIns="0" bIns="0" rtlCol="0">
            <a:spAutoFit/>
          </a:bodyPr>
          <a:lstStyle/>
          <a:p>
            <a:r>
              <a:rPr lang="en-GB" sz="2400" b="1" spc="-50" dirty="0" err="1">
                <a:solidFill>
                  <a:srgbClr val="3D6C9D"/>
                </a:solidFill>
                <a:latin typeface="Arial Black" panose="020B0604020202020204" pitchFamily="34" charset="0"/>
                <a:cs typeface="Arial Black" panose="020B0604020202020204" pitchFamily="34" charset="0"/>
              </a:rPr>
              <a:t>“Methods for trapping and sampling small mammals for virological studies”</a:t>
            </a:r>
          </a:p>
        </p:txBody>
      </p:sp>
      <p:sp>
        <p:nvSpPr>
          <p:cNvPr id="5" name="TextBox 4">
            <a:extLst>
              <a:ext uri="{FF2B5EF4-FFF2-40B4-BE49-F238E27FC236}">
                <a16:creationId xmlns:a16="http://schemas.microsoft.com/office/drawing/2014/main" id="{FA75148E-6351-9040-8566-F1D908722EC2}"/>
              </a:ext>
            </a:extLst>
          </p:cNvPr>
          <p:cNvSpPr txBox="1"/>
          <p:nvPr/>
        </p:nvSpPr>
        <p:spPr>
          <a:xfrm>
            <a:off x="431800" y="5889307"/>
            <a:ext cx="3703638" cy="492443"/>
          </a:xfrm>
          <a:prstGeom prst="rect">
            <a:avLst/>
          </a:prstGeom>
          <a:noFill/>
        </p:spPr>
        <p:txBody>
          <a:bodyPr wrap="square" lIns="0" tIns="0" rIns="0" bIns="0" rtlCol="0">
            <a:spAutoFit/>
          </a:bodyPr>
          <a:lstStyle/>
          <a:p>
            <a:r>
              <a:rPr lang="en-GB" sz="1600" dirty="0" err="1">
                <a:solidFill>
                  <a:srgbClr val="3C6C9D"/>
                </a:solidFill>
                <a:hlinkClick r:id="rId3">
                  <a:extLst>
                    <a:ext uri="{A12FA001-AC4F-418D-AE19-62706E023703}">
                      <ahyp:hlinkClr xmlns:ahyp="http://schemas.microsoft.com/office/drawing/2018/hyperlinkcolor" val="tx"/>
                    </a:ext>
                  </a:extLst>
                </a:hlinkClick>
              </a:rPr>
              <a:t>http://www.cdc.gov/ncidod/dvrd/spb/mnpages/rodentmanual.htm</a:t>
            </a:r>
            <a:endParaRPr lang="en-GB" sz="1600" dirty="0" err="1">
              <a:solidFill>
                <a:srgbClr val="3C6C9D"/>
              </a:solidFill>
            </a:endParaRPr>
          </a:p>
        </p:txBody>
      </p:sp>
    </p:spTree>
    <p:extLst>
      <p:ext uri="{BB962C8B-B14F-4D97-AF65-F5344CB8AC3E}">
        <p14:creationId xmlns:p14="http://schemas.microsoft.com/office/powerpoint/2010/main" val="12193955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4C3685-2654-A08C-3BEB-D0BC9C4690FA}"/>
              </a:ext>
            </a:extLst>
          </p:cNvPr>
          <p:cNvSpPr txBox="1"/>
          <p:nvPr/>
        </p:nvSpPr>
        <p:spPr>
          <a:xfrm>
            <a:off x="439840" y="3541852"/>
            <a:ext cx="7566240" cy="2923877"/>
          </a:xfrm>
          <a:prstGeom prst="rect">
            <a:avLst/>
          </a:prstGeom>
          <a:noFill/>
        </p:spPr>
        <p:txBody>
          <a:bodyPr wrap="square" rtlCol="0">
            <a:spAutoFit/>
          </a:bodyPr>
          <a:lstStyle/>
          <a:p>
            <a:r>
              <a:rPr lang="es-ES_tradnl" b="1" i="0" dirty="0">
                <a:solidFill>
                  <a:schemeClr val="bg1"/>
                </a:solidFill>
                <a:effectLst/>
                <a:latin typeface="+mn-lt"/>
              </a:rPr>
              <a:t>© </a:t>
            </a:r>
            <a:r>
              <a:rPr lang="en-US" b="1" i="0" dirty="0">
                <a:solidFill>
                  <a:schemeClr val="bg1"/>
                </a:solidFill>
                <a:effectLst/>
                <a:latin typeface="+mn-lt"/>
              </a:rPr>
              <a:t>Pan American Health Organization, 2023</a:t>
            </a:r>
          </a:p>
          <a:p>
            <a:br>
              <a:rPr lang="es-ES_tradnl" dirty="0">
                <a:solidFill>
                  <a:schemeClr val="bg1"/>
                </a:solidFill>
                <a:latin typeface="+mn-lt"/>
              </a:rPr>
            </a:br>
            <a:r>
              <a:rPr lang="en-US" sz="1200" b="0" i="0" dirty="0">
                <a:solidFill>
                  <a:schemeClr val="bg1"/>
                </a:solidFill>
                <a:effectLst/>
                <a:latin typeface="+mn-lt"/>
              </a:rPr>
              <a:t>Property of the Pan American Health Organization. Reproduced with permission pursuant to the Creative Commons Attribution-</a:t>
            </a:r>
            <a:r>
              <a:rPr lang="en-US" sz="1200" b="0" i="0" dirty="0" err="1">
                <a:solidFill>
                  <a:schemeClr val="bg1"/>
                </a:solidFill>
                <a:effectLst/>
                <a:latin typeface="+mn-lt"/>
              </a:rPr>
              <a:t>NonCommercial</a:t>
            </a:r>
            <a:r>
              <a:rPr lang="en-US" sz="1200" b="0" i="0" dirty="0">
                <a:solidFill>
                  <a:schemeClr val="bg1"/>
                </a:solidFill>
                <a:effectLst/>
                <a:latin typeface="+mn-lt"/>
              </a:rPr>
              <a:t>-</a:t>
            </a:r>
            <a:r>
              <a:rPr lang="en-US" sz="1200" b="0" i="0" dirty="0" err="1">
                <a:solidFill>
                  <a:schemeClr val="bg1"/>
                </a:solidFill>
                <a:effectLst/>
                <a:latin typeface="+mn-lt"/>
              </a:rPr>
              <a:t>NoDerivs</a:t>
            </a:r>
            <a:r>
              <a:rPr lang="en-US" sz="1200" b="0" i="0" dirty="0">
                <a:solidFill>
                  <a:schemeClr val="bg1"/>
                </a:solidFill>
                <a:effectLst/>
                <a:latin typeface="+mn-lt"/>
              </a:rPr>
              <a:t> 3.0 IGO license (</a:t>
            </a:r>
            <a:r>
              <a:rPr lang="en-US" sz="1200" b="0" i="0" dirty="0">
                <a:solidFill>
                  <a:schemeClr val="bg1"/>
                </a:solidFill>
                <a:effectLst/>
                <a:latin typeface="+mn-lt"/>
                <a:hlinkClick r:id="rId2">
                  <a:extLst>
                    <a:ext uri="{A12FA001-AC4F-418D-AE19-62706E023703}">
                      <ahyp:hlinkClr xmlns:ahyp="http://schemas.microsoft.com/office/drawing/2018/hyperlinkcolor" val="tx"/>
                    </a:ext>
                  </a:extLst>
                </a:hlinkClick>
              </a:rPr>
              <a:t>CC BY-NC-ND 3.0 IGO</a:t>
            </a:r>
            <a:r>
              <a:rPr lang="en-US" sz="1200" b="0" i="0" dirty="0">
                <a:solidFill>
                  <a:schemeClr val="bg1"/>
                </a:solidFill>
                <a:effectLst/>
                <a:latin typeface="+mn-lt"/>
              </a:rPr>
              <a:t>).</a:t>
            </a:r>
          </a:p>
          <a:p>
            <a:endParaRPr lang="en-US" sz="1200" b="0" i="0" dirty="0">
              <a:solidFill>
                <a:schemeClr val="bg1"/>
              </a:solidFill>
              <a:effectLst/>
              <a:latin typeface="+mn-lt"/>
            </a:endParaRPr>
          </a:p>
          <a:p>
            <a:r>
              <a:rPr lang="en-US" sz="1200" b="0" i="0" dirty="0">
                <a:solidFill>
                  <a:schemeClr val="bg1"/>
                </a:solidFill>
                <a:effectLst/>
                <a:latin typeface="+mn-lt"/>
              </a:rPr>
              <a:t>In any use of this work, there should be no suggestion that the Pan American Health Organization (PAHO) endorses any specific organization, product, or service. Use of the PAHO logo, in a way that is not already incorporated in the work or consistent with the Creative Commons license CC BY-NC-ND 3.0 IGO, is strictly prohibited. Any use of this work that is inconsistent with or not permitted under the Creative Commons license BY-NC-ND 3.0 IGO requires the express written consent of PAHO.</a:t>
            </a:r>
          </a:p>
          <a:p>
            <a:endParaRPr lang="en-US" sz="1200" b="0" i="0" dirty="0">
              <a:solidFill>
                <a:schemeClr val="bg1"/>
              </a:solidFill>
              <a:effectLst/>
              <a:latin typeface="+mn-lt"/>
            </a:endParaRPr>
          </a:p>
          <a:p>
            <a:r>
              <a:rPr lang="en-US" sz="1200" b="0" i="0" dirty="0">
                <a:solidFill>
                  <a:schemeClr val="bg1"/>
                </a:solidFill>
                <a:effectLst/>
                <a:latin typeface="+mn-lt"/>
              </a:rPr>
              <a:t>Further, all reasonable precautions have been taken by PAHO and the GS/OAS to verify the information contained in this publication. However, the published material is being distributed without warranty of any kind, either expressed or implied. The responsibility for the interpretation and use of the material lies with the reader. In no event shall PAHO and/or the OAS or GS/OAS be liable for damages arising from its use</a:t>
            </a:r>
            <a:endParaRPr lang="es-ES_tradnl" dirty="0">
              <a:solidFill>
                <a:schemeClr val="bg1"/>
              </a:solidFill>
              <a:latin typeface="+mn-lt"/>
            </a:endParaRPr>
          </a:p>
        </p:txBody>
      </p:sp>
    </p:spTree>
    <p:extLst>
      <p:ext uri="{BB962C8B-B14F-4D97-AF65-F5344CB8AC3E}">
        <p14:creationId xmlns:p14="http://schemas.microsoft.com/office/powerpoint/2010/main" val="375946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1D360062-B274-C943-ACB5-0D467A500317}"/>
              </a:ext>
            </a:extLst>
          </p:cNvPr>
          <p:cNvSpPr/>
          <p:nvPr/>
        </p:nvSpPr>
        <p:spPr>
          <a:xfrm>
            <a:off x="5096385" y="1749800"/>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7" name="Rounded Rectangle 26">
            <a:extLst>
              <a:ext uri="{FF2B5EF4-FFF2-40B4-BE49-F238E27FC236}">
                <a16:creationId xmlns:a16="http://schemas.microsoft.com/office/drawing/2014/main" id="{ABFC192D-3B32-4443-85DD-E0E8C78E6938}"/>
              </a:ext>
            </a:extLst>
          </p:cNvPr>
          <p:cNvSpPr/>
          <p:nvPr/>
        </p:nvSpPr>
        <p:spPr>
          <a:xfrm>
            <a:off x="860417" y="1749800"/>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2" name="Rounded Rectangle 31">
            <a:extLst>
              <a:ext uri="{FF2B5EF4-FFF2-40B4-BE49-F238E27FC236}">
                <a16:creationId xmlns:a16="http://schemas.microsoft.com/office/drawing/2014/main" id="{B58814A5-4C82-2143-8228-DDD860DF18F6}"/>
              </a:ext>
            </a:extLst>
          </p:cNvPr>
          <p:cNvSpPr/>
          <p:nvPr/>
        </p:nvSpPr>
        <p:spPr>
          <a:xfrm>
            <a:off x="5096385" y="2902299"/>
            <a:ext cx="3579303" cy="648000"/>
          </a:xfrm>
          <a:prstGeom prst="roundRect">
            <a:avLst>
              <a:gd name="adj" fmla="val 2308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4" name="Rounded Rectangle 33">
            <a:extLst>
              <a:ext uri="{FF2B5EF4-FFF2-40B4-BE49-F238E27FC236}">
                <a16:creationId xmlns:a16="http://schemas.microsoft.com/office/drawing/2014/main" id="{8328345B-21DF-8944-8BE1-536CB69FFE5B}"/>
              </a:ext>
            </a:extLst>
          </p:cNvPr>
          <p:cNvSpPr/>
          <p:nvPr/>
        </p:nvSpPr>
        <p:spPr>
          <a:xfrm>
            <a:off x="860417" y="2902299"/>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5" name="Rounded Rectangle 34">
            <a:extLst>
              <a:ext uri="{FF2B5EF4-FFF2-40B4-BE49-F238E27FC236}">
                <a16:creationId xmlns:a16="http://schemas.microsoft.com/office/drawing/2014/main" id="{8906D6F1-FA57-2E4B-B45E-57805E486BD7}"/>
              </a:ext>
            </a:extLst>
          </p:cNvPr>
          <p:cNvSpPr/>
          <p:nvPr/>
        </p:nvSpPr>
        <p:spPr>
          <a:xfrm>
            <a:off x="5096385" y="4054798"/>
            <a:ext cx="3579303"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8" name="Rounded Rectangle 37">
            <a:extLst>
              <a:ext uri="{FF2B5EF4-FFF2-40B4-BE49-F238E27FC236}">
                <a16:creationId xmlns:a16="http://schemas.microsoft.com/office/drawing/2014/main" id="{FD59A3E1-33D8-F04F-8AC9-5560F00561FF}"/>
              </a:ext>
            </a:extLst>
          </p:cNvPr>
          <p:cNvSpPr/>
          <p:nvPr/>
        </p:nvSpPr>
        <p:spPr>
          <a:xfrm>
            <a:off x="860417" y="4054798"/>
            <a:ext cx="3579303" cy="648000"/>
          </a:xfrm>
          <a:prstGeom prst="roundRect">
            <a:avLst>
              <a:gd name="adj" fmla="val 23081"/>
            </a:avLst>
          </a:prstGeom>
          <a:solidFill>
            <a:srgbClr val="3D6C9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9" name="Rounded Rectangle 38">
            <a:extLst>
              <a:ext uri="{FF2B5EF4-FFF2-40B4-BE49-F238E27FC236}">
                <a16:creationId xmlns:a16="http://schemas.microsoft.com/office/drawing/2014/main" id="{932DAAD8-09A5-C442-B0B1-FA186EB75E71}"/>
              </a:ext>
            </a:extLst>
          </p:cNvPr>
          <p:cNvSpPr/>
          <p:nvPr/>
        </p:nvSpPr>
        <p:spPr>
          <a:xfrm>
            <a:off x="860417" y="5207297"/>
            <a:ext cx="3579303" cy="648000"/>
          </a:xfrm>
          <a:prstGeom prst="roundRect">
            <a:avLst>
              <a:gd name="adj" fmla="val 23081"/>
            </a:avLst>
          </a:prstGeom>
          <a:solidFill>
            <a:srgbClr val="3D6C9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9F12C664-A87B-1543-B378-2C95437DDADA}"/>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Content</a:t>
            </a:r>
            <a:endParaRPr lang="en-GB" sz="3200" b="1" spc="-50" dirty="0">
              <a:solidFill>
                <a:srgbClr val="3D6C9D"/>
              </a:solidFill>
              <a:latin typeface="Arial Black" panose="020B0604020202020204" pitchFamily="34" charset="0"/>
              <a:cs typeface="Arial Black" panose="020B0604020202020204" pitchFamily="34" charset="0"/>
            </a:endParaRPr>
          </a:p>
        </p:txBody>
      </p:sp>
      <p:sp>
        <p:nvSpPr>
          <p:cNvPr id="11" name="TextBox 10">
            <a:extLst>
              <a:ext uri="{FF2B5EF4-FFF2-40B4-BE49-F238E27FC236}">
                <a16:creationId xmlns:a16="http://schemas.microsoft.com/office/drawing/2014/main" id="{8CBAF734-DEAF-8E49-B8DA-CB22C756161A}"/>
              </a:ext>
            </a:extLst>
          </p:cNvPr>
          <p:cNvSpPr txBox="1"/>
          <p:nvPr/>
        </p:nvSpPr>
        <p:spPr>
          <a:xfrm>
            <a:off x="1436512" y="1955899"/>
            <a:ext cx="2755118" cy="246221"/>
          </a:xfrm>
          <a:prstGeom prst="rect">
            <a:avLst/>
          </a:prstGeom>
          <a:noFill/>
        </p:spPr>
        <p:txBody>
          <a:bodyPr wrap="square" lIns="0" tIns="0" rIns="0" bIns="0" rtlCol="0">
            <a:spAutoFit/>
          </a:bodyPr>
          <a:lstStyle/>
          <a:p>
            <a:r>
              <a:rPr lang="en-GB" sz="1600" dirty="0" err="1">
                <a:solidFill>
                  <a:schemeClr val="tx1"/>
                </a:solidFill>
              </a:rPr>
              <a:t>Definition of zoonosis</a:t>
            </a:r>
          </a:p>
        </p:txBody>
      </p:sp>
      <p:sp>
        <p:nvSpPr>
          <p:cNvPr id="12" name="Google Shape;140;p4">
            <a:extLst>
              <a:ext uri="{FF2B5EF4-FFF2-40B4-BE49-F238E27FC236}">
                <a16:creationId xmlns:a16="http://schemas.microsoft.com/office/drawing/2014/main" id="{F5ABE290-FF63-6042-9347-BA2F55EFC1BF}"/>
              </a:ext>
            </a:extLst>
          </p:cNvPr>
          <p:cNvSpPr>
            <a:spLocks noChangeAspect="1"/>
          </p:cNvSpPr>
          <p:nvPr/>
        </p:nvSpPr>
        <p:spPr>
          <a:xfrm>
            <a:off x="429701" y="164180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TextBox 16">
            <a:extLst>
              <a:ext uri="{FF2B5EF4-FFF2-40B4-BE49-F238E27FC236}">
                <a16:creationId xmlns:a16="http://schemas.microsoft.com/office/drawing/2014/main" id="{086010D2-F083-5D48-B064-35F9E72C78F4}"/>
              </a:ext>
            </a:extLst>
          </p:cNvPr>
          <p:cNvSpPr txBox="1"/>
          <p:nvPr/>
        </p:nvSpPr>
        <p:spPr>
          <a:xfrm>
            <a:off x="5673764" y="1955899"/>
            <a:ext cx="2835668" cy="246221"/>
          </a:xfrm>
          <a:prstGeom prst="rect">
            <a:avLst/>
          </a:prstGeom>
          <a:noFill/>
        </p:spPr>
        <p:txBody>
          <a:bodyPr wrap="square" lIns="0" tIns="0" rIns="0" bIns="0" rtlCol="0">
            <a:spAutoFit/>
          </a:bodyPr>
          <a:lstStyle/>
          <a:p>
            <a:r>
              <a:rPr lang="en-GB" sz="1600" dirty="0" err="1">
                <a:solidFill>
                  <a:schemeClr val="tx1"/>
                </a:solidFill>
              </a:rPr>
              <a:t>Emerging zoonosis</a:t>
            </a:r>
          </a:p>
        </p:txBody>
      </p:sp>
      <p:sp>
        <p:nvSpPr>
          <p:cNvPr id="18" name="Google Shape;140;p4">
            <a:extLst>
              <a:ext uri="{FF2B5EF4-FFF2-40B4-BE49-F238E27FC236}">
                <a16:creationId xmlns:a16="http://schemas.microsoft.com/office/drawing/2014/main" id="{364FEAC3-B1D8-B945-A536-6EA9CA430A6F}"/>
              </a:ext>
            </a:extLst>
          </p:cNvPr>
          <p:cNvSpPr>
            <a:spLocks noChangeAspect="1"/>
          </p:cNvSpPr>
          <p:nvPr/>
        </p:nvSpPr>
        <p:spPr>
          <a:xfrm>
            <a:off x="4666953" y="164180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a:extLst>
              <a:ext uri="{FF2B5EF4-FFF2-40B4-BE49-F238E27FC236}">
                <a16:creationId xmlns:a16="http://schemas.microsoft.com/office/drawing/2014/main" id="{B3BC1085-03DD-A441-AF1F-D456E1C99569}"/>
              </a:ext>
            </a:extLst>
          </p:cNvPr>
          <p:cNvSpPr txBox="1"/>
          <p:nvPr/>
        </p:nvSpPr>
        <p:spPr>
          <a:xfrm>
            <a:off x="1436512" y="3103189"/>
            <a:ext cx="2822492" cy="246221"/>
          </a:xfrm>
          <a:prstGeom prst="rect">
            <a:avLst/>
          </a:prstGeom>
          <a:noFill/>
        </p:spPr>
        <p:txBody>
          <a:bodyPr wrap="square" lIns="0" tIns="0" rIns="0" bIns="0" rtlCol="0">
            <a:spAutoFit/>
          </a:bodyPr>
          <a:lstStyle/>
          <a:p>
            <a:r>
              <a:rPr lang="en-GB" sz="1600" dirty="0" err="1">
                <a:solidFill>
                  <a:schemeClr val="tx1"/>
                </a:solidFill>
              </a:rPr>
              <a:t>The role of small mammals</a:t>
            </a:r>
          </a:p>
        </p:txBody>
      </p:sp>
      <p:sp>
        <p:nvSpPr>
          <p:cNvPr id="13" name="Google Shape;140;p4">
            <a:extLst>
              <a:ext uri="{FF2B5EF4-FFF2-40B4-BE49-F238E27FC236}">
                <a16:creationId xmlns:a16="http://schemas.microsoft.com/office/drawing/2014/main" id="{D8BE99A8-76EB-7641-B384-D4DF86063830}"/>
              </a:ext>
            </a:extLst>
          </p:cNvPr>
          <p:cNvSpPr>
            <a:spLocks noChangeAspect="1"/>
          </p:cNvSpPr>
          <p:nvPr/>
        </p:nvSpPr>
        <p:spPr>
          <a:xfrm>
            <a:off x="429701" y="279429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extBox 13">
            <a:extLst>
              <a:ext uri="{FF2B5EF4-FFF2-40B4-BE49-F238E27FC236}">
                <a16:creationId xmlns:a16="http://schemas.microsoft.com/office/drawing/2014/main" id="{63FE6B10-E2C4-1844-96BF-2285092D1B43}"/>
              </a:ext>
            </a:extLst>
          </p:cNvPr>
          <p:cNvSpPr txBox="1"/>
          <p:nvPr/>
        </p:nvSpPr>
        <p:spPr>
          <a:xfrm>
            <a:off x="5673764" y="3103189"/>
            <a:ext cx="2593975" cy="246221"/>
          </a:xfrm>
          <a:prstGeom prst="rect">
            <a:avLst/>
          </a:prstGeom>
          <a:noFill/>
        </p:spPr>
        <p:txBody>
          <a:bodyPr wrap="square" lIns="0" tIns="0" rIns="0" bIns="0" rtlCol="0">
            <a:spAutoFit/>
          </a:bodyPr>
          <a:lstStyle/>
          <a:p>
            <a:r>
              <a:rPr lang="en-GB" sz="1600" dirty="0" err="1">
                <a:solidFill>
                  <a:schemeClr val="tx1"/>
                </a:solidFill>
              </a:rPr>
              <a:t>Definition of reservoir</a:t>
            </a:r>
          </a:p>
        </p:txBody>
      </p:sp>
      <p:sp>
        <p:nvSpPr>
          <p:cNvPr id="15" name="Google Shape;140;p4">
            <a:extLst>
              <a:ext uri="{FF2B5EF4-FFF2-40B4-BE49-F238E27FC236}">
                <a16:creationId xmlns:a16="http://schemas.microsoft.com/office/drawing/2014/main" id="{DD3D84DC-5113-424B-92C7-099B2BDA3590}"/>
              </a:ext>
            </a:extLst>
          </p:cNvPr>
          <p:cNvSpPr>
            <a:spLocks noChangeAspect="1"/>
          </p:cNvSpPr>
          <p:nvPr/>
        </p:nvSpPr>
        <p:spPr>
          <a:xfrm>
            <a:off x="4666953" y="2794299"/>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TextBox 15">
            <a:extLst>
              <a:ext uri="{FF2B5EF4-FFF2-40B4-BE49-F238E27FC236}">
                <a16:creationId xmlns:a16="http://schemas.microsoft.com/office/drawing/2014/main" id="{66F65834-08CF-934A-BA30-91A3196757AA}"/>
              </a:ext>
            </a:extLst>
          </p:cNvPr>
          <p:cNvSpPr txBox="1"/>
          <p:nvPr/>
        </p:nvSpPr>
        <p:spPr>
          <a:xfrm>
            <a:off x="1436512" y="4132576"/>
            <a:ext cx="2755118" cy="492443"/>
          </a:xfrm>
          <a:prstGeom prst="rect">
            <a:avLst/>
          </a:prstGeom>
          <a:noFill/>
        </p:spPr>
        <p:txBody>
          <a:bodyPr wrap="square" lIns="0" tIns="0" rIns="0" bIns="0" rtlCol="0">
            <a:spAutoFit/>
          </a:bodyPr>
          <a:lstStyle/>
          <a:p>
            <a:r>
              <a:rPr lang="en-GB" sz="1600" dirty="0" err="1">
                <a:solidFill>
                  <a:schemeClr val="tx1"/>
                </a:solidFill>
              </a:rPr>
              <a:t>Main viruses transmitted by small mammals</a:t>
            </a:r>
          </a:p>
        </p:txBody>
      </p:sp>
      <p:sp>
        <p:nvSpPr>
          <p:cNvPr id="19" name="Google Shape;140;p4">
            <a:extLst>
              <a:ext uri="{FF2B5EF4-FFF2-40B4-BE49-F238E27FC236}">
                <a16:creationId xmlns:a16="http://schemas.microsoft.com/office/drawing/2014/main" id="{016979EE-7A96-9146-B1CE-173F373CB761}"/>
              </a:ext>
            </a:extLst>
          </p:cNvPr>
          <p:cNvSpPr>
            <a:spLocks noChangeAspect="1"/>
          </p:cNvSpPr>
          <p:nvPr/>
        </p:nvSpPr>
        <p:spPr>
          <a:xfrm>
            <a:off x="429701" y="394679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TextBox 19">
            <a:extLst>
              <a:ext uri="{FF2B5EF4-FFF2-40B4-BE49-F238E27FC236}">
                <a16:creationId xmlns:a16="http://schemas.microsoft.com/office/drawing/2014/main" id="{F9D7B56A-0636-8745-9358-1809A934EEA2}"/>
              </a:ext>
            </a:extLst>
          </p:cNvPr>
          <p:cNvSpPr txBox="1"/>
          <p:nvPr/>
        </p:nvSpPr>
        <p:spPr>
          <a:xfrm>
            <a:off x="5673764" y="4255688"/>
            <a:ext cx="3040535" cy="246221"/>
          </a:xfrm>
          <a:prstGeom prst="rect">
            <a:avLst/>
          </a:prstGeom>
          <a:noFill/>
        </p:spPr>
        <p:txBody>
          <a:bodyPr wrap="square" lIns="0" tIns="0" rIns="0" bIns="0" rtlCol="0">
            <a:spAutoFit/>
          </a:bodyPr>
          <a:lstStyle/>
          <a:p>
            <a:r>
              <a:rPr lang="en-GB" sz="1600" dirty="0" err="1">
                <a:solidFill>
                  <a:schemeClr val="tx1"/>
                </a:solidFill>
              </a:rPr>
              <a:t>Ecological studies in reservoirs</a:t>
            </a:r>
          </a:p>
        </p:txBody>
      </p:sp>
      <p:sp>
        <p:nvSpPr>
          <p:cNvPr id="22" name="Google Shape;140;p4">
            <a:extLst>
              <a:ext uri="{FF2B5EF4-FFF2-40B4-BE49-F238E27FC236}">
                <a16:creationId xmlns:a16="http://schemas.microsoft.com/office/drawing/2014/main" id="{0128AAC6-33F0-5A4C-A883-06092603842A}"/>
              </a:ext>
            </a:extLst>
          </p:cNvPr>
          <p:cNvSpPr>
            <a:spLocks noChangeAspect="1"/>
          </p:cNvSpPr>
          <p:nvPr/>
        </p:nvSpPr>
        <p:spPr>
          <a:xfrm>
            <a:off x="4666953" y="3946798"/>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extBox 22">
            <a:extLst>
              <a:ext uri="{FF2B5EF4-FFF2-40B4-BE49-F238E27FC236}">
                <a16:creationId xmlns:a16="http://schemas.microsoft.com/office/drawing/2014/main" id="{4D187B71-5FC1-9944-AC1A-3D76E35221AA}"/>
              </a:ext>
            </a:extLst>
          </p:cNvPr>
          <p:cNvSpPr txBox="1"/>
          <p:nvPr/>
        </p:nvSpPr>
        <p:spPr>
          <a:xfrm>
            <a:off x="1436512" y="5279095"/>
            <a:ext cx="2755118" cy="492443"/>
          </a:xfrm>
          <a:prstGeom prst="rect">
            <a:avLst/>
          </a:prstGeom>
          <a:noFill/>
        </p:spPr>
        <p:txBody>
          <a:bodyPr wrap="square" lIns="0" tIns="0" rIns="0" bIns="0" rtlCol="0">
            <a:spAutoFit/>
          </a:bodyPr>
          <a:lstStyle/>
          <a:p>
            <a:r>
              <a:rPr lang="en-GB" sz="1600" dirty="0" err="1">
                <a:solidFill>
                  <a:schemeClr val="tx1"/>
                </a:solidFill>
              </a:rPr>
              <a:t>Trapping and processing small mammals</a:t>
            </a:r>
          </a:p>
        </p:txBody>
      </p:sp>
      <p:sp>
        <p:nvSpPr>
          <p:cNvPr id="24" name="Google Shape;140;p4">
            <a:extLst>
              <a:ext uri="{FF2B5EF4-FFF2-40B4-BE49-F238E27FC236}">
                <a16:creationId xmlns:a16="http://schemas.microsoft.com/office/drawing/2014/main" id="{A42FCF47-262E-4B4E-8EF0-E8D7A785DB04}"/>
              </a:ext>
            </a:extLst>
          </p:cNvPr>
          <p:cNvSpPr>
            <a:spLocks noChangeAspect="1"/>
          </p:cNvSpPr>
          <p:nvPr/>
        </p:nvSpPr>
        <p:spPr>
          <a:xfrm>
            <a:off x="429701" y="5099297"/>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raphic 3">
            <a:extLst>
              <a:ext uri="{FF2B5EF4-FFF2-40B4-BE49-F238E27FC236}">
                <a16:creationId xmlns:a16="http://schemas.microsoft.com/office/drawing/2014/main" id="{95EF2F83-7401-A04C-BEFD-5156A43612CA}"/>
              </a:ext>
            </a:extLst>
          </p:cNvPr>
          <p:cNvSpPr>
            <a:spLocks noChangeAspect="1"/>
          </p:cNvSpPr>
          <p:nvPr/>
        </p:nvSpPr>
        <p:spPr>
          <a:xfrm>
            <a:off x="609701" y="4126798"/>
            <a:ext cx="504000" cy="504000"/>
          </a:xfrm>
          <a:custGeom>
            <a:avLst/>
            <a:gdLst>
              <a:gd name="connsiteX0" fmla="*/ 76383 w 167054"/>
              <a:gd name="connsiteY0" fmla="*/ 167054 h 167054"/>
              <a:gd name="connsiteX1" fmla="*/ 73398 w 167054"/>
              <a:gd name="connsiteY1" fmla="*/ 165827 h 167054"/>
              <a:gd name="connsiteX2" fmla="*/ 72170 w 167054"/>
              <a:gd name="connsiteY2" fmla="*/ 162841 h 167054"/>
              <a:gd name="connsiteX3" fmla="*/ 73398 w 167054"/>
              <a:gd name="connsiteY3" fmla="*/ 159855 h 167054"/>
              <a:gd name="connsiteX4" fmla="*/ 76383 w 167054"/>
              <a:gd name="connsiteY4" fmla="*/ 158628 h 167054"/>
              <a:gd name="connsiteX5" fmla="*/ 79314 w 167054"/>
              <a:gd name="connsiteY5" fmla="*/ 158628 h 167054"/>
              <a:gd name="connsiteX6" fmla="*/ 79314 w 167054"/>
              <a:gd name="connsiteY6" fmla="*/ 140567 h 167054"/>
              <a:gd name="connsiteX7" fmla="*/ 60411 w 167054"/>
              <a:gd name="connsiteY7" fmla="*/ 135805 h 167054"/>
              <a:gd name="connsiteX8" fmla="*/ 45830 w 167054"/>
              <a:gd name="connsiteY8" fmla="*/ 126463 h 167054"/>
              <a:gd name="connsiteX9" fmla="*/ 33026 w 167054"/>
              <a:gd name="connsiteY9" fmla="*/ 139322 h 167054"/>
              <a:gd name="connsiteX10" fmla="*/ 35224 w 167054"/>
              <a:gd name="connsiteY10" fmla="*/ 141520 h 167054"/>
              <a:gd name="connsiteX11" fmla="*/ 36543 w 167054"/>
              <a:gd name="connsiteY11" fmla="*/ 144597 h 167054"/>
              <a:gd name="connsiteX12" fmla="*/ 35224 w 167054"/>
              <a:gd name="connsiteY12" fmla="*/ 147491 h 167054"/>
              <a:gd name="connsiteX13" fmla="*/ 32147 w 167054"/>
              <a:gd name="connsiteY13" fmla="*/ 148810 h 167054"/>
              <a:gd name="connsiteX14" fmla="*/ 29070 w 167054"/>
              <a:gd name="connsiteY14" fmla="*/ 147308 h 167054"/>
              <a:gd name="connsiteX15" fmla="*/ 19380 w 167054"/>
              <a:gd name="connsiteY15" fmla="*/ 137673 h 167054"/>
              <a:gd name="connsiteX16" fmla="*/ 17969 w 167054"/>
              <a:gd name="connsiteY16" fmla="*/ 134660 h 167054"/>
              <a:gd name="connsiteX17" fmla="*/ 19380 w 167054"/>
              <a:gd name="connsiteY17" fmla="*/ 131647 h 167054"/>
              <a:gd name="connsiteX18" fmla="*/ 22366 w 167054"/>
              <a:gd name="connsiteY18" fmla="*/ 130447 h 167054"/>
              <a:gd name="connsiteX19" fmla="*/ 25351 w 167054"/>
              <a:gd name="connsiteY19" fmla="*/ 131830 h 167054"/>
              <a:gd name="connsiteX20" fmla="*/ 27183 w 167054"/>
              <a:gd name="connsiteY20" fmla="*/ 133662 h 167054"/>
              <a:gd name="connsiteX21" fmla="*/ 40042 w 167054"/>
              <a:gd name="connsiteY21" fmla="*/ 120803 h 167054"/>
              <a:gd name="connsiteX22" fmla="*/ 30517 w 167054"/>
              <a:gd name="connsiteY22" fmla="*/ 105581 h 167054"/>
              <a:gd name="connsiteX23" fmla="*/ 26487 w 167054"/>
              <a:gd name="connsiteY23" fmla="*/ 87740 h 167054"/>
              <a:gd name="connsiteX24" fmla="*/ 8426 w 167054"/>
              <a:gd name="connsiteY24" fmla="*/ 87740 h 167054"/>
              <a:gd name="connsiteX25" fmla="*/ 8426 w 167054"/>
              <a:gd name="connsiteY25" fmla="*/ 90671 h 167054"/>
              <a:gd name="connsiteX26" fmla="*/ 7199 w 167054"/>
              <a:gd name="connsiteY26" fmla="*/ 93657 h 167054"/>
              <a:gd name="connsiteX27" fmla="*/ 4213 w 167054"/>
              <a:gd name="connsiteY27" fmla="*/ 94884 h 167054"/>
              <a:gd name="connsiteX28" fmla="*/ 1227 w 167054"/>
              <a:gd name="connsiteY28" fmla="*/ 93657 h 167054"/>
              <a:gd name="connsiteX29" fmla="*/ 0 w 167054"/>
              <a:gd name="connsiteY29" fmla="*/ 90671 h 167054"/>
              <a:gd name="connsiteX30" fmla="*/ 0 w 167054"/>
              <a:gd name="connsiteY30" fmla="*/ 76383 h 167054"/>
              <a:gd name="connsiteX31" fmla="*/ 1227 w 167054"/>
              <a:gd name="connsiteY31" fmla="*/ 73398 h 167054"/>
              <a:gd name="connsiteX32" fmla="*/ 4213 w 167054"/>
              <a:gd name="connsiteY32" fmla="*/ 72170 h 167054"/>
              <a:gd name="connsiteX33" fmla="*/ 7199 w 167054"/>
              <a:gd name="connsiteY33" fmla="*/ 73398 h 167054"/>
              <a:gd name="connsiteX34" fmla="*/ 8426 w 167054"/>
              <a:gd name="connsiteY34" fmla="*/ 76383 h 167054"/>
              <a:gd name="connsiteX35" fmla="*/ 8426 w 167054"/>
              <a:gd name="connsiteY35" fmla="*/ 79314 h 167054"/>
              <a:gd name="connsiteX36" fmla="*/ 26487 w 167054"/>
              <a:gd name="connsiteY36" fmla="*/ 79314 h 167054"/>
              <a:gd name="connsiteX37" fmla="*/ 30727 w 167054"/>
              <a:gd name="connsiteY37" fmla="*/ 61381 h 167054"/>
              <a:gd name="connsiteX38" fmla="*/ 40225 w 167054"/>
              <a:gd name="connsiteY38" fmla="*/ 46251 h 167054"/>
              <a:gd name="connsiteX39" fmla="*/ 27366 w 167054"/>
              <a:gd name="connsiteY39" fmla="*/ 33393 h 167054"/>
              <a:gd name="connsiteX40" fmla="*/ 25351 w 167054"/>
              <a:gd name="connsiteY40" fmla="*/ 35408 h 167054"/>
              <a:gd name="connsiteX41" fmla="*/ 22366 w 167054"/>
              <a:gd name="connsiteY41" fmla="*/ 36791 h 167054"/>
              <a:gd name="connsiteX42" fmla="*/ 19380 w 167054"/>
              <a:gd name="connsiteY42" fmla="*/ 35408 h 167054"/>
              <a:gd name="connsiteX43" fmla="*/ 17969 w 167054"/>
              <a:gd name="connsiteY43" fmla="*/ 32394 h 167054"/>
              <a:gd name="connsiteX44" fmla="*/ 19380 w 167054"/>
              <a:gd name="connsiteY44" fmla="*/ 29381 h 167054"/>
              <a:gd name="connsiteX45" fmla="*/ 29381 w 167054"/>
              <a:gd name="connsiteY45" fmla="*/ 19380 h 167054"/>
              <a:gd name="connsiteX46" fmla="*/ 32486 w 167054"/>
              <a:gd name="connsiteY46" fmla="*/ 17969 h 167054"/>
              <a:gd name="connsiteX47" fmla="*/ 35591 w 167054"/>
              <a:gd name="connsiteY47" fmla="*/ 19380 h 167054"/>
              <a:gd name="connsiteX48" fmla="*/ 36818 w 167054"/>
              <a:gd name="connsiteY48" fmla="*/ 22393 h 167054"/>
              <a:gd name="connsiteX49" fmla="*/ 35224 w 167054"/>
              <a:gd name="connsiteY49" fmla="*/ 25406 h 167054"/>
              <a:gd name="connsiteX50" fmla="*/ 33209 w 167054"/>
              <a:gd name="connsiteY50" fmla="*/ 27421 h 167054"/>
              <a:gd name="connsiteX51" fmla="*/ 46013 w 167054"/>
              <a:gd name="connsiteY51" fmla="*/ 40225 h 167054"/>
              <a:gd name="connsiteX52" fmla="*/ 61235 w 167054"/>
              <a:gd name="connsiteY52" fmla="*/ 30700 h 167054"/>
              <a:gd name="connsiteX53" fmla="*/ 79076 w 167054"/>
              <a:gd name="connsiteY53" fmla="*/ 26487 h 167054"/>
              <a:gd name="connsiteX54" fmla="*/ 79076 w 167054"/>
              <a:gd name="connsiteY54" fmla="*/ 8426 h 167054"/>
              <a:gd name="connsiteX55" fmla="*/ 76328 w 167054"/>
              <a:gd name="connsiteY55" fmla="*/ 8426 h 167054"/>
              <a:gd name="connsiteX56" fmla="*/ 73370 w 167054"/>
              <a:gd name="connsiteY56" fmla="*/ 7199 h 167054"/>
              <a:gd name="connsiteX57" fmla="*/ 72170 w 167054"/>
              <a:gd name="connsiteY57" fmla="*/ 4213 h 167054"/>
              <a:gd name="connsiteX58" fmla="*/ 73398 w 167054"/>
              <a:gd name="connsiteY58" fmla="*/ 1227 h 167054"/>
              <a:gd name="connsiteX59" fmla="*/ 76383 w 167054"/>
              <a:gd name="connsiteY59" fmla="*/ 0 h 167054"/>
              <a:gd name="connsiteX60" fmla="*/ 90671 w 167054"/>
              <a:gd name="connsiteY60" fmla="*/ 0 h 167054"/>
              <a:gd name="connsiteX61" fmla="*/ 93657 w 167054"/>
              <a:gd name="connsiteY61" fmla="*/ 1227 h 167054"/>
              <a:gd name="connsiteX62" fmla="*/ 94884 w 167054"/>
              <a:gd name="connsiteY62" fmla="*/ 4213 h 167054"/>
              <a:gd name="connsiteX63" fmla="*/ 93657 w 167054"/>
              <a:gd name="connsiteY63" fmla="*/ 7199 h 167054"/>
              <a:gd name="connsiteX64" fmla="*/ 90671 w 167054"/>
              <a:gd name="connsiteY64" fmla="*/ 8426 h 167054"/>
              <a:gd name="connsiteX65" fmla="*/ 87740 w 167054"/>
              <a:gd name="connsiteY65" fmla="*/ 8426 h 167054"/>
              <a:gd name="connsiteX66" fmla="*/ 87740 w 167054"/>
              <a:gd name="connsiteY66" fmla="*/ 26487 h 167054"/>
              <a:gd name="connsiteX67" fmla="*/ 105581 w 167054"/>
              <a:gd name="connsiteY67" fmla="*/ 30700 h 167054"/>
              <a:gd name="connsiteX68" fmla="*/ 120803 w 167054"/>
              <a:gd name="connsiteY68" fmla="*/ 40225 h 167054"/>
              <a:gd name="connsiteX69" fmla="*/ 133662 w 167054"/>
              <a:gd name="connsiteY69" fmla="*/ 27366 h 167054"/>
              <a:gd name="connsiteX70" fmla="*/ 131464 w 167054"/>
              <a:gd name="connsiteY70" fmla="*/ 25168 h 167054"/>
              <a:gd name="connsiteX71" fmla="*/ 130236 w 167054"/>
              <a:gd name="connsiteY71" fmla="*/ 22274 h 167054"/>
              <a:gd name="connsiteX72" fmla="*/ 131464 w 167054"/>
              <a:gd name="connsiteY72" fmla="*/ 19380 h 167054"/>
              <a:gd name="connsiteX73" fmla="*/ 134477 w 167054"/>
              <a:gd name="connsiteY73" fmla="*/ 17969 h 167054"/>
              <a:gd name="connsiteX74" fmla="*/ 137490 w 167054"/>
              <a:gd name="connsiteY74" fmla="*/ 19380 h 167054"/>
              <a:gd name="connsiteX75" fmla="*/ 147674 w 167054"/>
              <a:gd name="connsiteY75" fmla="*/ 29619 h 167054"/>
              <a:gd name="connsiteX76" fmla="*/ 149085 w 167054"/>
              <a:gd name="connsiteY76" fmla="*/ 32605 h 167054"/>
              <a:gd name="connsiteX77" fmla="*/ 147674 w 167054"/>
              <a:gd name="connsiteY77" fmla="*/ 35591 h 167054"/>
              <a:gd name="connsiteX78" fmla="*/ 144753 w 167054"/>
              <a:gd name="connsiteY78" fmla="*/ 36910 h 167054"/>
              <a:gd name="connsiteX79" fmla="*/ 141831 w 167054"/>
              <a:gd name="connsiteY79" fmla="*/ 35408 h 167054"/>
              <a:gd name="connsiteX80" fmla="*/ 139633 w 167054"/>
              <a:gd name="connsiteY80" fmla="*/ 33209 h 167054"/>
              <a:gd name="connsiteX81" fmla="*/ 126829 w 167054"/>
              <a:gd name="connsiteY81" fmla="*/ 46013 h 167054"/>
              <a:gd name="connsiteX82" fmla="*/ 136446 w 167054"/>
              <a:gd name="connsiteY82" fmla="*/ 61446 h 167054"/>
              <a:gd name="connsiteX83" fmla="*/ 140567 w 167054"/>
              <a:gd name="connsiteY83" fmla="*/ 79314 h 167054"/>
              <a:gd name="connsiteX84" fmla="*/ 158628 w 167054"/>
              <a:gd name="connsiteY84" fmla="*/ 79314 h 167054"/>
              <a:gd name="connsiteX85" fmla="*/ 158628 w 167054"/>
              <a:gd name="connsiteY85" fmla="*/ 76383 h 167054"/>
              <a:gd name="connsiteX86" fmla="*/ 159855 w 167054"/>
              <a:gd name="connsiteY86" fmla="*/ 73398 h 167054"/>
              <a:gd name="connsiteX87" fmla="*/ 162841 w 167054"/>
              <a:gd name="connsiteY87" fmla="*/ 72170 h 167054"/>
              <a:gd name="connsiteX88" fmla="*/ 165827 w 167054"/>
              <a:gd name="connsiteY88" fmla="*/ 73398 h 167054"/>
              <a:gd name="connsiteX89" fmla="*/ 167054 w 167054"/>
              <a:gd name="connsiteY89" fmla="*/ 76383 h 167054"/>
              <a:gd name="connsiteX90" fmla="*/ 167054 w 167054"/>
              <a:gd name="connsiteY90" fmla="*/ 90671 h 167054"/>
              <a:gd name="connsiteX91" fmla="*/ 165827 w 167054"/>
              <a:gd name="connsiteY91" fmla="*/ 93657 h 167054"/>
              <a:gd name="connsiteX92" fmla="*/ 162841 w 167054"/>
              <a:gd name="connsiteY92" fmla="*/ 94884 h 167054"/>
              <a:gd name="connsiteX93" fmla="*/ 159855 w 167054"/>
              <a:gd name="connsiteY93" fmla="*/ 93657 h 167054"/>
              <a:gd name="connsiteX94" fmla="*/ 158628 w 167054"/>
              <a:gd name="connsiteY94" fmla="*/ 90671 h 167054"/>
              <a:gd name="connsiteX95" fmla="*/ 158628 w 167054"/>
              <a:gd name="connsiteY95" fmla="*/ 87740 h 167054"/>
              <a:gd name="connsiteX96" fmla="*/ 140567 w 167054"/>
              <a:gd name="connsiteY96" fmla="*/ 87740 h 167054"/>
              <a:gd name="connsiteX97" fmla="*/ 136446 w 167054"/>
              <a:gd name="connsiteY97" fmla="*/ 105609 h 167054"/>
              <a:gd name="connsiteX98" fmla="*/ 126829 w 167054"/>
              <a:gd name="connsiteY98" fmla="*/ 120858 h 167054"/>
              <a:gd name="connsiteX99" fmla="*/ 139633 w 167054"/>
              <a:gd name="connsiteY99" fmla="*/ 133662 h 167054"/>
              <a:gd name="connsiteX100" fmla="*/ 141831 w 167054"/>
              <a:gd name="connsiteY100" fmla="*/ 131464 h 167054"/>
              <a:gd name="connsiteX101" fmla="*/ 144844 w 167054"/>
              <a:gd name="connsiteY101" fmla="*/ 130145 h 167054"/>
              <a:gd name="connsiteX102" fmla="*/ 147858 w 167054"/>
              <a:gd name="connsiteY102" fmla="*/ 131464 h 167054"/>
              <a:gd name="connsiteX103" fmla="*/ 149268 w 167054"/>
              <a:gd name="connsiteY103" fmla="*/ 134477 h 167054"/>
              <a:gd name="connsiteX104" fmla="*/ 147858 w 167054"/>
              <a:gd name="connsiteY104" fmla="*/ 137673 h 167054"/>
              <a:gd name="connsiteX105" fmla="*/ 137856 w 167054"/>
              <a:gd name="connsiteY105" fmla="*/ 147674 h 167054"/>
              <a:gd name="connsiteX106" fmla="*/ 134752 w 167054"/>
              <a:gd name="connsiteY106" fmla="*/ 149085 h 167054"/>
              <a:gd name="connsiteX107" fmla="*/ 131647 w 167054"/>
              <a:gd name="connsiteY107" fmla="*/ 147674 h 167054"/>
              <a:gd name="connsiteX108" fmla="*/ 130447 w 167054"/>
              <a:gd name="connsiteY108" fmla="*/ 144780 h 167054"/>
              <a:gd name="connsiteX109" fmla="*/ 131830 w 167054"/>
              <a:gd name="connsiteY109" fmla="*/ 141703 h 167054"/>
              <a:gd name="connsiteX110" fmla="*/ 133662 w 167054"/>
              <a:gd name="connsiteY110" fmla="*/ 139688 h 167054"/>
              <a:gd name="connsiteX111" fmla="*/ 120803 w 167054"/>
              <a:gd name="connsiteY111" fmla="*/ 126829 h 167054"/>
              <a:gd name="connsiteX112" fmla="*/ 106405 w 167054"/>
              <a:gd name="connsiteY112" fmla="*/ 136015 h 167054"/>
              <a:gd name="connsiteX113" fmla="*/ 87740 w 167054"/>
              <a:gd name="connsiteY113" fmla="*/ 140622 h 167054"/>
              <a:gd name="connsiteX114" fmla="*/ 87740 w 167054"/>
              <a:gd name="connsiteY114" fmla="*/ 158628 h 167054"/>
              <a:gd name="connsiteX115" fmla="*/ 90671 w 167054"/>
              <a:gd name="connsiteY115" fmla="*/ 158628 h 167054"/>
              <a:gd name="connsiteX116" fmla="*/ 93657 w 167054"/>
              <a:gd name="connsiteY116" fmla="*/ 159855 h 167054"/>
              <a:gd name="connsiteX117" fmla="*/ 94884 w 167054"/>
              <a:gd name="connsiteY117" fmla="*/ 162841 h 167054"/>
              <a:gd name="connsiteX118" fmla="*/ 93657 w 167054"/>
              <a:gd name="connsiteY118" fmla="*/ 165827 h 167054"/>
              <a:gd name="connsiteX119" fmla="*/ 90671 w 167054"/>
              <a:gd name="connsiteY119" fmla="*/ 167054 h 167054"/>
              <a:gd name="connsiteX120" fmla="*/ 76383 w 167054"/>
              <a:gd name="connsiteY120" fmla="*/ 167054 h 167054"/>
              <a:gd name="connsiteX121" fmla="*/ 83527 w 167054"/>
              <a:gd name="connsiteY121" fmla="*/ 131152 h 167054"/>
              <a:gd name="connsiteX122" fmla="*/ 117222 w 167054"/>
              <a:gd name="connsiteY122" fmla="*/ 117222 h 167054"/>
              <a:gd name="connsiteX123" fmla="*/ 131152 w 167054"/>
              <a:gd name="connsiteY123" fmla="*/ 83527 h 167054"/>
              <a:gd name="connsiteX124" fmla="*/ 117222 w 167054"/>
              <a:gd name="connsiteY124" fmla="*/ 49832 h 167054"/>
              <a:gd name="connsiteX125" fmla="*/ 83527 w 167054"/>
              <a:gd name="connsiteY125" fmla="*/ 35902 h 167054"/>
              <a:gd name="connsiteX126" fmla="*/ 49832 w 167054"/>
              <a:gd name="connsiteY126" fmla="*/ 49832 h 167054"/>
              <a:gd name="connsiteX127" fmla="*/ 35902 w 167054"/>
              <a:gd name="connsiteY127" fmla="*/ 83527 h 167054"/>
              <a:gd name="connsiteX128" fmla="*/ 49832 w 167054"/>
              <a:gd name="connsiteY128" fmla="*/ 117222 h 167054"/>
              <a:gd name="connsiteX129" fmla="*/ 83527 w 167054"/>
              <a:gd name="connsiteY129" fmla="*/ 131152 h 167054"/>
              <a:gd name="connsiteX130" fmla="*/ 68690 w 167054"/>
              <a:gd name="connsiteY130" fmla="*/ 117597 h 167054"/>
              <a:gd name="connsiteX131" fmla="*/ 73828 w 167054"/>
              <a:gd name="connsiteY131" fmla="*/ 115408 h 167054"/>
              <a:gd name="connsiteX132" fmla="*/ 76017 w 167054"/>
              <a:gd name="connsiteY132" fmla="*/ 110270 h 167054"/>
              <a:gd name="connsiteX133" fmla="*/ 73828 w 167054"/>
              <a:gd name="connsiteY133" fmla="*/ 105132 h 167054"/>
              <a:gd name="connsiteX134" fmla="*/ 68690 w 167054"/>
              <a:gd name="connsiteY134" fmla="*/ 102943 h 167054"/>
              <a:gd name="connsiteX135" fmla="*/ 63552 w 167054"/>
              <a:gd name="connsiteY135" fmla="*/ 105132 h 167054"/>
              <a:gd name="connsiteX136" fmla="*/ 61363 w 167054"/>
              <a:gd name="connsiteY136" fmla="*/ 110270 h 167054"/>
              <a:gd name="connsiteX137" fmla="*/ 63552 w 167054"/>
              <a:gd name="connsiteY137" fmla="*/ 115408 h 167054"/>
              <a:gd name="connsiteX138" fmla="*/ 68690 w 167054"/>
              <a:gd name="connsiteY138" fmla="*/ 117597 h 167054"/>
              <a:gd name="connsiteX139" fmla="*/ 98364 w 167054"/>
              <a:gd name="connsiteY139" fmla="*/ 117597 h 167054"/>
              <a:gd name="connsiteX140" fmla="*/ 103502 w 167054"/>
              <a:gd name="connsiteY140" fmla="*/ 115408 h 167054"/>
              <a:gd name="connsiteX141" fmla="*/ 105691 w 167054"/>
              <a:gd name="connsiteY141" fmla="*/ 110270 h 167054"/>
              <a:gd name="connsiteX142" fmla="*/ 103502 w 167054"/>
              <a:gd name="connsiteY142" fmla="*/ 105132 h 167054"/>
              <a:gd name="connsiteX143" fmla="*/ 98364 w 167054"/>
              <a:gd name="connsiteY143" fmla="*/ 102943 h 167054"/>
              <a:gd name="connsiteX144" fmla="*/ 93226 w 167054"/>
              <a:gd name="connsiteY144" fmla="*/ 105132 h 167054"/>
              <a:gd name="connsiteX145" fmla="*/ 91037 w 167054"/>
              <a:gd name="connsiteY145" fmla="*/ 110270 h 167054"/>
              <a:gd name="connsiteX146" fmla="*/ 93226 w 167054"/>
              <a:gd name="connsiteY146" fmla="*/ 115408 h 167054"/>
              <a:gd name="connsiteX147" fmla="*/ 98364 w 167054"/>
              <a:gd name="connsiteY147" fmla="*/ 117597 h 167054"/>
              <a:gd name="connsiteX148" fmla="*/ 52021 w 167054"/>
              <a:gd name="connsiteY148" fmla="*/ 90854 h 167054"/>
              <a:gd name="connsiteX149" fmla="*/ 57159 w 167054"/>
              <a:gd name="connsiteY149" fmla="*/ 88665 h 167054"/>
              <a:gd name="connsiteX150" fmla="*/ 59348 w 167054"/>
              <a:gd name="connsiteY150" fmla="*/ 83527 h 167054"/>
              <a:gd name="connsiteX151" fmla="*/ 57159 w 167054"/>
              <a:gd name="connsiteY151" fmla="*/ 78389 h 167054"/>
              <a:gd name="connsiteX152" fmla="*/ 52021 w 167054"/>
              <a:gd name="connsiteY152" fmla="*/ 76200 h 167054"/>
              <a:gd name="connsiteX153" fmla="*/ 46883 w 167054"/>
              <a:gd name="connsiteY153" fmla="*/ 78389 h 167054"/>
              <a:gd name="connsiteX154" fmla="*/ 44694 w 167054"/>
              <a:gd name="connsiteY154" fmla="*/ 83527 h 167054"/>
              <a:gd name="connsiteX155" fmla="*/ 46883 w 167054"/>
              <a:gd name="connsiteY155" fmla="*/ 88665 h 167054"/>
              <a:gd name="connsiteX156" fmla="*/ 52021 w 167054"/>
              <a:gd name="connsiteY156" fmla="*/ 90854 h 167054"/>
              <a:gd name="connsiteX157" fmla="*/ 83527 w 167054"/>
              <a:gd name="connsiteY157" fmla="*/ 90854 h 167054"/>
              <a:gd name="connsiteX158" fmla="*/ 88665 w 167054"/>
              <a:gd name="connsiteY158" fmla="*/ 88665 h 167054"/>
              <a:gd name="connsiteX159" fmla="*/ 90854 w 167054"/>
              <a:gd name="connsiteY159" fmla="*/ 83527 h 167054"/>
              <a:gd name="connsiteX160" fmla="*/ 88665 w 167054"/>
              <a:gd name="connsiteY160" fmla="*/ 78389 h 167054"/>
              <a:gd name="connsiteX161" fmla="*/ 83527 w 167054"/>
              <a:gd name="connsiteY161" fmla="*/ 76200 h 167054"/>
              <a:gd name="connsiteX162" fmla="*/ 78389 w 167054"/>
              <a:gd name="connsiteY162" fmla="*/ 78389 h 167054"/>
              <a:gd name="connsiteX163" fmla="*/ 76200 w 167054"/>
              <a:gd name="connsiteY163" fmla="*/ 83527 h 167054"/>
              <a:gd name="connsiteX164" fmla="*/ 78389 w 167054"/>
              <a:gd name="connsiteY164" fmla="*/ 88665 h 167054"/>
              <a:gd name="connsiteX165" fmla="*/ 83527 w 167054"/>
              <a:gd name="connsiteY165" fmla="*/ 90854 h 167054"/>
              <a:gd name="connsiteX166" fmla="*/ 115033 w 167054"/>
              <a:gd name="connsiteY166" fmla="*/ 90854 h 167054"/>
              <a:gd name="connsiteX167" fmla="*/ 120171 w 167054"/>
              <a:gd name="connsiteY167" fmla="*/ 88665 h 167054"/>
              <a:gd name="connsiteX168" fmla="*/ 122360 w 167054"/>
              <a:gd name="connsiteY168" fmla="*/ 83527 h 167054"/>
              <a:gd name="connsiteX169" fmla="*/ 120171 w 167054"/>
              <a:gd name="connsiteY169" fmla="*/ 78389 h 167054"/>
              <a:gd name="connsiteX170" fmla="*/ 115033 w 167054"/>
              <a:gd name="connsiteY170" fmla="*/ 76200 h 167054"/>
              <a:gd name="connsiteX171" fmla="*/ 109895 w 167054"/>
              <a:gd name="connsiteY171" fmla="*/ 78389 h 167054"/>
              <a:gd name="connsiteX172" fmla="*/ 107706 w 167054"/>
              <a:gd name="connsiteY172" fmla="*/ 83527 h 167054"/>
              <a:gd name="connsiteX173" fmla="*/ 109895 w 167054"/>
              <a:gd name="connsiteY173" fmla="*/ 88665 h 167054"/>
              <a:gd name="connsiteX174" fmla="*/ 115033 w 167054"/>
              <a:gd name="connsiteY174" fmla="*/ 90854 h 167054"/>
              <a:gd name="connsiteX175" fmla="*/ 68690 w 167054"/>
              <a:gd name="connsiteY175" fmla="*/ 64111 h 167054"/>
              <a:gd name="connsiteX176" fmla="*/ 73828 w 167054"/>
              <a:gd name="connsiteY176" fmla="*/ 61922 h 167054"/>
              <a:gd name="connsiteX177" fmla="*/ 76017 w 167054"/>
              <a:gd name="connsiteY177" fmla="*/ 56784 h 167054"/>
              <a:gd name="connsiteX178" fmla="*/ 73828 w 167054"/>
              <a:gd name="connsiteY178" fmla="*/ 51646 h 167054"/>
              <a:gd name="connsiteX179" fmla="*/ 68690 w 167054"/>
              <a:gd name="connsiteY179" fmla="*/ 49457 h 167054"/>
              <a:gd name="connsiteX180" fmla="*/ 63552 w 167054"/>
              <a:gd name="connsiteY180" fmla="*/ 51646 h 167054"/>
              <a:gd name="connsiteX181" fmla="*/ 61363 w 167054"/>
              <a:gd name="connsiteY181" fmla="*/ 56784 h 167054"/>
              <a:gd name="connsiteX182" fmla="*/ 63552 w 167054"/>
              <a:gd name="connsiteY182" fmla="*/ 61922 h 167054"/>
              <a:gd name="connsiteX183" fmla="*/ 68690 w 167054"/>
              <a:gd name="connsiteY183" fmla="*/ 64111 h 167054"/>
              <a:gd name="connsiteX184" fmla="*/ 98364 w 167054"/>
              <a:gd name="connsiteY184" fmla="*/ 64111 h 167054"/>
              <a:gd name="connsiteX185" fmla="*/ 103502 w 167054"/>
              <a:gd name="connsiteY185" fmla="*/ 61922 h 167054"/>
              <a:gd name="connsiteX186" fmla="*/ 105691 w 167054"/>
              <a:gd name="connsiteY186" fmla="*/ 56784 h 167054"/>
              <a:gd name="connsiteX187" fmla="*/ 103502 w 167054"/>
              <a:gd name="connsiteY187" fmla="*/ 51646 h 167054"/>
              <a:gd name="connsiteX188" fmla="*/ 98364 w 167054"/>
              <a:gd name="connsiteY188" fmla="*/ 49457 h 167054"/>
              <a:gd name="connsiteX189" fmla="*/ 93226 w 167054"/>
              <a:gd name="connsiteY189" fmla="*/ 51646 h 167054"/>
              <a:gd name="connsiteX190" fmla="*/ 91037 w 167054"/>
              <a:gd name="connsiteY190" fmla="*/ 56784 h 167054"/>
              <a:gd name="connsiteX191" fmla="*/ 93226 w 167054"/>
              <a:gd name="connsiteY191" fmla="*/ 61922 h 167054"/>
              <a:gd name="connsiteX192" fmla="*/ 98364 w 167054"/>
              <a:gd name="connsiteY192" fmla="*/ 64111 h 16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67054" h="167054">
                <a:moveTo>
                  <a:pt x="76383" y="167054"/>
                </a:moveTo>
                <a:cubicBezTo>
                  <a:pt x="75211" y="167054"/>
                  <a:pt x="74216" y="166645"/>
                  <a:pt x="73398" y="165827"/>
                </a:cubicBezTo>
                <a:cubicBezTo>
                  <a:pt x="72579" y="165009"/>
                  <a:pt x="72170" y="164013"/>
                  <a:pt x="72170" y="162841"/>
                </a:cubicBezTo>
                <a:cubicBezTo>
                  <a:pt x="72170" y="161669"/>
                  <a:pt x="72579" y="160674"/>
                  <a:pt x="73398" y="159855"/>
                </a:cubicBezTo>
                <a:cubicBezTo>
                  <a:pt x="74216" y="159037"/>
                  <a:pt x="75211" y="158628"/>
                  <a:pt x="76383" y="158628"/>
                </a:cubicBezTo>
                <a:lnTo>
                  <a:pt x="79314" y="158628"/>
                </a:lnTo>
                <a:lnTo>
                  <a:pt x="79314" y="140567"/>
                </a:lnTo>
                <a:cubicBezTo>
                  <a:pt x="72158" y="139774"/>
                  <a:pt x="65857" y="138186"/>
                  <a:pt x="60411" y="135805"/>
                </a:cubicBezTo>
                <a:cubicBezTo>
                  <a:pt x="54964" y="133424"/>
                  <a:pt x="50104" y="130310"/>
                  <a:pt x="45830" y="126463"/>
                </a:cubicBezTo>
                <a:lnTo>
                  <a:pt x="33026" y="139322"/>
                </a:lnTo>
                <a:lnTo>
                  <a:pt x="35224" y="141520"/>
                </a:lnTo>
                <a:cubicBezTo>
                  <a:pt x="36165" y="142460"/>
                  <a:pt x="36604" y="143486"/>
                  <a:pt x="36543" y="144597"/>
                </a:cubicBezTo>
                <a:cubicBezTo>
                  <a:pt x="36482" y="145708"/>
                  <a:pt x="36043" y="146673"/>
                  <a:pt x="35224" y="147491"/>
                </a:cubicBezTo>
                <a:cubicBezTo>
                  <a:pt x="34284" y="148432"/>
                  <a:pt x="33258" y="148871"/>
                  <a:pt x="32147" y="148810"/>
                </a:cubicBezTo>
                <a:cubicBezTo>
                  <a:pt x="31036" y="148749"/>
                  <a:pt x="30010" y="148248"/>
                  <a:pt x="29070" y="147308"/>
                </a:cubicBezTo>
                <a:lnTo>
                  <a:pt x="19380" y="137673"/>
                </a:lnTo>
                <a:cubicBezTo>
                  <a:pt x="18440" y="136733"/>
                  <a:pt x="17969" y="135728"/>
                  <a:pt x="17969" y="134660"/>
                </a:cubicBezTo>
                <a:cubicBezTo>
                  <a:pt x="17969" y="133591"/>
                  <a:pt x="18440" y="132587"/>
                  <a:pt x="19380" y="131647"/>
                </a:cubicBezTo>
                <a:cubicBezTo>
                  <a:pt x="20320" y="130706"/>
                  <a:pt x="21315" y="130307"/>
                  <a:pt x="22366" y="130447"/>
                </a:cubicBezTo>
                <a:cubicBezTo>
                  <a:pt x="23416" y="130587"/>
                  <a:pt x="24411" y="131048"/>
                  <a:pt x="25351" y="131830"/>
                </a:cubicBezTo>
                <a:lnTo>
                  <a:pt x="27183" y="133662"/>
                </a:lnTo>
                <a:lnTo>
                  <a:pt x="40042" y="120803"/>
                </a:lnTo>
                <a:cubicBezTo>
                  <a:pt x="35707" y="115637"/>
                  <a:pt x="32532" y="110563"/>
                  <a:pt x="30517" y="105581"/>
                </a:cubicBezTo>
                <a:cubicBezTo>
                  <a:pt x="28502" y="100599"/>
                  <a:pt x="27159" y="94652"/>
                  <a:pt x="26487" y="87740"/>
                </a:cubicBezTo>
                <a:lnTo>
                  <a:pt x="8426" y="87740"/>
                </a:lnTo>
                <a:lnTo>
                  <a:pt x="8426" y="90671"/>
                </a:lnTo>
                <a:cubicBezTo>
                  <a:pt x="8426" y="91843"/>
                  <a:pt x="8017" y="92839"/>
                  <a:pt x="7199" y="93657"/>
                </a:cubicBezTo>
                <a:cubicBezTo>
                  <a:pt x="6381" y="94475"/>
                  <a:pt x="5385" y="94884"/>
                  <a:pt x="4213" y="94884"/>
                </a:cubicBezTo>
                <a:cubicBezTo>
                  <a:pt x="3041" y="94884"/>
                  <a:pt x="2045" y="94475"/>
                  <a:pt x="1227" y="93657"/>
                </a:cubicBezTo>
                <a:cubicBezTo>
                  <a:pt x="409" y="92839"/>
                  <a:pt x="0" y="91843"/>
                  <a:pt x="0" y="90671"/>
                </a:cubicBezTo>
                <a:lnTo>
                  <a:pt x="0" y="76383"/>
                </a:lnTo>
                <a:cubicBezTo>
                  <a:pt x="0" y="75211"/>
                  <a:pt x="409" y="74216"/>
                  <a:pt x="1227" y="73398"/>
                </a:cubicBezTo>
                <a:cubicBezTo>
                  <a:pt x="2045" y="72579"/>
                  <a:pt x="3041" y="72170"/>
                  <a:pt x="4213" y="72170"/>
                </a:cubicBezTo>
                <a:cubicBezTo>
                  <a:pt x="5385" y="72170"/>
                  <a:pt x="6381" y="72579"/>
                  <a:pt x="7199" y="73398"/>
                </a:cubicBezTo>
                <a:cubicBezTo>
                  <a:pt x="8017" y="74216"/>
                  <a:pt x="8426" y="75211"/>
                  <a:pt x="8426" y="76383"/>
                </a:cubicBezTo>
                <a:lnTo>
                  <a:pt x="8426" y="79314"/>
                </a:lnTo>
                <a:lnTo>
                  <a:pt x="26487" y="79314"/>
                </a:lnTo>
                <a:cubicBezTo>
                  <a:pt x="27159" y="72402"/>
                  <a:pt x="28572" y="66425"/>
                  <a:pt x="30727" y="61381"/>
                </a:cubicBezTo>
                <a:cubicBezTo>
                  <a:pt x="32883" y="56338"/>
                  <a:pt x="36049" y="51295"/>
                  <a:pt x="40225" y="46251"/>
                </a:cubicBezTo>
                <a:lnTo>
                  <a:pt x="27366" y="33393"/>
                </a:lnTo>
                <a:lnTo>
                  <a:pt x="25351" y="35408"/>
                </a:lnTo>
                <a:cubicBezTo>
                  <a:pt x="24411" y="36311"/>
                  <a:pt x="23416" y="36772"/>
                  <a:pt x="22366" y="36791"/>
                </a:cubicBezTo>
                <a:cubicBezTo>
                  <a:pt x="21315" y="36809"/>
                  <a:pt x="20320" y="36348"/>
                  <a:pt x="19380" y="35408"/>
                </a:cubicBezTo>
                <a:cubicBezTo>
                  <a:pt x="18440" y="34467"/>
                  <a:pt x="17969" y="33463"/>
                  <a:pt x="17969" y="32394"/>
                </a:cubicBezTo>
                <a:cubicBezTo>
                  <a:pt x="17969" y="31326"/>
                  <a:pt x="18440" y="30321"/>
                  <a:pt x="19380" y="29381"/>
                </a:cubicBezTo>
                <a:lnTo>
                  <a:pt x="29381" y="19380"/>
                </a:lnTo>
                <a:cubicBezTo>
                  <a:pt x="30321" y="18440"/>
                  <a:pt x="31356" y="17969"/>
                  <a:pt x="32486" y="17969"/>
                </a:cubicBezTo>
                <a:cubicBezTo>
                  <a:pt x="33615" y="17969"/>
                  <a:pt x="34650" y="18440"/>
                  <a:pt x="35591" y="19380"/>
                </a:cubicBezTo>
                <a:cubicBezTo>
                  <a:pt x="36531" y="20320"/>
                  <a:pt x="36940" y="21324"/>
                  <a:pt x="36818" y="22393"/>
                </a:cubicBezTo>
                <a:cubicBezTo>
                  <a:pt x="36696" y="23462"/>
                  <a:pt x="36165" y="24466"/>
                  <a:pt x="35224" y="25406"/>
                </a:cubicBezTo>
                <a:lnTo>
                  <a:pt x="33209" y="27421"/>
                </a:lnTo>
                <a:lnTo>
                  <a:pt x="46013" y="40225"/>
                </a:lnTo>
                <a:cubicBezTo>
                  <a:pt x="51423" y="35890"/>
                  <a:pt x="56497" y="32715"/>
                  <a:pt x="61235" y="30700"/>
                </a:cubicBezTo>
                <a:cubicBezTo>
                  <a:pt x="65973" y="28685"/>
                  <a:pt x="71920" y="27281"/>
                  <a:pt x="79076" y="26487"/>
                </a:cubicBezTo>
                <a:lnTo>
                  <a:pt x="79076" y="8426"/>
                </a:lnTo>
                <a:lnTo>
                  <a:pt x="76328" y="8426"/>
                </a:lnTo>
                <a:cubicBezTo>
                  <a:pt x="75156" y="8426"/>
                  <a:pt x="74170" y="8017"/>
                  <a:pt x="73370" y="7199"/>
                </a:cubicBezTo>
                <a:cubicBezTo>
                  <a:pt x="72570" y="6381"/>
                  <a:pt x="72170" y="5385"/>
                  <a:pt x="72170" y="4213"/>
                </a:cubicBezTo>
                <a:cubicBezTo>
                  <a:pt x="72170" y="3041"/>
                  <a:pt x="72579" y="2046"/>
                  <a:pt x="73398" y="1227"/>
                </a:cubicBezTo>
                <a:cubicBezTo>
                  <a:pt x="74216" y="409"/>
                  <a:pt x="75211" y="0"/>
                  <a:pt x="76383" y="0"/>
                </a:cubicBezTo>
                <a:lnTo>
                  <a:pt x="90671" y="0"/>
                </a:lnTo>
                <a:cubicBezTo>
                  <a:pt x="91843" y="0"/>
                  <a:pt x="92839" y="409"/>
                  <a:pt x="93657" y="1227"/>
                </a:cubicBezTo>
                <a:cubicBezTo>
                  <a:pt x="94475" y="2046"/>
                  <a:pt x="94884" y="3041"/>
                  <a:pt x="94884" y="4213"/>
                </a:cubicBezTo>
                <a:cubicBezTo>
                  <a:pt x="94884" y="5385"/>
                  <a:pt x="94475" y="6381"/>
                  <a:pt x="93657" y="7199"/>
                </a:cubicBezTo>
                <a:cubicBezTo>
                  <a:pt x="92839" y="8017"/>
                  <a:pt x="91843" y="8426"/>
                  <a:pt x="90671" y="8426"/>
                </a:cubicBezTo>
                <a:lnTo>
                  <a:pt x="87740" y="8426"/>
                </a:lnTo>
                <a:lnTo>
                  <a:pt x="87740" y="26487"/>
                </a:lnTo>
                <a:cubicBezTo>
                  <a:pt x="94896" y="27281"/>
                  <a:pt x="100843" y="28685"/>
                  <a:pt x="105581" y="30700"/>
                </a:cubicBezTo>
                <a:cubicBezTo>
                  <a:pt x="110319" y="32715"/>
                  <a:pt x="115393" y="35890"/>
                  <a:pt x="120803" y="40225"/>
                </a:cubicBezTo>
                <a:lnTo>
                  <a:pt x="133662" y="27366"/>
                </a:lnTo>
                <a:lnTo>
                  <a:pt x="131464" y="25168"/>
                </a:lnTo>
                <a:cubicBezTo>
                  <a:pt x="130645" y="24350"/>
                  <a:pt x="130236" y="23385"/>
                  <a:pt x="130236" y="22274"/>
                </a:cubicBezTo>
                <a:cubicBezTo>
                  <a:pt x="130236" y="21163"/>
                  <a:pt x="130645" y="20198"/>
                  <a:pt x="131464" y="19380"/>
                </a:cubicBezTo>
                <a:cubicBezTo>
                  <a:pt x="132404" y="18440"/>
                  <a:pt x="133408" y="17969"/>
                  <a:pt x="134477" y="17969"/>
                </a:cubicBezTo>
                <a:cubicBezTo>
                  <a:pt x="135545" y="17969"/>
                  <a:pt x="136550" y="18440"/>
                  <a:pt x="137490" y="19380"/>
                </a:cubicBezTo>
                <a:lnTo>
                  <a:pt x="147674" y="29619"/>
                </a:lnTo>
                <a:cubicBezTo>
                  <a:pt x="148615" y="30559"/>
                  <a:pt x="149085" y="31555"/>
                  <a:pt x="149085" y="32605"/>
                </a:cubicBezTo>
                <a:cubicBezTo>
                  <a:pt x="149085" y="33655"/>
                  <a:pt x="148615" y="34650"/>
                  <a:pt x="147674" y="35591"/>
                </a:cubicBezTo>
                <a:cubicBezTo>
                  <a:pt x="146734" y="36531"/>
                  <a:pt x="145760" y="36971"/>
                  <a:pt x="144753" y="36910"/>
                </a:cubicBezTo>
                <a:cubicBezTo>
                  <a:pt x="143745" y="36849"/>
                  <a:pt x="142771" y="36348"/>
                  <a:pt x="141831" y="35408"/>
                </a:cubicBezTo>
                <a:lnTo>
                  <a:pt x="139633" y="33209"/>
                </a:lnTo>
                <a:lnTo>
                  <a:pt x="126829" y="46013"/>
                </a:lnTo>
                <a:cubicBezTo>
                  <a:pt x="131164" y="51179"/>
                  <a:pt x="134370" y="56323"/>
                  <a:pt x="136446" y="61446"/>
                </a:cubicBezTo>
                <a:cubicBezTo>
                  <a:pt x="138522" y="66568"/>
                  <a:pt x="139896" y="72524"/>
                  <a:pt x="140567" y="79314"/>
                </a:cubicBezTo>
                <a:lnTo>
                  <a:pt x="158628" y="79314"/>
                </a:lnTo>
                <a:lnTo>
                  <a:pt x="158628" y="76383"/>
                </a:lnTo>
                <a:cubicBezTo>
                  <a:pt x="158628" y="75211"/>
                  <a:pt x="159037" y="74216"/>
                  <a:pt x="159855" y="73398"/>
                </a:cubicBezTo>
                <a:cubicBezTo>
                  <a:pt x="160674" y="72579"/>
                  <a:pt x="161669" y="72170"/>
                  <a:pt x="162841" y="72170"/>
                </a:cubicBezTo>
                <a:cubicBezTo>
                  <a:pt x="164013" y="72170"/>
                  <a:pt x="165009" y="72579"/>
                  <a:pt x="165827" y="73398"/>
                </a:cubicBezTo>
                <a:cubicBezTo>
                  <a:pt x="166645" y="74216"/>
                  <a:pt x="167054" y="75211"/>
                  <a:pt x="167054" y="76383"/>
                </a:cubicBezTo>
                <a:lnTo>
                  <a:pt x="167054" y="90671"/>
                </a:lnTo>
                <a:cubicBezTo>
                  <a:pt x="167054" y="91843"/>
                  <a:pt x="166645" y="92839"/>
                  <a:pt x="165827" y="93657"/>
                </a:cubicBezTo>
                <a:cubicBezTo>
                  <a:pt x="165009" y="94475"/>
                  <a:pt x="164013" y="94884"/>
                  <a:pt x="162841" y="94884"/>
                </a:cubicBezTo>
                <a:cubicBezTo>
                  <a:pt x="161669" y="94884"/>
                  <a:pt x="160674" y="94475"/>
                  <a:pt x="159855" y="93657"/>
                </a:cubicBezTo>
                <a:cubicBezTo>
                  <a:pt x="159037" y="92839"/>
                  <a:pt x="158628" y="91843"/>
                  <a:pt x="158628" y="90671"/>
                </a:cubicBezTo>
                <a:lnTo>
                  <a:pt x="158628" y="87740"/>
                </a:lnTo>
                <a:lnTo>
                  <a:pt x="140567" y="87740"/>
                </a:lnTo>
                <a:cubicBezTo>
                  <a:pt x="139896" y="94652"/>
                  <a:pt x="138522" y="100608"/>
                  <a:pt x="136446" y="105609"/>
                </a:cubicBezTo>
                <a:cubicBezTo>
                  <a:pt x="134370" y="110609"/>
                  <a:pt x="131164" y="115692"/>
                  <a:pt x="126829" y="120858"/>
                </a:cubicBezTo>
                <a:lnTo>
                  <a:pt x="139633" y="133662"/>
                </a:lnTo>
                <a:lnTo>
                  <a:pt x="141831" y="131464"/>
                </a:lnTo>
                <a:cubicBezTo>
                  <a:pt x="142771" y="130523"/>
                  <a:pt x="143776" y="130084"/>
                  <a:pt x="144844" y="130145"/>
                </a:cubicBezTo>
                <a:cubicBezTo>
                  <a:pt x="145913" y="130206"/>
                  <a:pt x="146917" y="130645"/>
                  <a:pt x="147858" y="131464"/>
                </a:cubicBezTo>
                <a:cubicBezTo>
                  <a:pt x="148798" y="132282"/>
                  <a:pt x="149268" y="133286"/>
                  <a:pt x="149268" y="134477"/>
                </a:cubicBezTo>
                <a:cubicBezTo>
                  <a:pt x="149268" y="135667"/>
                  <a:pt x="148798" y="136733"/>
                  <a:pt x="147858" y="137673"/>
                </a:cubicBezTo>
                <a:lnTo>
                  <a:pt x="137856" y="147674"/>
                </a:lnTo>
                <a:cubicBezTo>
                  <a:pt x="136916" y="148615"/>
                  <a:pt x="135881" y="149085"/>
                  <a:pt x="134752" y="149085"/>
                </a:cubicBezTo>
                <a:cubicBezTo>
                  <a:pt x="133622" y="149085"/>
                  <a:pt x="132587" y="148615"/>
                  <a:pt x="131647" y="147674"/>
                </a:cubicBezTo>
                <a:cubicBezTo>
                  <a:pt x="130828" y="146856"/>
                  <a:pt x="130429" y="145891"/>
                  <a:pt x="130447" y="144780"/>
                </a:cubicBezTo>
                <a:cubicBezTo>
                  <a:pt x="130465" y="143669"/>
                  <a:pt x="130926" y="142643"/>
                  <a:pt x="131830" y="141703"/>
                </a:cubicBezTo>
                <a:lnTo>
                  <a:pt x="133662" y="139688"/>
                </a:lnTo>
                <a:lnTo>
                  <a:pt x="120803" y="126829"/>
                </a:lnTo>
                <a:cubicBezTo>
                  <a:pt x="116370" y="130676"/>
                  <a:pt x="111571" y="133738"/>
                  <a:pt x="106405" y="136015"/>
                </a:cubicBezTo>
                <a:cubicBezTo>
                  <a:pt x="101240" y="138293"/>
                  <a:pt x="95018" y="139828"/>
                  <a:pt x="87740" y="140622"/>
                </a:cubicBezTo>
                <a:lnTo>
                  <a:pt x="87740" y="158628"/>
                </a:lnTo>
                <a:lnTo>
                  <a:pt x="90671" y="158628"/>
                </a:lnTo>
                <a:cubicBezTo>
                  <a:pt x="91843" y="158628"/>
                  <a:pt x="92839" y="159037"/>
                  <a:pt x="93657" y="159855"/>
                </a:cubicBezTo>
                <a:cubicBezTo>
                  <a:pt x="94475" y="160674"/>
                  <a:pt x="94884" y="161669"/>
                  <a:pt x="94884" y="162841"/>
                </a:cubicBezTo>
                <a:cubicBezTo>
                  <a:pt x="94884" y="164013"/>
                  <a:pt x="94475" y="165009"/>
                  <a:pt x="93657" y="165827"/>
                </a:cubicBezTo>
                <a:cubicBezTo>
                  <a:pt x="92839" y="166645"/>
                  <a:pt x="91843" y="167054"/>
                  <a:pt x="90671" y="167054"/>
                </a:cubicBezTo>
                <a:lnTo>
                  <a:pt x="76383" y="167054"/>
                </a:lnTo>
                <a:close/>
                <a:moveTo>
                  <a:pt x="83527" y="131152"/>
                </a:moveTo>
                <a:cubicBezTo>
                  <a:pt x="96703" y="131152"/>
                  <a:pt x="107935" y="126509"/>
                  <a:pt x="117222" y="117222"/>
                </a:cubicBezTo>
                <a:cubicBezTo>
                  <a:pt x="126509" y="107935"/>
                  <a:pt x="131152" y="96703"/>
                  <a:pt x="131152" y="83527"/>
                </a:cubicBezTo>
                <a:cubicBezTo>
                  <a:pt x="131152" y="70351"/>
                  <a:pt x="126509" y="59119"/>
                  <a:pt x="117222" y="49832"/>
                </a:cubicBezTo>
                <a:cubicBezTo>
                  <a:pt x="107935" y="40546"/>
                  <a:pt x="96703" y="35902"/>
                  <a:pt x="83527" y="35902"/>
                </a:cubicBezTo>
                <a:cubicBezTo>
                  <a:pt x="70351" y="35902"/>
                  <a:pt x="59119" y="40546"/>
                  <a:pt x="49832" y="49832"/>
                </a:cubicBezTo>
                <a:cubicBezTo>
                  <a:pt x="40546" y="59119"/>
                  <a:pt x="35902" y="70351"/>
                  <a:pt x="35902" y="83527"/>
                </a:cubicBezTo>
                <a:cubicBezTo>
                  <a:pt x="35902" y="96703"/>
                  <a:pt x="40546" y="107935"/>
                  <a:pt x="49832" y="117222"/>
                </a:cubicBezTo>
                <a:cubicBezTo>
                  <a:pt x="59119" y="126509"/>
                  <a:pt x="70351" y="131152"/>
                  <a:pt x="83527" y="131152"/>
                </a:cubicBezTo>
                <a:close/>
                <a:moveTo>
                  <a:pt x="68690" y="117597"/>
                </a:moveTo>
                <a:cubicBezTo>
                  <a:pt x="70656" y="117597"/>
                  <a:pt x="72369" y="116868"/>
                  <a:pt x="73828" y="115408"/>
                </a:cubicBezTo>
                <a:cubicBezTo>
                  <a:pt x="75287" y="113949"/>
                  <a:pt x="76017" y="112236"/>
                  <a:pt x="76017" y="110270"/>
                </a:cubicBezTo>
                <a:cubicBezTo>
                  <a:pt x="76017" y="108304"/>
                  <a:pt x="75287" y="106592"/>
                  <a:pt x="73828" y="105132"/>
                </a:cubicBezTo>
                <a:cubicBezTo>
                  <a:pt x="72369" y="103673"/>
                  <a:pt x="70656" y="102943"/>
                  <a:pt x="68690" y="102943"/>
                </a:cubicBezTo>
                <a:cubicBezTo>
                  <a:pt x="66724" y="102943"/>
                  <a:pt x="65011" y="103673"/>
                  <a:pt x="63552" y="105132"/>
                </a:cubicBezTo>
                <a:cubicBezTo>
                  <a:pt x="62093" y="106592"/>
                  <a:pt x="61363" y="108304"/>
                  <a:pt x="61363" y="110270"/>
                </a:cubicBezTo>
                <a:cubicBezTo>
                  <a:pt x="61363" y="112236"/>
                  <a:pt x="62093" y="113949"/>
                  <a:pt x="63552" y="115408"/>
                </a:cubicBezTo>
                <a:cubicBezTo>
                  <a:pt x="65011" y="116868"/>
                  <a:pt x="66724" y="117597"/>
                  <a:pt x="68690" y="117597"/>
                </a:cubicBezTo>
                <a:close/>
                <a:moveTo>
                  <a:pt x="98364" y="117597"/>
                </a:moveTo>
                <a:cubicBezTo>
                  <a:pt x="100330" y="117597"/>
                  <a:pt x="102043" y="116868"/>
                  <a:pt x="103502" y="115408"/>
                </a:cubicBezTo>
                <a:cubicBezTo>
                  <a:pt x="104961" y="113949"/>
                  <a:pt x="105691" y="112236"/>
                  <a:pt x="105691" y="110270"/>
                </a:cubicBezTo>
                <a:cubicBezTo>
                  <a:pt x="105691" y="108304"/>
                  <a:pt x="104961" y="106592"/>
                  <a:pt x="103502" y="105132"/>
                </a:cubicBezTo>
                <a:cubicBezTo>
                  <a:pt x="102043" y="103673"/>
                  <a:pt x="100330" y="102943"/>
                  <a:pt x="98364" y="102943"/>
                </a:cubicBezTo>
                <a:cubicBezTo>
                  <a:pt x="96398" y="102943"/>
                  <a:pt x="94685" y="103673"/>
                  <a:pt x="93226" y="105132"/>
                </a:cubicBezTo>
                <a:cubicBezTo>
                  <a:pt x="91767" y="106592"/>
                  <a:pt x="91037" y="108304"/>
                  <a:pt x="91037" y="110270"/>
                </a:cubicBezTo>
                <a:cubicBezTo>
                  <a:pt x="91037" y="112236"/>
                  <a:pt x="91767" y="113949"/>
                  <a:pt x="93226" y="115408"/>
                </a:cubicBezTo>
                <a:cubicBezTo>
                  <a:pt x="94685" y="116868"/>
                  <a:pt x="96398" y="117597"/>
                  <a:pt x="98364" y="117597"/>
                </a:cubicBezTo>
                <a:close/>
                <a:moveTo>
                  <a:pt x="52021" y="90854"/>
                </a:moveTo>
                <a:cubicBezTo>
                  <a:pt x="53987" y="90854"/>
                  <a:pt x="55700" y="90124"/>
                  <a:pt x="57159" y="88665"/>
                </a:cubicBezTo>
                <a:cubicBezTo>
                  <a:pt x="58619" y="87206"/>
                  <a:pt x="59348" y="85493"/>
                  <a:pt x="59348" y="83527"/>
                </a:cubicBezTo>
                <a:cubicBezTo>
                  <a:pt x="59348" y="81561"/>
                  <a:pt x="58619" y="79848"/>
                  <a:pt x="57159" y="78389"/>
                </a:cubicBezTo>
                <a:cubicBezTo>
                  <a:pt x="55700" y="76930"/>
                  <a:pt x="53987" y="76200"/>
                  <a:pt x="52021" y="76200"/>
                </a:cubicBezTo>
                <a:cubicBezTo>
                  <a:pt x="50055" y="76200"/>
                  <a:pt x="48343" y="76930"/>
                  <a:pt x="46883" y="78389"/>
                </a:cubicBezTo>
                <a:cubicBezTo>
                  <a:pt x="45424" y="79848"/>
                  <a:pt x="44694" y="81561"/>
                  <a:pt x="44694" y="83527"/>
                </a:cubicBezTo>
                <a:cubicBezTo>
                  <a:pt x="44694" y="85493"/>
                  <a:pt x="45424" y="87206"/>
                  <a:pt x="46883" y="88665"/>
                </a:cubicBezTo>
                <a:cubicBezTo>
                  <a:pt x="48343" y="90124"/>
                  <a:pt x="50055" y="90854"/>
                  <a:pt x="52021" y="90854"/>
                </a:cubicBezTo>
                <a:close/>
                <a:moveTo>
                  <a:pt x="83527" y="90854"/>
                </a:moveTo>
                <a:cubicBezTo>
                  <a:pt x="85493" y="90854"/>
                  <a:pt x="87206" y="90124"/>
                  <a:pt x="88665" y="88665"/>
                </a:cubicBezTo>
                <a:cubicBezTo>
                  <a:pt x="90124" y="87206"/>
                  <a:pt x="90854" y="85493"/>
                  <a:pt x="90854" y="83527"/>
                </a:cubicBezTo>
                <a:cubicBezTo>
                  <a:pt x="90854" y="81561"/>
                  <a:pt x="90124" y="79848"/>
                  <a:pt x="88665" y="78389"/>
                </a:cubicBezTo>
                <a:cubicBezTo>
                  <a:pt x="87206" y="76930"/>
                  <a:pt x="85493" y="76200"/>
                  <a:pt x="83527" y="76200"/>
                </a:cubicBezTo>
                <a:cubicBezTo>
                  <a:pt x="81561" y="76200"/>
                  <a:pt x="79848" y="76930"/>
                  <a:pt x="78389" y="78389"/>
                </a:cubicBezTo>
                <a:cubicBezTo>
                  <a:pt x="76930" y="79848"/>
                  <a:pt x="76200" y="81561"/>
                  <a:pt x="76200" y="83527"/>
                </a:cubicBezTo>
                <a:cubicBezTo>
                  <a:pt x="76200" y="85493"/>
                  <a:pt x="76930" y="87206"/>
                  <a:pt x="78389" y="88665"/>
                </a:cubicBezTo>
                <a:cubicBezTo>
                  <a:pt x="79848" y="90124"/>
                  <a:pt x="81561" y="90854"/>
                  <a:pt x="83527" y="90854"/>
                </a:cubicBezTo>
                <a:close/>
                <a:moveTo>
                  <a:pt x="115033" y="90854"/>
                </a:moveTo>
                <a:cubicBezTo>
                  <a:pt x="116999" y="90854"/>
                  <a:pt x="118712" y="90124"/>
                  <a:pt x="120171" y="88665"/>
                </a:cubicBezTo>
                <a:cubicBezTo>
                  <a:pt x="121630" y="87206"/>
                  <a:pt x="122360" y="85493"/>
                  <a:pt x="122360" y="83527"/>
                </a:cubicBezTo>
                <a:cubicBezTo>
                  <a:pt x="122360" y="81561"/>
                  <a:pt x="121630" y="79848"/>
                  <a:pt x="120171" y="78389"/>
                </a:cubicBezTo>
                <a:cubicBezTo>
                  <a:pt x="118712" y="76930"/>
                  <a:pt x="116999" y="76200"/>
                  <a:pt x="115033" y="76200"/>
                </a:cubicBezTo>
                <a:cubicBezTo>
                  <a:pt x="113067" y="76200"/>
                  <a:pt x="111354" y="76930"/>
                  <a:pt x="109895" y="78389"/>
                </a:cubicBezTo>
                <a:cubicBezTo>
                  <a:pt x="108436" y="79848"/>
                  <a:pt x="107706" y="81561"/>
                  <a:pt x="107706" y="83527"/>
                </a:cubicBezTo>
                <a:cubicBezTo>
                  <a:pt x="107706" y="85493"/>
                  <a:pt x="108436" y="87206"/>
                  <a:pt x="109895" y="88665"/>
                </a:cubicBezTo>
                <a:cubicBezTo>
                  <a:pt x="111354" y="90124"/>
                  <a:pt x="113067" y="90854"/>
                  <a:pt x="115033" y="90854"/>
                </a:cubicBezTo>
                <a:close/>
                <a:moveTo>
                  <a:pt x="68690" y="64111"/>
                </a:moveTo>
                <a:cubicBezTo>
                  <a:pt x="70656" y="64111"/>
                  <a:pt x="72369" y="63381"/>
                  <a:pt x="73828" y="61922"/>
                </a:cubicBezTo>
                <a:cubicBezTo>
                  <a:pt x="75287" y="60463"/>
                  <a:pt x="76017" y="58750"/>
                  <a:pt x="76017" y="56784"/>
                </a:cubicBezTo>
                <a:cubicBezTo>
                  <a:pt x="76017" y="54818"/>
                  <a:pt x="75287" y="53105"/>
                  <a:pt x="73828" y="51646"/>
                </a:cubicBezTo>
                <a:cubicBezTo>
                  <a:pt x="72369" y="50187"/>
                  <a:pt x="70656" y="49457"/>
                  <a:pt x="68690" y="49457"/>
                </a:cubicBezTo>
                <a:cubicBezTo>
                  <a:pt x="66724" y="49457"/>
                  <a:pt x="65011" y="50187"/>
                  <a:pt x="63552" y="51646"/>
                </a:cubicBezTo>
                <a:cubicBezTo>
                  <a:pt x="62093" y="53105"/>
                  <a:pt x="61363" y="54818"/>
                  <a:pt x="61363" y="56784"/>
                </a:cubicBezTo>
                <a:cubicBezTo>
                  <a:pt x="61363" y="58750"/>
                  <a:pt x="62093" y="60463"/>
                  <a:pt x="63552" y="61922"/>
                </a:cubicBezTo>
                <a:cubicBezTo>
                  <a:pt x="65011" y="63381"/>
                  <a:pt x="66724" y="64111"/>
                  <a:pt x="68690" y="64111"/>
                </a:cubicBezTo>
                <a:close/>
                <a:moveTo>
                  <a:pt x="98364" y="64111"/>
                </a:moveTo>
                <a:cubicBezTo>
                  <a:pt x="100330" y="64111"/>
                  <a:pt x="102043" y="63381"/>
                  <a:pt x="103502" y="61922"/>
                </a:cubicBezTo>
                <a:cubicBezTo>
                  <a:pt x="104961" y="60463"/>
                  <a:pt x="105691" y="58750"/>
                  <a:pt x="105691" y="56784"/>
                </a:cubicBezTo>
                <a:cubicBezTo>
                  <a:pt x="105691" y="54818"/>
                  <a:pt x="104961" y="53105"/>
                  <a:pt x="103502" y="51646"/>
                </a:cubicBezTo>
                <a:cubicBezTo>
                  <a:pt x="102043" y="50187"/>
                  <a:pt x="100330" y="49457"/>
                  <a:pt x="98364" y="49457"/>
                </a:cubicBezTo>
                <a:cubicBezTo>
                  <a:pt x="96398" y="49457"/>
                  <a:pt x="94685" y="50187"/>
                  <a:pt x="93226" y="51646"/>
                </a:cubicBezTo>
                <a:cubicBezTo>
                  <a:pt x="91767" y="53105"/>
                  <a:pt x="91037" y="54818"/>
                  <a:pt x="91037" y="56784"/>
                </a:cubicBezTo>
                <a:cubicBezTo>
                  <a:pt x="91037" y="58750"/>
                  <a:pt x="91767" y="60463"/>
                  <a:pt x="93226" y="61922"/>
                </a:cubicBezTo>
                <a:cubicBezTo>
                  <a:pt x="94685" y="63381"/>
                  <a:pt x="96398" y="64111"/>
                  <a:pt x="98364" y="64111"/>
                </a:cubicBezTo>
                <a:close/>
              </a:path>
            </a:pathLst>
          </a:custGeom>
          <a:solidFill>
            <a:schemeClr val="bg1"/>
          </a:solidFill>
          <a:ln w="238" cap="flat">
            <a:noFill/>
            <a:prstDash val="solid"/>
            <a:miter/>
          </a:ln>
        </p:spPr>
        <p:txBody>
          <a:bodyPr rtlCol="0" anchor="ctr"/>
          <a:lstStyle/>
          <a:p>
            <a:endParaRPr lang="en-RO"/>
          </a:p>
        </p:txBody>
      </p:sp>
      <p:sp>
        <p:nvSpPr>
          <p:cNvPr id="9" name="Graphic 7">
            <a:extLst>
              <a:ext uri="{FF2B5EF4-FFF2-40B4-BE49-F238E27FC236}">
                <a16:creationId xmlns:a16="http://schemas.microsoft.com/office/drawing/2014/main" id="{D5AFDA11-FA31-C745-BC91-29FE7B303DFD}"/>
              </a:ext>
            </a:extLst>
          </p:cNvPr>
          <p:cNvSpPr>
            <a:spLocks noChangeAspect="1"/>
          </p:cNvSpPr>
          <p:nvPr/>
        </p:nvSpPr>
        <p:spPr>
          <a:xfrm>
            <a:off x="645701" y="1857800"/>
            <a:ext cx="432000" cy="432000"/>
          </a:xfrm>
          <a:custGeom>
            <a:avLst/>
            <a:gdLst>
              <a:gd name="connsiteX0" fmla="*/ 39212 w 152400"/>
              <a:gd name="connsiteY0" fmla="*/ 119429 h 152400"/>
              <a:gd name="connsiteX1" fmla="*/ 44429 w 152400"/>
              <a:gd name="connsiteY1" fmla="*/ 117319 h 152400"/>
              <a:gd name="connsiteX2" fmla="*/ 46526 w 152400"/>
              <a:gd name="connsiteY2" fmla="*/ 112089 h 152400"/>
              <a:gd name="connsiteX3" fmla="*/ 44416 w 152400"/>
              <a:gd name="connsiteY3" fmla="*/ 106872 h 152400"/>
              <a:gd name="connsiteX4" fmla="*/ 39186 w 152400"/>
              <a:gd name="connsiteY4" fmla="*/ 104775 h 152400"/>
              <a:gd name="connsiteX5" fmla="*/ 33969 w 152400"/>
              <a:gd name="connsiteY5" fmla="*/ 106885 h 152400"/>
              <a:gd name="connsiteX6" fmla="*/ 31872 w 152400"/>
              <a:gd name="connsiteY6" fmla="*/ 112115 h 152400"/>
              <a:gd name="connsiteX7" fmla="*/ 33982 w 152400"/>
              <a:gd name="connsiteY7" fmla="*/ 117332 h 152400"/>
              <a:gd name="connsiteX8" fmla="*/ 39212 w 152400"/>
              <a:gd name="connsiteY8" fmla="*/ 119429 h 152400"/>
              <a:gd name="connsiteX9" fmla="*/ 39212 w 152400"/>
              <a:gd name="connsiteY9" fmla="*/ 83527 h 152400"/>
              <a:gd name="connsiteX10" fmla="*/ 44429 w 152400"/>
              <a:gd name="connsiteY10" fmla="*/ 81417 h 152400"/>
              <a:gd name="connsiteX11" fmla="*/ 46526 w 152400"/>
              <a:gd name="connsiteY11" fmla="*/ 76187 h 152400"/>
              <a:gd name="connsiteX12" fmla="*/ 44416 w 152400"/>
              <a:gd name="connsiteY12" fmla="*/ 70970 h 152400"/>
              <a:gd name="connsiteX13" fmla="*/ 39186 w 152400"/>
              <a:gd name="connsiteY13" fmla="*/ 68873 h 152400"/>
              <a:gd name="connsiteX14" fmla="*/ 33969 w 152400"/>
              <a:gd name="connsiteY14" fmla="*/ 70983 h 152400"/>
              <a:gd name="connsiteX15" fmla="*/ 31872 w 152400"/>
              <a:gd name="connsiteY15" fmla="*/ 76213 h 152400"/>
              <a:gd name="connsiteX16" fmla="*/ 33982 w 152400"/>
              <a:gd name="connsiteY16" fmla="*/ 81430 h 152400"/>
              <a:gd name="connsiteX17" fmla="*/ 39212 w 152400"/>
              <a:gd name="connsiteY17" fmla="*/ 83527 h 152400"/>
              <a:gd name="connsiteX18" fmla="*/ 39212 w 152400"/>
              <a:gd name="connsiteY18" fmla="*/ 47625 h 152400"/>
              <a:gd name="connsiteX19" fmla="*/ 44429 w 152400"/>
              <a:gd name="connsiteY19" fmla="*/ 45515 h 152400"/>
              <a:gd name="connsiteX20" fmla="*/ 46526 w 152400"/>
              <a:gd name="connsiteY20" fmla="*/ 40285 h 152400"/>
              <a:gd name="connsiteX21" fmla="*/ 44416 w 152400"/>
              <a:gd name="connsiteY21" fmla="*/ 35068 h 152400"/>
              <a:gd name="connsiteX22" fmla="*/ 39186 w 152400"/>
              <a:gd name="connsiteY22" fmla="*/ 32971 h 152400"/>
              <a:gd name="connsiteX23" fmla="*/ 33969 w 152400"/>
              <a:gd name="connsiteY23" fmla="*/ 35081 h 152400"/>
              <a:gd name="connsiteX24" fmla="*/ 31872 w 152400"/>
              <a:gd name="connsiteY24" fmla="*/ 40311 h 152400"/>
              <a:gd name="connsiteX25" fmla="*/ 33982 w 152400"/>
              <a:gd name="connsiteY25" fmla="*/ 45528 h 152400"/>
              <a:gd name="connsiteX26" fmla="*/ 39212 w 152400"/>
              <a:gd name="connsiteY26" fmla="*/ 47625 h 152400"/>
              <a:gd name="connsiteX27" fmla="*/ 68507 w 152400"/>
              <a:gd name="connsiteY27" fmla="*/ 116864 h 152400"/>
              <a:gd name="connsiteX28" fmla="*/ 119795 w 152400"/>
              <a:gd name="connsiteY28" fmla="*/ 116864 h 152400"/>
              <a:gd name="connsiteX29" fmla="*/ 119795 w 152400"/>
              <a:gd name="connsiteY29" fmla="*/ 107339 h 152400"/>
              <a:gd name="connsiteX30" fmla="*/ 68507 w 152400"/>
              <a:gd name="connsiteY30" fmla="*/ 107339 h 152400"/>
              <a:gd name="connsiteX31" fmla="*/ 68507 w 152400"/>
              <a:gd name="connsiteY31" fmla="*/ 116864 h 152400"/>
              <a:gd name="connsiteX32" fmla="*/ 68507 w 152400"/>
              <a:gd name="connsiteY32" fmla="*/ 80963 h 152400"/>
              <a:gd name="connsiteX33" fmla="*/ 119795 w 152400"/>
              <a:gd name="connsiteY33" fmla="*/ 80963 h 152400"/>
              <a:gd name="connsiteX34" fmla="*/ 119795 w 152400"/>
              <a:gd name="connsiteY34" fmla="*/ 71438 h 152400"/>
              <a:gd name="connsiteX35" fmla="*/ 68507 w 152400"/>
              <a:gd name="connsiteY35" fmla="*/ 71438 h 152400"/>
              <a:gd name="connsiteX36" fmla="*/ 68507 w 152400"/>
              <a:gd name="connsiteY36" fmla="*/ 80963 h 152400"/>
              <a:gd name="connsiteX37" fmla="*/ 68507 w 152400"/>
              <a:gd name="connsiteY37" fmla="*/ 45061 h 152400"/>
              <a:gd name="connsiteX38" fmla="*/ 119795 w 152400"/>
              <a:gd name="connsiteY38" fmla="*/ 45061 h 152400"/>
              <a:gd name="connsiteX39" fmla="*/ 119795 w 152400"/>
              <a:gd name="connsiteY39" fmla="*/ 35536 h 152400"/>
              <a:gd name="connsiteX40" fmla="*/ 68507 w 152400"/>
              <a:gd name="connsiteY40" fmla="*/ 35536 h 152400"/>
              <a:gd name="connsiteX41" fmla="*/ 68507 w 152400"/>
              <a:gd name="connsiteY41" fmla="*/ 45061 h 152400"/>
              <a:gd name="connsiteX42" fmla="*/ 15386 w 152400"/>
              <a:gd name="connsiteY42" fmla="*/ 152400 h 152400"/>
              <a:gd name="connsiteX43" fmla="*/ 4405 w 152400"/>
              <a:gd name="connsiteY43" fmla="*/ 147995 h 152400"/>
              <a:gd name="connsiteX44" fmla="*/ 0 w 152400"/>
              <a:gd name="connsiteY44" fmla="*/ 137014 h 152400"/>
              <a:gd name="connsiteX45" fmla="*/ 0 w 152400"/>
              <a:gd name="connsiteY45" fmla="*/ 15386 h 152400"/>
              <a:gd name="connsiteX46" fmla="*/ 4405 w 152400"/>
              <a:gd name="connsiteY46" fmla="*/ 4405 h 152400"/>
              <a:gd name="connsiteX47" fmla="*/ 15386 w 152400"/>
              <a:gd name="connsiteY47" fmla="*/ 0 h 152400"/>
              <a:gd name="connsiteX48" fmla="*/ 137014 w 152400"/>
              <a:gd name="connsiteY48" fmla="*/ 0 h 152400"/>
              <a:gd name="connsiteX49" fmla="*/ 147995 w 152400"/>
              <a:gd name="connsiteY49" fmla="*/ 4405 h 152400"/>
              <a:gd name="connsiteX50" fmla="*/ 152400 w 152400"/>
              <a:gd name="connsiteY50" fmla="*/ 15386 h 152400"/>
              <a:gd name="connsiteX51" fmla="*/ 152400 w 152400"/>
              <a:gd name="connsiteY51" fmla="*/ 137014 h 152400"/>
              <a:gd name="connsiteX52" fmla="*/ 147995 w 152400"/>
              <a:gd name="connsiteY52" fmla="*/ 147995 h 152400"/>
              <a:gd name="connsiteX53" fmla="*/ 137014 w 152400"/>
              <a:gd name="connsiteY53" fmla="*/ 152400 h 152400"/>
              <a:gd name="connsiteX54" fmla="*/ 15386 w 152400"/>
              <a:gd name="connsiteY54" fmla="*/ 152400 h 152400"/>
              <a:gd name="connsiteX55" fmla="*/ 15386 w 152400"/>
              <a:gd name="connsiteY55" fmla="*/ 142875 h 152400"/>
              <a:gd name="connsiteX56" fmla="*/ 137014 w 152400"/>
              <a:gd name="connsiteY56" fmla="*/ 142875 h 152400"/>
              <a:gd name="connsiteX57" fmla="*/ 141043 w 152400"/>
              <a:gd name="connsiteY57" fmla="*/ 141043 h 152400"/>
              <a:gd name="connsiteX58" fmla="*/ 142875 w 152400"/>
              <a:gd name="connsiteY58" fmla="*/ 137014 h 152400"/>
              <a:gd name="connsiteX59" fmla="*/ 142875 w 152400"/>
              <a:gd name="connsiteY59" fmla="*/ 15386 h 152400"/>
              <a:gd name="connsiteX60" fmla="*/ 141043 w 152400"/>
              <a:gd name="connsiteY60" fmla="*/ 11357 h 152400"/>
              <a:gd name="connsiteX61" fmla="*/ 137014 w 152400"/>
              <a:gd name="connsiteY61" fmla="*/ 9525 h 152400"/>
              <a:gd name="connsiteX62" fmla="*/ 15386 w 152400"/>
              <a:gd name="connsiteY62" fmla="*/ 9525 h 152400"/>
              <a:gd name="connsiteX63" fmla="*/ 11357 w 152400"/>
              <a:gd name="connsiteY63" fmla="*/ 11357 h 152400"/>
              <a:gd name="connsiteX64" fmla="*/ 9525 w 152400"/>
              <a:gd name="connsiteY64" fmla="*/ 15386 h 152400"/>
              <a:gd name="connsiteX65" fmla="*/ 9525 w 152400"/>
              <a:gd name="connsiteY65" fmla="*/ 137014 h 152400"/>
              <a:gd name="connsiteX66" fmla="*/ 11357 w 152400"/>
              <a:gd name="connsiteY66" fmla="*/ 141043 h 152400"/>
              <a:gd name="connsiteX67" fmla="*/ 15386 w 152400"/>
              <a:gd name="connsiteY67" fmla="*/ 142875 h 152400"/>
              <a:gd name="connsiteX68" fmla="*/ 9525 w 152400"/>
              <a:gd name="connsiteY68" fmla="*/ 9525 h 152400"/>
              <a:gd name="connsiteX69" fmla="*/ 9525 w 152400"/>
              <a:gd name="connsiteY69" fmla="*/ 142875 h 152400"/>
              <a:gd name="connsiteX70" fmla="*/ 9525 w 152400"/>
              <a:gd name="connsiteY70" fmla="*/ 952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52400" h="152400">
                <a:moveTo>
                  <a:pt x="39212" y="119429"/>
                </a:moveTo>
                <a:cubicBezTo>
                  <a:pt x="41291" y="119429"/>
                  <a:pt x="43030" y="118726"/>
                  <a:pt x="44429" y="117319"/>
                </a:cubicBezTo>
                <a:cubicBezTo>
                  <a:pt x="45827" y="115912"/>
                  <a:pt x="46526" y="114169"/>
                  <a:pt x="46526" y="112089"/>
                </a:cubicBezTo>
                <a:cubicBezTo>
                  <a:pt x="46526" y="110009"/>
                  <a:pt x="45823" y="108271"/>
                  <a:pt x="44416" y="106872"/>
                </a:cubicBezTo>
                <a:cubicBezTo>
                  <a:pt x="43009" y="105474"/>
                  <a:pt x="41266" y="104775"/>
                  <a:pt x="39186" y="104775"/>
                </a:cubicBezTo>
                <a:cubicBezTo>
                  <a:pt x="37106" y="104775"/>
                  <a:pt x="35368" y="105478"/>
                  <a:pt x="33969" y="106885"/>
                </a:cubicBezTo>
                <a:cubicBezTo>
                  <a:pt x="32571" y="108292"/>
                  <a:pt x="31872" y="110035"/>
                  <a:pt x="31872" y="112115"/>
                </a:cubicBezTo>
                <a:cubicBezTo>
                  <a:pt x="31872" y="114194"/>
                  <a:pt x="32575" y="115933"/>
                  <a:pt x="33982" y="117332"/>
                </a:cubicBezTo>
                <a:cubicBezTo>
                  <a:pt x="35389" y="118730"/>
                  <a:pt x="37132" y="119429"/>
                  <a:pt x="39212" y="119429"/>
                </a:cubicBezTo>
                <a:close/>
                <a:moveTo>
                  <a:pt x="39212" y="83527"/>
                </a:moveTo>
                <a:cubicBezTo>
                  <a:pt x="41291" y="83527"/>
                  <a:pt x="43030" y="82824"/>
                  <a:pt x="44429" y="81417"/>
                </a:cubicBezTo>
                <a:cubicBezTo>
                  <a:pt x="45827" y="80010"/>
                  <a:pt x="46526" y="78267"/>
                  <a:pt x="46526" y="76187"/>
                </a:cubicBezTo>
                <a:cubicBezTo>
                  <a:pt x="46526" y="74108"/>
                  <a:pt x="45823" y="72369"/>
                  <a:pt x="44416" y="70970"/>
                </a:cubicBezTo>
                <a:cubicBezTo>
                  <a:pt x="43009" y="69572"/>
                  <a:pt x="41266" y="68873"/>
                  <a:pt x="39186" y="68873"/>
                </a:cubicBezTo>
                <a:cubicBezTo>
                  <a:pt x="37106" y="68873"/>
                  <a:pt x="35368" y="69576"/>
                  <a:pt x="33969" y="70983"/>
                </a:cubicBezTo>
                <a:cubicBezTo>
                  <a:pt x="32571" y="72390"/>
                  <a:pt x="31872" y="74133"/>
                  <a:pt x="31872" y="76213"/>
                </a:cubicBezTo>
                <a:cubicBezTo>
                  <a:pt x="31872" y="78292"/>
                  <a:pt x="32575" y="80031"/>
                  <a:pt x="33982" y="81430"/>
                </a:cubicBezTo>
                <a:cubicBezTo>
                  <a:pt x="35389" y="82828"/>
                  <a:pt x="37132" y="83527"/>
                  <a:pt x="39212" y="83527"/>
                </a:cubicBezTo>
                <a:close/>
                <a:moveTo>
                  <a:pt x="39212" y="47625"/>
                </a:moveTo>
                <a:cubicBezTo>
                  <a:pt x="41291" y="47625"/>
                  <a:pt x="43030" y="46922"/>
                  <a:pt x="44429" y="45515"/>
                </a:cubicBezTo>
                <a:cubicBezTo>
                  <a:pt x="45827" y="44108"/>
                  <a:pt x="46526" y="42365"/>
                  <a:pt x="46526" y="40285"/>
                </a:cubicBezTo>
                <a:cubicBezTo>
                  <a:pt x="46526" y="38206"/>
                  <a:pt x="45823" y="36467"/>
                  <a:pt x="44416" y="35068"/>
                </a:cubicBezTo>
                <a:cubicBezTo>
                  <a:pt x="43009" y="33670"/>
                  <a:pt x="41266" y="32971"/>
                  <a:pt x="39186" y="32971"/>
                </a:cubicBezTo>
                <a:cubicBezTo>
                  <a:pt x="37106" y="32971"/>
                  <a:pt x="35368" y="33674"/>
                  <a:pt x="33969" y="35081"/>
                </a:cubicBezTo>
                <a:cubicBezTo>
                  <a:pt x="32571" y="36488"/>
                  <a:pt x="31872" y="38231"/>
                  <a:pt x="31872" y="40311"/>
                </a:cubicBezTo>
                <a:cubicBezTo>
                  <a:pt x="31872" y="42391"/>
                  <a:pt x="32575" y="44129"/>
                  <a:pt x="33982" y="45528"/>
                </a:cubicBezTo>
                <a:cubicBezTo>
                  <a:pt x="35389" y="46926"/>
                  <a:pt x="37132" y="47625"/>
                  <a:pt x="39212" y="47625"/>
                </a:cubicBezTo>
                <a:close/>
                <a:moveTo>
                  <a:pt x="68507" y="116864"/>
                </a:moveTo>
                <a:lnTo>
                  <a:pt x="119795" y="116864"/>
                </a:lnTo>
                <a:lnTo>
                  <a:pt x="119795" y="107339"/>
                </a:lnTo>
                <a:lnTo>
                  <a:pt x="68507" y="107339"/>
                </a:lnTo>
                <a:lnTo>
                  <a:pt x="68507" y="116864"/>
                </a:lnTo>
                <a:close/>
                <a:moveTo>
                  <a:pt x="68507" y="80963"/>
                </a:moveTo>
                <a:lnTo>
                  <a:pt x="119795" y="80963"/>
                </a:lnTo>
                <a:lnTo>
                  <a:pt x="119795" y="71438"/>
                </a:lnTo>
                <a:lnTo>
                  <a:pt x="68507" y="71438"/>
                </a:lnTo>
                <a:lnTo>
                  <a:pt x="68507" y="80963"/>
                </a:lnTo>
                <a:close/>
                <a:moveTo>
                  <a:pt x="68507" y="45061"/>
                </a:moveTo>
                <a:lnTo>
                  <a:pt x="119795" y="45061"/>
                </a:lnTo>
                <a:lnTo>
                  <a:pt x="119795" y="35536"/>
                </a:lnTo>
                <a:lnTo>
                  <a:pt x="68507" y="35536"/>
                </a:lnTo>
                <a:lnTo>
                  <a:pt x="68507" y="45061"/>
                </a:lnTo>
                <a:close/>
                <a:moveTo>
                  <a:pt x="15386" y="152400"/>
                </a:move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37014" y="0"/>
                </a:lnTo>
                <a:cubicBezTo>
                  <a:pt x="141397" y="0"/>
                  <a:pt x="145058" y="1468"/>
                  <a:pt x="147995" y="4405"/>
                </a:cubicBezTo>
                <a:cubicBezTo>
                  <a:pt x="150932" y="7342"/>
                  <a:pt x="152400" y="11003"/>
                  <a:pt x="152400" y="15386"/>
                </a:cubicBezTo>
                <a:lnTo>
                  <a:pt x="152400" y="137014"/>
                </a:lnTo>
                <a:cubicBezTo>
                  <a:pt x="152400" y="141397"/>
                  <a:pt x="150932" y="145058"/>
                  <a:pt x="147995" y="147995"/>
                </a:cubicBezTo>
                <a:cubicBezTo>
                  <a:pt x="145058" y="150932"/>
                  <a:pt x="141397" y="152400"/>
                  <a:pt x="137014" y="152400"/>
                </a:cubicBezTo>
                <a:lnTo>
                  <a:pt x="15386" y="152400"/>
                </a:lnTo>
                <a:close/>
                <a:moveTo>
                  <a:pt x="15386" y="142875"/>
                </a:moveTo>
                <a:lnTo>
                  <a:pt x="137014" y="142875"/>
                </a:lnTo>
                <a:cubicBezTo>
                  <a:pt x="138479" y="142875"/>
                  <a:pt x="139822" y="142264"/>
                  <a:pt x="141043" y="141043"/>
                </a:cubicBezTo>
                <a:cubicBezTo>
                  <a:pt x="142264" y="139822"/>
                  <a:pt x="142875" y="138479"/>
                  <a:pt x="142875" y="137014"/>
                </a:cubicBezTo>
                <a:lnTo>
                  <a:pt x="142875" y="15386"/>
                </a:lnTo>
                <a:cubicBezTo>
                  <a:pt x="142875" y="13921"/>
                  <a:pt x="142264" y="12578"/>
                  <a:pt x="141043" y="11357"/>
                </a:cubicBezTo>
                <a:cubicBezTo>
                  <a:pt x="139822" y="10136"/>
                  <a:pt x="138479" y="9525"/>
                  <a:pt x="137014" y="9525"/>
                </a:cubicBezTo>
                <a:lnTo>
                  <a:pt x="15386" y="9525"/>
                </a:lnTo>
                <a:cubicBezTo>
                  <a:pt x="13921" y="9525"/>
                  <a:pt x="12578" y="10136"/>
                  <a:pt x="11357" y="11357"/>
                </a:cubicBezTo>
                <a:cubicBezTo>
                  <a:pt x="10136" y="12578"/>
                  <a:pt x="9525" y="13921"/>
                  <a:pt x="9525" y="15386"/>
                </a:cubicBezTo>
                <a:lnTo>
                  <a:pt x="9525" y="137014"/>
                </a:lnTo>
                <a:cubicBezTo>
                  <a:pt x="9525" y="138479"/>
                  <a:pt x="10136" y="139822"/>
                  <a:pt x="11357" y="141043"/>
                </a:cubicBezTo>
                <a:cubicBezTo>
                  <a:pt x="12578" y="142264"/>
                  <a:pt x="13921" y="142875"/>
                  <a:pt x="15386" y="142875"/>
                </a:cubicBezTo>
                <a:close/>
                <a:moveTo>
                  <a:pt x="9525" y="9525"/>
                </a:moveTo>
                <a:lnTo>
                  <a:pt x="9525" y="142875"/>
                </a:lnTo>
                <a:lnTo>
                  <a:pt x="9525" y="9525"/>
                </a:lnTo>
                <a:close/>
              </a:path>
            </a:pathLst>
          </a:custGeom>
          <a:solidFill>
            <a:schemeClr val="bg1"/>
          </a:solidFill>
          <a:ln w="238" cap="flat">
            <a:noFill/>
            <a:prstDash val="solid"/>
            <a:miter/>
          </a:ln>
        </p:spPr>
        <p:txBody>
          <a:bodyPr rtlCol="0" anchor="ctr"/>
          <a:lstStyle/>
          <a:p>
            <a:endParaRPr lang="en-RO"/>
          </a:p>
        </p:txBody>
      </p:sp>
      <p:sp>
        <p:nvSpPr>
          <p:cNvPr id="31" name="Graphic 27">
            <a:extLst>
              <a:ext uri="{FF2B5EF4-FFF2-40B4-BE49-F238E27FC236}">
                <a16:creationId xmlns:a16="http://schemas.microsoft.com/office/drawing/2014/main" id="{255BFEF6-3F87-0640-AD5C-9C1B999754AE}"/>
              </a:ext>
            </a:extLst>
          </p:cNvPr>
          <p:cNvSpPr>
            <a:spLocks noChangeAspect="1"/>
          </p:cNvSpPr>
          <p:nvPr/>
        </p:nvSpPr>
        <p:spPr>
          <a:xfrm>
            <a:off x="4881910" y="4148314"/>
            <a:ext cx="434087" cy="504000"/>
          </a:xfrm>
          <a:custGeom>
            <a:avLst/>
            <a:gdLst>
              <a:gd name="connsiteX0" fmla="*/ 76200 w 152400"/>
              <a:gd name="connsiteY0" fmla="*/ 176945 h 176945"/>
              <a:gd name="connsiteX1" fmla="*/ 51655 w 152400"/>
              <a:gd name="connsiteY1" fmla="*/ 152400 h 176945"/>
              <a:gd name="connsiteX2" fmla="*/ 15386 w 152400"/>
              <a:gd name="connsiteY2" fmla="*/ 152400 h 176945"/>
              <a:gd name="connsiteX3" fmla="*/ 4405 w 152400"/>
              <a:gd name="connsiteY3" fmla="*/ 147995 h 176945"/>
              <a:gd name="connsiteX4" fmla="*/ 0 w 152400"/>
              <a:gd name="connsiteY4" fmla="*/ 137014 h 176945"/>
              <a:gd name="connsiteX5" fmla="*/ 0 w 152400"/>
              <a:gd name="connsiteY5" fmla="*/ 15386 h 176945"/>
              <a:gd name="connsiteX6" fmla="*/ 4405 w 152400"/>
              <a:gd name="connsiteY6" fmla="*/ 4405 h 176945"/>
              <a:gd name="connsiteX7" fmla="*/ 15386 w 152400"/>
              <a:gd name="connsiteY7" fmla="*/ 0 h 176945"/>
              <a:gd name="connsiteX8" fmla="*/ 137014 w 152400"/>
              <a:gd name="connsiteY8" fmla="*/ 0 h 176945"/>
              <a:gd name="connsiteX9" fmla="*/ 147995 w 152400"/>
              <a:gd name="connsiteY9" fmla="*/ 4405 h 176945"/>
              <a:gd name="connsiteX10" fmla="*/ 152400 w 152400"/>
              <a:gd name="connsiteY10" fmla="*/ 15386 h 176945"/>
              <a:gd name="connsiteX11" fmla="*/ 152400 w 152400"/>
              <a:gd name="connsiteY11" fmla="*/ 137014 h 176945"/>
              <a:gd name="connsiteX12" fmla="*/ 147995 w 152400"/>
              <a:gd name="connsiteY12" fmla="*/ 147995 h 176945"/>
              <a:gd name="connsiteX13" fmla="*/ 137014 w 152400"/>
              <a:gd name="connsiteY13" fmla="*/ 152400 h 176945"/>
              <a:gd name="connsiteX14" fmla="*/ 100745 w 152400"/>
              <a:gd name="connsiteY14" fmla="*/ 152400 h 176945"/>
              <a:gd name="connsiteX15" fmla="*/ 76200 w 152400"/>
              <a:gd name="connsiteY15" fmla="*/ 176945 h 176945"/>
              <a:gd name="connsiteX16" fmla="*/ 15386 w 152400"/>
              <a:gd name="connsiteY16" fmla="*/ 142875 h 176945"/>
              <a:gd name="connsiteX17" fmla="*/ 55611 w 152400"/>
              <a:gd name="connsiteY17" fmla="*/ 142875 h 176945"/>
              <a:gd name="connsiteX18" fmla="*/ 76200 w 152400"/>
              <a:gd name="connsiteY18" fmla="*/ 163464 h 176945"/>
              <a:gd name="connsiteX19" fmla="*/ 96789 w 152400"/>
              <a:gd name="connsiteY19" fmla="*/ 142875 h 176945"/>
              <a:gd name="connsiteX20" fmla="*/ 137014 w 152400"/>
              <a:gd name="connsiteY20" fmla="*/ 142875 h 176945"/>
              <a:gd name="connsiteX21" fmla="*/ 141226 w 152400"/>
              <a:gd name="connsiteY21" fmla="*/ 141226 h 176945"/>
              <a:gd name="connsiteX22" fmla="*/ 142875 w 152400"/>
              <a:gd name="connsiteY22" fmla="*/ 137014 h 176945"/>
              <a:gd name="connsiteX23" fmla="*/ 142875 w 152400"/>
              <a:gd name="connsiteY23" fmla="*/ 15386 h 176945"/>
              <a:gd name="connsiteX24" fmla="*/ 141226 w 152400"/>
              <a:gd name="connsiteY24" fmla="*/ 11174 h 176945"/>
              <a:gd name="connsiteX25" fmla="*/ 137014 w 152400"/>
              <a:gd name="connsiteY25" fmla="*/ 9525 h 176945"/>
              <a:gd name="connsiteX26" fmla="*/ 15386 w 152400"/>
              <a:gd name="connsiteY26" fmla="*/ 9525 h 176945"/>
              <a:gd name="connsiteX27" fmla="*/ 11174 w 152400"/>
              <a:gd name="connsiteY27" fmla="*/ 11174 h 176945"/>
              <a:gd name="connsiteX28" fmla="*/ 9525 w 152400"/>
              <a:gd name="connsiteY28" fmla="*/ 15386 h 176945"/>
              <a:gd name="connsiteX29" fmla="*/ 9525 w 152400"/>
              <a:gd name="connsiteY29" fmla="*/ 137014 h 176945"/>
              <a:gd name="connsiteX30" fmla="*/ 11174 w 152400"/>
              <a:gd name="connsiteY30" fmla="*/ 141226 h 176945"/>
              <a:gd name="connsiteX31" fmla="*/ 15386 w 152400"/>
              <a:gd name="connsiteY31" fmla="*/ 142875 h 176945"/>
              <a:gd name="connsiteX32" fmla="*/ 76200 w 152400"/>
              <a:gd name="connsiteY32" fmla="*/ 119063 h 176945"/>
              <a:gd name="connsiteX33" fmla="*/ 106863 w 152400"/>
              <a:gd name="connsiteY33" fmla="*/ 106149 h 176945"/>
              <a:gd name="connsiteX34" fmla="*/ 119063 w 152400"/>
              <a:gd name="connsiteY34" fmla="*/ 76200 h 176945"/>
              <a:gd name="connsiteX35" fmla="*/ 119063 w 152400"/>
              <a:gd name="connsiteY35" fmla="*/ 33338 h 176945"/>
              <a:gd name="connsiteX36" fmla="*/ 76200 w 152400"/>
              <a:gd name="connsiteY36" fmla="*/ 33338 h 176945"/>
              <a:gd name="connsiteX37" fmla="*/ 46132 w 152400"/>
              <a:gd name="connsiteY37" fmla="*/ 45537 h 176945"/>
              <a:gd name="connsiteX38" fmla="*/ 33338 w 152400"/>
              <a:gd name="connsiteY38" fmla="*/ 76200 h 176945"/>
              <a:gd name="connsiteX39" fmla="*/ 35636 w 152400"/>
              <a:gd name="connsiteY39" fmla="*/ 89224 h 176945"/>
              <a:gd name="connsiteX40" fmla="*/ 42240 w 152400"/>
              <a:gd name="connsiteY40" fmla="*/ 102412 h 176945"/>
              <a:gd name="connsiteX41" fmla="*/ 35682 w 152400"/>
              <a:gd name="connsiteY41" fmla="*/ 108786 h 176945"/>
              <a:gd name="connsiteX42" fmla="*/ 34107 w 152400"/>
              <a:gd name="connsiteY42" fmla="*/ 112157 h 176945"/>
              <a:gd name="connsiteX43" fmla="*/ 35682 w 152400"/>
              <a:gd name="connsiteY43" fmla="*/ 115527 h 176945"/>
              <a:gd name="connsiteX44" fmla="*/ 39025 w 152400"/>
              <a:gd name="connsiteY44" fmla="*/ 116983 h 176945"/>
              <a:gd name="connsiteX45" fmla="*/ 42423 w 152400"/>
              <a:gd name="connsiteY45" fmla="*/ 115344 h 176945"/>
              <a:gd name="connsiteX46" fmla="*/ 48926 w 152400"/>
              <a:gd name="connsiteY46" fmla="*/ 109446 h 176945"/>
              <a:gd name="connsiteX47" fmla="*/ 62068 w 152400"/>
              <a:gd name="connsiteY47" fmla="*/ 116553 h 176945"/>
              <a:gd name="connsiteX48" fmla="*/ 76200 w 152400"/>
              <a:gd name="connsiteY48" fmla="*/ 119063 h 176945"/>
              <a:gd name="connsiteX49" fmla="*/ 76200 w 152400"/>
              <a:gd name="connsiteY49" fmla="*/ 109538 h 176945"/>
              <a:gd name="connsiteX50" fmla="*/ 65384 w 152400"/>
              <a:gd name="connsiteY50" fmla="*/ 107577 h 176945"/>
              <a:gd name="connsiteX51" fmla="*/ 56014 w 152400"/>
              <a:gd name="connsiteY51" fmla="*/ 102174 h 176945"/>
              <a:gd name="connsiteX52" fmla="*/ 84809 w 152400"/>
              <a:gd name="connsiteY52" fmla="*/ 73379 h 176945"/>
              <a:gd name="connsiteX53" fmla="*/ 86384 w 152400"/>
              <a:gd name="connsiteY53" fmla="*/ 69890 h 176945"/>
              <a:gd name="connsiteX54" fmla="*/ 84809 w 152400"/>
              <a:gd name="connsiteY54" fmla="*/ 66400 h 176945"/>
              <a:gd name="connsiteX55" fmla="*/ 81439 w 152400"/>
              <a:gd name="connsiteY55" fmla="*/ 64825 h 176945"/>
              <a:gd name="connsiteX56" fmla="*/ 78068 w 152400"/>
              <a:gd name="connsiteY56" fmla="*/ 66400 h 176945"/>
              <a:gd name="connsiteX57" fmla="*/ 49090 w 152400"/>
              <a:gd name="connsiteY57" fmla="*/ 95378 h 176945"/>
              <a:gd name="connsiteX58" fmla="*/ 44832 w 152400"/>
              <a:gd name="connsiteY58" fmla="*/ 86210 h 176945"/>
              <a:gd name="connsiteX59" fmla="*/ 42863 w 152400"/>
              <a:gd name="connsiteY59" fmla="*/ 76200 h 176945"/>
              <a:gd name="connsiteX60" fmla="*/ 52809 w 152400"/>
              <a:gd name="connsiteY60" fmla="*/ 52332 h 176945"/>
              <a:gd name="connsiteX61" fmla="*/ 76200 w 152400"/>
              <a:gd name="connsiteY61" fmla="*/ 42863 h 176945"/>
              <a:gd name="connsiteX62" fmla="*/ 109538 w 152400"/>
              <a:gd name="connsiteY62" fmla="*/ 42863 h 176945"/>
              <a:gd name="connsiteX63" fmla="*/ 109538 w 152400"/>
              <a:gd name="connsiteY63" fmla="*/ 76200 h 176945"/>
              <a:gd name="connsiteX64" fmla="*/ 99738 w 152400"/>
              <a:gd name="connsiteY64" fmla="*/ 99738 h 176945"/>
              <a:gd name="connsiteX65" fmla="*/ 76200 w 152400"/>
              <a:gd name="connsiteY65" fmla="*/ 109538 h 17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52400" h="176945">
                <a:moveTo>
                  <a:pt x="76200" y="176945"/>
                </a:moveTo>
                <a:lnTo>
                  <a:pt x="51655" y="152400"/>
                </a:lnTo>
                <a:lnTo>
                  <a:pt x="15386" y="152400"/>
                </a:ln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37014" y="0"/>
                </a:lnTo>
                <a:cubicBezTo>
                  <a:pt x="141397" y="0"/>
                  <a:pt x="145058" y="1468"/>
                  <a:pt x="147995" y="4405"/>
                </a:cubicBezTo>
                <a:cubicBezTo>
                  <a:pt x="150932" y="7342"/>
                  <a:pt x="152400" y="11003"/>
                  <a:pt x="152400" y="15386"/>
                </a:cubicBezTo>
                <a:lnTo>
                  <a:pt x="152400" y="137014"/>
                </a:lnTo>
                <a:cubicBezTo>
                  <a:pt x="152400" y="141397"/>
                  <a:pt x="150932" y="145058"/>
                  <a:pt x="147995" y="147995"/>
                </a:cubicBezTo>
                <a:cubicBezTo>
                  <a:pt x="145058" y="150932"/>
                  <a:pt x="141397" y="152400"/>
                  <a:pt x="137014" y="152400"/>
                </a:cubicBezTo>
                <a:lnTo>
                  <a:pt x="100745" y="152400"/>
                </a:lnTo>
                <a:lnTo>
                  <a:pt x="76200" y="176945"/>
                </a:lnTo>
                <a:close/>
                <a:moveTo>
                  <a:pt x="15386" y="142875"/>
                </a:moveTo>
                <a:lnTo>
                  <a:pt x="55611" y="142875"/>
                </a:lnTo>
                <a:lnTo>
                  <a:pt x="76200" y="163464"/>
                </a:lnTo>
                <a:lnTo>
                  <a:pt x="96789" y="142875"/>
                </a:lnTo>
                <a:lnTo>
                  <a:pt x="137014" y="142875"/>
                </a:lnTo>
                <a:cubicBezTo>
                  <a:pt x="138723" y="142875"/>
                  <a:pt x="140127" y="142325"/>
                  <a:pt x="141226" y="141226"/>
                </a:cubicBezTo>
                <a:cubicBezTo>
                  <a:pt x="142325" y="140127"/>
                  <a:pt x="142875" y="138723"/>
                  <a:pt x="142875" y="137014"/>
                </a:cubicBezTo>
                <a:lnTo>
                  <a:pt x="142875" y="15386"/>
                </a:lnTo>
                <a:cubicBezTo>
                  <a:pt x="142875" y="13677"/>
                  <a:pt x="142325" y="12273"/>
                  <a:pt x="141226" y="11174"/>
                </a:cubicBezTo>
                <a:cubicBezTo>
                  <a:pt x="140127" y="10075"/>
                  <a:pt x="138723" y="9525"/>
                  <a:pt x="137014" y="9525"/>
                </a:cubicBezTo>
                <a:lnTo>
                  <a:pt x="15386" y="9525"/>
                </a:lnTo>
                <a:cubicBezTo>
                  <a:pt x="13677" y="9525"/>
                  <a:pt x="12273" y="10075"/>
                  <a:pt x="11174" y="11174"/>
                </a:cubicBezTo>
                <a:cubicBezTo>
                  <a:pt x="10075" y="12273"/>
                  <a:pt x="9525" y="13677"/>
                  <a:pt x="9525" y="15386"/>
                </a:cubicBezTo>
                <a:lnTo>
                  <a:pt x="9525" y="137014"/>
                </a:lnTo>
                <a:cubicBezTo>
                  <a:pt x="9525" y="138723"/>
                  <a:pt x="10075" y="140127"/>
                  <a:pt x="11174" y="141226"/>
                </a:cubicBezTo>
                <a:cubicBezTo>
                  <a:pt x="12273" y="142325"/>
                  <a:pt x="13677" y="142875"/>
                  <a:pt x="15386" y="142875"/>
                </a:cubicBezTo>
                <a:close/>
                <a:moveTo>
                  <a:pt x="76200" y="119063"/>
                </a:moveTo>
                <a:cubicBezTo>
                  <a:pt x="88509" y="119063"/>
                  <a:pt x="98730" y="114758"/>
                  <a:pt x="106863" y="106149"/>
                </a:cubicBezTo>
                <a:cubicBezTo>
                  <a:pt x="114996" y="97540"/>
                  <a:pt x="119063" y="87557"/>
                  <a:pt x="119063" y="76200"/>
                </a:cubicBezTo>
                <a:lnTo>
                  <a:pt x="119063" y="33338"/>
                </a:lnTo>
                <a:lnTo>
                  <a:pt x="76200" y="33338"/>
                </a:lnTo>
                <a:cubicBezTo>
                  <a:pt x="64684" y="33338"/>
                  <a:pt x="54662" y="37404"/>
                  <a:pt x="46132" y="45537"/>
                </a:cubicBezTo>
                <a:cubicBezTo>
                  <a:pt x="37602" y="53670"/>
                  <a:pt x="33338" y="63891"/>
                  <a:pt x="33338" y="76200"/>
                </a:cubicBezTo>
                <a:cubicBezTo>
                  <a:pt x="33338" y="80474"/>
                  <a:pt x="34104" y="84815"/>
                  <a:pt x="35636" y="89224"/>
                </a:cubicBezTo>
                <a:cubicBezTo>
                  <a:pt x="37169" y="93632"/>
                  <a:pt x="39370" y="98028"/>
                  <a:pt x="42240" y="102412"/>
                </a:cubicBezTo>
                <a:lnTo>
                  <a:pt x="35682" y="108786"/>
                </a:lnTo>
                <a:cubicBezTo>
                  <a:pt x="34632" y="109837"/>
                  <a:pt x="34107" y="110960"/>
                  <a:pt x="34107" y="112157"/>
                </a:cubicBezTo>
                <a:cubicBezTo>
                  <a:pt x="34107" y="113354"/>
                  <a:pt x="34632" y="114477"/>
                  <a:pt x="35682" y="115527"/>
                </a:cubicBezTo>
                <a:cubicBezTo>
                  <a:pt x="36732" y="116577"/>
                  <a:pt x="37847" y="117063"/>
                  <a:pt x="39025" y="116983"/>
                </a:cubicBezTo>
                <a:cubicBezTo>
                  <a:pt x="40204" y="116904"/>
                  <a:pt x="41336" y="116358"/>
                  <a:pt x="42423" y="115344"/>
                </a:cubicBezTo>
                <a:lnTo>
                  <a:pt x="48926" y="109446"/>
                </a:lnTo>
                <a:cubicBezTo>
                  <a:pt x="52858" y="112511"/>
                  <a:pt x="57239" y="114880"/>
                  <a:pt x="62068" y="116553"/>
                </a:cubicBezTo>
                <a:cubicBezTo>
                  <a:pt x="66898" y="118226"/>
                  <a:pt x="71608" y="119063"/>
                  <a:pt x="76200" y="119063"/>
                </a:cubicBezTo>
                <a:close/>
                <a:moveTo>
                  <a:pt x="76200" y="109538"/>
                </a:moveTo>
                <a:cubicBezTo>
                  <a:pt x="72598" y="109538"/>
                  <a:pt x="68992" y="108884"/>
                  <a:pt x="65384" y="107577"/>
                </a:cubicBezTo>
                <a:cubicBezTo>
                  <a:pt x="61775" y="106271"/>
                  <a:pt x="58652" y="104470"/>
                  <a:pt x="56014" y="102174"/>
                </a:cubicBezTo>
                <a:lnTo>
                  <a:pt x="84809" y="73379"/>
                </a:lnTo>
                <a:cubicBezTo>
                  <a:pt x="85859" y="72329"/>
                  <a:pt x="86384" y="71166"/>
                  <a:pt x="86384" y="69890"/>
                </a:cubicBezTo>
                <a:cubicBezTo>
                  <a:pt x="86384" y="68614"/>
                  <a:pt x="85859" y="67450"/>
                  <a:pt x="84809" y="66400"/>
                </a:cubicBezTo>
                <a:cubicBezTo>
                  <a:pt x="83759" y="65350"/>
                  <a:pt x="82636" y="64825"/>
                  <a:pt x="81439" y="64825"/>
                </a:cubicBezTo>
                <a:cubicBezTo>
                  <a:pt x="80242" y="64825"/>
                  <a:pt x="79118" y="65350"/>
                  <a:pt x="78068" y="66400"/>
                </a:cubicBezTo>
                <a:lnTo>
                  <a:pt x="49090" y="95378"/>
                </a:lnTo>
                <a:cubicBezTo>
                  <a:pt x="47564" y="92777"/>
                  <a:pt x="46144" y="89721"/>
                  <a:pt x="44832" y="86210"/>
                </a:cubicBezTo>
                <a:cubicBezTo>
                  <a:pt x="43519" y="82700"/>
                  <a:pt x="42863" y="79363"/>
                  <a:pt x="42863" y="76200"/>
                </a:cubicBezTo>
                <a:cubicBezTo>
                  <a:pt x="42863" y="66602"/>
                  <a:pt x="46178" y="58646"/>
                  <a:pt x="52809" y="52332"/>
                </a:cubicBezTo>
                <a:cubicBezTo>
                  <a:pt x="59440" y="46019"/>
                  <a:pt x="67237" y="42863"/>
                  <a:pt x="76200" y="42863"/>
                </a:cubicBezTo>
                <a:lnTo>
                  <a:pt x="109538" y="42863"/>
                </a:lnTo>
                <a:lnTo>
                  <a:pt x="109538" y="76200"/>
                </a:lnTo>
                <a:cubicBezTo>
                  <a:pt x="109538" y="85359"/>
                  <a:pt x="106271" y="93205"/>
                  <a:pt x="99738" y="99738"/>
                </a:cubicBezTo>
                <a:cubicBezTo>
                  <a:pt x="93205" y="106271"/>
                  <a:pt x="85359" y="109538"/>
                  <a:pt x="76200" y="109538"/>
                </a:cubicBezTo>
                <a:close/>
              </a:path>
            </a:pathLst>
          </a:custGeom>
          <a:solidFill>
            <a:schemeClr val="bg1"/>
          </a:solidFill>
          <a:ln w="238" cap="flat">
            <a:noFill/>
            <a:prstDash val="solid"/>
            <a:miter/>
          </a:ln>
        </p:spPr>
        <p:txBody>
          <a:bodyPr rtlCol="0" anchor="ctr"/>
          <a:lstStyle/>
          <a:p>
            <a:endParaRPr lang="en-RO"/>
          </a:p>
        </p:txBody>
      </p:sp>
      <p:sp>
        <p:nvSpPr>
          <p:cNvPr id="42" name="Graphic 40">
            <a:extLst>
              <a:ext uri="{FF2B5EF4-FFF2-40B4-BE49-F238E27FC236}">
                <a16:creationId xmlns:a16="http://schemas.microsoft.com/office/drawing/2014/main" id="{A1973D3F-358F-674D-8B65-48F53A24B39F}"/>
              </a:ext>
            </a:extLst>
          </p:cNvPr>
          <p:cNvSpPr>
            <a:spLocks noChangeAspect="1"/>
          </p:cNvSpPr>
          <p:nvPr/>
        </p:nvSpPr>
        <p:spPr>
          <a:xfrm>
            <a:off x="4864953" y="3021833"/>
            <a:ext cx="468000" cy="408932"/>
          </a:xfrm>
          <a:custGeom>
            <a:avLst/>
            <a:gdLst>
              <a:gd name="connsiteX0" fmla="*/ 37001 w 150934"/>
              <a:gd name="connsiteY0" fmla="*/ 76200 h 131884"/>
              <a:gd name="connsiteX1" fmla="*/ 37871 w 150934"/>
              <a:gd name="connsiteY1" fmla="*/ 71520 h 131884"/>
              <a:gd name="connsiteX2" fmla="*/ 38100 w 150934"/>
              <a:gd name="connsiteY2" fmla="*/ 67151 h 131884"/>
              <a:gd name="connsiteX3" fmla="*/ 34528 w 150934"/>
              <a:gd name="connsiteY3" fmla="*/ 53486 h 131884"/>
              <a:gd name="connsiteX4" fmla="*/ 26432 w 150934"/>
              <a:gd name="connsiteY4" fmla="*/ 42111 h 131884"/>
              <a:gd name="connsiteX5" fmla="*/ 17603 w 150934"/>
              <a:gd name="connsiteY5" fmla="*/ 27339 h 131884"/>
              <a:gd name="connsiteX6" fmla="*/ 14764 w 150934"/>
              <a:gd name="connsiteY6" fmla="*/ 11668 h 131884"/>
              <a:gd name="connsiteX7" fmla="*/ 14938 w 150934"/>
              <a:gd name="connsiteY7" fmla="*/ 6155 h 131884"/>
              <a:gd name="connsiteX8" fmla="*/ 15698 w 150934"/>
              <a:gd name="connsiteY8" fmla="*/ 0 h 131884"/>
              <a:gd name="connsiteX9" fmla="*/ 25278 w 150934"/>
              <a:gd name="connsiteY9" fmla="*/ 0 h 131884"/>
              <a:gd name="connsiteX10" fmla="*/ 24463 w 150934"/>
              <a:gd name="connsiteY10" fmla="*/ 5935 h 131884"/>
              <a:gd name="connsiteX11" fmla="*/ 24289 w 150934"/>
              <a:gd name="connsiteY11" fmla="*/ 10954 h 131884"/>
              <a:gd name="connsiteX12" fmla="*/ 27980 w 150934"/>
              <a:gd name="connsiteY12" fmla="*/ 26606 h 131884"/>
              <a:gd name="connsiteX13" fmla="*/ 35957 w 150934"/>
              <a:gd name="connsiteY13" fmla="*/ 38796 h 131884"/>
              <a:gd name="connsiteX14" fmla="*/ 44850 w 150934"/>
              <a:gd name="connsiteY14" fmla="*/ 53248 h 131884"/>
              <a:gd name="connsiteX15" fmla="*/ 47625 w 150934"/>
              <a:gd name="connsiteY15" fmla="*/ 67627 h 131884"/>
              <a:gd name="connsiteX16" fmla="*/ 47424 w 150934"/>
              <a:gd name="connsiteY16" fmla="*/ 71914 h 131884"/>
              <a:gd name="connsiteX17" fmla="*/ 46636 w 150934"/>
              <a:gd name="connsiteY17" fmla="*/ 76200 h 131884"/>
              <a:gd name="connsiteX18" fmla="*/ 37001 w 150934"/>
              <a:gd name="connsiteY18" fmla="*/ 76200 h 131884"/>
              <a:gd name="connsiteX19" fmla="*/ 69606 w 150934"/>
              <a:gd name="connsiteY19" fmla="*/ 76200 h 131884"/>
              <a:gd name="connsiteX20" fmla="*/ 70476 w 150934"/>
              <a:gd name="connsiteY20" fmla="*/ 71520 h 131884"/>
              <a:gd name="connsiteX21" fmla="*/ 70705 w 150934"/>
              <a:gd name="connsiteY21" fmla="*/ 67151 h 131884"/>
              <a:gd name="connsiteX22" fmla="*/ 67133 w 150934"/>
              <a:gd name="connsiteY22" fmla="*/ 53486 h 131884"/>
              <a:gd name="connsiteX23" fmla="*/ 59037 w 150934"/>
              <a:gd name="connsiteY23" fmla="*/ 42111 h 131884"/>
              <a:gd name="connsiteX24" fmla="*/ 50208 w 150934"/>
              <a:gd name="connsiteY24" fmla="*/ 27339 h 131884"/>
              <a:gd name="connsiteX25" fmla="*/ 47369 w 150934"/>
              <a:gd name="connsiteY25" fmla="*/ 11668 h 131884"/>
              <a:gd name="connsiteX26" fmla="*/ 47543 w 150934"/>
              <a:gd name="connsiteY26" fmla="*/ 6155 h 131884"/>
              <a:gd name="connsiteX27" fmla="*/ 48303 w 150934"/>
              <a:gd name="connsiteY27" fmla="*/ 0 h 131884"/>
              <a:gd name="connsiteX28" fmla="*/ 57883 w 150934"/>
              <a:gd name="connsiteY28" fmla="*/ 0 h 131884"/>
              <a:gd name="connsiteX29" fmla="*/ 56949 w 150934"/>
              <a:gd name="connsiteY29" fmla="*/ 5935 h 131884"/>
              <a:gd name="connsiteX30" fmla="*/ 56655 w 150934"/>
              <a:gd name="connsiteY30" fmla="*/ 10954 h 131884"/>
              <a:gd name="connsiteX31" fmla="*/ 60346 w 150934"/>
              <a:gd name="connsiteY31" fmla="*/ 26606 h 131884"/>
              <a:gd name="connsiteX32" fmla="*/ 68324 w 150934"/>
              <a:gd name="connsiteY32" fmla="*/ 38796 h 131884"/>
              <a:gd name="connsiteX33" fmla="*/ 77217 w 150934"/>
              <a:gd name="connsiteY33" fmla="*/ 53248 h 131884"/>
              <a:gd name="connsiteX34" fmla="*/ 79992 w 150934"/>
              <a:gd name="connsiteY34" fmla="*/ 67627 h 131884"/>
              <a:gd name="connsiteX35" fmla="*/ 79909 w 150934"/>
              <a:gd name="connsiteY35" fmla="*/ 71914 h 131884"/>
              <a:gd name="connsiteX36" fmla="*/ 79241 w 150934"/>
              <a:gd name="connsiteY36" fmla="*/ 76200 h 131884"/>
              <a:gd name="connsiteX37" fmla="*/ 69606 w 150934"/>
              <a:gd name="connsiteY37" fmla="*/ 76200 h 131884"/>
              <a:gd name="connsiteX38" fmla="*/ 102211 w 150934"/>
              <a:gd name="connsiteY38" fmla="*/ 76200 h 131884"/>
              <a:gd name="connsiteX39" fmla="*/ 103081 w 150934"/>
              <a:gd name="connsiteY39" fmla="*/ 71520 h 131884"/>
              <a:gd name="connsiteX40" fmla="*/ 103310 w 150934"/>
              <a:gd name="connsiteY40" fmla="*/ 67151 h 131884"/>
              <a:gd name="connsiteX41" fmla="*/ 99738 w 150934"/>
              <a:gd name="connsiteY41" fmla="*/ 53486 h 131884"/>
              <a:gd name="connsiteX42" fmla="*/ 91641 w 150934"/>
              <a:gd name="connsiteY42" fmla="*/ 42111 h 131884"/>
              <a:gd name="connsiteX43" fmla="*/ 82812 w 150934"/>
              <a:gd name="connsiteY43" fmla="*/ 27339 h 131884"/>
              <a:gd name="connsiteX44" fmla="*/ 79973 w 150934"/>
              <a:gd name="connsiteY44" fmla="*/ 11668 h 131884"/>
              <a:gd name="connsiteX45" fmla="*/ 80147 w 150934"/>
              <a:gd name="connsiteY45" fmla="*/ 6155 h 131884"/>
              <a:gd name="connsiteX46" fmla="*/ 80907 w 150934"/>
              <a:gd name="connsiteY46" fmla="*/ 0 h 131884"/>
              <a:gd name="connsiteX47" fmla="*/ 90488 w 150934"/>
              <a:gd name="connsiteY47" fmla="*/ 0 h 131884"/>
              <a:gd name="connsiteX48" fmla="*/ 89553 w 150934"/>
              <a:gd name="connsiteY48" fmla="*/ 5935 h 131884"/>
              <a:gd name="connsiteX49" fmla="*/ 89260 w 150934"/>
              <a:gd name="connsiteY49" fmla="*/ 10954 h 131884"/>
              <a:gd name="connsiteX50" fmla="*/ 92951 w 150934"/>
              <a:gd name="connsiteY50" fmla="*/ 26606 h 131884"/>
              <a:gd name="connsiteX51" fmla="*/ 100928 w 150934"/>
              <a:gd name="connsiteY51" fmla="*/ 38796 h 131884"/>
              <a:gd name="connsiteX52" fmla="*/ 109821 w 150934"/>
              <a:gd name="connsiteY52" fmla="*/ 53248 h 131884"/>
              <a:gd name="connsiteX53" fmla="*/ 112596 w 150934"/>
              <a:gd name="connsiteY53" fmla="*/ 67627 h 131884"/>
              <a:gd name="connsiteX54" fmla="*/ 112514 w 150934"/>
              <a:gd name="connsiteY54" fmla="*/ 71914 h 131884"/>
              <a:gd name="connsiteX55" fmla="*/ 111845 w 150934"/>
              <a:gd name="connsiteY55" fmla="*/ 76200 h 131884"/>
              <a:gd name="connsiteX56" fmla="*/ 102211 w 150934"/>
              <a:gd name="connsiteY56" fmla="*/ 76200 h 131884"/>
              <a:gd name="connsiteX57" fmla="*/ 75467 w 150934"/>
              <a:gd name="connsiteY57" fmla="*/ 131885 h 131884"/>
              <a:gd name="connsiteX58" fmla="*/ 22008 w 150934"/>
              <a:gd name="connsiteY58" fmla="*/ 120427 h 131884"/>
              <a:gd name="connsiteX59" fmla="*/ 0 w 150934"/>
              <a:gd name="connsiteY59" fmla="*/ 92503 h 131884"/>
              <a:gd name="connsiteX60" fmla="*/ 4909 w 150934"/>
              <a:gd name="connsiteY60" fmla="*/ 79140 h 131884"/>
              <a:gd name="connsiteX61" fmla="*/ 19050 w 150934"/>
              <a:gd name="connsiteY61" fmla="*/ 67279 h 131884"/>
              <a:gd name="connsiteX62" fmla="*/ 19050 w 150934"/>
              <a:gd name="connsiteY62" fmla="*/ 78068 h 131884"/>
              <a:gd name="connsiteX63" fmla="*/ 11906 w 150934"/>
              <a:gd name="connsiteY63" fmla="*/ 85130 h 131884"/>
              <a:gd name="connsiteX64" fmla="*/ 9525 w 150934"/>
              <a:gd name="connsiteY64" fmla="*/ 92319 h 131884"/>
              <a:gd name="connsiteX65" fmla="*/ 29326 w 150934"/>
              <a:gd name="connsiteY65" fmla="*/ 113338 h 131884"/>
              <a:gd name="connsiteX66" fmla="*/ 75467 w 150934"/>
              <a:gd name="connsiteY66" fmla="*/ 122360 h 131884"/>
              <a:gd name="connsiteX67" fmla="*/ 121609 w 150934"/>
              <a:gd name="connsiteY67" fmla="*/ 113338 h 131884"/>
              <a:gd name="connsiteX68" fmla="*/ 141410 w 150934"/>
              <a:gd name="connsiteY68" fmla="*/ 92319 h 131884"/>
              <a:gd name="connsiteX69" fmla="*/ 139028 w 150934"/>
              <a:gd name="connsiteY69" fmla="*/ 85130 h 131884"/>
              <a:gd name="connsiteX70" fmla="*/ 131885 w 150934"/>
              <a:gd name="connsiteY70" fmla="*/ 78068 h 131884"/>
              <a:gd name="connsiteX71" fmla="*/ 131885 w 150934"/>
              <a:gd name="connsiteY71" fmla="*/ 67279 h 131884"/>
              <a:gd name="connsiteX72" fmla="*/ 146026 w 150934"/>
              <a:gd name="connsiteY72" fmla="*/ 79140 h 131884"/>
              <a:gd name="connsiteX73" fmla="*/ 150935 w 150934"/>
              <a:gd name="connsiteY73" fmla="*/ 92503 h 131884"/>
              <a:gd name="connsiteX74" fmla="*/ 128954 w 150934"/>
              <a:gd name="connsiteY74" fmla="*/ 120427 h 131884"/>
              <a:gd name="connsiteX75" fmla="*/ 75467 w 150934"/>
              <a:gd name="connsiteY75" fmla="*/ 131885 h 13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50934" h="131884">
                <a:moveTo>
                  <a:pt x="37001" y="76200"/>
                </a:moveTo>
                <a:cubicBezTo>
                  <a:pt x="37428" y="74429"/>
                  <a:pt x="37718" y="72869"/>
                  <a:pt x="37871" y="71520"/>
                </a:cubicBezTo>
                <a:cubicBezTo>
                  <a:pt x="38024" y="70171"/>
                  <a:pt x="38100" y="68714"/>
                  <a:pt x="38100" y="67151"/>
                </a:cubicBezTo>
                <a:cubicBezTo>
                  <a:pt x="38100" y="61778"/>
                  <a:pt x="36909" y="57223"/>
                  <a:pt x="34528" y="53486"/>
                </a:cubicBezTo>
                <a:cubicBezTo>
                  <a:pt x="32147" y="49750"/>
                  <a:pt x="29448" y="45958"/>
                  <a:pt x="26432" y="42111"/>
                </a:cubicBezTo>
                <a:cubicBezTo>
                  <a:pt x="22439" y="36922"/>
                  <a:pt x="19496" y="31997"/>
                  <a:pt x="17603" y="27339"/>
                </a:cubicBezTo>
                <a:cubicBezTo>
                  <a:pt x="15710" y="22680"/>
                  <a:pt x="14764" y="17456"/>
                  <a:pt x="14764" y="11668"/>
                </a:cubicBezTo>
                <a:cubicBezTo>
                  <a:pt x="14764" y="9897"/>
                  <a:pt x="14822" y="8060"/>
                  <a:pt x="14938" y="6155"/>
                </a:cubicBezTo>
                <a:cubicBezTo>
                  <a:pt x="15054" y="4250"/>
                  <a:pt x="15307" y="2198"/>
                  <a:pt x="15698" y="0"/>
                </a:cubicBezTo>
                <a:lnTo>
                  <a:pt x="25278" y="0"/>
                </a:lnTo>
                <a:cubicBezTo>
                  <a:pt x="24850" y="2186"/>
                  <a:pt x="24579" y="4164"/>
                  <a:pt x="24463" y="5935"/>
                </a:cubicBezTo>
                <a:cubicBezTo>
                  <a:pt x="24347" y="7705"/>
                  <a:pt x="24289" y="9378"/>
                  <a:pt x="24289" y="10954"/>
                </a:cubicBezTo>
                <a:cubicBezTo>
                  <a:pt x="24289" y="17194"/>
                  <a:pt x="25519" y="22411"/>
                  <a:pt x="27980" y="26606"/>
                </a:cubicBezTo>
                <a:cubicBezTo>
                  <a:pt x="30440" y="30801"/>
                  <a:pt x="33099" y="34864"/>
                  <a:pt x="35957" y="38796"/>
                </a:cubicBezTo>
                <a:cubicBezTo>
                  <a:pt x="40035" y="44194"/>
                  <a:pt x="43000" y="49011"/>
                  <a:pt x="44850" y="53248"/>
                </a:cubicBezTo>
                <a:cubicBezTo>
                  <a:pt x="46700" y="57486"/>
                  <a:pt x="47625" y="62279"/>
                  <a:pt x="47625" y="67627"/>
                </a:cubicBezTo>
                <a:cubicBezTo>
                  <a:pt x="47625" y="69117"/>
                  <a:pt x="47558" y="70546"/>
                  <a:pt x="47424" y="71914"/>
                </a:cubicBezTo>
                <a:cubicBezTo>
                  <a:pt x="47289" y="73281"/>
                  <a:pt x="47027" y="74710"/>
                  <a:pt x="46636" y="76200"/>
                </a:cubicBezTo>
                <a:lnTo>
                  <a:pt x="37001" y="76200"/>
                </a:lnTo>
                <a:close/>
                <a:moveTo>
                  <a:pt x="69606" y="76200"/>
                </a:moveTo>
                <a:cubicBezTo>
                  <a:pt x="70033" y="74429"/>
                  <a:pt x="70323" y="72869"/>
                  <a:pt x="70476" y="71520"/>
                </a:cubicBezTo>
                <a:cubicBezTo>
                  <a:pt x="70628" y="70171"/>
                  <a:pt x="70705" y="68714"/>
                  <a:pt x="70705" y="67151"/>
                </a:cubicBezTo>
                <a:cubicBezTo>
                  <a:pt x="70705" y="61778"/>
                  <a:pt x="69514" y="57223"/>
                  <a:pt x="67133" y="53486"/>
                </a:cubicBezTo>
                <a:cubicBezTo>
                  <a:pt x="64752" y="49750"/>
                  <a:pt x="62053" y="45958"/>
                  <a:pt x="59037" y="42111"/>
                </a:cubicBezTo>
                <a:cubicBezTo>
                  <a:pt x="55043" y="36922"/>
                  <a:pt x="52100" y="31997"/>
                  <a:pt x="50208" y="27339"/>
                </a:cubicBezTo>
                <a:cubicBezTo>
                  <a:pt x="48315" y="22680"/>
                  <a:pt x="47369" y="17456"/>
                  <a:pt x="47369" y="11668"/>
                </a:cubicBezTo>
                <a:cubicBezTo>
                  <a:pt x="47369" y="9897"/>
                  <a:pt x="47427" y="8060"/>
                  <a:pt x="47543" y="6155"/>
                </a:cubicBezTo>
                <a:cubicBezTo>
                  <a:pt x="47658" y="4250"/>
                  <a:pt x="47912" y="2198"/>
                  <a:pt x="48303" y="0"/>
                </a:cubicBezTo>
                <a:lnTo>
                  <a:pt x="57883" y="0"/>
                </a:lnTo>
                <a:cubicBezTo>
                  <a:pt x="57455" y="2186"/>
                  <a:pt x="57144" y="4164"/>
                  <a:pt x="56949" y="5935"/>
                </a:cubicBezTo>
                <a:cubicBezTo>
                  <a:pt x="56753" y="7705"/>
                  <a:pt x="56655" y="9378"/>
                  <a:pt x="56655" y="10954"/>
                </a:cubicBezTo>
                <a:cubicBezTo>
                  <a:pt x="56655" y="17194"/>
                  <a:pt x="57886" y="22411"/>
                  <a:pt x="60346" y="26606"/>
                </a:cubicBezTo>
                <a:cubicBezTo>
                  <a:pt x="62807" y="30801"/>
                  <a:pt x="65466" y="34864"/>
                  <a:pt x="68324" y="38796"/>
                </a:cubicBezTo>
                <a:cubicBezTo>
                  <a:pt x="72402" y="44194"/>
                  <a:pt x="75366" y="49011"/>
                  <a:pt x="77217" y="53248"/>
                </a:cubicBezTo>
                <a:cubicBezTo>
                  <a:pt x="79067" y="57486"/>
                  <a:pt x="79992" y="62279"/>
                  <a:pt x="79992" y="67627"/>
                </a:cubicBezTo>
                <a:cubicBezTo>
                  <a:pt x="79992" y="69117"/>
                  <a:pt x="79964" y="70546"/>
                  <a:pt x="79909" y="71914"/>
                </a:cubicBezTo>
                <a:cubicBezTo>
                  <a:pt x="79854" y="73281"/>
                  <a:pt x="79631" y="74710"/>
                  <a:pt x="79241" y="76200"/>
                </a:cubicBezTo>
                <a:lnTo>
                  <a:pt x="69606" y="76200"/>
                </a:lnTo>
                <a:close/>
                <a:moveTo>
                  <a:pt x="102211" y="76200"/>
                </a:moveTo>
                <a:cubicBezTo>
                  <a:pt x="102638" y="74429"/>
                  <a:pt x="102928" y="72869"/>
                  <a:pt x="103081" y="71520"/>
                </a:cubicBezTo>
                <a:cubicBezTo>
                  <a:pt x="103233" y="70171"/>
                  <a:pt x="103310" y="68714"/>
                  <a:pt x="103310" y="67151"/>
                </a:cubicBezTo>
                <a:cubicBezTo>
                  <a:pt x="103310" y="61778"/>
                  <a:pt x="102119" y="57223"/>
                  <a:pt x="99738" y="53486"/>
                </a:cubicBezTo>
                <a:cubicBezTo>
                  <a:pt x="97356" y="49750"/>
                  <a:pt x="94658" y="45958"/>
                  <a:pt x="91641" y="42111"/>
                </a:cubicBezTo>
                <a:cubicBezTo>
                  <a:pt x="87648" y="36922"/>
                  <a:pt x="84705" y="31997"/>
                  <a:pt x="82812" y="27339"/>
                </a:cubicBezTo>
                <a:cubicBezTo>
                  <a:pt x="80920" y="22680"/>
                  <a:pt x="79973" y="17456"/>
                  <a:pt x="79973" y="11668"/>
                </a:cubicBezTo>
                <a:cubicBezTo>
                  <a:pt x="79973" y="9897"/>
                  <a:pt x="80031" y="8060"/>
                  <a:pt x="80147" y="6155"/>
                </a:cubicBezTo>
                <a:cubicBezTo>
                  <a:pt x="80263" y="4250"/>
                  <a:pt x="80517" y="2198"/>
                  <a:pt x="80907" y="0"/>
                </a:cubicBezTo>
                <a:lnTo>
                  <a:pt x="90488" y="0"/>
                </a:lnTo>
                <a:cubicBezTo>
                  <a:pt x="90060" y="2186"/>
                  <a:pt x="89749" y="4164"/>
                  <a:pt x="89553" y="5935"/>
                </a:cubicBezTo>
                <a:cubicBezTo>
                  <a:pt x="89358" y="7705"/>
                  <a:pt x="89260" y="9378"/>
                  <a:pt x="89260" y="10954"/>
                </a:cubicBezTo>
                <a:cubicBezTo>
                  <a:pt x="89260" y="17194"/>
                  <a:pt x="90491" y="22411"/>
                  <a:pt x="92951" y="26606"/>
                </a:cubicBezTo>
                <a:cubicBezTo>
                  <a:pt x="95412" y="30801"/>
                  <a:pt x="98071" y="34864"/>
                  <a:pt x="100928" y="38796"/>
                </a:cubicBezTo>
                <a:cubicBezTo>
                  <a:pt x="105007" y="44194"/>
                  <a:pt x="107971" y="49011"/>
                  <a:pt x="109821" y="53248"/>
                </a:cubicBezTo>
                <a:cubicBezTo>
                  <a:pt x="111671" y="57486"/>
                  <a:pt x="112596" y="62279"/>
                  <a:pt x="112596" y="67627"/>
                </a:cubicBezTo>
                <a:cubicBezTo>
                  <a:pt x="112596" y="69117"/>
                  <a:pt x="112569" y="70546"/>
                  <a:pt x="112514" y="71914"/>
                </a:cubicBezTo>
                <a:cubicBezTo>
                  <a:pt x="112459" y="73281"/>
                  <a:pt x="112236" y="74710"/>
                  <a:pt x="111845" y="76200"/>
                </a:cubicBezTo>
                <a:lnTo>
                  <a:pt x="102211" y="76200"/>
                </a:lnTo>
                <a:close/>
                <a:moveTo>
                  <a:pt x="75467" y="131885"/>
                </a:moveTo>
                <a:cubicBezTo>
                  <a:pt x="54500" y="131885"/>
                  <a:pt x="36680" y="128065"/>
                  <a:pt x="22008" y="120427"/>
                </a:cubicBezTo>
                <a:cubicBezTo>
                  <a:pt x="7336" y="112789"/>
                  <a:pt x="0" y="103481"/>
                  <a:pt x="0" y="92503"/>
                </a:cubicBezTo>
                <a:cubicBezTo>
                  <a:pt x="0" y="87996"/>
                  <a:pt x="1636" y="83542"/>
                  <a:pt x="4909" y="79140"/>
                </a:cubicBezTo>
                <a:cubicBezTo>
                  <a:pt x="8182" y="74738"/>
                  <a:pt x="12895" y="70784"/>
                  <a:pt x="19050" y="67279"/>
                </a:cubicBezTo>
                <a:lnTo>
                  <a:pt x="19050" y="78068"/>
                </a:lnTo>
                <a:cubicBezTo>
                  <a:pt x="15875" y="80291"/>
                  <a:pt x="13494" y="82645"/>
                  <a:pt x="11906" y="85130"/>
                </a:cubicBezTo>
                <a:cubicBezTo>
                  <a:pt x="10319" y="87615"/>
                  <a:pt x="9525" y="90011"/>
                  <a:pt x="9525" y="92319"/>
                </a:cubicBezTo>
                <a:cubicBezTo>
                  <a:pt x="9525" y="100318"/>
                  <a:pt x="16125" y="107324"/>
                  <a:pt x="29326" y="113338"/>
                </a:cubicBezTo>
                <a:cubicBezTo>
                  <a:pt x="42527" y="119352"/>
                  <a:pt x="57907" y="122360"/>
                  <a:pt x="75467" y="122360"/>
                </a:cubicBezTo>
                <a:cubicBezTo>
                  <a:pt x="93027" y="122360"/>
                  <a:pt x="108408" y="119352"/>
                  <a:pt x="121609" y="113338"/>
                </a:cubicBezTo>
                <a:cubicBezTo>
                  <a:pt x="134809" y="107324"/>
                  <a:pt x="141410" y="100318"/>
                  <a:pt x="141410" y="92319"/>
                </a:cubicBezTo>
                <a:cubicBezTo>
                  <a:pt x="141410" y="90011"/>
                  <a:pt x="140616" y="87615"/>
                  <a:pt x="139028" y="85130"/>
                </a:cubicBezTo>
                <a:cubicBezTo>
                  <a:pt x="137441" y="82645"/>
                  <a:pt x="135060" y="80291"/>
                  <a:pt x="131885" y="78068"/>
                </a:cubicBezTo>
                <a:lnTo>
                  <a:pt x="131885" y="67279"/>
                </a:lnTo>
                <a:cubicBezTo>
                  <a:pt x="138039" y="70784"/>
                  <a:pt x="142753" y="74738"/>
                  <a:pt x="146026" y="79140"/>
                </a:cubicBezTo>
                <a:cubicBezTo>
                  <a:pt x="149298" y="83542"/>
                  <a:pt x="150935" y="87996"/>
                  <a:pt x="150935" y="92503"/>
                </a:cubicBezTo>
                <a:cubicBezTo>
                  <a:pt x="150935" y="103481"/>
                  <a:pt x="143608" y="112789"/>
                  <a:pt x="128954" y="120427"/>
                </a:cubicBezTo>
                <a:cubicBezTo>
                  <a:pt x="114300" y="128065"/>
                  <a:pt x="96471" y="131885"/>
                  <a:pt x="75467" y="131885"/>
                </a:cubicBezTo>
                <a:close/>
              </a:path>
            </a:pathLst>
          </a:custGeom>
          <a:solidFill>
            <a:schemeClr val="bg1"/>
          </a:solidFill>
          <a:ln w="238" cap="flat">
            <a:noFill/>
            <a:prstDash val="solid"/>
            <a:miter/>
          </a:ln>
        </p:spPr>
        <p:txBody>
          <a:bodyPr rtlCol="0" anchor="ctr"/>
          <a:lstStyle/>
          <a:p>
            <a:endParaRPr lang="en-RO"/>
          </a:p>
        </p:txBody>
      </p:sp>
      <p:grpSp>
        <p:nvGrpSpPr>
          <p:cNvPr id="45" name="Graphic 43">
            <a:extLst>
              <a:ext uri="{FF2B5EF4-FFF2-40B4-BE49-F238E27FC236}">
                <a16:creationId xmlns:a16="http://schemas.microsoft.com/office/drawing/2014/main" id="{DB3EA3C9-F118-E64A-B1EA-96C8110F941A}"/>
              </a:ext>
            </a:extLst>
          </p:cNvPr>
          <p:cNvGrpSpPr>
            <a:grpSpLocks noChangeAspect="1"/>
          </p:cNvGrpSpPr>
          <p:nvPr/>
        </p:nvGrpSpPr>
        <p:grpSpPr>
          <a:xfrm>
            <a:off x="575719" y="3066298"/>
            <a:ext cx="576000" cy="320000"/>
            <a:chOff x="2743200" y="2413000"/>
            <a:chExt cx="3657600" cy="2032000"/>
          </a:xfrm>
          <a:solidFill>
            <a:schemeClr val="bg1"/>
          </a:solidFill>
        </p:grpSpPr>
        <p:sp>
          <p:nvSpPr>
            <p:cNvPr id="46" name="Freeform 45">
              <a:extLst>
                <a:ext uri="{FF2B5EF4-FFF2-40B4-BE49-F238E27FC236}">
                  <a16:creationId xmlns:a16="http://schemas.microsoft.com/office/drawing/2014/main" id="{C8D428C6-7603-AE4F-B01A-8DCE501C3C91}"/>
                </a:ext>
              </a:extLst>
            </p:cNvPr>
            <p:cNvSpPr/>
            <p:nvPr/>
          </p:nvSpPr>
          <p:spPr>
            <a:xfrm>
              <a:off x="2743200" y="2413147"/>
              <a:ext cx="3657600" cy="2028866"/>
            </a:xfrm>
            <a:custGeom>
              <a:avLst/>
              <a:gdLst>
                <a:gd name="connsiteX0" fmla="*/ 167 w 3657600"/>
                <a:gd name="connsiteY0" fmla="*/ 466052 h 2028866"/>
                <a:gd name="connsiteX1" fmla="*/ 330685 w 3657600"/>
                <a:gd name="connsiteY1" fmla="*/ 230663 h 2028866"/>
                <a:gd name="connsiteX2" fmla="*/ 561761 w 3657600"/>
                <a:gd name="connsiteY2" fmla="*/ 265796 h 2028866"/>
                <a:gd name="connsiteX3" fmla="*/ 616435 w 3657600"/>
                <a:gd name="connsiteY3" fmla="*/ 257820 h 2028866"/>
                <a:gd name="connsiteX4" fmla="*/ 1418630 w 3657600"/>
                <a:gd name="connsiteY4" fmla="*/ 62501 h 2028866"/>
                <a:gd name="connsiteX5" fmla="*/ 1849351 w 3657600"/>
                <a:gd name="connsiteY5" fmla="*/ 323338 h 2028866"/>
                <a:gd name="connsiteX6" fmla="*/ 1913168 w 3657600"/>
                <a:gd name="connsiteY6" fmla="*/ 403383 h 2028866"/>
                <a:gd name="connsiteX7" fmla="*/ 1948411 w 3657600"/>
                <a:gd name="connsiteY7" fmla="*/ 304442 h 2028866"/>
                <a:gd name="connsiteX8" fmla="*/ 2426280 w 3657600"/>
                <a:gd name="connsiteY8" fmla="*/ 591 h 2028866"/>
                <a:gd name="connsiteX9" fmla="*/ 2885861 w 3657600"/>
                <a:gd name="connsiteY9" fmla="*/ 349450 h 2028866"/>
                <a:gd name="connsiteX10" fmla="*/ 2938725 w 3657600"/>
                <a:gd name="connsiteY10" fmla="*/ 393698 h 2028866"/>
                <a:gd name="connsiteX11" fmla="*/ 3009401 w 3657600"/>
                <a:gd name="connsiteY11" fmla="*/ 403193 h 2028866"/>
                <a:gd name="connsiteX12" fmla="*/ 3298294 w 3657600"/>
                <a:gd name="connsiteY12" fmla="*/ 548472 h 2028866"/>
                <a:gd name="connsiteX13" fmla="*/ 3530990 w 3657600"/>
                <a:gd name="connsiteY13" fmla="*/ 779493 h 2028866"/>
                <a:gd name="connsiteX14" fmla="*/ 3657767 w 3657600"/>
                <a:gd name="connsiteY14" fmla="*/ 971679 h 2028866"/>
                <a:gd name="connsiteX15" fmla="*/ 3657767 w 3657600"/>
                <a:gd name="connsiteY15" fmla="*/ 1057137 h 2028866"/>
                <a:gd name="connsiteX16" fmla="*/ 3419642 w 3657600"/>
                <a:gd name="connsiteY16" fmla="*/ 1273630 h 2028866"/>
                <a:gd name="connsiteX17" fmla="*/ 3059216 w 3657600"/>
                <a:gd name="connsiteY17" fmla="*/ 1385295 h 2028866"/>
                <a:gd name="connsiteX18" fmla="*/ 2766323 w 3657600"/>
                <a:gd name="connsiteY18" fmla="*/ 1426980 h 2028866"/>
                <a:gd name="connsiteX19" fmla="*/ 2690980 w 3657600"/>
                <a:gd name="connsiteY19" fmla="*/ 1550419 h 2028866"/>
                <a:gd name="connsiteX20" fmla="*/ 2806804 w 3657600"/>
                <a:gd name="connsiteY20" fmla="*/ 1642523 h 2028866"/>
                <a:gd name="connsiteX21" fmla="*/ 2919770 w 3657600"/>
                <a:gd name="connsiteY21" fmla="*/ 1671769 h 2028866"/>
                <a:gd name="connsiteX22" fmla="*/ 3022640 w 3657600"/>
                <a:gd name="connsiteY22" fmla="*/ 1863955 h 2028866"/>
                <a:gd name="connsiteX23" fmla="*/ 2871669 w 3657600"/>
                <a:gd name="connsiteY23" fmla="*/ 2023096 h 2028866"/>
                <a:gd name="connsiteX24" fmla="*/ 2515720 w 3657600"/>
                <a:gd name="connsiteY24" fmla="*/ 2018443 h 2028866"/>
                <a:gd name="connsiteX25" fmla="*/ 2321886 w 3657600"/>
                <a:gd name="connsiteY25" fmla="*/ 1901841 h 2028866"/>
                <a:gd name="connsiteX26" fmla="*/ 1891166 w 3657600"/>
                <a:gd name="connsiteY26" fmla="*/ 1612423 h 2028866"/>
                <a:gd name="connsiteX27" fmla="*/ 1579412 w 3657600"/>
                <a:gd name="connsiteY27" fmla="*/ 1558205 h 2028866"/>
                <a:gd name="connsiteX28" fmla="*/ 1154597 w 3657600"/>
                <a:gd name="connsiteY28" fmla="*/ 1548710 h 2028866"/>
                <a:gd name="connsiteX29" fmla="*/ 1105544 w 3657600"/>
                <a:gd name="connsiteY29" fmla="*/ 1570929 h 2028866"/>
                <a:gd name="connsiteX30" fmla="*/ 1144215 w 3657600"/>
                <a:gd name="connsiteY30" fmla="*/ 1613563 h 2028866"/>
                <a:gd name="connsiteX31" fmla="*/ 1337382 w 3657600"/>
                <a:gd name="connsiteY31" fmla="*/ 1643758 h 2028866"/>
                <a:gd name="connsiteX32" fmla="*/ 1464827 w 3657600"/>
                <a:gd name="connsiteY32" fmla="*/ 1672244 h 2028866"/>
                <a:gd name="connsiteX33" fmla="*/ 1564649 w 3657600"/>
                <a:gd name="connsiteY33" fmla="*/ 1872310 h 2028866"/>
                <a:gd name="connsiteX34" fmla="*/ 1402724 w 3657600"/>
                <a:gd name="connsiteY34" fmla="*/ 2025565 h 2028866"/>
                <a:gd name="connsiteX35" fmla="*/ 1259849 w 3657600"/>
                <a:gd name="connsiteY35" fmla="*/ 2028603 h 2028866"/>
                <a:gd name="connsiteX36" fmla="*/ 906281 w 3657600"/>
                <a:gd name="connsiteY36" fmla="*/ 2028603 h 2028866"/>
                <a:gd name="connsiteX37" fmla="*/ 844558 w 3657600"/>
                <a:gd name="connsiteY37" fmla="*/ 2016260 h 2028866"/>
                <a:gd name="connsiteX38" fmla="*/ 356878 w 3657600"/>
                <a:gd name="connsiteY38" fmla="*/ 1606536 h 2028866"/>
                <a:gd name="connsiteX39" fmla="*/ 347353 w 3657600"/>
                <a:gd name="connsiteY39" fmla="*/ 1517660 h 2028866"/>
                <a:gd name="connsiteX40" fmla="*/ 420315 w 3657600"/>
                <a:gd name="connsiteY40" fmla="*/ 1486040 h 2028866"/>
                <a:gd name="connsiteX41" fmla="*/ 471178 w 3657600"/>
                <a:gd name="connsiteY41" fmla="*/ 1520983 h 2028866"/>
                <a:gd name="connsiteX42" fmla="*/ 870467 w 3657600"/>
                <a:gd name="connsiteY42" fmla="*/ 1866803 h 2028866"/>
                <a:gd name="connsiteX43" fmla="*/ 940571 w 3657600"/>
                <a:gd name="connsiteY43" fmla="*/ 1885794 h 2028866"/>
                <a:gd name="connsiteX44" fmla="*/ 1344145 w 3657600"/>
                <a:gd name="connsiteY44" fmla="*/ 1886553 h 2028866"/>
                <a:gd name="connsiteX45" fmla="*/ 1376244 w 3657600"/>
                <a:gd name="connsiteY45" fmla="*/ 1885509 h 2028866"/>
                <a:gd name="connsiteX46" fmla="*/ 1424822 w 3657600"/>
                <a:gd name="connsiteY46" fmla="*/ 1838032 h 2028866"/>
                <a:gd name="connsiteX47" fmla="*/ 1380626 w 3657600"/>
                <a:gd name="connsiteY47" fmla="*/ 1791695 h 2028866"/>
                <a:gd name="connsiteX48" fmla="*/ 1295472 w 3657600"/>
                <a:gd name="connsiteY48" fmla="*/ 1783339 h 2028866"/>
                <a:gd name="connsiteX49" fmla="*/ 1076397 w 3657600"/>
                <a:gd name="connsiteY49" fmla="*/ 1739091 h 2028866"/>
                <a:gd name="connsiteX50" fmla="*/ 964574 w 3657600"/>
                <a:gd name="connsiteY50" fmla="*/ 1541398 h 2028866"/>
                <a:gd name="connsiteX51" fmla="*/ 1074016 w 3657600"/>
                <a:gd name="connsiteY51" fmla="*/ 1415680 h 2028866"/>
                <a:gd name="connsiteX52" fmla="*/ 1278232 w 3657600"/>
                <a:gd name="connsiteY52" fmla="*/ 1140885 h 2028866"/>
                <a:gd name="connsiteX53" fmla="*/ 1215462 w 3657600"/>
                <a:gd name="connsiteY53" fmla="*/ 969210 h 2028866"/>
                <a:gd name="connsiteX54" fmla="*/ 1121355 w 3657600"/>
                <a:gd name="connsiteY54" fmla="*/ 882517 h 2028866"/>
                <a:gd name="connsiteX55" fmla="*/ 1101162 w 3657600"/>
                <a:gd name="connsiteY55" fmla="*/ 776645 h 2028866"/>
                <a:gd name="connsiteX56" fmla="*/ 1208890 w 3657600"/>
                <a:gd name="connsiteY56" fmla="*/ 769618 h 2028866"/>
                <a:gd name="connsiteX57" fmla="*/ 1412249 w 3657600"/>
                <a:gd name="connsiteY57" fmla="*/ 1040045 h 2028866"/>
                <a:gd name="connsiteX58" fmla="*/ 1344812 w 3657600"/>
                <a:gd name="connsiteY58" fmla="*/ 1353391 h 2028866"/>
                <a:gd name="connsiteX59" fmla="*/ 1306331 w 3657600"/>
                <a:gd name="connsiteY59" fmla="*/ 1408464 h 2028866"/>
                <a:gd name="connsiteX60" fmla="*/ 1354527 w 3657600"/>
                <a:gd name="connsiteY60" fmla="*/ 1411312 h 2028866"/>
                <a:gd name="connsiteX61" fmla="*/ 1724954 w 3657600"/>
                <a:gd name="connsiteY61" fmla="*/ 1429733 h 2028866"/>
                <a:gd name="connsiteX62" fmla="*/ 2352271 w 3657600"/>
                <a:gd name="connsiteY62" fmla="*/ 1718391 h 2028866"/>
                <a:gd name="connsiteX63" fmla="*/ 2424375 w 3657600"/>
                <a:gd name="connsiteY63" fmla="*/ 1801855 h 2028866"/>
                <a:gd name="connsiteX64" fmla="*/ 2586300 w 3657600"/>
                <a:gd name="connsiteY64" fmla="*/ 1885509 h 2028866"/>
                <a:gd name="connsiteX65" fmla="*/ 2822044 w 3657600"/>
                <a:gd name="connsiteY65" fmla="*/ 1886458 h 2028866"/>
                <a:gd name="connsiteX66" fmla="*/ 2880527 w 3657600"/>
                <a:gd name="connsiteY66" fmla="*/ 1841261 h 2028866"/>
                <a:gd name="connsiteX67" fmla="*/ 2832902 w 3657600"/>
                <a:gd name="connsiteY67" fmla="*/ 1790746 h 2028866"/>
                <a:gd name="connsiteX68" fmla="*/ 2780134 w 3657600"/>
                <a:gd name="connsiteY68" fmla="*/ 1782959 h 2028866"/>
                <a:gd name="connsiteX69" fmla="*/ 2549629 w 3657600"/>
                <a:gd name="connsiteY69" fmla="*/ 1418909 h 2028866"/>
                <a:gd name="connsiteX70" fmla="*/ 2680693 w 3657600"/>
                <a:gd name="connsiteY70" fmla="*/ 1300597 h 2028866"/>
                <a:gd name="connsiteX71" fmla="*/ 2899101 w 3657600"/>
                <a:gd name="connsiteY71" fmla="*/ 1268882 h 2028866"/>
                <a:gd name="connsiteX72" fmla="*/ 3287816 w 3657600"/>
                <a:gd name="connsiteY72" fmla="*/ 1167662 h 2028866"/>
                <a:gd name="connsiteX73" fmla="*/ 3435263 w 3657600"/>
                <a:gd name="connsiteY73" fmla="*/ 1114583 h 2028866"/>
                <a:gd name="connsiteX74" fmla="*/ 3467744 w 3657600"/>
                <a:gd name="connsiteY74" fmla="*/ 919074 h 2028866"/>
                <a:gd name="connsiteX75" fmla="*/ 3189899 w 3657600"/>
                <a:gd name="connsiteY75" fmla="*/ 641906 h 2028866"/>
                <a:gd name="connsiteX76" fmla="*/ 2997494 w 3657600"/>
                <a:gd name="connsiteY76" fmla="*/ 545243 h 2028866"/>
                <a:gd name="connsiteX77" fmla="*/ 2842142 w 3657600"/>
                <a:gd name="connsiteY77" fmla="*/ 522455 h 2028866"/>
                <a:gd name="connsiteX78" fmla="*/ 2763846 w 3657600"/>
                <a:gd name="connsiteY78" fmla="*/ 445732 h 2028866"/>
                <a:gd name="connsiteX79" fmla="*/ 2422089 w 3657600"/>
                <a:gd name="connsiteY79" fmla="*/ 143591 h 2028866"/>
                <a:gd name="connsiteX80" fmla="*/ 2063854 w 3657600"/>
                <a:gd name="connsiteY80" fmla="*/ 411454 h 2028866"/>
                <a:gd name="connsiteX81" fmla="*/ 2059663 w 3657600"/>
                <a:gd name="connsiteY81" fmla="*/ 572875 h 2028866"/>
                <a:gd name="connsiteX82" fmla="*/ 2079570 w 3657600"/>
                <a:gd name="connsiteY82" fmla="*/ 605064 h 2028866"/>
                <a:gd name="connsiteX83" fmla="*/ 2200823 w 3657600"/>
                <a:gd name="connsiteY83" fmla="*/ 659187 h 2028866"/>
                <a:gd name="connsiteX84" fmla="*/ 2272832 w 3657600"/>
                <a:gd name="connsiteY84" fmla="*/ 738853 h 2028866"/>
                <a:gd name="connsiteX85" fmla="*/ 2188917 w 3657600"/>
                <a:gd name="connsiteY85" fmla="*/ 800763 h 2028866"/>
                <a:gd name="connsiteX86" fmla="*/ 1966889 w 3657600"/>
                <a:gd name="connsiteY86" fmla="*/ 693466 h 2028866"/>
                <a:gd name="connsiteX87" fmla="*/ 1755625 w 3657600"/>
                <a:gd name="connsiteY87" fmla="*/ 433578 h 2028866"/>
                <a:gd name="connsiteX88" fmla="*/ 1336049 w 3657600"/>
                <a:gd name="connsiteY88" fmla="*/ 196385 h 2028866"/>
                <a:gd name="connsiteX89" fmla="*/ 952382 w 3657600"/>
                <a:gd name="connsiteY89" fmla="*/ 247090 h 2028866"/>
                <a:gd name="connsiteX90" fmla="*/ 734640 w 3657600"/>
                <a:gd name="connsiteY90" fmla="*/ 344987 h 2028866"/>
                <a:gd name="connsiteX91" fmla="*/ 929903 w 3657600"/>
                <a:gd name="connsiteY91" fmla="*/ 437377 h 2028866"/>
                <a:gd name="connsiteX92" fmla="*/ 1223844 w 3657600"/>
                <a:gd name="connsiteY92" fmla="*/ 373283 h 2028866"/>
                <a:gd name="connsiteX93" fmla="*/ 1271469 w 3657600"/>
                <a:gd name="connsiteY93" fmla="*/ 348690 h 2028866"/>
                <a:gd name="connsiteX94" fmla="*/ 1363481 w 3657600"/>
                <a:gd name="connsiteY94" fmla="*/ 379930 h 2028866"/>
                <a:gd name="connsiteX95" fmla="*/ 1337477 w 3657600"/>
                <a:gd name="connsiteY95" fmla="*/ 473174 h 2028866"/>
                <a:gd name="connsiteX96" fmla="*/ 707399 w 3657600"/>
                <a:gd name="connsiteY96" fmla="*/ 503274 h 2028866"/>
                <a:gd name="connsiteX97" fmla="*/ 617387 w 3657600"/>
                <a:gd name="connsiteY97" fmla="*/ 452474 h 2028866"/>
                <a:gd name="connsiteX98" fmla="*/ 610053 w 3657600"/>
                <a:gd name="connsiteY98" fmla="*/ 452474 h 2028866"/>
                <a:gd name="connsiteX99" fmla="*/ 460320 w 3657600"/>
                <a:gd name="connsiteY99" fmla="*/ 671436 h 2028866"/>
                <a:gd name="connsiteX100" fmla="*/ 378786 w 3657600"/>
                <a:gd name="connsiteY100" fmla="*/ 924202 h 2028866"/>
                <a:gd name="connsiteX101" fmla="*/ 377738 w 3657600"/>
                <a:gd name="connsiteY101" fmla="*/ 931228 h 2028866"/>
                <a:gd name="connsiteX102" fmla="*/ 292966 w 3657600"/>
                <a:gd name="connsiteY102" fmla="*/ 1011559 h 2028866"/>
                <a:gd name="connsiteX103" fmla="*/ 236578 w 3657600"/>
                <a:gd name="connsiteY103" fmla="*/ 907585 h 2028866"/>
                <a:gd name="connsiteX104" fmla="*/ 259533 w 3657600"/>
                <a:gd name="connsiteY104" fmla="*/ 797819 h 2028866"/>
                <a:gd name="connsiteX105" fmla="*/ 194382 w 3657600"/>
                <a:gd name="connsiteY105" fmla="*/ 777594 h 2028866"/>
                <a:gd name="connsiteX106" fmla="*/ 5692 w 3657600"/>
                <a:gd name="connsiteY106" fmla="*/ 564234 h 2028866"/>
                <a:gd name="connsiteX107" fmla="*/ 167 w 3657600"/>
                <a:gd name="connsiteY107" fmla="*/ 551226 h 2028866"/>
                <a:gd name="connsiteX108" fmla="*/ 464892 w 3657600"/>
                <a:gd name="connsiteY108" fmla="*/ 385342 h 2028866"/>
                <a:gd name="connsiteX109" fmla="*/ 214194 w 3657600"/>
                <a:gd name="connsiteY109" fmla="*/ 403763 h 2028866"/>
                <a:gd name="connsiteX110" fmla="*/ 150948 w 3657600"/>
                <a:gd name="connsiteY110" fmla="*/ 558062 h 2028866"/>
                <a:gd name="connsiteX111" fmla="*/ 299062 w 3657600"/>
                <a:gd name="connsiteY111" fmla="*/ 657763 h 202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657600" h="2028866">
                  <a:moveTo>
                    <a:pt x="167" y="466052"/>
                  </a:moveTo>
                  <a:cubicBezTo>
                    <a:pt x="58079" y="308810"/>
                    <a:pt x="159425" y="237025"/>
                    <a:pt x="330685" y="230663"/>
                  </a:cubicBezTo>
                  <a:cubicBezTo>
                    <a:pt x="409319" y="226309"/>
                    <a:pt x="488004" y="238273"/>
                    <a:pt x="561761" y="265796"/>
                  </a:cubicBezTo>
                  <a:cubicBezTo>
                    <a:pt x="579954" y="274224"/>
                    <a:pt x="601428" y="271091"/>
                    <a:pt x="616435" y="257820"/>
                  </a:cubicBezTo>
                  <a:cubicBezTo>
                    <a:pt x="857227" y="85195"/>
                    <a:pt x="1128880" y="30977"/>
                    <a:pt x="1418630" y="62501"/>
                  </a:cubicBezTo>
                  <a:cubicBezTo>
                    <a:pt x="1600177" y="82251"/>
                    <a:pt x="1737718" y="183566"/>
                    <a:pt x="1849351" y="323338"/>
                  </a:cubicBezTo>
                  <a:cubicBezTo>
                    <a:pt x="1870020" y="349165"/>
                    <a:pt x="1890594" y="375087"/>
                    <a:pt x="1913168" y="403383"/>
                  </a:cubicBezTo>
                  <a:cubicBezTo>
                    <a:pt x="1925551" y="368251"/>
                    <a:pt x="1935171" y="335587"/>
                    <a:pt x="1948411" y="304442"/>
                  </a:cubicBezTo>
                  <a:cubicBezTo>
                    <a:pt x="2029754" y="113111"/>
                    <a:pt x="2221969" y="-8904"/>
                    <a:pt x="2426280" y="591"/>
                  </a:cubicBezTo>
                  <a:cubicBezTo>
                    <a:pt x="2644593" y="10087"/>
                    <a:pt x="2822711" y="144351"/>
                    <a:pt x="2885861" y="349450"/>
                  </a:cubicBezTo>
                  <a:cubicBezTo>
                    <a:pt x="2895386" y="379455"/>
                    <a:pt x="2909198" y="391894"/>
                    <a:pt x="2938725" y="393698"/>
                  </a:cubicBezTo>
                  <a:cubicBezTo>
                    <a:pt x="2962442" y="395217"/>
                    <a:pt x="2985779" y="401009"/>
                    <a:pt x="3009401" y="403193"/>
                  </a:cubicBezTo>
                  <a:cubicBezTo>
                    <a:pt x="3125034" y="413733"/>
                    <a:pt x="3218951" y="463299"/>
                    <a:pt x="3298294" y="548472"/>
                  </a:cubicBezTo>
                  <a:cubicBezTo>
                    <a:pt x="3372589" y="628517"/>
                    <a:pt x="3451646" y="704290"/>
                    <a:pt x="3530990" y="779493"/>
                  </a:cubicBezTo>
                  <a:cubicBezTo>
                    <a:pt x="3588711" y="833996"/>
                    <a:pt x="3639479" y="891823"/>
                    <a:pt x="3657767" y="971679"/>
                  </a:cubicBezTo>
                  <a:lnTo>
                    <a:pt x="3657767" y="1057137"/>
                  </a:lnTo>
                  <a:cubicBezTo>
                    <a:pt x="3622906" y="1178012"/>
                    <a:pt x="3534419" y="1239067"/>
                    <a:pt x="3419642" y="1273630"/>
                  </a:cubicBezTo>
                  <a:cubicBezTo>
                    <a:pt x="3299151" y="1309902"/>
                    <a:pt x="3181517" y="1355575"/>
                    <a:pt x="3059216" y="1385295"/>
                  </a:cubicBezTo>
                  <a:cubicBezTo>
                    <a:pt x="2963966" y="1408559"/>
                    <a:pt x="2864144" y="1413781"/>
                    <a:pt x="2766323" y="1426980"/>
                  </a:cubicBezTo>
                  <a:cubicBezTo>
                    <a:pt x="2681550" y="1438469"/>
                    <a:pt x="2662595" y="1468664"/>
                    <a:pt x="2690980" y="1550419"/>
                  </a:cubicBezTo>
                  <a:cubicBezTo>
                    <a:pt x="2710030" y="1604827"/>
                    <a:pt x="2749368" y="1633598"/>
                    <a:pt x="2806804" y="1642523"/>
                  </a:cubicBezTo>
                  <a:cubicBezTo>
                    <a:pt x="2845570" y="1647357"/>
                    <a:pt x="2883543" y="1657188"/>
                    <a:pt x="2919770" y="1671769"/>
                  </a:cubicBezTo>
                  <a:cubicBezTo>
                    <a:pt x="2997780" y="1706617"/>
                    <a:pt x="3033594" y="1778212"/>
                    <a:pt x="3022640" y="1863955"/>
                  </a:cubicBezTo>
                  <a:cubicBezTo>
                    <a:pt x="3013115" y="1941911"/>
                    <a:pt x="2949679" y="2018823"/>
                    <a:pt x="2871669" y="2023096"/>
                  </a:cubicBezTo>
                  <a:cubicBezTo>
                    <a:pt x="2753049" y="2029523"/>
                    <a:pt x="2634130" y="2027969"/>
                    <a:pt x="2515720" y="2018443"/>
                  </a:cubicBezTo>
                  <a:cubicBezTo>
                    <a:pt x="2436281" y="2012177"/>
                    <a:pt x="2369130" y="1965744"/>
                    <a:pt x="2321886" y="1901841"/>
                  </a:cubicBezTo>
                  <a:cubicBezTo>
                    <a:pt x="2212349" y="1753334"/>
                    <a:pt x="2061187" y="1669395"/>
                    <a:pt x="1891166" y="1612423"/>
                  </a:cubicBezTo>
                  <a:cubicBezTo>
                    <a:pt x="1790562" y="1578874"/>
                    <a:pt x="1685469" y="1560597"/>
                    <a:pt x="1579412" y="1558205"/>
                  </a:cubicBezTo>
                  <a:cubicBezTo>
                    <a:pt x="1437871" y="1554597"/>
                    <a:pt x="1296266" y="1551432"/>
                    <a:pt x="1154597" y="1548710"/>
                  </a:cubicBezTo>
                  <a:cubicBezTo>
                    <a:pt x="1135071" y="1548710"/>
                    <a:pt x="1110116" y="1543202"/>
                    <a:pt x="1105544" y="1570929"/>
                  </a:cubicBezTo>
                  <a:cubicBezTo>
                    <a:pt x="1100972" y="1598655"/>
                    <a:pt x="1122498" y="1609765"/>
                    <a:pt x="1144215" y="1613563"/>
                  </a:cubicBezTo>
                  <a:cubicBezTo>
                    <a:pt x="1208414" y="1624862"/>
                    <a:pt x="1273184" y="1632553"/>
                    <a:pt x="1337382" y="1643758"/>
                  </a:cubicBezTo>
                  <a:cubicBezTo>
                    <a:pt x="1380340" y="1651164"/>
                    <a:pt x="1425679" y="1654867"/>
                    <a:pt x="1464827" y="1672244"/>
                  </a:cubicBezTo>
                  <a:cubicBezTo>
                    <a:pt x="1544360" y="1706522"/>
                    <a:pt x="1579698" y="1784763"/>
                    <a:pt x="1564649" y="1872310"/>
                  </a:cubicBezTo>
                  <a:cubicBezTo>
                    <a:pt x="1550933" y="1950837"/>
                    <a:pt x="1482162" y="2017969"/>
                    <a:pt x="1402724" y="2025565"/>
                  </a:cubicBezTo>
                  <a:cubicBezTo>
                    <a:pt x="1355099" y="2030123"/>
                    <a:pt x="1307474" y="2028509"/>
                    <a:pt x="1259849" y="2028603"/>
                  </a:cubicBezTo>
                  <a:cubicBezTo>
                    <a:pt x="1142024" y="2028603"/>
                    <a:pt x="1024200" y="2029363"/>
                    <a:pt x="906281" y="2028603"/>
                  </a:cubicBezTo>
                  <a:cubicBezTo>
                    <a:pt x="885013" y="2029458"/>
                    <a:pt x="863849" y="2025226"/>
                    <a:pt x="844558" y="2016260"/>
                  </a:cubicBezTo>
                  <a:cubicBezTo>
                    <a:pt x="655297" y="1911811"/>
                    <a:pt x="488228" y="1780111"/>
                    <a:pt x="356878" y="1606536"/>
                  </a:cubicBezTo>
                  <a:cubicBezTo>
                    <a:pt x="335638" y="1578525"/>
                    <a:pt x="327732" y="1549564"/>
                    <a:pt x="347353" y="1517660"/>
                  </a:cubicBezTo>
                  <a:cubicBezTo>
                    <a:pt x="363927" y="1490503"/>
                    <a:pt x="390311" y="1477210"/>
                    <a:pt x="420315" y="1486040"/>
                  </a:cubicBezTo>
                  <a:cubicBezTo>
                    <a:pt x="440407" y="1492328"/>
                    <a:pt x="458132" y="1504505"/>
                    <a:pt x="471178" y="1520983"/>
                  </a:cubicBezTo>
                  <a:cubicBezTo>
                    <a:pt x="579859" y="1664458"/>
                    <a:pt x="718829" y="1772989"/>
                    <a:pt x="870467" y="1866803"/>
                  </a:cubicBezTo>
                  <a:cubicBezTo>
                    <a:pt x="891803" y="1879049"/>
                    <a:pt x="915952" y="1885591"/>
                    <a:pt x="940571" y="1885794"/>
                  </a:cubicBezTo>
                  <a:cubicBezTo>
                    <a:pt x="1075064" y="1887503"/>
                    <a:pt x="1209652" y="1886648"/>
                    <a:pt x="1344145" y="1886553"/>
                  </a:cubicBezTo>
                  <a:cubicBezTo>
                    <a:pt x="1354856" y="1886776"/>
                    <a:pt x="1365571" y="1886428"/>
                    <a:pt x="1376244" y="1885509"/>
                  </a:cubicBezTo>
                  <a:cubicBezTo>
                    <a:pt x="1404819" y="1882565"/>
                    <a:pt x="1422631" y="1867183"/>
                    <a:pt x="1424822" y="1838032"/>
                  </a:cubicBezTo>
                  <a:cubicBezTo>
                    <a:pt x="1427012" y="1808882"/>
                    <a:pt x="1405200" y="1795968"/>
                    <a:pt x="1380626" y="1791695"/>
                  </a:cubicBezTo>
                  <a:cubicBezTo>
                    <a:pt x="1352622" y="1786852"/>
                    <a:pt x="1323476" y="1788372"/>
                    <a:pt x="1295472" y="1783339"/>
                  </a:cubicBezTo>
                  <a:cubicBezTo>
                    <a:pt x="1222034" y="1770236"/>
                    <a:pt x="1146882" y="1761595"/>
                    <a:pt x="1076397" y="1739091"/>
                  </a:cubicBezTo>
                  <a:cubicBezTo>
                    <a:pt x="987719" y="1710985"/>
                    <a:pt x="947714" y="1631509"/>
                    <a:pt x="964574" y="1541398"/>
                  </a:cubicBezTo>
                  <a:cubicBezTo>
                    <a:pt x="976289" y="1478539"/>
                    <a:pt x="1019152" y="1444926"/>
                    <a:pt x="1074016" y="1415680"/>
                  </a:cubicBezTo>
                  <a:cubicBezTo>
                    <a:pt x="1183649" y="1356619"/>
                    <a:pt x="1258706" y="1266983"/>
                    <a:pt x="1278232" y="1140885"/>
                  </a:cubicBezTo>
                  <a:cubicBezTo>
                    <a:pt x="1288519" y="1074418"/>
                    <a:pt x="1259182" y="1017446"/>
                    <a:pt x="1215462" y="969210"/>
                  </a:cubicBezTo>
                  <a:cubicBezTo>
                    <a:pt x="1185832" y="938491"/>
                    <a:pt x="1154409" y="909543"/>
                    <a:pt x="1121355" y="882517"/>
                  </a:cubicBezTo>
                  <a:cubicBezTo>
                    <a:pt x="1083255" y="849664"/>
                    <a:pt x="1075254" y="810638"/>
                    <a:pt x="1101162" y="776645"/>
                  </a:cubicBezTo>
                  <a:cubicBezTo>
                    <a:pt x="1127070" y="742651"/>
                    <a:pt x="1169837" y="740467"/>
                    <a:pt x="1208890" y="769618"/>
                  </a:cubicBezTo>
                  <a:cubicBezTo>
                    <a:pt x="1303187" y="839883"/>
                    <a:pt x="1382816" y="922303"/>
                    <a:pt x="1412249" y="1040045"/>
                  </a:cubicBezTo>
                  <a:cubicBezTo>
                    <a:pt x="1441300" y="1154749"/>
                    <a:pt x="1408915" y="1258438"/>
                    <a:pt x="1344812" y="1353391"/>
                  </a:cubicBezTo>
                  <a:cubicBezTo>
                    <a:pt x="1334048" y="1370482"/>
                    <a:pt x="1321952" y="1386340"/>
                    <a:pt x="1306331" y="1408464"/>
                  </a:cubicBezTo>
                  <a:cubicBezTo>
                    <a:pt x="1325381" y="1409603"/>
                    <a:pt x="1339859" y="1410648"/>
                    <a:pt x="1354527" y="1411312"/>
                  </a:cubicBezTo>
                  <a:cubicBezTo>
                    <a:pt x="1478352" y="1416915"/>
                    <a:pt x="1602844" y="1413496"/>
                    <a:pt x="1724954" y="1429733"/>
                  </a:cubicBezTo>
                  <a:cubicBezTo>
                    <a:pt x="1962317" y="1461353"/>
                    <a:pt x="2176725" y="1550229"/>
                    <a:pt x="2352271" y="1718391"/>
                  </a:cubicBezTo>
                  <a:cubicBezTo>
                    <a:pt x="2378089" y="1744630"/>
                    <a:pt x="2402174" y="1772510"/>
                    <a:pt x="2424375" y="1801855"/>
                  </a:cubicBezTo>
                  <a:cubicBezTo>
                    <a:pt x="2466285" y="1853984"/>
                    <a:pt x="2519625" y="1884275"/>
                    <a:pt x="2586300" y="1885509"/>
                  </a:cubicBezTo>
                  <a:cubicBezTo>
                    <a:pt x="2664881" y="1887028"/>
                    <a:pt x="2743463" y="1886648"/>
                    <a:pt x="2822044" y="1886458"/>
                  </a:cubicBezTo>
                  <a:cubicBezTo>
                    <a:pt x="2852619" y="1886458"/>
                    <a:pt x="2876146" y="1874494"/>
                    <a:pt x="2880527" y="1841261"/>
                  </a:cubicBezTo>
                  <a:cubicBezTo>
                    <a:pt x="2885099" y="1806128"/>
                    <a:pt x="2858715" y="1797202"/>
                    <a:pt x="2832902" y="1790746"/>
                  </a:cubicBezTo>
                  <a:cubicBezTo>
                    <a:pt x="2815757" y="1786473"/>
                    <a:pt x="2797755" y="1785713"/>
                    <a:pt x="2780134" y="1782959"/>
                  </a:cubicBezTo>
                  <a:cubicBezTo>
                    <a:pt x="2580109" y="1752005"/>
                    <a:pt x="2508671" y="1555926"/>
                    <a:pt x="2549629" y="1418909"/>
                  </a:cubicBezTo>
                  <a:cubicBezTo>
                    <a:pt x="2568679" y="1353676"/>
                    <a:pt x="2616875" y="1314460"/>
                    <a:pt x="2680693" y="1300597"/>
                  </a:cubicBezTo>
                  <a:cubicBezTo>
                    <a:pt x="2752773" y="1285564"/>
                    <a:pt x="2825714" y="1274972"/>
                    <a:pt x="2899101" y="1268882"/>
                  </a:cubicBezTo>
                  <a:cubicBezTo>
                    <a:pt x="3034737" y="1256918"/>
                    <a:pt x="3160943" y="1211910"/>
                    <a:pt x="3287816" y="1167662"/>
                  </a:cubicBezTo>
                  <a:cubicBezTo>
                    <a:pt x="3337251" y="1150666"/>
                    <a:pt x="3387829" y="1136043"/>
                    <a:pt x="3435263" y="1114583"/>
                  </a:cubicBezTo>
                  <a:cubicBezTo>
                    <a:pt x="3529656" y="1071759"/>
                    <a:pt x="3541562" y="991999"/>
                    <a:pt x="3467744" y="919074"/>
                  </a:cubicBezTo>
                  <a:cubicBezTo>
                    <a:pt x="3374399" y="826875"/>
                    <a:pt x="3280101" y="736479"/>
                    <a:pt x="3189899" y="641906"/>
                  </a:cubicBezTo>
                  <a:cubicBezTo>
                    <a:pt x="3140106" y="586886"/>
                    <a:pt x="3071480" y="552409"/>
                    <a:pt x="2997494" y="545243"/>
                  </a:cubicBezTo>
                  <a:cubicBezTo>
                    <a:pt x="2945488" y="539831"/>
                    <a:pt x="2893958" y="530146"/>
                    <a:pt x="2842142" y="522455"/>
                  </a:cubicBezTo>
                  <a:cubicBezTo>
                    <a:pt x="2790326" y="514763"/>
                    <a:pt x="2772990" y="497197"/>
                    <a:pt x="2763846" y="445732"/>
                  </a:cubicBezTo>
                  <a:cubicBezTo>
                    <a:pt x="2732414" y="269879"/>
                    <a:pt x="2598683" y="151377"/>
                    <a:pt x="2422089" y="143591"/>
                  </a:cubicBezTo>
                  <a:cubicBezTo>
                    <a:pt x="2253888" y="136321"/>
                    <a:pt x="2103935" y="248446"/>
                    <a:pt x="2063854" y="411454"/>
                  </a:cubicBezTo>
                  <a:cubicBezTo>
                    <a:pt x="2051567" y="462824"/>
                    <a:pt x="2058710" y="519226"/>
                    <a:pt x="2059663" y="572875"/>
                  </a:cubicBezTo>
                  <a:cubicBezTo>
                    <a:pt x="2059663" y="583794"/>
                    <a:pt x="2070712" y="596138"/>
                    <a:pt x="2079570" y="605064"/>
                  </a:cubicBezTo>
                  <a:cubicBezTo>
                    <a:pt x="2112622" y="639342"/>
                    <a:pt x="2154532" y="653965"/>
                    <a:pt x="2200823" y="659187"/>
                  </a:cubicBezTo>
                  <a:cubicBezTo>
                    <a:pt x="2250353" y="664790"/>
                    <a:pt x="2277023" y="695175"/>
                    <a:pt x="2272832" y="738853"/>
                  </a:cubicBezTo>
                  <a:cubicBezTo>
                    <a:pt x="2269499" y="779778"/>
                    <a:pt x="2236828" y="804751"/>
                    <a:pt x="2188917" y="800763"/>
                  </a:cubicBezTo>
                  <a:cubicBezTo>
                    <a:pt x="2101287" y="793641"/>
                    <a:pt x="2024325" y="761262"/>
                    <a:pt x="1966889" y="693466"/>
                  </a:cubicBezTo>
                  <a:cubicBezTo>
                    <a:pt x="1894785" y="608008"/>
                    <a:pt x="1824014" y="521885"/>
                    <a:pt x="1755625" y="433578"/>
                  </a:cubicBezTo>
                  <a:cubicBezTo>
                    <a:pt x="1648754" y="295516"/>
                    <a:pt x="1517024" y="202557"/>
                    <a:pt x="1336049" y="196385"/>
                  </a:cubicBezTo>
                  <a:cubicBezTo>
                    <a:pt x="1205366" y="192112"/>
                    <a:pt x="1076207" y="204931"/>
                    <a:pt x="952382" y="247090"/>
                  </a:cubicBezTo>
                  <a:cubicBezTo>
                    <a:pt x="877896" y="272538"/>
                    <a:pt x="806744" y="308335"/>
                    <a:pt x="734640" y="344987"/>
                  </a:cubicBezTo>
                  <a:cubicBezTo>
                    <a:pt x="795314" y="391324"/>
                    <a:pt x="858465" y="424178"/>
                    <a:pt x="929903" y="437377"/>
                  </a:cubicBezTo>
                  <a:cubicBezTo>
                    <a:pt x="1036773" y="457032"/>
                    <a:pt x="1131356" y="419525"/>
                    <a:pt x="1223844" y="373283"/>
                  </a:cubicBezTo>
                  <a:cubicBezTo>
                    <a:pt x="1239846" y="365307"/>
                    <a:pt x="1254896" y="355527"/>
                    <a:pt x="1271469" y="348690"/>
                  </a:cubicBezTo>
                  <a:cubicBezTo>
                    <a:pt x="1305602" y="333241"/>
                    <a:pt x="1345902" y="346924"/>
                    <a:pt x="1363481" y="379930"/>
                  </a:cubicBezTo>
                  <a:cubicBezTo>
                    <a:pt x="1381889" y="412866"/>
                    <a:pt x="1370297" y="454435"/>
                    <a:pt x="1337477" y="473174"/>
                  </a:cubicBezTo>
                  <a:cubicBezTo>
                    <a:pt x="1132976" y="595759"/>
                    <a:pt x="924378" y="634500"/>
                    <a:pt x="707399" y="503274"/>
                  </a:cubicBezTo>
                  <a:cubicBezTo>
                    <a:pt x="677966" y="485423"/>
                    <a:pt x="647486" y="469281"/>
                    <a:pt x="617387" y="452474"/>
                  </a:cubicBezTo>
                  <a:cubicBezTo>
                    <a:pt x="616530" y="451999"/>
                    <a:pt x="615101" y="452474"/>
                    <a:pt x="610053" y="452474"/>
                  </a:cubicBezTo>
                  <a:cubicBezTo>
                    <a:pt x="545562" y="514415"/>
                    <a:pt x="494588" y="588957"/>
                    <a:pt x="460320" y="671436"/>
                  </a:cubicBezTo>
                  <a:cubicBezTo>
                    <a:pt x="427364" y="753286"/>
                    <a:pt x="405456" y="839883"/>
                    <a:pt x="378786" y="924202"/>
                  </a:cubicBezTo>
                  <a:cubicBezTo>
                    <a:pt x="378284" y="926519"/>
                    <a:pt x="377934" y="928866"/>
                    <a:pt x="377738" y="931228"/>
                  </a:cubicBezTo>
                  <a:cubicBezTo>
                    <a:pt x="367070" y="989150"/>
                    <a:pt x="336114" y="1018491"/>
                    <a:pt x="292966" y="1011559"/>
                  </a:cubicBezTo>
                  <a:cubicBezTo>
                    <a:pt x="246293" y="1004058"/>
                    <a:pt x="225719" y="967026"/>
                    <a:pt x="236578" y="907585"/>
                  </a:cubicBezTo>
                  <a:cubicBezTo>
                    <a:pt x="243150" y="871598"/>
                    <a:pt x="251437" y="835895"/>
                    <a:pt x="259533" y="797819"/>
                  </a:cubicBezTo>
                  <a:cubicBezTo>
                    <a:pt x="236768" y="790888"/>
                    <a:pt x="215147" y="785475"/>
                    <a:pt x="194382" y="777594"/>
                  </a:cubicBezTo>
                  <a:cubicBezTo>
                    <a:pt x="93989" y="739613"/>
                    <a:pt x="26170" y="673146"/>
                    <a:pt x="5692" y="564234"/>
                  </a:cubicBezTo>
                  <a:cubicBezTo>
                    <a:pt x="4352" y="559703"/>
                    <a:pt x="2498" y="555338"/>
                    <a:pt x="167" y="551226"/>
                  </a:cubicBezTo>
                  <a:close/>
                  <a:moveTo>
                    <a:pt x="464892" y="385342"/>
                  </a:moveTo>
                  <a:cubicBezTo>
                    <a:pt x="381167" y="366351"/>
                    <a:pt x="295919" y="364168"/>
                    <a:pt x="214194" y="403763"/>
                  </a:cubicBezTo>
                  <a:cubicBezTo>
                    <a:pt x="150091" y="434718"/>
                    <a:pt x="127326" y="490835"/>
                    <a:pt x="150948" y="558062"/>
                  </a:cubicBezTo>
                  <a:cubicBezTo>
                    <a:pt x="176475" y="630227"/>
                    <a:pt x="239721" y="646274"/>
                    <a:pt x="299062" y="657763"/>
                  </a:cubicBezTo>
                  <a:close/>
                </a:path>
              </a:pathLst>
            </a:custGeom>
            <a:grpFill/>
            <a:ln w="9525" cap="flat">
              <a:noFill/>
              <a:prstDash val="solid"/>
              <a:miter/>
            </a:ln>
          </p:spPr>
          <p:txBody>
            <a:bodyPr rtlCol="0" anchor="ctr"/>
            <a:lstStyle/>
            <a:p>
              <a:endParaRPr lang="en-RO"/>
            </a:p>
          </p:txBody>
        </p:sp>
        <p:sp>
          <p:nvSpPr>
            <p:cNvPr id="47" name="Freeform 46">
              <a:extLst>
                <a:ext uri="{FF2B5EF4-FFF2-40B4-BE49-F238E27FC236}">
                  <a16:creationId xmlns:a16="http://schemas.microsoft.com/office/drawing/2014/main" id="{2127F8CC-9C7E-8542-8180-345CE45895DD}"/>
                </a:ext>
              </a:extLst>
            </p:cNvPr>
            <p:cNvSpPr/>
            <p:nvPr/>
          </p:nvSpPr>
          <p:spPr>
            <a:xfrm>
              <a:off x="2957607" y="3603682"/>
              <a:ext cx="142307" cy="141324"/>
            </a:xfrm>
            <a:custGeom>
              <a:avLst/>
              <a:gdLst>
                <a:gd name="connsiteX0" fmla="*/ 69986 w 142307"/>
                <a:gd name="connsiteY0" fmla="*/ 106 h 141324"/>
                <a:gd name="connsiteX1" fmla="*/ 142443 w 142307"/>
                <a:gd name="connsiteY1" fmla="*/ 68153 h 141324"/>
                <a:gd name="connsiteX2" fmla="*/ 142471 w 142307"/>
                <a:gd name="connsiteY2" fmla="*/ 70941 h 141324"/>
                <a:gd name="connsiteX3" fmla="*/ 72367 w 142307"/>
                <a:gd name="connsiteY3" fmla="*/ 141397 h 141324"/>
                <a:gd name="connsiteX4" fmla="*/ 170 w 142307"/>
                <a:gd name="connsiteY4" fmla="*/ 70564 h 141324"/>
                <a:gd name="connsiteX5" fmla="*/ 168 w 142307"/>
                <a:gd name="connsiteY5" fmla="*/ 69802 h 141324"/>
                <a:gd name="connsiteX6" fmla="*/ 69986 w 142307"/>
                <a:gd name="connsiteY6" fmla="*/ 106 h 14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307" h="141324">
                  <a:moveTo>
                    <a:pt x="69986" y="106"/>
                  </a:moveTo>
                  <a:cubicBezTo>
                    <a:pt x="108844" y="-1049"/>
                    <a:pt x="141284" y="29416"/>
                    <a:pt x="142443" y="68153"/>
                  </a:cubicBezTo>
                  <a:cubicBezTo>
                    <a:pt x="142471" y="69082"/>
                    <a:pt x="142480" y="70012"/>
                    <a:pt x="142471" y="70941"/>
                  </a:cubicBezTo>
                  <a:cubicBezTo>
                    <a:pt x="141723" y="109319"/>
                    <a:pt x="110858" y="140339"/>
                    <a:pt x="72367" y="141397"/>
                  </a:cubicBezTo>
                  <a:cubicBezTo>
                    <a:pt x="32809" y="141711"/>
                    <a:pt x="485" y="109999"/>
                    <a:pt x="170" y="70564"/>
                  </a:cubicBezTo>
                  <a:cubicBezTo>
                    <a:pt x="168" y="70310"/>
                    <a:pt x="167" y="70056"/>
                    <a:pt x="168" y="69802"/>
                  </a:cubicBezTo>
                  <a:cubicBezTo>
                    <a:pt x="220" y="31369"/>
                    <a:pt x="31433" y="211"/>
                    <a:pt x="69986" y="106"/>
                  </a:cubicBezTo>
                  <a:close/>
                </a:path>
              </a:pathLst>
            </a:custGeom>
            <a:grpFill/>
            <a:ln w="9525" cap="flat">
              <a:noFill/>
              <a:prstDash val="solid"/>
              <a:miter/>
            </a:ln>
          </p:spPr>
          <p:txBody>
            <a:bodyPr rtlCol="0" anchor="ctr"/>
            <a:lstStyle/>
            <a:p>
              <a:endParaRPr lang="en-RO"/>
            </a:p>
          </p:txBody>
        </p:sp>
        <p:sp>
          <p:nvSpPr>
            <p:cNvPr id="48" name="Freeform 47">
              <a:extLst>
                <a:ext uri="{FF2B5EF4-FFF2-40B4-BE49-F238E27FC236}">
                  <a16:creationId xmlns:a16="http://schemas.microsoft.com/office/drawing/2014/main" id="{D968B1F6-CCCA-8043-A76C-00D9F31C41C9}"/>
                </a:ext>
              </a:extLst>
            </p:cNvPr>
            <p:cNvSpPr/>
            <p:nvPr/>
          </p:nvSpPr>
          <p:spPr>
            <a:xfrm>
              <a:off x="5572884" y="3198133"/>
              <a:ext cx="142310" cy="141232"/>
            </a:xfrm>
            <a:custGeom>
              <a:avLst/>
              <a:gdLst>
                <a:gd name="connsiteX0" fmla="*/ 69988 w 142310"/>
                <a:gd name="connsiteY0" fmla="*/ 109 h 141232"/>
                <a:gd name="connsiteX1" fmla="*/ 142443 w 142310"/>
                <a:gd name="connsiteY1" fmla="*/ 67962 h 141232"/>
                <a:gd name="connsiteX2" fmla="*/ 142473 w 142310"/>
                <a:gd name="connsiteY2" fmla="*/ 70944 h 141232"/>
                <a:gd name="connsiteX3" fmla="*/ 70750 w 142310"/>
                <a:gd name="connsiteY3" fmla="*/ 141305 h 141232"/>
                <a:gd name="connsiteX4" fmla="*/ 170 w 142310"/>
                <a:gd name="connsiteY4" fmla="*/ 69805 h 141232"/>
                <a:gd name="connsiteX5" fmla="*/ 69988 w 142310"/>
                <a:gd name="connsiteY5" fmla="*/ 109 h 14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310" h="141232">
                  <a:moveTo>
                    <a:pt x="69988" y="109"/>
                  </a:moveTo>
                  <a:cubicBezTo>
                    <a:pt x="108791" y="-1099"/>
                    <a:pt x="141231" y="29279"/>
                    <a:pt x="142443" y="67962"/>
                  </a:cubicBezTo>
                  <a:cubicBezTo>
                    <a:pt x="142474" y="68956"/>
                    <a:pt x="142484" y="69950"/>
                    <a:pt x="142473" y="70944"/>
                  </a:cubicBezTo>
                  <a:cubicBezTo>
                    <a:pt x="142157" y="110118"/>
                    <a:pt x="110046" y="141619"/>
                    <a:pt x="70750" y="141305"/>
                  </a:cubicBezTo>
                  <a:cubicBezTo>
                    <a:pt x="31454" y="140990"/>
                    <a:pt x="-146" y="108979"/>
                    <a:pt x="170" y="69805"/>
                  </a:cubicBezTo>
                  <a:cubicBezTo>
                    <a:pt x="222" y="31372"/>
                    <a:pt x="31435" y="214"/>
                    <a:pt x="69988" y="109"/>
                  </a:cubicBezTo>
                  <a:close/>
                </a:path>
              </a:pathLst>
            </a:custGeom>
            <a:grpFill/>
            <a:ln w="9525" cap="flat">
              <a:noFill/>
              <a:prstDash val="solid"/>
              <a:miter/>
            </a:ln>
          </p:spPr>
          <p:txBody>
            <a:bodyPr rtlCol="0" anchor="ctr"/>
            <a:lstStyle/>
            <a:p>
              <a:endParaRPr lang="en-RO"/>
            </a:p>
          </p:txBody>
        </p:sp>
      </p:grpSp>
      <p:grpSp>
        <p:nvGrpSpPr>
          <p:cNvPr id="51" name="Graphic 49">
            <a:extLst>
              <a:ext uri="{FF2B5EF4-FFF2-40B4-BE49-F238E27FC236}">
                <a16:creationId xmlns:a16="http://schemas.microsoft.com/office/drawing/2014/main" id="{7A8BB9B4-AE3A-C64B-BF45-24183816909D}"/>
              </a:ext>
            </a:extLst>
          </p:cNvPr>
          <p:cNvGrpSpPr>
            <a:grpSpLocks noChangeAspect="1"/>
          </p:cNvGrpSpPr>
          <p:nvPr/>
        </p:nvGrpSpPr>
        <p:grpSpPr>
          <a:xfrm>
            <a:off x="4864953" y="1883334"/>
            <a:ext cx="468000" cy="402449"/>
            <a:chOff x="2622550" y="1752600"/>
            <a:chExt cx="3898900" cy="3352800"/>
          </a:xfrm>
          <a:solidFill>
            <a:schemeClr val="bg1"/>
          </a:solidFill>
        </p:grpSpPr>
        <p:sp>
          <p:nvSpPr>
            <p:cNvPr id="52" name="Freeform 51">
              <a:extLst>
                <a:ext uri="{FF2B5EF4-FFF2-40B4-BE49-F238E27FC236}">
                  <a16:creationId xmlns:a16="http://schemas.microsoft.com/office/drawing/2014/main" id="{CB19B75B-183A-2747-865D-02BA4F6F3186}"/>
                </a:ext>
              </a:extLst>
            </p:cNvPr>
            <p:cNvSpPr/>
            <p:nvPr/>
          </p:nvSpPr>
          <p:spPr>
            <a:xfrm>
              <a:off x="5646884" y="2788719"/>
              <a:ext cx="870857" cy="1059480"/>
            </a:xfrm>
            <a:custGeom>
              <a:avLst/>
              <a:gdLst>
                <a:gd name="connsiteX0" fmla="*/ 871037 w 870857"/>
                <a:gd name="connsiteY0" fmla="*/ 510693 h 1059480"/>
                <a:gd name="connsiteX1" fmla="*/ 814551 w 870857"/>
                <a:gd name="connsiteY1" fmla="*/ 718338 h 1059480"/>
                <a:gd name="connsiteX2" fmla="*/ 554370 w 870857"/>
                <a:gd name="connsiteY2" fmla="*/ 1014661 h 1059480"/>
                <a:gd name="connsiteX3" fmla="*/ 53029 w 870857"/>
                <a:gd name="connsiteY3" fmla="*/ 849116 h 1059480"/>
                <a:gd name="connsiteX4" fmla="*/ 283064 w 870857"/>
                <a:gd name="connsiteY4" fmla="*/ 62637 h 1059480"/>
                <a:gd name="connsiteX5" fmla="*/ 848500 w 870857"/>
                <a:gd name="connsiteY5" fmla="*/ 293332 h 1059480"/>
                <a:gd name="connsiteX6" fmla="*/ 871037 w 870857"/>
                <a:gd name="connsiteY6" fmla="*/ 388582 h 1059480"/>
                <a:gd name="connsiteX7" fmla="*/ 228194 w 870857"/>
                <a:gd name="connsiteY7" fmla="*/ 602038 h 1059480"/>
                <a:gd name="connsiteX8" fmla="*/ 218685 w 870857"/>
                <a:gd name="connsiteY8" fmla="*/ 605562 h 1059480"/>
                <a:gd name="connsiteX9" fmla="*/ 268705 w 870857"/>
                <a:gd name="connsiteY9" fmla="*/ 762343 h 1059480"/>
                <a:gd name="connsiteX10" fmla="*/ 426658 w 870857"/>
                <a:gd name="connsiteY10" fmla="*/ 820827 h 1059480"/>
                <a:gd name="connsiteX11" fmla="*/ 506252 w 870857"/>
                <a:gd name="connsiteY11" fmla="*/ 770916 h 1059480"/>
                <a:gd name="connsiteX12" fmla="*/ 641287 w 870857"/>
                <a:gd name="connsiteY12" fmla="*/ 436207 h 1059480"/>
                <a:gd name="connsiteX13" fmla="*/ 627594 w 870857"/>
                <a:gd name="connsiteY13" fmla="*/ 354102 h 1059480"/>
                <a:gd name="connsiteX14" fmla="*/ 368079 w 870857"/>
                <a:gd name="connsiteY14" fmla="*/ 283903 h 1059480"/>
                <a:gd name="connsiteX15" fmla="*/ 228194 w 870857"/>
                <a:gd name="connsiteY15" fmla="*/ 602038 h 1059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0857" h="1059480">
                  <a:moveTo>
                    <a:pt x="871037" y="510693"/>
                  </a:moveTo>
                  <a:cubicBezTo>
                    <a:pt x="852684" y="580035"/>
                    <a:pt x="840797" y="651663"/>
                    <a:pt x="814551" y="718338"/>
                  </a:cubicBezTo>
                  <a:cubicBezTo>
                    <a:pt x="763675" y="846830"/>
                    <a:pt x="679135" y="949319"/>
                    <a:pt x="554370" y="1014661"/>
                  </a:cubicBezTo>
                  <a:cubicBezTo>
                    <a:pt x="363705" y="1114483"/>
                    <a:pt x="147744" y="1043236"/>
                    <a:pt x="53029" y="849116"/>
                  </a:cubicBezTo>
                  <a:cubicBezTo>
                    <a:pt x="-73543" y="589655"/>
                    <a:pt x="36673" y="212751"/>
                    <a:pt x="283064" y="62637"/>
                  </a:cubicBezTo>
                  <a:cubicBezTo>
                    <a:pt x="513955" y="-78047"/>
                    <a:pt x="772614" y="27299"/>
                    <a:pt x="848500" y="293332"/>
                  </a:cubicBezTo>
                  <a:cubicBezTo>
                    <a:pt x="857439" y="324765"/>
                    <a:pt x="863620" y="357055"/>
                    <a:pt x="871037" y="388582"/>
                  </a:cubicBezTo>
                  <a:close/>
                  <a:moveTo>
                    <a:pt x="228194" y="602038"/>
                  </a:moveTo>
                  <a:lnTo>
                    <a:pt x="218685" y="605562"/>
                  </a:lnTo>
                  <a:cubicBezTo>
                    <a:pt x="234851" y="658045"/>
                    <a:pt x="245311" y="713290"/>
                    <a:pt x="268705" y="762343"/>
                  </a:cubicBezTo>
                  <a:cubicBezTo>
                    <a:pt x="298564" y="825018"/>
                    <a:pt x="362088" y="846259"/>
                    <a:pt x="426658" y="820827"/>
                  </a:cubicBezTo>
                  <a:cubicBezTo>
                    <a:pt x="456047" y="809272"/>
                    <a:pt x="483036" y="792348"/>
                    <a:pt x="506252" y="770916"/>
                  </a:cubicBezTo>
                  <a:cubicBezTo>
                    <a:pt x="602203" y="680619"/>
                    <a:pt x="643950" y="566700"/>
                    <a:pt x="641287" y="436207"/>
                  </a:cubicBezTo>
                  <a:cubicBezTo>
                    <a:pt x="640377" y="408352"/>
                    <a:pt x="635772" y="380741"/>
                    <a:pt x="627594" y="354102"/>
                  </a:cubicBezTo>
                  <a:cubicBezTo>
                    <a:pt x="587654" y="218275"/>
                    <a:pt x="471828" y="187129"/>
                    <a:pt x="368079" y="283903"/>
                  </a:cubicBezTo>
                  <a:cubicBezTo>
                    <a:pt x="275742" y="369818"/>
                    <a:pt x="232188" y="477451"/>
                    <a:pt x="228194" y="602038"/>
                  </a:cubicBezTo>
                  <a:close/>
                </a:path>
              </a:pathLst>
            </a:custGeom>
            <a:grpFill/>
            <a:ln w="9502" cap="flat">
              <a:noFill/>
              <a:prstDash val="solid"/>
              <a:miter/>
            </a:ln>
          </p:spPr>
          <p:txBody>
            <a:bodyPr rtlCol="0" anchor="ctr"/>
            <a:lstStyle/>
            <a:p>
              <a:endParaRPr lang="en-RO"/>
            </a:p>
          </p:txBody>
        </p:sp>
        <p:sp>
          <p:nvSpPr>
            <p:cNvPr id="53" name="Freeform 52">
              <a:extLst>
                <a:ext uri="{FF2B5EF4-FFF2-40B4-BE49-F238E27FC236}">
                  <a16:creationId xmlns:a16="http://schemas.microsoft.com/office/drawing/2014/main" id="{2B2A99A2-A6BA-E94D-BBF8-0D9A265D2869}"/>
                </a:ext>
              </a:extLst>
            </p:cNvPr>
            <p:cNvSpPr/>
            <p:nvPr/>
          </p:nvSpPr>
          <p:spPr>
            <a:xfrm>
              <a:off x="3261875" y="3204770"/>
              <a:ext cx="2626812" cy="1900264"/>
            </a:xfrm>
            <a:custGeom>
              <a:avLst/>
              <a:gdLst>
                <a:gd name="connsiteX0" fmla="*/ 2616437 w 2626812"/>
                <a:gd name="connsiteY0" fmla="*/ 1415664 h 1900264"/>
                <a:gd name="connsiteX1" fmla="*/ 2530851 w 2626812"/>
                <a:gd name="connsiteY1" fmla="*/ 1739514 h 1900264"/>
                <a:gd name="connsiteX2" fmla="*/ 2178999 w 2626812"/>
                <a:gd name="connsiteY2" fmla="*/ 1898391 h 1900264"/>
                <a:gd name="connsiteX3" fmla="*/ 1703523 w 2626812"/>
                <a:gd name="connsiteY3" fmla="*/ 1851528 h 1900264"/>
                <a:gd name="connsiteX4" fmla="*/ 1407682 w 2626812"/>
                <a:gd name="connsiteY4" fmla="*/ 1802284 h 1900264"/>
                <a:gd name="connsiteX5" fmla="*/ 989264 w 2626812"/>
                <a:gd name="connsiteY5" fmla="*/ 1835050 h 1900264"/>
                <a:gd name="connsiteX6" fmla="*/ 507797 w 2626812"/>
                <a:gd name="connsiteY6" fmla="*/ 1898010 h 1900264"/>
                <a:gd name="connsiteX7" fmla="*/ 282707 w 2626812"/>
                <a:gd name="connsiteY7" fmla="*/ 1872959 h 1900264"/>
                <a:gd name="connsiteX8" fmla="*/ 655 w 2626812"/>
                <a:gd name="connsiteY8" fmla="*/ 1488530 h 1900264"/>
                <a:gd name="connsiteX9" fmla="*/ 105260 w 2626812"/>
                <a:gd name="connsiteY9" fmla="*/ 947129 h 1900264"/>
                <a:gd name="connsiteX10" fmla="*/ 567992 w 2626812"/>
                <a:gd name="connsiteY10" fmla="*/ 296286 h 1900264"/>
                <a:gd name="connsiteX11" fmla="*/ 1386476 w 2626812"/>
                <a:gd name="connsiteY11" fmla="*/ 3011 h 1900264"/>
                <a:gd name="connsiteX12" fmla="*/ 1938028 w 2626812"/>
                <a:gd name="connsiteY12" fmla="*/ 209894 h 1900264"/>
                <a:gd name="connsiteX13" fmla="*/ 2556146 w 2626812"/>
                <a:gd name="connsiteY13" fmla="*/ 1075908 h 1900264"/>
                <a:gd name="connsiteX14" fmla="*/ 2626992 w 2626812"/>
                <a:gd name="connsiteY14" fmla="*/ 1413378 h 1900264"/>
                <a:gd name="connsiteX15" fmla="*/ 1308403 w 2626812"/>
                <a:gd name="connsiteY15" fmla="*/ 229325 h 1900264"/>
                <a:gd name="connsiteX16" fmla="*/ 799834 w 2626812"/>
                <a:gd name="connsiteY16" fmla="*/ 404204 h 1900264"/>
                <a:gd name="connsiteX17" fmla="*/ 279379 w 2626812"/>
                <a:gd name="connsiteY17" fmla="*/ 1139820 h 1900264"/>
                <a:gd name="connsiteX18" fmla="*/ 228788 w 2626812"/>
                <a:gd name="connsiteY18" fmla="*/ 1476815 h 1900264"/>
                <a:gd name="connsiteX19" fmla="*/ 399959 w 2626812"/>
                <a:gd name="connsiteY19" fmla="*/ 1665696 h 1900264"/>
                <a:gd name="connsiteX20" fmla="*/ 495055 w 2626812"/>
                <a:gd name="connsiteY20" fmla="*/ 1670934 h 1900264"/>
                <a:gd name="connsiteX21" fmla="*/ 968818 w 2626812"/>
                <a:gd name="connsiteY21" fmla="*/ 1606831 h 1900264"/>
                <a:gd name="connsiteX22" fmla="*/ 1429269 w 2626812"/>
                <a:gd name="connsiteY22" fmla="*/ 1574637 h 1900264"/>
                <a:gd name="connsiteX23" fmla="*/ 1852442 w 2626812"/>
                <a:gd name="connsiteY23" fmla="*/ 1645503 h 1900264"/>
                <a:gd name="connsiteX24" fmla="*/ 2211522 w 2626812"/>
                <a:gd name="connsiteY24" fmla="*/ 1665791 h 1900264"/>
                <a:gd name="connsiteX25" fmla="*/ 2388303 w 2626812"/>
                <a:gd name="connsiteY25" fmla="*/ 1465290 h 1900264"/>
                <a:gd name="connsiteX26" fmla="*/ 2369284 w 2626812"/>
                <a:gd name="connsiteY26" fmla="*/ 1265265 h 1900264"/>
                <a:gd name="connsiteX27" fmla="*/ 1804895 w 2626812"/>
                <a:gd name="connsiteY27" fmla="*/ 395441 h 1900264"/>
                <a:gd name="connsiteX28" fmla="*/ 1308403 w 2626812"/>
                <a:gd name="connsiteY28" fmla="*/ 229325 h 190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26812" h="1900264">
                  <a:moveTo>
                    <a:pt x="2616437" y="1415664"/>
                  </a:moveTo>
                  <a:cubicBezTo>
                    <a:pt x="2620621" y="1532155"/>
                    <a:pt x="2605215" y="1644264"/>
                    <a:pt x="2530851" y="1739514"/>
                  </a:cubicBezTo>
                  <a:cubicBezTo>
                    <a:pt x="2441652" y="1853814"/>
                    <a:pt x="2316031" y="1889724"/>
                    <a:pt x="2178999" y="1898391"/>
                  </a:cubicBezTo>
                  <a:cubicBezTo>
                    <a:pt x="2018098" y="1908488"/>
                    <a:pt x="1861001" y="1878770"/>
                    <a:pt x="1703523" y="1851528"/>
                  </a:cubicBezTo>
                  <a:cubicBezTo>
                    <a:pt x="1605005" y="1834574"/>
                    <a:pt x="1506486" y="1817429"/>
                    <a:pt x="1407682" y="1802284"/>
                  </a:cubicBezTo>
                  <a:cubicBezTo>
                    <a:pt x="1265801" y="1780472"/>
                    <a:pt x="1128008" y="1814476"/>
                    <a:pt x="989264" y="1835050"/>
                  </a:cubicBezTo>
                  <a:cubicBezTo>
                    <a:pt x="829124" y="1858767"/>
                    <a:pt x="668888" y="1884485"/>
                    <a:pt x="507797" y="1898010"/>
                  </a:cubicBezTo>
                  <a:cubicBezTo>
                    <a:pt x="433718" y="1904201"/>
                    <a:pt x="355075" y="1892391"/>
                    <a:pt x="282707" y="1872959"/>
                  </a:cubicBezTo>
                  <a:cubicBezTo>
                    <a:pt x="108968" y="1826287"/>
                    <a:pt x="6170" y="1681316"/>
                    <a:pt x="655" y="1488530"/>
                  </a:cubicBezTo>
                  <a:cubicBezTo>
                    <a:pt x="-4670" y="1300507"/>
                    <a:pt x="35079" y="1120580"/>
                    <a:pt x="105260" y="947129"/>
                  </a:cubicBezTo>
                  <a:cubicBezTo>
                    <a:pt x="207297" y="693383"/>
                    <a:pt x="360115" y="473737"/>
                    <a:pt x="567992" y="296286"/>
                  </a:cubicBezTo>
                  <a:cubicBezTo>
                    <a:pt x="802877" y="95404"/>
                    <a:pt x="1070475" y="-19849"/>
                    <a:pt x="1386476" y="3011"/>
                  </a:cubicBezTo>
                  <a:cubicBezTo>
                    <a:pt x="1590360" y="17775"/>
                    <a:pt x="1773323" y="92165"/>
                    <a:pt x="1938028" y="209894"/>
                  </a:cubicBezTo>
                  <a:cubicBezTo>
                    <a:pt x="2242332" y="427541"/>
                    <a:pt x="2446502" y="719672"/>
                    <a:pt x="2556146" y="1075908"/>
                  </a:cubicBezTo>
                  <a:cubicBezTo>
                    <a:pt x="2589905" y="1185254"/>
                    <a:pt x="2603694" y="1300698"/>
                    <a:pt x="2626992" y="1413378"/>
                  </a:cubicBezTo>
                  <a:close/>
                  <a:moveTo>
                    <a:pt x="1308403" y="229325"/>
                  </a:moveTo>
                  <a:cubicBezTo>
                    <a:pt x="1119164" y="229325"/>
                    <a:pt x="950655" y="294095"/>
                    <a:pt x="799834" y="404204"/>
                  </a:cubicBezTo>
                  <a:cubicBezTo>
                    <a:pt x="544599" y="590609"/>
                    <a:pt x="375900" y="840259"/>
                    <a:pt x="279379" y="1139820"/>
                  </a:cubicBezTo>
                  <a:cubicBezTo>
                    <a:pt x="243178" y="1248374"/>
                    <a:pt x="226061" y="1362398"/>
                    <a:pt x="228788" y="1476815"/>
                  </a:cubicBezTo>
                  <a:cubicBezTo>
                    <a:pt x="232402" y="1594544"/>
                    <a:pt x="283278" y="1650646"/>
                    <a:pt x="399959" y="1665696"/>
                  </a:cubicBezTo>
                  <a:cubicBezTo>
                    <a:pt x="431246" y="1669696"/>
                    <a:pt x="463673" y="1675221"/>
                    <a:pt x="495055" y="1670934"/>
                  </a:cubicBezTo>
                  <a:cubicBezTo>
                    <a:pt x="653198" y="1651313"/>
                    <a:pt x="811436" y="1631501"/>
                    <a:pt x="968818" y="1606831"/>
                  </a:cubicBezTo>
                  <a:cubicBezTo>
                    <a:pt x="1121636" y="1582828"/>
                    <a:pt x="1273789" y="1551300"/>
                    <a:pt x="1429269" y="1574637"/>
                  </a:cubicBezTo>
                  <a:cubicBezTo>
                    <a:pt x="1570675" y="1595973"/>
                    <a:pt x="1711226" y="1622833"/>
                    <a:pt x="1852442" y="1645503"/>
                  </a:cubicBezTo>
                  <a:cubicBezTo>
                    <a:pt x="1971311" y="1664553"/>
                    <a:pt x="2090180" y="1682364"/>
                    <a:pt x="2211522" y="1665791"/>
                  </a:cubicBezTo>
                  <a:cubicBezTo>
                    <a:pt x="2334099" y="1648932"/>
                    <a:pt x="2389445" y="1589591"/>
                    <a:pt x="2388303" y="1465290"/>
                  </a:cubicBezTo>
                  <a:cubicBezTo>
                    <a:pt x="2388737" y="1398142"/>
                    <a:pt x="2382365" y="1331123"/>
                    <a:pt x="2369284" y="1265265"/>
                  </a:cubicBezTo>
                  <a:cubicBezTo>
                    <a:pt x="2289880" y="904457"/>
                    <a:pt x="2103494" y="611849"/>
                    <a:pt x="1804895" y="395441"/>
                  </a:cubicBezTo>
                  <a:cubicBezTo>
                    <a:pt x="1657878" y="289333"/>
                    <a:pt x="1492317" y="228849"/>
                    <a:pt x="1308403" y="229325"/>
                  </a:cubicBezTo>
                  <a:close/>
                </a:path>
              </a:pathLst>
            </a:custGeom>
            <a:grpFill/>
            <a:ln w="9502" cap="flat">
              <a:noFill/>
              <a:prstDash val="solid"/>
              <a:miter/>
            </a:ln>
          </p:spPr>
          <p:txBody>
            <a:bodyPr rtlCol="0" anchor="ctr"/>
            <a:lstStyle/>
            <a:p>
              <a:endParaRPr lang="en-RO"/>
            </a:p>
          </p:txBody>
        </p:sp>
        <p:sp>
          <p:nvSpPr>
            <p:cNvPr id="54" name="Freeform 53">
              <a:extLst>
                <a:ext uri="{FF2B5EF4-FFF2-40B4-BE49-F238E27FC236}">
                  <a16:creationId xmlns:a16="http://schemas.microsoft.com/office/drawing/2014/main" id="{9CCEE3D2-1797-FC46-AA38-2378A6FE5537}"/>
                </a:ext>
              </a:extLst>
            </p:cNvPr>
            <p:cNvSpPr/>
            <p:nvPr/>
          </p:nvSpPr>
          <p:spPr>
            <a:xfrm>
              <a:off x="3474937" y="1752971"/>
              <a:ext cx="1026123" cy="1405836"/>
            </a:xfrm>
            <a:custGeom>
              <a:avLst/>
              <a:gdLst>
                <a:gd name="connsiteX0" fmla="*/ 1026302 w 1026123"/>
                <a:gd name="connsiteY0" fmla="*/ 725386 h 1405836"/>
                <a:gd name="connsiteX1" fmla="*/ 832403 w 1026123"/>
                <a:gd name="connsiteY1" fmla="*/ 1253833 h 1405836"/>
                <a:gd name="connsiteX2" fmla="*/ 167878 w 1026123"/>
                <a:gd name="connsiteY2" fmla="*/ 1225734 h 1405836"/>
                <a:gd name="connsiteX3" fmla="*/ 3744 w 1026123"/>
                <a:gd name="connsiteY3" fmla="*/ 620611 h 1405836"/>
                <a:gd name="connsiteX4" fmla="*/ 164645 w 1026123"/>
                <a:gd name="connsiteY4" fmla="*/ 185033 h 1405836"/>
                <a:gd name="connsiteX5" fmla="*/ 556247 w 1026123"/>
                <a:gd name="connsiteY5" fmla="*/ 2724 h 1405836"/>
                <a:gd name="connsiteX6" fmla="*/ 896592 w 1026123"/>
                <a:gd name="connsiteY6" fmla="*/ 233801 h 1405836"/>
                <a:gd name="connsiteX7" fmla="*/ 1026302 w 1026123"/>
                <a:gd name="connsiteY7" fmla="*/ 725386 h 1405836"/>
                <a:gd name="connsiteX8" fmla="*/ 227503 w 1026123"/>
                <a:gd name="connsiteY8" fmla="*/ 704336 h 1405836"/>
                <a:gd name="connsiteX9" fmla="*/ 348369 w 1026123"/>
                <a:gd name="connsiteY9" fmla="*/ 1085336 h 1405836"/>
                <a:gd name="connsiteX10" fmla="*/ 556342 w 1026123"/>
                <a:gd name="connsiteY10" fmla="*/ 1171061 h 1405836"/>
                <a:gd name="connsiteX11" fmla="*/ 706402 w 1026123"/>
                <a:gd name="connsiteY11" fmla="*/ 1043902 h 1405836"/>
                <a:gd name="connsiteX12" fmla="*/ 796552 w 1026123"/>
                <a:gd name="connsiteY12" fmla="*/ 710527 h 1405836"/>
                <a:gd name="connsiteX13" fmla="*/ 701457 w 1026123"/>
                <a:gd name="connsiteY13" fmla="*/ 356387 h 1405836"/>
                <a:gd name="connsiteX14" fmla="*/ 583824 w 1026123"/>
                <a:gd name="connsiteY14" fmla="*/ 246469 h 1405836"/>
                <a:gd name="connsiteX15" fmla="*/ 346086 w 1026123"/>
                <a:gd name="connsiteY15" fmla="*/ 322669 h 1405836"/>
                <a:gd name="connsiteX16" fmla="*/ 227693 w 1026123"/>
                <a:gd name="connsiteY16" fmla="*/ 704336 h 140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6123" h="1405836">
                  <a:moveTo>
                    <a:pt x="1026302" y="725386"/>
                  </a:moveTo>
                  <a:cubicBezTo>
                    <a:pt x="1020311" y="907694"/>
                    <a:pt x="974190" y="1098480"/>
                    <a:pt x="832403" y="1253833"/>
                  </a:cubicBezTo>
                  <a:cubicBezTo>
                    <a:pt x="637648" y="1467288"/>
                    <a:pt x="346086" y="1454525"/>
                    <a:pt x="167878" y="1225734"/>
                  </a:cubicBezTo>
                  <a:cubicBezTo>
                    <a:pt x="28944" y="1047331"/>
                    <a:pt x="-13278" y="840924"/>
                    <a:pt x="3744" y="620611"/>
                  </a:cubicBezTo>
                  <a:cubicBezTo>
                    <a:pt x="15916" y="460781"/>
                    <a:pt x="63274" y="311906"/>
                    <a:pt x="164645" y="185033"/>
                  </a:cubicBezTo>
                  <a:cubicBezTo>
                    <a:pt x="264495" y="59874"/>
                    <a:pt x="391257" y="-14992"/>
                    <a:pt x="556247" y="2724"/>
                  </a:cubicBezTo>
                  <a:cubicBezTo>
                    <a:pt x="708399" y="19488"/>
                    <a:pt x="815666" y="109690"/>
                    <a:pt x="896592" y="233801"/>
                  </a:cubicBezTo>
                  <a:cubicBezTo>
                    <a:pt x="981607" y="364293"/>
                    <a:pt x="1026587" y="532028"/>
                    <a:pt x="1026302" y="725386"/>
                  </a:cubicBezTo>
                  <a:close/>
                  <a:moveTo>
                    <a:pt x="227503" y="704336"/>
                  </a:moveTo>
                  <a:cubicBezTo>
                    <a:pt x="231972" y="842734"/>
                    <a:pt x="259550" y="974274"/>
                    <a:pt x="348369" y="1085336"/>
                  </a:cubicBezTo>
                  <a:cubicBezTo>
                    <a:pt x="401051" y="1151058"/>
                    <a:pt x="466952" y="1194873"/>
                    <a:pt x="556342" y="1171061"/>
                  </a:cubicBezTo>
                  <a:cubicBezTo>
                    <a:pt x="625096" y="1152773"/>
                    <a:pt x="670456" y="1102004"/>
                    <a:pt x="706402" y="1043902"/>
                  </a:cubicBezTo>
                  <a:cubicBezTo>
                    <a:pt x="770211" y="942175"/>
                    <a:pt x="795506" y="828637"/>
                    <a:pt x="796552" y="710527"/>
                  </a:cubicBezTo>
                  <a:cubicBezTo>
                    <a:pt x="797693" y="584416"/>
                    <a:pt x="774300" y="461734"/>
                    <a:pt x="701457" y="356387"/>
                  </a:cubicBezTo>
                  <a:cubicBezTo>
                    <a:pt x="670492" y="311790"/>
                    <a:pt x="630389" y="274317"/>
                    <a:pt x="583824" y="246469"/>
                  </a:cubicBezTo>
                  <a:cubicBezTo>
                    <a:pt x="506132" y="201416"/>
                    <a:pt x="414460" y="234277"/>
                    <a:pt x="346086" y="322669"/>
                  </a:cubicBezTo>
                  <a:cubicBezTo>
                    <a:pt x="259169" y="434873"/>
                    <a:pt x="231402" y="566033"/>
                    <a:pt x="227693" y="704336"/>
                  </a:cubicBezTo>
                  <a:close/>
                </a:path>
              </a:pathLst>
            </a:custGeom>
            <a:grpFill/>
            <a:ln w="9502" cap="flat">
              <a:noFill/>
              <a:prstDash val="solid"/>
              <a:miter/>
            </a:ln>
          </p:spPr>
          <p:txBody>
            <a:bodyPr rtlCol="0" anchor="ctr"/>
            <a:lstStyle/>
            <a:p>
              <a:endParaRPr lang="en-RO"/>
            </a:p>
          </p:txBody>
        </p:sp>
        <p:sp>
          <p:nvSpPr>
            <p:cNvPr id="55" name="Freeform 54">
              <a:extLst>
                <a:ext uri="{FF2B5EF4-FFF2-40B4-BE49-F238E27FC236}">
                  <a16:creationId xmlns:a16="http://schemas.microsoft.com/office/drawing/2014/main" id="{70977DBC-5959-4A4B-9314-D756E6498D55}"/>
                </a:ext>
              </a:extLst>
            </p:cNvPr>
            <p:cNvSpPr/>
            <p:nvPr/>
          </p:nvSpPr>
          <p:spPr>
            <a:xfrm>
              <a:off x="4635702" y="1753437"/>
              <a:ext cx="1029990" cy="1405144"/>
            </a:xfrm>
            <a:custGeom>
              <a:avLst/>
              <a:gdLst>
                <a:gd name="connsiteX0" fmla="*/ 1030166 w 1029990"/>
                <a:gd name="connsiteY0" fmla="*/ 739113 h 1405144"/>
                <a:gd name="connsiteX1" fmla="*/ 861658 w 1029990"/>
                <a:gd name="connsiteY1" fmla="*/ 1224888 h 1405144"/>
                <a:gd name="connsiteX2" fmla="*/ 419846 w 1029990"/>
                <a:gd name="connsiteY2" fmla="*/ 1391670 h 1405144"/>
                <a:gd name="connsiteX3" fmla="*/ 113639 w 1029990"/>
                <a:gd name="connsiteY3" fmla="*/ 1136686 h 1405144"/>
                <a:gd name="connsiteX4" fmla="*/ 137128 w 1029990"/>
                <a:gd name="connsiteY4" fmla="*/ 230668 h 1405144"/>
                <a:gd name="connsiteX5" fmla="*/ 542328 w 1029990"/>
                <a:gd name="connsiteY5" fmla="*/ 1020 h 1405144"/>
                <a:gd name="connsiteX6" fmla="*/ 901217 w 1029990"/>
                <a:gd name="connsiteY6" fmla="*/ 233716 h 1405144"/>
                <a:gd name="connsiteX7" fmla="*/ 1030166 w 1029990"/>
                <a:gd name="connsiteY7" fmla="*/ 739113 h 1405144"/>
                <a:gd name="connsiteX8" fmla="*/ 801938 w 1029990"/>
                <a:gd name="connsiteY8" fmla="*/ 707299 h 1405144"/>
                <a:gd name="connsiteX9" fmla="*/ 683925 w 1029990"/>
                <a:gd name="connsiteY9" fmla="*/ 321822 h 1405144"/>
                <a:gd name="connsiteX10" fmla="*/ 406342 w 1029990"/>
                <a:gd name="connsiteY10" fmla="*/ 268959 h 1405144"/>
                <a:gd name="connsiteX11" fmla="*/ 320757 w 1029990"/>
                <a:gd name="connsiteY11" fmla="*/ 368876 h 1405144"/>
                <a:gd name="connsiteX12" fmla="*/ 240877 w 1029990"/>
                <a:gd name="connsiteY12" fmla="*/ 805026 h 1405144"/>
                <a:gd name="connsiteX13" fmla="*/ 350141 w 1029990"/>
                <a:gd name="connsiteY13" fmla="*/ 1080679 h 1405144"/>
                <a:gd name="connsiteX14" fmla="*/ 556497 w 1029990"/>
                <a:gd name="connsiteY14" fmla="*/ 1171452 h 1405144"/>
                <a:gd name="connsiteX15" fmla="*/ 712644 w 1029990"/>
                <a:gd name="connsiteY15" fmla="*/ 1040960 h 1405144"/>
                <a:gd name="connsiteX16" fmla="*/ 801938 w 1029990"/>
                <a:gd name="connsiteY16" fmla="*/ 707299 h 14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9990" h="1405144">
                  <a:moveTo>
                    <a:pt x="1030166" y="739113"/>
                  </a:moveTo>
                  <a:cubicBezTo>
                    <a:pt x="1027028" y="894370"/>
                    <a:pt x="984426" y="1073821"/>
                    <a:pt x="861658" y="1224888"/>
                  </a:cubicBezTo>
                  <a:cubicBezTo>
                    <a:pt x="748019" y="1364905"/>
                    <a:pt x="602999" y="1437295"/>
                    <a:pt x="419846" y="1391670"/>
                  </a:cubicBezTo>
                  <a:cubicBezTo>
                    <a:pt x="278915" y="1357095"/>
                    <a:pt x="178114" y="1262702"/>
                    <a:pt x="113639" y="1136686"/>
                  </a:cubicBezTo>
                  <a:cubicBezTo>
                    <a:pt x="-42126" y="831886"/>
                    <a:pt x="-40510" y="525753"/>
                    <a:pt x="137128" y="230668"/>
                  </a:cubicBezTo>
                  <a:cubicBezTo>
                    <a:pt x="226422" y="82554"/>
                    <a:pt x="360316" y="-9933"/>
                    <a:pt x="542328" y="1020"/>
                  </a:cubicBezTo>
                  <a:cubicBezTo>
                    <a:pt x="703324" y="10545"/>
                    <a:pt x="816297" y="103605"/>
                    <a:pt x="901217" y="233716"/>
                  </a:cubicBezTo>
                  <a:cubicBezTo>
                    <a:pt x="988134" y="366780"/>
                    <a:pt x="1030642" y="527943"/>
                    <a:pt x="1030166" y="739113"/>
                  </a:cubicBezTo>
                  <a:close/>
                  <a:moveTo>
                    <a:pt x="801938" y="707299"/>
                  </a:moveTo>
                  <a:cubicBezTo>
                    <a:pt x="803650" y="564424"/>
                    <a:pt x="757719" y="414024"/>
                    <a:pt x="683925" y="321822"/>
                  </a:cubicBezTo>
                  <a:cubicBezTo>
                    <a:pt x="602048" y="219429"/>
                    <a:pt x="493735" y="196854"/>
                    <a:pt x="406342" y="268959"/>
                  </a:cubicBezTo>
                  <a:cubicBezTo>
                    <a:pt x="372533" y="297334"/>
                    <a:pt x="343617" y="331091"/>
                    <a:pt x="320757" y="368876"/>
                  </a:cubicBezTo>
                  <a:cubicBezTo>
                    <a:pt x="238404" y="503274"/>
                    <a:pt x="220717" y="651864"/>
                    <a:pt x="240877" y="805026"/>
                  </a:cubicBezTo>
                  <a:cubicBezTo>
                    <a:pt x="253429" y="905895"/>
                    <a:pt x="285667" y="1000479"/>
                    <a:pt x="350141" y="1080679"/>
                  </a:cubicBezTo>
                  <a:cubicBezTo>
                    <a:pt x="402634" y="1146116"/>
                    <a:pt x="466633" y="1192884"/>
                    <a:pt x="556497" y="1171452"/>
                  </a:cubicBezTo>
                  <a:cubicBezTo>
                    <a:pt x="628770" y="1154307"/>
                    <a:pt x="675081" y="1101634"/>
                    <a:pt x="712644" y="1040960"/>
                  </a:cubicBezTo>
                  <a:cubicBezTo>
                    <a:pt x="775882" y="938852"/>
                    <a:pt x="798610" y="825600"/>
                    <a:pt x="801938" y="707299"/>
                  </a:cubicBezTo>
                  <a:close/>
                </a:path>
              </a:pathLst>
            </a:custGeom>
            <a:grpFill/>
            <a:ln w="9502" cap="flat">
              <a:noFill/>
              <a:prstDash val="solid"/>
              <a:miter/>
            </a:ln>
          </p:spPr>
          <p:txBody>
            <a:bodyPr rtlCol="0" anchor="ctr"/>
            <a:lstStyle/>
            <a:p>
              <a:endParaRPr lang="en-RO"/>
            </a:p>
          </p:txBody>
        </p:sp>
        <p:sp>
          <p:nvSpPr>
            <p:cNvPr id="56" name="Freeform 55">
              <a:extLst>
                <a:ext uri="{FF2B5EF4-FFF2-40B4-BE49-F238E27FC236}">
                  <a16:creationId xmlns:a16="http://schemas.microsoft.com/office/drawing/2014/main" id="{455938F0-C047-4C41-8CAA-7F28ADE3E910}"/>
                </a:ext>
              </a:extLst>
            </p:cNvPr>
            <p:cNvSpPr/>
            <p:nvPr/>
          </p:nvSpPr>
          <p:spPr>
            <a:xfrm>
              <a:off x="2622120" y="2787638"/>
              <a:ext cx="872451" cy="1060952"/>
            </a:xfrm>
            <a:custGeom>
              <a:avLst/>
              <a:gdLst>
                <a:gd name="connsiteX0" fmla="*/ 872632 w 872451"/>
                <a:gd name="connsiteY0" fmla="*/ 630741 h 1060952"/>
                <a:gd name="connsiteX1" fmla="*/ 758518 w 872451"/>
                <a:gd name="connsiteY1" fmla="*/ 939161 h 1060952"/>
                <a:gd name="connsiteX2" fmla="*/ 276195 w 872451"/>
                <a:gd name="connsiteY2" fmla="*/ 992025 h 1060952"/>
                <a:gd name="connsiteX3" fmla="*/ 8693 w 872451"/>
                <a:gd name="connsiteY3" fmla="*/ 549969 h 1060952"/>
                <a:gd name="connsiteX4" fmla="*/ 46731 w 872451"/>
                <a:gd name="connsiteY4" fmla="*/ 229644 h 1060952"/>
                <a:gd name="connsiteX5" fmla="*/ 601611 w 872451"/>
                <a:gd name="connsiteY5" fmla="*/ 72767 h 1060952"/>
                <a:gd name="connsiteX6" fmla="*/ 867116 w 872451"/>
                <a:gd name="connsiteY6" fmla="*/ 536158 h 1060952"/>
                <a:gd name="connsiteX7" fmla="*/ 872632 w 872451"/>
                <a:gd name="connsiteY7" fmla="*/ 630741 h 1060952"/>
                <a:gd name="connsiteX8" fmla="*/ 651536 w 872451"/>
                <a:gd name="connsiteY8" fmla="*/ 610834 h 1060952"/>
                <a:gd name="connsiteX9" fmla="*/ 504994 w 872451"/>
                <a:gd name="connsiteY9" fmla="*/ 285651 h 1060952"/>
                <a:gd name="connsiteX10" fmla="*/ 244814 w 872451"/>
                <a:gd name="connsiteY10" fmla="*/ 354040 h 1060952"/>
                <a:gd name="connsiteX11" fmla="*/ 295500 w 872451"/>
                <a:gd name="connsiteY11" fmla="*/ 686272 h 1060952"/>
                <a:gd name="connsiteX12" fmla="*/ 423022 w 872451"/>
                <a:gd name="connsiteY12" fmla="*/ 813336 h 1060952"/>
                <a:gd name="connsiteX13" fmla="*/ 608363 w 872451"/>
                <a:gd name="connsiteY13" fmla="*/ 754471 h 1060952"/>
                <a:gd name="connsiteX14" fmla="*/ 651536 w 872451"/>
                <a:gd name="connsiteY14" fmla="*/ 610834 h 106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2451" h="1060952">
                  <a:moveTo>
                    <a:pt x="872632" y="630741"/>
                  </a:moveTo>
                  <a:cubicBezTo>
                    <a:pt x="868162" y="746375"/>
                    <a:pt x="835545" y="851436"/>
                    <a:pt x="758518" y="939161"/>
                  </a:cubicBezTo>
                  <a:cubicBezTo>
                    <a:pt x="636225" y="1079178"/>
                    <a:pt x="438903" y="1101086"/>
                    <a:pt x="276195" y="992025"/>
                  </a:cubicBezTo>
                  <a:cubicBezTo>
                    <a:pt x="119003" y="886678"/>
                    <a:pt x="38457" y="733040"/>
                    <a:pt x="8693" y="549969"/>
                  </a:cubicBezTo>
                  <a:cubicBezTo>
                    <a:pt x="-9375" y="439765"/>
                    <a:pt x="419" y="332228"/>
                    <a:pt x="46731" y="229644"/>
                  </a:cubicBezTo>
                  <a:cubicBezTo>
                    <a:pt x="148197" y="2568"/>
                    <a:pt x="396776" y="-68298"/>
                    <a:pt x="601611" y="72767"/>
                  </a:cubicBezTo>
                  <a:cubicBezTo>
                    <a:pt x="763273" y="184209"/>
                    <a:pt x="842867" y="344896"/>
                    <a:pt x="867116" y="536158"/>
                  </a:cubicBezTo>
                  <a:cubicBezTo>
                    <a:pt x="871110" y="567019"/>
                    <a:pt x="870920" y="599214"/>
                    <a:pt x="872632" y="630741"/>
                  </a:cubicBezTo>
                  <a:close/>
                  <a:moveTo>
                    <a:pt x="651536" y="610834"/>
                  </a:moveTo>
                  <a:cubicBezTo>
                    <a:pt x="643833" y="485485"/>
                    <a:pt x="594479" y="368899"/>
                    <a:pt x="504994" y="285651"/>
                  </a:cubicBezTo>
                  <a:cubicBezTo>
                    <a:pt x="401436" y="188877"/>
                    <a:pt x="284183" y="218976"/>
                    <a:pt x="244814" y="354040"/>
                  </a:cubicBezTo>
                  <a:cubicBezTo>
                    <a:pt x="210485" y="471864"/>
                    <a:pt x="235304" y="582640"/>
                    <a:pt x="295500" y="686272"/>
                  </a:cubicBezTo>
                  <a:cubicBezTo>
                    <a:pt x="326501" y="739612"/>
                    <a:pt x="366821" y="784951"/>
                    <a:pt x="423022" y="813336"/>
                  </a:cubicBezTo>
                  <a:cubicBezTo>
                    <a:pt x="499098" y="851436"/>
                    <a:pt x="572226" y="831338"/>
                    <a:pt x="608363" y="754471"/>
                  </a:cubicBezTo>
                  <a:cubicBezTo>
                    <a:pt x="629379" y="709894"/>
                    <a:pt x="637842" y="658935"/>
                    <a:pt x="651536" y="610834"/>
                  </a:cubicBezTo>
                  <a:close/>
                </a:path>
              </a:pathLst>
            </a:custGeom>
            <a:grpFill/>
            <a:ln w="9502" cap="flat">
              <a:noFill/>
              <a:prstDash val="solid"/>
              <a:miter/>
            </a:ln>
          </p:spPr>
          <p:txBody>
            <a:bodyPr rtlCol="0" anchor="ctr"/>
            <a:lstStyle/>
            <a:p>
              <a:endParaRPr lang="en-RO"/>
            </a:p>
          </p:txBody>
        </p:sp>
      </p:grpSp>
      <p:grpSp>
        <p:nvGrpSpPr>
          <p:cNvPr id="59" name="Graphic 57">
            <a:extLst>
              <a:ext uri="{FF2B5EF4-FFF2-40B4-BE49-F238E27FC236}">
                <a16:creationId xmlns:a16="http://schemas.microsoft.com/office/drawing/2014/main" id="{0B64CDC8-ED32-DF41-9F88-CDF8CC5F0F85}"/>
              </a:ext>
            </a:extLst>
          </p:cNvPr>
          <p:cNvGrpSpPr>
            <a:grpSpLocks noChangeAspect="1"/>
          </p:cNvGrpSpPr>
          <p:nvPr/>
        </p:nvGrpSpPr>
        <p:grpSpPr>
          <a:xfrm>
            <a:off x="590417" y="5249959"/>
            <a:ext cx="540000" cy="540000"/>
            <a:chOff x="2743200" y="1600200"/>
            <a:chExt cx="3657600" cy="3657600"/>
          </a:xfrm>
          <a:solidFill>
            <a:schemeClr val="bg1"/>
          </a:solidFill>
        </p:grpSpPr>
        <p:sp>
          <p:nvSpPr>
            <p:cNvPr id="60" name="Freeform 59">
              <a:extLst>
                <a:ext uri="{FF2B5EF4-FFF2-40B4-BE49-F238E27FC236}">
                  <a16:creationId xmlns:a16="http://schemas.microsoft.com/office/drawing/2014/main" id="{51EC93FD-D436-224A-BAB0-2E2DA6280863}"/>
                </a:ext>
              </a:extLst>
            </p:cNvPr>
            <p:cNvSpPr/>
            <p:nvPr/>
          </p:nvSpPr>
          <p:spPr>
            <a:xfrm>
              <a:off x="2742914" y="1600200"/>
              <a:ext cx="3657600" cy="3657314"/>
            </a:xfrm>
            <a:custGeom>
              <a:avLst/>
              <a:gdLst>
                <a:gd name="connsiteX0" fmla="*/ 1522072 w 3657600"/>
                <a:gd name="connsiteY0" fmla="*/ 160 h 3657314"/>
                <a:gd name="connsiteX1" fmla="*/ 2136434 w 3657600"/>
                <a:gd name="connsiteY1" fmla="*/ 160 h 3657314"/>
                <a:gd name="connsiteX2" fmla="*/ 2288263 w 3657600"/>
                <a:gd name="connsiteY2" fmla="*/ 143511 h 3657314"/>
                <a:gd name="connsiteX3" fmla="*/ 2371702 w 3657600"/>
                <a:gd name="connsiteY3" fmla="*/ 143511 h 3657314"/>
                <a:gd name="connsiteX4" fmla="*/ 2575251 w 3657600"/>
                <a:gd name="connsiteY4" fmla="*/ 308008 h 3657314"/>
                <a:gd name="connsiteX5" fmla="*/ 2581538 w 3657600"/>
                <a:gd name="connsiteY5" fmla="*/ 400210 h 3657314"/>
                <a:gd name="connsiteX6" fmla="*/ 2581538 w 3657600"/>
                <a:gd name="connsiteY6" fmla="*/ 573374 h 3657314"/>
                <a:gd name="connsiteX7" fmla="*/ 2953775 w 3657600"/>
                <a:gd name="connsiteY7" fmla="*/ 573374 h 3657314"/>
                <a:gd name="connsiteX8" fmla="*/ 3265242 w 3657600"/>
                <a:gd name="connsiteY8" fmla="*/ 814642 h 3657314"/>
                <a:gd name="connsiteX9" fmla="*/ 3500605 w 3657600"/>
                <a:gd name="connsiteY9" fmla="*/ 1729042 h 3657314"/>
                <a:gd name="connsiteX10" fmla="*/ 3515845 w 3657600"/>
                <a:gd name="connsiteY10" fmla="*/ 1759427 h 3657314"/>
                <a:gd name="connsiteX11" fmla="*/ 3657767 w 3657600"/>
                <a:gd name="connsiteY11" fmla="*/ 1964500 h 3657314"/>
                <a:gd name="connsiteX12" fmla="*/ 3657767 w 3657600"/>
                <a:gd name="connsiteY12" fmla="*/ 2050225 h 3657314"/>
                <a:gd name="connsiteX13" fmla="*/ 3516512 w 3657600"/>
                <a:gd name="connsiteY13" fmla="*/ 2256251 h 3657314"/>
                <a:gd name="connsiteX14" fmla="*/ 3502319 w 3657600"/>
                <a:gd name="connsiteY14" fmla="*/ 2287017 h 3657314"/>
                <a:gd name="connsiteX15" fmla="*/ 3265147 w 3657600"/>
                <a:gd name="connsiteY15" fmla="*/ 3414301 h 3657314"/>
                <a:gd name="connsiteX16" fmla="*/ 2966443 w 3657600"/>
                <a:gd name="connsiteY16" fmla="*/ 3657474 h 3657314"/>
                <a:gd name="connsiteX17" fmla="*/ 691301 w 3657600"/>
                <a:gd name="connsiteY17" fmla="*/ 3657474 h 3657314"/>
                <a:gd name="connsiteX18" fmla="*/ 392788 w 3657600"/>
                <a:gd name="connsiteY18" fmla="*/ 3414205 h 3657314"/>
                <a:gd name="connsiteX19" fmla="*/ 155520 w 3657600"/>
                <a:gd name="connsiteY19" fmla="*/ 2286922 h 3657314"/>
                <a:gd name="connsiteX20" fmla="*/ 141518 w 3657600"/>
                <a:gd name="connsiteY20" fmla="*/ 2255965 h 3657314"/>
                <a:gd name="connsiteX21" fmla="*/ 167 w 3657600"/>
                <a:gd name="connsiteY21" fmla="*/ 2050225 h 3657314"/>
                <a:gd name="connsiteX22" fmla="*/ 167 w 3657600"/>
                <a:gd name="connsiteY22" fmla="*/ 1964500 h 3657314"/>
                <a:gd name="connsiteX23" fmla="*/ 127136 w 3657600"/>
                <a:gd name="connsiteY23" fmla="*/ 1769047 h 3657314"/>
                <a:gd name="connsiteX24" fmla="*/ 157425 w 3657600"/>
                <a:gd name="connsiteY24" fmla="*/ 1725328 h 3657314"/>
                <a:gd name="connsiteX25" fmla="*/ 394121 w 3657600"/>
                <a:gd name="connsiteY25" fmla="*/ 807499 h 3657314"/>
                <a:gd name="connsiteX26" fmla="*/ 697112 w 3657600"/>
                <a:gd name="connsiteY26" fmla="*/ 573279 h 3657314"/>
                <a:gd name="connsiteX27" fmla="*/ 1036202 w 3657600"/>
                <a:gd name="connsiteY27" fmla="*/ 573279 h 3657314"/>
                <a:gd name="connsiteX28" fmla="*/ 1077159 w 3657600"/>
                <a:gd name="connsiteY28" fmla="*/ 571088 h 3657314"/>
                <a:gd name="connsiteX29" fmla="*/ 1077731 w 3657600"/>
                <a:gd name="connsiteY29" fmla="*/ 346584 h 3657314"/>
                <a:gd name="connsiteX30" fmla="*/ 1247847 w 3657600"/>
                <a:gd name="connsiteY30" fmla="*/ 149321 h 3657314"/>
                <a:gd name="connsiteX31" fmla="*/ 1370815 w 3657600"/>
                <a:gd name="connsiteY31" fmla="*/ 140463 h 3657314"/>
                <a:gd name="connsiteX32" fmla="*/ 1522072 w 3657600"/>
                <a:gd name="connsiteY32" fmla="*/ 160 h 3657314"/>
                <a:gd name="connsiteX33" fmla="*/ 309063 w 3657600"/>
                <a:gd name="connsiteY33" fmla="*/ 1718851 h 3657314"/>
                <a:gd name="connsiteX34" fmla="*/ 3348586 w 3657600"/>
                <a:gd name="connsiteY34" fmla="*/ 1718851 h 3657314"/>
                <a:gd name="connsiteX35" fmla="*/ 3342204 w 3657600"/>
                <a:gd name="connsiteY35" fmla="*/ 1688275 h 3657314"/>
                <a:gd name="connsiteX36" fmla="*/ 3126558 w 3657600"/>
                <a:gd name="connsiteY36" fmla="*/ 849313 h 3657314"/>
                <a:gd name="connsiteX37" fmla="*/ 2956061 w 3657600"/>
                <a:gd name="connsiteY37" fmla="*/ 716916 h 3657314"/>
                <a:gd name="connsiteX38" fmla="*/ 2016991 w 3657600"/>
                <a:gd name="connsiteY38" fmla="*/ 716916 h 3657314"/>
                <a:gd name="connsiteX39" fmla="*/ 695778 w 3657600"/>
                <a:gd name="connsiteY39" fmla="*/ 716916 h 3657314"/>
                <a:gd name="connsiteX40" fmla="*/ 533853 w 3657600"/>
                <a:gd name="connsiteY40" fmla="*/ 841884 h 3657314"/>
                <a:gd name="connsiteX41" fmla="*/ 393931 w 3657600"/>
                <a:gd name="connsiteY41" fmla="*/ 1383856 h 3657314"/>
                <a:gd name="connsiteX42" fmla="*/ 309063 w 3657600"/>
                <a:gd name="connsiteY42" fmla="*/ 1718851 h 3657314"/>
                <a:gd name="connsiteX43" fmla="*/ 3353729 w 3657600"/>
                <a:gd name="connsiteY43" fmla="*/ 2296828 h 3657314"/>
                <a:gd name="connsiteX44" fmla="*/ 307634 w 3657600"/>
                <a:gd name="connsiteY44" fmla="*/ 2296828 h 3657314"/>
                <a:gd name="connsiteX45" fmla="*/ 309825 w 3657600"/>
                <a:gd name="connsiteY45" fmla="*/ 2323402 h 3657314"/>
                <a:gd name="connsiteX46" fmla="*/ 535282 w 3657600"/>
                <a:gd name="connsiteY46" fmla="*/ 3390964 h 3657314"/>
                <a:gd name="connsiteX47" fmla="*/ 686539 w 3657600"/>
                <a:gd name="connsiteY47" fmla="*/ 3514789 h 3657314"/>
                <a:gd name="connsiteX48" fmla="*/ 2971967 w 3657600"/>
                <a:gd name="connsiteY48" fmla="*/ 3514789 h 3657314"/>
                <a:gd name="connsiteX49" fmla="*/ 3123320 w 3657600"/>
                <a:gd name="connsiteY49" fmla="*/ 3390964 h 3657314"/>
                <a:gd name="connsiteX50" fmla="*/ 3315439 w 3657600"/>
                <a:gd name="connsiteY50" fmla="*/ 2480279 h 3657314"/>
                <a:gd name="connsiteX51" fmla="*/ 3353729 w 3657600"/>
                <a:gd name="connsiteY51" fmla="*/ 2296828 h 3657314"/>
                <a:gd name="connsiteX52" fmla="*/ 1827348 w 3657600"/>
                <a:gd name="connsiteY52" fmla="*/ 2151286 h 3657314"/>
                <a:gd name="connsiteX53" fmla="*/ 3338204 w 3657600"/>
                <a:gd name="connsiteY53" fmla="*/ 2151286 h 3657314"/>
                <a:gd name="connsiteX54" fmla="*/ 3384590 w 3657600"/>
                <a:gd name="connsiteY54" fmla="*/ 2150428 h 3657314"/>
                <a:gd name="connsiteX55" fmla="*/ 3513377 w 3657600"/>
                <a:gd name="connsiteY55" fmla="*/ 1994735 h 3657314"/>
                <a:gd name="connsiteX56" fmla="*/ 3509844 w 3657600"/>
                <a:gd name="connsiteY56" fmla="*/ 1973930 h 3657314"/>
                <a:gd name="connsiteX57" fmla="*/ 3350872 w 3657600"/>
                <a:gd name="connsiteY57" fmla="*/ 1864678 h 3657314"/>
                <a:gd name="connsiteX58" fmla="*/ 307634 w 3657600"/>
                <a:gd name="connsiteY58" fmla="*/ 1864678 h 3657314"/>
                <a:gd name="connsiteX59" fmla="*/ 275535 w 3657600"/>
                <a:gd name="connsiteY59" fmla="*/ 1865345 h 3657314"/>
                <a:gd name="connsiteX60" fmla="*/ 144694 w 3657600"/>
                <a:gd name="connsiteY60" fmla="*/ 2020904 h 3657314"/>
                <a:gd name="connsiteX61" fmla="*/ 151710 w 3657600"/>
                <a:gd name="connsiteY61" fmla="*/ 2054512 h 3657314"/>
                <a:gd name="connsiteX62" fmla="*/ 305920 w 3657600"/>
                <a:gd name="connsiteY62" fmla="*/ 2151286 h 3657314"/>
                <a:gd name="connsiteX63" fmla="*/ 1221368 w 3657600"/>
                <a:gd name="connsiteY63" fmla="*/ 571279 h 3657314"/>
                <a:gd name="connsiteX64" fmla="*/ 2438282 w 3657600"/>
                <a:gd name="connsiteY64" fmla="*/ 571279 h 3657314"/>
                <a:gd name="connsiteX65" fmla="*/ 2438282 w 3657600"/>
                <a:gd name="connsiteY65" fmla="*/ 380779 h 3657314"/>
                <a:gd name="connsiteX66" fmla="*/ 2294740 w 3657600"/>
                <a:gd name="connsiteY66" fmla="*/ 287434 h 3657314"/>
                <a:gd name="connsiteX67" fmla="*/ 2282548 w 3657600"/>
                <a:gd name="connsiteY67" fmla="*/ 303055 h 3657314"/>
                <a:gd name="connsiteX68" fmla="*/ 2075760 w 3657600"/>
                <a:gd name="connsiteY68" fmla="*/ 430309 h 3657314"/>
                <a:gd name="connsiteX69" fmla="*/ 1579698 w 3657600"/>
                <a:gd name="connsiteY69" fmla="*/ 429642 h 3657314"/>
                <a:gd name="connsiteX70" fmla="*/ 1513023 w 3657600"/>
                <a:gd name="connsiteY70" fmla="*/ 423355 h 3657314"/>
                <a:gd name="connsiteX71" fmla="*/ 1369481 w 3657600"/>
                <a:gd name="connsiteY71" fmla="*/ 286672 h 3657314"/>
                <a:gd name="connsiteX72" fmla="*/ 1290043 w 3657600"/>
                <a:gd name="connsiteY72" fmla="*/ 286672 h 3657314"/>
                <a:gd name="connsiteX73" fmla="*/ 1222511 w 3657600"/>
                <a:gd name="connsiteY73" fmla="*/ 347917 h 3657314"/>
                <a:gd name="connsiteX74" fmla="*/ 1221368 w 3657600"/>
                <a:gd name="connsiteY74" fmla="*/ 571279 h 3657314"/>
                <a:gd name="connsiteX75" fmla="*/ 1832587 w 3657600"/>
                <a:gd name="connsiteY75" fmla="*/ 143320 h 3657314"/>
                <a:gd name="connsiteX76" fmla="*/ 1575983 w 3657600"/>
                <a:gd name="connsiteY76" fmla="*/ 143320 h 3657314"/>
                <a:gd name="connsiteX77" fmla="*/ 1507022 w 3657600"/>
                <a:gd name="connsiteY77" fmla="*/ 215329 h 3657314"/>
                <a:gd name="connsiteX78" fmla="*/ 1576364 w 3657600"/>
                <a:gd name="connsiteY78" fmla="*/ 286290 h 3657314"/>
                <a:gd name="connsiteX79" fmla="*/ 2082523 w 3657600"/>
                <a:gd name="connsiteY79" fmla="*/ 286290 h 3657314"/>
                <a:gd name="connsiteX80" fmla="*/ 2151484 w 3657600"/>
                <a:gd name="connsiteY80" fmla="*/ 214853 h 3657314"/>
                <a:gd name="connsiteX81" fmla="*/ 2082047 w 3657600"/>
                <a:gd name="connsiteY81" fmla="*/ 143320 h 3657314"/>
                <a:gd name="connsiteX82" fmla="*/ 1832587 w 3657600"/>
                <a:gd name="connsiteY82" fmla="*/ 143320 h 365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657600" h="3657314">
                  <a:moveTo>
                    <a:pt x="1522072" y="160"/>
                  </a:moveTo>
                  <a:lnTo>
                    <a:pt x="2136434" y="160"/>
                  </a:lnTo>
                  <a:cubicBezTo>
                    <a:pt x="2208729" y="24258"/>
                    <a:pt x="2264355" y="66835"/>
                    <a:pt x="2288263" y="143511"/>
                  </a:cubicBezTo>
                  <a:cubicBezTo>
                    <a:pt x="2316838" y="143511"/>
                    <a:pt x="2344460" y="142749"/>
                    <a:pt x="2371702" y="143511"/>
                  </a:cubicBezTo>
                  <a:cubicBezTo>
                    <a:pt x="2469248" y="145171"/>
                    <a:pt x="2553158" y="212981"/>
                    <a:pt x="2575251" y="308008"/>
                  </a:cubicBezTo>
                  <a:cubicBezTo>
                    <a:pt x="2580506" y="338444"/>
                    <a:pt x="2582612" y="369341"/>
                    <a:pt x="2581538" y="400210"/>
                  </a:cubicBezTo>
                  <a:cubicBezTo>
                    <a:pt x="2582490" y="456883"/>
                    <a:pt x="2581538" y="513652"/>
                    <a:pt x="2581538" y="573374"/>
                  </a:cubicBezTo>
                  <a:lnTo>
                    <a:pt x="2953775" y="573374"/>
                  </a:lnTo>
                  <a:cubicBezTo>
                    <a:pt x="3121415" y="573374"/>
                    <a:pt x="3223904" y="653194"/>
                    <a:pt x="3265242" y="814642"/>
                  </a:cubicBezTo>
                  <a:cubicBezTo>
                    <a:pt x="3343347" y="1119442"/>
                    <a:pt x="3421801" y="1424242"/>
                    <a:pt x="3500605" y="1729042"/>
                  </a:cubicBezTo>
                  <a:cubicBezTo>
                    <a:pt x="3503462" y="1739996"/>
                    <a:pt x="3507558" y="1754474"/>
                    <a:pt x="3515845" y="1759427"/>
                  </a:cubicBezTo>
                  <a:cubicBezTo>
                    <a:pt x="3594140" y="1807052"/>
                    <a:pt x="3635669" y="1878680"/>
                    <a:pt x="3657767" y="1964500"/>
                  </a:cubicBezTo>
                  <a:lnTo>
                    <a:pt x="3657767" y="2050225"/>
                  </a:lnTo>
                  <a:cubicBezTo>
                    <a:pt x="3636717" y="2136712"/>
                    <a:pt x="3594521" y="2208340"/>
                    <a:pt x="3516512" y="2256251"/>
                  </a:cubicBezTo>
                  <a:cubicBezTo>
                    <a:pt x="3508511" y="2261204"/>
                    <a:pt x="3504701" y="2276063"/>
                    <a:pt x="3502319" y="2287017"/>
                  </a:cubicBezTo>
                  <a:cubicBezTo>
                    <a:pt x="3422944" y="2662683"/>
                    <a:pt x="3343887" y="3038444"/>
                    <a:pt x="3265147" y="3414301"/>
                  </a:cubicBezTo>
                  <a:cubicBezTo>
                    <a:pt x="3233333" y="3566224"/>
                    <a:pt x="3122272" y="3657474"/>
                    <a:pt x="2966443" y="3657474"/>
                  </a:cubicBezTo>
                  <a:cubicBezTo>
                    <a:pt x="2208062" y="3657474"/>
                    <a:pt x="1449682" y="3657474"/>
                    <a:pt x="691301" y="3657474"/>
                  </a:cubicBezTo>
                  <a:cubicBezTo>
                    <a:pt x="535472" y="3657474"/>
                    <a:pt x="424601" y="3566129"/>
                    <a:pt x="392788" y="3414205"/>
                  </a:cubicBezTo>
                  <a:cubicBezTo>
                    <a:pt x="314111" y="3038349"/>
                    <a:pt x="235022" y="2662588"/>
                    <a:pt x="155520" y="2286922"/>
                  </a:cubicBezTo>
                  <a:cubicBezTo>
                    <a:pt x="153234" y="2275873"/>
                    <a:pt x="149615" y="2260918"/>
                    <a:pt x="141518" y="2255965"/>
                  </a:cubicBezTo>
                  <a:cubicBezTo>
                    <a:pt x="63318" y="2208340"/>
                    <a:pt x="21122" y="2136712"/>
                    <a:pt x="167" y="2050225"/>
                  </a:cubicBezTo>
                  <a:lnTo>
                    <a:pt x="167" y="1964500"/>
                  </a:lnTo>
                  <a:cubicBezTo>
                    <a:pt x="20551" y="1885157"/>
                    <a:pt x="57317" y="1817149"/>
                    <a:pt x="127136" y="1769047"/>
                  </a:cubicBezTo>
                  <a:cubicBezTo>
                    <a:pt x="141809" y="1758244"/>
                    <a:pt x="152466" y="1742861"/>
                    <a:pt x="157425" y="1725328"/>
                  </a:cubicBezTo>
                  <a:cubicBezTo>
                    <a:pt x="237181" y="1419575"/>
                    <a:pt x="316080" y="1113632"/>
                    <a:pt x="394121" y="807499"/>
                  </a:cubicBezTo>
                  <a:cubicBezTo>
                    <a:pt x="432983" y="656051"/>
                    <a:pt x="539568" y="573469"/>
                    <a:pt x="697112" y="573279"/>
                  </a:cubicBezTo>
                  <a:lnTo>
                    <a:pt x="1036202" y="573279"/>
                  </a:lnTo>
                  <a:cubicBezTo>
                    <a:pt x="1048679" y="573279"/>
                    <a:pt x="1061157" y="571945"/>
                    <a:pt x="1077159" y="571088"/>
                  </a:cubicBezTo>
                  <a:cubicBezTo>
                    <a:pt x="1077159" y="493745"/>
                    <a:pt x="1074968" y="420117"/>
                    <a:pt x="1077731" y="346584"/>
                  </a:cubicBezTo>
                  <a:cubicBezTo>
                    <a:pt x="1080437" y="248791"/>
                    <a:pt x="1151514" y="166372"/>
                    <a:pt x="1247847" y="149321"/>
                  </a:cubicBezTo>
                  <a:cubicBezTo>
                    <a:pt x="1287185" y="141987"/>
                    <a:pt x="1328143" y="143225"/>
                    <a:pt x="1370815" y="140463"/>
                  </a:cubicBezTo>
                  <a:cubicBezTo>
                    <a:pt x="1394151" y="66358"/>
                    <a:pt x="1449682" y="23972"/>
                    <a:pt x="1522072" y="160"/>
                  </a:cubicBezTo>
                  <a:close/>
                  <a:moveTo>
                    <a:pt x="309063" y="1718851"/>
                  </a:moveTo>
                  <a:lnTo>
                    <a:pt x="3348586" y="1718851"/>
                  </a:lnTo>
                  <a:cubicBezTo>
                    <a:pt x="3346109" y="1706754"/>
                    <a:pt x="3344585" y="1697419"/>
                    <a:pt x="3342204" y="1688275"/>
                  </a:cubicBezTo>
                  <a:cubicBezTo>
                    <a:pt x="3270386" y="1408875"/>
                    <a:pt x="3198504" y="1129221"/>
                    <a:pt x="3126558" y="849313"/>
                  </a:cubicBezTo>
                  <a:cubicBezTo>
                    <a:pt x="3101603" y="752730"/>
                    <a:pt x="3055216" y="716916"/>
                    <a:pt x="2956061" y="716916"/>
                  </a:cubicBezTo>
                  <a:lnTo>
                    <a:pt x="2016991" y="716916"/>
                  </a:lnTo>
                  <a:cubicBezTo>
                    <a:pt x="1576555" y="716916"/>
                    <a:pt x="1136151" y="716916"/>
                    <a:pt x="695778" y="716916"/>
                  </a:cubicBezTo>
                  <a:cubicBezTo>
                    <a:pt x="605481" y="716916"/>
                    <a:pt x="556808" y="755016"/>
                    <a:pt x="533853" y="841884"/>
                  </a:cubicBezTo>
                  <a:cubicBezTo>
                    <a:pt x="487117" y="1022605"/>
                    <a:pt x="440476" y="1203262"/>
                    <a:pt x="393931" y="1383856"/>
                  </a:cubicBezTo>
                  <a:cubicBezTo>
                    <a:pt x="365832" y="1495299"/>
                    <a:pt x="337638" y="1606837"/>
                    <a:pt x="309063" y="1718851"/>
                  </a:cubicBezTo>
                  <a:close/>
                  <a:moveTo>
                    <a:pt x="3353729" y="2296828"/>
                  </a:moveTo>
                  <a:lnTo>
                    <a:pt x="307634" y="2296828"/>
                  </a:lnTo>
                  <a:cubicBezTo>
                    <a:pt x="307791" y="2305724"/>
                    <a:pt x="308523" y="2314601"/>
                    <a:pt x="309825" y="2323402"/>
                  </a:cubicBezTo>
                  <a:cubicBezTo>
                    <a:pt x="384818" y="2679002"/>
                    <a:pt x="459971" y="3034856"/>
                    <a:pt x="535282" y="3390964"/>
                  </a:cubicBezTo>
                  <a:cubicBezTo>
                    <a:pt x="552236" y="3470498"/>
                    <a:pt x="605957" y="3514789"/>
                    <a:pt x="686539" y="3514789"/>
                  </a:cubicBezTo>
                  <a:cubicBezTo>
                    <a:pt x="1448539" y="3514789"/>
                    <a:pt x="2210348" y="3514789"/>
                    <a:pt x="2971967" y="3514789"/>
                  </a:cubicBezTo>
                  <a:cubicBezTo>
                    <a:pt x="3052549" y="3514789"/>
                    <a:pt x="3106460" y="3470879"/>
                    <a:pt x="3123320" y="3390964"/>
                  </a:cubicBezTo>
                  <a:cubicBezTo>
                    <a:pt x="3187709" y="3087498"/>
                    <a:pt x="3251748" y="2783936"/>
                    <a:pt x="3315439" y="2480279"/>
                  </a:cubicBezTo>
                  <a:cubicBezTo>
                    <a:pt x="3328012" y="2420176"/>
                    <a:pt x="3340585" y="2359978"/>
                    <a:pt x="3353729" y="2296828"/>
                  </a:cubicBezTo>
                  <a:close/>
                  <a:moveTo>
                    <a:pt x="1827348" y="2151286"/>
                  </a:moveTo>
                  <a:lnTo>
                    <a:pt x="3338204" y="2151286"/>
                  </a:lnTo>
                  <a:cubicBezTo>
                    <a:pt x="3353634" y="2151286"/>
                    <a:pt x="3369160" y="2151286"/>
                    <a:pt x="3384590" y="2150428"/>
                  </a:cubicBezTo>
                  <a:cubicBezTo>
                    <a:pt x="3463147" y="2142998"/>
                    <a:pt x="3520807" y="2073292"/>
                    <a:pt x="3513377" y="1994735"/>
                  </a:cubicBezTo>
                  <a:cubicBezTo>
                    <a:pt x="3512714" y="1987722"/>
                    <a:pt x="3511533" y="1980768"/>
                    <a:pt x="3509844" y="1973930"/>
                  </a:cubicBezTo>
                  <a:cubicBezTo>
                    <a:pt x="3491366" y="1902588"/>
                    <a:pt x="3436597" y="1864678"/>
                    <a:pt x="3350872" y="1864678"/>
                  </a:cubicBezTo>
                  <a:lnTo>
                    <a:pt x="307634" y="1864678"/>
                  </a:lnTo>
                  <a:cubicBezTo>
                    <a:pt x="296966" y="1864678"/>
                    <a:pt x="286203" y="1864678"/>
                    <a:pt x="275535" y="1865345"/>
                  </a:cubicBezTo>
                  <a:cubicBezTo>
                    <a:pt x="196448" y="1872171"/>
                    <a:pt x="137868" y="1941817"/>
                    <a:pt x="144694" y="2020904"/>
                  </a:cubicBezTo>
                  <a:cubicBezTo>
                    <a:pt x="145681" y="2032346"/>
                    <a:pt x="148037" y="2043630"/>
                    <a:pt x="151710" y="2054512"/>
                  </a:cubicBezTo>
                  <a:cubicBezTo>
                    <a:pt x="172951" y="2117377"/>
                    <a:pt x="226481" y="2151286"/>
                    <a:pt x="305920" y="2151286"/>
                  </a:cubicBezTo>
                  <a:close/>
                  <a:moveTo>
                    <a:pt x="1221368" y="571279"/>
                  </a:moveTo>
                  <a:lnTo>
                    <a:pt x="2438282" y="571279"/>
                  </a:lnTo>
                  <a:cubicBezTo>
                    <a:pt x="2438282" y="506509"/>
                    <a:pt x="2438282" y="443739"/>
                    <a:pt x="2438282" y="380779"/>
                  </a:cubicBezTo>
                  <a:cubicBezTo>
                    <a:pt x="2438282" y="303435"/>
                    <a:pt x="2366939" y="256954"/>
                    <a:pt x="2294740" y="287434"/>
                  </a:cubicBezTo>
                  <a:cubicBezTo>
                    <a:pt x="2288982" y="291063"/>
                    <a:pt x="2284670" y="296587"/>
                    <a:pt x="2282548" y="303055"/>
                  </a:cubicBezTo>
                  <a:cubicBezTo>
                    <a:pt x="2243210" y="393637"/>
                    <a:pt x="2172820" y="431356"/>
                    <a:pt x="2075760" y="430309"/>
                  </a:cubicBezTo>
                  <a:cubicBezTo>
                    <a:pt x="1910406" y="428689"/>
                    <a:pt x="1745052" y="430309"/>
                    <a:pt x="1579698" y="429642"/>
                  </a:cubicBezTo>
                  <a:cubicBezTo>
                    <a:pt x="1557306" y="430108"/>
                    <a:pt x="1534934" y="427999"/>
                    <a:pt x="1513023" y="423355"/>
                  </a:cubicBezTo>
                  <a:cubicBezTo>
                    <a:pt x="1439776" y="405734"/>
                    <a:pt x="1395104" y="356680"/>
                    <a:pt x="1369481" y="286672"/>
                  </a:cubicBezTo>
                  <a:cubicBezTo>
                    <a:pt x="1342240" y="286672"/>
                    <a:pt x="1316046" y="285243"/>
                    <a:pt x="1290043" y="286672"/>
                  </a:cubicBezTo>
                  <a:cubicBezTo>
                    <a:pt x="1252514" y="289148"/>
                    <a:pt x="1223368" y="313246"/>
                    <a:pt x="1222511" y="347917"/>
                  </a:cubicBezTo>
                  <a:cubicBezTo>
                    <a:pt x="1219844" y="421831"/>
                    <a:pt x="1221368" y="495364"/>
                    <a:pt x="1221368" y="571279"/>
                  </a:cubicBezTo>
                  <a:close/>
                  <a:moveTo>
                    <a:pt x="1832587" y="143320"/>
                  </a:moveTo>
                  <a:cubicBezTo>
                    <a:pt x="1746862" y="143320"/>
                    <a:pt x="1661137" y="143320"/>
                    <a:pt x="1575983" y="143320"/>
                  </a:cubicBezTo>
                  <a:cubicBezTo>
                    <a:pt x="1524358" y="143320"/>
                    <a:pt x="1507022" y="162370"/>
                    <a:pt x="1507022" y="215329"/>
                  </a:cubicBezTo>
                  <a:cubicBezTo>
                    <a:pt x="1507022" y="268288"/>
                    <a:pt x="1523691" y="286290"/>
                    <a:pt x="1576364" y="286290"/>
                  </a:cubicBezTo>
                  <a:cubicBezTo>
                    <a:pt x="1745147" y="286290"/>
                    <a:pt x="1913867" y="286290"/>
                    <a:pt x="2082523" y="286290"/>
                  </a:cubicBezTo>
                  <a:cubicBezTo>
                    <a:pt x="2134815" y="286290"/>
                    <a:pt x="2151484" y="268669"/>
                    <a:pt x="2151484" y="214853"/>
                  </a:cubicBezTo>
                  <a:cubicBezTo>
                    <a:pt x="2151484" y="161037"/>
                    <a:pt x="2133958" y="143415"/>
                    <a:pt x="2082047" y="143320"/>
                  </a:cubicBezTo>
                  <a:cubicBezTo>
                    <a:pt x="1998893" y="143130"/>
                    <a:pt x="1915740" y="143320"/>
                    <a:pt x="1832587" y="143320"/>
                  </a:cubicBezTo>
                  <a:close/>
                </a:path>
              </a:pathLst>
            </a:custGeom>
            <a:grpFill/>
            <a:ln w="9525" cap="flat">
              <a:noFill/>
              <a:prstDash val="solid"/>
              <a:miter/>
            </a:ln>
          </p:spPr>
          <p:txBody>
            <a:bodyPr rtlCol="0" anchor="ctr"/>
            <a:lstStyle/>
            <a:p>
              <a:endParaRPr lang="en-RO"/>
            </a:p>
          </p:txBody>
        </p:sp>
        <p:sp>
          <p:nvSpPr>
            <p:cNvPr id="61" name="Freeform 60">
              <a:extLst>
                <a:ext uri="{FF2B5EF4-FFF2-40B4-BE49-F238E27FC236}">
                  <a16:creationId xmlns:a16="http://schemas.microsoft.com/office/drawing/2014/main" id="{CC6D01F2-A916-BE41-B95D-445242A8A12B}"/>
                </a:ext>
              </a:extLst>
            </p:cNvPr>
            <p:cNvSpPr/>
            <p:nvPr/>
          </p:nvSpPr>
          <p:spPr>
            <a:xfrm>
              <a:off x="3423213" y="4039437"/>
              <a:ext cx="481655" cy="932010"/>
            </a:xfrm>
            <a:custGeom>
              <a:avLst/>
              <a:gdLst>
                <a:gd name="connsiteX0" fmla="*/ 479156 w 481655"/>
                <a:gd name="connsiteY0" fmla="*/ 464809 h 932010"/>
                <a:gd name="connsiteX1" fmla="*/ 478204 w 481655"/>
                <a:gd name="connsiteY1" fmla="*/ 714364 h 932010"/>
                <a:gd name="connsiteX2" fmla="*/ 270368 w 481655"/>
                <a:gd name="connsiteY2" fmla="*/ 929820 h 932010"/>
                <a:gd name="connsiteX3" fmla="*/ 21099 w 481655"/>
                <a:gd name="connsiteY3" fmla="*/ 784373 h 932010"/>
                <a:gd name="connsiteX4" fmla="*/ 2049 w 481655"/>
                <a:gd name="connsiteY4" fmla="*/ 694457 h 932010"/>
                <a:gd name="connsiteX5" fmla="*/ 2049 w 481655"/>
                <a:gd name="connsiteY5" fmla="*/ 237828 h 932010"/>
                <a:gd name="connsiteX6" fmla="*/ 205408 w 481655"/>
                <a:gd name="connsiteY6" fmla="*/ 2847 h 932010"/>
                <a:gd name="connsiteX7" fmla="*/ 466583 w 481655"/>
                <a:gd name="connsiteY7" fmla="*/ 159819 h 932010"/>
                <a:gd name="connsiteX8" fmla="*/ 480680 w 481655"/>
                <a:gd name="connsiteY8" fmla="*/ 257831 h 932010"/>
                <a:gd name="connsiteX9" fmla="*/ 481347 w 481655"/>
                <a:gd name="connsiteY9" fmla="*/ 464809 h 932010"/>
                <a:gd name="connsiteX10" fmla="*/ 336281 w 481655"/>
                <a:gd name="connsiteY10" fmla="*/ 466905 h 932010"/>
                <a:gd name="connsiteX11" fmla="*/ 337138 w 481655"/>
                <a:gd name="connsiteY11" fmla="*/ 466905 h 932010"/>
                <a:gd name="connsiteX12" fmla="*/ 337138 w 481655"/>
                <a:gd name="connsiteY12" fmla="*/ 245829 h 932010"/>
                <a:gd name="connsiteX13" fmla="*/ 241888 w 481655"/>
                <a:gd name="connsiteY13" fmla="*/ 143150 h 932010"/>
                <a:gd name="connsiteX14" fmla="*/ 145400 w 481655"/>
                <a:gd name="connsiteY14" fmla="*/ 244877 h 932010"/>
                <a:gd name="connsiteX15" fmla="*/ 146067 w 481655"/>
                <a:gd name="connsiteY15" fmla="*/ 686932 h 932010"/>
                <a:gd name="connsiteX16" fmla="*/ 171022 w 481655"/>
                <a:gd name="connsiteY16" fmla="*/ 754941 h 932010"/>
                <a:gd name="connsiteX17" fmla="*/ 270559 w 481655"/>
                <a:gd name="connsiteY17" fmla="*/ 782754 h 932010"/>
                <a:gd name="connsiteX18" fmla="*/ 335995 w 481655"/>
                <a:gd name="connsiteY18" fmla="*/ 698553 h 932010"/>
                <a:gd name="connsiteX19" fmla="*/ 336376 w 481655"/>
                <a:gd name="connsiteY19" fmla="*/ 466905 h 93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1655" h="932010">
                  <a:moveTo>
                    <a:pt x="479156" y="464809"/>
                  </a:moveTo>
                  <a:cubicBezTo>
                    <a:pt x="479156" y="547962"/>
                    <a:pt x="483061" y="631497"/>
                    <a:pt x="478204" y="714364"/>
                  </a:cubicBezTo>
                  <a:cubicBezTo>
                    <a:pt x="471631" y="826759"/>
                    <a:pt x="385811" y="912103"/>
                    <a:pt x="270368" y="929820"/>
                  </a:cubicBezTo>
                  <a:cubicBezTo>
                    <a:pt x="169117" y="945250"/>
                    <a:pt x="60818" y="883338"/>
                    <a:pt x="21099" y="784373"/>
                  </a:cubicBezTo>
                  <a:cubicBezTo>
                    <a:pt x="9401" y="755788"/>
                    <a:pt x="2948" y="725330"/>
                    <a:pt x="2049" y="694457"/>
                  </a:cubicBezTo>
                  <a:cubicBezTo>
                    <a:pt x="144" y="542057"/>
                    <a:pt x="-999" y="389657"/>
                    <a:pt x="2049" y="237828"/>
                  </a:cubicBezTo>
                  <a:cubicBezTo>
                    <a:pt x="4335" y="114003"/>
                    <a:pt x="89298" y="19801"/>
                    <a:pt x="205408" y="2847"/>
                  </a:cubicBezTo>
                  <a:cubicBezTo>
                    <a:pt x="321517" y="-14108"/>
                    <a:pt x="430293" y="50472"/>
                    <a:pt x="466583" y="159819"/>
                  </a:cubicBezTo>
                  <a:cubicBezTo>
                    <a:pt x="475972" y="191641"/>
                    <a:pt x="480720" y="224652"/>
                    <a:pt x="480680" y="257831"/>
                  </a:cubicBezTo>
                  <a:cubicBezTo>
                    <a:pt x="482776" y="326792"/>
                    <a:pt x="481347" y="395753"/>
                    <a:pt x="481347" y="464809"/>
                  </a:cubicBezTo>
                  <a:close/>
                  <a:moveTo>
                    <a:pt x="336281" y="466905"/>
                  </a:moveTo>
                  <a:lnTo>
                    <a:pt x="337138" y="466905"/>
                  </a:lnTo>
                  <a:cubicBezTo>
                    <a:pt x="337138" y="393181"/>
                    <a:pt x="337996" y="319553"/>
                    <a:pt x="337138" y="245829"/>
                  </a:cubicBezTo>
                  <a:cubicBezTo>
                    <a:pt x="336186" y="184679"/>
                    <a:pt x="296657" y="143340"/>
                    <a:pt x="241888" y="143150"/>
                  </a:cubicBezTo>
                  <a:cubicBezTo>
                    <a:pt x="187119" y="142959"/>
                    <a:pt x="145971" y="183631"/>
                    <a:pt x="145400" y="244877"/>
                  </a:cubicBezTo>
                  <a:cubicBezTo>
                    <a:pt x="144067" y="392229"/>
                    <a:pt x="143876" y="539580"/>
                    <a:pt x="146067" y="686932"/>
                  </a:cubicBezTo>
                  <a:cubicBezTo>
                    <a:pt x="147356" y="711596"/>
                    <a:pt x="156053" y="735297"/>
                    <a:pt x="171022" y="754941"/>
                  </a:cubicBezTo>
                  <a:cubicBezTo>
                    <a:pt x="195406" y="786468"/>
                    <a:pt x="231601" y="795898"/>
                    <a:pt x="270559" y="782754"/>
                  </a:cubicBezTo>
                  <a:cubicBezTo>
                    <a:pt x="309516" y="769609"/>
                    <a:pt x="335043" y="740939"/>
                    <a:pt x="335995" y="698553"/>
                  </a:cubicBezTo>
                  <a:cubicBezTo>
                    <a:pt x="337615" y="621400"/>
                    <a:pt x="336376" y="544152"/>
                    <a:pt x="336376" y="466905"/>
                  </a:cubicBezTo>
                  <a:close/>
                </a:path>
              </a:pathLst>
            </a:custGeom>
            <a:grpFill/>
            <a:ln w="9525" cap="flat">
              <a:noFill/>
              <a:prstDash val="solid"/>
              <a:miter/>
            </a:ln>
          </p:spPr>
          <p:txBody>
            <a:bodyPr rtlCol="0" anchor="ctr"/>
            <a:lstStyle/>
            <a:p>
              <a:endParaRPr lang="en-RO"/>
            </a:p>
          </p:txBody>
        </p:sp>
        <p:sp>
          <p:nvSpPr>
            <p:cNvPr id="62" name="Freeform 61">
              <a:extLst>
                <a:ext uri="{FF2B5EF4-FFF2-40B4-BE49-F238E27FC236}">
                  <a16:creationId xmlns:a16="http://schemas.microsoft.com/office/drawing/2014/main" id="{06E06EE3-42D4-374F-8195-1618DFA2408A}"/>
                </a:ext>
              </a:extLst>
            </p:cNvPr>
            <p:cNvSpPr/>
            <p:nvPr/>
          </p:nvSpPr>
          <p:spPr>
            <a:xfrm>
              <a:off x="5239749" y="4039367"/>
              <a:ext cx="480912" cy="932209"/>
            </a:xfrm>
            <a:custGeom>
              <a:avLst/>
              <a:gdLst>
                <a:gd name="connsiteX0" fmla="*/ 480275 w 480912"/>
                <a:gd name="connsiteY0" fmla="*/ 465545 h 932209"/>
                <a:gd name="connsiteX1" fmla="*/ 480275 w 480912"/>
                <a:gd name="connsiteY1" fmla="*/ 690335 h 932209"/>
                <a:gd name="connsiteX2" fmla="*/ 261772 w 480912"/>
                <a:gd name="connsiteY2" fmla="*/ 931032 h 932209"/>
                <a:gd name="connsiteX3" fmla="*/ 8693 w 480912"/>
                <a:gd name="connsiteY3" fmla="*/ 750057 h 932209"/>
                <a:gd name="connsiteX4" fmla="*/ 978 w 480912"/>
                <a:gd name="connsiteY4" fmla="*/ 683382 h 932209"/>
                <a:gd name="connsiteX5" fmla="*/ 978 w 480912"/>
                <a:gd name="connsiteY5" fmla="*/ 248090 h 932209"/>
                <a:gd name="connsiteX6" fmla="*/ 212147 w 480912"/>
                <a:gd name="connsiteY6" fmla="*/ 1964 h 932209"/>
                <a:gd name="connsiteX7" fmla="*/ 476561 w 480912"/>
                <a:gd name="connsiteY7" fmla="*/ 201989 h 932209"/>
                <a:gd name="connsiteX8" fmla="*/ 479895 w 480912"/>
                <a:gd name="connsiteY8" fmla="*/ 230564 h 932209"/>
                <a:gd name="connsiteX9" fmla="*/ 479895 w 480912"/>
                <a:gd name="connsiteY9" fmla="*/ 466022 h 932209"/>
                <a:gd name="connsiteX10" fmla="*/ 144424 w 480912"/>
                <a:gd name="connsiteY10" fmla="*/ 464688 h 932209"/>
                <a:gd name="connsiteX11" fmla="*/ 144424 w 480912"/>
                <a:gd name="connsiteY11" fmla="*/ 682144 h 932209"/>
                <a:gd name="connsiteX12" fmla="*/ 240150 w 480912"/>
                <a:gd name="connsiteY12" fmla="*/ 788348 h 932209"/>
                <a:gd name="connsiteX13" fmla="*/ 336448 w 480912"/>
                <a:gd name="connsiteY13" fmla="*/ 682239 h 932209"/>
                <a:gd name="connsiteX14" fmla="*/ 336448 w 480912"/>
                <a:gd name="connsiteY14" fmla="*/ 250757 h 932209"/>
                <a:gd name="connsiteX15" fmla="*/ 238341 w 480912"/>
                <a:gd name="connsiteY15" fmla="*/ 143219 h 932209"/>
                <a:gd name="connsiteX16" fmla="*/ 144234 w 480912"/>
                <a:gd name="connsiteY16" fmla="*/ 250757 h 932209"/>
                <a:gd name="connsiteX17" fmla="*/ 144424 w 480912"/>
                <a:gd name="connsiteY17" fmla="*/ 464688 h 932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0912" h="932209">
                  <a:moveTo>
                    <a:pt x="480275" y="465545"/>
                  </a:moveTo>
                  <a:cubicBezTo>
                    <a:pt x="480275" y="540507"/>
                    <a:pt x="482085" y="615469"/>
                    <a:pt x="480275" y="690335"/>
                  </a:cubicBezTo>
                  <a:cubicBezTo>
                    <a:pt x="476561" y="820542"/>
                    <a:pt x="387978" y="916840"/>
                    <a:pt x="261772" y="931032"/>
                  </a:cubicBezTo>
                  <a:cubicBezTo>
                    <a:pt x="148806" y="943700"/>
                    <a:pt x="37744" y="865024"/>
                    <a:pt x="8693" y="750057"/>
                  </a:cubicBezTo>
                  <a:cubicBezTo>
                    <a:pt x="3439" y="728225"/>
                    <a:pt x="848" y="705837"/>
                    <a:pt x="978" y="683382"/>
                  </a:cubicBezTo>
                  <a:cubicBezTo>
                    <a:pt x="311" y="538316"/>
                    <a:pt x="-451" y="393155"/>
                    <a:pt x="978" y="248090"/>
                  </a:cubicBezTo>
                  <a:cubicBezTo>
                    <a:pt x="2311" y="114740"/>
                    <a:pt x="86131" y="18918"/>
                    <a:pt x="212147" y="1964"/>
                  </a:cubicBezTo>
                  <a:cubicBezTo>
                    <a:pt x="339850" y="-13746"/>
                    <a:pt x="456937" y="74828"/>
                    <a:pt x="476561" y="201989"/>
                  </a:cubicBezTo>
                  <a:cubicBezTo>
                    <a:pt x="478341" y="211424"/>
                    <a:pt x="479455" y="220972"/>
                    <a:pt x="479895" y="230564"/>
                  </a:cubicBezTo>
                  <a:cubicBezTo>
                    <a:pt x="479895" y="309050"/>
                    <a:pt x="479895" y="387536"/>
                    <a:pt x="479895" y="466022"/>
                  </a:cubicBezTo>
                  <a:close/>
                  <a:moveTo>
                    <a:pt x="144424" y="464688"/>
                  </a:moveTo>
                  <a:cubicBezTo>
                    <a:pt x="144424" y="537173"/>
                    <a:pt x="143662" y="609659"/>
                    <a:pt x="144424" y="682144"/>
                  </a:cubicBezTo>
                  <a:cubicBezTo>
                    <a:pt x="145186" y="745676"/>
                    <a:pt x="184620" y="788348"/>
                    <a:pt x="240150" y="788348"/>
                  </a:cubicBezTo>
                  <a:cubicBezTo>
                    <a:pt x="295681" y="788348"/>
                    <a:pt x="335972" y="745771"/>
                    <a:pt x="336448" y="682239"/>
                  </a:cubicBezTo>
                  <a:cubicBezTo>
                    <a:pt x="337464" y="538412"/>
                    <a:pt x="337464" y="394584"/>
                    <a:pt x="336448" y="250757"/>
                  </a:cubicBezTo>
                  <a:cubicBezTo>
                    <a:pt x="336448" y="184844"/>
                    <a:pt x="295586" y="142172"/>
                    <a:pt x="238341" y="143219"/>
                  </a:cubicBezTo>
                  <a:cubicBezTo>
                    <a:pt x="181095" y="144267"/>
                    <a:pt x="144996" y="186082"/>
                    <a:pt x="144234" y="250757"/>
                  </a:cubicBezTo>
                  <a:cubicBezTo>
                    <a:pt x="143472" y="322099"/>
                    <a:pt x="144424" y="393346"/>
                    <a:pt x="144424" y="464688"/>
                  </a:cubicBezTo>
                  <a:close/>
                </a:path>
              </a:pathLst>
            </a:custGeom>
            <a:grpFill/>
            <a:ln w="9525" cap="flat">
              <a:noFill/>
              <a:prstDash val="solid"/>
              <a:miter/>
            </a:ln>
          </p:spPr>
          <p:txBody>
            <a:bodyPr rtlCol="0" anchor="ctr"/>
            <a:lstStyle/>
            <a:p>
              <a:endParaRPr lang="en-RO"/>
            </a:p>
          </p:txBody>
        </p:sp>
        <p:sp>
          <p:nvSpPr>
            <p:cNvPr id="63" name="Freeform 62">
              <a:extLst>
                <a:ext uri="{FF2B5EF4-FFF2-40B4-BE49-F238E27FC236}">
                  <a16:creationId xmlns:a16="http://schemas.microsoft.com/office/drawing/2014/main" id="{CA9FD827-2A8F-4C4E-AC26-5E199C85C786}"/>
                </a:ext>
              </a:extLst>
            </p:cNvPr>
            <p:cNvSpPr/>
            <p:nvPr/>
          </p:nvSpPr>
          <p:spPr>
            <a:xfrm>
              <a:off x="4028979" y="4038217"/>
              <a:ext cx="479932" cy="932976"/>
            </a:xfrm>
            <a:custGeom>
              <a:avLst/>
              <a:gdLst>
                <a:gd name="connsiteX0" fmla="*/ 479846 w 479932"/>
                <a:gd name="connsiteY0" fmla="*/ 467267 h 932976"/>
                <a:gd name="connsiteX1" fmla="*/ 479846 w 479932"/>
                <a:gd name="connsiteY1" fmla="*/ 688533 h 932976"/>
                <a:gd name="connsiteX2" fmla="*/ 240007 w 479932"/>
                <a:gd name="connsiteY2" fmla="*/ 933135 h 932976"/>
                <a:gd name="connsiteX3" fmla="*/ 739 w 479932"/>
                <a:gd name="connsiteY3" fmla="*/ 687295 h 932976"/>
                <a:gd name="connsiteX4" fmla="*/ 739 w 479932"/>
                <a:gd name="connsiteY4" fmla="*/ 244858 h 932976"/>
                <a:gd name="connsiteX5" fmla="*/ 241150 w 479932"/>
                <a:gd name="connsiteY5" fmla="*/ 161 h 932976"/>
                <a:gd name="connsiteX6" fmla="*/ 479275 w 479932"/>
                <a:gd name="connsiteY6" fmla="*/ 242477 h 932976"/>
                <a:gd name="connsiteX7" fmla="*/ 479846 w 479932"/>
                <a:gd name="connsiteY7" fmla="*/ 467267 h 932976"/>
                <a:gd name="connsiteX8" fmla="*/ 336971 w 479932"/>
                <a:gd name="connsiteY8" fmla="*/ 469744 h 932976"/>
                <a:gd name="connsiteX9" fmla="*/ 336971 w 479932"/>
                <a:gd name="connsiteY9" fmla="*/ 252193 h 932976"/>
                <a:gd name="connsiteX10" fmla="*/ 239626 w 479932"/>
                <a:gd name="connsiteY10" fmla="*/ 144274 h 932976"/>
                <a:gd name="connsiteX11" fmla="*/ 144376 w 479932"/>
                <a:gd name="connsiteY11" fmla="*/ 251431 h 932976"/>
                <a:gd name="connsiteX12" fmla="*/ 144376 w 479932"/>
                <a:gd name="connsiteY12" fmla="*/ 683008 h 932976"/>
                <a:gd name="connsiteX13" fmla="*/ 240578 w 479932"/>
                <a:gd name="connsiteY13" fmla="*/ 789593 h 932976"/>
                <a:gd name="connsiteX14" fmla="*/ 336019 w 479932"/>
                <a:gd name="connsiteY14" fmla="*/ 683770 h 932976"/>
                <a:gd name="connsiteX15" fmla="*/ 336590 w 479932"/>
                <a:gd name="connsiteY15" fmla="*/ 469744 h 93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9932" h="932976">
                  <a:moveTo>
                    <a:pt x="479846" y="467267"/>
                  </a:moveTo>
                  <a:cubicBezTo>
                    <a:pt x="479846" y="540991"/>
                    <a:pt x="480418" y="614809"/>
                    <a:pt x="479846" y="688533"/>
                  </a:cubicBezTo>
                  <a:cubicBezTo>
                    <a:pt x="478227" y="827217"/>
                    <a:pt x="374119" y="933516"/>
                    <a:pt x="240007" y="933135"/>
                  </a:cubicBezTo>
                  <a:cubicBezTo>
                    <a:pt x="105895" y="932754"/>
                    <a:pt x="1882" y="825217"/>
                    <a:pt x="739" y="687295"/>
                  </a:cubicBezTo>
                  <a:cubicBezTo>
                    <a:pt x="-23" y="539784"/>
                    <a:pt x="-23" y="392305"/>
                    <a:pt x="739" y="244858"/>
                  </a:cubicBezTo>
                  <a:cubicBezTo>
                    <a:pt x="1501" y="107413"/>
                    <a:pt x="108276" y="-315"/>
                    <a:pt x="241150" y="161"/>
                  </a:cubicBezTo>
                  <a:cubicBezTo>
                    <a:pt x="374024" y="637"/>
                    <a:pt x="477846" y="105984"/>
                    <a:pt x="479275" y="242477"/>
                  </a:cubicBezTo>
                  <a:cubicBezTo>
                    <a:pt x="480608" y="317439"/>
                    <a:pt x="479846" y="392401"/>
                    <a:pt x="479846" y="467267"/>
                  </a:cubicBezTo>
                  <a:close/>
                  <a:moveTo>
                    <a:pt x="336971" y="469744"/>
                  </a:moveTo>
                  <a:cubicBezTo>
                    <a:pt x="336971" y="397258"/>
                    <a:pt x="336971" y="324773"/>
                    <a:pt x="336971" y="252193"/>
                  </a:cubicBezTo>
                  <a:cubicBezTo>
                    <a:pt x="336971" y="187327"/>
                    <a:pt x="296585" y="143322"/>
                    <a:pt x="239626" y="144274"/>
                  </a:cubicBezTo>
                  <a:cubicBezTo>
                    <a:pt x="182666" y="145227"/>
                    <a:pt x="144376" y="188185"/>
                    <a:pt x="144376" y="251431"/>
                  </a:cubicBezTo>
                  <a:cubicBezTo>
                    <a:pt x="143804" y="395258"/>
                    <a:pt x="143804" y="539117"/>
                    <a:pt x="144376" y="683008"/>
                  </a:cubicBezTo>
                  <a:cubicBezTo>
                    <a:pt x="144376" y="745207"/>
                    <a:pt x="185333" y="789307"/>
                    <a:pt x="240578" y="789593"/>
                  </a:cubicBezTo>
                  <a:cubicBezTo>
                    <a:pt x="295823" y="789879"/>
                    <a:pt x="336019" y="745778"/>
                    <a:pt x="336019" y="683770"/>
                  </a:cubicBezTo>
                  <a:cubicBezTo>
                    <a:pt x="336971" y="612428"/>
                    <a:pt x="336590" y="541086"/>
                    <a:pt x="336590" y="469744"/>
                  </a:cubicBezTo>
                  <a:close/>
                </a:path>
              </a:pathLst>
            </a:custGeom>
            <a:grpFill/>
            <a:ln w="9525" cap="flat">
              <a:noFill/>
              <a:prstDash val="solid"/>
              <a:miter/>
            </a:ln>
          </p:spPr>
          <p:txBody>
            <a:bodyPr rtlCol="0" anchor="ctr"/>
            <a:lstStyle/>
            <a:p>
              <a:endParaRPr lang="en-RO"/>
            </a:p>
          </p:txBody>
        </p:sp>
        <p:sp>
          <p:nvSpPr>
            <p:cNvPr id="64" name="Freeform 63">
              <a:extLst>
                <a:ext uri="{FF2B5EF4-FFF2-40B4-BE49-F238E27FC236}">
                  <a16:creationId xmlns:a16="http://schemas.microsoft.com/office/drawing/2014/main" id="{79A41739-7EC5-1043-9EAF-CB36DAAB29B3}"/>
                </a:ext>
              </a:extLst>
            </p:cNvPr>
            <p:cNvSpPr/>
            <p:nvPr/>
          </p:nvSpPr>
          <p:spPr>
            <a:xfrm>
              <a:off x="4635044" y="4038218"/>
              <a:ext cx="479927" cy="932975"/>
            </a:xfrm>
            <a:custGeom>
              <a:avLst/>
              <a:gdLst>
                <a:gd name="connsiteX0" fmla="*/ 464 w 479927"/>
                <a:gd name="connsiteY0" fmla="*/ 463932 h 932975"/>
                <a:gd name="connsiteX1" fmla="*/ 464 w 479927"/>
                <a:gd name="connsiteY1" fmla="*/ 242666 h 932975"/>
                <a:gd name="connsiteX2" fmla="*/ 238589 w 479927"/>
                <a:gd name="connsiteY2" fmla="*/ 160 h 932975"/>
                <a:gd name="connsiteX3" fmla="*/ 479095 w 479927"/>
                <a:gd name="connsiteY3" fmla="*/ 240856 h 932975"/>
                <a:gd name="connsiteX4" fmla="*/ 479095 w 479927"/>
                <a:gd name="connsiteY4" fmla="*/ 241047 h 932975"/>
                <a:gd name="connsiteX5" fmla="*/ 479095 w 479927"/>
                <a:gd name="connsiteY5" fmla="*/ 690627 h 932975"/>
                <a:gd name="connsiteX6" fmla="*/ 240494 w 479927"/>
                <a:gd name="connsiteY6" fmla="*/ 933133 h 932975"/>
                <a:gd name="connsiteX7" fmla="*/ 654 w 479927"/>
                <a:gd name="connsiteY7" fmla="*/ 692246 h 932975"/>
                <a:gd name="connsiteX8" fmla="*/ 464 w 479927"/>
                <a:gd name="connsiteY8" fmla="*/ 463932 h 932975"/>
                <a:gd name="connsiteX9" fmla="*/ 143339 w 479927"/>
                <a:gd name="connsiteY9" fmla="*/ 466027 h 932975"/>
                <a:gd name="connsiteX10" fmla="*/ 143339 w 479927"/>
                <a:gd name="connsiteY10" fmla="*/ 683578 h 932975"/>
                <a:gd name="connsiteX11" fmla="*/ 239446 w 479927"/>
                <a:gd name="connsiteY11" fmla="*/ 789592 h 932975"/>
                <a:gd name="connsiteX12" fmla="*/ 335839 w 479927"/>
                <a:gd name="connsiteY12" fmla="*/ 683102 h 932975"/>
                <a:gd name="connsiteX13" fmla="*/ 335839 w 479927"/>
                <a:gd name="connsiteY13" fmla="*/ 248000 h 932975"/>
                <a:gd name="connsiteX14" fmla="*/ 237350 w 479927"/>
                <a:gd name="connsiteY14" fmla="*/ 144368 h 932975"/>
                <a:gd name="connsiteX15" fmla="*/ 143529 w 479927"/>
                <a:gd name="connsiteY15" fmla="*/ 248572 h 932975"/>
                <a:gd name="connsiteX16" fmla="*/ 143720 w 479927"/>
                <a:gd name="connsiteY16" fmla="*/ 466027 h 93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927" h="932975">
                  <a:moveTo>
                    <a:pt x="464" y="463932"/>
                  </a:moveTo>
                  <a:cubicBezTo>
                    <a:pt x="464" y="390208"/>
                    <a:pt x="-203" y="316485"/>
                    <a:pt x="464" y="242666"/>
                  </a:cubicBezTo>
                  <a:cubicBezTo>
                    <a:pt x="2083" y="106459"/>
                    <a:pt x="106286" y="826"/>
                    <a:pt x="238589" y="160"/>
                  </a:cubicBezTo>
                  <a:cubicBezTo>
                    <a:pt x="371469" y="212"/>
                    <a:pt x="479148" y="107976"/>
                    <a:pt x="479095" y="240856"/>
                  </a:cubicBezTo>
                  <a:cubicBezTo>
                    <a:pt x="479095" y="240920"/>
                    <a:pt x="479095" y="240983"/>
                    <a:pt x="479095" y="241047"/>
                  </a:cubicBezTo>
                  <a:cubicBezTo>
                    <a:pt x="480428" y="390843"/>
                    <a:pt x="480428" y="540703"/>
                    <a:pt x="479095" y="690627"/>
                  </a:cubicBezTo>
                  <a:cubicBezTo>
                    <a:pt x="480099" y="823451"/>
                    <a:pt x="373316" y="931981"/>
                    <a:pt x="240494" y="933133"/>
                  </a:cubicBezTo>
                  <a:cubicBezTo>
                    <a:pt x="108096" y="933610"/>
                    <a:pt x="2369" y="828358"/>
                    <a:pt x="654" y="692246"/>
                  </a:cubicBezTo>
                  <a:cubicBezTo>
                    <a:pt x="-298" y="616141"/>
                    <a:pt x="464" y="540037"/>
                    <a:pt x="464" y="463932"/>
                  </a:cubicBezTo>
                  <a:close/>
                  <a:moveTo>
                    <a:pt x="143339" y="466027"/>
                  </a:moveTo>
                  <a:cubicBezTo>
                    <a:pt x="143339" y="538608"/>
                    <a:pt x="143339" y="611093"/>
                    <a:pt x="143339" y="683578"/>
                  </a:cubicBezTo>
                  <a:cubicBezTo>
                    <a:pt x="143339" y="745681"/>
                    <a:pt x="184296" y="789782"/>
                    <a:pt x="239446" y="789592"/>
                  </a:cubicBezTo>
                  <a:cubicBezTo>
                    <a:pt x="294596" y="789401"/>
                    <a:pt x="335553" y="745300"/>
                    <a:pt x="335839" y="683102"/>
                  </a:cubicBezTo>
                  <a:cubicBezTo>
                    <a:pt x="336410" y="538132"/>
                    <a:pt x="336410" y="393098"/>
                    <a:pt x="335839" y="248000"/>
                  </a:cubicBezTo>
                  <a:cubicBezTo>
                    <a:pt x="335839" y="186088"/>
                    <a:pt x="293167" y="143225"/>
                    <a:pt x="237350" y="144368"/>
                  </a:cubicBezTo>
                  <a:cubicBezTo>
                    <a:pt x="181534" y="145511"/>
                    <a:pt x="143910" y="187897"/>
                    <a:pt x="143529" y="248572"/>
                  </a:cubicBezTo>
                  <a:cubicBezTo>
                    <a:pt x="143339" y="321057"/>
                    <a:pt x="143720" y="393542"/>
                    <a:pt x="143720" y="466027"/>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4176434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32C556-B2AA-DF4F-A9AE-B2E9165F0E70}"/>
              </a:ext>
            </a:extLst>
          </p:cNvPr>
          <p:cNvSpPr txBox="1"/>
          <p:nvPr/>
        </p:nvSpPr>
        <p:spPr>
          <a:xfrm>
            <a:off x="431800" y="379681"/>
            <a:ext cx="5323541"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Definition of Zoonosis</a:t>
            </a:r>
          </a:p>
        </p:txBody>
      </p:sp>
      <p:sp>
        <p:nvSpPr>
          <p:cNvPr id="3" name="Graphic 7">
            <a:extLst>
              <a:ext uri="{FF2B5EF4-FFF2-40B4-BE49-F238E27FC236}">
                <a16:creationId xmlns:a16="http://schemas.microsoft.com/office/drawing/2014/main" id="{D9E15C32-B06F-6640-83F3-CCDF9666670D}"/>
              </a:ext>
            </a:extLst>
          </p:cNvPr>
          <p:cNvSpPr>
            <a:spLocks noChangeAspect="1"/>
          </p:cNvSpPr>
          <p:nvPr/>
        </p:nvSpPr>
        <p:spPr>
          <a:xfrm>
            <a:off x="7111047" y="1989000"/>
            <a:ext cx="1440000" cy="1440000"/>
          </a:xfrm>
          <a:custGeom>
            <a:avLst/>
            <a:gdLst>
              <a:gd name="connsiteX0" fmla="*/ 39212 w 152400"/>
              <a:gd name="connsiteY0" fmla="*/ 119429 h 152400"/>
              <a:gd name="connsiteX1" fmla="*/ 44429 w 152400"/>
              <a:gd name="connsiteY1" fmla="*/ 117319 h 152400"/>
              <a:gd name="connsiteX2" fmla="*/ 46526 w 152400"/>
              <a:gd name="connsiteY2" fmla="*/ 112089 h 152400"/>
              <a:gd name="connsiteX3" fmla="*/ 44416 w 152400"/>
              <a:gd name="connsiteY3" fmla="*/ 106872 h 152400"/>
              <a:gd name="connsiteX4" fmla="*/ 39186 w 152400"/>
              <a:gd name="connsiteY4" fmla="*/ 104775 h 152400"/>
              <a:gd name="connsiteX5" fmla="*/ 33969 w 152400"/>
              <a:gd name="connsiteY5" fmla="*/ 106885 h 152400"/>
              <a:gd name="connsiteX6" fmla="*/ 31872 w 152400"/>
              <a:gd name="connsiteY6" fmla="*/ 112115 h 152400"/>
              <a:gd name="connsiteX7" fmla="*/ 33982 w 152400"/>
              <a:gd name="connsiteY7" fmla="*/ 117332 h 152400"/>
              <a:gd name="connsiteX8" fmla="*/ 39212 w 152400"/>
              <a:gd name="connsiteY8" fmla="*/ 119429 h 152400"/>
              <a:gd name="connsiteX9" fmla="*/ 39212 w 152400"/>
              <a:gd name="connsiteY9" fmla="*/ 83527 h 152400"/>
              <a:gd name="connsiteX10" fmla="*/ 44429 w 152400"/>
              <a:gd name="connsiteY10" fmla="*/ 81417 h 152400"/>
              <a:gd name="connsiteX11" fmla="*/ 46526 w 152400"/>
              <a:gd name="connsiteY11" fmla="*/ 76187 h 152400"/>
              <a:gd name="connsiteX12" fmla="*/ 44416 w 152400"/>
              <a:gd name="connsiteY12" fmla="*/ 70970 h 152400"/>
              <a:gd name="connsiteX13" fmla="*/ 39186 w 152400"/>
              <a:gd name="connsiteY13" fmla="*/ 68873 h 152400"/>
              <a:gd name="connsiteX14" fmla="*/ 33969 w 152400"/>
              <a:gd name="connsiteY14" fmla="*/ 70983 h 152400"/>
              <a:gd name="connsiteX15" fmla="*/ 31872 w 152400"/>
              <a:gd name="connsiteY15" fmla="*/ 76213 h 152400"/>
              <a:gd name="connsiteX16" fmla="*/ 33982 w 152400"/>
              <a:gd name="connsiteY16" fmla="*/ 81430 h 152400"/>
              <a:gd name="connsiteX17" fmla="*/ 39212 w 152400"/>
              <a:gd name="connsiteY17" fmla="*/ 83527 h 152400"/>
              <a:gd name="connsiteX18" fmla="*/ 39212 w 152400"/>
              <a:gd name="connsiteY18" fmla="*/ 47625 h 152400"/>
              <a:gd name="connsiteX19" fmla="*/ 44429 w 152400"/>
              <a:gd name="connsiteY19" fmla="*/ 45515 h 152400"/>
              <a:gd name="connsiteX20" fmla="*/ 46526 w 152400"/>
              <a:gd name="connsiteY20" fmla="*/ 40285 h 152400"/>
              <a:gd name="connsiteX21" fmla="*/ 44416 w 152400"/>
              <a:gd name="connsiteY21" fmla="*/ 35068 h 152400"/>
              <a:gd name="connsiteX22" fmla="*/ 39186 w 152400"/>
              <a:gd name="connsiteY22" fmla="*/ 32971 h 152400"/>
              <a:gd name="connsiteX23" fmla="*/ 33969 w 152400"/>
              <a:gd name="connsiteY23" fmla="*/ 35081 h 152400"/>
              <a:gd name="connsiteX24" fmla="*/ 31872 w 152400"/>
              <a:gd name="connsiteY24" fmla="*/ 40311 h 152400"/>
              <a:gd name="connsiteX25" fmla="*/ 33982 w 152400"/>
              <a:gd name="connsiteY25" fmla="*/ 45528 h 152400"/>
              <a:gd name="connsiteX26" fmla="*/ 39212 w 152400"/>
              <a:gd name="connsiteY26" fmla="*/ 47625 h 152400"/>
              <a:gd name="connsiteX27" fmla="*/ 68507 w 152400"/>
              <a:gd name="connsiteY27" fmla="*/ 116864 h 152400"/>
              <a:gd name="connsiteX28" fmla="*/ 119795 w 152400"/>
              <a:gd name="connsiteY28" fmla="*/ 116864 h 152400"/>
              <a:gd name="connsiteX29" fmla="*/ 119795 w 152400"/>
              <a:gd name="connsiteY29" fmla="*/ 107339 h 152400"/>
              <a:gd name="connsiteX30" fmla="*/ 68507 w 152400"/>
              <a:gd name="connsiteY30" fmla="*/ 107339 h 152400"/>
              <a:gd name="connsiteX31" fmla="*/ 68507 w 152400"/>
              <a:gd name="connsiteY31" fmla="*/ 116864 h 152400"/>
              <a:gd name="connsiteX32" fmla="*/ 68507 w 152400"/>
              <a:gd name="connsiteY32" fmla="*/ 80963 h 152400"/>
              <a:gd name="connsiteX33" fmla="*/ 119795 w 152400"/>
              <a:gd name="connsiteY33" fmla="*/ 80963 h 152400"/>
              <a:gd name="connsiteX34" fmla="*/ 119795 w 152400"/>
              <a:gd name="connsiteY34" fmla="*/ 71438 h 152400"/>
              <a:gd name="connsiteX35" fmla="*/ 68507 w 152400"/>
              <a:gd name="connsiteY35" fmla="*/ 71438 h 152400"/>
              <a:gd name="connsiteX36" fmla="*/ 68507 w 152400"/>
              <a:gd name="connsiteY36" fmla="*/ 80963 h 152400"/>
              <a:gd name="connsiteX37" fmla="*/ 68507 w 152400"/>
              <a:gd name="connsiteY37" fmla="*/ 45061 h 152400"/>
              <a:gd name="connsiteX38" fmla="*/ 119795 w 152400"/>
              <a:gd name="connsiteY38" fmla="*/ 45061 h 152400"/>
              <a:gd name="connsiteX39" fmla="*/ 119795 w 152400"/>
              <a:gd name="connsiteY39" fmla="*/ 35536 h 152400"/>
              <a:gd name="connsiteX40" fmla="*/ 68507 w 152400"/>
              <a:gd name="connsiteY40" fmla="*/ 35536 h 152400"/>
              <a:gd name="connsiteX41" fmla="*/ 68507 w 152400"/>
              <a:gd name="connsiteY41" fmla="*/ 45061 h 152400"/>
              <a:gd name="connsiteX42" fmla="*/ 15386 w 152400"/>
              <a:gd name="connsiteY42" fmla="*/ 152400 h 152400"/>
              <a:gd name="connsiteX43" fmla="*/ 4405 w 152400"/>
              <a:gd name="connsiteY43" fmla="*/ 147995 h 152400"/>
              <a:gd name="connsiteX44" fmla="*/ 0 w 152400"/>
              <a:gd name="connsiteY44" fmla="*/ 137014 h 152400"/>
              <a:gd name="connsiteX45" fmla="*/ 0 w 152400"/>
              <a:gd name="connsiteY45" fmla="*/ 15386 h 152400"/>
              <a:gd name="connsiteX46" fmla="*/ 4405 w 152400"/>
              <a:gd name="connsiteY46" fmla="*/ 4405 h 152400"/>
              <a:gd name="connsiteX47" fmla="*/ 15386 w 152400"/>
              <a:gd name="connsiteY47" fmla="*/ 0 h 152400"/>
              <a:gd name="connsiteX48" fmla="*/ 137014 w 152400"/>
              <a:gd name="connsiteY48" fmla="*/ 0 h 152400"/>
              <a:gd name="connsiteX49" fmla="*/ 147995 w 152400"/>
              <a:gd name="connsiteY49" fmla="*/ 4405 h 152400"/>
              <a:gd name="connsiteX50" fmla="*/ 152400 w 152400"/>
              <a:gd name="connsiteY50" fmla="*/ 15386 h 152400"/>
              <a:gd name="connsiteX51" fmla="*/ 152400 w 152400"/>
              <a:gd name="connsiteY51" fmla="*/ 137014 h 152400"/>
              <a:gd name="connsiteX52" fmla="*/ 147995 w 152400"/>
              <a:gd name="connsiteY52" fmla="*/ 147995 h 152400"/>
              <a:gd name="connsiteX53" fmla="*/ 137014 w 152400"/>
              <a:gd name="connsiteY53" fmla="*/ 152400 h 152400"/>
              <a:gd name="connsiteX54" fmla="*/ 15386 w 152400"/>
              <a:gd name="connsiteY54" fmla="*/ 152400 h 152400"/>
              <a:gd name="connsiteX55" fmla="*/ 15386 w 152400"/>
              <a:gd name="connsiteY55" fmla="*/ 142875 h 152400"/>
              <a:gd name="connsiteX56" fmla="*/ 137014 w 152400"/>
              <a:gd name="connsiteY56" fmla="*/ 142875 h 152400"/>
              <a:gd name="connsiteX57" fmla="*/ 141043 w 152400"/>
              <a:gd name="connsiteY57" fmla="*/ 141043 h 152400"/>
              <a:gd name="connsiteX58" fmla="*/ 142875 w 152400"/>
              <a:gd name="connsiteY58" fmla="*/ 137014 h 152400"/>
              <a:gd name="connsiteX59" fmla="*/ 142875 w 152400"/>
              <a:gd name="connsiteY59" fmla="*/ 15386 h 152400"/>
              <a:gd name="connsiteX60" fmla="*/ 141043 w 152400"/>
              <a:gd name="connsiteY60" fmla="*/ 11357 h 152400"/>
              <a:gd name="connsiteX61" fmla="*/ 137014 w 152400"/>
              <a:gd name="connsiteY61" fmla="*/ 9525 h 152400"/>
              <a:gd name="connsiteX62" fmla="*/ 15386 w 152400"/>
              <a:gd name="connsiteY62" fmla="*/ 9525 h 152400"/>
              <a:gd name="connsiteX63" fmla="*/ 11357 w 152400"/>
              <a:gd name="connsiteY63" fmla="*/ 11357 h 152400"/>
              <a:gd name="connsiteX64" fmla="*/ 9525 w 152400"/>
              <a:gd name="connsiteY64" fmla="*/ 15386 h 152400"/>
              <a:gd name="connsiteX65" fmla="*/ 9525 w 152400"/>
              <a:gd name="connsiteY65" fmla="*/ 137014 h 152400"/>
              <a:gd name="connsiteX66" fmla="*/ 11357 w 152400"/>
              <a:gd name="connsiteY66" fmla="*/ 141043 h 152400"/>
              <a:gd name="connsiteX67" fmla="*/ 15386 w 152400"/>
              <a:gd name="connsiteY67" fmla="*/ 142875 h 152400"/>
              <a:gd name="connsiteX68" fmla="*/ 9525 w 152400"/>
              <a:gd name="connsiteY68" fmla="*/ 9525 h 152400"/>
              <a:gd name="connsiteX69" fmla="*/ 9525 w 152400"/>
              <a:gd name="connsiteY69" fmla="*/ 142875 h 152400"/>
              <a:gd name="connsiteX70" fmla="*/ 9525 w 152400"/>
              <a:gd name="connsiteY70" fmla="*/ 9525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52400" h="152400">
                <a:moveTo>
                  <a:pt x="39212" y="119429"/>
                </a:moveTo>
                <a:cubicBezTo>
                  <a:pt x="41291" y="119429"/>
                  <a:pt x="43030" y="118726"/>
                  <a:pt x="44429" y="117319"/>
                </a:cubicBezTo>
                <a:cubicBezTo>
                  <a:pt x="45827" y="115912"/>
                  <a:pt x="46526" y="114169"/>
                  <a:pt x="46526" y="112089"/>
                </a:cubicBezTo>
                <a:cubicBezTo>
                  <a:pt x="46526" y="110009"/>
                  <a:pt x="45823" y="108271"/>
                  <a:pt x="44416" y="106872"/>
                </a:cubicBezTo>
                <a:cubicBezTo>
                  <a:pt x="43009" y="105474"/>
                  <a:pt x="41266" y="104775"/>
                  <a:pt x="39186" y="104775"/>
                </a:cubicBezTo>
                <a:cubicBezTo>
                  <a:pt x="37106" y="104775"/>
                  <a:pt x="35368" y="105478"/>
                  <a:pt x="33969" y="106885"/>
                </a:cubicBezTo>
                <a:cubicBezTo>
                  <a:pt x="32571" y="108292"/>
                  <a:pt x="31872" y="110035"/>
                  <a:pt x="31872" y="112115"/>
                </a:cubicBezTo>
                <a:cubicBezTo>
                  <a:pt x="31872" y="114194"/>
                  <a:pt x="32575" y="115933"/>
                  <a:pt x="33982" y="117332"/>
                </a:cubicBezTo>
                <a:cubicBezTo>
                  <a:pt x="35389" y="118730"/>
                  <a:pt x="37132" y="119429"/>
                  <a:pt x="39212" y="119429"/>
                </a:cubicBezTo>
                <a:close/>
                <a:moveTo>
                  <a:pt x="39212" y="83527"/>
                </a:moveTo>
                <a:cubicBezTo>
                  <a:pt x="41291" y="83527"/>
                  <a:pt x="43030" y="82824"/>
                  <a:pt x="44429" y="81417"/>
                </a:cubicBezTo>
                <a:cubicBezTo>
                  <a:pt x="45827" y="80010"/>
                  <a:pt x="46526" y="78267"/>
                  <a:pt x="46526" y="76187"/>
                </a:cubicBezTo>
                <a:cubicBezTo>
                  <a:pt x="46526" y="74108"/>
                  <a:pt x="45823" y="72369"/>
                  <a:pt x="44416" y="70970"/>
                </a:cubicBezTo>
                <a:cubicBezTo>
                  <a:pt x="43009" y="69572"/>
                  <a:pt x="41266" y="68873"/>
                  <a:pt x="39186" y="68873"/>
                </a:cubicBezTo>
                <a:cubicBezTo>
                  <a:pt x="37106" y="68873"/>
                  <a:pt x="35368" y="69576"/>
                  <a:pt x="33969" y="70983"/>
                </a:cubicBezTo>
                <a:cubicBezTo>
                  <a:pt x="32571" y="72390"/>
                  <a:pt x="31872" y="74133"/>
                  <a:pt x="31872" y="76213"/>
                </a:cubicBezTo>
                <a:cubicBezTo>
                  <a:pt x="31872" y="78292"/>
                  <a:pt x="32575" y="80031"/>
                  <a:pt x="33982" y="81430"/>
                </a:cubicBezTo>
                <a:cubicBezTo>
                  <a:pt x="35389" y="82828"/>
                  <a:pt x="37132" y="83527"/>
                  <a:pt x="39212" y="83527"/>
                </a:cubicBezTo>
                <a:close/>
                <a:moveTo>
                  <a:pt x="39212" y="47625"/>
                </a:moveTo>
                <a:cubicBezTo>
                  <a:pt x="41291" y="47625"/>
                  <a:pt x="43030" y="46922"/>
                  <a:pt x="44429" y="45515"/>
                </a:cubicBezTo>
                <a:cubicBezTo>
                  <a:pt x="45827" y="44108"/>
                  <a:pt x="46526" y="42365"/>
                  <a:pt x="46526" y="40285"/>
                </a:cubicBezTo>
                <a:cubicBezTo>
                  <a:pt x="46526" y="38206"/>
                  <a:pt x="45823" y="36467"/>
                  <a:pt x="44416" y="35068"/>
                </a:cubicBezTo>
                <a:cubicBezTo>
                  <a:pt x="43009" y="33670"/>
                  <a:pt x="41266" y="32971"/>
                  <a:pt x="39186" y="32971"/>
                </a:cubicBezTo>
                <a:cubicBezTo>
                  <a:pt x="37106" y="32971"/>
                  <a:pt x="35368" y="33674"/>
                  <a:pt x="33969" y="35081"/>
                </a:cubicBezTo>
                <a:cubicBezTo>
                  <a:pt x="32571" y="36488"/>
                  <a:pt x="31872" y="38231"/>
                  <a:pt x="31872" y="40311"/>
                </a:cubicBezTo>
                <a:cubicBezTo>
                  <a:pt x="31872" y="42391"/>
                  <a:pt x="32575" y="44129"/>
                  <a:pt x="33982" y="45528"/>
                </a:cubicBezTo>
                <a:cubicBezTo>
                  <a:pt x="35389" y="46926"/>
                  <a:pt x="37132" y="47625"/>
                  <a:pt x="39212" y="47625"/>
                </a:cubicBezTo>
                <a:close/>
                <a:moveTo>
                  <a:pt x="68507" y="116864"/>
                </a:moveTo>
                <a:lnTo>
                  <a:pt x="119795" y="116864"/>
                </a:lnTo>
                <a:lnTo>
                  <a:pt x="119795" y="107339"/>
                </a:lnTo>
                <a:lnTo>
                  <a:pt x="68507" y="107339"/>
                </a:lnTo>
                <a:lnTo>
                  <a:pt x="68507" y="116864"/>
                </a:lnTo>
                <a:close/>
                <a:moveTo>
                  <a:pt x="68507" y="80963"/>
                </a:moveTo>
                <a:lnTo>
                  <a:pt x="119795" y="80963"/>
                </a:lnTo>
                <a:lnTo>
                  <a:pt x="119795" y="71438"/>
                </a:lnTo>
                <a:lnTo>
                  <a:pt x="68507" y="71438"/>
                </a:lnTo>
                <a:lnTo>
                  <a:pt x="68507" y="80963"/>
                </a:lnTo>
                <a:close/>
                <a:moveTo>
                  <a:pt x="68507" y="45061"/>
                </a:moveTo>
                <a:lnTo>
                  <a:pt x="119795" y="45061"/>
                </a:lnTo>
                <a:lnTo>
                  <a:pt x="119795" y="35536"/>
                </a:lnTo>
                <a:lnTo>
                  <a:pt x="68507" y="35536"/>
                </a:lnTo>
                <a:lnTo>
                  <a:pt x="68507" y="45061"/>
                </a:lnTo>
                <a:close/>
                <a:moveTo>
                  <a:pt x="15386" y="152400"/>
                </a:moveTo>
                <a:cubicBezTo>
                  <a:pt x="11003" y="152400"/>
                  <a:pt x="7342" y="150932"/>
                  <a:pt x="4405" y="147995"/>
                </a:cubicBezTo>
                <a:cubicBezTo>
                  <a:pt x="1468" y="145058"/>
                  <a:pt x="0" y="141397"/>
                  <a:pt x="0" y="137014"/>
                </a:cubicBezTo>
                <a:lnTo>
                  <a:pt x="0" y="15386"/>
                </a:lnTo>
                <a:cubicBezTo>
                  <a:pt x="0" y="11003"/>
                  <a:pt x="1468" y="7342"/>
                  <a:pt x="4405" y="4405"/>
                </a:cubicBezTo>
                <a:cubicBezTo>
                  <a:pt x="7342" y="1468"/>
                  <a:pt x="11003" y="0"/>
                  <a:pt x="15386" y="0"/>
                </a:cubicBezTo>
                <a:lnTo>
                  <a:pt x="137014" y="0"/>
                </a:lnTo>
                <a:cubicBezTo>
                  <a:pt x="141397" y="0"/>
                  <a:pt x="145058" y="1468"/>
                  <a:pt x="147995" y="4405"/>
                </a:cubicBezTo>
                <a:cubicBezTo>
                  <a:pt x="150932" y="7342"/>
                  <a:pt x="152400" y="11003"/>
                  <a:pt x="152400" y="15386"/>
                </a:cubicBezTo>
                <a:lnTo>
                  <a:pt x="152400" y="137014"/>
                </a:lnTo>
                <a:cubicBezTo>
                  <a:pt x="152400" y="141397"/>
                  <a:pt x="150932" y="145058"/>
                  <a:pt x="147995" y="147995"/>
                </a:cubicBezTo>
                <a:cubicBezTo>
                  <a:pt x="145058" y="150932"/>
                  <a:pt x="141397" y="152400"/>
                  <a:pt x="137014" y="152400"/>
                </a:cubicBezTo>
                <a:lnTo>
                  <a:pt x="15386" y="152400"/>
                </a:lnTo>
                <a:close/>
                <a:moveTo>
                  <a:pt x="15386" y="142875"/>
                </a:moveTo>
                <a:lnTo>
                  <a:pt x="137014" y="142875"/>
                </a:lnTo>
                <a:cubicBezTo>
                  <a:pt x="138479" y="142875"/>
                  <a:pt x="139822" y="142264"/>
                  <a:pt x="141043" y="141043"/>
                </a:cubicBezTo>
                <a:cubicBezTo>
                  <a:pt x="142264" y="139822"/>
                  <a:pt x="142875" y="138479"/>
                  <a:pt x="142875" y="137014"/>
                </a:cubicBezTo>
                <a:lnTo>
                  <a:pt x="142875" y="15386"/>
                </a:lnTo>
                <a:cubicBezTo>
                  <a:pt x="142875" y="13921"/>
                  <a:pt x="142264" y="12578"/>
                  <a:pt x="141043" y="11357"/>
                </a:cubicBezTo>
                <a:cubicBezTo>
                  <a:pt x="139822" y="10136"/>
                  <a:pt x="138479" y="9525"/>
                  <a:pt x="137014" y="9525"/>
                </a:cubicBezTo>
                <a:lnTo>
                  <a:pt x="15386" y="9525"/>
                </a:lnTo>
                <a:cubicBezTo>
                  <a:pt x="13921" y="9525"/>
                  <a:pt x="12578" y="10136"/>
                  <a:pt x="11357" y="11357"/>
                </a:cubicBezTo>
                <a:cubicBezTo>
                  <a:pt x="10136" y="12578"/>
                  <a:pt x="9525" y="13921"/>
                  <a:pt x="9525" y="15386"/>
                </a:cubicBezTo>
                <a:lnTo>
                  <a:pt x="9525" y="137014"/>
                </a:lnTo>
                <a:cubicBezTo>
                  <a:pt x="9525" y="138479"/>
                  <a:pt x="10136" y="139822"/>
                  <a:pt x="11357" y="141043"/>
                </a:cubicBezTo>
                <a:cubicBezTo>
                  <a:pt x="12578" y="142264"/>
                  <a:pt x="13921" y="142875"/>
                  <a:pt x="15386" y="142875"/>
                </a:cubicBezTo>
                <a:close/>
                <a:moveTo>
                  <a:pt x="9525" y="9525"/>
                </a:moveTo>
                <a:lnTo>
                  <a:pt x="9525" y="142875"/>
                </a:lnTo>
                <a:lnTo>
                  <a:pt x="9525" y="9525"/>
                </a:lnTo>
                <a:close/>
              </a:path>
            </a:pathLst>
          </a:custGeom>
          <a:solidFill>
            <a:schemeClr val="bg1"/>
          </a:solidFill>
          <a:ln w="238" cap="flat">
            <a:noFill/>
            <a:prstDash val="solid"/>
            <a:miter/>
          </a:ln>
        </p:spPr>
        <p:txBody>
          <a:bodyPr rtlCol="0" anchor="ctr"/>
          <a:lstStyle/>
          <a:p>
            <a:endParaRPr lang="en-RO"/>
          </a:p>
        </p:txBody>
      </p:sp>
      <p:sp>
        <p:nvSpPr>
          <p:cNvPr id="4" name="TextBox 3">
            <a:extLst>
              <a:ext uri="{FF2B5EF4-FFF2-40B4-BE49-F238E27FC236}">
                <a16:creationId xmlns:a16="http://schemas.microsoft.com/office/drawing/2014/main" id="{DB6DC329-B48D-184B-8C1C-FB7CB1D51A71}"/>
              </a:ext>
            </a:extLst>
          </p:cNvPr>
          <p:cNvSpPr txBox="1"/>
          <p:nvPr/>
        </p:nvSpPr>
        <p:spPr>
          <a:xfrm>
            <a:off x="431799" y="1398494"/>
            <a:ext cx="5148119" cy="4983257"/>
          </a:xfrm>
          <a:prstGeom prst="rect">
            <a:avLst/>
          </a:prstGeom>
          <a:noFill/>
        </p:spPr>
        <p:txBody>
          <a:bodyPr wrap="square" lIns="0" tIns="0" rIns="0" bIns="0" rtlCol="0" anchor="ctr" anchorCtr="0">
            <a:noAutofit/>
          </a:bodyPr>
          <a:lstStyle/>
          <a:p>
            <a:pPr marL="342900" indent="-342900">
              <a:spcAft>
                <a:spcPts val="1200"/>
              </a:spcAft>
              <a:buFont typeface="Arial" panose="020B0604020202020204" pitchFamily="34" charset="0"/>
              <a:buChar char="•"/>
            </a:pPr>
            <a:r>
              <a:rPr lang="en-GB" sz="1600" b="1" i="1" dirty="0" err="1">
                <a:solidFill>
                  <a:schemeClr val="tx1"/>
                </a:solidFill>
              </a:rPr>
              <a:t>Zoonosis</a:t>
            </a:r>
            <a:r>
              <a:rPr lang="en-GB" sz="1600" b="1" dirty="0" err="1">
                <a:solidFill>
                  <a:schemeClr val="tx1"/>
                </a:solidFill>
              </a:rPr>
              <a:t> in Ancient Greek</a:t>
            </a:r>
          </a:p>
          <a:p>
            <a:pPr marL="533400" indent="-171450">
              <a:spcAft>
                <a:spcPts val="1200"/>
              </a:spcAft>
            </a:pPr>
            <a:r>
              <a:rPr lang="en-GB" sz="1600" dirty="0" err="1">
                <a:solidFill>
                  <a:schemeClr val="tx1"/>
                </a:solidFill>
              </a:rPr>
              <a:t>– </a:t>
            </a:r>
            <a:r>
              <a:rPr lang="en-GB" sz="1600" i="1" dirty="0" err="1">
                <a:solidFill>
                  <a:schemeClr val="tx1"/>
                </a:solidFill>
              </a:rPr>
              <a:t>zoon</a:t>
            </a:r>
            <a:r>
              <a:rPr lang="en-GB" sz="1600" dirty="0" err="1">
                <a:solidFill>
                  <a:schemeClr val="tx1"/>
                </a:solidFill>
              </a:rPr>
              <a:t> (animal) + </a:t>
            </a:r>
            <a:r>
              <a:rPr lang="en-GB" sz="1600" i="1" dirty="0" err="1">
                <a:solidFill>
                  <a:schemeClr val="tx1"/>
                </a:solidFill>
              </a:rPr>
              <a:t>nosos</a:t>
            </a:r>
            <a:r>
              <a:rPr lang="en-GB" sz="1600" dirty="0" err="1">
                <a:solidFill>
                  <a:schemeClr val="tx1"/>
                </a:solidFill>
              </a:rPr>
              <a:t> (diseases)</a:t>
            </a:r>
          </a:p>
          <a:p>
            <a:pPr marL="533400" indent="-171450">
              <a:spcAft>
                <a:spcPts val="1200"/>
              </a:spcAft>
            </a:pPr>
            <a:r>
              <a:rPr lang="en-GB" sz="1600" dirty="0" err="1">
                <a:solidFill>
                  <a:schemeClr val="tx1"/>
                </a:solidFill>
              </a:rPr>
              <a:t>– </a:t>
            </a:r>
            <a:r>
              <a:rPr lang="en-GB" sz="1600" u="sng" dirty="0" err="1">
                <a:solidFill>
                  <a:schemeClr val="tx1"/>
                </a:solidFill>
              </a:rPr>
              <a:t>Only</a:t>
            </a:r>
            <a:r>
              <a:rPr lang="en-GB" sz="1600" dirty="0" err="1">
                <a:solidFill>
                  <a:schemeClr val="tx1"/>
                </a:solidFill>
              </a:rPr>
              <a:t> diseases in animals</a:t>
            </a:r>
          </a:p>
          <a:p>
            <a:pPr marL="342900" indent="-342900">
              <a:spcAft>
                <a:spcPts val="1200"/>
              </a:spcAft>
              <a:buFont typeface="Arial" panose="020B0604020202020204" pitchFamily="34" charset="0"/>
              <a:buChar char="•"/>
            </a:pPr>
            <a:endParaRPr lang="en-GB" sz="1600" dirty="0" err="1">
              <a:solidFill>
                <a:schemeClr val="tx1"/>
              </a:solidFill>
            </a:endParaRPr>
          </a:p>
          <a:p>
            <a:pPr marL="342900" indent="-342900">
              <a:spcAft>
                <a:spcPts val="1200"/>
              </a:spcAft>
              <a:buFont typeface="Arial" panose="020B0604020202020204" pitchFamily="34" charset="0"/>
              <a:buChar char="•"/>
            </a:pPr>
            <a:r>
              <a:rPr lang="en-GB" sz="1600" b="1" dirty="0" err="1">
                <a:solidFill>
                  <a:schemeClr val="tx1"/>
                </a:solidFill>
              </a:rPr>
              <a:t>1855, Zoonosis: Infections caused by animal poisons (Virchow)</a:t>
            </a:r>
          </a:p>
          <a:p>
            <a:pPr marL="533400" indent="-171450">
              <a:spcAft>
                <a:spcPts val="1200"/>
              </a:spcAft>
            </a:pPr>
            <a:r>
              <a:rPr lang="en-GB" sz="1600" dirty="0" err="1">
                <a:solidFill>
                  <a:schemeClr val="tx1"/>
                </a:solidFill>
              </a:rPr>
              <a:t>– Diseases in animals </a:t>
            </a:r>
            <a:r>
              <a:rPr lang="en-GB" sz="1600" b="1" dirty="0" err="1">
                <a:solidFill>
                  <a:schemeClr val="tx1"/>
                </a:solidFill>
              </a:rPr>
              <a:t>and</a:t>
            </a:r>
          </a:p>
          <a:p>
            <a:pPr marL="533400" indent="-171450">
              <a:spcAft>
                <a:spcPts val="1200"/>
              </a:spcAft>
            </a:pPr>
            <a:r>
              <a:rPr lang="en-GB" sz="1600" dirty="0" err="1">
                <a:solidFill>
                  <a:schemeClr val="tx1"/>
                </a:solidFill>
              </a:rPr>
              <a:t>– Human diseases stemming from animals, through a vector or contact</a:t>
            </a:r>
          </a:p>
          <a:p>
            <a:pPr marL="342900" indent="-342900">
              <a:spcAft>
                <a:spcPts val="1200"/>
              </a:spcAft>
              <a:buFont typeface="Arial" panose="020B0604020202020204" pitchFamily="34" charset="0"/>
              <a:buChar char="•"/>
            </a:pPr>
            <a:endParaRPr lang="en-GB" sz="1600" dirty="0" err="1">
              <a:solidFill>
                <a:schemeClr val="tx1"/>
              </a:solidFill>
            </a:endParaRPr>
          </a:p>
          <a:p>
            <a:pPr marL="342900" indent="-342900">
              <a:spcAft>
                <a:spcPts val="1200"/>
              </a:spcAft>
              <a:buFont typeface="Arial" panose="020B0604020202020204" pitchFamily="34" charset="0"/>
              <a:buChar char="•"/>
            </a:pPr>
            <a:r>
              <a:rPr lang="en-GB" sz="1600" dirty="0" err="1">
                <a:solidFill>
                  <a:schemeClr val="tx1"/>
                </a:solidFill>
              </a:rPr>
              <a:t>WHO [1956]: </a:t>
            </a:r>
            <a:r>
              <a:rPr lang="en-GB" sz="1600" i="1" dirty="0" err="1">
                <a:solidFill>
                  <a:schemeClr val="tx1"/>
                </a:solidFill>
              </a:rPr>
              <a:t>Diseases and infections transmitted naturally between vertebrate animals and human beings, with or without an intermediary host</a:t>
            </a:r>
          </a:p>
        </p:txBody>
      </p:sp>
    </p:spTree>
    <p:extLst>
      <p:ext uri="{BB962C8B-B14F-4D97-AF65-F5344CB8AC3E}">
        <p14:creationId xmlns:p14="http://schemas.microsoft.com/office/powerpoint/2010/main" val="3667199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9250BC-F89A-7143-B2D5-1B37DCA79789}"/>
              </a:ext>
            </a:extLst>
          </p:cNvPr>
          <p:cNvSpPr txBox="1"/>
          <p:nvPr/>
        </p:nvSpPr>
        <p:spPr>
          <a:xfrm>
            <a:off x="431800" y="379681"/>
            <a:ext cx="5323541" cy="492443"/>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Emerging zoonosis</a:t>
            </a:r>
          </a:p>
        </p:txBody>
      </p:sp>
      <p:sp>
        <p:nvSpPr>
          <p:cNvPr id="3" name="TextBox 2">
            <a:extLst>
              <a:ext uri="{FF2B5EF4-FFF2-40B4-BE49-F238E27FC236}">
                <a16:creationId xmlns:a16="http://schemas.microsoft.com/office/drawing/2014/main" id="{A46616A1-6598-8F40-88A8-6D53A2BEE8F8}"/>
              </a:ext>
            </a:extLst>
          </p:cNvPr>
          <p:cNvSpPr txBox="1"/>
          <p:nvPr/>
        </p:nvSpPr>
        <p:spPr>
          <a:xfrm>
            <a:off x="431800" y="6073972"/>
            <a:ext cx="4990054" cy="307777"/>
          </a:xfrm>
          <a:prstGeom prst="rect">
            <a:avLst/>
          </a:prstGeom>
          <a:noFill/>
        </p:spPr>
        <p:txBody>
          <a:bodyPr wrap="square" lIns="0" tIns="0" rIns="0" bIns="0" rtlCol="0">
            <a:spAutoFit/>
          </a:bodyPr>
          <a:lstStyle/>
          <a:p>
            <a:r>
              <a:rPr lang="en-GB" sz="1000" dirty="0">
                <a:solidFill>
                  <a:schemeClr val="tx1"/>
                </a:solidFill>
              </a:rPr>
              <a:t>Taylor et al. Risk factors for the emergence of diseases.  2001, Philosophical Transactions, The Royal Society, London</a:t>
            </a:r>
          </a:p>
        </p:txBody>
      </p:sp>
      <p:grpSp>
        <p:nvGrpSpPr>
          <p:cNvPr id="4" name="Graphic 49">
            <a:extLst>
              <a:ext uri="{FF2B5EF4-FFF2-40B4-BE49-F238E27FC236}">
                <a16:creationId xmlns:a16="http://schemas.microsoft.com/office/drawing/2014/main" id="{4E3E7523-5AE7-BB49-9A4A-EC09E6C6C2B1}"/>
              </a:ext>
            </a:extLst>
          </p:cNvPr>
          <p:cNvGrpSpPr>
            <a:grpSpLocks noChangeAspect="1"/>
          </p:cNvGrpSpPr>
          <p:nvPr/>
        </p:nvGrpSpPr>
        <p:grpSpPr>
          <a:xfrm>
            <a:off x="7134817" y="1668181"/>
            <a:ext cx="1440000" cy="1238305"/>
            <a:chOff x="2622550" y="1752600"/>
            <a:chExt cx="3898900" cy="3352800"/>
          </a:xfrm>
          <a:solidFill>
            <a:schemeClr val="bg1"/>
          </a:solidFill>
        </p:grpSpPr>
        <p:sp>
          <p:nvSpPr>
            <p:cNvPr id="5" name="Freeform 4">
              <a:extLst>
                <a:ext uri="{FF2B5EF4-FFF2-40B4-BE49-F238E27FC236}">
                  <a16:creationId xmlns:a16="http://schemas.microsoft.com/office/drawing/2014/main" id="{3DB46891-01B4-C743-A366-211F1349EB1A}"/>
                </a:ext>
              </a:extLst>
            </p:cNvPr>
            <p:cNvSpPr/>
            <p:nvPr/>
          </p:nvSpPr>
          <p:spPr>
            <a:xfrm>
              <a:off x="5646884" y="2788719"/>
              <a:ext cx="870857" cy="1059480"/>
            </a:xfrm>
            <a:custGeom>
              <a:avLst/>
              <a:gdLst>
                <a:gd name="connsiteX0" fmla="*/ 871037 w 870857"/>
                <a:gd name="connsiteY0" fmla="*/ 510693 h 1059480"/>
                <a:gd name="connsiteX1" fmla="*/ 814551 w 870857"/>
                <a:gd name="connsiteY1" fmla="*/ 718338 h 1059480"/>
                <a:gd name="connsiteX2" fmla="*/ 554370 w 870857"/>
                <a:gd name="connsiteY2" fmla="*/ 1014661 h 1059480"/>
                <a:gd name="connsiteX3" fmla="*/ 53029 w 870857"/>
                <a:gd name="connsiteY3" fmla="*/ 849116 h 1059480"/>
                <a:gd name="connsiteX4" fmla="*/ 283064 w 870857"/>
                <a:gd name="connsiteY4" fmla="*/ 62637 h 1059480"/>
                <a:gd name="connsiteX5" fmla="*/ 848500 w 870857"/>
                <a:gd name="connsiteY5" fmla="*/ 293332 h 1059480"/>
                <a:gd name="connsiteX6" fmla="*/ 871037 w 870857"/>
                <a:gd name="connsiteY6" fmla="*/ 388582 h 1059480"/>
                <a:gd name="connsiteX7" fmla="*/ 228194 w 870857"/>
                <a:gd name="connsiteY7" fmla="*/ 602038 h 1059480"/>
                <a:gd name="connsiteX8" fmla="*/ 218685 w 870857"/>
                <a:gd name="connsiteY8" fmla="*/ 605562 h 1059480"/>
                <a:gd name="connsiteX9" fmla="*/ 268705 w 870857"/>
                <a:gd name="connsiteY9" fmla="*/ 762343 h 1059480"/>
                <a:gd name="connsiteX10" fmla="*/ 426658 w 870857"/>
                <a:gd name="connsiteY10" fmla="*/ 820827 h 1059480"/>
                <a:gd name="connsiteX11" fmla="*/ 506252 w 870857"/>
                <a:gd name="connsiteY11" fmla="*/ 770916 h 1059480"/>
                <a:gd name="connsiteX12" fmla="*/ 641287 w 870857"/>
                <a:gd name="connsiteY12" fmla="*/ 436207 h 1059480"/>
                <a:gd name="connsiteX13" fmla="*/ 627594 w 870857"/>
                <a:gd name="connsiteY13" fmla="*/ 354102 h 1059480"/>
                <a:gd name="connsiteX14" fmla="*/ 368079 w 870857"/>
                <a:gd name="connsiteY14" fmla="*/ 283903 h 1059480"/>
                <a:gd name="connsiteX15" fmla="*/ 228194 w 870857"/>
                <a:gd name="connsiteY15" fmla="*/ 602038 h 1059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0857" h="1059480">
                  <a:moveTo>
                    <a:pt x="871037" y="510693"/>
                  </a:moveTo>
                  <a:cubicBezTo>
                    <a:pt x="852684" y="580035"/>
                    <a:pt x="840797" y="651663"/>
                    <a:pt x="814551" y="718338"/>
                  </a:cubicBezTo>
                  <a:cubicBezTo>
                    <a:pt x="763675" y="846830"/>
                    <a:pt x="679135" y="949319"/>
                    <a:pt x="554370" y="1014661"/>
                  </a:cubicBezTo>
                  <a:cubicBezTo>
                    <a:pt x="363705" y="1114483"/>
                    <a:pt x="147744" y="1043236"/>
                    <a:pt x="53029" y="849116"/>
                  </a:cubicBezTo>
                  <a:cubicBezTo>
                    <a:pt x="-73543" y="589655"/>
                    <a:pt x="36673" y="212751"/>
                    <a:pt x="283064" y="62637"/>
                  </a:cubicBezTo>
                  <a:cubicBezTo>
                    <a:pt x="513955" y="-78047"/>
                    <a:pt x="772614" y="27299"/>
                    <a:pt x="848500" y="293332"/>
                  </a:cubicBezTo>
                  <a:cubicBezTo>
                    <a:pt x="857439" y="324765"/>
                    <a:pt x="863620" y="357055"/>
                    <a:pt x="871037" y="388582"/>
                  </a:cubicBezTo>
                  <a:close/>
                  <a:moveTo>
                    <a:pt x="228194" y="602038"/>
                  </a:moveTo>
                  <a:lnTo>
                    <a:pt x="218685" y="605562"/>
                  </a:lnTo>
                  <a:cubicBezTo>
                    <a:pt x="234851" y="658045"/>
                    <a:pt x="245311" y="713290"/>
                    <a:pt x="268705" y="762343"/>
                  </a:cubicBezTo>
                  <a:cubicBezTo>
                    <a:pt x="298564" y="825018"/>
                    <a:pt x="362088" y="846259"/>
                    <a:pt x="426658" y="820827"/>
                  </a:cubicBezTo>
                  <a:cubicBezTo>
                    <a:pt x="456047" y="809272"/>
                    <a:pt x="483036" y="792348"/>
                    <a:pt x="506252" y="770916"/>
                  </a:cubicBezTo>
                  <a:cubicBezTo>
                    <a:pt x="602203" y="680619"/>
                    <a:pt x="643950" y="566700"/>
                    <a:pt x="641287" y="436207"/>
                  </a:cubicBezTo>
                  <a:cubicBezTo>
                    <a:pt x="640377" y="408352"/>
                    <a:pt x="635772" y="380741"/>
                    <a:pt x="627594" y="354102"/>
                  </a:cubicBezTo>
                  <a:cubicBezTo>
                    <a:pt x="587654" y="218275"/>
                    <a:pt x="471828" y="187129"/>
                    <a:pt x="368079" y="283903"/>
                  </a:cubicBezTo>
                  <a:cubicBezTo>
                    <a:pt x="275742" y="369818"/>
                    <a:pt x="232188" y="477451"/>
                    <a:pt x="228194" y="602038"/>
                  </a:cubicBezTo>
                  <a:close/>
                </a:path>
              </a:pathLst>
            </a:custGeom>
            <a:grpFill/>
            <a:ln w="9502" cap="flat">
              <a:noFill/>
              <a:prstDash val="solid"/>
              <a:miter/>
            </a:ln>
          </p:spPr>
          <p:txBody>
            <a:bodyPr rtlCol="0" anchor="ctr"/>
            <a:lstStyle/>
            <a:p>
              <a:endParaRPr lang="en-RO"/>
            </a:p>
          </p:txBody>
        </p:sp>
        <p:sp>
          <p:nvSpPr>
            <p:cNvPr id="6" name="Freeform 5">
              <a:extLst>
                <a:ext uri="{FF2B5EF4-FFF2-40B4-BE49-F238E27FC236}">
                  <a16:creationId xmlns:a16="http://schemas.microsoft.com/office/drawing/2014/main" id="{527F5239-1DA4-0E44-B16F-CC76C0BDC640}"/>
                </a:ext>
              </a:extLst>
            </p:cNvPr>
            <p:cNvSpPr/>
            <p:nvPr/>
          </p:nvSpPr>
          <p:spPr>
            <a:xfrm>
              <a:off x="3261875" y="3204770"/>
              <a:ext cx="2626812" cy="1900264"/>
            </a:xfrm>
            <a:custGeom>
              <a:avLst/>
              <a:gdLst>
                <a:gd name="connsiteX0" fmla="*/ 2616437 w 2626812"/>
                <a:gd name="connsiteY0" fmla="*/ 1415664 h 1900264"/>
                <a:gd name="connsiteX1" fmla="*/ 2530851 w 2626812"/>
                <a:gd name="connsiteY1" fmla="*/ 1739514 h 1900264"/>
                <a:gd name="connsiteX2" fmla="*/ 2178999 w 2626812"/>
                <a:gd name="connsiteY2" fmla="*/ 1898391 h 1900264"/>
                <a:gd name="connsiteX3" fmla="*/ 1703523 w 2626812"/>
                <a:gd name="connsiteY3" fmla="*/ 1851528 h 1900264"/>
                <a:gd name="connsiteX4" fmla="*/ 1407682 w 2626812"/>
                <a:gd name="connsiteY4" fmla="*/ 1802284 h 1900264"/>
                <a:gd name="connsiteX5" fmla="*/ 989264 w 2626812"/>
                <a:gd name="connsiteY5" fmla="*/ 1835050 h 1900264"/>
                <a:gd name="connsiteX6" fmla="*/ 507797 w 2626812"/>
                <a:gd name="connsiteY6" fmla="*/ 1898010 h 1900264"/>
                <a:gd name="connsiteX7" fmla="*/ 282707 w 2626812"/>
                <a:gd name="connsiteY7" fmla="*/ 1872959 h 1900264"/>
                <a:gd name="connsiteX8" fmla="*/ 655 w 2626812"/>
                <a:gd name="connsiteY8" fmla="*/ 1488530 h 1900264"/>
                <a:gd name="connsiteX9" fmla="*/ 105260 w 2626812"/>
                <a:gd name="connsiteY9" fmla="*/ 947129 h 1900264"/>
                <a:gd name="connsiteX10" fmla="*/ 567992 w 2626812"/>
                <a:gd name="connsiteY10" fmla="*/ 296286 h 1900264"/>
                <a:gd name="connsiteX11" fmla="*/ 1386476 w 2626812"/>
                <a:gd name="connsiteY11" fmla="*/ 3011 h 1900264"/>
                <a:gd name="connsiteX12" fmla="*/ 1938028 w 2626812"/>
                <a:gd name="connsiteY12" fmla="*/ 209894 h 1900264"/>
                <a:gd name="connsiteX13" fmla="*/ 2556146 w 2626812"/>
                <a:gd name="connsiteY13" fmla="*/ 1075908 h 1900264"/>
                <a:gd name="connsiteX14" fmla="*/ 2626992 w 2626812"/>
                <a:gd name="connsiteY14" fmla="*/ 1413378 h 1900264"/>
                <a:gd name="connsiteX15" fmla="*/ 1308403 w 2626812"/>
                <a:gd name="connsiteY15" fmla="*/ 229325 h 1900264"/>
                <a:gd name="connsiteX16" fmla="*/ 799834 w 2626812"/>
                <a:gd name="connsiteY16" fmla="*/ 404204 h 1900264"/>
                <a:gd name="connsiteX17" fmla="*/ 279379 w 2626812"/>
                <a:gd name="connsiteY17" fmla="*/ 1139820 h 1900264"/>
                <a:gd name="connsiteX18" fmla="*/ 228788 w 2626812"/>
                <a:gd name="connsiteY18" fmla="*/ 1476815 h 1900264"/>
                <a:gd name="connsiteX19" fmla="*/ 399959 w 2626812"/>
                <a:gd name="connsiteY19" fmla="*/ 1665696 h 1900264"/>
                <a:gd name="connsiteX20" fmla="*/ 495055 w 2626812"/>
                <a:gd name="connsiteY20" fmla="*/ 1670934 h 1900264"/>
                <a:gd name="connsiteX21" fmla="*/ 968818 w 2626812"/>
                <a:gd name="connsiteY21" fmla="*/ 1606831 h 1900264"/>
                <a:gd name="connsiteX22" fmla="*/ 1429269 w 2626812"/>
                <a:gd name="connsiteY22" fmla="*/ 1574637 h 1900264"/>
                <a:gd name="connsiteX23" fmla="*/ 1852442 w 2626812"/>
                <a:gd name="connsiteY23" fmla="*/ 1645503 h 1900264"/>
                <a:gd name="connsiteX24" fmla="*/ 2211522 w 2626812"/>
                <a:gd name="connsiteY24" fmla="*/ 1665791 h 1900264"/>
                <a:gd name="connsiteX25" fmla="*/ 2388303 w 2626812"/>
                <a:gd name="connsiteY25" fmla="*/ 1465290 h 1900264"/>
                <a:gd name="connsiteX26" fmla="*/ 2369284 w 2626812"/>
                <a:gd name="connsiteY26" fmla="*/ 1265265 h 1900264"/>
                <a:gd name="connsiteX27" fmla="*/ 1804895 w 2626812"/>
                <a:gd name="connsiteY27" fmla="*/ 395441 h 1900264"/>
                <a:gd name="connsiteX28" fmla="*/ 1308403 w 2626812"/>
                <a:gd name="connsiteY28" fmla="*/ 229325 h 190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26812" h="1900264">
                  <a:moveTo>
                    <a:pt x="2616437" y="1415664"/>
                  </a:moveTo>
                  <a:cubicBezTo>
                    <a:pt x="2620621" y="1532155"/>
                    <a:pt x="2605215" y="1644264"/>
                    <a:pt x="2530851" y="1739514"/>
                  </a:cubicBezTo>
                  <a:cubicBezTo>
                    <a:pt x="2441652" y="1853814"/>
                    <a:pt x="2316031" y="1889724"/>
                    <a:pt x="2178999" y="1898391"/>
                  </a:cubicBezTo>
                  <a:cubicBezTo>
                    <a:pt x="2018098" y="1908488"/>
                    <a:pt x="1861001" y="1878770"/>
                    <a:pt x="1703523" y="1851528"/>
                  </a:cubicBezTo>
                  <a:cubicBezTo>
                    <a:pt x="1605005" y="1834574"/>
                    <a:pt x="1506486" y="1817429"/>
                    <a:pt x="1407682" y="1802284"/>
                  </a:cubicBezTo>
                  <a:cubicBezTo>
                    <a:pt x="1265801" y="1780472"/>
                    <a:pt x="1128008" y="1814476"/>
                    <a:pt x="989264" y="1835050"/>
                  </a:cubicBezTo>
                  <a:cubicBezTo>
                    <a:pt x="829124" y="1858767"/>
                    <a:pt x="668888" y="1884485"/>
                    <a:pt x="507797" y="1898010"/>
                  </a:cubicBezTo>
                  <a:cubicBezTo>
                    <a:pt x="433718" y="1904201"/>
                    <a:pt x="355075" y="1892391"/>
                    <a:pt x="282707" y="1872959"/>
                  </a:cubicBezTo>
                  <a:cubicBezTo>
                    <a:pt x="108968" y="1826287"/>
                    <a:pt x="6170" y="1681316"/>
                    <a:pt x="655" y="1488530"/>
                  </a:cubicBezTo>
                  <a:cubicBezTo>
                    <a:pt x="-4670" y="1300507"/>
                    <a:pt x="35079" y="1120580"/>
                    <a:pt x="105260" y="947129"/>
                  </a:cubicBezTo>
                  <a:cubicBezTo>
                    <a:pt x="207297" y="693383"/>
                    <a:pt x="360115" y="473737"/>
                    <a:pt x="567992" y="296286"/>
                  </a:cubicBezTo>
                  <a:cubicBezTo>
                    <a:pt x="802877" y="95404"/>
                    <a:pt x="1070475" y="-19849"/>
                    <a:pt x="1386476" y="3011"/>
                  </a:cubicBezTo>
                  <a:cubicBezTo>
                    <a:pt x="1590360" y="17775"/>
                    <a:pt x="1773323" y="92165"/>
                    <a:pt x="1938028" y="209894"/>
                  </a:cubicBezTo>
                  <a:cubicBezTo>
                    <a:pt x="2242332" y="427541"/>
                    <a:pt x="2446502" y="719672"/>
                    <a:pt x="2556146" y="1075908"/>
                  </a:cubicBezTo>
                  <a:cubicBezTo>
                    <a:pt x="2589905" y="1185254"/>
                    <a:pt x="2603694" y="1300698"/>
                    <a:pt x="2626992" y="1413378"/>
                  </a:cubicBezTo>
                  <a:close/>
                  <a:moveTo>
                    <a:pt x="1308403" y="229325"/>
                  </a:moveTo>
                  <a:cubicBezTo>
                    <a:pt x="1119164" y="229325"/>
                    <a:pt x="950655" y="294095"/>
                    <a:pt x="799834" y="404204"/>
                  </a:cubicBezTo>
                  <a:cubicBezTo>
                    <a:pt x="544599" y="590609"/>
                    <a:pt x="375900" y="840259"/>
                    <a:pt x="279379" y="1139820"/>
                  </a:cubicBezTo>
                  <a:cubicBezTo>
                    <a:pt x="243178" y="1248374"/>
                    <a:pt x="226061" y="1362398"/>
                    <a:pt x="228788" y="1476815"/>
                  </a:cubicBezTo>
                  <a:cubicBezTo>
                    <a:pt x="232402" y="1594544"/>
                    <a:pt x="283278" y="1650646"/>
                    <a:pt x="399959" y="1665696"/>
                  </a:cubicBezTo>
                  <a:cubicBezTo>
                    <a:pt x="431246" y="1669696"/>
                    <a:pt x="463673" y="1675221"/>
                    <a:pt x="495055" y="1670934"/>
                  </a:cubicBezTo>
                  <a:cubicBezTo>
                    <a:pt x="653198" y="1651313"/>
                    <a:pt x="811436" y="1631501"/>
                    <a:pt x="968818" y="1606831"/>
                  </a:cubicBezTo>
                  <a:cubicBezTo>
                    <a:pt x="1121636" y="1582828"/>
                    <a:pt x="1273789" y="1551300"/>
                    <a:pt x="1429269" y="1574637"/>
                  </a:cubicBezTo>
                  <a:cubicBezTo>
                    <a:pt x="1570675" y="1595973"/>
                    <a:pt x="1711226" y="1622833"/>
                    <a:pt x="1852442" y="1645503"/>
                  </a:cubicBezTo>
                  <a:cubicBezTo>
                    <a:pt x="1971311" y="1664553"/>
                    <a:pt x="2090180" y="1682364"/>
                    <a:pt x="2211522" y="1665791"/>
                  </a:cubicBezTo>
                  <a:cubicBezTo>
                    <a:pt x="2334099" y="1648932"/>
                    <a:pt x="2389445" y="1589591"/>
                    <a:pt x="2388303" y="1465290"/>
                  </a:cubicBezTo>
                  <a:cubicBezTo>
                    <a:pt x="2388737" y="1398142"/>
                    <a:pt x="2382365" y="1331123"/>
                    <a:pt x="2369284" y="1265265"/>
                  </a:cubicBezTo>
                  <a:cubicBezTo>
                    <a:pt x="2289880" y="904457"/>
                    <a:pt x="2103494" y="611849"/>
                    <a:pt x="1804895" y="395441"/>
                  </a:cubicBezTo>
                  <a:cubicBezTo>
                    <a:pt x="1657878" y="289333"/>
                    <a:pt x="1492317" y="228849"/>
                    <a:pt x="1308403" y="229325"/>
                  </a:cubicBezTo>
                  <a:close/>
                </a:path>
              </a:pathLst>
            </a:custGeom>
            <a:grpFill/>
            <a:ln w="9502" cap="flat">
              <a:noFill/>
              <a:prstDash val="solid"/>
              <a:miter/>
            </a:ln>
          </p:spPr>
          <p:txBody>
            <a:bodyPr rtlCol="0" anchor="ctr"/>
            <a:lstStyle/>
            <a:p>
              <a:endParaRPr lang="en-RO"/>
            </a:p>
          </p:txBody>
        </p:sp>
        <p:sp>
          <p:nvSpPr>
            <p:cNvPr id="7" name="Freeform 6">
              <a:extLst>
                <a:ext uri="{FF2B5EF4-FFF2-40B4-BE49-F238E27FC236}">
                  <a16:creationId xmlns:a16="http://schemas.microsoft.com/office/drawing/2014/main" id="{80A49D7E-6D82-424A-AB3C-75804AA91952}"/>
                </a:ext>
              </a:extLst>
            </p:cNvPr>
            <p:cNvSpPr/>
            <p:nvPr/>
          </p:nvSpPr>
          <p:spPr>
            <a:xfrm>
              <a:off x="3474937" y="1752971"/>
              <a:ext cx="1026123" cy="1405836"/>
            </a:xfrm>
            <a:custGeom>
              <a:avLst/>
              <a:gdLst>
                <a:gd name="connsiteX0" fmla="*/ 1026302 w 1026123"/>
                <a:gd name="connsiteY0" fmla="*/ 725386 h 1405836"/>
                <a:gd name="connsiteX1" fmla="*/ 832403 w 1026123"/>
                <a:gd name="connsiteY1" fmla="*/ 1253833 h 1405836"/>
                <a:gd name="connsiteX2" fmla="*/ 167878 w 1026123"/>
                <a:gd name="connsiteY2" fmla="*/ 1225734 h 1405836"/>
                <a:gd name="connsiteX3" fmla="*/ 3744 w 1026123"/>
                <a:gd name="connsiteY3" fmla="*/ 620611 h 1405836"/>
                <a:gd name="connsiteX4" fmla="*/ 164645 w 1026123"/>
                <a:gd name="connsiteY4" fmla="*/ 185033 h 1405836"/>
                <a:gd name="connsiteX5" fmla="*/ 556247 w 1026123"/>
                <a:gd name="connsiteY5" fmla="*/ 2724 h 1405836"/>
                <a:gd name="connsiteX6" fmla="*/ 896592 w 1026123"/>
                <a:gd name="connsiteY6" fmla="*/ 233801 h 1405836"/>
                <a:gd name="connsiteX7" fmla="*/ 1026302 w 1026123"/>
                <a:gd name="connsiteY7" fmla="*/ 725386 h 1405836"/>
                <a:gd name="connsiteX8" fmla="*/ 227503 w 1026123"/>
                <a:gd name="connsiteY8" fmla="*/ 704336 h 1405836"/>
                <a:gd name="connsiteX9" fmla="*/ 348369 w 1026123"/>
                <a:gd name="connsiteY9" fmla="*/ 1085336 h 1405836"/>
                <a:gd name="connsiteX10" fmla="*/ 556342 w 1026123"/>
                <a:gd name="connsiteY10" fmla="*/ 1171061 h 1405836"/>
                <a:gd name="connsiteX11" fmla="*/ 706402 w 1026123"/>
                <a:gd name="connsiteY11" fmla="*/ 1043902 h 1405836"/>
                <a:gd name="connsiteX12" fmla="*/ 796552 w 1026123"/>
                <a:gd name="connsiteY12" fmla="*/ 710527 h 1405836"/>
                <a:gd name="connsiteX13" fmla="*/ 701457 w 1026123"/>
                <a:gd name="connsiteY13" fmla="*/ 356387 h 1405836"/>
                <a:gd name="connsiteX14" fmla="*/ 583824 w 1026123"/>
                <a:gd name="connsiteY14" fmla="*/ 246469 h 1405836"/>
                <a:gd name="connsiteX15" fmla="*/ 346086 w 1026123"/>
                <a:gd name="connsiteY15" fmla="*/ 322669 h 1405836"/>
                <a:gd name="connsiteX16" fmla="*/ 227693 w 1026123"/>
                <a:gd name="connsiteY16" fmla="*/ 704336 h 140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6123" h="1405836">
                  <a:moveTo>
                    <a:pt x="1026302" y="725386"/>
                  </a:moveTo>
                  <a:cubicBezTo>
                    <a:pt x="1020311" y="907694"/>
                    <a:pt x="974190" y="1098480"/>
                    <a:pt x="832403" y="1253833"/>
                  </a:cubicBezTo>
                  <a:cubicBezTo>
                    <a:pt x="637648" y="1467288"/>
                    <a:pt x="346086" y="1454525"/>
                    <a:pt x="167878" y="1225734"/>
                  </a:cubicBezTo>
                  <a:cubicBezTo>
                    <a:pt x="28944" y="1047331"/>
                    <a:pt x="-13278" y="840924"/>
                    <a:pt x="3744" y="620611"/>
                  </a:cubicBezTo>
                  <a:cubicBezTo>
                    <a:pt x="15916" y="460781"/>
                    <a:pt x="63274" y="311906"/>
                    <a:pt x="164645" y="185033"/>
                  </a:cubicBezTo>
                  <a:cubicBezTo>
                    <a:pt x="264495" y="59874"/>
                    <a:pt x="391257" y="-14992"/>
                    <a:pt x="556247" y="2724"/>
                  </a:cubicBezTo>
                  <a:cubicBezTo>
                    <a:pt x="708399" y="19488"/>
                    <a:pt x="815666" y="109690"/>
                    <a:pt x="896592" y="233801"/>
                  </a:cubicBezTo>
                  <a:cubicBezTo>
                    <a:pt x="981607" y="364293"/>
                    <a:pt x="1026587" y="532028"/>
                    <a:pt x="1026302" y="725386"/>
                  </a:cubicBezTo>
                  <a:close/>
                  <a:moveTo>
                    <a:pt x="227503" y="704336"/>
                  </a:moveTo>
                  <a:cubicBezTo>
                    <a:pt x="231972" y="842734"/>
                    <a:pt x="259550" y="974274"/>
                    <a:pt x="348369" y="1085336"/>
                  </a:cubicBezTo>
                  <a:cubicBezTo>
                    <a:pt x="401051" y="1151058"/>
                    <a:pt x="466952" y="1194873"/>
                    <a:pt x="556342" y="1171061"/>
                  </a:cubicBezTo>
                  <a:cubicBezTo>
                    <a:pt x="625096" y="1152773"/>
                    <a:pt x="670456" y="1102004"/>
                    <a:pt x="706402" y="1043902"/>
                  </a:cubicBezTo>
                  <a:cubicBezTo>
                    <a:pt x="770211" y="942175"/>
                    <a:pt x="795506" y="828637"/>
                    <a:pt x="796552" y="710527"/>
                  </a:cubicBezTo>
                  <a:cubicBezTo>
                    <a:pt x="797693" y="584416"/>
                    <a:pt x="774300" y="461734"/>
                    <a:pt x="701457" y="356387"/>
                  </a:cubicBezTo>
                  <a:cubicBezTo>
                    <a:pt x="670492" y="311790"/>
                    <a:pt x="630389" y="274317"/>
                    <a:pt x="583824" y="246469"/>
                  </a:cubicBezTo>
                  <a:cubicBezTo>
                    <a:pt x="506132" y="201416"/>
                    <a:pt x="414460" y="234277"/>
                    <a:pt x="346086" y="322669"/>
                  </a:cubicBezTo>
                  <a:cubicBezTo>
                    <a:pt x="259169" y="434873"/>
                    <a:pt x="231402" y="566033"/>
                    <a:pt x="227693" y="704336"/>
                  </a:cubicBezTo>
                  <a:close/>
                </a:path>
              </a:pathLst>
            </a:custGeom>
            <a:grpFill/>
            <a:ln w="9502" cap="flat">
              <a:noFill/>
              <a:prstDash val="solid"/>
              <a:miter/>
            </a:ln>
          </p:spPr>
          <p:txBody>
            <a:bodyPr rtlCol="0" anchor="ctr"/>
            <a:lstStyle/>
            <a:p>
              <a:endParaRPr lang="en-RO"/>
            </a:p>
          </p:txBody>
        </p:sp>
        <p:sp>
          <p:nvSpPr>
            <p:cNvPr id="8" name="Freeform 7">
              <a:extLst>
                <a:ext uri="{FF2B5EF4-FFF2-40B4-BE49-F238E27FC236}">
                  <a16:creationId xmlns:a16="http://schemas.microsoft.com/office/drawing/2014/main" id="{5E9833D5-F3E3-EC44-B421-AA6CA7DB759C}"/>
                </a:ext>
              </a:extLst>
            </p:cNvPr>
            <p:cNvSpPr/>
            <p:nvPr/>
          </p:nvSpPr>
          <p:spPr>
            <a:xfrm>
              <a:off x="4635702" y="1753437"/>
              <a:ext cx="1029990" cy="1405144"/>
            </a:xfrm>
            <a:custGeom>
              <a:avLst/>
              <a:gdLst>
                <a:gd name="connsiteX0" fmla="*/ 1030166 w 1029990"/>
                <a:gd name="connsiteY0" fmla="*/ 739113 h 1405144"/>
                <a:gd name="connsiteX1" fmla="*/ 861658 w 1029990"/>
                <a:gd name="connsiteY1" fmla="*/ 1224888 h 1405144"/>
                <a:gd name="connsiteX2" fmla="*/ 419846 w 1029990"/>
                <a:gd name="connsiteY2" fmla="*/ 1391670 h 1405144"/>
                <a:gd name="connsiteX3" fmla="*/ 113639 w 1029990"/>
                <a:gd name="connsiteY3" fmla="*/ 1136686 h 1405144"/>
                <a:gd name="connsiteX4" fmla="*/ 137128 w 1029990"/>
                <a:gd name="connsiteY4" fmla="*/ 230668 h 1405144"/>
                <a:gd name="connsiteX5" fmla="*/ 542328 w 1029990"/>
                <a:gd name="connsiteY5" fmla="*/ 1020 h 1405144"/>
                <a:gd name="connsiteX6" fmla="*/ 901217 w 1029990"/>
                <a:gd name="connsiteY6" fmla="*/ 233716 h 1405144"/>
                <a:gd name="connsiteX7" fmla="*/ 1030166 w 1029990"/>
                <a:gd name="connsiteY7" fmla="*/ 739113 h 1405144"/>
                <a:gd name="connsiteX8" fmla="*/ 801938 w 1029990"/>
                <a:gd name="connsiteY8" fmla="*/ 707299 h 1405144"/>
                <a:gd name="connsiteX9" fmla="*/ 683925 w 1029990"/>
                <a:gd name="connsiteY9" fmla="*/ 321822 h 1405144"/>
                <a:gd name="connsiteX10" fmla="*/ 406342 w 1029990"/>
                <a:gd name="connsiteY10" fmla="*/ 268959 h 1405144"/>
                <a:gd name="connsiteX11" fmla="*/ 320757 w 1029990"/>
                <a:gd name="connsiteY11" fmla="*/ 368876 h 1405144"/>
                <a:gd name="connsiteX12" fmla="*/ 240877 w 1029990"/>
                <a:gd name="connsiteY12" fmla="*/ 805026 h 1405144"/>
                <a:gd name="connsiteX13" fmla="*/ 350141 w 1029990"/>
                <a:gd name="connsiteY13" fmla="*/ 1080679 h 1405144"/>
                <a:gd name="connsiteX14" fmla="*/ 556497 w 1029990"/>
                <a:gd name="connsiteY14" fmla="*/ 1171452 h 1405144"/>
                <a:gd name="connsiteX15" fmla="*/ 712644 w 1029990"/>
                <a:gd name="connsiteY15" fmla="*/ 1040960 h 1405144"/>
                <a:gd name="connsiteX16" fmla="*/ 801938 w 1029990"/>
                <a:gd name="connsiteY16" fmla="*/ 707299 h 14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9990" h="1405144">
                  <a:moveTo>
                    <a:pt x="1030166" y="739113"/>
                  </a:moveTo>
                  <a:cubicBezTo>
                    <a:pt x="1027028" y="894370"/>
                    <a:pt x="984426" y="1073821"/>
                    <a:pt x="861658" y="1224888"/>
                  </a:cubicBezTo>
                  <a:cubicBezTo>
                    <a:pt x="748019" y="1364905"/>
                    <a:pt x="602999" y="1437295"/>
                    <a:pt x="419846" y="1391670"/>
                  </a:cubicBezTo>
                  <a:cubicBezTo>
                    <a:pt x="278915" y="1357095"/>
                    <a:pt x="178114" y="1262702"/>
                    <a:pt x="113639" y="1136686"/>
                  </a:cubicBezTo>
                  <a:cubicBezTo>
                    <a:pt x="-42126" y="831886"/>
                    <a:pt x="-40510" y="525753"/>
                    <a:pt x="137128" y="230668"/>
                  </a:cubicBezTo>
                  <a:cubicBezTo>
                    <a:pt x="226422" y="82554"/>
                    <a:pt x="360316" y="-9933"/>
                    <a:pt x="542328" y="1020"/>
                  </a:cubicBezTo>
                  <a:cubicBezTo>
                    <a:pt x="703324" y="10545"/>
                    <a:pt x="816297" y="103605"/>
                    <a:pt x="901217" y="233716"/>
                  </a:cubicBezTo>
                  <a:cubicBezTo>
                    <a:pt x="988134" y="366780"/>
                    <a:pt x="1030642" y="527943"/>
                    <a:pt x="1030166" y="739113"/>
                  </a:cubicBezTo>
                  <a:close/>
                  <a:moveTo>
                    <a:pt x="801938" y="707299"/>
                  </a:moveTo>
                  <a:cubicBezTo>
                    <a:pt x="803650" y="564424"/>
                    <a:pt x="757719" y="414024"/>
                    <a:pt x="683925" y="321822"/>
                  </a:cubicBezTo>
                  <a:cubicBezTo>
                    <a:pt x="602048" y="219429"/>
                    <a:pt x="493735" y="196854"/>
                    <a:pt x="406342" y="268959"/>
                  </a:cubicBezTo>
                  <a:cubicBezTo>
                    <a:pt x="372533" y="297334"/>
                    <a:pt x="343617" y="331091"/>
                    <a:pt x="320757" y="368876"/>
                  </a:cubicBezTo>
                  <a:cubicBezTo>
                    <a:pt x="238404" y="503274"/>
                    <a:pt x="220717" y="651864"/>
                    <a:pt x="240877" y="805026"/>
                  </a:cubicBezTo>
                  <a:cubicBezTo>
                    <a:pt x="253429" y="905895"/>
                    <a:pt x="285667" y="1000479"/>
                    <a:pt x="350141" y="1080679"/>
                  </a:cubicBezTo>
                  <a:cubicBezTo>
                    <a:pt x="402634" y="1146116"/>
                    <a:pt x="466633" y="1192884"/>
                    <a:pt x="556497" y="1171452"/>
                  </a:cubicBezTo>
                  <a:cubicBezTo>
                    <a:pt x="628770" y="1154307"/>
                    <a:pt x="675081" y="1101634"/>
                    <a:pt x="712644" y="1040960"/>
                  </a:cubicBezTo>
                  <a:cubicBezTo>
                    <a:pt x="775882" y="938852"/>
                    <a:pt x="798610" y="825600"/>
                    <a:pt x="801938" y="707299"/>
                  </a:cubicBezTo>
                  <a:close/>
                </a:path>
              </a:pathLst>
            </a:custGeom>
            <a:grpFill/>
            <a:ln w="9502" cap="flat">
              <a:noFill/>
              <a:prstDash val="solid"/>
              <a:miter/>
            </a:ln>
          </p:spPr>
          <p:txBody>
            <a:bodyPr rtlCol="0" anchor="ctr"/>
            <a:lstStyle/>
            <a:p>
              <a:endParaRPr lang="en-RO"/>
            </a:p>
          </p:txBody>
        </p:sp>
        <p:sp>
          <p:nvSpPr>
            <p:cNvPr id="9" name="Freeform 8">
              <a:extLst>
                <a:ext uri="{FF2B5EF4-FFF2-40B4-BE49-F238E27FC236}">
                  <a16:creationId xmlns:a16="http://schemas.microsoft.com/office/drawing/2014/main" id="{3D34A9EA-3F13-5744-8A95-0C74BE26F67C}"/>
                </a:ext>
              </a:extLst>
            </p:cNvPr>
            <p:cNvSpPr/>
            <p:nvPr/>
          </p:nvSpPr>
          <p:spPr>
            <a:xfrm>
              <a:off x="2622120" y="2787638"/>
              <a:ext cx="872451" cy="1060952"/>
            </a:xfrm>
            <a:custGeom>
              <a:avLst/>
              <a:gdLst>
                <a:gd name="connsiteX0" fmla="*/ 872632 w 872451"/>
                <a:gd name="connsiteY0" fmla="*/ 630741 h 1060952"/>
                <a:gd name="connsiteX1" fmla="*/ 758518 w 872451"/>
                <a:gd name="connsiteY1" fmla="*/ 939161 h 1060952"/>
                <a:gd name="connsiteX2" fmla="*/ 276195 w 872451"/>
                <a:gd name="connsiteY2" fmla="*/ 992025 h 1060952"/>
                <a:gd name="connsiteX3" fmla="*/ 8693 w 872451"/>
                <a:gd name="connsiteY3" fmla="*/ 549969 h 1060952"/>
                <a:gd name="connsiteX4" fmla="*/ 46731 w 872451"/>
                <a:gd name="connsiteY4" fmla="*/ 229644 h 1060952"/>
                <a:gd name="connsiteX5" fmla="*/ 601611 w 872451"/>
                <a:gd name="connsiteY5" fmla="*/ 72767 h 1060952"/>
                <a:gd name="connsiteX6" fmla="*/ 867116 w 872451"/>
                <a:gd name="connsiteY6" fmla="*/ 536158 h 1060952"/>
                <a:gd name="connsiteX7" fmla="*/ 872632 w 872451"/>
                <a:gd name="connsiteY7" fmla="*/ 630741 h 1060952"/>
                <a:gd name="connsiteX8" fmla="*/ 651536 w 872451"/>
                <a:gd name="connsiteY8" fmla="*/ 610834 h 1060952"/>
                <a:gd name="connsiteX9" fmla="*/ 504994 w 872451"/>
                <a:gd name="connsiteY9" fmla="*/ 285651 h 1060952"/>
                <a:gd name="connsiteX10" fmla="*/ 244814 w 872451"/>
                <a:gd name="connsiteY10" fmla="*/ 354040 h 1060952"/>
                <a:gd name="connsiteX11" fmla="*/ 295500 w 872451"/>
                <a:gd name="connsiteY11" fmla="*/ 686272 h 1060952"/>
                <a:gd name="connsiteX12" fmla="*/ 423022 w 872451"/>
                <a:gd name="connsiteY12" fmla="*/ 813336 h 1060952"/>
                <a:gd name="connsiteX13" fmla="*/ 608363 w 872451"/>
                <a:gd name="connsiteY13" fmla="*/ 754471 h 1060952"/>
                <a:gd name="connsiteX14" fmla="*/ 651536 w 872451"/>
                <a:gd name="connsiteY14" fmla="*/ 610834 h 106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2451" h="1060952">
                  <a:moveTo>
                    <a:pt x="872632" y="630741"/>
                  </a:moveTo>
                  <a:cubicBezTo>
                    <a:pt x="868162" y="746375"/>
                    <a:pt x="835545" y="851436"/>
                    <a:pt x="758518" y="939161"/>
                  </a:cubicBezTo>
                  <a:cubicBezTo>
                    <a:pt x="636225" y="1079178"/>
                    <a:pt x="438903" y="1101086"/>
                    <a:pt x="276195" y="992025"/>
                  </a:cubicBezTo>
                  <a:cubicBezTo>
                    <a:pt x="119003" y="886678"/>
                    <a:pt x="38457" y="733040"/>
                    <a:pt x="8693" y="549969"/>
                  </a:cubicBezTo>
                  <a:cubicBezTo>
                    <a:pt x="-9375" y="439765"/>
                    <a:pt x="419" y="332228"/>
                    <a:pt x="46731" y="229644"/>
                  </a:cubicBezTo>
                  <a:cubicBezTo>
                    <a:pt x="148197" y="2568"/>
                    <a:pt x="396776" y="-68298"/>
                    <a:pt x="601611" y="72767"/>
                  </a:cubicBezTo>
                  <a:cubicBezTo>
                    <a:pt x="763273" y="184209"/>
                    <a:pt x="842867" y="344896"/>
                    <a:pt x="867116" y="536158"/>
                  </a:cubicBezTo>
                  <a:cubicBezTo>
                    <a:pt x="871110" y="567019"/>
                    <a:pt x="870920" y="599214"/>
                    <a:pt x="872632" y="630741"/>
                  </a:cubicBezTo>
                  <a:close/>
                  <a:moveTo>
                    <a:pt x="651536" y="610834"/>
                  </a:moveTo>
                  <a:cubicBezTo>
                    <a:pt x="643833" y="485485"/>
                    <a:pt x="594479" y="368899"/>
                    <a:pt x="504994" y="285651"/>
                  </a:cubicBezTo>
                  <a:cubicBezTo>
                    <a:pt x="401436" y="188877"/>
                    <a:pt x="284183" y="218976"/>
                    <a:pt x="244814" y="354040"/>
                  </a:cubicBezTo>
                  <a:cubicBezTo>
                    <a:pt x="210485" y="471864"/>
                    <a:pt x="235304" y="582640"/>
                    <a:pt x="295500" y="686272"/>
                  </a:cubicBezTo>
                  <a:cubicBezTo>
                    <a:pt x="326501" y="739612"/>
                    <a:pt x="366821" y="784951"/>
                    <a:pt x="423022" y="813336"/>
                  </a:cubicBezTo>
                  <a:cubicBezTo>
                    <a:pt x="499098" y="851436"/>
                    <a:pt x="572226" y="831338"/>
                    <a:pt x="608363" y="754471"/>
                  </a:cubicBezTo>
                  <a:cubicBezTo>
                    <a:pt x="629379" y="709894"/>
                    <a:pt x="637842" y="658935"/>
                    <a:pt x="651536" y="610834"/>
                  </a:cubicBezTo>
                  <a:close/>
                </a:path>
              </a:pathLst>
            </a:custGeom>
            <a:grpFill/>
            <a:ln w="9502" cap="flat">
              <a:noFill/>
              <a:prstDash val="solid"/>
              <a:miter/>
            </a:ln>
          </p:spPr>
          <p:txBody>
            <a:bodyPr rtlCol="0" anchor="ctr"/>
            <a:lstStyle/>
            <a:p>
              <a:endParaRPr lang="en-RO"/>
            </a:p>
          </p:txBody>
        </p:sp>
      </p:grpSp>
      <p:sp>
        <p:nvSpPr>
          <p:cNvPr id="10" name="TextBox 9">
            <a:extLst>
              <a:ext uri="{FF2B5EF4-FFF2-40B4-BE49-F238E27FC236}">
                <a16:creationId xmlns:a16="http://schemas.microsoft.com/office/drawing/2014/main" id="{24427284-CF78-9542-8F1D-C8FE7E465FD1}"/>
              </a:ext>
            </a:extLst>
          </p:cNvPr>
          <p:cNvSpPr txBox="1"/>
          <p:nvPr/>
        </p:nvSpPr>
        <p:spPr>
          <a:xfrm>
            <a:off x="431800" y="1398494"/>
            <a:ext cx="5106556" cy="4410635"/>
          </a:xfrm>
          <a:prstGeom prst="rect">
            <a:avLst/>
          </a:prstGeom>
          <a:noFill/>
        </p:spPr>
        <p:txBody>
          <a:bodyPr wrap="square" lIns="0" tIns="0" rIns="0" bIns="0" rtlCol="0" anchor="ctr" anchorCtr="0">
            <a:noAutofit/>
          </a:bodyPr>
          <a:lstStyle/>
          <a:p>
            <a:pPr marL="342900" indent="-342900">
              <a:spcAft>
                <a:spcPts val="1200"/>
              </a:spcAft>
              <a:buFont typeface="Arial" panose="020B0604020202020204" pitchFamily="34" charset="0"/>
              <a:buChar char="•"/>
            </a:pPr>
            <a:r>
              <a:rPr lang="en-GB" sz="1600" dirty="0" err="1">
                <a:solidFill>
                  <a:schemeClr val="tx1"/>
                </a:solidFill>
              </a:rPr>
              <a:t>1415 species of infectious agents causing diseases in humans have been reported</a:t>
            </a:r>
          </a:p>
          <a:p>
            <a:pPr marL="533400" indent="-171450">
              <a:spcAft>
                <a:spcPts val="1200"/>
              </a:spcAft>
            </a:pPr>
            <a:r>
              <a:rPr lang="en-GB" sz="1600" dirty="0" err="1">
                <a:solidFill>
                  <a:schemeClr val="tx1"/>
                </a:solidFill>
              </a:rPr>
              <a:t>– Viruses, prions, bacteria, rickettsia, fungi, protozoa, helminths</a:t>
            </a:r>
          </a:p>
          <a:p>
            <a:pPr marL="342900" indent="-342900">
              <a:spcAft>
                <a:spcPts val="1200"/>
              </a:spcAft>
              <a:buFont typeface="Arial" panose="020B0604020202020204" pitchFamily="34" charset="0"/>
              <a:buChar char="•"/>
            </a:pPr>
            <a:endParaRPr lang="en-GB" sz="1600" dirty="0" err="1">
              <a:solidFill>
                <a:schemeClr val="tx1"/>
              </a:solidFill>
            </a:endParaRPr>
          </a:p>
          <a:p>
            <a:pPr marL="342900" indent="-342900">
              <a:spcAft>
                <a:spcPts val="1200"/>
              </a:spcAft>
              <a:buFont typeface="Arial" panose="020B0604020202020204" pitchFamily="34" charset="0"/>
              <a:buChar char="•"/>
            </a:pPr>
            <a:r>
              <a:rPr lang="en-GB" sz="1600" dirty="0" err="1">
                <a:solidFill>
                  <a:schemeClr val="tx1"/>
                </a:solidFill>
              </a:rPr>
              <a:t>It is known that 868 (61%) of them are zoonotic</a:t>
            </a:r>
          </a:p>
          <a:p>
            <a:pPr marL="342900" indent="-342900">
              <a:spcAft>
                <a:spcPts val="1200"/>
              </a:spcAft>
              <a:buFont typeface="Arial" panose="020B0604020202020204" pitchFamily="34" charset="0"/>
              <a:buChar char="•"/>
            </a:pPr>
            <a:endParaRPr lang="en-GB" sz="1600" dirty="0" err="1">
              <a:solidFill>
                <a:schemeClr val="tx1"/>
              </a:solidFill>
            </a:endParaRPr>
          </a:p>
          <a:p>
            <a:pPr marL="342900" indent="-342900">
              <a:spcAft>
                <a:spcPts val="1200"/>
              </a:spcAft>
              <a:buFont typeface="Arial" panose="020B0604020202020204" pitchFamily="34" charset="0"/>
              <a:buChar char="•"/>
            </a:pPr>
            <a:r>
              <a:rPr lang="en-GB" sz="1600" dirty="0" err="1">
                <a:solidFill>
                  <a:schemeClr val="tx1"/>
                </a:solidFill>
              </a:rPr>
              <a:t>175 species are considered “emerging”</a:t>
            </a:r>
          </a:p>
          <a:p>
            <a:pPr marL="361950">
              <a:spcAft>
                <a:spcPts val="1200"/>
              </a:spcAft>
            </a:pPr>
            <a:r>
              <a:rPr lang="en-GB" sz="1600" dirty="0" err="1">
                <a:solidFill>
                  <a:schemeClr val="tx1"/>
                </a:solidFill>
              </a:rPr>
              <a:t>– 132 (75%) are considered zoonotic</a:t>
            </a:r>
          </a:p>
        </p:txBody>
      </p:sp>
    </p:spTree>
    <p:extLst>
      <p:ext uri="{BB962C8B-B14F-4D97-AF65-F5344CB8AC3E}">
        <p14:creationId xmlns:p14="http://schemas.microsoft.com/office/powerpoint/2010/main" val="1323473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414151-4516-324B-BA3A-AF231891AC1C}"/>
              </a:ext>
            </a:extLst>
          </p:cNvPr>
          <p:cNvSpPr txBox="1"/>
          <p:nvPr/>
        </p:nvSpPr>
        <p:spPr>
          <a:xfrm>
            <a:off x="431800" y="379681"/>
            <a:ext cx="7319818" cy="984885"/>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How do infectious agents cross the species barrier?</a:t>
            </a:r>
          </a:p>
        </p:txBody>
      </p:sp>
      <p:sp>
        <p:nvSpPr>
          <p:cNvPr id="3" name="Rounded Rectangle 2">
            <a:extLst>
              <a:ext uri="{FF2B5EF4-FFF2-40B4-BE49-F238E27FC236}">
                <a16:creationId xmlns:a16="http://schemas.microsoft.com/office/drawing/2014/main" id="{9D48F99F-9589-304B-9E12-B847937FDBE4}"/>
              </a:ext>
            </a:extLst>
          </p:cNvPr>
          <p:cNvSpPr/>
          <p:nvPr/>
        </p:nvSpPr>
        <p:spPr>
          <a:xfrm>
            <a:off x="5094782" y="2970366"/>
            <a:ext cx="3580906" cy="3411384"/>
          </a:xfrm>
          <a:prstGeom prst="roundRect">
            <a:avLst>
              <a:gd name="adj" fmla="val 5717"/>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 name="Rounded Rectangle 3">
            <a:extLst>
              <a:ext uri="{FF2B5EF4-FFF2-40B4-BE49-F238E27FC236}">
                <a16:creationId xmlns:a16="http://schemas.microsoft.com/office/drawing/2014/main" id="{C815E093-5183-5F44-B89D-12E6A0FF61C2}"/>
              </a:ext>
            </a:extLst>
          </p:cNvPr>
          <p:cNvSpPr/>
          <p:nvPr/>
        </p:nvSpPr>
        <p:spPr>
          <a:xfrm>
            <a:off x="857340" y="2970366"/>
            <a:ext cx="3580906" cy="3411384"/>
          </a:xfrm>
          <a:prstGeom prst="roundRect">
            <a:avLst>
              <a:gd name="adj" fmla="val 5717"/>
            </a:avLst>
          </a:prstGeom>
          <a:solidFill>
            <a:srgbClr val="91AA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 name="Google Shape;140;p4">
            <a:extLst>
              <a:ext uri="{FF2B5EF4-FFF2-40B4-BE49-F238E27FC236}">
                <a16:creationId xmlns:a16="http://schemas.microsoft.com/office/drawing/2014/main" id="{3710CA2D-E248-C84C-BCA8-ED170D2DE754}"/>
              </a:ext>
            </a:extLst>
          </p:cNvPr>
          <p:cNvSpPr>
            <a:spLocks noChangeAspect="1"/>
          </p:cNvSpPr>
          <p:nvPr/>
        </p:nvSpPr>
        <p:spPr>
          <a:xfrm>
            <a:off x="429701" y="2538366"/>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40;p4">
            <a:extLst>
              <a:ext uri="{FF2B5EF4-FFF2-40B4-BE49-F238E27FC236}">
                <a16:creationId xmlns:a16="http://schemas.microsoft.com/office/drawing/2014/main" id="{6E8F338C-4741-B643-805F-833650E8FFE2}"/>
              </a:ext>
            </a:extLst>
          </p:cNvPr>
          <p:cNvSpPr>
            <a:spLocks noChangeAspect="1"/>
          </p:cNvSpPr>
          <p:nvPr/>
        </p:nvSpPr>
        <p:spPr>
          <a:xfrm>
            <a:off x="4666953" y="2538366"/>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F1EB8F6E-D4F8-994C-A0D3-5CC06E46CCF8}"/>
              </a:ext>
            </a:extLst>
          </p:cNvPr>
          <p:cNvSpPr txBox="1"/>
          <p:nvPr/>
        </p:nvSpPr>
        <p:spPr>
          <a:xfrm>
            <a:off x="1216370" y="3497135"/>
            <a:ext cx="2925321" cy="2328843"/>
          </a:xfrm>
          <a:prstGeom prst="rect">
            <a:avLst/>
          </a:prstGeom>
          <a:noFill/>
        </p:spPr>
        <p:txBody>
          <a:bodyPr wrap="square" lIns="0" tIns="0" rIns="0" bIns="0" rtlCol="0">
            <a:spAutoFit/>
          </a:bodyPr>
          <a:lstStyle/>
          <a:p>
            <a:r>
              <a:rPr lang="en-GB" sz="1600" b="1" dirty="0" err="1">
                <a:solidFill>
                  <a:schemeClr val="tx1"/>
                </a:solidFill>
              </a:rPr>
              <a:t>They are “competent” to infect human beings</a:t>
            </a:r>
          </a:p>
          <a:p>
            <a:endParaRPr lang="en-GB" sz="1600" dirty="0" err="1">
              <a:solidFill>
                <a:schemeClr val="tx1"/>
              </a:solidFill>
            </a:endParaRPr>
          </a:p>
          <a:p>
            <a:pPr marL="285750" indent="-285750">
              <a:buFont typeface="Arial" panose="020B0604020202020204" pitchFamily="34" charset="0"/>
              <a:buChar char="•"/>
            </a:pPr>
            <a:r>
              <a:rPr lang="en-GB" sz="1600" dirty="0" err="1">
                <a:solidFill>
                  <a:schemeClr val="tx1"/>
                </a:solidFill>
              </a:rPr>
              <a:t>Same genome, humans or animals</a:t>
            </a:r>
          </a:p>
          <a:p>
            <a:pPr marL="285750" indent="-285750">
              <a:buFont typeface="Arial" panose="020B0604020202020204" pitchFamily="34" charset="0"/>
              <a:buChar char="•"/>
            </a:pPr>
            <a:endParaRPr lang="en-GB" sz="1600" dirty="0" err="1">
              <a:solidFill>
                <a:schemeClr val="tx1"/>
              </a:solidFill>
            </a:endParaRPr>
          </a:p>
          <a:p>
            <a:pPr marL="285750" indent="-285750">
              <a:spcAft>
                <a:spcPts val="400"/>
              </a:spcAft>
              <a:buFont typeface="Arial" panose="020B0604020202020204" pitchFamily="34" charset="0"/>
              <a:buChar char="•"/>
            </a:pPr>
            <a:r>
              <a:rPr lang="en-GB" sz="1600" dirty="0" err="1">
                <a:solidFill>
                  <a:schemeClr val="tx1"/>
                </a:solidFill>
              </a:rPr>
              <a:t>Wide number of hosts</a:t>
            </a:r>
          </a:p>
          <a:p>
            <a:pPr marL="447675" indent="-180975"/>
            <a:r>
              <a:rPr lang="en-GB" sz="1200" dirty="0" err="1">
                <a:solidFill>
                  <a:schemeClr val="tx1"/>
                </a:solidFill>
              </a:rPr>
              <a:t>– West Nile virus</a:t>
            </a:r>
          </a:p>
          <a:p>
            <a:pPr marL="447675" indent="-180975"/>
            <a:r>
              <a:rPr lang="en-GB" sz="1200" dirty="0" err="1">
                <a:solidFill>
                  <a:schemeClr val="tx1"/>
                </a:solidFill>
              </a:rPr>
              <a:t>– Avian influenza virus H5N1, 2004</a:t>
            </a:r>
          </a:p>
          <a:p>
            <a:pPr marL="447675" indent="-180975"/>
            <a:r>
              <a:rPr lang="en-GB" sz="1200" dirty="0" err="1">
                <a:solidFill>
                  <a:schemeClr val="tx1"/>
                </a:solidFill>
              </a:rPr>
              <a:t>– Ebola</a:t>
            </a:r>
          </a:p>
        </p:txBody>
      </p:sp>
      <p:sp>
        <p:nvSpPr>
          <p:cNvPr id="8" name="TextBox 7">
            <a:extLst>
              <a:ext uri="{FF2B5EF4-FFF2-40B4-BE49-F238E27FC236}">
                <a16:creationId xmlns:a16="http://schemas.microsoft.com/office/drawing/2014/main" id="{27E6A5F5-E1E1-A549-AFAE-B867D151D06F}"/>
              </a:ext>
            </a:extLst>
          </p:cNvPr>
          <p:cNvSpPr txBox="1"/>
          <p:nvPr/>
        </p:nvSpPr>
        <p:spPr>
          <a:xfrm>
            <a:off x="5423373" y="3497135"/>
            <a:ext cx="2978349" cy="1897955"/>
          </a:xfrm>
          <a:prstGeom prst="rect">
            <a:avLst/>
          </a:prstGeom>
          <a:noFill/>
        </p:spPr>
        <p:txBody>
          <a:bodyPr wrap="square" lIns="0" tIns="0" rIns="0" bIns="0" rtlCol="0">
            <a:spAutoFit/>
          </a:bodyPr>
          <a:lstStyle/>
          <a:p>
            <a:r>
              <a:rPr lang="en-GB" sz="1600" b="1" dirty="0" err="1">
                <a:solidFill>
                  <a:schemeClr val="tx1"/>
                </a:solidFill>
              </a:rPr>
              <a:t>They go through major genomic changes</a:t>
            </a:r>
          </a:p>
          <a:p>
            <a:endParaRPr lang="en-GB" sz="1600" dirty="0" err="1">
              <a:solidFill>
                <a:schemeClr val="tx1"/>
              </a:solidFill>
            </a:endParaRPr>
          </a:p>
          <a:p>
            <a:pPr marL="285750" indent="-285750">
              <a:buFont typeface="Arial" panose="020B0604020202020204" pitchFamily="34" charset="0"/>
              <a:buChar char="•"/>
            </a:pPr>
            <a:r>
              <a:rPr lang="en-GB" sz="1600" dirty="0" err="1">
                <a:solidFill>
                  <a:schemeClr val="tx1"/>
                </a:solidFill>
              </a:rPr>
              <a:t>Increased range of hosts</a:t>
            </a:r>
          </a:p>
          <a:p>
            <a:pPr marL="285750" indent="-285750">
              <a:spcAft>
                <a:spcPts val="400"/>
              </a:spcAft>
              <a:buFont typeface="Arial" panose="020B0604020202020204" pitchFamily="34" charset="0"/>
              <a:buChar char="•"/>
            </a:pPr>
            <a:r>
              <a:rPr lang="en-GB" sz="1600" dirty="0" err="1">
                <a:solidFill>
                  <a:schemeClr val="tx1"/>
                </a:solidFill>
              </a:rPr>
              <a:t>Increased efficiency in transmission</a:t>
            </a:r>
          </a:p>
          <a:p>
            <a:pPr marL="266700"/>
            <a:r>
              <a:rPr lang="en-GB" sz="1200" dirty="0" err="1">
                <a:solidFill>
                  <a:schemeClr val="tx1"/>
                </a:solidFill>
              </a:rPr>
              <a:t>– SARS CoV</a:t>
            </a:r>
          </a:p>
          <a:p>
            <a:pPr marL="266700"/>
            <a:r>
              <a:rPr lang="en-GB" sz="1200" dirty="0" err="1">
                <a:solidFill>
                  <a:schemeClr val="tx1"/>
                </a:solidFill>
              </a:rPr>
              <a:t>– Influenza A virus H1N1, 1918</a:t>
            </a:r>
          </a:p>
        </p:txBody>
      </p:sp>
      <p:grpSp>
        <p:nvGrpSpPr>
          <p:cNvPr id="11" name="Graphic 9">
            <a:extLst>
              <a:ext uri="{FF2B5EF4-FFF2-40B4-BE49-F238E27FC236}">
                <a16:creationId xmlns:a16="http://schemas.microsoft.com/office/drawing/2014/main" id="{62A34BED-BC9C-5748-8E83-F52D4E24CE2A}"/>
              </a:ext>
            </a:extLst>
          </p:cNvPr>
          <p:cNvGrpSpPr>
            <a:grpSpLocks noChangeAspect="1"/>
          </p:cNvGrpSpPr>
          <p:nvPr/>
        </p:nvGrpSpPr>
        <p:grpSpPr>
          <a:xfrm>
            <a:off x="569340" y="2688366"/>
            <a:ext cx="576000" cy="564000"/>
            <a:chOff x="2743200" y="1638300"/>
            <a:chExt cx="3657600" cy="3581400"/>
          </a:xfrm>
          <a:solidFill>
            <a:schemeClr val="bg1"/>
          </a:solidFill>
        </p:grpSpPr>
        <p:sp>
          <p:nvSpPr>
            <p:cNvPr id="12" name="Freeform 11">
              <a:extLst>
                <a:ext uri="{FF2B5EF4-FFF2-40B4-BE49-F238E27FC236}">
                  <a16:creationId xmlns:a16="http://schemas.microsoft.com/office/drawing/2014/main" id="{57436FAA-57B1-3443-BF90-E02454072183}"/>
                </a:ext>
              </a:extLst>
            </p:cNvPr>
            <p:cNvSpPr/>
            <p:nvPr/>
          </p:nvSpPr>
          <p:spPr>
            <a:xfrm>
              <a:off x="3036556" y="2562280"/>
              <a:ext cx="3365196" cy="2653374"/>
            </a:xfrm>
            <a:custGeom>
              <a:avLst/>
              <a:gdLst>
                <a:gd name="connsiteX0" fmla="*/ 3364411 w 3365196"/>
                <a:gd name="connsiteY0" fmla="*/ 1028371 h 2653374"/>
                <a:gd name="connsiteX1" fmla="*/ 3319739 w 3365196"/>
                <a:gd name="connsiteY1" fmla="*/ 1239740 h 2653374"/>
                <a:gd name="connsiteX2" fmla="*/ 3053039 w 3365196"/>
                <a:gd name="connsiteY2" fmla="*/ 1344237 h 2653374"/>
                <a:gd name="connsiteX3" fmla="*/ 2981030 w 3365196"/>
                <a:gd name="connsiteY3" fmla="*/ 1244395 h 2653374"/>
                <a:gd name="connsiteX4" fmla="*/ 2799579 w 3365196"/>
                <a:gd name="connsiteY4" fmla="*/ 1253325 h 2653374"/>
                <a:gd name="connsiteX5" fmla="*/ 2777290 w 3365196"/>
                <a:gd name="connsiteY5" fmla="*/ 1270709 h 2653374"/>
                <a:gd name="connsiteX6" fmla="*/ 2688993 w 3365196"/>
                <a:gd name="connsiteY6" fmla="*/ 1469159 h 2653374"/>
                <a:gd name="connsiteX7" fmla="*/ 2757764 w 3365196"/>
                <a:gd name="connsiteY7" fmla="*/ 1550192 h 2653374"/>
                <a:gd name="connsiteX8" fmla="*/ 2784243 w 3365196"/>
                <a:gd name="connsiteY8" fmla="*/ 1556176 h 2653374"/>
                <a:gd name="connsiteX9" fmla="*/ 3005509 w 3365196"/>
                <a:gd name="connsiteY9" fmla="*/ 1626379 h 2653374"/>
                <a:gd name="connsiteX10" fmla="*/ 2990650 w 3365196"/>
                <a:gd name="connsiteY10" fmla="*/ 1857888 h 2653374"/>
                <a:gd name="connsiteX11" fmla="*/ 2814342 w 3365196"/>
                <a:gd name="connsiteY11" fmla="*/ 1969130 h 2653374"/>
                <a:gd name="connsiteX12" fmla="*/ 2627271 w 3365196"/>
                <a:gd name="connsiteY12" fmla="*/ 1808584 h 2653374"/>
                <a:gd name="connsiteX13" fmla="*/ 2587266 w 3365196"/>
                <a:gd name="connsiteY13" fmla="*/ 1754531 h 2653374"/>
                <a:gd name="connsiteX14" fmla="*/ 2431247 w 3365196"/>
                <a:gd name="connsiteY14" fmla="*/ 1780465 h 2653374"/>
                <a:gd name="connsiteX15" fmla="*/ 2250272 w 3365196"/>
                <a:gd name="connsiteY15" fmla="*/ 1923721 h 2653374"/>
                <a:gd name="connsiteX16" fmla="*/ 2230365 w 3365196"/>
                <a:gd name="connsiteY16" fmla="*/ 1955355 h 2653374"/>
                <a:gd name="connsiteX17" fmla="*/ 2259511 w 3365196"/>
                <a:gd name="connsiteY17" fmla="*/ 2136990 h 2653374"/>
                <a:gd name="connsiteX18" fmla="*/ 2458298 w 3365196"/>
                <a:gd name="connsiteY18" fmla="*/ 2257162 h 2653374"/>
                <a:gd name="connsiteX19" fmla="*/ 2369334 w 3365196"/>
                <a:gd name="connsiteY19" fmla="*/ 2447157 h 2653374"/>
                <a:gd name="connsiteX20" fmla="*/ 2134448 w 3365196"/>
                <a:gd name="connsiteY20" fmla="*/ 2540729 h 2653374"/>
                <a:gd name="connsiteX21" fmla="*/ 1951663 w 3365196"/>
                <a:gd name="connsiteY21" fmla="*/ 2477936 h 2653374"/>
                <a:gd name="connsiteX22" fmla="*/ 1955664 w 3365196"/>
                <a:gd name="connsiteY22" fmla="*/ 2288606 h 2653374"/>
                <a:gd name="connsiteX23" fmla="*/ 1956235 w 3365196"/>
                <a:gd name="connsiteY23" fmla="*/ 2231608 h 2653374"/>
                <a:gd name="connsiteX24" fmla="*/ 1870510 w 3365196"/>
                <a:gd name="connsiteY24" fmla="*/ 2112956 h 2653374"/>
                <a:gd name="connsiteX25" fmla="*/ 1829934 w 3365196"/>
                <a:gd name="connsiteY25" fmla="*/ 2096426 h 2653374"/>
                <a:gd name="connsiteX26" fmla="*/ 1329776 w 3365196"/>
                <a:gd name="connsiteY26" fmla="*/ 2109916 h 2653374"/>
                <a:gd name="connsiteX27" fmla="*/ 1297867 w 3365196"/>
                <a:gd name="connsiteY27" fmla="*/ 2120461 h 2653374"/>
                <a:gd name="connsiteX28" fmla="*/ 1180710 w 3365196"/>
                <a:gd name="connsiteY28" fmla="*/ 2302001 h 2653374"/>
                <a:gd name="connsiteX29" fmla="*/ 1243194 w 3365196"/>
                <a:gd name="connsiteY29" fmla="*/ 2526194 h 2653374"/>
                <a:gd name="connsiteX30" fmla="*/ 1059933 w 3365196"/>
                <a:gd name="connsiteY30" fmla="*/ 2647031 h 2653374"/>
                <a:gd name="connsiteX31" fmla="*/ 812283 w 3365196"/>
                <a:gd name="connsiteY31" fmla="*/ 2557734 h 2653374"/>
                <a:gd name="connsiteX32" fmla="*/ 708270 w 3365196"/>
                <a:gd name="connsiteY32" fmla="*/ 2357479 h 2653374"/>
                <a:gd name="connsiteX33" fmla="*/ 873719 w 3365196"/>
                <a:gd name="connsiteY33" fmla="*/ 2203678 h 2653374"/>
                <a:gd name="connsiteX34" fmla="*/ 902294 w 3365196"/>
                <a:gd name="connsiteY34" fmla="*/ 2200448 h 2653374"/>
                <a:gd name="connsiteX35" fmla="*/ 923249 w 3365196"/>
                <a:gd name="connsiteY35" fmla="*/ 2020903 h 2653374"/>
                <a:gd name="connsiteX36" fmla="*/ 885720 w 3365196"/>
                <a:gd name="connsiteY36" fmla="*/ 1946805 h 2653374"/>
                <a:gd name="connsiteX37" fmla="*/ 623592 w 3365196"/>
                <a:gd name="connsiteY37" fmla="*/ 1745316 h 2653374"/>
                <a:gd name="connsiteX38" fmla="*/ 568157 w 3365196"/>
                <a:gd name="connsiteY38" fmla="*/ 1734106 h 2653374"/>
                <a:gd name="connsiteX39" fmla="*/ 436426 w 3365196"/>
                <a:gd name="connsiteY39" fmla="*/ 1788635 h 2653374"/>
                <a:gd name="connsiteX40" fmla="*/ 413852 w 3365196"/>
                <a:gd name="connsiteY40" fmla="*/ 1822359 h 2653374"/>
                <a:gd name="connsiteX41" fmla="*/ 295361 w 3365196"/>
                <a:gd name="connsiteY41" fmla="*/ 1986989 h 2653374"/>
                <a:gd name="connsiteX42" fmla="*/ 101241 w 3365196"/>
                <a:gd name="connsiteY42" fmla="*/ 1923721 h 2653374"/>
                <a:gd name="connsiteX43" fmla="*/ 33709 w 3365196"/>
                <a:gd name="connsiteY43" fmla="*/ 1827489 h 2653374"/>
                <a:gd name="connsiteX44" fmla="*/ 41519 w 3365196"/>
                <a:gd name="connsiteY44" fmla="*/ 1612890 h 2653374"/>
                <a:gd name="connsiteX45" fmla="*/ 249450 w 3365196"/>
                <a:gd name="connsiteY45" fmla="*/ 1570616 h 2653374"/>
                <a:gd name="connsiteX46" fmla="*/ 263547 w 3365196"/>
                <a:gd name="connsiteY46" fmla="*/ 1577171 h 2653374"/>
                <a:gd name="connsiteX47" fmla="*/ 376990 w 3365196"/>
                <a:gd name="connsiteY47" fmla="*/ 1447784 h 2653374"/>
                <a:gd name="connsiteX48" fmla="*/ 379752 w 3365196"/>
                <a:gd name="connsiteY48" fmla="*/ 1414155 h 2653374"/>
                <a:gd name="connsiteX49" fmla="*/ 347367 w 3365196"/>
                <a:gd name="connsiteY49" fmla="*/ 1343002 h 2653374"/>
                <a:gd name="connsiteX50" fmla="*/ 370799 w 3365196"/>
                <a:gd name="connsiteY50" fmla="*/ 1267004 h 2653374"/>
                <a:gd name="connsiteX51" fmla="*/ 444046 w 3365196"/>
                <a:gd name="connsiteY51" fmla="*/ 1297784 h 2653374"/>
                <a:gd name="connsiteX52" fmla="*/ 495957 w 3365196"/>
                <a:gd name="connsiteY52" fmla="*/ 1403136 h 2653374"/>
                <a:gd name="connsiteX53" fmla="*/ 484527 w 3365196"/>
                <a:gd name="connsiteY53" fmla="*/ 1488633 h 2653374"/>
                <a:gd name="connsiteX54" fmla="*/ 311744 w 3365196"/>
                <a:gd name="connsiteY54" fmla="*/ 1683283 h 2653374"/>
                <a:gd name="connsiteX55" fmla="*/ 225257 w 3365196"/>
                <a:gd name="connsiteY55" fmla="*/ 1685183 h 2653374"/>
                <a:gd name="connsiteX56" fmla="*/ 130007 w 3365196"/>
                <a:gd name="connsiteY56" fmla="*/ 1675683 h 2653374"/>
                <a:gd name="connsiteX57" fmla="*/ 124101 w 3365196"/>
                <a:gd name="connsiteY57" fmla="*/ 1768875 h 2653374"/>
                <a:gd name="connsiteX58" fmla="*/ 183156 w 3365196"/>
                <a:gd name="connsiteY58" fmla="*/ 1853613 h 2653374"/>
                <a:gd name="connsiteX59" fmla="*/ 273453 w 3365196"/>
                <a:gd name="connsiteY59" fmla="*/ 1879452 h 2653374"/>
                <a:gd name="connsiteX60" fmla="*/ 299742 w 3365196"/>
                <a:gd name="connsiteY60" fmla="*/ 1793100 h 2653374"/>
                <a:gd name="connsiteX61" fmla="*/ 335271 w 3365196"/>
                <a:gd name="connsiteY61" fmla="*/ 1713777 h 2653374"/>
                <a:gd name="connsiteX62" fmla="*/ 572824 w 3365196"/>
                <a:gd name="connsiteY62" fmla="*/ 1616785 h 2653374"/>
                <a:gd name="connsiteX63" fmla="*/ 667026 w 3365196"/>
                <a:gd name="connsiteY63" fmla="*/ 1636734 h 2653374"/>
                <a:gd name="connsiteX64" fmla="*/ 991829 w 3365196"/>
                <a:gd name="connsiteY64" fmla="*/ 1883727 h 2653374"/>
                <a:gd name="connsiteX65" fmla="*/ 1035929 w 3365196"/>
                <a:gd name="connsiteY65" fmla="*/ 1965615 h 2653374"/>
                <a:gd name="connsiteX66" fmla="*/ 1002592 w 3365196"/>
                <a:gd name="connsiteY66" fmla="*/ 2262767 h 2653374"/>
                <a:gd name="connsiteX67" fmla="*/ 927630 w 3365196"/>
                <a:gd name="connsiteY67" fmla="*/ 2313970 h 2653374"/>
                <a:gd name="connsiteX68" fmla="*/ 816855 w 3365196"/>
                <a:gd name="connsiteY68" fmla="*/ 2364319 h 2653374"/>
                <a:gd name="connsiteX69" fmla="*/ 881148 w 3365196"/>
                <a:gd name="connsiteY69" fmla="*/ 2470336 h 2653374"/>
                <a:gd name="connsiteX70" fmla="*/ 1065362 w 3365196"/>
                <a:gd name="connsiteY70" fmla="*/ 2536834 h 2653374"/>
                <a:gd name="connsiteX71" fmla="*/ 1136609 w 3365196"/>
                <a:gd name="connsiteY71" fmla="*/ 2493420 h 2653374"/>
                <a:gd name="connsiteX72" fmla="*/ 1134418 w 3365196"/>
                <a:gd name="connsiteY72" fmla="*/ 2414382 h 2653374"/>
                <a:gd name="connsiteX73" fmla="*/ 1085936 w 3365196"/>
                <a:gd name="connsiteY73" fmla="*/ 2371539 h 2653374"/>
                <a:gd name="connsiteX74" fmla="*/ 1061647 w 3365196"/>
                <a:gd name="connsiteY74" fmla="*/ 2288511 h 2653374"/>
                <a:gd name="connsiteX75" fmla="*/ 1226430 w 3365196"/>
                <a:gd name="connsiteY75" fmla="*/ 2030308 h 2653374"/>
                <a:gd name="connsiteX76" fmla="*/ 1313298 w 3365196"/>
                <a:gd name="connsiteY76" fmla="*/ 1995634 h 2653374"/>
                <a:gd name="connsiteX77" fmla="*/ 1565234 w 3365196"/>
                <a:gd name="connsiteY77" fmla="*/ 2016153 h 2653374"/>
                <a:gd name="connsiteX78" fmla="*/ 1830124 w 3365196"/>
                <a:gd name="connsiteY78" fmla="*/ 1984329 h 2653374"/>
                <a:gd name="connsiteX79" fmla="*/ 1940328 w 3365196"/>
                <a:gd name="connsiteY79" fmla="*/ 2024988 h 2653374"/>
                <a:gd name="connsiteX80" fmla="*/ 2085489 w 3365196"/>
                <a:gd name="connsiteY80" fmla="*/ 2227903 h 2653374"/>
                <a:gd name="connsiteX81" fmla="*/ 2064534 w 3365196"/>
                <a:gd name="connsiteY81" fmla="*/ 2330595 h 2653374"/>
                <a:gd name="connsiteX82" fmla="*/ 2034816 w 3365196"/>
                <a:gd name="connsiteY82" fmla="*/ 2405263 h 2653374"/>
                <a:gd name="connsiteX83" fmla="*/ 2112731 w 3365196"/>
                <a:gd name="connsiteY83" fmla="*/ 2433762 h 2653374"/>
                <a:gd name="connsiteX84" fmla="*/ 2314566 w 3365196"/>
                <a:gd name="connsiteY84" fmla="*/ 2353014 h 2653374"/>
                <a:gd name="connsiteX85" fmla="*/ 2351618 w 3365196"/>
                <a:gd name="connsiteY85" fmla="*/ 2275971 h 2653374"/>
                <a:gd name="connsiteX86" fmla="*/ 2270751 w 3365196"/>
                <a:gd name="connsiteY86" fmla="*/ 2247472 h 2653374"/>
                <a:gd name="connsiteX87" fmla="*/ 2237508 w 3365196"/>
                <a:gd name="connsiteY87" fmla="*/ 2260297 h 2653374"/>
                <a:gd name="connsiteX88" fmla="*/ 2164642 w 3365196"/>
                <a:gd name="connsiteY88" fmla="*/ 2219828 h 2653374"/>
                <a:gd name="connsiteX89" fmla="*/ 2116160 w 3365196"/>
                <a:gd name="connsiteY89" fmla="*/ 1929801 h 2653374"/>
                <a:gd name="connsiteX90" fmla="*/ 2152355 w 3365196"/>
                <a:gd name="connsiteY90" fmla="*/ 1857223 h 2653374"/>
                <a:gd name="connsiteX91" fmla="*/ 2437248 w 3365196"/>
                <a:gd name="connsiteY91" fmla="*/ 1627234 h 2653374"/>
                <a:gd name="connsiteX92" fmla="*/ 2525830 w 3365196"/>
                <a:gd name="connsiteY92" fmla="*/ 1612225 h 2653374"/>
                <a:gd name="connsiteX93" fmla="*/ 2698899 w 3365196"/>
                <a:gd name="connsiteY93" fmla="*/ 1688223 h 2653374"/>
                <a:gd name="connsiteX94" fmla="*/ 2735666 w 3365196"/>
                <a:gd name="connsiteY94" fmla="*/ 1756716 h 2653374"/>
                <a:gd name="connsiteX95" fmla="*/ 2781195 w 3365196"/>
                <a:gd name="connsiteY95" fmla="*/ 1856368 h 2653374"/>
                <a:gd name="connsiteX96" fmla="*/ 2883684 w 3365196"/>
                <a:gd name="connsiteY96" fmla="*/ 1820364 h 2653374"/>
                <a:gd name="connsiteX97" fmla="*/ 2917689 w 3365196"/>
                <a:gd name="connsiteY97" fmla="*/ 1774575 h 2653374"/>
                <a:gd name="connsiteX98" fmla="*/ 2893485 w 3365196"/>
                <a:gd name="connsiteY98" fmla="*/ 1664749 h 2653374"/>
                <a:gd name="connsiteX99" fmla="*/ 2805960 w 3365196"/>
                <a:gd name="connsiteY99" fmla="*/ 1665803 h 2653374"/>
                <a:gd name="connsiteX100" fmla="*/ 2701185 w 3365196"/>
                <a:gd name="connsiteY100" fmla="*/ 1650889 h 2653374"/>
                <a:gd name="connsiteX101" fmla="*/ 2595553 w 3365196"/>
                <a:gd name="connsiteY101" fmla="*/ 1525397 h 2653374"/>
                <a:gd name="connsiteX102" fmla="*/ 2585457 w 3365196"/>
                <a:gd name="connsiteY102" fmla="*/ 1424130 h 2653374"/>
                <a:gd name="connsiteX103" fmla="*/ 2685469 w 3365196"/>
                <a:gd name="connsiteY103" fmla="*/ 1204306 h 2653374"/>
                <a:gd name="connsiteX104" fmla="*/ 2759764 w 3365196"/>
                <a:gd name="connsiteY104" fmla="*/ 1148163 h 2653374"/>
                <a:gd name="connsiteX105" fmla="*/ 3034465 w 3365196"/>
                <a:gd name="connsiteY105" fmla="*/ 1135528 h 2653374"/>
                <a:gd name="connsiteX106" fmla="*/ 3099997 w 3365196"/>
                <a:gd name="connsiteY106" fmla="*/ 1202026 h 2653374"/>
                <a:gd name="connsiteX107" fmla="*/ 3149527 w 3365196"/>
                <a:gd name="connsiteY107" fmla="*/ 1275839 h 2653374"/>
                <a:gd name="connsiteX108" fmla="*/ 3214773 w 3365196"/>
                <a:gd name="connsiteY108" fmla="*/ 1214756 h 2653374"/>
                <a:gd name="connsiteX109" fmla="*/ 3254112 w 3365196"/>
                <a:gd name="connsiteY109" fmla="*/ 1015926 h 2653374"/>
                <a:gd name="connsiteX110" fmla="*/ 3210106 w 3365196"/>
                <a:gd name="connsiteY110" fmla="*/ 939074 h 2653374"/>
                <a:gd name="connsiteX111" fmla="*/ 3142002 w 3365196"/>
                <a:gd name="connsiteY111" fmla="*/ 990752 h 2653374"/>
                <a:gd name="connsiteX112" fmla="*/ 3132477 w 3365196"/>
                <a:gd name="connsiteY112" fmla="*/ 1032266 h 2653374"/>
                <a:gd name="connsiteX113" fmla="*/ 3064755 w 3365196"/>
                <a:gd name="connsiteY113" fmla="*/ 1066560 h 2653374"/>
                <a:gd name="connsiteX114" fmla="*/ 2786910 w 3365196"/>
                <a:gd name="connsiteY114" fmla="*/ 945248 h 2653374"/>
                <a:gd name="connsiteX115" fmla="*/ 2748144 w 3365196"/>
                <a:gd name="connsiteY115" fmla="*/ 878750 h 2653374"/>
                <a:gd name="connsiteX116" fmla="*/ 2705757 w 3365196"/>
                <a:gd name="connsiteY116" fmla="*/ 501611 h 2653374"/>
                <a:gd name="connsiteX117" fmla="*/ 2739095 w 3365196"/>
                <a:gd name="connsiteY117" fmla="*/ 418488 h 2653374"/>
                <a:gd name="connsiteX118" fmla="*/ 2872445 w 3365196"/>
                <a:gd name="connsiteY118" fmla="*/ 328621 h 2653374"/>
                <a:gd name="connsiteX119" fmla="*/ 2956265 w 3365196"/>
                <a:gd name="connsiteY119" fmla="*/ 342300 h 2653374"/>
                <a:gd name="connsiteX120" fmla="*/ 3063040 w 3365196"/>
                <a:gd name="connsiteY120" fmla="*/ 368044 h 2653374"/>
                <a:gd name="connsiteX121" fmla="*/ 3096473 w 3365196"/>
                <a:gd name="connsiteY121" fmla="*/ 265352 h 2653374"/>
                <a:gd name="connsiteX122" fmla="*/ 3057706 w 3365196"/>
                <a:gd name="connsiteY122" fmla="*/ 162090 h 2653374"/>
                <a:gd name="connsiteX123" fmla="*/ 2956836 w 3365196"/>
                <a:gd name="connsiteY123" fmla="*/ 110412 h 2653374"/>
                <a:gd name="connsiteX124" fmla="*/ 2905211 w 3365196"/>
                <a:gd name="connsiteY124" fmla="*/ 210064 h 2653374"/>
                <a:gd name="connsiteX125" fmla="*/ 2853681 w 3365196"/>
                <a:gd name="connsiteY125" fmla="*/ 286062 h 2653374"/>
                <a:gd name="connsiteX126" fmla="*/ 2694708 w 3365196"/>
                <a:gd name="connsiteY126" fmla="*/ 308196 h 2653374"/>
                <a:gd name="connsiteX127" fmla="*/ 2613651 w 3365196"/>
                <a:gd name="connsiteY127" fmla="*/ 268772 h 2653374"/>
                <a:gd name="connsiteX128" fmla="*/ 2566026 w 3365196"/>
                <a:gd name="connsiteY128" fmla="*/ 185460 h 2653374"/>
                <a:gd name="connsiteX129" fmla="*/ 2582218 w 3365196"/>
                <a:gd name="connsiteY129" fmla="*/ 110507 h 2653374"/>
                <a:gd name="connsiteX130" fmla="*/ 2656799 w 3365196"/>
                <a:gd name="connsiteY130" fmla="*/ 128746 h 2653374"/>
                <a:gd name="connsiteX131" fmla="*/ 2658513 w 3365196"/>
                <a:gd name="connsiteY131" fmla="*/ 131881 h 2653374"/>
                <a:gd name="connsiteX132" fmla="*/ 2791863 w 3365196"/>
                <a:gd name="connsiteY132" fmla="*/ 181945 h 2653374"/>
                <a:gd name="connsiteX133" fmla="*/ 2799579 w 3365196"/>
                <a:gd name="connsiteY133" fmla="*/ 144421 h 2653374"/>
                <a:gd name="connsiteX134" fmla="*/ 2954646 w 3365196"/>
                <a:gd name="connsiteY134" fmla="*/ 1925 h 2653374"/>
                <a:gd name="connsiteX135" fmla="*/ 3147527 w 3365196"/>
                <a:gd name="connsiteY135" fmla="*/ 101007 h 2653374"/>
                <a:gd name="connsiteX136" fmla="*/ 3204677 w 3365196"/>
                <a:gd name="connsiteY136" fmla="*/ 253953 h 2653374"/>
                <a:gd name="connsiteX137" fmla="*/ 3137240 w 3365196"/>
                <a:gd name="connsiteY137" fmla="*/ 447367 h 2653374"/>
                <a:gd name="connsiteX138" fmla="*/ 2937215 w 3365196"/>
                <a:gd name="connsiteY138" fmla="*/ 461997 h 2653374"/>
                <a:gd name="connsiteX139" fmla="*/ 2854157 w 3365196"/>
                <a:gd name="connsiteY139" fmla="*/ 471497 h 2653374"/>
                <a:gd name="connsiteX140" fmla="*/ 2819581 w 3365196"/>
                <a:gd name="connsiteY140" fmla="*/ 513295 h 2653374"/>
                <a:gd name="connsiteX141" fmla="*/ 2857681 w 3365196"/>
                <a:gd name="connsiteY141" fmla="*/ 841321 h 2653374"/>
                <a:gd name="connsiteX142" fmla="*/ 2871588 w 3365196"/>
                <a:gd name="connsiteY142" fmla="*/ 865641 h 2653374"/>
                <a:gd name="connsiteX143" fmla="*/ 3030560 w 3365196"/>
                <a:gd name="connsiteY143" fmla="*/ 935844 h 2653374"/>
                <a:gd name="connsiteX144" fmla="*/ 3132858 w 3365196"/>
                <a:gd name="connsiteY144" fmla="*/ 847116 h 2653374"/>
                <a:gd name="connsiteX145" fmla="*/ 3350790 w 3365196"/>
                <a:gd name="connsiteY145" fmla="*/ 928624 h 2653374"/>
                <a:gd name="connsiteX146" fmla="*/ 3365364 w 3365196"/>
                <a:gd name="connsiteY146" fmla="*/ 964723 h 265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3365196" h="2653374">
                  <a:moveTo>
                    <a:pt x="3364411" y="1028371"/>
                  </a:moveTo>
                  <a:cubicBezTo>
                    <a:pt x="3349552" y="1098859"/>
                    <a:pt x="3334661" y="1169316"/>
                    <a:pt x="3319739" y="1239740"/>
                  </a:cubicBezTo>
                  <a:cubicBezTo>
                    <a:pt x="3291831" y="1371027"/>
                    <a:pt x="3149908" y="1428310"/>
                    <a:pt x="3053039" y="1344237"/>
                  </a:cubicBezTo>
                  <a:cubicBezTo>
                    <a:pt x="3024464" y="1319918"/>
                    <a:pt x="3007795" y="1282394"/>
                    <a:pt x="2981030" y="1244395"/>
                  </a:cubicBezTo>
                  <a:cubicBezTo>
                    <a:pt x="2927404" y="1246865"/>
                    <a:pt x="2863396" y="1249145"/>
                    <a:pt x="2799579" y="1253325"/>
                  </a:cubicBezTo>
                  <a:cubicBezTo>
                    <a:pt x="2789930" y="1255532"/>
                    <a:pt x="2781763" y="1261901"/>
                    <a:pt x="2777290" y="1270709"/>
                  </a:cubicBezTo>
                  <a:cubicBezTo>
                    <a:pt x="2747667" y="1335783"/>
                    <a:pt x="2719092" y="1401236"/>
                    <a:pt x="2688993" y="1469159"/>
                  </a:cubicBezTo>
                  <a:cubicBezTo>
                    <a:pt x="2710139" y="1494333"/>
                    <a:pt x="2732904" y="1523212"/>
                    <a:pt x="2757764" y="1550192"/>
                  </a:cubicBezTo>
                  <a:cubicBezTo>
                    <a:pt x="2765239" y="1556056"/>
                    <a:pt x="2774964" y="1558254"/>
                    <a:pt x="2784243" y="1556176"/>
                  </a:cubicBezTo>
                  <a:cubicBezTo>
                    <a:pt x="2878350" y="1531192"/>
                    <a:pt x="2957503" y="1556176"/>
                    <a:pt x="3005509" y="1626379"/>
                  </a:cubicBezTo>
                  <a:cubicBezTo>
                    <a:pt x="3053515" y="1696582"/>
                    <a:pt x="3046562" y="1780940"/>
                    <a:pt x="2990650" y="1857888"/>
                  </a:cubicBezTo>
                  <a:cubicBezTo>
                    <a:pt x="2946359" y="1918971"/>
                    <a:pt x="2895876" y="1967895"/>
                    <a:pt x="2814342" y="1969130"/>
                  </a:cubicBezTo>
                  <a:cubicBezTo>
                    <a:pt x="2719510" y="1972566"/>
                    <a:pt x="2638007" y="1902619"/>
                    <a:pt x="2627271" y="1808584"/>
                  </a:cubicBezTo>
                  <a:cubicBezTo>
                    <a:pt x="2623461" y="1780085"/>
                    <a:pt x="2610126" y="1769065"/>
                    <a:pt x="2587266" y="1754531"/>
                  </a:cubicBezTo>
                  <a:cubicBezTo>
                    <a:pt x="2524782" y="1714632"/>
                    <a:pt x="2482491" y="1726792"/>
                    <a:pt x="2431247" y="1780465"/>
                  </a:cubicBezTo>
                  <a:cubicBezTo>
                    <a:pt x="2378859" y="1835754"/>
                    <a:pt x="2310375" y="1875462"/>
                    <a:pt x="2250272" y="1923721"/>
                  </a:cubicBezTo>
                  <a:cubicBezTo>
                    <a:pt x="2240747" y="1931226"/>
                    <a:pt x="2229031" y="1945665"/>
                    <a:pt x="2230365" y="1955355"/>
                  </a:cubicBezTo>
                  <a:cubicBezTo>
                    <a:pt x="2238175" y="2016249"/>
                    <a:pt x="2249415" y="2076762"/>
                    <a:pt x="2259511" y="2136990"/>
                  </a:cubicBezTo>
                  <a:cubicBezTo>
                    <a:pt x="2366763" y="2130340"/>
                    <a:pt x="2435628" y="2172709"/>
                    <a:pt x="2458298" y="2257162"/>
                  </a:cubicBezTo>
                  <a:cubicBezTo>
                    <a:pt x="2480196" y="2333750"/>
                    <a:pt x="2442274" y="2414740"/>
                    <a:pt x="2369334" y="2447157"/>
                  </a:cubicBezTo>
                  <a:cubicBezTo>
                    <a:pt x="2292468" y="2481641"/>
                    <a:pt x="2213886" y="2512610"/>
                    <a:pt x="2134448" y="2540729"/>
                  </a:cubicBezTo>
                  <a:cubicBezTo>
                    <a:pt x="2067106" y="2564573"/>
                    <a:pt x="1991573" y="2535979"/>
                    <a:pt x="1951663" y="2477936"/>
                  </a:cubicBezTo>
                  <a:cubicBezTo>
                    <a:pt x="1910689" y="2420943"/>
                    <a:pt x="1912318" y="2343826"/>
                    <a:pt x="1955664" y="2288606"/>
                  </a:cubicBezTo>
                  <a:cubicBezTo>
                    <a:pt x="1973190" y="2266567"/>
                    <a:pt x="1973094" y="2252697"/>
                    <a:pt x="1956235" y="2231608"/>
                  </a:cubicBezTo>
                  <a:cubicBezTo>
                    <a:pt x="1926041" y="2193609"/>
                    <a:pt x="1898323" y="2153235"/>
                    <a:pt x="1870510" y="2112956"/>
                  </a:cubicBezTo>
                  <a:cubicBezTo>
                    <a:pt x="1859842" y="2097281"/>
                    <a:pt x="1849936" y="2091961"/>
                    <a:pt x="1829934" y="2096426"/>
                  </a:cubicBezTo>
                  <a:cubicBezTo>
                    <a:pt x="1665533" y="2132130"/>
                    <a:pt x="1495870" y="2136705"/>
                    <a:pt x="1329776" y="2109916"/>
                  </a:cubicBezTo>
                  <a:cubicBezTo>
                    <a:pt x="1318076" y="2108308"/>
                    <a:pt x="1306290" y="2112203"/>
                    <a:pt x="1297867" y="2120461"/>
                  </a:cubicBezTo>
                  <a:cubicBezTo>
                    <a:pt x="1258148" y="2179454"/>
                    <a:pt x="1220524" y="2239682"/>
                    <a:pt x="1180710" y="2302001"/>
                  </a:cubicBezTo>
                  <a:cubicBezTo>
                    <a:pt x="1253766" y="2362989"/>
                    <a:pt x="1259862" y="2440222"/>
                    <a:pt x="1243194" y="2526194"/>
                  </a:cubicBezTo>
                  <a:cubicBezTo>
                    <a:pt x="1225763" y="2616632"/>
                    <a:pt x="1147944" y="2673440"/>
                    <a:pt x="1059933" y="2647031"/>
                  </a:cubicBezTo>
                  <a:cubicBezTo>
                    <a:pt x="975852" y="2621670"/>
                    <a:pt x="893185" y="2591862"/>
                    <a:pt x="812283" y="2557734"/>
                  </a:cubicBezTo>
                  <a:cubicBezTo>
                    <a:pt x="736083" y="2525909"/>
                    <a:pt x="694744" y="2439272"/>
                    <a:pt x="708270" y="2357479"/>
                  </a:cubicBezTo>
                  <a:cubicBezTo>
                    <a:pt x="722971" y="2275211"/>
                    <a:pt x="790403" y="2212526"/>
                    <a:pt x="873719" y="2203678"/>
                  </a:cubicBezTo>
                  <a:lnTo>
                    <a:pt x="902294" y="2200448"/>
                  </a:lnTo>
                  <a:cubicBezTo>
                    <a:pt x="908961" y="2140410"/>
                    <a:pt x="912486" y="2079992"/>
                    <a:pt x="923249" y="2020903"/>
                  </a:cubicBezTo>
                  <a:cubicBezTo>
                    <a:pt x="930202" y="1982904"/>
                    <a:pt x="918677" y="1965045"/>
                    <a:pt x="885720" y="1946805"/>
                  </a:cubicBezTo>
                  <a:cubicBezTo>
                    <a:pt x="788916" y="1892817"/>
                    <a:pt x="700595" y="1824928"/>
                    <a:pt x="623592" y="1745316"/>
                  </a:cubicBezTo>
                  <a:cubicBezTo>
                    <a:pt x="605780" y="1727077"/>
                    <a:pt x="591207" y="1723372"/>
                    <a:pt x="568157" y="1734106"/>
                  </a:cubicBezTo>
                  <a:cubicBezTo>
                    <a:pt x="525009" y="1754056"/>
                    <a:pt x="480908" y="1772105"/>
                    <a:pt x="436426" y="1788635"/>
                  </a:cubicBezTo>
                  <a:cubicBezTo>
                    <a:pt x="418709" y="1795285"/>
                    <a:pt x="414233" y="1804309"/>
                    <a:pt x="413852" y="1822359"/>
                  </a:cubicBezTo>
                  <a:cubicBezTo>
                    <a:pt x="412518" y="1901397"/>
                    <a:pt x="366227" y="1964380"/>
                    <a:pt x="295361" y="1986989"/>
                  </a:cubicBezTo>
                  <a:cubicBezTo>
                    <a:pt x="223745" y="2009778"/>
                    <a:pt x="145544" y="1984290"/>
                    <a:pt x="101241" y="1923721"/>
                  </a:cubicBezTo>
                  <a:cubicBezTo>
                    <a:pt x="77429" y="1892562"/>
                    <a:pt x="55426" y="1860073"/>
                    <a:pt x="33709" y="1827489"/>
                  </a:cubicBezTo>
                  <a:cubicBezTo>
                    <a:pt x="-13916" y="1756336"/>
                    <a:pt x="-10392" y="1674068"/>
                    <a:pt x="41519" y="1612890"/>
                  </a:cubicBezTo>
                  <a:cubicBezTo>
                    <a:pt x="91907" y="1553516"/>
                    <a:pt x="171059" y="1536892"/>
                    <a:pt x="249450" y="1570616"/>
                  </a:cubicBezTo>
                  <a:cubicBezTo>
                    <a:pt x="253641" y="1572326"/>
                    <a:pt x="257642" y="1574416"/>
                    <a:pt x="263547" y="1577171"/>
                  </a:cubicBezTo>
                  <a:cubicBezTo>
                    <a:pt x="302219" y="1533567"/>
                    <a:pt x="340700" y="1491673"/>
                    <a:pt x="376990" y="1447784"/>
                  </a:cubicBezTo>
                  <a:cubicBezTo>
                    <a:pt x="382814" y="1437522"/>
                    <a:pt x="383823" y="1425226"/>
                    <a:pt x="379752" y="1414155"/>
                  </a:cubicBezTo>
                  <a:cubicBezTo>
                    <a:pt x="370894" y="1389741"/>
                    <a:pt x="357464" y="1366657"/>
                    <a:pt x="347367" y="1343002"/>
                  </a:cubicBezTo>
                  <a:cubicBezTo>
                    <a:pt x="333175" y="1309088"/>
                    <a:pt x="342605" y="1280209"/>
                    <a:pt x="370799" y="1267004"/>
                  </a:cubicBezTo>
                  <a:cubicBezTo>
                    <a:pt x="398993" y="1253800"/>
                    <a:pt x="427949" y="1265294"/>
                    <a:pt x="444046" y="1297784"/>
                  </a:cubicBezTo>
                  <a:cubicBezTo>
                    <a:pt x="461667" y="1332743"/>
                    <a:pt x="478812" y="1367987"/>
                    <a:pt x="495957" y="1403136"/>
                  </a:cubicBezTo>
                  <a:cubicBezTo>
                    <a:pt x="511255" y="1431070"/>
                    <a:pt x="506629" y="1465672"/>
                    <a:pt x="484527" y="1488633"/>
                  </a:cubicBezTo>
                  <a:cubicBezTo>
                    <a:pt x="427377" y="1553801"/>
                    <a:pt x="370227" y="1619065"/>
                    <a:pt x="311744" y="1683283"/>
                  </a:cubicBezTo>
                  <a:cubicBezTo>
                    <a:pt x="283169" y="1714157"/>
                    <a:pt x="256308" y="1713682"/>
                    <a:pt x="225257" y="1685183"/>
                  </a:cubicBezTo>
                  <a:cubicBezTo>
                    <a:pt x="192396" y="1655069"/>
                    <a:pt x="157248" y="1651649"/>
                    <a:pt x="130007" y="1675683"/>
                  </a:cubicBezTo>
                  <a:cubicBezTo>
                    <a:pt x="102765" y="1699717"/>
                    <a:pt x="100384" y="1732681"/>
                    <a:pt x="124101" y="1768875"/>
                  </a:cubicBezTo>
                  <a:cubicBezTo>
                    <a:pt x="143151" y="1797565"/>
                    <a:pt x="162836" y="1825810"/>
                    <a:pt x="183156" y="1853613"/>
                  </a:cubicBezTo>
                  <a:cubicBezTo>
                    <a:pt x="208017" y="1887147"/>
                    <a:pt x="242497" y="1896457"/>
                    <a:pt x="273453" y="1879452"/>
                  </a:cubicBezTo>
                  <a:cubicBezTo>
                    <a:pt x="304409" y="1862448"/>
                    <a:pt x="312696" y="1831954"/>
                    <a:pt x="299742" y="1793100"/>
                  </a:cubicBezTo>
                  <a:cubicBezTo>
                    <a:pt x="286788" y="1754246"/>
                    <a:pt x="295837" y="1730117"/>
                    <a:pt x="335271" y="1713777"/>
                  </a:cubicBezTo>
                  <a:cubicBezTo>
                    <a:pt x="414233" y="1680908"/>
                    <a:pt x="493576" y="1648989"/>
                    <a:pt x="572824" y="1616785"/>
                  </a:cubicBezTo>
                  <a:cubicBezTo>
                    <a:pt x="608733" y="1602250"/>
                    <a:pt x="640166" y="1608140"/>
                    <a:pt x="667026" y="1636734"/>
                  </a:cubicBezTo>
                  <a:cubicBezTo>
                    <a:pt x="760511" y="1736790"/>
                    <a:pt x="870337" y="1820306"/>
                    <a:pt x="991829" y="1883727"/>
                  </a:cubicBezTo>
                  <a:cubicBezTo>
                    <a:pt x="1023504" y="1897830"/>
                    <a:pt x="1041631" y="1931490"/>
                    <a:pt x="1035929" y="1965615"/>
                  </a:cubicBezTo>
                  <a:cubicBezTo>
                    <a:pt x="1025071" y="2064697"/>
                    <a:pt x="1014975" y="2163874"/>
                    <a:pt x="1002592" y="2262767"/>
                  </a:cubicBezTo>
                  <a:cubicBezTo>
                    <a:pt x="996877" y="2308555"/>
                    <a:pt x="971826" y="2323945"/>
                    <a:pt x="927630" y="2313970"/>
                  </a:cubicBezTo>
                  <a:cubicBezTo>
                    <a:pt x="872957" y="2301621"/>
                    <a:pt x="830666" y="2320905"/>
                    <a:pt x="816855" y="2364319"/>
                  </a:cubicBezTo>
                  <a:cubicBezTo>
                    <a:pt x="802472" y="2409348"/>
                    <a:pt x="827046" y="2449817"/>
                    <a:pt x="881148" y="2470336"/>
                  </a:cubicBezTo>
                  <a:cubicBezTo>
                    <a:pt x="942394" y="2493040"/>
                    <a:pt x="1003735" y="2515555"/>
                    <a:pt x="1065362" y="2536834"/>
                  </a:cubicBezTo>
                  <a:cubicBezTo>
                    <a:pt x="1114035" y="2554124"/>
                    <a:pt x="1130418" y="2544909"/>
                    <a:pt x="1136609" y="2493420"/>
                  </a:cubicBezTo>
                  <a:cubicBezTo>
                    <a:pt x="1139752" y="2467296"/>
                    <a:pt x="1142991" y="2438037"/>
                    <a:pt x="1134418" y="2414382"/>
                  </a:cubicBezTo>
                  <a:cubicBezTo>
                    <a:pt x="1127941" y="2396523"/>
                    <a:pt x="1104605" y="2382558"/>
                    <a:pt x="1085936" y="2371539"/>
                  </a:cubicBezTo>
                  <a:cubicBezTo>
                    <a:pt x="1050598" y="2350544"/>
                    <a:pt x="1039930" y="2323280"/>
                    <a:pt x="1061647" y="2288511"/>
                  </a:cubicBezTo>
                  <a:cubicBezTo>
                    <a:pt x="1115749" y="2201968"/>
                    <a:pt x="1171375" y="2116281"/>
                    <a:pt x="1226430" y="2030308"/>
                  </a:cubicBezTo>
                  <a:cubicBezTo>
                    <a:pt x="1247004" y="1998104"/>
                    <a:pt x="1277007" y="1992309"/>
                    <a:pt x="1313298" y="1995634"/>
                  </a:cubicBezTo>
                  <a:cubicBezTo>
                    <a:pt x="1397213" y="2004279"/>
                    <a:pt x="1481509" y="2018053"/>
                    <a:pt x="1565234" y="2016153"/>
                  </a:cubicBezTo>
                  <a:cubicBezTo>
                    <a:pt x="1653816" y="2014064"/>
                    <a:pt x="1742304" y="1998389"/>
                    <a:pt x="1830124" y="1984329"/>
                  </a:cubicBezTo>
                  <a:cubicBezTo>
                    <a:pt x="1887274" y="1974830"/>
                    <a:pt x="1907277" y="1979010"/>
                    <a:pt x="1940328" y="2024988"/>
                  </a:cubicBezTo>
                  <a:cubicBezTo>
                    <a:pt x="1988906" y="2092563"/>
                    <a:pt x="2037293" y="2160201"/>
                    <a:pt x="2085489" y="2227903"/>
                  </a:cubicBezTo>
                  <a:cubicBezTo>
                    <a:pt x="2120446" y="2276921"/>
                    <a:pt x="2115588" y="2300196"/>
                    <a:pt x="2064534" y="2330595"/>
                  </a:cubicBezTo>
                  <a:cubicBezTo>
                    <a:pt x="2033292" y="2349119"/>
                    <a:pt x="2022339" y="2376764"/>
                    <a:pt x="2034816" y="2405263"/>
                  </a:cubicBezTo>
                  <a:cubicBezTo>
                    <a:pt x="2048151" y="2435377"/>
                    <a:pt x="2077488" y="2447537"/>
                    <a:pt x="2112731" y="2433762"/>
                  </a:cubicBezTo>
                  <a:cubicBezTo>
                    <a:pt x="2180358" y="2407859"/>
                    <a:pt x="2247637" y="2380943"/>
                    <a:pt x="2314566" y="2353014"/>
                  </a:cubicBezTo>
                  <a:cubicBezTo>
                    <a:pt x="2350856" y="2337720"/>
                    <a:pt x="2364762" y="2306180"/>
                    <a:pt x="2351618" y="2275971"/>
                  </a:cubicBezTo>
                  <a:cubicBezTo>
                    <a:pt x="2338473" y="2245762"/>
                    <a:pt x="2307708" y="2233983"/>
                    <a:pt x="2270751" y="2247472"/>
                  </a:cubicBezTo>
                  <a:cubicBezTo>
                    <a:pt x="2259511" y="2251462"/>
                    <a:pt x="2248843" y="2256972"/>
                    <a:pt x="2237508" y="2260297"/>
                  </a:cubicBezTo>
                  <a:cubicBezTo>
                    <a:pt x="2201504" y="2271601"/>
                    <a:pt x="2170833" y="2256212"/>
                    <a:pt x="2164642" y="2219828"/>
                  </a:cubicBezTo>
                  <a:cubicBezTo>
                    <a:pt x="2146926" y="2123754"/>
                    <a:pt x="2130765" y="2027078"/>
                    <a:pt x="2116160" y="1929801"/>
                  </a:cubicBezTo>
                  <a:cubicBezTo>
                    <a:pt x="2111255" y="1900353"/>
                    <a:pt x="2125849" y="1871089"/>
                    <a:pt x="2152355" y="1857223"/>
                  </a:cubicBezTo>
                  <a:cubicBezTo>
                    <a:pt x="2257728" y="1794356"/>
                    <a:pt x="2353644" y="1716925"/>
                    <a:pt x="2437248" y="1627234"/>
                  </a:cubicBezTo>
                  <a:cubicBezTo>
                    <a:pt x="2462108" y="1600730"/>
                    <a:pt x="2493159" y="1597975"/>
                    <a:pt x="2525830" y="1612225"/>
                  </a:cubicBezTo>
                  <a:cubicBezTo>
                    <a:pt x="2583552" y="1637304"/>
                    <a:pt x="2640987" y="1663143"/>
                    <a:pt x="2698899" y="1688223"/>
                  </a:cubicBezTo>
                  <a:cubicBezTo>
                    <a:pt x="2730046" y="1701522"/>
                    <a:pt x="2740524" y="1724132"/>
                    <a:pt x="2735666" y="1756716"/>
                  </a:cubicBezTo>
                  <a:cubicBezTo>
                    <a:pt x="2727665" y="1809249"/>
                    <a:pt x="2742619" y="1840883"/>
                    <a:pt x="2781195" y="1856368"/>
                  </a:cubicBezTo>
                  <a:cubicBezTo>
                    <a:pt x="2817581" y="1870998"/>
                    <a:pt x="2853681" y="1858458"/>
                    <a:pt x="2883684" y="1820364"/>
                  </a:cubicBezTo>
                  <a:cubicBezTo>
                    <a:pt x="2895890" y="1805764"/>
                    <a:pt x="2907244" y="1790476"/>
                    <a:pt x="2917689" y="1774575"/>
                  </a:cubicBezTo>
                  <a:cubicBezTo>
                    <a:pt x="2941413" y="1737581"/>
                    <a:pt x="2930577" y="1688410"/>
                    <a:pt x="2893485" y="1664749"/>
                  </a:cubicBezTo>
                  <a:cubicBezTo>
                    <a:pt x="2866708" y="1647667"/>
                    <a:pt x="2832316" y="1648082"/>
                    <a:pt x="2805960" y="1665803"/>
                  </a:cubicBezTo>
                  <a:cubicBezTo>
                    <a:pt x="2753287" y="1698957"/>
                    <a:pt x="2740143" y="1697057"/>
                    <a:pt x="2701185" y="1650889"/>
                  </a:cubicBezTo>
                  <a:cubicBezTo>
                    <a:pt x="2666038" y="1608995"/>
                    <a:pt x="2630510" y="1567386"/>
                    <a:pt x="2595553" y="1525397"/>
                  </a:cubicBezTo>
                  <a:cubicBezTo>
                    <a:pt x="2566121" y="1489868"/>
                    <a:pt x="2565549" y="1466119"/>
                    <a:pt x="2585457" y="1424130"/>
                  </a:cubicBezTo>
                  <a:cubicBezTo>
                    <a:pt x="2620001" y="1351425"/>
                    <a:pt x="2653338" y="1278151"/>
                    <a:pt x="2685469" y="1204306"/>
                  </a:cubicBezTo>
                  <a:cubicBezTo>
                    <a:pt x="2700138" y="1170392"/>
                    <a:pt x="2721474" y="1149778"/>
                    <a:pt x="2759764" y="1148163"/>
                  </a:cubicBezTo>
                  <a:cubicBezTo>
                    <a:pt x="2851299" y="1144173"/>
                    <a:pt x="2942835" y="1138663"/>
                    <a:pt x="3034465" y="1135528"/>
                  </a:cubicBezTo>
                  <a:cubicBezTo>
                    <a:pt x="3082090" y="1133723"/>
                    <a:pt x="3101140" y="1154528"/>
                    <a:pt x="3099997" y="1202026"/>
                  </a:cubicBezTo>
                  <a:cubicBezTo>
                    <a:pt x="3098664" y="1245725"/>
                    <a:pt x="3116094" y="1271849"/>
                    <a:pt x="3149527" y="1275839"/>
                  </a:cubicBezTo>
                  <a:cubicBezTo>
                    <a:pt x="3182960" y="1279829"/>
                    <a:pt x="3206677" y="1256840"/>
                    <a:pt x="3214773" y="1214756"/>
                  </a:cubicBezTo>
                  <a:cubicBezTo>
                    <a:pt x="3227918" y="1148574"/>
                    <a:pt x="3241031" y="1082298"/>
                    <a:pt x="3254112" y="1015926"/>
                  </a:cubicBezTo>
                  <a:cubicBezTo>
                    <a:pt x="3261827" y="976408"/>
                    <a:pt x="3244587" y="946483"/>
                    <a:pt x="3210106" y="939074"/>
                  </a:cubicBezTo>
                  <a:cubicBezTo>
                    <a:pt x="3178102" y="932234"/>
                    <a:pt x="3151146" y="952563"/>
                    <a:pt x="3142002" y="990752"/>
                  </a:cubicBezTo>
                  <a:cubicBezTo>
                    <a:pt x="3138764" y="1004622"/>
                    <a:pt x="3136954" y="1019251"/>
                    <a:pt x="3132477" y="1032266"/>
                  </a:cubicBezTo>
                  <a:cubicBezTo>
                    <a:pt x="3122190" y="1062570"/>
                    <a:pt x="3094377" y="1078720"/>
                    <a:pt x="3064755" y="1066560"/>
                  </a:cubicBezTo>
                  <a:cubicBezTo>
                    <a:pt x="2971537" y="1027358"/>
                    <a:pt x="2878922" y="986921"/>
                    <a:pt x="2786910" y="945248"/>
                  </a:cubicBezTo>
                  <a:cubicBezTo>
                    <a:pt x="2761141" y="933542"/>
                    <a:pt x="2745596" y="906878"/>
                    <a:pt x="2748144" y="878750"/>
                  </a:cubicBezTo>
                  <a:cubicBezTo>
                    <a:pt x="2752524" y="751648"/>
                    <a:pt x="2738244" y="624591"/>
                    <a:pt x="2705757" y="501611"/>
                  </a:cubicBezTo>
                  <a:cubicBezTo>
                    <a:pt x="2696232" y="466082"/>
                    <a:pt x="2709853" y="438628"/>
                    <a:pt x="2739095" y="418488"/>
                  </a:cubicBezTo>
                  <a:cubicBezTo>
                    <a:pt x="2783100" y="388184"/>
                    <a:pt x="2827296" y="357975"/>
                    <a:pt x="2872445" y="328621"/>
                  </a:cubicBezTo>
                  <a:cubicBezTo>
                    <a:pt x="2906259" y="306486"/>
                    <a:pt x="2929595" y="310951"/>
                    <a:pt x="2956265" y="342300"/>
                  </a:cubicBezTo>
                  <a:cubicBezTo>
                    <a:pt x="2988364" y="380299"/>
                    <a:pt x="3026369" y="389229"/>
                    <a:pt x="3063040" y="368044"/>
                  </a:cubicBezTo>
                  <a:cubicBezTo>
                    <a:pt x="3097235" y="348285"/>
                    <a:pt x="3110665" y="308291"/>
                    <a:pt x="3096473" y="265352"/>
                  </a:cubicBezTo>
                  <a:cubicBezTo>
                    <a:pt x="3084662" y="230488"/>
                    <a:pt x="3071898" y="196004"/>
                    <a:pt x="3057706" y="162090"/>
                  </a:cubicBezTo>
                  <a:cubicBezTo>
                    <a:pt x="3039228" y="118106"/>
                    <a:pt x="2998365" y="97967"/>
                    <a:pt x="2956836" y="110412"/>
                  </a:cubicBezTo>
                  <a:cubicBezTo>
                    <a:pt x="2915307" y="122856"/>
                    <a:pt x="2895781" y="162375"/>
                    <a:pt x="2905211" y="210064"/>
                  </a:cubicBezTo>
                  <a:cubicBezTo>
                    <a:pt x="2913974" y="254428"/>
                    <a:pt x="2898067" y="279222"/>
                    <a:pt x="2853681" y="286062"/>
                  </a:cubicBezTo>
                  <a:cubicBezTo>
                    <a:pt x="2800817" y="294327"/>
                    <a:pt x="2747763" y="301261"/>
                    <a:pt x="2694708" y="308196"/>
                  </a:cubicBezTo>
                  <a:cubicBezTo>
                    <a:pt x="2661929" y="314316"/>
                    <a:pt x="2629000" y="298300"/>
                    <a:pt x="2613651" y="268772"/>
                  </a:cubicBezTo>
                  <a:cubicBezTo>
                    <a:pt x="2597553" y="241033"/>
                    <a:pt x="2580885" y="213579"/>
                    <a:pt x="2566026" y="185460"/>
                  </a:cubicBezTo>
                  <a:cubicBezTo>
                    <a:pt x="2549833" y="155820"/>
                    <a:pt x="2556501" y="126656"/>
                    <a:pt x="2582218" y="110507"/>
                  </a:cubicBezTo>
                  <a:cubicBezTo>
                    <a:pt x="2607936" y="94357"/>
                    <a:pt x="2637177" y="101672"/>
                    <a:pt x="2656799" y="128746"/>
                  </a:cubicBezTo>
                  <a:cubicBezTo>
                    <a:pt x="2657479" y="129728"/>
                    <a:pt x="2658054" y="130779"/>
                    <a:pt x="2658513" y="131881"/>
                  </a:cubicBezTo>
                  <a:cubicBezTo>
                    <a:pt x="2682040" y="198949"/>
                    <a:pt x="2728522" y="209589"/>
                    <a:pt x="2791863" y="181945"/>
                  </a:cubicBezTo>
                  <a:cubicBezTo>
                    <a:pt x="2793959" y="171780"/>
                    <a:pt x="2796340" y="158005"/>
                    <a:pt x="2799579" y="144421"/>
                  </a:cubicBezTo>
                  <a:cubicBezTo>
                    <a:pt x="2816281" y="69241"/>
                    <a:pt x="2878154" y="12385"/>
                    <a:pt x="2954646" y="1925"/>
                  </a:cubicBezTo>
                  <a:cubicBezTo>
                    <a:pt x="3035513" y="-8620"/>
                    <a:pt x="3112856" y="28429"/>
                    <a:pt x="3147527" y="101007"/>
                  </a:cubicBezTo>
                  <a:cubicBezTo>
                    <a:pt x="3171743" y="149917"/>
                    <a:pt x="3190892" y="201165"/>
                    <a:pt x="3204677" y="253953"/>
                  </a:cubicBezTo>
                  <a:cubicBezTo>
                    <a:pt x="3223727" y="329951"/>
                    <a:pt x="3201438" y="398539"/>
                    <a:pt x="3137240" y="447367"/>
                  </a:cubicBezTo>
                  <a:cubicBezTo>
                    <a:pt x="3074756" y="494866"/>
                    <a:pt x="3003223" y="503036"/>
                    <a:pt x="2937215" y="461997"/>
                  </a:cubicBezTo>
                  <a:cubicBezTo>
                    <a:pt x="2900163" y="439197"/>
                    <a:pt x="2878827" y="450502"/>
                    <a:pt x="2854157" y="471497"/>
                  </a:cubicBezTo>
                  <a:cubicBezTo>
                    <a:pt x="2840727" y="483086"/>
                    <a:pt x="2816057" y="483181"/>
                    <a:pt x="2819581" y="513295"/>
                  </a:cubicBezTo>
                  <a:cubicBezTo>
                    <a:pt x="2833678" y="622447"/>
                    <a:pt x="2844727" y="731789"/>
                    <a:pt x="2857681" y="841321"/>
                  </a:cubicBezTo>
                  <a:cubicBezTo>
                    <a:pt x="2858649" y="851028"/>
                    <a:pt x="2863704" y="859868"/>
                    <a:pt x="2871588" y="865641"/>
                  </a:cubicBezTo>
                  <a:cubicBezTo>
                    <a:pt x="2927404" y="891480"/>
                    <a:pt x="2984078" y="915514"/>
                    <a:pt x="3030560" y="935844"/>
                  </a:cubicBezTo>
                  <a:cubicBezTo>
                    <a:pt x="3068088" y="902500"/>
                    <a:pt x="3096092" y="866591"/>
                    <a:pt x="3132858" y="847116"/>
                  </a:cubicBezTo>
                  <a:cubicBezTo>
                    <a:pt x="3213345" y="804272"/>
                    <a:pt x="3313833" y="844931"/>
                    <a:pt x="3350790" y="928624"/>
                  </a:cubicBezTo>
                  <a:cubicBezTo>
                    <a:pt x="3356124" y="940499"/>
                    <a:pt x="3360315" y="952658"/>
                    <a:pt x="3365364" y="964723"/>
                  </a:cubicBezTo>
                  <a:close/>
                </a:path>
              </a:pathLst>
            </a:custGeom>
            <a:grpFill/>
            <a:ln w="9525" cap="flat">
              <a:noFill/>
              <a:prstDash val="solid"/>
              <a:miter/>
            </a:ln>
          </p:spPr>
          <p:txBody>
            <a:bodyPr rtlCol="0" anchor="ctr"/>
            <a:lstStyle/>
            <a:p>
              <a:endParaRPr lang="en-RO"/>
            </a:p>
          </p:txBody>
        </p:sp>
        <p:sp>
          <p:nvSpPr>
            <p:cNvPr id="13" name="Freeform 12">
              <a:extLst>
                <a:ext uri="{FF2B5EF4-FFF2-40B4-BE49-F238E27FC236}">
                  <a16:creationId xmlns:a16="http://schemas.microsoft.com/office/drawing/2014/main" id="{703FBAB3-F277-7846-BB05-67B6D3918372}"/>
                </a:ext>
              </a:extLst>
            </p:cNvPr>
            <p:cNvSpPr/>
            <p:nvPr/>
          </p:nvSpPr>
          <p:spPr>
            <a:xfrm>
              <a:off x="2743104" y="1637995"/>
              <a:ext cx="3097745" cy="2075002"/>
            </a:xfrm>
            <a:custGeom>
              <a:avLst/>
              <a:gdLst>
                <a:gd name="connsiteX0" fmla="*/ 262 w 3097745"/>
                <a:gd name="connsiteY0" fmla="*/ 1639164 h 2075002"/>
                <a:gd name="connsiteX1" fmla="*/ 4549 w 3097745"/>
                <a:gd name="connsiteY1" fmla="*/ 1633750 h 2075002"/>
                <a:gd name="connsiteX2" fmla="*/ 152091 w 3097745"/>
                <a:gd name="connsiteY2" fmla="*/ 1489354 h 2075002"/>
                <a:gd name="connsiteX3" fmla="*/ 340019 w 3097745"/>
                <a:gd name="connsiteY3" fmla="*/ 1595846 h 2075002"/>
                <a:gd name="connsiteX4" fmla="*/ 531948 w 3097745"/>
                <a:gd name="connsiteY4" fmla="*/ 1550627 h 2075002"/>
                <a:gd name="connsiteX5" fmla="*/ 550045 w 3097745"/>
                <a:gd name="connsiteY5" fmla="*/ 1524883 h 2075002"/>
                <a:gd name="connsiteX6" fmla="*/ 683967 w 3097745"/>
                <a:gd name="connsiteY6" fmla="*/ 1136343 h 2075002"/>
                <a:gd name="connsiteX7" fmla="*/ 679871 w 3097745"/>
                <a:gd name="connsiteY7" fmla="*/ 1095875 h 2075002"/>
                <a:gd name="connsiteX8" fmla="*/ 618054 w 3097745"/>
                <a:gd name="connsiteY8" fmla="*/ 1024722 h 2075002"/>
                <a:gd name="connsiteX9" fmla="*/ 528805 w 3097745"/>
                <a:gd name="connsiteY9" fmla="*/ 1047901 h 2075002"/>
                <a:gd name="connsiteX10" fmla="*/ 382501 w 3097745"/>
                <a:gd name="connsiteY10" fmla="*/ 971238 h 2075002"/>
                <a:gd name="connsiteX11" fmla="*/ 385358 w 3097745"/>
                <a:gd name="connsiteY11" fmla="*/ 806038 h 2075002"/>
                <a:gd name="connsiteX12" fmla="*/ 494991 w 3097745"/>
                <a:gd name="connsiteY12" fmla="*/ 661167 h 2075002"/>
                <a:gd name="connsiteX13" fmla="*/ 664917 w 3097745"/>
                <a:gd name="connsiteY13" fmla="*/ 619843 h 2075002"/>
                <a:gd name="connsiteX14" fmla="*/ 769692 w 3097745"/>
                <a:gd name="connsiteY14" fmla="*/ 766804 h 2075002"/>
                <a:gd name="connsiteX15" fmla="*/ 799029 w 3097745"/>
                <a:gd name="connsiteY15" fmla="*/ 811167 h 2075002"/>
                <a:gd name="connsiteX16" fmla="*/ 877420 w 3097745"/>
                <a:gd name="connsiteY16" fmla="*/ 843942 h 2075002"/>
                <a:gd name="connsiteX17" fmla="*/ 1160598 w 3097745"/>
                <a:gd name="connsiteY17" fmla="*/ 629913 h 2075002"/>
                <a:gd name="connsiteX18" fmla="*/ 1172409 w 3097745"/>
                <a:gd name="connsiteY18" fmla="*/ 601413 h 2075002"/>
                <a:gd name="connsiteX19" fmla="*/ 1146882 w 3097745"/>
                <a:gd name="connsiteY19" fmla="*/ 422248 h 2075002"/>
                <a:gd name="connsiteX20" fmla="*/ 1111449 w 3097745"/>
                <a:gd name="connsiteY20" fmla="*/ 422248 h 2075002"/>
                <a:gd name="connsiteX21" fmla="*/ 948095 w 3097745"/>
                <a:gd name="connsiteY21" fmla="*/ 295142 h 2075002"/>
                <a:gd name="connsiteX22" fmla="*/ 1033820 w 3097745"/>
                <a:gd name="connsiteY22" fmla="*/ 113602 h 2075002"/>
                <a:gd name="connsiteX23" fmla="*/ 1279756 w 3097745"/>
                <a:gd name="connsiteY23" fmla="*/ 18605 h 2075002"/>
                <a:gd name="connsiteX24" fmla="*/ 1456064 w 3097745"/>
                <a:gd name="connsiteY24" fmla="*/ 82158 h 2075002"/>
                <a:gd name="connsiteX25" fmla="*/ 1456064 w 3097745"/>
                <a:gd name="connsiteY25" fmla="*/ 269208 h 2075002"/>
                <a:gd name="connsiteX26" fmla="*/ 1431394 w 3097745"/>
                <a:gd name="connsiteY26" fmla="*/ 302077 h 2075002"/>
                <a:gd name="connsiteX27" fmla="*/ 1541503 w 3097745"/>
                <a:gd name="connsiteY27" fmla="*/ 458822 h 2075002"/>
                <a:gd name="connsiteX28" fmla="*/ 1571411 w 3097745"/>
                <a:gd name="connsiteY28" fmla="*/ 468322 h 2075002"/>
                <a:gd name="connsiteX29" fmla="*/ 1797725 w 3097745"/>
                <a:gd name="connsiteY29" fmla="*/ 440868 h 2075002"/>
                <a:gd name="connsiteX30" fmla="*/ 1824490 w 3097745"/>
                <a:gd name="connsiteY30" fmla="*/ 419968 h 2075002"/>
                <a:gd name="connsiteX31" fmla="*/ 1840207 w 3097745"/>
                <a:gd name="connsiteY31" fmla="*/ 376840 h 2075002"/>
                <a:gd name="connsiteX32" fmla="*/ 1831253 w 3097745"/>
                <a:gd name="connsiteY32" fmla="*/ 341121 h 2075002"/>
                <a:gd name="connsiteX33" fmla="*/ 1782390 w 3097745"/>
                <a:gd name="connsiteY33" fmla="*/ 110752 h 2075002"/>
                <a:gd name="connsiteX34" fmla="*/ 1999846 w 3097745"/>
                <a:gd name="connsiteY34" fmla="*/ 2645 h 2075002"/>
                <a:gd name="connsiteX35" fmla="*/ 2066521 w 3097745"/>
                <a:gd name="connsiteY35" fmla="*/ 12145 h 2075002"/>
                <a:gd name="connsiteX36" fmla="*/ 2226827 w 3097745"/>
                <a:gd name="connsiteY36" fmla="*/ 155686 h 2075002"/>
                <a:gd name="connsiteX37" fmla="*/ 2153770 w 3097745"/>
                <a:gd name="connsiteY37" fmla="*/ 360785 h 2075002"/>
                <a:gd name="connsiteX38" fmla="*/ 2136911 w 3097745"/>
                <a:gd name="connsiteY38" fmla="*/ 398119 h 2075002"/>
                <a:gd name="connsiteX39" fmla="*/ 2212539 w 3097745"/>
                <a:gd name="connsiteY39" fmla="*/ 494826 h 2075002"/>
                <a:gd name="connsiteX40" fmla="*/ 2449712 w 3097745"/>
                <a:gd name="connsiteY40" fmla="*/ 591439 h 2075002"/>
                <a:gd name="connsiteX41" fmla="*/ 2497337 w 3097745"/>
                <a:gd name="connsiteY41" fmla="*/ 586974 h 2075002"/>
                <a:gd name="connsiteX42" fmla="*/ 2633258 w 3097745"/>
                <a:gd name="connsiteY42" fmla="*/ 476207 h 2075002"/>
                <a:gd name="connsiteX43" fmla="*/ 2590777 w 3097745"/>
                <a:gd name="connsiteY43" fmla="*/ 338461 h 2075002"/>
                <a:gd name="connsiteX44" fmla="*/ 2844142 w 3097745"/>
                <a:gd name="connsiteY44" fmla="*/ 225604 h 2075002"/>
                <a:gd name="connsiteX45" fmla="*/ 3045596 w 3097745"/>
                <a:gd name="connsiteY45" fmla="*/ 384629 h 2075002"/>
                <a:gd name="connsiteX46" fmla="*/ 3081029 w 3097745"/>
                <a:gd name="connsiteY46" fmla="*/ 573864 h 2075002"/>
                <a:gd name="connsiteX47" fmla="*/ 2910912 w 3097745"/>
                <a:gd name="connsiteY47" fmla="*/ 663732 h 2075002"/>
                <a:gd name="connsiteX48" fmla="*/ 2865859 w 3097745"/>
                <a:gd name="connsiteY48" fmla="*/ 689856 h 2075002"/>
                <a:gd name="connsiteX49" fmla="*/ 2817281 w 3097745"/>
                <a:gd name="connsiteY49" fmla="*/ 796728 h 2075002"/>
                <a:gd name="connsiteX50" fmla="*/ 2811757 w 3097745"/>
                <a:gd name="connsiteY50" fmla="*/ 880421 h 2075002"/>
                <a:gd name="connsiteX51" fmla="*/ 2794898 w 3097745"/>
                <a:gd name="connsiteY51" fmla="*/ 937419 h 2075002"/>
                <a:gd name="connsiteX52" fmla="*/ 2734319 w 3097745"/>
                <a:gd name="connsiteY52" fmla="*/ 939224 h 2075002"/>
                <a:gd name="connsiteX53" fmla="*/ 2694123 w 3097745"/>
                <a:gd name="connsiteY53" fmla="*/ 806228 h 2075002"/>
                <a:gd name="connsiteX54" fmla="*/ 2800422 w 3097745"/>
                <a:gd name="connsiteY54" fmla="*/ 577569 h 2075002"/>
                <a:gd name="connsiteX55" fmla="*/ 2896434 w 3097745"/>
                <a:gd name="connsiteY55" fmla="*/ 547930 h 2075002"/>
                <a:gd name="connsiteX56" fmla="*/ 2979206 w 3097745"/>
                <a:gd name="connsiteY56" fmla="*/ 536150 h 2075002"/>
                <a:gd name="connsiteX57" fmla="*/ 2962728 w 3097745"/>
                <a:gd name="connsiteY57" fmla="*/ 454642 h 2075002"/>
                <a:gd name="connsiteX58" fmla="*/ 2797850 w 3097745"/>
                <a:gd name="connsiteY58" fmla="*/ 323831 h 2075002"/>
                <a:gd name="connsiteX59" fmla="*/ 2708696 w 3097745"/>
                <a:gd name="connsiteY59" fmla="*/ 326396 h 2075002"/>
                <a:gd name="connsiteX60" fmla="*/ 2725651 w 3097745"/>
                <a:gd name="connsiteY60" fmla="*/ 413224 h 2075002"/>
                <a:gd name="connsiteX61" fmla="*/ 2750606 w 3097745"/>
                <a:gd name="connsiteY61" fmla="*/ 433268 h 2075002"/>
                <a:gd name="connsiteX62" fmla="*/ 2752702 w 3097745"/>
                <a:gd name="connsiteY62" fmla="*/ 516581 h 2075002"/>
                <a:gd name="connsiteX63" fmla="*/ 2522673 w 3097745"/>
                <a:gd name="connsiteY63" fmla="*/ 703060 h 2075002"/>
                <a:gd name="connsiteX64" fmla="*/ 2438948 w 3097745"/>
                <a:gd name="connsiteY64" fmla="*/ 706765 h 2075002"/>
                <a:gd name="connsiteX65" fmla="*/ 2101001 w 3097745"/>
                <a:gd name="connsiteY65" fmla="*/ 575954 h 2075002"/>
                <a:gd name="connsiteX66" fmla="*/ 2042137 w 3097745"/>
                <a:gd name="connsiteY66" fmla="*/ 512401 h 2075002"/>
                <a:gd name="connsiteX67" fmla="*/ 2022515 w 3097745"/>
                <a:gd name="connsiteY67" fmla="*/ 349575 h 2075002"/>
                <a:gd name="connsiteX68" fmla="*/ 2063187 w 3097745"/>
                <a:gd name="connsiteY68" fmla="*/ 286497 h 2075002"/>
                <a:gd name="connsiteX69" fmla="*/ 2126052 w 3097745"/>
                <a:gd name="connsiteY69" fmla="*/ 194730 h 2075002"/>
                <a:gd name="connsiteX70" fmla="*/ 2044899 w 3097745"/>
                <a:gd name="connsiteY70" fmla="*/ 116642 h 2075002"/>
                <a:gd name="connsiteX71" fmla="*/ 1966985 w 3097745"/>
                <a:gd name="connsiteY71" fmla="*/ 107617 h 2075002"/>
                <a:gd name="connsiteX72" fmla="*/ 1873068 w 3097745"/>
                <a:gd name="connsiteY72" fmla="*/ 174115 h 2075002"/>
                <a:gd name="connsiteX73" fmla="*/ 1924598 w 3097745"/>
                <a:gd name="connsiteY73" fmla="*/ 272817 h 2075002"/>
                <a:gd name="connsiteX74" fmla="*/ 1960126 w 3097745"/>
                <a:gd name="connsiteY74" fmla="*/ 361260 h 2075002"/>
                <a:gd name="connsiteX75" fmla="*/ 1914597 w 3097745"/>
                <a:gd name="connsiteY75" fmla="*/ 488462 h 2075002"/>
                <a:gd name="connsiteX76" fmla="*/ 1831920 w 3097745"/>
                <a:gd name="connsiteY76" fmla="*/ 548690 h 2075002"/>
                <a:gd name="connsiteX77" fmla="*/ 1556171 w 3097745"/>
                <a:gd name="connsiteY77" fmla="*/ 581939 h 2075002"/>
                <a:gd name="connsiteX78" fmla="*/ 1472256 w 3097745"/>
                <a:gd name="connsiteY78" fmla="*/ 548690 h 2075002"/>
                <a:gd name="connsiteX79" fmla="*/ 1313665 w 3097745"/>
                <a:gd name="connsiteY79" fmla="*/ 320696 h 2075002"/>
                <a:gd name="connsiteX80" fmla="*/ 1336144 w 3097745"/>
                <a:gd name="connsiteY80" fmla="*/ 233014 h 2075002"/>
                <a:gd name="connsiteX81" fmla="*/ 1372720 w 3097745"/>
                <a:gd name="connsiteY81" fmla="*/ 152456 h 2075002"/>
                <a:gd name="connsiteX82" fmla="*/ 1286995 w 3097745"/>
                <a:gd name="connsiteY82" fmla="*/ 128612 h 2075002"/>
                <a:gd name="connsiteX83" fmla="*/ 1100686 w 3097745"/>
                <a:gd name="connsiteY83" fmla="*/ 200145 h 2075002"/>
                <a:gd name="connsiteX84" fmla="*/ 1055156 w 3097745"/>
                <a:gd name="connsiteY84" fmla="*/ 279182 h 2075002"/>
                <a:gd name="connsiteX85" fmla="*/ 1141929 w 3097745"/>
                <a:gd name="connsiteY85" fmla="*/ 307112 h 2075002"/>
                <a:gd name="connsiteX86" fmla="*/ 1168694 w 3097745"/>
                <a:gd name="connsiteY86" fmla="*/ 297612 h 2075002"/>
                <a:gd name="connsiteX87" fmla="*/ 1242513 w 3097745"/>
                <a:gd name="connsiteY87" fmla="*/ 341691 h 2075002"/>
                <a:gd name="connsiteX88" fmla="*/ 1285280 w 3097745"/>
                <a:gd name="connsiteY88" fmla="*/ 623168 h 2075002"/>
                <a:gd name="connsiteX89" fmla="*/ 1243180 w 3097745"/>
                <a:gd name="connsiteY89" fmla="*/ 706290 h 2075002"/>
                <a:gd name="connsiteX90" fmla="*/ 956858 w 3097745"/>
                <a:gd name="connsiteY90" fmla="*/ 934284 h 2075002"/>
                <a:gd name="connsiteX91" fmla="*/ 859798 w 3097745"/>
                <a:gd name="connsiteY91" fmla="*/ 953948 h 2075002"/>
                <a:gd name="connsiteX92" fmla="*/ 693206 w 3097745"/>
                <a:gd name="connsiteY92" fmla="*/ 881561 h 2075002"/>
                <a:gd name="connsiteX93" fmla="*/ 657202 w 3097745"/>
                <a:gd name="connsiteY93" fmla="*/ 794448 h 2075002"/>
                <a:gd name="connsiteX94" fmla="*/ 638152 w 3097745"/>
                <a:gd name="connsiteY94" fmla="*/ 726240 h 2075002"/>
                <a:gd name="connsiteX95" fmla="*/ 566143 w 3097745"/>
                <a:gd name="connsiteY95" fmla="*/ 742484 h 2075002"/>
                <a:gd name="connsiteX96" fmla="*/ 482323 w 3097745"/>
                <a:gd name="connsiteY96" fmla="*/ 853346 h 2075002"/>
                <a:gd name="connsiteX97" fmla="*/ 488895 w 3097745"/>
                <a:gd name="connsiteY97" fmla="*/ 932384 h 2075002"/>
                <a:gd name="connsiteX98" fmla="*/ 564333 w 3097745"/>
                <a:gd name="connsiteY98" fmla="*/ 917850 h 2075002"/>
                <a:gd name="connsiteX99" fmla="*/ 669108 w 3097745"/>
                <a:gd name="connsiteY99" fmla="*/ 918799 h 2075002"/>
                <a:gd name="connsiteX100" fmla="*/ 784837 w 3097745"/>
                <a:gd name="connsiteY100" fmla="*/ 1054266 h 2075002"/>
                <a:gd name="connsiteX101" fmla="*/ 795124 w 3097745"/>
                <a:gd name="connsiteY101" fmla="*/ 1155628 h 2075002"/>
                <a:gd name="connsiteX102" fmla="*/ 650344 w 3097745"/>
                <a:gd name="connsiteY102" fmla="*/ 1580741 h 2075002"/>
                <a:gd name="connsiteX103" fmla="*/ 589955 w 3097745"/>
                <a:gd name="connsiteY103" fmla="*/ 1647239 h 2075002"/>
                <a:gd name="connsiteX104" fmla="*/ 315635 w 3097745"/>
                <a:gd name="connsiteY104" fmla="*/ 1710982 h 2075002"/>
                <a:gd name="connsiteX105" fmla="*/ 243626 w 3097745"/>
                <a:gd name="connsiteY105" fmla="*/ 1659399 h 2075002"/>
                <a:gd name="connsiteX106" fmla="*/ 173332 w 3097745"/>
                <a:gd name="connsiteY106" fmla="*/ 1594516 h 2075002"/>
                <a:gd name="connsiteX107" fmla="*/ 109705 w 3097745"/>
                <a:gd name="connsiteY107" fmla="*/ 1663484 h 2075002"/>
                <a:gd name="connsiteX108" fmla="*/ 108086 w 3097745"/>
                <a:gd name="connsiteY108" fmla="*/ 1870008 h 2075002"/>
                <a:gd name="connsiteX109" fmla="*/ 170379 w 3097745"/>
                <a:gd name="connsiteY109" fmla="*/ 1936031 h 2075002"/>
                <a:gd name="connsiteX110" fmla="*/ 241340 w 3097745"/>
                <a:gd name="connsiteY110" fmla="*/ 1878083 h 2075002"/>
                <a:gd name="connsiteX111" fmla="*/ 242197 w 3097745"/>
                <a:gd name="connsiteY111" fmla="*/ 1871053 h 2075002"/>
                <a:gd name="connsiteX112" fmla="*/ 354307 w 3097745"/>
                <a:gd name="connsiteY112" fmla="*/ 1795055 h 2075002"/>
                <a:gd name="connsiteX113" fmla="*/ 580335 w 3097745"/>
                <a:gd name="connsiteY113" fmla="*/ 1846354 h 2075002"/>
                <a:gd name="connsiteX114" fmla="*/ 652154 w 3097745"/>
                <a:gd name="connsiteY114" fmla="*/ 1923206 h 2075002"/>
                <a:gd name="connsiteX115" fmla="*/ 667965 w 3097745"/>
                <a:gd name="connsiteY115" fmla="*/ 2010699 h 2075002"/>
                <a:gd name="connsiteX116" fmla="*/ 628722 w 3097745"/>
                <a:gd name="connsiteY116" fmla="*/ 2073587 h 2075002"/>
                <a:gd name="connsiteX117" fmla="*/ 563857 w 3097745"/>
                <a:gd name="connsiteY117" fmla="*/ 2032548 h 2075002"/>
                <a:gd name="connsiteX118" fmla="*/ 562333 w 3097745"/>
                <a:gd name="connsiteY118" fmla="*/ 2025614 h 2075002"/>
                <a:gd name="connsiteX119" fmla="*/ 461368 w 3097745"/>
                <a:gd name="connsiteY119" fmla="*/ 1928811 h 2075002"/>
                <a:gd name="connsiteX120" fmla="*/ 348687 w 3097745"/>
                <a:gd name="connsiteY120" fmla="*/ 1903352 h 2075002"/>
                <a:gd name="connsiteX121" fmla="*/ 339162 w 3097745"/>
                <a:gd name="connsiteY121" fmla="*/ 1926721 h 2075002"/>
                <a:gd name="connsiteX122" fmla="*/ 171998 w 3097745"/>
                <a:gd name="connsiteY122" fmla="*/ 2044043 h 2075002"/>
                <a:gd name="connsiteX123" fmla="*/ 7216 w 3097745"/>
                <a:gd name="connsiteY123" fmla="*/ 1919312 h 2075002"/>
                <a:gd name="connsiteX124" fmla="*/ 167 w 3097745"/>
                <a:gd name="connsiteY124" fmla="*/ 1903257 h 207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097745" h="2075002">
                  <a:moveTo>
                    <a:pt x="262" y="1639164"/>
                  </a:moveTo>
                  <a:cubicBezTo>
                    <a:pt x="1786" y="1637359"/>
                    <a:pt x="4072" y="1635744"/>
                    <a:pt x="4549" y="1633750"/>
                  </a:cubicBezTo>
                  <a:cubicBezTo>
                    <a:pt x="23599" y="1554427"/>
                    <a:pt x="69700" y="1501988"/>
                    <a:pt x="152091" y="1489354"/>
                  </a:cubicBezTo>
                  <a:cubicBezTo>
                    <a:pt x="232101" y="1477099"/>
                    <a:pt x="292013" y="1512248"/>
                    <a:pt x="340019" y="1595846"/>
                  </a:cubicBezTo>
                  <a:cubicBezTo>
                    <a:pt x="403265" y="1581311"/>
                    <a:pt x="467940" y="1567346"/>
                    <a:pt x="531948" y="1550627"/>
                  </a:cubicBezTo>
                  <a:cubicBezTo>
                    <a:pt x="539854" y="1548632"/>
                    <a:pt x="548236" y="1534477"/>
                    <a:pt x="550045" y="1524883"/>
                  </a:cubicBezTo>
                  <a:cubicBezTo>
                    <a:pt x="573516" y="1389048"/>
                    <a:pt x="618734" y="1257860"/>
                    <a:pt x="683967" y="1136343"/>
                  </a:cubicBezTo>
                  <a:cubicBezTo>
                    <a:pt x="692444" y="1120574"/>
                    <a:pt x="692730" y="1109459"/>
                    <a:pt x="679871" y="1095875"/>
                  </a:cubicBezTo>
                  <a:cubicBezTo>
                    <a:pt x="657773" y="1072600"/>
                    <a:pt x="637675" y="1047616"/>
                    <a:pt x="618054" y="1024722"/>
                  </a:cubicBezTo>
                  <a:cubicBezTo>
                    <a:pt x="587098" y="1033081"/>
                    <a:pt x="558332" y="1045241"/>
                    <a:pt x="528805" y="1047901"/>
                  </a:cubicBezTo>
                  <a:cubicBezTo>
                    <a:pt x="464797" y="1053886"/>
                    <a:pt x="414505" y="1025766"/>
                    <a:pt x="382501" y="971238"/>
                  </a:cubicBezTo>
                  <a:cubicBezTo>
                    <a:pt x="350497" y="916710"/>
                    <a:pt x="350497" y="858856"/>
                    <a:pt x="385358" y="806038"/>
                  </a:cubicBezTo>
                  <a:cubicBezTo>
                    <a:pt x="419043" y="755660"/>
                    <a:pt x="455650" y="707287"/>
                    <a:pt x="494991" y="661167"/>
                  </a:cubicBezTo>
                  <a:cubicBezTo>
                    <a:pt x="535567" y="613668"/>
                    <a:pt x="605576" y="598373"/>
                    <a:pt x="664917" y="619843"/>
                  </a:cubicBezTo>
                  <a:cubicBezTo>
                    <a:pt x="727589" y="641670"/>
                    <a:pt x="769601" y="700597"/>
                    <a:pt x="769692" y="766804"/>
                  </a:cubicBezTo>
                  <a:cubicBezTo>
                    <a:pt x="769692" y="791123"/>
                    <a:pt x="776645" y="803093"/>
                    <a:pt x="799029" y="811167"/>
                  </a:cubicBezTo>
                  <a:cubicBezTo>
                    <a:pt x="829128" y="821902"/>
                    <a:pt x="858084" y="835772"/>
                    <a:pt x="877420" y="843942"/>
                  </a:cubicBezTo>
                  <a:cubicBezTo>
                    <a:pt x="975527" y="770129"/>
                    <a:pt x="1068491" y="701066"/>
                    <a:pt x="1160598" y="629913"/>
                  </a:cubicBezTo>
                  <a:cubicBezTo>
                    <a:pt x="1168522" y="622591"/>
                    <a:pt x="1172837" y="612178"/>
                    <a:pt x="1172409" y="601413"/>
                  </a:cubicBezTo>
                  <a:cubicBezTo>
                    <a:pt x="1165265" y="542705"/>
                    <a:pt x="1155931" y="484187"/>
                    <a:pt x="1146882" y="422248"/>
                  </a:cubicBezTo>
                  <a:cubicBezTo>
                    <a:pt x="1134214" y="422248"/>
                    <a:pt x="1122784" y="422248"/>
                    <a:pt x="1111449" y="422248"/>
                  </a:cubicBezTo>
                  <a:cubicBezTo>
                    <a:pt x="1033388" y="424714"/>
                    <a:pt x="964687" y="371256"/>
                    <a:pt x="948095" y="295142"/>
                  </a:cubicBezTo>
                  <a:cubicBezTo>
                    <a:pt x="930664" y="223609"/>
                    <a:pt x="964383" y="144666"/>
                    <a:pt x="1033820" y="113602"/>
                  </a:cubicBezTo>
                  <a:cubicBezTo>
                    <a:pt x="1114021" y="77978"/>
                    <a:pt x="1196507" y="47104"/>
                    <a:pt x="1279756" y="18605"/>
                  </a:cubicBezTo>
                  <a:cubicBezTo>
                    <a:pt x="1343954" y="-3055"/>
                    <a:pt x="1416916" y="26679"/>
                    <a:pt x="1456064" y="82158"/>
                  </a:cubicBezTo>
                  <a:cubicBezTo>
                    <a:pt x="1495639" y="138261"/>
                    <a:pt x="1495639" y="213104"/>
                    <a:pt x="1456064" y="269208"/>
                  </a:cubicBezTo>
                  <a:cubicBezTo>
                    <a:pt x="1449301" y="279847"/>
                    <a:pt x="1440919" y="289727"/>
                    <a:pt x="1431394" y="302077"/>
                  </a:cubicBezTo>
                  <a:cubicBezTo>
                    <a:pt x="1467875" y="354515"/>
                    <a:pt x="1503689" y="407334"/>
                    <a:pt x="1541503" y="458822"/>
                  </a:cubicBezTo>
                  <a:cubicBezTo>
                    <a:pt x="1549641" y="466128"/>
                    <a:pt x="1560536" y="469589"/>
                    <a:pt x="1571411" y="468322"/>
                  </a:cubicBezTo>
                  <a:cubicBezTo>
                    <a:pt x="1647040" y="460247"/>
                    <a:pt x="1722478" y="451413"/>
                    <a:pt x="1797725" y="440868"/>
                  </a:cubicBezTo>
                  <a:cubicBezTo>
                    <a:pt x="1808990" y="437556"/>
                    <a:pt x="1818564" y="430081"/>
                    <a:pt x="1824490" y="419968"/>
                  </a:cubicBezTo>
                  <a:cubicBezTo>
                    <a:pt x="1832726" y="406861"/>
                    <a:pt x="1838083" y="392162"/>
                    <a:pt x="1840207" y="376840"/>
                  </a:cubicBezTo>
                  <a:cubicBezTo>
                    <a:pt x="1841969" y="364226"/>
                    <a:pt x="1838760" y="351423"/>
                    <a:pt x="1831253" y="341121"/>
                  </a:cubicBezTo>
                  <a:cubicBezTo>
                    <a:pt x="1763435" y="272912"/>
                    <a:pt x="1744766" y="188175"/>
                    <a:pt x="1782390" y="110752"/>
                  </a:cubicBezTo>
                  <a:cubicBezTo>
                    <a:pt x="1821062" y="31239"/>
                    <a:pt x="1906215" y="-10845"/>
                    <a:pt x="1999846" y="2645"/>
                  </a:cubicBezTo>
                  <a:cubicBezTo>
                    <a:pt x="2022134" y="5875"/>
                    <a:pt x="2044709" y="8250"/>
                    <a:pt x="2066521" y="12145"/>
                  </a:cubicBezTo>
                  <a:cubicBezTo>
                    <a:pt x="2149484" y="27059"/>
                    <a:pt x="2205300" y="75223"/>
                    <a:pt x="2226827" y="155686"/>
                  </a:cubicBezTo>
                  <a:cubicBezTo>
                    <a:pt x="2249020" y="238523"/>
                    <a:pt x="2219778" y="306542"/>
                    <a:pt x="2153770" y="360785"/>
                  </a:cubicBezTo>
                  <a:cubicBezTo>
                    <a:pt x="2143309" y="370437"/>
                    <a:pt x="2137225" y="383910"/>
                    <a:pt x="2136911" y="398119"/>
                  </a:cubicBezTo>
                  <a:cubicBezTo>
                    <a:pt x="2139387" y="472407"/>
                    <a:pt x="2141387" y="469367"/>
                    <a:pt x="2212539" y="494826"/>
                  </a:cubicBezTo>
                  <a:cubicBezTo>
                    <a:pt x="2292835" y="523326"/>
                    <a:pt x="2371321" y="557620"/>
                    <a:pt x="2449712" y="591439"/>
                  </a:cubicBezTo>
                  <a:cubicBezTo>
                    <a:pt x="2468762" y="599418"/>
                    <a:pt x="2480287" y="600938"/>
                    <a:pt x="2497337" y="586974"/>
                  </a:cubicBezTo>
                  <a:cubicBezTo>
                    <a:pt x="2541152" y="548975"/>
                    <a:pt x="2587157" y="513541"/>
                    <a:pt x="2633258" y="476207"/>
                  </a:cubicBezTo>
                  <a:cubicBezTo>
                    <a:pt x="2600969" y="433743"/>
                    <a:pt x="2582490" y="390044"/>
                    <a:pt x="2590777" y="338461"/>
                  </a:cubicBezTo>
                  <a:cubicBezTo>
                    <a:pt x="2609827" y="217624"/>
                    <a:pt x="2743177" y="156161"/>
                    <a:pt x="2844142" y="225604"/>
                  </a:cubicBezTo>
                  <a:cubicBezTo>
                    <a:pt x="2914111" y="274961"/>
                    <a:pt x="2981360" y="328047"/>
                    <a:pt x="3045596" y="384629"/>
                  </a:cubicBezTo>
                  <a:cubicBezTo>
                    <a:pt x="3099983" y="431368"/>
                    <a:pt x="3112271" y="509931"/>
                    <a:pt x="3081029" y="573864"/>
                  </a:cubicBezTo>
                  <a:cubicBezTo>
                    <a:pt x="3051197" y="638716"/>
                    <a:pt x="2981464" y="675554"/>
                    <a:pt x="2910912" y="663732"/>
                  </a:cubicBezTo>
                  <a:cubicBezTo>
                    <a:pt x="2885004" y="659742"/>
                    <a:pt x="2874812" y="668196"/>
                    <a:pt x="2865859" y="689856"/>
                  </a:cubicBezTo>
                  <a:cubicBezTo>
                    <a:pt x="2851000" y="726050"/>
                    <a:pt x="2832712" y="760724"/>
                    <a:pt x="2817281" y="796728"/>
                  </a:cubicBezTo>
                  <a:cubicBezTo>
                    <a:pt x="2805947" y="823232"/>
                    <a:pt x="2784134" y="847361"/>
                    <a:pt x="2811757" y="880421"/>
                  </a:cubicBezTo>
                  <a:cubicBezTo>
                    <a:pt x="2819472" y="889920"/>
                    <a:pt x="2808423" y="927254"/>
                    <a:pt x="2794898" y="937419"/>
                  </a:cubicBezTo>
                  <a:cubicBezTo>
                    <a:pt x="2781372" y="947584"/>
                    <a:pt x="2747273" y="949199"/>
                    <a:pt x="2734319" y="939224"/>
                  </a:cubicBezTo>
                  <a:cubicBezTo>
                    <a:pt x="2685551" y="901890"/>
                    <a:pt x="2662214" y="870541"/>
                    <a:pt x="2694123" y="806228"/>
                  </a:cubicBezTo>
                  <a:cubicBezTo>
                    <a:pt x="2730985" y="730895"/>
                    <a:pt x="2764894" y="653567"/>
                    <a:pt x="2800422" y="577569"/>
                  </a:cubicBezTo>
                  <a:cubicBezTo>
                    <a:pt x="2823377" y="528265"/>
                    <a:pt x="2848904" y="520571"/>
                    <a:pt x="2896434" y="547930"/>
                  </a:cubicBezTo>
                  <a:cubicBezTo>
                    <a:pt x="2928343" y="566359"/>
                    <a:pt x="2961490" y="561609"/>
                    <a:pt x="2979206" y="536150"/>
                  </a:cubicBezTo>
                  <a:cubicBezTo>
                    <a:pt x="2996923" y="510691"/>
                    <a:pt x="2991398" y="477727"/>
                    <a:pt x="2962728" y="454642"/>
                  </a:cubicBezTo>
                  <a:cubicBezTo>
                    <a:pt x="2908245" y="410310"/>
                    <a:pt x="2853286" y="366707"/>
                    <a:pt x="2797850" y="323831"/>
                  </a:cubicBezTo>
                  <a:cubicBezTo>
                    <a:pt x="2765465" y="298657"/>
                    <a:pt x="2729461" y="300462"/>
                    <a:pt x="2708696" y="326396"/>
                  </a:cubicBezTo>
                  <a:cubicBezTo>
                    <a:pt x="2687932" y="352330"/>
                    <a:pt x="2693266" y="386054"/>
                    <a:pt x="2725651" y="413224"/>
                  </a:cubicBezTo>
                  <a:cubicBezTo>
                    <a:pt x="2733842" y="420063"/>
                    <a:pt x="2742796" y="426143"/>
                    <a:pt x="2750606" y="433268"/>
                  </a:cubicBezTo>
                  <a:cubicBezTo>
                    <a:pt x="2779181" y="459297"/>
                    <a:pt x="2781658" y="492261"/>
                    <a:pt x="2752702" y="516581"/>
                  </a:cubicBezTo>
                  <a:cubicBezTo>
                    <a:pt x="2677073" y="579944"/>
                    <a:pt x="2600302" y="641787"/>
                    <a:pt x="2522673" y="703060"/>
                  </a:cubicBezTo>
                  <a:cubicBezTo>
                    <a:pt x="2497051" y="723390"/>
                    <a:pt x="2467619" y="722915"/>
                    <a:pt x="2438948" y="706765"/>
                  </a:cubicBezTo>
                  <a:cubicBezTo>
                    <a:pt x="2333332" y="646888"/>
                    <a:pt x="2219467" y="602813"/>
                    <a:pt x="2101001" y="575954"/>
                  </a:cubicBezTo>
                  <a:cubicBezTo>
                    <a:pt x="2069118" y="570684"/>
                    <a:pt x="2044881" y="544516"/>
                    <a:pt x="2042137" y="512401"/>
                  </a:cubicBezTo>
                  <a:cubicBezTo>
                    <a:pt x="2035025" y="458252"/>
                    <a:pt x="2028484" y="403977"/>
                    <a:pt x="2022515" y="349575"/>
                  </a:cubicBezTo>
                  <a:cubicBezTo>
                    <a:pt x="2018896" y="317941"/>
                    <a:pt x="2034136" y="298372"/>
                    <a:pt x="2063187" y="286497"/>
                  </a:cubicBezTo>
                  <a:cubicBezTo>
                    <a:pt x="2109098" y="267498"/>
                    <a:pt x="2131291" y="234154"/>
                    <a:pt x="2126052" y="194730"/>
                  </a:cubicBezTo>
                  <a:cubicBezTo>
                    <a:pt x="2120813" y="155306"/>
                    <a:pt x="2091000" y="124622"/>
                    <a:pt x="2044899" y="116642"/>
                  </a:cubicBezTo>
                  <a:cubicBezTo>
                    <a:pt x="2019134" y="112068"/>
                    <a:pt x="1993115" y="109054"/>
                    <a:pt x="1966985" y="107617"/>
                  </a:cubicBezTo>
                  <a:cubicBezTo>
                    <a:pt x="1923728" y="104409"/>
                    <a:pt x="1884296" y="132329"/>
                    <a:pt x="1873068" y="174115"/>
                  </a:cubicBezTo>
                  <a:cubicBezTo>
                    <a:pt x="1863543" y="214774"/>
                    <a:pt x="1883260" y="252203"/>
                    <a:pt x="1924598" y="272817"/>
                  </a:cubicBezTo>
                  <a:cubicBezTo>
                    <a:pt x="1969461" y="295237"/>
                    <a:pt x="1976891" y="313286"/>
                    <a:pt x="1960126" y="361260"/>
                  </a:cubicBezTo>
                  <a:cubicBezTo>
                    <a:pt x="1945268" y="403724"/>
                    <a:pt x="1930313" y="446758"/>
                    <a:pt x="1914597" y="488462"/>
                  </a:cubicBezTo>
                  <a:cubicBezTo>
                    <a:pt x="1898881" y="530165"/>
                    <a:pt x="1876497" y="544225"/>
                    <a:pt x="1831920" y="548690"/>
                  </a:cubicBezTo>
                  <a:cubicBezTo>
                    <a:pt x="1739845" y="558190"/>
                    <a:pt x="1647929" y="569273"/>
                    <a:pt x="1556171" y="581939"/>
                  </a:cubicBezTo>
                  <a:cubicBezTo>
                    <a:pt x="1520357" y="586879"/>
                    <a:pt x="1492735" y="577854"/>
                    <a:pt x="1472256" y="548690"/>
                  </a:cubicBezTo>
                  <a:cubicBezTo>
                    <a:pt x="1419107" y="472692"/>
                    <a:pt x="1365862" y="396694"/>
                    <a:pt x="1313665" y="320696"/>
                  </a:cubicBezTo>
                  <a:cubicBezTo>
                    <a:pt x="1288519" y="283647"/>
                    <a:pt x="1296806" y="254578"/>
                    <a:pt x="1336144" y="233014"/>
                  </a:cubicBezTo>
                  <a:cubicBezTo>
                    <a:pt x="1374244" y="212019"/>
                    <a:pt x="1387484" y="183045"/>
                    <a:pt x="1372720" y="152456"/>
                  </a:cubicBezTo>
                  <a:cubicBezTo>
                    <a:pt x="1357956" y="121867"/>
                    <a:pt x="1329000" y="112747"/>
                    <a:pt x="1286995" y="128612"/>
                  </a:cubicBezTo>
                  <a:cubicBezTo>
                    <a:pt x="1224828" y="152044"/>
                    <a:pt x="1162725" y="175888"/>
                    <a:pt x="1100686" y="200145"/>
                  </a:cubicBezTo>
                  <a:cubicBezTo>
                    <a:pt x="1058966" y="216484"/>
                    <a:pt x="1042107" y="246598"/>
                    <a:pt x="1055156" y="279182"/>
                  </a:cubicBezTo>
                  <a:cubicBezTo>
                    <a:pt x="1068206" y="311766"/>
                    <a:pt x="1098590" y="322786"/>
                    <a:pt x="1141929" y="307112"/>
                  </a:cubicBezTo>
                  <a:cubicBezTo>
                    <a:pt x="1150883" y="303882"/>
                    <a:pt x="1159646" y="300272"/>
                    <a:pt x="1168694" y="297612"/>
                  </a:cubicBezTo>
                  <a:cubicBezTo>
                    <a:pt x="1205937" y="286117"/>
                    <a:pt x="1236226" y="303122"/>
                    <a:pt x="1242513" y="341691"/>
                  </a:cubicBezTo>
                  <a:cubicBezTo>
                    <a:pt x="1257658" y="435358"/>
                    <a:pt x="1271088" y="529310"/>
                    <a:pt x="1285280" y="623168"/>
                  </a:cubicBezTo>
                  <a:cubicBezTo>
                    <a:pt x="1290710" y="660217"/>
                    <a:pt x="1275755" y="687766"/>
                    <a:pt x="1243180" y="706290"/>
                  </a:cubicBezTo>
                  <a:cubicBezTo>
                    <a:pt x="1136738" y="767424"/>
                    <a:pt x="1040201" y="844295"/>
                    <a:pt x="956858" y="934284"/>
                  </a:cubicBezTo>
                  <a:cubicBezTo>
                    <a:pt x="929331" y="964113"/>
                    <a:pt x="897041" y="970288"/>
                    <a:pt x="859798" y="953948"/>
                  </a:cubicBezTo>
                  <a:cubicBezTo>
                    <a:pt x="804554" y="929059"/>
                    <a:pt x="748737" y="905880"/>
                    <a:pt x="693206" y="881561"/>
                  </a:cubicBezTo>
                  <a:cubicBezTo>
                    <a:pt x="648248" y="861801"/>
                    <a:pt x="638914" y="840047"/>
                    <a:pt x="657202" y="794448"/>
                  </a:cubicBezTo>
                  <a:cubicBezTo>
                    <a:pt x="668537" y="765949"/>
                    <a:pt x="663964" y="741914"/>
                    <a:pt x="638152" y="726240"/>
                  </a:cubicBezTo>
                  <a:cubicBezTo>
                    <a:pt x="610624" y="709520"/>
                    <a:pt x="585479" y="717310"/>
                    <a:pt x="566143" y="742484"/>
                  </a:cubicBezTo>
                  <a:cubicBezTo>
                    <a:pt x="537568" y="779248"/>
                    <a:pt x="508993" y="815822"/>
                    <a:pt x="482323" y="853346"/>
                  </a:cubicBezTo>
                  <a:cubicBezTo>
                    <a:pt x="461082" y="882700"/>
                    <a:pt x="464606" y="914715"/>
                    <a:pt x="488895" y="932384"/>
                  </a:cubicBezTo>
                  <a:cubicBezTo>
                    <a:pt x="513184" y="950054"/>
                    <a:pt x="540997" y="943879"/>
                    <a:pt x="564333" y="917850"/>
                  </a:cubicBezTo>
                  <a:cubicBezTo>
                    <a:pt x="603576" y="873866"/>
                    <a:pt x="630151" y="873961"/>
                    <a:pt x="669108" y="918799"/>
                  </a:cubicBezTo>
                  <a:cubicBezTo>
                    <a:pt x="708065" y="963638"/>
                    <a:pt x="745594" y="1009427"/>
                    <a:pt x="784837" y="1054266"/>
                  </a:cubicBezTo>
                  <a:cubicBezTo>
                    <a:pt x="812269" y="1085995"/>
                    <a:pt x="815888" y="1119054"/>
                    <a:pt x="795124" y="1155628"/>
                  </a:cubicBezTo>
                  <a:cubicBezTo>
                    <a:pt x="720442" y="1286970"/>
                    <a:pt x="671320" y="1431205"/>
                    <a:pt x="650344" y="1580741"/>
                  </a:cubicBezTo>
                  <a:cubicBezTo>
                    <a:pt x="647549" y="1613951"/>
                    <a:pt x="622815" y="1641187"/>
                    <a:pt x="589955" y="1647239"/>
                  </a:cubicBezTo>
                  <a:cubicBezTo>
                    <a:pt x="498610" y="1668709"/>
                    <a:pt x="407361" y="1690843"/>
                    <a:pt x="315635" y="1710982"/>
                  </a:cubicBezTo>
                  <a:cubicBezTo>
                    <a:pt x="273439" y="1720482"/>
                    <a:pt x="250579" y="1702338"/>
                    <a:pt x="243626" y="1659399"/>
                  </a:cubicBezTo>
                  <a:cubicBezTo>
                    <a:pt x="236673" y="1616460"/>
                    <a:pt x="211432" y="1592901"/>
                    <a:pt x="173332" y="1594516"/>
                  </a:cubicBezTo>
                  <a:cubicBezTo>
                    <a:pt x="138470" y="1596321"/>
                    <a:pt x="111038" y="1623015"/>
                    <a:pt x="109705" y="1663484"/>
                  </a:cubicBezTo>
                  <a:cubicBezTo>
                    <a:pt x="107324" y="1732262"/>
                    <a:pt x="107228" y="1801135"/>
                    <a:pt x="108086" y="1870008"/>
                  </a:cubicBezTo>
                  <a:cubicBezTo>
                    <a:pt x="107635" y="1905156"/>
                    <a:pt x="135176" y="1934346"/>
                    <a:pt x="170379" y="1936031"/>
                  </a:cubicBezTo>
                  <a:cubicBezTo>
                    <a:pt x="205192" y="1937007"/>
                    <a:pt x="235431" y="1912314"/>
                    <a:pt x="241340" y="1878083"/>
                  </a:cubicBezTo>
                  <a:cubicBezTo>
                    <a:pt x="241816" y="1875708"/>
                    <a:pt x="241912" y="1873333"/>
                    <a:pt x="242197" y="1871053"/>
                  </a:cubicBezTo>
                  <a:cubicBezTo>
                    <a:pt x="253246" y="1776721"/>
                    <a:pt x="258866" y="1772921"/>
                    <a:pt x="354307" y="1795055"/>
                  </a:cubicBezTo>
                  <a:cubicBezTo>
                    <a:pt x="429649" y="1812250"/>
                    <a:pt x="504897" y="1829824"/>
                    <a:pt x="580335" y="1846354"/>
                  </a:cubicBezTo>
                  <a:cubicBezTo>
                    <a:pt x="622435" y="1855853"/>
                    <a:pt x="647010" y="1879223"/>
                    <a:pt x="652154" y="1923206"/>
                  </a:cubicBezTo>
                  <a:cubicBezTo>
                    <a:pt x="655678" y="1952561"/>
                    <a:pt x="663393" y="1981440"/>
                    <a:pt x="667965" y="2010699"/>
                  </a:cubicBezTo>
                  <a:cubicBezTo>
                    <a:pt x="673963" y="2038775"/>
                    <a:pt x="656628" y="2066556"/>
                    <a:pt x="628722" y="2073587"/>
                  </a:cubicBezTo>
                  <a:cubicBezTo>
                    <a:pt x="599385" y="2080522"/>
                    <a:pt x="573572" y="2064088"/>
                    <a:pt x="563857" y="2032548"/>
                  </a:cubicBezTo>
                  <a:cubicBezTo>
                    <a:pt x="562989" y="2030330"/>
                    <a:pt x="562475" y="2027990"/>
                    <a:pt x="562333" y="2025614"/>
                  </a:cubicBezTo>
                  <a:cubicBezTo>
                    <a:pt x="565571" y="1954841"/>
                    <a:pt x="521185" y="1936031"/>
                    <a:pt x="461368" y="1928811"/>
                  </a:cubicBezTo>
                  <a:cubicBezTo>
                    <a:pt x="423934" y="1924346"/>
                    <a:pt x="387358" y="1912377"/>
                    <a:pt x="348687" y="1903352"/>
                  </a:cubicBezTo>
                  <a:cubicBezTo>
                    <a:pt x="345258" y="1911997"/>
                    <a:pt x="342115" y="1919312"/>
                    <a:pt x="339162" y="1926721"/>
                  </a:cubicBezTo>
                  <a:cubicBezTo>
                    <a:pt x="310587" y="1999014"/>
                    <a:pt x="245150" y="2045088"/>
                    <a:pt x="171998" y="2044043"/>
                  </a:cubicBezTo>
                  <a:cubicBezTo>
                    <a:pt x="95798" y="2042903"/>
                    <a:pt x="33219" y="1995309"/>
                    <a:pt x="7216" y="1919312"/>
                  </a:cubicBezTo>
                  <a:cubicBezTo>
                    <a:pt x="5311" y="1913802"/>
                    <a:pt x="2549" y="1908577"/>
                    <a:pt x="167" y="1903257"/>
                  </a:cubicBezTo>
                  <a:close/>
                </a:path>
              </a:pathLst>
            </a:custGeom>
            <a:grpFill/>
            <a:ln w="9525" cap="flat">
              <a:noFill/>
              <a:prstDash val="solid"/>
              <a:miter/>
            </a:ln>
          </p:spPr>
          <p:txBody>
            <a:bodyPr rtlCol="0" anchor="ctr"/>
            <a:lstStyle/>
            <a:p>
              <a:endParaRPr lang="en-RO"/>
            </a:p>
          </p:txBody>
        </p:sp>
        <p:sp>
          <p:nvSpPr>
            <p:cNvPr id="14" name="Freeform 13">
              <a:extLst>
                <a:ext uri="{FF2B5EF4-FFF2-40B4-BE49-F238E27FC236}">
                  <a16:creationId xmlns:a16="http://schemas.microsoft.com/office/drawing/2014/main" id="{783C3F66-0249-874A-922D-2F142069F8BF}"/>
                </a:ext>
              </a:extLst>
            </p:cNvPr>
            <p:cNvSpPr/>
            <p:nvPr/>
          </p:nvSpPr>
          <p:spPr>
            <a:xfrm>
              <a:off x="3766655" y="2529369"/>
              <a:ext cx="802540" cy="770852"/>
            </a:xfrm>
            <a:custGeom>
              <a:avLst/>
              <a:gdLst>
                <a:gd name="connsiteX0" fmla="*/ 341930 w 802540"/>
                <a:gd name="connsiteY0" fmla="*/ 770970 h 770852"/>
                <a:gd name="connsiteX1" fmla="*/ 18080 w 802540"/>
                <a:gd name="connsiteY1" fmla="*/ 330467 h 770852"/>
                <a:gd name="connsiteX2" fmla="*/ 459088 w 802540"/>
                <a:gd name="connsiteY2" fmla="*/ 161 h 770852"/>
                <a:gd name="connsiteX3" fmla="*/ 787224 w 802540"/>
                <a:gd name="connsiteY3" fmla="*/ 432779 h 770852"/>
                <a:gd name="connsiteX4" fmla="*/ 742171 w 802540"/>
                <a:gd name="connsiteY4" fmla="*/ 537276 h 770852"/>
                <a:gd name="connsiteX5" fmla="*/ 667304 w 802540"/>
                <a:gd name="connsiteY5" fmla="*/ 562166 h 770852"/>
                <a:gd name="connsiteX6" fmla="*/ 649778 w 802540"/>
                <a:gd name="connsiteY6" fmla="*/ 484173 h 770852"/>
                <a:gd name="connsiteX7" fmla="*/ 694736 w 802540"/>
                <a:gd name="connsiteY7" fmla="*/ 318212 h 770852"/>
                <a:gd name="connsiteX8" fmla="*/ 445372 w 802540"/>
                <a:gd name="connsiteY8" fmla="*/ 106938 h 770852"/>
                <a:gd name="connsiteX9" fmla="*/ 109616 w 802540"/>
                <a:gd name="connsiteY9" fmla="*/ 414540 h 770852"/>
                <a:gd name="connsiteX10" fmla="*/ 291428 w 802540"/>
                <a:gd name="connsiteY10" fmla="*/ 660744 h 770852"/>
                <a:gd name="connsiteX11" fmla="*/ 307640 w 802540"/>
                <a:gd name="connsiteY11" fmla="*/ 662578 h 770852"/>
                <a:gd name="connsiteX12" fmla="*/ 498140 w 802540"/>
                <a:gd name="connsiteY12" fmla="*/ 627239 h 770852"/>
                <a:gd name="connsiteX13" fmla="*/ 560243 w 802540"/>
                <a:gd name="connsiteY13" fmla="*/ 633224 h 770852"/>
                <a:gd name="connsiteX14" fmla="*/ 575579 w 802540"/>
                <a:gd name="connsiteY14" fmla="*/ 682432 h 770852"/>
                <a:gd name="connsiteX15" fmla="*/ 541193 w 802540"/>
                <a:gd name="connsiteY15" fmla="*/ 722901 h 770852"/>
                <a:gd name="connsiteX16" fmla="*/ 341930 w 802540"/>
                <a:gd name="connsiteY16" fmla="*/ 770970 h 77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2540" h="770852">
                  <a:moveTo>
                    <a:pt x="341930" y="770970"/>
                  </a:moveTo>
                  <a:cubicBezTo>
                    <a:pt x="96757" y="768880"/>
                    <a:pt x="-53548" y="564541"/>
                    <a:pt x="18080" y="330467"/>
                  </a:cubicBezTo>
                  <a:cubicBezTo>
                    <a:pt x="75230" y="141992"/>
                    <a:pt x="263635" y="1206"/>
                    <a:pt x="459088" y="161"/>
                  </a:cubicBezTo>
                  <a:cubicBezTo>
                    <a:pt x="697975" y="-1074"/>
                    <a:pt x="853899" y="203551"/>
                    <a:pt x="787224" y="432779"/>
                  </a:cubicBezTo>
                  <a:cubicBezTo>
                    <a:pt x="775747" y="469026"/>
                    <a:pt x="760653" y="504034"/>
                    <a:pt x="742171" y="537276"/>
                  </a:cubicBezTo>
                  <a:cubicBezTo>
                    <a:pt x="725216" y="569385"/>
                    <a:pt x="694546" y="577650"/>
                    <a:pt x="667304" y="562166"/>
                  </a:cubicBezTo>
                  <a:cubicBezTo>
                    <a:pt x="640063" y="546681"/>
                    <a:pt x="631871" y="516187"/>
                    <a:pt x="649778" y="484173"/>
                  </a:cubicBezTo>
                  <a:cubicBezTo>
                    <a:pt x="679020" y="432399"/>
                    <a:pt x="697403" y="377966"/>
                    <a:pt x="694736" y="318212"/>
                  </a:cubicBezTo>
                  <a:cubicBezTo>
                    <a:pt x="687878" y="185976"/>
                    <a:pt x="585389" y="99719"/>
                    <a:pt x="445372" y="106938"/>
                  </a:cubicBezTo>
                  <a:cubicBezTo>
                    <a:pt x="280875" y="115678"/>
                    <a:pt x="131618" y="251904"/>
                    <a:pt x="109616" y="414540"/>
                  </a:cubicBezTo>
                  <a:cubicBezTo>
                    <a:pt x="91654" y="532600"/>
                    <a:pt x="173054" y="642829"/>
                    <a:pt x="291428" y="660744"/>
                  </a:cubicBezTo>
                  <a:cubicBezTo>
                    <a:pt x="296807" y="661558"/>
                    <a:pt x="302215" y="662170"/>
                    <a:pt x="307640" y="662578"/>
                  </a:cubicBezTo>
                  <a:cubicBezTo>
                    <a:pt x="374315" y="668848"/>
                    <a:pt x="436799" y="653838"/>
                    <a:pt x="498140" y="627239"/>
                  </a:cubicBezTo>
                  <a:cubicBezTo>
                    <a:pt x="518772" y="620508"/>
                    <a:pt x="541285" y="622677"/>
                    <a:pt x="560243" y="633224"/>
                  </a:cubicBezTo>
                  <a:cubicBezTo>
                    <a:pt x="571388" y="640063"/>
                    <a:pt x="579293" y="667138"/>
                    <a:pt x="575579" y="682432"/>
                  </a:cubicBezTo>
                  <a:cubicBezTo>
                    <a:pt x="571864" y="697727"/>
                    <a:pt x="555767" y="714351"/>
                    <a:pt x="541193" y="722901"/>
                  </a:cubicBezTo>
                  <a:cubicBezTo>
                    <a:pt x="479885" y="755388"/>
                    <a:pt x="411348" y="771921"/>
                    <a:pt x="341930" y="770970"/>
                  </a:cubicBezTo>
                  <a:close/>
                </a:path>
              </a:pathLst>
            </a:custGeom>
            <a:grpFill/>
            <a:ln w="9525" cap="flat">
              <a:noFill/>
              <a:prstDash val="solid"/>
              <a:miter/>
            </a:ln>
          </p:spPr>
          <p:txBody>
            <a:bodyPr rtlCol="0" anchor="ctr"/>
            <a:lstStyle/>
            <a:p>
              <a:endParaRPr lang="en-RO"/>
            </a:p>
          </p:txBody>
        </p:sp>
        <p:sp>
          <p:nvSpPr>
            <p:cNvPr id="15" name="Freeform 14">
              <a:extLst>
                <a:ext uri="{FF2B5EF4-FFF2-40B4-BE49-F238E27FC236}">
                  <a16:creationId xmlns:a16="http://schemas.microsoft.com/office/drawing/2014/main" id="{B27CE07D-766D-5B4F-B0B3-82D8E00DBB40}"/>
                </a:ext>
              </a:extLst>
            </p:cNvPr>
            <p:cNvSpPr/>
            <p:nvPr/>
          </p:nvSpPr>
          <p:spPr>
            <a:xfrm>
              <a:off x="4242423" y="3441260"/>
              <a:ext cx="493786" cy="492466"/>
            </a:xfrm>
            <a:custGeom>
              <a:avLst/>
              <a:gdLst>
                <a:gd name="connsiteX0" fmla="*/ 245352 w 493786"/>
                <a:gd name="connsiteY0" fmla="*/ 492616 h 492466"/>
                <a:gd name="connsiteX1" fmla="*/ 167 w 493786"/>
                <a:gd name="connsiteY1" fmla="*/ 247914 h 492466"/>
                <a:gd name="connsiteX2" fmla="*/ 179 w 493786"/>
                <a:gd name="connsiteY2" fmla="*/ 245623 h 492466"/>
                <a:gd name="connsiteX3" fmla="*/ 247834 w 493786"/>
                <a:gd name="connsiteY3" fmla="*/ 157 h 492466"/>
                <a:gd name="connsiteX4" fmla="*/ 493952 w 493786"/>
                <a:gd name="connsiteY4" fmla="*/ 247155 h 492466"/>
                <a:gd name="connsiteX5" fmla="*/ 246298 w 493786"/>
                <a:gd name="connsiteY5" fmla="*/ 492621 h 492466"/>
                <a:gd name="connsiteX6" fmla="*/ 245352 w 493786"/>
                <a:gd name="connsiteY6" fmla="*/ 492616 h 492466"/>
                <a:gd name="connsiteX7" fmla="*/ 246400 w 493786"/>
                <a:gd name="connsiteY7" fmla="*/ 385649 h 492466"/>
                <a:gd name="connsiteX8" fmla="*/ 386984 w 493786"/>
                <a:gd name="connsiteY8" fmla="*/ 247143 h 492466"/>
                <a:gd name="connsiteX9" fmla="*/ 248109 w 493786"/>
                <a:gd name="connsiteY9" fmla="*/ 106932 h 492466"/>
                <a:gd name="connsiteX10" fmla="*/ 107526 w 493786"/>
                <a:gd name="connsiteY10" fmla="*/ 245433 h 492466"/>
                <a:gd name="connsiteX11" fmla="*/ 242944 w 493786"/>
                <a:gd name="connsiteY11" fmla="*/ 385628 h 492466"/>
                <a:gd name="connsiteX12" fmla="*/ 246400 w 493786"/>
                <a:gd name="connsiteY12" fmla="*/ 385649 h 492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3786" h="492466">
                  <a:moveTo>
                    <a:pt x="245352" y="492616"/>
                  </a:moveTo>
                  <a:cubicBezTo>
                    <a:pt x="109894" y="492570"/>
                    <a:pt x="121" y="383013"/>
                    <a:pt x="167" y="247914"/>
                  </a:cubicBezTo>
                  <a:cubicBezTo>
                    <a:pt x="168" y="247151"/>
                    <a:pt x="171" y="246387"/>
                    <a:pt x="179" y="245623"/>
                  </a:cubicBezTo>
                  <a:cubicBezTo>
                    <a:pt x="603" y="109633"/>
                    <a:pt x="111482" y="-266"/>
                    <a:pt x="247834" y="157"/>
                  </a:cubicBezTo>
                  <a:cubicBezTo>
                    <a:pt x="384185" y="580"/>
                    <a:pt x="494377" y="111165"/>
                    <a:pt x="493952" y="247155"/>
                  </a:cubicBezTo>
                  <a:cubicBezTo>
                    <a:pt x="493528" y="383145"/>
                    <a:pt x="382650" y="493044"/>
                    <a:pt x="246298" y="492621"/>
                  </a:cubicBezTo>
                  <a:cubicBezTo>
                    <a:pt x="245983" y="492620"/>
                    <a:pt x="245667" y="492618"/>
                    <a:pt x="245352" y="492616"/>
                  </a:cubicBezTo>
                  <a:close/>
                  <a:moveTo>
                    <a:pt x="246400" y="385649"/>
                  </a:moveTo>
                  <a:cubicBezTo>
                    <a:pt x="323570" y="386120"/>
                    <a:pt x="386512" y="324109"/>
                    <a:pt x="386984" y="247143"/>
                  </a:cubicBezTo>
                  <a:cubicBezTo>
                    <a:pt x="387456" y="170177"/>
                    <a:pt x="325280" y="107403"/>
                    <a:pt x="248109" y="106932"/>
                  </a:cubicBezTo>
                  <a:cubicBezTo>
                    <a:pt x="170941" y="106461"/>
                    <a:pt x="108000" y="168470"/>
                    <a:pt x="107526" y="245433"/>
                  </a:cubicBezTo>
                  <a:cubicBezTo>
                    <a:pt x="106104" y="321443"/>
                    <a:pt x="166733" y="384210"/>
                    <a:pt x="242944" y="385628"/>
                  </a:cubicBezTo>
                  <a:cubicBezTo>
                    <a:pt x="244096" y="385649"/>
                    <a:pt x="245248" y="385656"/>
                    <a:pt x="246400" y="385649"/>
                  </a:cubicBezTo>
                  <a:close/>
                </a:path>
              </a:pathLst>
            </a:custGeom>
            <a:grpFill/>
            <a:ln w="9525" cap="flat">
              <a:noFill/>
              <a:prstDash val="solid"/>
              <a:miter/>
            </a:ln>
          </p:spPr>
          <p:txBody>
            <a:bodyPr rtlCol="0" anchor="ctr"/>
            <a:lstStyle/>
            <a:p>
              <a:endParaRPr lang="en-RO"/>
            </a:p>
          </p:txBody>
        </p:sp>
        <p:sp>
          <p:nvSpPr>
            <p:cNvPr id="16" name="Freeform 15">
              <a:extLst>
                <a:ext uri="{FF2B5EF4-FFF2-40B4-BE49-F238E27FC236}">
                  <a16:creationId xmlns:a16="http://schemas.microsoft.com/office/drawing/2014/main" id="{8F79DFAB-C014-124A-9C6C-DFB3760151B4}"/>
                </a:ext>
              </a:extLst>
            </p:cNvPr>
            <p:cNvSpPr/>
            <p:nvPr/>
          </p:nvSpPr>
          <p:spPr>
            <a:xfrm>
              <a:off x="4898219" y="2566626"/>
              <a:ext cx="460440" cy="402311"/>
            </a:xfrm>
            <a:custGeom>
              <a:avLst/>
              <a:gdLst>
                <a:gd name="connsiteX0" fmla="*/ 179 w 460440"/>
                <a:gd name="connsiteY0" fmla="*/ 209423 h 402311"/>
                <a:gd name="connsiteX1" fmla="*/ 69426 w 460440"/>
                <a:gd name="connsiteY1" fmla="*/ 57427 h 402311"/>
                <a:gd name="connsiteX2" fmla="*/ 394610 w 460440"/>
                <a:gd name="connsiteY2" fmla="*/ 60182 h 402311"/>
                <a:gd name="connsiteX3" fmla="*/ 402992 w 460440"/>
                <a:gd name="connsiteY3" fmla="*/ 334534 h 402311"/>
                <a:gd name="connsiteX4" fmla="*/ 54472 w 460440"/>
                <a:gd name="connsiteY4" fmla="*/ 331304 h 402311"/>
                <a:gd name="connsiteX5" fmla="*/ 179 w 460440"/>
                <a:gd name="connsiteY5" fmla="*/ 209423 h 402311"/>
                <a:gd name="connsiteX6" fmla="*/ 352604 w 460440"/>
                <a:gd name="connsiteY6" fmla="*/ 202678 h 402311"/>
                <a:gd name="connsiteX7" fmla="*/ 228779 w 460440"/>
                <a:gd name="connsiteY7" fmla="*/ 106540 h 402311"/>
                <a:gd name="connsiteX8" fmla="*/ 107812 w 460440"/>
                <a:gd name="connsiteY8" fmla="*/ 201158 h 402311"/>
                <a:gd name="connsiteX9" fmla="*/ 229637 w 460440"/>
                <a:gd name="connsiteY9" fmla="*/ 295585 h 402311"/>
                <a:gd name="connsiteX10" fmla="*/ 353176 w 460440"/>
                <a:gd name="connsiteY10" fmla="*/ 202868 h 40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60440" h="402311">
                  <a:moveTo>
                    <a:pt x="179" y="209423"/>
                  </a:moveTo>
                  <a:cubicBezTo>
                    <a:pt x="179" y="141120"/>
                    <a:pt x="25802" y="94286"/>
                    <a:pt x="69426" y="57427"/>
                  </a:cubicBezTo>
                  <a:cubicBezTo>
                    <a:pt x="160104" y="-20186"/>
                    <a:pt x="304979" y="-18571"/>
                    <a:pt x="394610" y="60182"/>
                  </a:cubicBezTo>
                  <a:cubicBezTo>
                    <a:pt x="479192" y="134660"/>
                    <a:pt x="483002" y="255686"/>
                    <a:pt x="402992" y="334534"/>
                  </a:cubicBezTo>
                  <a:cubicBezTo>
                    <a:pt x="309932" y="426302"/>
                    <a:pt x="145817" y="424972"/>
                    <a:pt x="54472" y="331304"/>
                  </a:cubicBezTo>
                  <a:cubicBezTo>
                    <a:pt x="19229" y="294920"/>
                    <a:pt x="-392" y="251316"/>
                    <a:pt x="179" y="209423"/>
                  </a:cubicBezTo>
                  <a:close/>
                  <a:moveTo>
                    <a:pt x="352604" y="202678"/>
                  </a:moveTo>
                  <a:cubicBezTo>
                    <a:pt x="353747" y="149954"/>
                    <a:pt x="297264" y="105970"/>
                    <a:pt x="228779" y="106540"/>
                  </a:cubicBezTo>
                  <a:cubicBezTo>
                    <a:pt x="160295" y="107110"/>
                    <a:pt x="107812" y="149479"/>
                    <a:pt x="107812" y="201158"/>
                  </a:cubicBezTo>
                  <a:cubicBezTo>
                    <a:pt x="107812" y="252836"/>
                    <a:pt x="162104" y="294920"/>
                    <a:pt x="229637" y="295585"/>
                  </a:cubicBezTo>
                  <a:cubicBezTo>
                    <a:pt x="297169" y="296250"/>
                    <a:pt x="352604" y="253976"/>
                    <a:pt x="353176" y="202868"/>
                  </a:cubicBezTo>
                  <a:close/>
                </a:path>
              </a:pathLst>
            </a:custGeom>
            <a:grpFill/>
            <a:ln w="9525" cap="flat">
              <a:noFill/>
              <a:prstDash val="solid"/>
              <a:miter/>
            </a:ln>
          </p:spPr>
          <p:txBody>
            <a:bodyPr rtlCol="0" anchor="ctr"/>
            <a:lstStyle/>
            <a:p>
              <a:endParaRPr lang="en-RO"/>
            </a:p>
          </p:txBody>
        </p:sp>
        <p:sp>
          <p:nvSpPr>
            <p:cNvPr id="17" name="Freeform 16">
              <a:extLst>
                <a:ext uri="{FF2B5EF4-FFF2-40B4-BE49-F238E27FC236}">
                  <a16:creationId xmlns:a16="http://schemas.microsoft.com/office/drawing/2014/main" id="{F3D75104-E6E3-834F-8CBF-B7C384FAA572}"/>
                </a:ext>
              </a:extLst>
            </p:cNvPr>
            <p:cNvSpPr/>
            <p:nvPr/>
          </p:nvSpPr>
          <p:spPr>
            <a:xfrm>
              <a:off x="3693795" y="3747238"/>
              <a:ext cx="387673" cy="386095"/>
            </a:xfrm>
            <a:custGeom>
              <a:avLst/>
              <a:gdLst>
                <a:gd name="connsiteX0" fmla="*/ 192763 w 387673"/>
                <a:gd name="connsiteY0" fmla="*/ 386227 h 386095"/>
                <a:gd name="connsiteX1" fmla="*/ 167 w 387673"/>
                <a:gd name="connsiteY1" fmla="*/ 193573 h 386095"/>
                <a:gd name="connsiteX2" fmla="*/ 195807 w 387673"/>
                <a:gd name="connsiteY2" fmla="*/ 158 h 386095"/>
                <a:gd name="connsiteX3" fmla="*/ 195906 w 387673"/>
                <a:gd name="connsiteY3" fmla="*/ 158 h 386095"/>
                <a:gd name="connsiteX4" fmla="*/ 387835 w 387673"/>
                <a:gd name="connsiteY4" fmla="*/ 193193 h 386095"/>
                <a:gd name="connsiteX5" fmla="*/ 197365 w 387673"/>
                <a:gd name="connsiteY5" fmla="*/ 386245 h 386095"/>
                <a:gd name="connsiteX6" fmla="*/ 192763 w 387673"/>
                <a:gd name="connsiteY6" fmla="*/ 386227 h 386095"/>
                <a:gd name="connsiteX7" fmla="*/ 280107 w 387673"/>
                <a:gd name="connsiteY7" fmla="*/ 194903 h 386095"/>
                <a:gd name="connsiteX8" fmla="*/ 196712 w 387673"/>
                <a:gd name="connsiteY8" fmla="*/ 107143 h 386095"/>
                <a:gd name="connsiteX9" fmla="*/ 195906 w 387673"/>
                <a:gd name="connsiteY9" fmla="*/ 107125 h 386095"/>
                <a:gd name="connsiteX10" fmla="*/ 107704 w 387673"/>
                <a:gd name="connsiteY10" fmla="*/ 191863 h 386095"/>
                <a:gd name="connsiteX11" fmla="*/ 192763 w 387673"/>
                <a:gd name="connsiteY11" fmla="*/ 278975 h 386095"/>
                <a:gd name="connsiteX12" fmla="*/ 280052 w 387673"/>
                <a:gd name="connsiteY12" fmla="*/ 197998 h 386095"/>
                <a:gd name="connsiteX13" fmla="*/ 280107 w 387673"/>
                <a:gd name="connsiteY13" fmla="*/ 194903 h 386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7673" h="386095">
                  <a:moveTo>
                    <a:pt x="192763" y="386227"/>
                  </a:moveTo>
                  <a:cubicBezTo>
                    <a:pt x="86411" y="385654"/>
                    <a:pt x="427" y="299643"/>
                    <a:pt x="167" y="193573"/>
                  </a:cubicBezTo>
                  <a:cubicBezTo>
                    <a:pt x="639" y="86282"/>
                    <a:pt x="88230" y="-313"/>
                    <a:pt x="195807" y="158"/>
                  </a:cubicBezTo>
                  <a:cubicBezTo>
                    <a:pt x="195840" y="158"/>
                    <a:pt x="195873" y="158"/>
                    <a:pt x="195906" y="158"/>
                  </a:cubicBezTo>
                  <a:cubicBezTo>
                    <a:pt x="302298" y="734"/>
                    <a:pt x="388151" y="87082"/>
                    <a:pt x="387835" y="193193"/>
                  </a:cubicBezTo>
                  <a:cubicBezTo>
                    <a:pt x="388690" y="298960"/>
                    <a:pt x="303414" y="385393"/>
                    <a:pt x="197365" y="386245"/>
                  </a:cubicBezTo>
                  <a:cubicBezTo>
                    <a:pt x="195831" y="386258"/>
                    <a:pt x="194297" y="386252"/>
                    <a:pt x="192763" y="386227"/>
                  </a:cubicBezTo>
                  <a:close/>
                  <a:moveTo>
                    <a:pt x="280107" y="194903"/>
                  </a:moveTo>
                  <a:cubicBezTo>
                    <a:pt x="281377" y="147701"/>
                    <a:pt x="244039" y="108409"/>
                    <a:pt x="196712" y="107143"/>
                  </a:cubicBezTo>
                  <a:cubicBezTo>
                    <a:pt x="196443" y="107136"/>
                    <a:pt x="196175" y="107130"/>
                    <a:pt x="195906" y="107125"/>
                  </a:cubicBezTo>
                  <a:cubicBezTo>
                    <a:pt x="148391" y="106994"/>
                    <a:pt x="109350" y="144502"/>
                    <a:pt x="107704" y="191863"/>
                  </a:cubicBezTo>
                  <a:cubicBezTo>
                    <a:pt x="107174" y="239304"/>
                    <a:pt x="145198" y="278246"/>
                    <a:pt x="192763" y="278975"/>
                  </a:cubicBezTo>
                  <a:cubicBezTo>
                    <a:pt x="239288" y="280654"/>
                    <a:pt x="278369" y="244399"/>
                    <a:pt x="280052" y="197998"/>
                  </a:cubicBezTo>
                  <a:cubicBezTo>
                    <a:pt x="280089" y="196966"/>
                    <a:pt x="280108" y="195935"/>
                    <a:pt x="280107" y="194903"/>
                  </a:cubicBezTo>
                  <a:close/>
                </a:path>
              </a:pathLst>
            </a:custGeom>
            <a:grpFill/>
            <a:ln w="9525" cap="flat">
              <a:noFill/>
              <a:prstDash val="solid"/>
              <a:miter/>
            </a:ln>
          </p:spPr>
          <p:txBody>
            <a:bodyPr rtlCol="0" anchor="ctr"/>
            <a:lstStyle/>
            <a:p>
              <a:endParaRPr lang="en-RO"/>
            </a:p>
          </p:txBody>
        </p:sp>
        <p:sp>
          <p:nvSpPr>
            <p:cNvPr id="18" name="Freeform 17">
              <a:extLst>
                <a:ext uri="{FF2B5EF4-FFF2-40B4-BE49-F238E27FC236}">
                  <a16:creationId xmlns:a16="http://schemas.microsoft.com/office/drawing/2014/main" id="{94B67C13-4F5D-1249-BA55-0630CC33AA44}"/>
                </a:ext>
              </a:extLst>
            </p:cNvPr>
            <p:cNvSpPr/>
            <p:nvPr/>
          </p:nvSpPr>
          <p:spPr>
            <a:xfrm>
              <a:off x="5053155" y="3396408"/>
              <a:ext cx="383099" cy="382053"/>
            </a:xfrm>
            <a:custGeom>
              <a:avLst/>
              <a:gdLst>
                <a:gd name="connsiteX0" fmla="*/ 185857 w 383099"/>
                <a:gd name="connsiteY0" fmla="*/ 382147 h 382053"/>
                <a:gd name="connsiteX1" fmla="*/ 259 w 383099"/>
                <a:gd name="connsiteY1" fmla="*/ 185353 h 382053"/>
                <a:gd name="connsiteX2" fmla="*/ 197576 w 383099"/>
                <a:gd name="connsiteY2" fmla="*/ 247 h 382053"/>
                <a:gd name="connsiteX3" fmla="*/ 383175 w 383099"/>
                <a:gd name="connsiteY3" fmla="*/ 197041 h 382053"/>
                <a:gd name="connsiteX4" fmla="*/ 383120 w 383099"/>
                <a:gd name="connsiteY4" fmla="*/ 198613 h 382053"/>
                <a:gd name="connsiteX5" fmla="*/ 185857 w 383099"/>
                <a:gd name="connsiteY5" fmla="*/ 382147 h 382053"/>
                <a:gd name="connsiteX6" fmla="*/ 192049 w 383099"/>
                <a:gd name="connsiteY6" fmla="*/ 274705 h 382053"/>
                <a:gd name="connsiteX7" fmla="*/ 274111 w 383099"/>
                <a:gd name="connsiteY7" fmla="*/ 189205 h 382053"/>
                <a:gd name="connsiteX8" fmla="*/ 188382 w 383099"/>
                <a:gd name="connsiteY8" fmla="*/ 107360 h 382053"/>
                <a:gd name="connsiteX9" fmla="*/ 106320 w 383099"/>
                <a:gd name="connsiteY9" fmla="*/ 192861 h 382053"/>
                <a:gd name="connsiteX10" fmla="*/ 106324 w 383099"/>
                <a:gd name="connsiteY10" fmla="*/ 193008 h 382053"/>
                <a:gd name="connsiteX11" fmla="*/ 192049 w 383099"/>
                <a:gd name="connsiteY11" fmla="*/ 274705 h 382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3099" h="382053">
                  <a:moveTo>
                    <a:pt x="185857" y="382147"/>
                  </a:moveTo>
                  <a:cubicBezTo>
                    <a:pt x="80118" y="378920"/>
                    <a:pt x="-2977" y="290812"/>
                    <a:pt x="259" y="185353"/>
                  </a:cubicBezTo>
                  <a:cubicBezTo>
                    <a:pt x="3495" y="79894"/>
                    <a:pt x="91837" y="-2981"/>
                    <a:pt x="197576" y="247"/>
                  </a:cubicBezTo>
                  <a:cubicBezTo>
                    <a:pt x="303316" y="3474"/>
                    <a:pt x="386411" y="91582"/>
                    <a:pt x="383175" y="197041"/>
                  </a:cubicBezTo>
                  <a:cubicBezTo>
                    <a:pt x="383159" y="197565"/>
                    <a:pt x="383141" y="198089"/>
                    <a:pt x="383120" y="198613"/>
                  </a:cubicBezTo>
                  <a:cubicBezTo>
                    <a:pt x="378483" y="303174"/>
                    <a:pt x="290766" y="384786"/>
                    <a:pt x="185857" y="382147"/>
                  </a:cubicBezTo>
                  <a:close/>
                  <a:moveTo>
                    <a:pt x="192049" y="274705"/>
                  </a:moveTo>
                  <a:cubicBezTo>
                    <a:pt x="238383" y="273696"/>
                    <a:pt x="275123" y="235416"/>
                    <a:pt x="274111" y="189205"/>
                  </a:cubicBezTo>
                  <a:cubicBezTo>
                    <a:pt x="273098" y="142993"/>
                    <a:pt x="234717" y="106350"/>
                    <a:pt x="188382" y="107360"/>
                  </a:cubicBezTo>
                  <a:cubicBezTo>
                    <a:pt x="142048" y="108370"/>
                    <a:pt x="105308" y="146650"/>
                    <a:pt x="106320" y="192861"/>
                  </a:cubicBezTo>
                  <a:cubicBezTo>
                    <a:pt x="106321" y="192910"/>
                    <a:pt x="106323" y="192959"/>
                    <a:pt x="106324" y="193008"/>
                  </a:cubicBezTo>
                  <a:cubicBezTo>
                    <a:pt x="107571" y="239091"/>
                    <a:pt x="145833" y="275557"/>
                    <a:pt x="192049" y="274705"/>
                  </a:cubicBezTo>
                  <a:close/>
                </a:path>
              </a:pathLst>
            </a:custGeom>
            <a:grpFill/>
            <a:ln w="9525" cap="flat">
              <a:noFill/>
              <a:prstDash val="solid"/>
              <a:miter/>
            </a:ln>
          </p:spPr>
          <p:txBody>
            <a:bodyPr rtlCol="0" anchor="ctr"/>
            <a:lstStyle/>
            <a:p>
              <a:endParaRPr lang="en-RO"/>
            </a:p>
          </p:txBody>
        </p:sp>
        <p:sp>
          <p:nvSpPr>
            <p:cNvPr id="19" name="Freeform 18">
              <a:extLst>
                <a:ext uri="{FF2B5EF4-FFF2-40B4-BE49-F238E27FC236}">
                  <a16:creationId xmlns:a16="http://schemas.microsoft.com/office/drawing/2014/main" id="{7101D404-38CC-2C40-BA73-5852EE49235B}"/>
                </a:ext>
              </a:extLst>
            </p:cNvPr>
            <p:cNvSpPr/>
            <p:nvPr/>
          </p:nvSpPr>
          <p:spPr>
            <a:xfrm>
              <a:off x="4543419" y="4074689"/>
              <a:ext cx="377195" cy="375585"/>
            </a:xfrm>
            <a:custGeom>
              <a:avLst/>
              <a:gdLst>
                <a:gd name="connsiteX0" fmla="*/ 189910 w 377195"/>
                <a:gd name="connsiteY0" fmla="*/ 164 h 375585"/>
                <a:gd name="connsiteX1" fmla="*/ 377362 w 377195"/>
                <a:gd name="connsiteY1" fmla="*/ 189018 h 375585"/>
                <a:gd name="connsiteX2" fmla="*/ 187386 w 377195"/>
                <a:gd name="connsiteY2" fmla="*/ 375736 h 375585"/>
                <a:gd name="connsiteX3" fmla="*/ 172 w 377195"/>
                <a:gd name="connsiteY3" fmla="*/ 186264 h 375585"/>
                <a:gd name="connsiteX4" fmla="*/ 189611 w 377195"/>
                <a:gd name="connsiteY4" fmla="*/ 161 h 375585"/>
                <a:gd name="connsiteX5" fmla="*/ 189910 w 377195"/>
                <a:gd name="connsiteY5" fmla="*/ 164 h 375585"/>
                <a:gd name="connsiteX6" fmla="*/ 187434 w 377195"/>
                <a:gd name="connsiteY6" fmla="*/ 107321 h 375585"/>
                <a:gd name="connsiteX7" fmla="*/ 107323 w 377195"/>
                <a:gd name="connsiteY7" fmla="*/ 189097 h 375585"/>
                <a:gd name="connsiteX8" fmla="*/ 107329 w 377195"/>
                <a:gd name="connsiteY8" fmla="*/ 189493 h 375585"/>
                <a:gd name="connsiteX9" fmla="*/ 189714 w 377195"/>
                <a:gd name="connsiteY9" fmla="*/ 268990 h 375585"/>
                <a:gd name="connsiteX10" fmla="*/ 269422 w 377195"/>
                <a:gd name="connsiteY10" fmla="*/ 186823 h 375585"/>
                <a:gd name="connsiteX11" fmla="*/ 187434 w 377195"/>
                <a:gd name="connsiteY11" fmla="*/ 107321 h 37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7195" h="375585">
                  <a:moveTo>
                    <a:pt x="189910" y="164"/>
                  </a:moveTo>
                  <a:cubicBezTo>
                    <a:pt x="293832" y="999"/>
                    <a:pt x="377575" y="85369"/>
                    <a:pt x="377362" y="189018"/>
                  </a:cubicBezTo>
                  <a:cubicBezTo>
                    <a:pt x="376600" y="292900"/>
                    <a:pt x="291544" y="376496"/>
                    <a:pt x="187386" y="375736"/>
                  </a:cubicBezTo>
                  <a:cubicBezTo>
                    <a:pt x="83228" y="374975"/>
                    <a:pt x="-590" y="290145"/>
                    <a:pt x="172" y="186264"/>
                  </a:cubicBezTo>
                  <a:cubicBezTo>
                    <a:pt x="957" y="82699"/>
                    <a:pt x="85772" y="-621"/>
                    <a:pt x="189611" y="161"/>
                  </a:cubicBezTo>
                  <a:cubicBezTo>
                    <a:pt x="189711" y="162"/>
                    <a:pt x="189811" y="163"/>
                    <a:pt x="189910" y="164"/>
                  </a:cubicBezTo>
                  <a:close/>
                  <a:moveTo>
                    <a:pt x="187434" y="107321"/>
                  </a:moveTo>
                  <a:cubicBezTo>
                    <a:pt x="142670" y="107839"/>
                    <a:pt x="106803" y="144452"/>
                    <a:pt x="107323" y="189097"/>
                  </a:cubicBezTo>
                  <a:cubicBezTo>
                    <a:pt x="107325" y="189229"/>
                    <a:pt x="107327" y="189361"/>
                    <a:pt x="107329" y="189493"/>
                  </a:cubicBezTo>
                  <a:cubicBezTo>
                    <a:pt x="108068" y="234135"/>
                    <a:pt x="144954" y="269727"/>
                    <a:pt x="189714" y="268990"/>
                  </a:cubicBezTo>
                  <a:cubicBezTo>
                    <a:pt x="234475" y="268252"/>
                    <a:pt x="270162" y="231465"/>
                    <a:pt x="269422" y="186823"/>
                  </a:cubicBezTo>
                  <a:cubicBezTo>
                    <a:pt x="268685" y="142335"/>
                    <a:pt x="232043" y="106804"/>
                    <a:pt x="187434" y="107321"/>
                  </a:cubicBezTo>
                  <a:close/>
                </a:path>
              </a:pathLst>
            </a:custGeom>
            <a:grpFill/>
            <a:ln w="9525" cap="flat">
              <a:noFill/>
              <a:prstDash val="solid"/>
              <a:miter/>
            </a:ln>
          </p:spPr>
          <p:txBody>
            <a:bodyPr rtlCol="0" anchor="ctr"/>
            <a:lstStyle/>
            <a:p>
              <a:endParaRPr lang="en-RO"/>
            </a:p>
          </p:txBody>
        </p:sp>
        <p:sp>
          <p:nvSpPr>
            <p:cNvPr id="20" name="Freeform 19">
              <a:extLst>
                <a:ext uri="{FF2B5EF4-FFF2-40B4-BE49-F238E27FC236}">
                  <a16:creationId xmlns:a16="http://schemas.microsoft.com/office/drawing/2014/main" id="{1A7A3202-C715-0740-9AAC-926C77DF3159}"/>
                </a:ext>
              </a:extLst>
            </p:cNvPr>
            <p:cNvSpPr/>
            <p:nvPr/>
          </p:nvSpPr>
          <p:spPr>
            <a:xfrm>
              <a:off x="5052155" y="3978749"/>
              <a:ext cx="177648" cy="106266"/>
            </a:xfrm>
            <a:custGeom>
              <a:avLst/>
              <a:gdLst>
                <a:gd name="connsiteX0" fmla="*/ 87797 w 177648"/>
                <a:gd name="connsiteY0" fmla="*/ 105888 h 106266"/>
                <a:gd name="connsiteX1" fmla="*/ 48554 w 177648"/>
                <a:gd name="connsiteY1" fmla="*/ 105888 h 106266"/>
                <a:gd name="connsiteX2" fmla="*/ 167 w 177648"/>
                <a:gd name="connsiteY2" fmla="*/ 54019 h 106266"/>
                <a:gd name="connsiteX3" fmla="*/ 44458 w 177648"/>
                <a:gd name="connsiteY3" fmla="*/ 2435 h 106266"/>
                <a:gd name="connsiteX4" fmla="*/ 133422 w 177648"/>
                <a:gd name="connsiteY4" fmla="*/ 2435 h 106266"/>
                <a:gd name="connsiteX5" fmla="*/ 177713 w 177648"/>
                <a:gd name="connsiteY5" fmla="*/ 56964 h 106266"/>
                <a:gd name="connsiteX6" fmla="*/ 130088 w 177648"/>
                <a:gd name="connsiteY6" fmla="*/ 105698 h 106266"/>
                <a:gd name="connsiteX7" fmla="*/ 87321 w 177648"/>
                <a:gd name="connsiteY7" fmla="*/ 105698 h 106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648" h="106266">
                  <a:moveTo>
                    <a:pt x="87797" y="105888"/>
                  </a:moveTo>
                  <a:cubicBezTo>
                    <a:pt x="74726" y="106601"/>
                    <a:pt x="61625" y="106601"/>
                    <a:pt x="48554" y="105888"/>
                  </a:cubicBezTo>
                  <a:cubicBezTo>
                    <a:pt x="17979" y="102468"/>
                    <a:pt x="929" y="83753"/>
                    <a:pt x="167" y="54019"/>
                  </a:cubicBezTo>
                  <a:cubicBezTo>
                    <a:pt x="167" y="25520"/>
                    <a:pt x="15788" y="5380"/>
                    <a:pt x="44458" y="2435"/>
                  </a:cubicBezTo>
                  <a:cubicBezTo>
                    <a:pt x="74035" y="-604"/>
                    <a:pt x="103846" y="-604"/>
                    <a:pt x="133422" y="2435"/>
                  </a:cubicBezTo>
                  <a:cubicBezTo>
                    <a:pt x="163807" y="5570"/>
                    <a:pt x="179237" y="26470"/>
                    <a:pt x="177713" y="56964"/>
                  </a:cubicBezTo>
                  <a:cubicBezTo>
                    <a:pt x="176284" y="85463"/>
                    <a:pt x="158663" y="102563"/>
                    <a:pt x="130088" y="105698"/>
                  </a:cubicBezTo>
                  <a:cubicBezTo>
                    <a:pt x="115844" y="106505"/>
                    <a:pt x="101565" y="106505"/>
                    <a:pt x="87321" y="105698"/>
                  </a:cubicBezTo>
                  <a:close/>
                </a:path>
              </a:pathLst>
            </a:custGeom>
            <a:grpFill/>
            <a:ln w="9525" cap="flat">
              <a:noFill/>
              <a:prstDash val="solid"/>
              <a:miter/>
            </a:ln>
          </p:spPr>
          <p:txBody>
            <a:bodyPr rtlCol="0" anchor="ctr"/>
            <a:lstStyle/>
            <a:p>
              <a:endParaRPr lang="en-RO"/>
            </a:p>
          </p:txBody>
        </p:sp>
        <p:sp>
          <p:nvSpPr>
            <p:cNvPr id="21" name="Freeform 20">
              <a:extLst>
                <a:ext uri="{FF2B5EF4-FFF2-40B4-BE49-F238E27FC236}">
                  <a16:creationId xmlns:a16="http://schemas.microsoft.com/office/drawing/2014/main" id="{95ABB2A4-208C-254B-80EC-4B82E053C85F}"/>
                </a:ext>
              </a:extLst>
            </p:cNvPr>
            <p:cNvSpPr/>
            <p:nvPr/>
          </p:nvSpPr>
          <p:spPr>
            <a:xfrm>
              <a:off x="4629244" y="2436024"/>
              <a:ext cx="171755" cy="107373"/>
            </a:xfrm>
            <a:custGeom>
              <a:avLst/>
              <a:gdLst>
                <a:gd name="connsiteX0" fmla="*/ 83321 w 171755"/>
                <a:gd name="connsiteY0" fmla="*/ 107281 h 107373"/>
                <a:gd name="connsiteX1" fmla="*/ 168 w 171755"/>
                <a:gd name="connsiteY1" fmla="*/ 53703 h 107373"/>
                <a:gd name="connsiteX2" fmla="*/ 83797 w 171755"/>
                <a:gd name="connsiteY2" fmla="*/ 409 h 107373"/>
                <a:gd name="connsiteX3" fmla="*/ 119325 w 171755"/>
                <a:gd name="connsiteY3" fmla="*/ 409 h 107373"/>
                <a:gd name="connsiteX4" fmla="*/ 171903 w 171755"/>
                <a:gd name="connsiteY4" fmla="*/ 52088 h 107373"/>
                <a:gd name="connsiteX5" fmla="*/ 118849 w 171755"/>
                <a:gd name="connsiteY5" fmla="*/ 106901 h 107373"/>
                <a:gd name="connsiteX6" fmla="*/ 83321 w 171755"/>
                <a:gd name="connsiteY6" fmla="*/ 107281 h 107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755" h="107373">
                  <a:moveTo>
                    <a:pt x="83321" y="107281"/>
                  </a:moveTo>
                  <a:cubicBezTo>
                    <a:pt x="26171" y="107281"/>
                    <a:pt x="72" y="90562"/>
                    <a:pt x="168" y="53703"/>
                  </a:cubicBezTo>
                  <a:cubicBezTo>
                    <a:pt x="263" y="16844"/>
                    <a:pt x="26457" y="409"/>
                    <a:pt x="83797" y="409"/>
                  </a:cubicBezTo>
                  <a:cubicBezTo>
                    <a:pt x="95608" y="409"/>
                    <a:pt x="107514" y="-161"/>
                    <a:pt x="119325" y="409"/>
                  </a:cubicBezTo>
                  <a:cubicBezTo>
                    <a:pt x="150282" y="2879"/>
                    <a:pt x="171141" y="23683"/>
                    <a:pt x="171903" y="52088"/>
                  </a:cubicBezTo>
                  <a:cubicBezTo>
                    <a:pt x="172665" y="82202"/>
                    <a:pt x="151520" y="104431"/>
                    <a:pt x="118849" y="106901"/>
                  </a:cubicBezTo>
                  <a:cubicBezTo>
                    <a:pt x="107229" y="108041"/>
                    <a:pt x="95227" y="107281"/>
                    <a:pt x="83321" y="107281"/>
                  </a:cubicBezTo>
                  <a:close/>
                </a:path>
              </a:pathLst>
            </a:custGeom>
            <a:grpFill/>
            <a:ln w="9525" cap="flat">
              <a:noFill/>
              <a:prstDash val="solid"/>
              <a:miter/>
            </a:ln>
          </p:spPr>
          <p:txBody>
            <a:bodyPr rtlCol="0" anchor="ctr"/>
            <a:lstStyle/>
            <a:p>
              <a:endParaRPr lang="en-RO"/>
            </a:p>
          </p:txBody>
        </p:sp>
        <p:sp>
          <p:nvSpPr>
            <p:cNvPr id="22" name="Freeform 21">
              <a:extLst>
                <a:ext uri="{FF2B5EF4-FFF2-40B4-BE49-F238E27FC236}">
                  <a16:creationId xmlns:a16="http://schemas.microsoft.com/office/drawing/2014/main" id="{0191BF4D-C3E3-0B41-AA71-122720047021}"/>
                </a:ext>
              </a:extLst>
            </p:cNvPr>
            <p:cNvSpPr/>
            <p:nvPr/>
          </p:nvSpPr>
          <p:spPr>
            <a:xfrm>
              <a:off x="4195189" y="4152848"/>
              <a:ext cx="152519" cy="101465"/>
            </a:xfrm>
            <a:custGeom>
              <a:avLst/>
              <a:gdLst>
                <a:gd name="connsiteX0" fmla="*/ 78178 w 152519"/>
                <a:gd name="connsiteY0" fmla="*/ 662 h 101465"/>
                <a:gd name="connsiteX1" fmla="*/ 106753 w 152519"/>
                <a:gd name="connsiteY1" fmla="*/ 662 h 101465"/>
                <a:gd name="connsiteX2" fmla="*/ 152568 w 152519"/>
                <a:gd name="connsiteY2" fmla="*/ 50061 h 101465"/>
                <a:gd name="connsiteX3" fmla="*/ 125422 w 152519"/>
                <a:gd name="connsiteY3" fmla="*/ 97559 h 101465"/>
                <a:gd name="connsiteX4" fmla="*/ 22838 w 152519"/>
                <a:gd name="connsiteY4" fmla="*/ 95659 h 101465"/>
                <a:gd name="connsiteX5" fmla="*/ 168 w 152519"/>
                <a:gd name="connsiteY5" fmla="*/ 46071 h 101465"/>
                <a:gd name="connsiteX6" fmla="*/ 78178 w 152519"/>
                <a:gd name="connsiteY6" fmla="*/ 662 h 10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519" h="101465">
                  <a:moveTo>
                    <a:pt x="78178" y="662"/>
                  </a:moveTo>
                  <a:cubicBezTo>
                    <a:pt x="87691" y="-13"/>
                    <a:pt x="97240" y="-13"/>
                    <a:pt x="106753" y="662"/>
                  </a:cubicBezTo>
                  <a:cubicBezTo>
                    <a:pt x="135328" y="4842"/>
                    <a:pt x="154378" y="22986"/>
                    <a:pt x="152568" y="50061"/>
                  </a:cubicBezTo>
                  <a:cubicBezTo>
                    <a:pt x="151521" y="67065"/>
                    <a:pt x="137424" y="95279"/>
                    <a:pt x="125422" y="97559"/>
                  </a:cubicBezTo>
                  <a:cubicBezTo>
                    <a:pt x="91426" y="103554"/>
                    <a:pt x="56587" y="102909"/>
                    <a:pt x="22838" y="95659"/>
                  </a:cubicBezTo>
                  <a:cubicBezTo>
                    <a:pt x="11694" y="93189"/>
                    <a:pt x="264" y="63455"/>
                    <a:pt x="168" y="46071"/>
                  </a:cubicBezTo>
                  <a:cubicBezTo>
                    <a:pt x="-22" y="13772"/>
                    <a:pt x="26934" y="662"/>
                    <a:pt x="78178" y="662"/>
                  </a:cubicBezTo>
                  <a:close/>
                </a:path>
              </a:pathLst>
            </a:custGeom>
            <a:grpFill/>
            <a:ln w="9525" cap="flat">
              <a:noFill/>
              <a:prstDash val="solid"/>
              <a:miter/>
            </a:ln>
          </p:spPr>
          <p:txBody>
            <a:bodyPr rtlCol="0" anchor="ctr"/>
            <a:lstStyle/>
            <a:p>
              <a:endParaRPr lang="en-RO"/>
            </a:p>
          </p:txBody>
        </p:sp>
        <p:sp>
          <p:nvSpPr>
            <p:cNvPr id="23" name="Freeform 22">
              <a:extLst>
                <a:ext uri="{FF2B5EF4-FFF2-40B4-BE49-F238E27FC236}">
                  <a16:creationId xmlns:a16="http://schemas.microsoft.com/office/drawing/2014/main" id="{EDE4B888-69F8-DB4C-9A4B-7F5CDBFEB1B8}"/>
                </a:ext>
              </a:extLst>
            </p:cNvPr>
            <p:cNvSpPr/>
            <p:nvPr/>
          </p:nvSpPr>
          <p:spPr>
            <a:xfrm>
              <a:off x="3695030" y="3372944"/>
              <a:ext cx="152749" cy="108683"/>
            </a:xfrm>
            <a:custGeom>
              <a:avLst/>
              <a:gdLst>
                <a:gd name="connsiteX0" fmla="*/ 77418 w 152749"/>
                <a:gd name="connsiteY0" fmla="*/ 108840 h 108683"/>
                <a:gd name="connsiteX1" fmla="*/ 39318 w 152749"/>
                <a:gd name="connsiteY1" fmla="*/ 103615 h 108683"/>
                <a:gd name="connsiteX2" fmla="*/ 1218 w 152749"/>
                <a:gd name="connsiteY2" fmla="*/ 54786 h 108683"/>
                <a:gd name="connsiteX3" fmla="*/ 39318 w 152749"/>
                <a:gd name="connsiteY3" fmla="*/ 3487 h 108683"/>
                <a:gd name="connsiteX4" fmla="*/ 99611 w 152749"/>
                <a:gd name="connsiteY4" fmla="*/ 923 h 108683"/>
                <a:gd name="connsiteX5" fmla="*/ 152736 w 152749"/>
                <a:gd name="connsiteY5" fmla="*/ 50675 h 108683"/>
                <a:gd name="connsiteX6" fmla="*/ 152761 w 152749"/>
                <a:gd name="connsiteY6" fmla="*/ 52506 h 108683"/>
                <a:gd name="connsiteX7" fmla="*/ 98754 w 152749"/>
                <a:gd name="connsiteY7" fmla="*/ 107035 h 108683"/>
                <a:gd name="connsiteX8" fmla="*/ 77323 w 152749"/>
                <a:gd name="connsiteY8" fmla="*/ 107035 h 108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749" h="108683">
                  <a:moveTo>
                    <a:pt x="77418" y="108840"/>
                  </a:moveTo>
                  <a:cubicBezTo>
                    <a:pt x="64464" y="107415"/>
                    <a:pt x="47700" y="110550"/>
                    <a:pt x="39318" y="103615"/>
                  </a:cubicBezTo>
                  <a:cubicBezTo>
                    <a:pt x="23411" y="90505"/>
                    <a:pt x="5028" y="73216"/>
                    <a:pt x="1218" y="54786"/>
                  </a:cubicBezTo>
                  <a:cubicBezTo>
                    <a:pt x="-4402" y="29897"/>
                    <a:pt x="13124" y="8712"/>
                    <a:pt x="39318" y="3487"/>
                  </a:cubicBezTo>
                  <a:cubicBezTo>
                    <a:pt x="59238" y="205"/>
                    <a:pt x="79484" y="-656"/>
                    <a:pt x="99611" y="923"/>
                  </a:cubicBezTo>
                  <a:cubicBezTo>
                    <a:pt x="128057" y="30"/>
                    <a:pt x="151841" y="22305"/>
                    <a:pt x="152736" y="50675"/>
                  </a:cubicBezTo>
                  <a:cubicBezTo>
                    <a:pt x="152755" y="51285"/>
                    <a:pt x="152763" y="51896"/>
                    <a:pt x="152761" y="52506"/>
                  </a:cubicBezTo>
                  <a:cubicBezTo>
                    <a:pt x="155047" y="81005"/>
                    <a:pt x="131996" y="103710"/>
                    <a:pt x="98754" y="107035"/>
                  </a:cubicBezTo>
                  <a:cubicBezTo>
                    <a:pt x="91615" y="107415"/>
                    <a:pt x="84462" y="107415"/>
                    <a:pt x="77323" y="107035"/>
                  </a:cubicBezTo>
                  <a:close/>
                </a:path>
              </a:pathLst>
            </a:custGeom>
            <a:grpFill/>
            <a:ln w="9525" cap="flat">
              <a:noFill/>
              <a:prstDash val="solid"/>
              <a:miter/>
            </a:ln>
          </p:spPr>
          <p:txBody>
            <a:bodyPr rtlCol="0" anchor="ctr"/>
            <a:lstStyle/>
            <a:p>
              <a:endParaRPr lang="en-RO"/>
            </a:p>
          </p:txBody>
        </p:sp>
        <p:sp>
          <p:nvSpPr>
            <p:cNvPr id="24" name="Freeform 23">
              <a:extLst>
                <a:ext uri="{FF2B5EF4-FFF2-40B4-BE49-F238E27FC236}">
                  <a16:creationId xmlns:a16="http://schemas.microsoft.com/office/drawing/2014/main" id="{4CD979BB-31B1-9F4D-AA8A-C9D1180FF5DD}"/>
                </a:ext>
              </a:extLst>
            </p:cNvPr>
            <p:cNvSpPr/>
            <p:nvPr/>
          </p:nvSpPr>
          <p:spPr>
            <a:xfrm>
              <a:off x="4827547" y="3216185"/>
              <a:ext cx="152770" cy="108238"/>
            </a:xfrm>
            <a:custGeom>
              <a:avLst/>
              <a:gdLst>
                <a:gd name="connsiteX0" fmla="*/ 76852 w 152770"/>
                <a:gd name="connsiteY0" fmla="*/ 176 h 108238"/>
                <a:gd name="connsiteX1" fmla="*/ 111333 w 152770"/>
                <a:gd name="connsiteY1" fmla="*/ 4071 h 108238"/>
                <a:gd name="connsiteX2" fmla="*/ 151147 w 152770"/>
                <a:gd name="connsiteY2" fmla="*/ 50810 h 108238"/>
                <a:gd name="connsiteX3" fmla="*/ 116381 w 152770"/>
                <a:gd name="connsiteY3" fmla="*/ 103818 h 108238"/>
                <a:gd name="connsiteX4" fmla="*/ 53230 w 152770"/>
                <a:gd name="connsiteY4" fmla="*/ 107523 h 108238"/>
                <a:gd name="connsiteX5" fmla="*/ 176 w 152770"/>
                <a:gd name="connsiteY5" fmla="*/ 53280 h 108238"/>
                <a:gd name="connsiteX6" fmla="*/ 55516 w 152770"/>
                <a:gd name="connsiteY6" fmla="*/ 1316 h 108238"/>
                <a:gd name="connsiteX7" fmla="*/ 76757 w 152770"/>
                <a:gd name="connsiteY7" fmla="*/ 1316 h 10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770" h="108238">
                  <a:moveTo>
                    <a:pt x="76852" y="176"/>
                  </a:moveTo>
                  <a:cubicBezTo>
                    <a:pt x="88568" y="1126"/>
                    <a:pt x="103713" y="-2104"/>
                    <a:pt x="111333" y="4071"/>
                  </a:cubicBezTo>
                  <a:cubicBezTo>
                    <a:pt x="127239" y="16896"/>
                    <a:pt x="145718" y="32570"/>
                    <a:pt x="151147" y="50810"/>
                  </a:cubicBezTo>
                  <a:cubicBezTo>
                    <a:pt x="158481" y="75604"/>
                    <a:pt x="142575" y="97643"/>
                    <a:pt x="116381" y="103818"/>
                  </a:cubicBezTo>
                  <a:cubicBezTo>
                    <a:pt x="95634" y="108190"/>
                    <a:pt x="74348" y="109439"/>
                    <a:pt x="53230" y="107523"/>
                  </a:cubicBezTo>
                  <a:cubicBezTo>
                    <a:pt x="19035" y="105338"/>
                    <a:pt x="-300" y="83964"/>
                    <a:pt x="176" y="53280"/>
                  </a:cubicBezTo>
                  <a:cubicBezTo>
                    <a:pt x="652" y="22595"/>
                    <a:pt x="20274" y="4166"/>
                    <a:pt x="55516" y="1316"/>
                  </a:cubicBezTo>
                  <a:cubicBezTo>
                    <a:pt x="62565" y="746"/>
                    <a:pt x="69708" y="1316"/>
                    <a:pt x="76757" y="1316"/>
                  </a:cubicBezTo>
                  <a:close/>
                </a:path>
              </a:pathLst>
            </a:custGeom>
            <a:grpFill/>
            <a:ln w="9525" cap="flat">
              <a:noFill/>
              <a:prstDash val="solid"/>
              <a:miter/>
            </a:ln>
          </p:spPr>
          <p:txBody>
            <a:bodyPr rtlCol="0" anchor="ctr"/>
            <a:lstStyle/>
            <a:p>
              <a:endParaRPr lang="en-RO"/>
            </a:p>
          </p:txBody>
        </p:sp>
      </p:grpSp>
      <p:grpSp>
        <p:nvGrpSpPr>
          <p:cNvPr id="27" name="Graphic 25">
            <a:extLst>
              <a:ext uri="{FF2B5EF4-FFF2-40B4-BE49-F238E27FC236}">
                <a16:creationId xmlns:a16="http://schemas.microsoft.com/office/drawing/2014/main" id="{5A03AD25-C6BC-9B45-A73A-11D73CDA8392}"/>
              </a:ext>
            </a:extLst>
          </p:cNvPr>
          <p:cNvGrpSpPr>
            <a:grpSpLocks noChangeAspect="1"/>
          </p:cNvGrpSpPr>
          <p:nvPr/>
        </p:nvGrpSpPr>
        <p:grpSpPr>
          <a:xfrm>
            <a:off x="4864953" y="2737179"/>
            <a:ext cx="468000" cy="466375"/>
            <a:chOff x="2743200" y="1606550"/>
            <a:chExt cx="3657600" cy="3644900"/>
          </a:xfrm>
          <a:solidFill>
            <a:schemeClr val="bg1"/>
          </a:solidFill>
        </p:grpSpPr>
        <p:sp>
          <p:nvSpPr>
            <p:cNvPr id="28" name="Freeform 27">
              <a:extLst>
                <a:ext uri="{FF2B5EF4-FFF2-40B4-BE49-F238E27FC236}">
                  <a16:creationId xmlns:a16="http://schemas.microsoft.com/office/drawing/2014/main" id="{514A14FE-ED42-0E4F-B559-7970326E971C}"/>
                </a:ext>
              </a:extLst>
            </p:cNvPr>
            <p:cNvSpPr/>
            <p:nvPr/>
          </p:nvSpPr>
          <p:spPr>
            <a:xfrm>
              <a:off x="2743200" y="1606781"/>
              <a:ext cx="3657980" cy="3646779"/>
            </a:xfrm>
            <a:custGeom>
              <a:avLst/>
              <a:gdLst>
                <a:gd name="connsiteX0" fmla="*/ 167 w 3657980"/>
                <a:gd name="connsiteY0" fmla="*/ 888408 h 3646779"/>
                <a:gd name="connsiteX1" fmla="*/ 10931 w 3657980"/>
                <a:gd name="connsiteY1" fmla="*/ 859191 h 3646779"/>
                <a:gd name="connsiteX2" fmla="*/ 205812 w 3657980"/>
                <a:gd name="connsiteY2" fmla="*/ 680658 h 3646779"/>
                <a:gd name="connsiteX3" fmla="*/ 456224 w 3657980"/>
                <a:gd name="connsiteY3" fmla="*/ 766308 h 3646779"/>
                <a:gd name="connsiteX4" fmla="*/ 527281 w 3657980"/>
                <a:gd name="connsiteY4" fmla="*/ 846820 h 3646779"/>
                <a:gd name="connsiteX5" fmla="*/ 847226 w 3657980"/>
                <a:gd name="connsiteY5" fmla="*/ 524393 h 3646779"/>
                <a:gd name="connsiteX6" fmla="*/ 767597 w 3657980"/>
                <a:gd name="connsiteY6" fmla="*/ 454255 h 3646779"/>
                <a:gd name="connsiteX7" fmla="*/ 684824 w 3657980"/>
                <a:gd name="connsiteY7" fmla="*/ 197304 h 3646779"/>
                <a:gd name="connsiteX8" fmla="*/ 877229 w 3657980"/>
                <a:gd name="connsiteY8" fmla="*/ 7826 h 3646779"/>
                <a:gd name="connsiteX9" fmla="*/ 1093066 w 3657980"/>
                <a:gd name="connsiteY9" fmla="*/ 54649 h 3646779"/>
                <a:gd name="connsiteX10" fmla="*/ 1478352 w 3657980"/>
                <a:gd name="connsiteY10" fmla="*/ 684655 h 3646779"/>
                <a:gd name="connsiteX11" fmla="*/ 1507594 w 3657980"/>
                <a:gd name="connsiteY11" fmla="*/ 919622 h 3646779"/>
                <a:gd name="connsiteX12" fmla="*/ 2357033 w 3657980"/>
                <a:gd name="connsiteY12" fmla="*/ 1292677 h 3646779"/>
                <a:gd name="connsiteX13" fmla="*/ 2736224 w 3657980"/>
                <a:gd name="connsiteY13" fmla="*/ 2147754 h 3646779"/>
                <a:gd name="connsiteX14" fmla="*/ 2878432 w 3657980"/>
                <a:gd name="connsiteY14" fmla="*/ 2158698 h 3646779"/>
                <a:gd name="connsiteX15" fmla="*/ 3590330 w 3657980"/>
                <a:gd name="connsiteY15" fmla="*/ 2541841 h 3646779"/>
                <a:gd name="connsiteX16" fmla="*/ 3658148 w 3657980"/>
                <a:gd name="connsiteY16" fmla="*/ 2672791 h 3646779"/>
                <a:gd name="connsiteX17" fmla="*/ 3658148 w 3657980"/>
                <a:gd name="connsiteY17" fmla="*/ 2758441 h 3646779"/>
                <a:gd name="connsiteX18" fmla="*/ 3645004 w 3657980"/>
                <a:gd name="connsiteY18" fmla="*/ 2794319 h 3646779"/>
                <a:gd name="connsiteX19" fmla="*/ 3448789 w 3657980"/>
                <a:gd name="connsiteY19" fmla="*/ 2966952 h 3646779"/>
                <a:gd name="connsiteX20" fmla="*/ 3204473 w 3657980"/>
                <a:gd name="connsiteY20" fmla="*/ 2883110 h 3646779"/>
                <a:gd name="connsiteX21" fmla="*/ 3130749 w 3657980"/>
                <a:gd name="connsiteY21" fmla="*/ 2799934 h 3646779"/>
                <a:gd name="connsiteX22" fmla="*/ 2810614 w 3657980"/>
                <a:gd name="connsiteY22" fmla="*/ 3121884 h 3646779"/>
                <a:gd name="connsiteX23" fmla="*/ 2887957 w 3657980"/>
                <a:gd name="connsiteY23" fmla="*/ 3190214 h 3646779"/>
                <a:gd name="connsiteX24" fmla="*/ 2974253 w 3657980"/>
                <a:gd name="connsiteY24" fmla="*/ 3446595 h 3646779"/>
                <a:gd name="connsiteX25" fmla="*/ 2780610 w 3657980"/>
                <a:gd name="connsiteY25" fmla="*/ 3639213 h 3646779"/>
                <a:gd name="connsiteX26" fmla="*/ 2561535 w 3657980"/>
                <a:gd name="connsiteY26" fmla="*/ 3590297 h 3646779"/>
                <a:gd name="connsiteX27" fmla="*/ 2164343 w 3657980"/>
                <a:gd name="connsiteY27" fmla="*/ 2867027 h 3646779"/>
                <a:gd name="connsiteX28" fmla="*/ 2154246 w 3657980"/>
                <a:gd name="connsiteY28" fmla="*/ 2729606 h 3646779"/>
                <a:gd name="connsiteX29" fmla="*/ 1982796 w 3657980"/>
                <a:gd name="connsiteY29" fmla="*/ 2707812 h 3646779"/>
                <a:gd name="connsiteX30" fmla="*/ 1572173 w 3657980"/>
                <a:gd name="connsiteY30" fmla="*/ 2560969 h 3646779"/>
                <a:gd name="connsiteX31" fmla="*/ 1537121 w 3657980"/>
                <a:gd name="connsiteY31" fmla="*/ 2459236 h 3646779"/>
                <a:gd name="connsiteX32" fmla="*/ 1642563 w 3657980"/>
                <a:gd name="connsiteY32" fmla="*/ 2437252 h 3646779"/>
                <a:gd name="connsiteX33" fmla="*/ 2137863 w 3657980"/>
                <a:gd name="connsiteY33" fmla="*/ 2581811 h 3646779"/>
                <a:gd name="connsiteX34" fmla="*/ 2160533 w 3657980"/>
                <a:gd name="connsiteY34" fmla="*/ 2581811 h 3646779"/>
                <a:gd name="connsiteX35" fmla="*/ 2198633 w 3657980"/>
                <a:gd name="connsiteY35" fmla="*/ 2359786 h 3646779"/>
                <a:gd name="connsiteX36" fmla="*/ 2000894 w 3657980"/>
                <a:gd name="connsiteY36" fmla="*/ 2330284 h 3646779"/>
                <a:gd name="connsiteX37" fmla="*/ 1300330 w 3657980"/>
                <a:gd name="connsiteY37" fmla="*/ 1394411 h 3646779"/>
                <a:gd name="connsiteX38" fmla="*/ 1346621 w 3657980"/>
                <a:gd name="connsiteY38" fmla="*/ 1095396 h 3646779"/>
                <a:gd name="connsiteX39" fmla="*/ 1167170 w 3657980"/>
                <a:gd name="connsiteY39" fmla="*/ 328730 h 3646779"/>
                <a:gd name="connsiteX40" fmla="*/ 1011341 w 3657980"/>
                <a:gd name="connsiteY40" fmla="*/ 172846 h 3646779"/>
                <a:gd name="connsiteX41" fmla="*/ 851134 w 3657980"/>
                <a:gd name="connsiteY41" fmla="*/ 178230 h 3646779"/>
                <a:gd name="connsiteX42" fmla="*/ 845797 w 3657980"/>
                <a:gd name="connsiteY42" fmla="*/ 184361 h 3646779"/>
                <a:gd name="connsiteX43" fmla="*/ 867514 w 3657980"/>
                <a:gd name="connsiteY43" fmla="*/ 351570 h 3646779"/>
                <a:gd name="connsiteX44" fmla="*/ 1123260 w 3657980"/>
                <a:gd name="connsiteY44" fmla="*/ 995280 h 3646779"/>
                <a:gd name="connsiteX45" fmla="*/ 1077350 w 3657980"/>
                <a:gd name="connsiteY45" fmla="*/ 1287158 h 3646779"/>
                <a:gd name="connsiteX46" fmla="*/ 1196222 w 3657980"/>
                <a:gd name="connsiteY46" fmla="*/ 1977881 h 3646779"/>
                <a:gd name="connsiteX47" fmla="*/ 1211462 w 3657980"/>
                <a:gd name="connsiteY47" fmla="*/ 2006431 h 3646779"/>
                <a:gd name="connsiteX48" fmla="*/ 1185935 w 3657980"/>
                <a:gd name="connsiteY48" fmla="*/ 2111115 h 3646779"/>
                <a:gd name="connsiteX49" fmla="*/ 1086684 w 3657980"/>
                <a:gd name="connsiteY49" fmla="*/ 2075808 h 3646779"/>
                <a:gd name="connsiteX50" fmla="*/ 950858 w 3657980"/>
                <a:gd name="connsiteY50" fmla="*/ 1717218 h 3646779"/>
                <a:gd name="connsiteX51" fmla="*/ 918282 w 3657980"/>
                <a:gd name="connsiteY51" fmla="*/ 1502140 h 3646779"/>
                <a:gd name="connsiteX52" fmla="*/ 685110 w 3657980"/>
                <a:gd name="connsiteY52" fmla="*/ 1473019 h 3646779"/>
                <a:gd name="connsiteX53" fmla="*/ 54745 w 3657980"/>
                <a:gd name="connsiteY53" fmla="*/ 1088354 h 3646779"/>
                <a:gd name="connsiteX54" fmla="*/ 167 w 3657980"/>
                <a:gd name="connsiteY54" fmla="*/ 974153 h 3646779"/>
                <a:gd name="connsiteX55" fmla="*/ 1458064 w 3657980"/>
                <a:gd name="connsiteY55" fmla="*/ 1291535 h 3646779"/>
                <a:gd name="connsiteX56" fmla="*/ 1492735 w 3657980"/>
                <a:gd name="connsiteY56" fmla="*/ 1293915 h 3646779"/>
                <a:gd name="connsiteX57" fmla="*/ 2068997 w 3657980"/>
                <a:gd name="connsiteY57" fmla="*/ 1534592 h 3646779"/>
                <a:gd name="connsiteX58" fmla="*/ 2333126 w 3657980"/>
                <a:gd name="connsiteY58" fmla="*/ 2426118 h 3646779"/>
                <a:gd name="connsiteX59" fmla="*/ 2357605 w 3657980"/>
                <a:gd name="connsiteY59" fmla="*/ 3076204 h 3646779"/>
                <a:gd name="connsiteX60" fmla="*/ 2648975 w 3657980"/>
                <a:gd name="connsiteY60" fmla="*/ 3477143 h 3646779"/>
                <a:gd name="connsiteX61" fmla="*/ 2832807 w 3657980"/>
                <a:gd name="connsiteY61" fmla="*/ 3424611 h 3646779"/>
                <a:gd name="connsiteX62" fmla="*/ 2784420 w 3657980"/>
                <a:gd name="connsiteY62" fmla="*/ 3290235 h 3646779"/>
                <a:gd name="connsiteX63" fmla="*/ 2582490 w 3657980"/>
                <a:gd name="connsiteY63" fmla="*/ 3019009 h 3646779"/>
                <a:gd name="connsiteX64" fmla="*/ 2555249 w 3657980"/>
                <a:gd name="connsiteY64" fmla="*/ 2499777 h 3646779"/>
                <a:gd name="connsiteX65" fmla="*/ 2585157 w 3657980"/>
                <a:gd name="connsiteY65" fmla="*/ 2057631 h 3646779"/>
                <a:gd name="connsiteX66" fmla="*/ 1763054 w 3657980"/>
                <a:gd name="connsiteY66" fmla="*/ 1103961 h 3646779"/>
                <a:gd name="connsiteX67" fmla="*/ 1497307 w 3657980"/>
                <a:gd name="connsiteY67" fmla="*/ 1064372 h 3646779"/>
                <a:gd name="connsiteX68" fmla="*/ 959906 w 3657980"/>
                <a:gd name="connsiteY68" fmla="*/ 1123946 h 3646779"/>
                <a:gd name="connsiteX69" fmla="*/ 928188 w 3657980"/>
                <a:gd name="connsiteY69" fmla="*/ 1123946 h 3646779"/>
                <a:gd name="connsiteX70" fmla="*/ 349449 w 3657980"/>
                <a:gd name="connsiteY70" fmla="*/ 861761 h 3646779"/>
                <a:gd name="connsiteX71" fmla="*/ 301824 w 3657980"/>
                <a:gd name="connsiteY71" fmla="*/ 825978 h 3646779"/>
                <a:gd name="connsiteX72" fmla="*/ 167236 w 3657980"/>
                <a:gd name="connsiteY72" fmla="*/ 861475 h 3646779"/>
                <a:gd name="connsiteX73" fmla="*/ 168379 w 3657980"/>
                <a:gd name="connsiteY73" fmla="*/ 1003560 h 3646779"/>
                <a:gd name="connsiteX74" fmla="*/ 734069 w 3657980"/>
                <a:gd name="connsiteY74" fmla="*/ 1337787 h 3646779"/>
                <a:gd name="connsiteX75" fmla="*/ 921616 w 3657980"/>
                <a:gd name="connsiteY75" fmla="*/ 1356820 h 3646779"/>
                <a:gd name="connsiteX76" fmla="*/ 959906 w 3657980"/>
                <a:gd name="connsiteY76" fmla="*/ 1123946 h 3646779"/>
                <a:gd name="connsiteX77" fmla="*/ 2698124 w 3657980"/>
                <a:gd name="connsiteY77" fmla="*/ 2522903 h 3646779"/>
                <a:gd name="connsiteX78" fmla="*/ 2770037 w 3657980"/>
                <a:gd name="connsiteY78" fmla="*/ 2522903 h 3646779"/>
                <a:gd name="connsiteX79" fmla="*/ 3302009 w 3657980"/>
                <a:gd name="connsiteY79" fmla="*/ 2777094 h 3646779"/>
                <a:gd name="connsiteX80" fmla="*/ 3471268 w 3657980"/>
                <a:gd name="connsiteY80" fmla="*/ 2804502 h 3646779"/>
                <a:gd name="connsiteX81" fmla="*/ 3480793 w 3657980"/>
                <a:gd name="connsiteY81" fmla="*/ 2630822 h 3646779"/>
                <a:gd name="connsiteX82" fmla="*/ 3048453 w 3657980"/>
                <a:gd name="connsiteY82" fmla="*/ 2337041 h 3646779"/>
                <a:gd name="connsiteX83" fmla="*/ 2736224 w 3657980"/>
                <a:gd name="connsiteY83" fmla="*/ 2293931 h 3646779"/>
                <a:gd name="connsiteX84" fmla="*/ 2698124 w 3657980"/>
                <a:gd name="connsiteY84" fmla="*/ 2522903 h 3646779"/>
                <a:gd name="connsiteX85" fmla="*/ 1767341 w 3657980"/>
                <a:gd name="connsiteY85" fmla="*/ 2083802 h 3646779"/>
                <a:gd name="connsiteX86" fmla="*/ 2083856 w 3657980"/>
                <a:gd name="connsiteY86" fmla="*/ 1767085 h 3646779"/>
                <a:gd name="connsiteX87" fmla="*/ 1886117 w 3657980"/>
                <a:gd name="connsiteY87" fmla="*/ 1570090 h 3646779"/>
                <a:gd name="connsiteX88" fmla="*/ 1569697 w 3657980"/>
                <a:gd name="connsiteY88" fmla="*/ 1887662 h 3646779"/>
                <a:gd name="connsiteX89" fmla="*/ 2724698 w 3657980"/>
                <a:gd name="connsiteY89" fmla="*/ 2984178 h 3646779"/>
                <a:gd name="connsiteX90" fmla="*/ 2992732 w 3657980"/>
                <a:gd name="connsiteY90" fmla="*/ 2714950 h 3646779"/>
                <a:gd name="connsiteX91" fmla="*/ 2680407 w 3657980"/>
                <a:gd name="connsiteY91" fmla="*/ 2667366 h 3646779"/>
                <a:gd name="connsiteX92" fmla="*/ 2724698 w 3657980"/>
                <a:gd name="connsiteY92" fmla="*/ 2984178 h 3646779"/>
                <a:gd name="connsiteX93" fmla="*/ 933141 w 3657980"/>
                <a:gd name="connsiteY93" fmla="*/ 662386 h 3646779"/>
                <a:gd name="connsiteX94" fmla="*/ 666441 w 3657980"/>
                <a:gd name="connsiteY94" fmla="*/ 930757 h 3646779"/>
                <a:gd name="connsiteX95" fmla="*/ 977813 w 3657980"/>
                <a:gd name="connsiteY95" fmla="*/ 977294 h 3646779"/>
                <a:gd name="connsiteX96" fmla="*/ 933141 w 3657980"/>
                <a:gd name="connsiteY96" fmla="*/ 662386 h 3646779"/>
                <a:gd name="connsiteX97" fmla="*/ 1498450 w 3657980"/>
                <a:gd name="connsiteY97" fmla="*/ 1740914 h 3646779"/>
                <a:gd name="connsiteX98" fmla="*/ 1745624 w 3657980"/>
                <a:gd name="connsiteY98" fmla="*/ 1493099 h 3646779"/>
                <a:gd name="connsiteX99" fmla="*/ 1440824 w 3657980"/>
                <a:gd name="connsiteY99" fmla="*/ 1437427 h 3646779"/>
                <a:gd name="connsiteX100" fmla="*/ 1498450 w 3657980"/>
                <a:gd name="connsiteY100" fmla="*/ 1740914 h 3646779"/>
                <a:gd name="connsiteX101" fmla="*/ 2160437 w 3657980"/>
                <a:gd name="connsiteY101" fmla="*/ 1908123 h 3646779"/>
                <a:gd name="connsiteX102" fmla="*/ 1914978 w 3657980"/>
                <a:gd name="connsiteY102" fmla="*/ 2154796 h 3646779"/>
                <a:gd name="connsiteX103" fmla="*/ 2217016 w 3657980"/>
                <a:gd name="connsiteY103" fmla="*/ 2208946 h 3646779"/>
                <a:gd name="connsiteX104" fmla="*/ 2160437 w 3657980"/>
                <a:gd name="connsiteY104" fmla="*/ 1908123 h 364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657980" h="3646779">
                  <a:moveTo>
                    <a:pt x="167" y="888408"/>
                  </a:moveTo>
                  <a:cubicBezTo>
                    <a:pt x="3787" y="878891"/>
                    <a:pt x="7692" y="869374"/>
                    <a:pt x="10931" y="859191"/>
                  </a:cubicBezTo>
                  <a:cubicBezTo>
                    <a:pt x="42363" y="763168"/>
                    <a:pt x="106657" y="701595"/>
                    <a:pt x="205812" y="680658"/>
                  </a:cubicBezTo>
                  <a:cubicBezTo>
                    <a:pt x="304967" y="659721"/>
                    <a:pt x="388692" y="691031"/>
                    <a:pt x="456224" y="766308"/>
                  </a:cubicBezTo>
                  <a:cubicBezTo>
                    <a:pt x="480799" y="793526"/>
                    <a:pt x="504802" y="821315"/>
                    <a:pt x="527281" y="846820"/>
                  </a:cubicBezTo>
                  <a:lnTo>
                    <a:pt x="847226" y="524393"/>
                  </a:lnTo>
                  <a:cubicBezTo>
                    <a:pt x="823985" y="503932"/>
                    <a:pt x="795695" y="479189"/>
                    <a:pt x="767597" y="454255"/>
                  </a:cubicBezTo>
                  <a:cubicBezTo>
                    <a:pt x="689587" y="384688"/>
                    <a:pt x="660631" y="297801"/>
                    <a:pt x="684824" y="197304"/>
                  </a:cubicBezTo>
                  <a:cubicBezTo>
                    <a:pt x="709018" y="96808"/>
                    <a:pt x="776169" y="31809"/>
                    <a:pt x="877229" y="7826"/>
                  </a:cubicBezTo>
                  <a:cubicBezTo>
                    <a:pt x="952541" y="-11382"/>
                    <a:pt x="1032508" y="5966"/>
                    <a:pt x="1093066" y="54649"/>
                  </a:cubicBezTo>
                  <a:cubicBezTo>
                    <a:pt x="1301663" y="215576"/>
                    <a:pt x="1429965" y="426371"/>
                    <a:pt x="1478352" y="684655"/>
                  </a:cubicBezTo>
                  <a:cubicBezTo>
                    <a:pt x="1492449" y="760217"/>
                    <a:pt x="1497402" y="837493"/>
                    <a:pt x="1507594" y="919622"/>
                  </a:cubicBezTo>
                  <a:cubicBezTo>
                    <a:pt x="1834111" y="936181"/>
                    <a:pt x="2121290" y="1058376"/>
                    <a:pt x="2357033" y="1292677"/>
                  </a:cubicBezTo>
                  <a:cubicBezTo>
                    <a:pt x="2592777" y="1526979"/>
                    <a:pt x="2717174" y="1813432"/>
                    <a:pt x="2736224" y="2147754"/>
                  </a:cubicBezTo>
                  <a:cubicBezTo>
                    <a:pt x="2784515" y="2151370"/>
                    <a:pt x="2831474" y="2153274"/>
                    <a:pt x="2878432" y="2158698"/>
                  </a:cubicBezTo>
                  <a:cubicBezTo>
                    <a:pt x="3166468" y="2192007"/>
                    <a:pt x="3408593" y="2312583"/>
                    <a:pt x="3590330" y="2541841"/>
                  </a:cubicBezTo>
                  <a:cubicBezTo>
                    <a:pt x="3620334" y="2579908"/>
                    <a:pt x="3635860" y="2628824"/>
                    <a:pt x="3658148" y="2672791"/>
                  </a:cubicBezTo>
                  <a:lnTo>
                    <a:pt x="3658148" y="2758441"/>
                  </a:lnTo>
                  <a:cubicBezTo>
                    <a:pt x="3653767" y="2770432"/>
                    <a:pt x="3649195" y="2782328"/>
                    <a:pt x="3645004" y="2794319"/>
                  </a:cubicBezTo>
                  <a:cubicBezTo>
                    <a:pt x="3611666" y="2888249"/>
                    <a:pt x="3546896" y="2947633"/>
                    <a:pt x="3448789" y="2966952"/>
                  </a:cubicBezTo>
                  <a:cubicBezTo>
                    <a:pt x="3350681" y="2986271"/>
                    <a:pt x="3270576" y="2955342"/>
                    <a:pt x="3204473" y="2883110"/>
                  </a:cubicBezTo>
                  <a:cubicBezTo>
                    <a:pt x="3178850" y="2855226"/>
                    <a:pt x="3154181" y="2826486"/>
                    <a:pt x="3130749" y="2799934"/>
                  </a:cubicBezTo>
                  <a:lnTo>
                    <a:pt x="2810614" y="3121884"/>
                  </a:lnTo>
                  <a:cubicBezTo>
                    <a:pt x="2833379" y="3142060"/>
                    <a:pt x="2860525" y="3166327"/>
                    <a:pt x="2887957" y="3190214"/>
                  </a:cubicBezTo>
                  <a:cubicBezTo>
                    <a:pt x="2967014" y="3258830"/>
                    <a:pt x="2997113" y="3345432"/>
                    <a:pt x="2974253" y="3446595"/>
                  </a:cubicBezTo>
                  <a:cubicBezTo>
                    <a:pt x="2950822" y="3549851"/>
                    <a:pt x="2883290" y="3614850"/>
                    <a:pt x="2780610" y="3639213"/>
                  </a:cubicBezTo>
                  <a:cubicBezTo>
                    <a:pt x="2703957" y="3658810"/>
                    <a:pt x="2622546" y="3640632"/>
                    <a:pt x="2561535" y="3590297"/>
                  </a:cubicBezTo>
                  <a:cubicBezTo>
                    <a:pt x="2325601" y="3406053"/>
                    <a:pt x="2197585" y="3162521"/>
                    <a:pt x="2164343" y="2867027"/>
                  </a:cubicBezTo>
                  <a:cubicBezTo>
                    <a:pt x="2159294" y="2822203"/>
                    <a:pt x="2157580" y="2776999"/>
                    <a:pt x="2154246" y="2729606"/>
                  </a:cubicBezTo>
                  <a:cubicBezTo>
                    <a:pt x="2097096" y="2722468"/>
                    <a:pt x="2039946" y="2717329"/>
                    <a:pt x="1982796" y="2707812"/>
                  </a:cubicBezTo>
                  <a:cubicBezTo>
                    <a:pt x="1838240" y="2683771"/>
                    <a:pt x="1699167" y="2634037"/>
                    <a:pt x="1572173" y="2560969"/>
                  </a:cubicBezTo>
                  <a:cubicBezTo>
                    <a:pt x="1529311" y="2536416"/>
                    <a:pt x="1515976" y="2496161"/>
                    <a:pt x="1537121" y="2459236"/>
                  </a:cubicBezTo>
                  <a:cubicBezTo>
                    <a:pt x="1558267" y="2422311"/>
                    <a:pt x="1599320" y="2413365"/>
                    <a:pt x="1642563" y="2437252"/>
                  </a:cubicBezTo>
                  <a:cubicBezTo>
                    <a:pt x="1794221" y="2523135"/>
                    <a:pt x="1963782" y="2572623"/>
                    <a:pt x="2137863" y="2581811"/>
                  </a:cubicBezTo>
                  <a:cubicBezTo>
                    <a:pt x="2144912" y="2581811"/>
                    <a:pt x="2151960" y="2581811"/>
                    <a:pt x="2160533" y="2581811"/>
                  </a:cubicBezTo>
                  <a:cubicBezTo>
                    <a:pt x="2173487" y="2506724"/>
                    <a:pt x="2186345" y="2432399"/>
                    <a:pt x="2198633" y="2359786"/>
                  </a:cubicBezTo>
                  <a:cubicBezTo>
                    <a:pt x="2131958" y="2350270"/>
                    <a:pt x="2065283" y="2344560"/>
                    <a:pt x="2000894" y="2330284"/>
                  </a:cubicBezTo>
                  <a:cubicBezTo>
                    <a:pt x="1571507" y="2235498"/>
                    <a:pt x="1269374" y="1833607"/>
                    <a:pt x="1300330" y="1394411"/>
                  </a:cubicBezTo>
                  <a:cubicBezTo>
                    <a:pt x="1307474" y="1294200"/>
                    <a:pt x="1333953" y="1195512"/>
                    <a:pt x="1346621" y="1095396"/>
                  </a:cubicBezTo>
                  <a:cubicBezTo>
                    <a:pt x="1381864" y="817984"/>
                    <a:pt x="1343288" y="555989"/>
                    <a:pt x="1167170" y="328730"/>
                  </a:cubicBezTo>
                  <a:cubicBezTo>
                    <a:pt x="1122498" y="271059"/>
                    <a:pt x="1066682" y="221096"/>
                    <a:pt x="1011341" y="172846"/>
                  </a:cubicBezTo>
                  <a:cubicBezTo>
                    <a:pt x="965613" y="130131"/>
                    <a:pt x="893886" y="132542"/>
                    <a:pt x="851134" y="178230"/>
                  </a:cubicBezTo>
                  <a:cubicBezTo>
                    <a:pt x="849282" y="180210"/>
                    <a:pt x="847502" y="182254"/>
                    <a:pt x="845797" y="184361"/>
                  </a:cubicBezTo>
                  <a:cubicBezTo>
                    <a:pt x="803792" y="235276"/>
                    <a:pt x="811507" y="306841"/>
                    <a:pt x="867514" y="351570"/>
                  </a:cubicBezTo>
                  <a:cubicBezTo>
                    <a:pt x="1075635" y="517732"/>
                    <a:pt x="1143739" y="740232"/>
                    <a:pt x="1123260" y="995280"/>
                  </a:cubicBezTo>
                  <a:cubicBezTo>
                    <a:pt x="1115354" y="1093207"/>
                    <a:pt x="1091637" y="1189707"/>
                    <a:pt x="1077350" y="1287158"/>
                  </a:cubicBezTo>
                  <a:cubicBezTo>
                    <a:pt x="1041631" y="1530215"/>
                    <a:pt x="1082779" y="1760329"/>
                    <a:pt x="1196222" y="1977881"/>
                  </a:cubicBezTo>
                  <a:cubicBezTo>
                    <a:pt x="1201175" y="1987397"/>
                    <a:pt x="1206604" y="1996914"/>
                    <a:pt x="1211462" y="2006431"/>
                  </a:cubicBezTo>
                  <a:cubicBezTo>
                    <a:pt x="1233750" y="2050208"/>
                    <a:pt x="1223654" y="2091320"/>
                    <a:pt x="1185935" y="2111115"/>
                  </a:cubicBezTo>
                  <a:cubicBezTo>
                    <a:pt x="1148216" y="2130909"/>
                    <a:pt x="1109735" y="2116729"/>
                    <a:pt x="1086684" y="2075808"/>
                  </a:cubicBezTo>
                  <a:cubicBezTo>
                    <a:pt x="1022271" y="1964416"/>
                    <a:pt x="976398" y="1843308"/>
                    <a:pt x="950858" y="1717218"/>
                  </a:cubicBezTo>
                  <a:cubicBezTo>
                    <a:pt x="936761" y="1645367"/>
                    <a:pt x="928760" y="1572278"/>
                    <a:pt x="918282" y="1502140"/>
                  </a:cubicBezTo>
                  <a:cubicBezTo>
                    <a:pt x="840272" y="1492624"/>
                    <a:pt x="761882" y="1487580"/>
                    <a:pt x="685110" y="1473019"/>
                  </a:cubicBezTo>
                  <a:cubicBezTo>
                    <a:pt x="427078" y="1424198"/>
                    <a:pt x="214289" y="1298292"/>
                    <a:pt x="54745" y="1088354"/>
                  </a:cubicBezTo>
                  <a:cubicBezTo>
                    <a:pt x="29790" y="1055426"/>
                    <a:pt x="18074" y="1012220"/>
                    <a:pt x="167" y="974153"/>
                  </a:cubicBezTo>
                  <a:close/>
                  <a:moveTo>
                    <a:pt x="1458064" y="1291535"/>
                  </a:moveTo>
                  <a:cubicBezTo>
                    <a:pt x="1471589" y="1292487"/>
                    <a:pt x="1482162" y="1293439"/>
                    <a:pt x="1492735" y="1293915"/>
                  </a:cubicBezTo>
                  <a:cubicBezTo>
                    <a:pt x="1714286" y="1303431"/>
                    <a:pt x="1908977" y="1382325"/>
                    <a:pt x="2068997" y="1534592"/>
                  </a:cubicBezTo>
                  <a:cubicBezTo>
                    <a:pt x="2326649" y="1779933"/>
                    <a:pt x="2409135" y="2080280"/>
                    <a:pt x="2333126" y="2426118"/>
                  </a:cubicBezTo>
                  <a:cubicBezTo>
                    <a:pt x="2285501" y="2645002"/>
                    <a:pt x="2282072" y="2862173"/>
                    <a:pt x="2357605" y="3076204"/>
                  </a:cubicBezTo>
                  <a:cubicBezTo>
                    <a:pt x="2412703" y="3235805"/>
                    <a:pt x="2514140" y="3375388"/>
                    <a:pt x="2648975" y="3477143"/>
                  </a:cubicBezTo>
                  <a:cubicBezTo>
                    <a:pt x="2715650" y="3528248"/>
                    <a:pt x="2807471" y="3501316"/>
                    <a:pt x="2832807" y="3424611"/>
                  </a:cubicBezTo>
                  <a:cubicBezTo>
                    <a:pt x="2849190" y="3375219"/>
                    <a:pt x="2832807" y="3328587"/>
                    <a:pt x="2784420" y="3290235"/>
                  </a:cubicBezTo>
                  <a:cubicBezTo>
                    <a:pt x="2693606" y="3219924"/>
                    <a:pt x="2623776" y="3126130"/>
                    <a:pt x="2582490" y="3019009"/>
                  </a:cubicBezTo>
                  <a:cubicBezTo>
                    <a:pt x="2517149" y="2849135"/>
                    <a:pt x="2517149" y="2675170"/>
                    <a:pt x="2555249" y="2499777"/>
                  </a:cubicBezTo>
                  <a:cubicBezTo>
                    <a:pt x="2587157" y="2353505"/>
                    <a:pt x="2604207" y="2206948"/>
                    <a:pt x="2585157" y="2057631"/>
                  </a:cubicBezTo>
                  <a:cubicBezTo>
                    <a:pt x="2526547" y="1604135"/>
                    <a:pt x="2203244" y="1229092"/>
                    <a:pt x="1763054" y="1103961"/>
                  </a:cubicBezTo>
                  <a:cubicBezTo>
                    <a:pt x="1676772" y="1078364"/>
                    <a:pt x="1587310" y="1065036"/>
                    <a:pt x="1497307" y="1064372"/>
                  </a:cubicBezTo>
                  <a:close/>
                  <a:moveTo>
                    <a:pt x="959906" y="1123946"/>
                  </a:moveTo>
                  <a:lnTo>
                    <a:pt x="928188" y="1123946"/>
                  </a:lnTo>
                  <a:cubicBezTo>
                    <a:pt x="695492" y="1123946"/>
                    <a:pt x="497182" y="1049526"/>
                    <a:pt x="349449" y="861761"/>
                  </a:cubicBezTo>
                  <a:cubicBezTo>
                    <a:pt x="336573" y="846298"/>
                    <a:pt x="320266" y="834046"/>
                    <a:pt x="301824" y="825978"/>
                  </a:cubicBezTo>
                  <a:cubicBezTo>
                    <a:pt x="254109" y="805759"/>
                    <a:pt x="198746" y="820361"/>
                    <a:pt x="167236" y="861475"/>
                  </a:cubicBezTo>
                  <a:cubicBezTo>
                    <a:pt x="134205" y="903239"/>
                    <a:pt x="134681" y="962332"/>
                    <a:pt x="168379" y="1003560"/>
                  </a:cubicBezTo>
                  <a:cubicBezTo>
                    <a:pt x="312016" y="1190563"/>
                    <a:pt x="502516" y="1299815"/>
                    <a:pt x="734069" y="1337787"/>
                  </a:cubicBezTo>
                  <a:cubicBezTo>
                    <a:pt x="796553" y="1348065"/>
                    <a:pt x="860180" y="1350729"/>
                    <a:pt x="921616" y="1356820"/>
                  </a:cubicBezTo>
                  <a:cubicBezTo>
                    <a:pt x="935237" y="1274310"/>
                    <a:pt x="947333" y="1200746"/>
                    <a:pt x="959906" y="1123946"/>
                  </a:cubicBezTo>
                  <a:close/>
                  <a:moveTo>
                    <a:pt x="2698124" y="2522903"/>
                  </a:moveTo>
                  <a:cubicBezTo>
                    <a:pt x="2722793" y="2522903"/>
                    <a:pt x="2746415" y="2522141"/>
                    <a:pt x="2770037" y="2522903"/>
                  </a:cubicBezTo>
                  <a:cubicBezTo>
                    <a:pt x="2983778" y="2531373"/>
                    <a:pt x="3165515" y="2606364"/>
                    <a:pt x="3302009" y="2777094"/>
                  </a:cubicBezTo>
                  <a:cubicBezTo>
                    <a:pt x="3349634" y="2836573"/>
                    <a:pt x="3418118" y="2846471"/>
                    <a:pt x="3471268" y="2804502"/>
                  </a:cubicBezTo>
                  <a:cubicBezTo>
                    <a:pt x="3524417" y="2762533"/>
                    <a:pt x="3529466" y="2692681"/>
                    <a:pt x="3480793" y="2630822"/>
                  </a:cubicBezTo>
                  <a:cubicBezTo>
                    <a:pt x="3371045" y="2490057"/>
                    <a:pt x="3219813" y="2387293"/>
                    <a:pt x="3048453" y="2337041"/>
                  </a:cubicBezTo>
                  <a:cubicBezTo>
                    <a:pt x="2947337" y="2306157"/>
                    <a:pt x="2841933" y="2291603"/>
                    <a:pt x="2736224" y="2293931"/>
                  </a:cubicBezTo>
                  <a:cubicBezTo>
                    <a:pt x="2722984" y="2371111"/>
                    <a:pt x="2710697" y="2445532"/>
                    <a:pt x="2698124" y="2522903"/>
                  </a:cubicBezTo>
                  <a:close/>
                  <a:moveTo>
                    <a:pt x="1767341" y="2083802"/>
                  </a:moveTo>
                  <a:lnTo>
                    <a:pt x="2083856" y="1767085"/>
                  </a:lnTo>
                  <a:cubicBezTo>
                    <a:pt x="2030998" y="1689523"/>
                    <a:pt x="1963900" y="1622677"/>
                    <a:pt x="1886117" y="1570090"/>
                  </a:cubicBezTo>
                  <a:cubicBezTo>
                    <a:pt x="1781057" y="1675915"/>
                    <a:pt x="1678949" y="1778125"/>
                    <a:pt x="1569697" y="1887662"/>
                  </a:cubicBezTo>
                  <a:close/>
                  <a:moveTo>
                    <a:pt x="2724698" y="2984178"/>
                  </a:moveTo>
                  <a:lnTo>
                    <a:pt x="2992732" y="2714950"/>
                  </a:lnTo>
                  <a:cubicBezTo>
                    <a:pt x="2894720" y="2672410"/>
                    <a:pt x="2788897" y="2660419"/>
                    <a:pt x="2680407" y="2667366"/>
                  </a:cubicBezTo>
                  <a:cubicBezTo>
                    <a:pt x="2660976" y="2737600"/>
                    <a:pt x="2683550" y="2895101"/>
                    <a:pt x="2724698" y="2984178"/>
                  </a:cubicBezTo>
                  <a:close/>
                  <a:moveTo>
                    <a:pt x="933141" y="662386"/>
                  </a:moveTo>
                  <a:lnTo>
                    <a:pt x="666441" y="930757"/>
                  </a:lnTo>
                  <a:cubicBezTo>
                    <a:pt x="745975" y="969775"/>
                    <a:pt x="889040" y="991759"/>
                    <a:pt x="977813" y="977294"/>
                  </a:cubicBezTo>
                  <a:cubicBezTo>
                    <a:pt x="996673" y="908583"/>
                    <a:pt x="974099" y="752794"/>
                    <a:pt x="933141" y="662386"/>
                  </a:cubicBezTo>
                  <a:close/>
                  <a:moveTo>
                    <a:pt x="1498450" y="1740914"/>
                  </a:moveTo>
                  <a:lnTo>
                    <a:pt x="1745624" y="1493099"/>
                  </a:lnTo>
                  <a:cubicBezTo>
                    <a:pt x="1649402" y="1452223"/>
                    <a:pt x="1545296" y="1433208"/>
                    <a:pt x="1440824" y="1437427"/>
                  </a:cubicBezTo>
                  <a:cubicBezTo>
                    <a:pt x="1438113" y="1541541"/>
                    <a:pt x="1457763" y="1645026"/>
                    <a:pt x="1498450" y="1740914"/>
                  </a:cubicBezTo>
                  <a:close/>
                  <a:moveTo>
                    <a:pt x="2160437" y="1908123"/>
                  </a:moveTo>
                  <a:lnTo>
                    <a:pt x="1914978" y="2154796"/>
                  </a:lnTo>
                  <a:cubicBezTo>
                    <a:pt x="2009371" y="2191816"/>
                    <a:pt x="2109288" y="2215418"/>
                    <a:pt x="2217016" y="2208946"/>
                  </a:cubicBezTo>
                  <a:cubicBezTo>
                    <a:pt x="2219980" y="2105777"/>
                    <a:pt x="2200683" y="2003179"/>
                    <a:pt x="2160437" y="1908123"/>
                  </a:cubicBezTo>
                  <a:close/>
                </a:path>
              </a:pathLst>
            </a:custGeom>
            <a:grpFill/>
            <a:ln w="9525" cap="flat">
              <a:noFill/>
              <a:prstDash val="solid"/>
              <a:miter/>
            </a:ln>
          </p:spPr>
          <p:txBody>
            <a:bodyPr rtlCol="0" anchor="ctr"/>
            <a:lstStyle/>
            <a:p>
              <a:endParaRPr lang="en-RO"/>
            </a:p>
          </p:txBody>
        </p:sp>
        <p:sp>
          <p:nvSpPr>
            <p:cNvPr id="29" name="Freeform 28">
              <a:extLst>
                <a:ext uri="{FF2B5EF4-FFF2-40B4-BE49-F238E27FC236}">
                  <a16:creationId xmlns:a16="http://schemas.microsoft.com/office/drawing/2014/main" id="{599822E5-C83F-824C-8705-E97B69A0E7FD}"/>
                </a:ext>
              </a:extLst>
            </p:cNvPr>
            <p:cNvSpPr/>
            <p:nvPr/>
          </p:nvSpPr>
          <p:spPr>
            <a:xfrm>
              <a:off x="4804920" y="1606118"/>
              <a:ext cx="1596355" cy="1539109"/>
            </a:xfrm>
            <a:custGeom>
              <a:avLst/>
              <a:gdLst>
                <a:gd name="connsiteX0" fmla="*/ 1596047 w 1596355"/>
                <a:gd name="connsiteY0" fmla="*/ 1488624 h 1539109"/>
                <a:gd name="connsiteX1" fmla="*/ 1451553 w 1596355"/>
                <a:gd name="connsiteY1" fmla="*/ 1482914 h 1539109"/>
                <a:gd name="connsiteX2" fmla="*/ 1337253 w 1596355"/>
                <a:gd name="connsiteY2" fmla="*/ 1285157 h 1539109"/>
                <a:gd name="connsiteX3" fmla="*/ 1293628 w 1596355"/>
                <a:gd name="connsiteY3" fmla="*/ 1259081 h 1539109"/>
                <a:gd name="connsiteX4" fmla="*/ 1065028 w 1596355"/>
                <a:gd name="connsiteY4" fmla="*/ 1260318 h 1539109"/>
                <a:gd name="connsiteX5" fmla="*/ 965111 w 1596355"/>
                <a:gd name="connsiteY5" fmla="*/ 1201600 h 1539109"/>
                <a:gd name="connsiteX6" fmla="*/ 853573 w 1596355"/>
                <a:gd name="connsiteY6" fmla="*/ 1006698 h 1539109"/>
                <a:gd name="connsiteX7" fmla="*/ 808996 w 1596355"/>
                <a:gd name="connsiteY7" fmla="*/ 980432 h 1539109"/>
                <a:gd name="connsiteX8" fmla="*/ 584111 w 1596355"/>
                <a:gd name="connsiteY8" fmla="*/ 981669 h 1539109"/>
                <a:gd name="connsiteX9" fmla="*/ 480479 w 1596355"/>
                <a:gd name="connsiteY9" fmla="*/ 922951 h 1539109"/>
                <a:gd name="connsiteX10" fmla="*/ 368846 w 1596355"/>
                <a:gd name="connsiteY10" fmla="*/ 728048 h 1539109"/>
                <a:gd name="connsiteX11" fmla="*/ 324269 w 1596355"/>
                <a:gd name="connsiteY11" fmla="*/ 701687 h 1539109"/>
                <a:gd name="connsiteX12" fmla="*/ 81477 w 1596355"/>
                <a:gd name="connsiteY12" fmla="*/ 701687 h 1539109"/>
                <a:gd name="connsiteX13" fmla="*/ 514 w 1596355"/>
                <a:gd name="connsiteY13" fmla="*/ 623365 h 1539109"/>
                <a:gd name="connsiteX14" fmla="*/ 76714 w 1596355"/>
                <a:gd name="connsiteY14" fmla="*/ 559412 h 1539109"/>
                <a:gd name="connsiteX15" fmla="*/ 323126 w 1596355"/>
                <a:gd name="connsiteY15" fmla="*/ 559412 h 1539109"/>
                <a:gd name="connsiteX16" fmla="*/ 367893 w 1596355"/>
                <a:gd name="connsiteY16" fmla="*/ 533527 h 1539109"/>
                <a:gd name="connsiteX17" fmla="*/ 486956 w 1596355"/>
                <a:gd name="connsiteY17" fmla="*/ 326443 h 1539109"/>
                <a:gd name="connsiteX18" fmla="*/ 567823 w 1596355"/>
                <a:gd name="connsiteY18" fmla="*/ 279621 h 1539109"/>
                <a:gd name="connsiteX19" fmla="*/ 807091 w 1596355"/>
                <a:gd name="connsiteY19" fmla="*/ 280573 h 1539109"/>
                <a:gd name="connsiteX20" fmla="*/ 852240 w 1596355"/>
                <a:gd name="connsiteY20" fmla="*/ 255068 h 1539109"/>
                <a:gd name="connsiteX21" fmla="*/ 971112 w 1596355"/>
                <a:gd name="connsiteY21" fmla="*/ 47889 h 1539109"/>
                <a:gd name="connsiteX22" fmla="*/ 1051788 w 1596355"/>
                <a:gd name="connsiteY22" fmla="*/ 306 h 1539109"/>
                <a:gd name="connsiteX23" fmla="*/ 1351731 w 1596355"/>
                <a:gd name="connsiteY23" fmla="*/ 306 h 1539109"/>
                <a:gd name="connsiteX24" fmla="*/ 1432598 w 1596355"/>
                <a:gd name="connsiteY24" fmla="*/ 47889 h 1539109"/>
                <a:gd name="connsiteX25" fmla="*/ 1596523 w 1596355"/>
                <a:gd name="connsiteY25" fmla="*/ 331868 h 1539109"/>
                <a:gd name="connsiteX26" fmla="*/ 1596523 w 1596355"/>
                <a:gd name="connsiteY26" fmla="*/ 374693 h 1539109"/>
                <a:gd name="connsiteX27" fmla="*/ 1454601 w 1596355"/>
                <a:gd name="connsiteY27" fmla="*/ 616798 h 1539109"/>
                <a:gd name="connsiteX28" fmla="*/ 1459363 w 1596355"/>
                <a:gd name="connsiteY28" fmla="*/ 651153 h 1539109"/>
                <a:gd name="connsiteX29" fmla="*/ 1596523 w 1596355"/>
                <a:gd name="connsiteY29" fmla="*/ 889071 h 1539109"/>
                <a:gd name="connsiteX30" fmla="*/ 1596523 w 1596355"/>
                <a:gd name="connsiteY30" fmla="*/ 931896 h 1539109"/>
                <a:gd name="connsiteX31" fmla="*/ 1454791 w 1596355"/>
                <a:gd name="connsiteY31" fmla="*/ 1174287 h 1539109"/>
                <a:gd name="connsiteX32" fmla="*/ 1457077 w 1596355"/>
                <a:gd name="connsiteY32" fmla="*/ 1205787 h 1539109"/>
                <a:gd name="connsiteX33" fmla="*/ 1596523 w 1596355"/>
                <a:gd name="connsiteY33" fmla="*/ 1445799 h 1539109"/>
                <a:gd name="connsiteX34" fmla="*/ 1203331 w 1596355"/>
                <a:gd name="connsiteY34" fmla="*/ 149432 h 1539109"/>
                <a:gd name="connsiteX35" fmla="*/ 1020832 w 1596355"/>
                <a:gd name="connsiteY35" fmla="*/ 246122 h 1539109"/>
                <a:gd name="connsiteX36" fmla="*/ 967206 w 1596355"/>
                <a:gd name="connsiteY36" fmla="*/ 351853 h 1539109"/>
                <a:gd name="connsiteX37" fmla="*/ 1021404 w 1596355"/>
                <a:gd name="connsiteY37" fmla="*/ 457679 h 1539109"/>
                <a:gd name="connsiteX38" fmla="*/ 1200855 w 1596355"/>
                <a:gd name="connsiteY38" fmla="*/ 563600 h 1539109"/>
                <a:gd name="connsiteX39" fmla="*/ 1382782 w 1596355"/>
                <a:gd name="connsiteY39" fmla="*/ 455585 h 1539109"/>
                <a:gd name="connsiteX40" fmla="*/ 1434884 w 1596355"/>
                <a:gd name="connsiteY40" fmla="*/ 352805 h 1539109"/>
                <a:gd name="connsiteX41" fmla="*/ 1382306 w 1596355"/>
                <a:gd name="connsiteY41" fmla="*/ 246693 h 1539109"/>
                <a:gd name="connsiteX42" fmla="*/ 1203331 w 1596355"/>
                <a:gd name="connsiteY42" fmla="*/ 149432 h 1539109"/>
                <a:gd name="connsiteX43" fmla="*/ 1192854 w 1596355"/>
                <a:gd name="connsiteY43" fmla="*/ 1114141 h 1539109"/>
                <a:gd name="connsiteX44" fmla="*/ 1319536 w 1596355"/>
                <a:gd name="connsiteY44" fmla="*/ 1110335 h 1539109"/>
                <a:gd name="connsiteX45" fmla="*/ 1381734 w 1596355"/>
                <a:gd name="connsiteY45" fmla="*/ 1013169 h 1539109"/>
                <a:gd name="connsiteX46" fmla="*/ 1385259 w 1596355"/>
                <a:gd name="connsiteY46" fmla="*/ 1007078 h 1539109"/>
                <a:gd name="connsiteX47" fmla="*/ 1386211 w 1596355"/>
                <a:gd name="connsiteY47" fmla="*/ 810368 h 1539109"/>
                <a:gd name="connsiteX48" fmla="*/ 1319060 w 1596355"/>
                <a:gd name="connsiteY48" fmla="*/ 708254 h 1539109"/>
                <a:gd name="connsiteX49" fmla="*/ 1196854 w 1596355"/>
                <a:gd name="connsiteY49" fmla="*/ 701116 h 1539109"/>
                <a:gd name="connsiteX50" fmla="*/ 1020737 w 1596355"/>
                <a:gd name="connsiteY50" fmla="*/ 803801 h 1539109"/>
                <a:gd name="connsiteX51" fmla="*/ 967397 w 1596355"/>
                <a:gd name="connsiteY51" fmla="*/ 909532 h 1539109"/>
                <a:gd name="connsiteX52" fmla="*/ 1021594 w 1596355"/>
                <a:gd name="connsiteY52" fmla="*/ 1015358 h 1539109"/>
                <a:gd name="connsiteX53" fmla="*/ 1192854 w 1596355"/>
                <a:gd name="connsiteY53" fmla="*/ 1114141 h 1539109"/>
                <a:gd name="connsiteX54" fmla="*/ 699935 w 1596355"/>
                <a:gd name="connsiteY54" fmla="*/ 838157 h 1539109"/>
                <a:gd name="connsiteX55" fmla="*/ 811758 w 1596355"/>
                <a:gd name="connsiteY55" fmla="*/ 837205 h 1539109"/>
                <a:gd name="connsiteX56" fmla="*/ 847382 w 1596355"/>
                <a:gd name="connsiteY56" fmla="*/ 817315 h 1539109"/>
                <a:gd name="connsiteX57" fmla="*/ 943870 w 1596355"/>
                <a:gd name="connsiteY57" fmla="*/ 651153 h 1539109"/>
                <a:gd name="connsiteX58" fmla="*/ 942918 w 1596355"/>
                <a:gd name="connsiteY58" fmla="*/ 606996 h 1539109"/>
                <a:gd name="connsiteX59" fmla="*/ 851478 w 1596355"/>
                <a:gd name="connsiteY59" fmla="*/ 446163 h 1539109"/>
                <a:gd name="connsiteX60" fmla="*/ 808806 w 1596355"/>
                <a:gd name="connsiteY60" fmla="*/ 422943 h 1539109"/>
                <a:gd name="connsiteX61" fmla="*/ 712698 w 1596355"/>
                <a:gd name="connsiteY61" fmla="*/ 422372 h 1539109"/>
                <a:gd name="connsiteX62" fmla="*/ 536391 w 1596355"/>
                <a:gd name="connsiteY62" fmla="*/ 524391 h 1539109"/>
                <a:gd name="connsiteX63" fmla="*/ 483146 w 1596355"/>
                <a:gd name="connsiteY63" fmla="*/ 630217 h 1539109"/>
                <a:gd name="connsiteX64" fmla="*/ 536962 w 1596355"/>
                <a:gd name="connsiteY64" fmla="*/ 736042 h 1539109"/>
                <a:gd name="connsiteX65" fmla="*/ 699935 w 1596355"/>
                <a:gd name="connsiteY65" fmla="*/ 838252 h 1539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596355" h="1539109">
                  <a:moveTo>
                    <a:pt x="1596047" y="1488624"/>
                  </a:moveTo>
                  <a:cubicBezTo>
                    <a:pt x="1547755" y="1558096"/>
                    <a:pt x="1493844" y="1556002"/>
                    <a:pt x="1451553" y="1482914"/>
                  </a:cubicBezTo>
                  <a:cubicBezTo>
                    <a:pt x="1413453" y="1417153"/>
                    <a:pt x="1374781" y="1351583"/>
                    <a:pt x="1337253" y="1285157"/>
                  </a:cubicBezTo>
                  <a:cubicBezTo>
                    <a:pt x="1329806" y="1268023"/>
                    <a:pt x="1312260" y="1257535"/>
                    <a:pt x="1293628" y="1259081"/>
                  </a:cubicBezTo>
                  <a:cubicBezTo>
                    <a:pt x="1217428" y="1260604"/>
                    <a:pt x="1141228" y="1257844"/>
                    <a:pt x="1065028" y="1260318"/>
                  </a:cubicBezTo>
                  <a:cubicBezTo>
                    <a:pt x="1017403" y="1261936"/>
                    <a:pt x="987400" y="1243283"/>
                    <a:pt x="965111" y="1201600"/>
                  </a:cubicBezTo>
                  <a:cubicBezTo>
                    <a:pt x="929868" y="1135554"/>
                    <a:pt x="890054" y="1072078"/>
                    <a:pt x="853573" y="1006698"/>
                  </a:cubicBezTo>
                  <a:cubicBezTo>
                    <a:pt x="846078" y="989131"/>
                    <a:pt x="828010" y="978485"/>
                    <a:pt x="808996" y="980432"/>
                  </a:cubicBezTo>
                  <a:cubicBezTo>
                    <a:pt x="734034" y="981859"/>
                    <a:pt x="658977" y="979004"/>
                    <a:pt x="584111" y="981669"/>
                  </a:cubicBezTo>
                  <a:cubicBezTo>
                    <a:pt x="535438" y="983382"/>
                    <a:pt x="503529" y="966537"/>
                    <a:pt x="480479" y="922951"/>
                  </a:cubicBezTo>
                  <a:cubicBezTo>
                    <a:pt x="445522" y="856334"/>
                    <a:pt x="405327" y="793428"/>
                    <a:pt x="368846" y="728048"/>
                  </a:cubicBezTo>
                  <a:cubicBezTo>
                    <a:pt x="361333" y="710487"/>
                    <a:pt x="343293" y="699818"/>
                    <a:pt x="324269" y="701687"/>
                  </a:cubicBezTo>
                  <a:cubicBezTo>
                    <a:pt x="243402" y="703019"/>
                    <a:pt x="162344" y="702829"/>
                    <a:pt x="81477" y="701687"/>
                  </a:cubicBezTo>
                  <a:cubicBezTo>
                    <a:pt x="28899" y="701116"/>
                    <a:pt x="-3582" y="668664"/>
                    <a:pt x="514" y="623365"/>
                  </a:cubicBezTo>
                  <a:cubicBezTo>
                    <a:pt x="4038" y="584632"/>
                    <a:pt x="32518" y="559793"/>
                    <a:pt x="76714" y="559412"/>
                  </a:cubicBezTo>
                  <a:cubicBezTo>
                    <a:pt x="158820" y="558746"/>
                    <a:pt x="241020" y="558365"/>
                    <a:pt x="323126" y="559412"/>
                  </a:cubicBezTo>
                  <a:cubicBezTo>
                    <a:pt x="342098" y="561443"/>
                    <a:pt x="360204" y="550974"/>
                    <a:pt x="367893" y="533527"/>
                  </a:cubicBezTo>
                  <a:cubicBezTo>
                    <a:pt x="406755" y="464055"/>
                    <a:pt x="448094" y="395915"/>
                    <a:pt x="486956" y="326443"/>
                  </a:cubicBezTo>
                  <a:cubicBezTo>
                    <a:pt x="501649" y="295649"/>
                    <a:pt x="533777" y="277047"/>
                    <a:pt x="567823" y="279621"/>
                  </a:cubicBezTo>
                  <a:cubicBezTo>
                    <a:pt x="647547" y="280953"/>
                    <a:pt x="727367" y="279621"/>
                    <a:pt x="807091" y="280573"/>
                  </a:cubicBezTo>
                  <a:cubicBezTo>
                    <a:pt x="826076" y="282715"/>
                    <a:pt x="844290" y="272426"/>
                    <a:pt x="852240" y="255068"/>
                  </a:cubicBezTo>
                  <a:cubicBezTo>
                    <a:pt x="891102" y="185596"/>
                    <a:pt x="932345" y="117456"/>
                    <a:pt x="971112" y="47889"/>
                  </a:cubicBezTo>
                  <a:cubicBezTo>
                    <a:pt x="985814" y="17110"/>
                    <a:pt x="1017713" y="-1704"/>
                    <a:pt x="1051788" y="306"/>
                  </a:cubicBezTo>
                  <a:cubicBezTo>
                    <a:pt x="1151737" y="1067"/>
                    <a:pt x="1251718" y="1067"/>
                    <a:pt x="1351731" y="306"/>
                  </a:cubicBezTo>
                  <a:cubicBezTo>
                    <a:pt x="1385817" y="-1548"/>
                    <a:pt x="1417690" y="17207"/>
                    <a:pt x="1432598" y="47889"/>
                  </a:cubicBezTo>
                  <a:cubicBezTo>
                    <a:pt x="1486509" y="143056"/>
                    <a:pt x="1541755" y="237272"/>
                    <a:pt x="1596523" y="331868"/>
                  </a:cubicBezTo>
                  <a:lnTo>
                    <a:pt x="1596523" y="374693"/>
                  </a:lnTo>
                  <a:cubicBezTo>
                    <a:pt x="1548898" y="455204"/>
                    <a:pt x="1500797" y="535430"/>
                    <a:pt x="1454601" y="616798"/>
                  </a:cubicBezTo>
                  <a:cubicBezTo>
                    <a:pt x="1449934" y="624887"/>
                    <a:pt x="1453934" y="641542"/>
                    <a:pt x="1459363" y="651153"/>
                  </a:cubicBezTo>
                  <a:cubicBezTo>
                    <a:pt x="1504321" y="730713"/>
                    <a:pt x="1550613" y="809511"/>
                    <a:pt x="1596523" y="889071"/>
                  </a:cubicBezTo>
                  <a:lnTo>
                    <a:pt x="1596523" y="931896"/>
                  </a:lnTo>
                  <a:cubicBezTo>
                    <a:pt x="1548898" y="1012598"/>
                    <a:pt x="1501273" y="1093014"/>
                    <a:pt x="1454791" y="1174287"/>
                  </a:cubicBezTo>
                  <a:cubicBezTo>
                    <a:pt x="1450952" y="1184622"/>
                    <a:pt x="1451786" y="1196113"/>
                    <a:pt x="1457077" y="1205787"/>
                  </a:cubicBezTo>
                  <a:cubicBezTo>
                    <a:pt x="1502797" y="1286204"/>
                    <a:pt x="1549851" y="1365954"/>
                    <a:pt x="1596523" y="1445799"/>
                  </a:cubicBezTo>
                  <a:close/>
                  <a:moveTo>
                    <a:pt x="1203331" y="149432"/>
                  </a:moveTo>
                  <a:cubicBezTo>
                    <a:pt x="1108081" y="116600"/>
                    <a:pt x="1055027" y="161709"/>
                    <a:pt x="1020832" y="246122"/>
                  </a:cubicBezTo>
                  <a:cubicBezTo>
                    <a:pt x="1005878" y="283142"/>
                    <a:pt x="967016" y="316736"/>
                    <a:pt x="967206" y="351853"/>
                  </a:cubicBezTo>
                  <a:cubicBezTo>
                    <a:pt x="967397" y="386970"/>
                    <a:pt x="1007497" y="420278"/>
                    <a:pt x="1021404" y="457679"/>
                  </a:cubicBezTo>
                  <a:cubicBezTo>
                    <a:pt x="1053408" y="543995"/>
                    <a:pt x="1111129" y="563314"/>
                    <a:pt x="1200855" y="563600"/>
                  </a:cubicBezTo>
                  <a:cubicBezTo>
                    <a:pt x="1292390" y="563600"/>
                    <a:pt x="1350492" y="542948"/>
                    <a:pt x="1382782" y="455585"/>
                  </a:cubicBezTo>
                  <a:cubicBezTo>
                    <a:pt x="1396117" y="419326"/>
                    <a:pt x="1435265" y="386779"/>
                    <a:pt x="1434884" y="352805"/>
                  </a:cubicBezTo>
                  <a:cubicBezTo>
                    <a:pt x="1434884" y="317307"/>
                    <a:pt x="1398213" y="283333"/>
                    <a:pt x="1382306" y="246693"/>
                  </a:cubicBezTo>
                  <a:cubicBezTo>
                    <a:pt x="1347730" y="167038"/>
                    <a:pt x="1300391" y="113554"/>
                    <a:pt x="1203331" y="149432"/>
                  </a:cubicBezTo>
                  <a:close/>
                  <a:moveTo>
                    <a:pt x="1192854" y="1114141"/>
                  </a:moveTo>
                  <a:cubicBezTo>
                    <a:pt x="1241146" y="1114141"/>
                    <a:pt x="1288580" y="1127274"/>
                    <a:pt x="1319536" y="1110335"/>
                  </a:cubicBezTo>
                  <a:cubicBezTo>
                    <a:pt x="1350492" y="1093395"/>
                    <a:pt x="1361732" y="1046858"/>
                    <a:pt x="1381734" y="1013169"/>
                  </a:cubicBezTo>
                  <a:cubicBezTo>
                    <a:pt x="1382738" y="1011045"/>
                    <a:pt x="1383917" y="1009007"/>
                    <a:pt x="1385259" y="1007078"/>
                  </a:cubicBezTo>
                  <a:cubicBezTo>
                    <a:pt x="1444409" y="941699"/>
                    <a:pt x="1441647" y="877937"/>
                    <a:pt x="1386211" y="810368"/>
                  </a:cubicBezTo>
                  <a:cubicBezTo>
                    <a:pt x="1360113" y="778677"/>
                    <a:pt x="1350492" y="726335"/>
                    <a:pt x="1319060" y="708254"/>
                  </a:cubicBezTo>
                  <a:cubicBezTo>
                    <a:pt x="1287627" y="690172"/>
                    <a:pt x="1237240" y="708254"/>
                    <a:pt x="1196854" y="701116"/>
                  </a:cubicBezTo>
                  <a:cubicBezTo>
                    <a:pt x="1106748" y="685223"/>
                    <a:pt x="1052550" y="720150"/>
                    <a:pt x="1020737" y="803801"/>
                  </a:cubicBezTo>
                  <a:cubicBezTo>
                    <a:pt x="1006545" y="841012"/>
                    <a:pt x="967302" y="874511"/>
                    <a:pt x="967397" y="909532"/>
                  </a:cubicBezTo>
                  <a:cubicBezTo>
                    <a:pt x="967492" y="944554"/>
                    <a:pt x="1006354" y="978338"/>
                    <a:pt x="1021594" y="1015358"/>
                  </a:cubicBezTo>
                  <a:cubicBezTo>
                    <a:pt x="1055503" y="1097297"/>
                    <a:pt x="1106081" y="1144595"/>
                    <a:pt x="1192854" y="1114141"/>
                  </a:cubicBezTo>
                  <a:close/>
                  <a:moveTo>
                    <a:pt x="699935" y="838157"/>
                  </a:moveTo>
                  <a:cubicBezTo>
                    <a:pt x="747560" y="838157"/>
                    <a:pt x="779945" y="839965"/>
                    <a:pt x="811758" y="837205"/>
                  </a:cubicBezTo>
                  <a:cubicBezTo>
                    <a:pt x="825853" y="835712"/>
                    <a:pt x="838723" y="828526"/>
                    <a:pt x="847382" y="817315"/>
                  </a:cubicBezTo>
                  <a:cubicBezTo>
                    <a:pt x="881386" y="762975"/>
                    <a:pt x="914057" y="707683"/>
                    <a:pt x="943870" y="651153"/>
                  </a:cubicBezTo>
                  <a:cubicBezTo>
                    <a:pt x="949848" y="636968"/>
                    <a:pt x="949502" y="620911"/>
                    <a:pt x="942918" y="606996"/>
                  </a:cubicBezTo>
                  <a:cubicBezTo>
                    <a:pt x="914343" y="552560"/>
                    <a:pt x="881100" y="500314"/>
                    <a:pt x="851478" y="446163"/>
                  </a:cubicBezTo>
                  <a:cubicBezTo>
                    <a:pt x="844002" y="429806"/>
                    <a:pt x="826615" y="420345"/>
                    <a:pt x="808806" y="422943"/>
                  </a:cubicBezTo>
                  <a:cubicBezTo>
                    <a:pt x="776706" y="424180"/>
                    <a:pt x="743750" y="428082"/>
                    <a:pt x="712698" y="422372"/>
                  </a:cubicBezTo>
                  <a:cubicBezTo>
                    <a:pt x="623163" y="406003"/>
                    <a:pt x="568204" y="441405"/>
                    <a:pt x="536391" y="524391"/>
                  </a:cubicBezTo>
                  <a:cubicBezTo>
                    <a:pt x="522198" y="561601"/>
                    <a:pt x="483051" y="595100"/>
                    <a:pt x="483146" y="630217"/>
                  </a:cubicBezTo>
                  <a:cubicBezTo>
                    <a:pt x="483241" y="665333"/>
                    <a:pt x="521246" y="699118"/>
                    <a:pt x="536962" y="736042"/>
                  </a:cubicBezTo>
                  <a:cubicBezTo>
                    <a:pt x="570871" y="817315"/>
                    <a:pt x="620211" y="866707"/>
                    <a:pt x="699935" y="838252"/>
                  </a:cubicBezTo>
                  <a:close/>
                </a:path>
              </a:pathLst>
            </a:custGeom>
            <a:grpFill/>
            <a:ln w="9525" cap="flat">
              <a:noFill/>
              <a:prstDash val="solid"/>
              <a:miter/>
            </a:ln>
          </p:spPr>
          <p:txBody>
            <a:bodyPr rtlCol="0" anchor="ctr"/>
            <a:lstStyle/>
            <a:p>
              <a:endParaRPr lang="en-RO"/>
            </a:p>
          </p:txBody>
        </p:sp>
        <p:sp>
          <p:nvSpPr>
            <p:cNvPr id="30" name="Freeform 29">
              <a:extLst>
                <a:ext uri="{FF2B5EF4-FFF2-40B4-BE49-F238E27FC236}">
                  <a16:creationId xmlns:a16="http://schemas.microsoft.com/office/drawing/2014/main" id="{6E9DDABC-0D01-F14B-8BAE-A5ED194A39C2}"/>
                </a:ext>
              </a:extLst>
            </p:cNvPr>
            <p:cNvSpPr/>
            <p:nvPr/>
          </p:nvSpPr>
          <p:spPr>
            <a:xfrm>
              <a:off x="2743104" y="4377241"/>
              <a:ext cx="263668" cy="145284"/>
            </a:xfrm>
            <a:custGeom>
              <a:avLst/>
              <a:gdLst>
                <a:gd name="connsiteX0" fmla="*/ 262 w 263668"/>
                <a:gd name="connsiteY0" fmla="*/ 52219 h 145284"/>
                <a:gd name="connsiteX1" fmla="*/ 92274 w 263668"/>
                <a:gd name="connsiteY1" fmla="*/ 544 h 145284"/>
                <a:gd name="connsiteX2" fmla="*/ 192096 w 263668"/>
                <a:gd name="connsiteY2" fmla="*/ 1400 h 145284"/>
                <a:gd name="connsiteX3" fmla="*/ 263819 w 263668"/>
                <a:gd name="connsiteY3" fmla="*/ 70396 h 145284"/>
                <a:gd name="connsiteX4" fmla="*/ 198287 w 263668"/>
                <a:gd name="connsiteY4" fmla="*/ 142152 h 145284"/>
                <a:gd name="connsiteX5" fmla="*/ 66842 w 263668"/>
                <a:gd name="connsiteY5" fmla="*/ 140820 h 145284"/>
                <a:gd name="connsiteX6" fmla="*/ 167 w 263668"/>
                <a:gd name="connsiteY6" fmla="*/ 95045 h 14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668" h="145284">
                  <a:moveTo>
                    <a:pt x="262" y="52219"/>
                  </a:moveTo>
                  <a:cubicBezTo>
                    <a:pt x="18836" y="13391"/>
                    <a:pt x="49221" y="-2597"/>
                    <a:pt x="92274" y="544"/>
                  </a:cubicBezTo>
                  <a:cubicBezTo>
                    <a:pt x="125421" y="2923"/>
                    <a:pt x="158949" y="544"/>
                    <a:pt x="192096" y="1400"/>
                  </a:cubicBezTo>
                  <a:cubicBezTo>
                    <a:pt x="233720" y="2828"/>
                    <a:pt x="263057" y="31854"/>
                    <a:pt x="263819" y="70396"/>
                  </a:cubicBezTo>
                  <a:cubicBezTo>
                    <a:pt x="264623" y="107948"/>
                    <a:pt x="235788" y="139522"/>
                    <a:pt x="198287" y="142152"/>
                  </a:cubicBezTo>
                  <a:cubicBezTo>
                    <a:pt x="154567" y="145103"/>
                    <a:pt x="109514" y="148338"/>
                    <a:pt x="66842" y="140820"/>
                  </a:cubicBezTo>
                  <a:cubicBezTo>
                    <a:pt x="42744" y="136538"/>
                    <a:pt x="22361" y="111033"/>
                    <a:pt x="167" y="95045"/>
                  </a:cubicBezTo>
                  <a:close/>
                </a:path>
              </a:pathLst>
            </a:custGeom>
            <a:grpFill/>
            <a:ln w="9525" cap="flat">
              <a:noFill/>
              <a:prstDash val="solid"/>
              <a:miter/>
            </a:ln>
          </p:spPr>
          <p:txBody>
            <a:bodyPr rtlCol="0" anchor="ctr"/>
            <a:lstStyle/>
            <a:p>
              <a:endParaRPr lang="en-RO"/>
            </a:p>
          </p:txBody>
        </p:sp>
        <p:sp>
          <p:nvSpPr>
            <p:cNvPr id="31" name="Freeform 30">
              <a:extLst>
                <a:ext uri="{FF2B5EF4-FFF2-40B4-BE49-F238E27FC236}">
                  <a16:creationId xmlns:a16="http://schemas.microsoft.com/office/drawing/2014/main" id="{40FBFCA6-6059-2042-B869-C2EC6E6CB9DC}"/>
                </a:ext>
              </a:extLst>
            </p:cNvPr>
            <p:cNvSpPr/>
            <p:nvPr/>
          </p:nvSpPr>
          <p:spPr>
            <a:xfrm>
              <a:off x="2743200" y="4742678"/>
              <a:ext cx="263558" cy="144749"/>
            </a:xfrm>
            <a:custGeom>
              <a:avLst/>
              <a:gdLst>
                <a:gd name="connsiteX0" fmla="*/ 167 w 263558"/>
                <a:gd name="connsiteY0" fmla="*/ 50796 h 144749"/>
                <a:gd name="connsiteX1" fmla="*/ 97608 w 263558"/>
                <a:gd name="connsiteY1" fmla="*/ 643 h 144749"/>
                <a:gd name="connsiteX2" fmla="*/ 190286 w 263558"/>
                <a:gd name="connsiteY2" fmla="*/ 1499 h 144749"/>
                <a:gd name="connsiteX3" fmla="*/ 263724 w 263558"/>
                <a:gd name="connsiteY3" fmla="*/ 73160 h 144749"/>
                <a:gd name="connsiteX4" fmla="*/ 189429 w 263558"/>
                <a:gd name="connsiteY4" fmla="*/ 143584 h 144749"/>
                <a:gd name="connsiteX5" fmla="*/ 96751 w 263558"/>
                <a:gd name="connsiteY5" fmla="*/ 144345 h 144749"/>
                <a:gd name="connsiteX6" fmla="*/ 167 w 263558"/>
                <a:gd name="connsiteY6" fmla="*/ 93621 h 14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558" h="144749">
                  <a:moveTo>
                    <a:pt x="167" y="50796"/>
                  </a:moveTo>
                  <a:cubicBezTo>
                    <a:pt x="21599" y="12729"/>
                    <a:pt x="53793" y="-2878"/>
                    <a:pt x="97608" y="643"/>
                  </a:cubicBezTo>
                  <a:cubicBezTo>
                    <a:pt x="128278" y="3022"/>
                    <a:pt x="159425" y="643"/>
                    <a:pt x="190286" y="1499"/>
                  </a:cubicBezTo>
                  <a:cubicBezTo>
                    <a:pt x="233244" y="3307"/>
                    <a:pt x="264010" y="34142"/>
                    <a:pt x="263724" y="73160"/>
                  </a:cubicBezTo>
                  <a:cubicBezTo>
                    <a:pt x="263438" y="112179"/>
                    <a:pt x="232387" y="142442"/>
                    <a:pt x="189429" y="143584"/>
                  </a:cubicBezTo>
                  <a:cubicBezTo>
                    <a:pt x="158568" y="144440"/>
                    <a:pt x="127421" y="141680"/>
                    <a:pt x="96751" y="144345"/>
                  </a:cubicBezTo>
                  <a:cubicBezTo>
                    <a:pt x="52650" y="148152"/>
                    <a:pt x="20551" y="132830"/>
                    <a:pt x="167" y="93621"/>
                  </a:cubicBezTo>
                  <a:close/>
                </a:path>
              </a:pathLst>
            </a:custGeom>
            <a:grpFill/>
            <a:ln w="9525" cap="flat">
              <a:noFill/>
              <a:prstDash val="solid"/>
              <a:miter/>
            </a:ln>
          </p:spPr>
          <p:txBody>
            <a:bodyPr rtlCol="0" anchor="ctr"/>
            <a:lstStyle/>
            <a:p>
              <a:endParaRPr lang="en-RO"/>
            </a:p>
          </p:txBody>
        </p:sp>
        <p:sp>
          <p:nvSpPr>
            <p:cNvPr id="32" name="Freeform 31">
              <a:extLst>
                <a:ext uri="{FF2B5EF4-FFF2-40B4-BE49-F238E27FC236}">
                  <a16:creationId xmlns:a16="http://schemas.microsoft.com/office/drawing/2014/main" id="{BD8B3667-884D-0647-A886-EFF86A50728B}"/>
                </a:ext>
              </a:extLst>
            </p:cNvPr>
            <p:cNvSpPr/>
            <p:nvPr/>
          </p:nvSpPr>
          <p:spPr>
            <a:xfrm>
              <a:off x="2743200" y="5109309"/>
              <a:ext cx="263574" cy="144135"/>
            </a:xfrm>
            <a:custGeom>
              <a:avLst/>
              <a:gdLst>
                <a:gd name="connsiteX0" fmla="*/ 167 w 263574"/>
                <a:gd name="connsiteY0" fmla="*/ 48180 h 144135"/>
                <a:gd name="connsiteX1" fmla="*/ 102942 w 263574"/>
                <a:gd name="connsiteY1" fmla="*/ 596 h 144135"/>
                <a:gd name="connsiteX2" fmla="*/ 192001 w 263574"/>
                <a:gd name="connsiteY2" fmla="*/ 1738 h 144135"/>
                <a:gd name="connsiteX3" fmla="*/ 263724 w 263574"/>
                <a:gd name="connsiteY3" fmla="*/ 71210 h 144135"/>
                <a:gd name="connsiteX4" fmla="*/ 191048 w 263574"/>
                <a:gd name="connsiteY4" fmla="*/ 143061 h 144135"/>
                <a:gd name="connsiteX5" fmla="*/ 91322 w 263574"/>
                <a:gd name="connsiteY5" fmla="*/ 144108 h 144135"/>
                <a:gd name="connsiteX6" fmla="*/ 167 w 263574"/>
                <a:gd name="connsiteY6" fmla="*/ 90719 h 14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574" h="144135">
                  <a:moveTo>
                    <a:pt x="167" y="48180"/>
                  </a:moveTo>
                  <a:cubicBezTo>
                    <a:pt x="24075" y="10113"/>
                    <a:pt x="59127" y="-2449"/>
                    <a:pt x="102942" y="596"/>
                  </a:cubicBezTo>
                  <a:cubicBezTo>
                    <a:pt x="132470" y="2880"/>
                    <a:pt x="162378" y="25"/>
                    <a:pt x="192001" y="1738"/>
                  </a:cubicBezTo>
                  <a:cubicBezTo>
                    <a:pt x="234292" y="4212"/>
                    <a:pt x="262867" y="32953"/>
                    <a:pt x="263724" y="71210"/>
                  </a:cubicBezTo>
                  <a:cubicBezTo>
                    <a:pt x="264581" y="109467"/>
                    <a:pt x="235149" y="140872"/>
                    <a:pt x="191048" y="143061"/>
                  </a:cubicBezTo>
                  <a:cubicBezTo>
                    <a:pt x="157901" y="144679"/>
                    <a:pt x="124373" y="142490"/>
                    <a:pt x="91322" y="144108"/>
                  </a:cubicBezTo>
                  <a:cubicBezTo>
                    <a:pt x="48554" y="146202"/>
                    <a:pt x="17503" y="130785"/>
                    <a:pt x="167" y="90719"/>
                  </a:cubicBezTo>
                  <a:close/>
                </a:path>
              </a:pathLst>
            </a:custGeom>
            <a:grpFill/>
            <a:ln w="9525" cap="flat">
              <a:noFill/>
              <a:prstDash val="solid"/>
              <a:miter/>
            </a:ln>
          </p:spPr>
          <p:txBody>
            <a:bodyPr rtlCol="0" anchor="ctr"/>
            <a:lstStyle/>
            <a:p>
              <a:endParaRPr lang="en-RO"/>
            </a:p>
          </p:txBody>
        </p:sp>
        <p:sp>
          <p:nvSpPr>
            <p:cNvPr id="33" name="Freeform 32">
              <a:extLst>
                <a:ext uri="{FF2B5EF4-FFF2-40B4-BE49-F238E27FC236}">
                  <a16:creationId xmlns:a16="http://schemas.microsoft.com/office/drawing/2014/main" id="{C5B52B5C-6357-0E44-A368-42E070D41EA5}"/>
                </a:ext>
              </a:extLst>
            </p:cNvPr>
            <p:cNvSpPr/>
            <p:nvPr/>
          </p:nvSpPr>
          <p:spPr>
            <a:xfrm>
              <a:off x="3127607" y="4341787"/>
              <a:ext cx="1079992" cy="545390"/>
            </a:xfrm>
            <a:custGeom>
              <a:avLst/>
              <a:gdLst>
                <a:gd name="connsiteX0" fmla="*/ 378712 w 1079992"/>
                <a:gd name="connsiteY0" fmla="*/ 544760 h 545390"/>
                <a:gd name="connsiteX1" fmla="*/ 82199 w 1079992"/>
                <a:gd name="connsiteY1" fmla="*/ 544760 h 545390"/>
                <a:gd name="connsiteX2" fmla="*/ 189 w 1079992"/>
                <a:gd name="connsiteY2" fmla="*/ 475669 h 545390"/>
                <a:gd name="connsiteX3" fmla="*/ 82104 w 1079992"/>
                <a:gd name="connsiteY3" fmla="*/ 402200 h 545390"/>
                <a:gd name="connsiteX4" fmla="*/ 617885 w 1079992"/>
                <a:gd name="connsiteY4" fmla="*/ 402676 h 545390"/>
                <a:gd name="connsiteX5" fmla="*/ 674463 w 1079992"/>
                <a:gd name="connsiteY5" fmla="*/ 375078 h 545390"/>
                <a:gd name="connsiteX6" fmla="*/ 946497 w 1079992"/>
                <a:gd name="connsiteY6" fmla="*/ 35141 h 545390"/>
                <a:gd name="connsiteX7" fmla="*/ 1046891 w 1079992"/>
                <a:gd name="connsiteY7" fmla="*/ 11254 h 545390"/>
                <a:gd name="connsiteX8" fmla="*/ 1059178 w 1079992"/>
                <a:gd name="connsiteY8" fmla="*/ 122599 h 545390"/>
                <a:gd name="connsiteX9" fmla="*/ 842675 w 1079992"/>
                <a:gd name="connsiteY9" fmla="*/ 392683 h 545390"/>
                <a:gd name="connsiteX10" fmla="*/ 753521 w 1079992"/>
                <a:gd name="connsiteY10" fmla="*/ 504219 h 545390"/>
                <a:gd name="connsiteX11" fmla="*/ 667796 w 1079992"/>
                <a:gd name="connsiteY11" fmla="*/ 545332 h 545390"/>
                <a:gd name="connsiteX12" fmla="*/ 378712 w 1079992"/>
                <a:gd name="connsiteY12" fmla="*/ 544760 h 545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79992" h="545390">
                  <a:moveTo>
                    <a:pt x="378712" y="544760"/>
                  </a:moveTo>
                  <a:cubicBezTo>
                    <a:pt x="279843" y="544760"/>
                    <a:pt x="181068" y="544760"/>
                    <a:pt x="82199" y="544760"/>
                  </a:cubicBezTo>
                  <a:cubicBezTo>
                    <a:pt x="31240" y="544760"/>
                    <a:pt x="1141" y="518780"/>
                    <a:pt x="189" y="475669"/>
                  </a:cubicBezTo>
                  <a:cubicBezTo>
                    <a:pt x="-764" y="431036"/>
                    <a:pt x="30288" y="402391"/>
                    <a:pt x="82104" y="402200"/>
                  </a:cubicBezTo>
                  <a:cubicBezTo>
                    <a:pt x="260697" y="402200"/>
                    <a:pt x="439291" y="401534"/>
                    <a:pt x="617885" y="402676"/>
                  </a:cubicBezTo>
                  <a:cubicBezTo>
                    <a:pt x="640278" y="404001"/>
                    <a:pt x="661736" y="393535"/>
                    <a:pt x="674463" y="375078"/>
                  </a:cubicBezTo>
                  <a:cubicBezTo>
                    <a:pt x="764475" y="260877"/>
                    <a:pt x="855438" y="148199"/>
                    <a:pt x="946497" y="35141"/>
                  </a:cubicBezTo>
                  <a:cubicBezTo>
                    <a:pt x="975644" y="-928"/>
                    <a:pt x="1013172" y="-9493"/>
                    <a:pt x="1046891" y="11254"/>
                  </a:cubicBezTo>
                  <a:cubicBezTo>
                    <a:pt x="1085562" y="35426"/>
                    <a:pt x="1091658" y="81487"/>
                    <a:pt x="1059178" y="122599"/>
                  </a:cubicBezTo>
                  <a:cubicBezTo>
                    <a:pt x="987550" y="213103"/>
                    <a:pt x="914874" y="302751"/>
                    <a:pt x="842675" y="392683"/>
                  </a:cubicBezTo>
                  <a:cubicBezTo>
                    <a:pt x="812862" y="429799"/>
                    <a:pt x="782286" y="466343"/>
                    <a:pt x="753521" y="504219"/>
                  </a:cubicBezTo>
                  <a:cubicBezTo>
                    <a:pt x="734145" y="532002"/>
                    <a:pt x="701611" y="547604"/>
                    <a:pt x="667796" y="545332"/>
                  </a:cubicBezTo>
                  <a:cubicBezTo>
                    <a:pt x="571593" y="543619"/>
                    <a:pt x="475391" y="544760"/>
                    <a:pt x="378712" y="544760"/>
                  </a:cubicBezTo>
                  <a:close/>
                </a:path>
              </a:pathLst>
            </a:custGeom>
            <a:grpFill/>
            <a:ln w="9525" cap="flat">
              <a:noFill/>
              <a:prstDash val="solid"/>
              <a:miter/>
            </a:ln>
          </p:spPr>
          <p:txBody>
            <a:bodyPr rtlCol="0" anchor="ctr"/>
            <a:lstStyle/>
            <a:p>
              <a:endParaRPr lang="en-RO"/>
            </a:p>
          </p:txBody>
        </p:sp>
        <p:sp>
          <p:nvSpPr>
            <p:cNvPr id="34" name="Freeform 33">
              <a:extLst>
                <a:ext uri="{FF2B5EF4-FFF2-40B4-BE49-F238E27FC236}">
                  <a16:creationId xmlns:a16="http://schemas.microsoft.com/office/drawing/2014/main" id="{FD625092-FCB5-8F44-ADD2-22563E44D9E2}"/>
                </a:ext>
              </a:extLst>
            </p:cNvPr>
            <p:cNvSpPr/>
            <p:nvPr/>
          </p:nvSpPr>
          <p:spPr>
            <a:xfrm>
              <a:off x="2960370" y="3406238"/>
              <a:ext cx="527515" cy="525632"/>
            </a:xfrm>
            <a:custGeom>
              <a:avLst/>
              <a:gdLst>
                <a:gd name="connsiteX0" fmla="*/ 262962 w 527515"/>
                <a:gd name="connsiteY0" fmla="*/ 176 h 525632"/>
                <a:gd name="connsiteX1" fmla="*/ 527646 w 527515"/>
                <a:gd name="connsiteY1" fmla="*/ 258727 h 525632"/>
                <a:gd name="connsiteX2" fmla="*/ 527662 w 527515"/>
                <a:gd name="connsiteY2" fmla="*/ 260934 h 525632"/>
                <a:gd name="connsiteX3" fmla="*/ 269086 w 527515"/>
                <a:gd name="connsiteY3" fmla="*/ 525772 h 525632"/>
                <a:gd name="connsiteX4" fmla="*/ 263819 w 527515"/>
                <a:gd name="connsiteY4" fmla="*/ 525784 h 525632"/>
                <a:gd name="connsiteX5" fmla="*/ 167 w 527515"/>
                <a:gd name="connsiteY5" fmla="*/ 263504 h 525632"/>
                <a:gd name="connsiteX6" fmla="*/ 262962 w 527515"/>
                <a:gd name="connsiteY6" fmla="*/ 176 h 525632"/>
                <a:gd name="connsiteX7" fmla="*/ 384787 w 527515"/>
                <a:gd name="connsiteY7" fmla="*/ 261410 h 525632"/>
                <a:gd name="connsiteX8" fmla="*/ 265648 w 527515"/>
                <a:gd name="connsiteY8" fmla="*/ 142909 h 525632"/>
                <a:gd name="connsiteX9" fmla="*/ 263819 w 527515"/>
                <a:gd name="connsiteY9" fmla="*/ 142927 h 525632"/>
                <a:gd name="connsiteX10" fmla="*/ 143137 w 527515"/>
                <a:gd name="connsiteY10" fmla="*/ 262457 h 525632"/>
                <a:gd name="connsiteX11" fmla="*/ 263485 w 527515"/>
                <a:gd name="connsiteY11" fmla="*/ 382797 h 525632"/>
                <a:gd name="connsiteX12" fmla="*/ 266962 w 527515"/>
                <a:gd name="connsiteY12" fmla="*/ 382748 h 525632"/>
                <a:gd name="connsiteX13" fmla="*/ 384803 w 527515"/>
                <a:gd name="connsiteY13" fmla="*/ 262957 h 525632"/>
                <a:gd name="connsiteX14" fmla="*/ 384787 w 527515"/>
                <a:gd name="connsiteY14" fmla="*/ 261791 h 52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7515" h="525632">
                  <a:moveTo>
                    <a:pt x="262962" y="176"/>
                  </a:moveTo>
                  <a:cubicBezTo>
                    <a:pt x="407512" y="-1454"/>
                    <a:pt x="526015" y="114304"/>
                    <a:pt x="527646" y="258727"/>
                  </a:cubicBezTo>
                  <a:cubicBezTo>
                    <a:pt x="527654" y="259463"/>
                    <a:pt x="527660" y="260198"/>
                    <a:pt x="527662" y="260934"/>
                  </a:cubicBezTo>
                  <a:cubicBezTo>
                    <a:pt x="529455" y="405409"/>
                    <a:pt x="413686" y="523980"/>
                    <a:pt x="269086" y="525772"/>
                  </a:cubicBezTo>
                  <a:cubicBezTo>
                    <a:pt x="267330" y="525794"/>
                    <a:pt x="265575" y="525798"/>
                    <a:pt x="263819" y="525784"/>
                  </a:cubicBezTo>
                  <a:cubicBezTo>
                    <a:pt x="118653" y="525785"/>
                    <a:pt x="797" y="408542"/>
                    <a:pt x="167" y="263504"/>
                  </a:cubicBezTo>
                  <a:cubicBezTo>
                    <a:pt x="167" y="118369"/>
                    <a:pt x="117701" y="596"/>
                    <a:pt x="262962" y="176"/>
                  </a:cubicBezTo>
                  <a:close/>
                  <a:moveTo>
                    <a:pt x="384787" y="261410"/>
                  </a:moveTo>
                  <a:cubicBezTo>
                    <a:pt x="384639" y="195816"/>
                    <a:pt x="331299" y="142761"/>
                    <a:pt x="265648" y="142909"/>
                  </a:cubicBezTo>
                  <a:cubicBezTo>
                    <a:pt x="265038" y="142910"/>
                    <a:pt x="264429" y="142916"/>
                    <a:pt x="263819" y="142927"/>
                  </a:cubicBezTo>
                  <a:cubicBezTo>
                    <a:pt x="197511" y="142768"/>
                    <a:pt x="143557" y="196208"/>
                    <a:pt x="143137" y="262457"/>
                  </a:cubicBezTo>
                  <a:cubicBezTo>
                    <a:pt x="143110" y="328892"/>
                    <a:pt x="196992" y="382770"/>
                    <a:pt x="263485" y="382797"/>
                  </a:cubicBezTo>
                  <a:cubicBezTo>
                    <a:pt x="264644" y="382797"/>
                    <a:pt x="265803" y="382781"/>
                    <a:pt x="266962" y="382748"/>
                  </a:cubicBezTo>
                  <a:cubicBezTo>
                    <a:pt x="332611" y="382181"/>
                    <a:pt x="385370" y="328549"/>
                    <a:pt x="384803" y="262957"/>
                  </a:cubicBezTo>
                  <a:cubicBezTo>
                    <a:pt x="384799" y="262568"/>
                    <a:pt x="384794" y="262179"/>
                    <a:pt x="384787" y="261791"/>
                  </a:cubicBezTo>
                  <a:close/>
                </a:path>
              </a:pathLst>
            </a:custGeom>
            <a:grpFill/>
            <a:ln w="9525" cap="flat">
              <a:noFill/>
              <a:prstDash val="solid"/>
              <a:miter/>
            </a:ln>
          </p:spPr>
          <p:txBody>
            <a:bodyPr rtlCol="0" anchor="ctr"/>
            <a:lstStyle/>
            <a:p>
              <a:endParaRPr lang="en-RO"/>
            </a:p>
          </p:txBody>
        </p:sp>
        <p:sp>
          <p:nvSpPr>
            <p:cNvPr id="35" name="Freeform 34">
              <a:extLst>
                <a:ext uri="{FF2B5EF4-FFF2-40B4-BE49-F238E27FC236}">
                  <a16:creationId xmlns:a16="http://schemas.microsoft.com/office/drawing/2014/main" id="{08A84E73-6E36-404C-A4BE-19E442C925D2}"/>
                </a:ext>
              </a:extLst>
            </p:cNvPr>
            <p:cNvSpPr/>
            <p:nvPr/>
          </p:nvSpPr>
          <p:spPr>
            <a:xfrm>
              <a:off x="3126571" y="5110392"/>
              <a:ext cx="758051" cy="142930"/>
            </a:xfrm>
            <a:custGeom>
              <a:avLst/>
              <a:gdLst>
                <a:gd name="connsiteX0" fmla="*/ 379082 w 758051"/>
                <a:gd name="connsiteY0" fmla="*/ 142929 h 142930"/>
                <a:gd name="connsiteX1" fmla="*/ 82950 w 758051"/>
                <a:gd name="connsiteY1" fmla="*/ 142929 h 142930"/>
                <a:gd name="connsiteX2" fmla="*/ 6750 w 758051"/>
                <a:gd name="connsiteY2" fmla="*/ 100770 h 142930"/>
                <a:gd name="connsiteX3" fmla="*/ 40221 w 758051"/>
                <a:gd name="connsiteY3" fmla="*/ 8389 h 142930"/>
                <a:gd name="connsiteX4" fmla="*/ 54946 w 758051"/>
                <a:gd name="connsiteY4" fmla="*/ 3414 h 142930"/>
                <a:gd name="connsiteX5" fmla="*/ 97523 w 758051"/>
                <a:gd name="connsiteY5" fmla="*/ 274 h 142930"/>
                <a:gd name="connsiteX6" fmla="*/ 661212 w 758051"/>
                <a:gd name="connsiteY6" fmla="*/ 274 h 142930"/>
                <a:gd name="connsiteX7" fmla="*/ 686168 w 758051"/>
                <a:gd name="connsiteY7" fmla="*/ 274 h 142930"/>
                <a:gd name="connsiteX8" fmla="*/ 758177 w 758051"/>
                <a:gd name="connsiteY8" fmla="*/ 69841 h 142930"/>
                <a:gd name="connsiteX9" fmla="*/ 690528 w 758051"/>
                <a:gd name="connsiteY9" fmla="*/ 142254 h 142930"/>
                <a:gd name="connsiteX10" fmla="*/ 685977 w 758051"/>
                <a:gd name="connsiteY10" fmla="*/ 142263 h 142930"/>
                <a:gd name="connsiteX11" fmla="*/ 379177 w 758051"/>
                <a:gd name="connsiteY11" fmla="*/ 142739 h 14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8051" h="142930">
                  <a:moveTo>
                    <a:pt x="379082" y="142929"/>
                  </a:moveTo>
                  <a:cubicBezTo>
                    <a:pt x="280403" y="142929"/>
                    <a:pt x="181724" y="142929"/>
                    <a:pt x="82950" y="142929"/>
                  </a:cubicBezTo>
                  <a:cubicBezTo>
                    <a:pt x="49517" y="142929"/>
                    <a:pt x="21894" y="132937"/>
                    <a:pt x="6750" y="100770"/>
                  </a:cubicBezTo>
                  <a:cubicBezTo>
                    <a:pt x="-9540" y="66025"/>
                    <a:pt x="5446" y="24664"/>
                    <a:pt x="40221" y="8389"/>
                  </a:cubicBezTo>
                  <a:cubicBezTo>
                    <a:pt x="44928" y="6186"/>
                    <a:pt x="49867" y="4517"/>
                    <a:pt x="54946" y="3414"/>
                  </a:cubicBezTo>
                  <a:cubicBezTo>
                    <a:pt x="68984" y="842"/>
                    <a:pt x="83259" y="-211"/>
                    <a:pt x="97523" y="274"/>
                  </a:cubicBezTo>
                  <a:cubicBezTo>
                    <a:pt x="285356" y="274"/>
                    <a:pt x="473252" y="274"/>
                    <a:pt x="661212" y="274"/>
                  </a:cubicBezTo>
                  <a:cubicBezTo>
                    <a:pt x="669499" y="274"/>
                    <a:pt x="677881" y="274"/>
                    <a:pt x="686168" y="274"/>
                  </a:cubicBezTo>
                  <a:cubicBezTo>
                    <a:pt x="728459" y="3795"/>
                    <a:pt x="757224" y="31679"/>
                    <a:pt x="758177" y="69841"/>
                  </a:cubicBezTo>
                  <a:cubicBezTo>
                    <a:pt x="759510" y="108502"/>
                    <a:pt x="729223" y="140922"/>
                    <a:pt x="690528" y="142254"/>
                  </a:cubicBezTo>
                  <a:cubicBezTo>
                    <a:pt x="689012" y="142306"/>
                    <a:pt x="687494" y="142309"/>
                    <a:pt x="685977" y="142263"/>
                  </a:cubicBezTo>
                  <a:cubicBezTo>
                    <a:pt x="583774" y="143786"/>
                    <a:pt x="481476" y="142739"/>
                    <a:pt x="379177" y="142739"/>
                  </a:cubicBezTo>
                  <a:close/>
                </a:path>
              </a:pathLst>
            </a:custGeom>
            <a:grpFill/>
            <a:ln w="9525" cap="flat">
              <a:noFill/>
              <a:prstDash val="solid"/>
              <a:miter/>
            </a:ln>
          </p:spPr>
          <p:txBody>
            <a:bodyPr rtlCol="0" anchor="ctr"/>
            <a:lstStyle/>
            <a:p>
              <a:endParaRPr lang="en-RO"/>
            </a:p>
          </p:txBody>
        </p:sp>
        <p:sp>
          <p:nvSpPr>
            <p:cNvPr id="36" name="Freeform 35">
              <a:extLst>
                <a:ext uri="{FF2B5EF4-FFF2-40B4-BE49-F238E27FC236}">
                  <a16:creationId xmlns:a16="http://schemas.microsoft.com/office/drawing/2014/main" id="{758F0D2D-E447-A448-BBFE-23E346EE86F9}"/>
                </a:ext>
              </a:extLst>
            </p:cNvPr>
            <p:cNvSpPr/>
            <p:nvPr/>
          </p:nvSpPr>
          <p:spPr>
            <a:xfrm>
              <a:off x="3126984" y="4377847"/>
              <a:ext cx="431628" cy="142909"/>
            </a:xfrm>
            <a:custGeom>
              <a:avLst/>
              <a:gdLst>
                <a:gd name="connsiteX0" fmla="*/ 216458 w 431628"/>
                <a:gd name="connsiteY0" fmla="*/ 413 h 142909"/>
                <a:gd name="connsiteX1" fmla="*/ 355523 w 431628"/>
                <a:gd name="connsiteY1" fmla="*/ 413 h 142909"/>
                <a:gd name="connsiteX2" fmla="*/ 431723 w 431628"/>
                <a:gd name="connsiteY2" fmla="*/ 67030 h 142909"/>
                <a:gd name="connsiteX3" fmla="*/ 358856 w 431628"/>
                <a:gd name="connsiteY3" fmla="*/ 141926 h 142909"/>
                <a:gd name="connsiteX4" fmla="*/ 73106 w 431628"/>
                <a:gd name="connsiteY4" fmla="*/ 141926 h 142909"/>
                <a:gd name="connsiteX5" fmla="*/ 240 w 431628"/>
                <a:gd name="connsiteY5" fmla="*/ 67030 h 142909"/>
                <a:gd name="connsiteX6" fmla="*/ 76440 w 431628"/>
                <a:gd name="connsiteY6" fmla="*/ 413 h 142909"/>
                <a:gd name="connsiteX7" fmla="*/ 216458 w 431628"/>
                <a:gd name="connsiteY7" fmla="*/ 413 h 142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1628" h="142909">
                  <a:moveTo>
                    <a:pt x="216458" y="413"/>
                  </a:moveTo>
                  <a:cubicBezTo>
                    <a:pt x="262749" y="413"/>
                    <a:pt x="309136" y="-158"/>
                    <a:pt x="355523" y="413"/>
                  </a:cubicBezTo>
                  <a:cubicBezTo>
                    <a:pt x="401909" y="984"/>
                    <a:pt x="430389" y="27060"/>
                    <a:pt x="431723" y="67030"/>
                  </a:cubicBezTo>
                  <a:cubicBezTo>
                    <a:pt x="433437" y="109379"/>
                    <a:pt x="404957" y="141165"/>
                    <a:pt x="358856" y="141926"/>
                  </a:cubicBezTo>
                  <a:cubicBezTo>
                    <a:pt x="263606" y="143449"/>
                    <a:pt x="168356" y="143449"/>
                    <a:pt x="73106" y="141926"/>
                  </a:cubicBezTo>
                  <a:cubicBezTo>
                    <a:pt x="27196" y="141165"/>
                    <a:pt x="-1474" y="109284"/>
                    <a:pt x="240" y="67030"/>
                  </a:cubicBezTo>
                  <a:cubicBezTo>
                    <a:pt x="1764" y="26774"/>
                    <a:pt x="30815" y="413"/>
                    <a:pt x="76440" y="413"/>
                  </a:cubicBezTo>
                  <a:cubicBezTo>
                    <a:pt x="122065" y="413"/>
                    <a:pt x="170071" y="413"/>
                    <a:pt x="216458" y="413"/>
                  </a:cubicBezTo>
                  <a:close/>
                </a:path>
              </a:pathLst>
            </a:custGeom>
            <a:grpFill/>
            <a:ln w="9525" cap="flat">
              <a:noFill/>
              <a:prstDash val="solid"/>
              <a:miter/>
            </a:ln>
          </p:spPr>
          <p:txBody>
            <a:bodyPr rtlCol="0" anchor="ctr"/>
            <a:lstStyle/>
            <a:p>
              <a:endParaRPr lang="en-RO"/>
            </a:p>
          </p:txBody>
        </p:sp>
        <p:sp>
          <p:nvSpPr>
            <p:cNvPr id="37" name="Freeform 36">
              <a:extLst>
                <a:ext uri="{FF2B5EF4-FFF2-40B4-BE49-F238E27FC236}">
                  <a16:creationId xmlns:a16="http://schemas.microsoft.com/office/drawing/2014/main" id="{6210401C-CC57-3E48-8CDE-B9F71704B4D3}"/>
                </a:ext>
              </a:extLst>
            </p:cNvPr>
            <p:cNvSpPr/>
            <p:nvPr/>
          </p:nvSpPr>
          <p:spPr>
            <a:xfrm>
              <a:off x="4020971" y="3837357"/>
              <a:ext cx="141929" cy="142317"/>
            </a:xfrm>
            <a:custGeom>
              <a:avLst/>
              <a:gdLst>
                <a:gd name="connsiteX0" fmla="*/ 174 w 141929"/>
                <a:gd name="connsiteY0" fmla="*/ 71634 h 142317"/>
                <a:gd name="connsiteX1" fmla="*/ 68564 w 141929"/>
                <a:gd name="connsiteY1" fmla="*/ 163 h 142317"/>
                <a:gd name="connsiteX2" fmla="*/ 142097 w 141929"/>
                <a:gd name="connsiteY2" fmla="*/ 71158 h 142317"/>
                <a:gd name="connsiteX3" fmla="*/ 72660 w 141929"/>
                <a:gd name="connsiteY3" fmla="*/ 142438 h 142317"/>
                <a:gd name="connsiteX4" fmla="*/ 208 w 141929"/>
                <a:gd name="connsiteY4" fmla="*/ 74625 h 142317"/>
                <a:gd name="connsiteX5" fmla="*/ 174 w 141929"/>
                <a:gd name="connsiteY5" fmla="*/ 71634 h 142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929" h="142317">
                  <a:moveTo>
                    <a:pt x="174" y="71634"/>
                  </a:moveTo>
                  <a:cubicBezTo>
                    <a:pt x="-364" y="33158"/>
                    <a:pt x="30069" y="1354"/>
                    <a:pt x="68564" y="163"/>
                  </a:cubicBezTo>
                  <a:cubicBezTo>
                    <a:pt x="108390" y="-264"/>
                    <a:pt x="141161" y="31375"/>
                    <a:pt x="142097" y="71158"/>
                  </a:cubicBezTo>
                  <a:cubicBezTo>
                    <a:pt x="141525" y="109553"/>
                    <a:pt x="111059" y="140828"/>
                    <a:pt x="72660" y="142438"/>
                  </a:cubicBezTo>
                  <a:cubicBezTo>
                    <a:pt x="33910" y="143702"/>
                    <a:pt x="1473" y="113341"/>
                    <a:pt x="208" y="74625"/>
                  </a:cubicBezTo>
                  <a:cubicBezTo>
                    <a:pt x="176" y="73628"/>
                    <a:pt x="164" y="72631"/>
                    <a:pt x="174" y="71634"/>
                  </a:cubicBezTo>
                  <a:close/>
                </a:path>
              </a:pathLst>
            </a:custGeom>
            <a:grpFill/>
            <a:ln w="9525" cap="flat">
              <a:noFill/>
              <a:prstDash val="solid"/>
              <a:miter/>
            </a:ln>
          </p:spPr>
          <p:txBody>
            <a:bodyPr rtlCol="0" anchor="ctr"/>
            <a:lstStyle/>
            <a:p>
              <a:endParaRPr lang="en-RO"/>
            </a:p>
          </p:txBody>
        </p:sp>
        <p:sp>
          <p:nvSpPr>
            <p:cNvPr id="38" name="Freeform 37">
              <a:extLst>
                <a:ext uri="{FF2B5EF4-FFF2-40B4-BE49-F238E27FC236}">
                  <a16:creationId xmlns:a16="http://schemas.microsoft.com/office/drawing/2014/main" id="{DBAC60C4-042E-9C49-9B1B-DC6CE1CF66C3}"/>
                </a:ext>
              </a:extLst>
            </p:cNvPr>
            <p:cNvSpPr/>
            <p:nvPr/>
          </p:nvSpPr>
          <p:spPr>
            <a:xfrm>
              <a:off x="5632472" y="3110970"/>
              <a:ext cx="538012" cy="526658"/>
            </a:xfrm>
            <a:custGeom>
              <a:avLst/>
              <a:gdLst>
                <a:gd name="connsiteX0" fmla="*/ 274242 w 538012"/>
                <a:gd name="connsiteY0" fmla="*/ 526604 h 526658"/>
                <a:gd name="connsiteX1" fmla="*/ 381 w 538012"/>
                <a:gd name="connsiteY1" fmla="*/ 273992 h 526658"/>
                <a:gd name="connsiteX2" fmla="*/ 253214 w 538012"/>
                <a:gd name="connsiteY2" fmla="*/ 369 h 526658"/>
                <a:gd name="connsiteX3" fmla="*/ 275576 w 538012"/>
                <a:gd name="connsiteY3" fmla="*/ 425 h 526658"/>
                <a:gd name="connsiteX4" fmla="*/ 538180 w 538012"/>
                <a:gd name="connsiteY4" fmla="*/ 264990 h 526658"/>
                <a:gd name="connsiteX5" fmla="*/ 274242 w 538012"/>
                <a:gd name="connsiteY5" fmla="*/ 526604 h 526658"/>
                <a:gd name="connsiteX6" fmla="*/ 275100 w 538012"/>
                <a:gd name="connsiteY6" fmla="*/ 383854 h 526658"/>
                <a:gd name="connsiteX7" fmla="*/ 395686 w 538012"/>
                <a:gd name="connsiteY7" fmla="*/ 263658 h 526658"/>
                <a:gd name="connsiteX8" fmla="*/ 275004 w 538012"/>
                <a:gd name="connsiteY8" fmla="*/ 143176 h 526658"/>
                <a:gd name="connsiteX9" fmla="*/ 153550 w 538012"/>
                <a:gd name="connsiteY9" fmla="*/ 264122 h 526658"/>
                <a:gd name="connsiteX10" fmla="*/ 153561 w 538012"/>
                <a:gd name="connsiteY10" fmla="*/ 265942 h 526658"/>
                <a:gd name="connsiteX11" fmla="*/ 274588 w 538012"/>
                <a:gd name="connsiteY11" fmla="*/ 383870 h 526658"/>
                <a:gd name="connsiteX12" fmla="*/ 275576 w 538012"/>
                <a:gd name="connsiteY12" fmla="*/ 383854 h 526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8012" h="526658">
                  <a:moveTo>
                    <a:pt x="274242" y="526604"/>
                  </a:moveTo>
                  <a:cubicBezTo>
                    <a:pt x="128800" y="532406"/>
                    <a:pt x="6188" y="419308"/>
                    <a:pt x="381" y="273992"/>
                  </a:cubicBezTo>
                  <a:cubicBezTo>
                    <a:pt x="-5426" y="128676"/>
                    <a:pt x="107771" y="6171"/>
                    <a:pt x="253214" y="369"/>
                  </a:cubicBezTo>
                  <a:cubicBezTo>
                    <a:pt x="260665" y="71"/>
                    <a:pt x="268126" y="90"/>
                    <a:pt x="275576" y="425"/>
                  </a:cubicBezTo>
                  <a:cubicBezTo>
                    <a:pt x="420658" y="2343"/>
                    <a:pt x="537466" y="120022"/>
                    <a:pt x="538180" y="264990"/>
                  </a:cubicBezTo>
                  <a:cubicBezTo>
                    <a:pt x="536771" y="409705"/>
                    <a:pt x="419090" y="526350"/>
                    <a:pt x="274242" y="526604"/>
                  </a:cubicBezTo>
                  <a:close/>
                  <a:moveTo>
                    <a:pt x="275100" y="383854"/>
                  </a:moveTo>
                  <a:cubicBezTo>
                    <a:pt x="341350" y="383287"/>
                    <a:pt x="394962" y="329849"/>
                    <a:pt x="395686" y="263658"/>
                  </a:cubicBezTo>
                  <a:cubicBezTo>
                    <a:pt x="394466" y="197592"/>
                    <a:pt x="341128" y="144343"/>
                    <a:pt x="275004" y="143176"/>
                  </a:cubicBezTo>
                  <a:cubicBezTo>
                    <a:pt x="208038" y="143065"/>
                    <a:pt x="153661" y="197214"/>
                    <a:pt x="153550" y="264122"/>
                  </a:cubicBezTo>
                  <a:cubicBezTo>
                    <a:pt x="153549" y="264729"/>
                    <a:pt x="153553" y="265335"/>
                    <a:pt x="153561" y="265942"/>
                  </a:cubicBezTo>
                  <a:cubicBezTo>
                    <a:pt x="154388" y="331898"/>
                    <a:pt x="208574" y="384697"/>
                    <a:pt x="274588" y="383870"/>
                  </a:cubicBezTo>
                  <a:cubicBezTo>
                    <a:pt x="274917" y="383866"/>
                    <a:pt x="275247" y="383860"/>
                    <a:pt x="275576" y="383854"/>
                  </a:cubicBezTo>
                  <a:close/>
                </a:path>
              </a:pathLst>
            </a:custGeom>
            <a:grpFill/>
            <a:ln w="9525" cap="flat">
              <a:noFill/>
              <a:prstDash val="solid"/>
              <a:miter/>
            </a:ln>
          </p:spPr>
          <p:txBody>
            <a:bodyPr rtlCol="0" anchor="ctr"/>
            <a:lstStyle/>
            <a:p>
              <a:endParaRPr lang="en-RO"/>
            </a:p>
          </p:txBody>
        </p:sp>
      </p:grpSp>
    </p:spTree>
    <p:extLst>
      <p:ext uri="{BB962C8B-B14F-4D97-AF65-F5344CB8AC3E}">
        <p14:creationId xmlns:p14="http://schemas.microsoft.com/office/powerpoint/2010/main" val="336870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14F3D209-904F-4C40-A9EE-C561857E65E4}"/>
              </a:ext>
            </a:extLst>
          </p:cNvPr>
          <p:cNvSpPr/>
          <p:nvPr/>
        </p:nvSpPr>
        <p:spPr>
          <a:xfrm>
            <a:off x="5096386" y="1563843"/>
            <a:ext cx="1894072"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 name="Rounded Rectangle 3">
            <a:extLst>
              <a:ext uri="{FF2B5EF4-FFF2-40B4-BE49-F238E27FC236}">
                <a16:creationId xmlns:a16="http://schemas.microsoft.com/office/drawing/2014/main" id="{D3135D41-4273-5849-9A06-8A180D2AF663}"/>
              </a:ext>
            </a:extLst>
          </p:cNvPr>
          <p:cNvSpPr/>
          <p:nvPr/>
        </p:nvSpPr>
        <p:spPr>
          <a:xfrm>
            <a:off x="860418" y="1563844"/>
            <a:ext cx="1894072"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6" name="Rounded Rectangle 25">
            <a:extLst>
              <a:ext uri="{FF2B5EF4-FFF2-40B4-BE49-F238E27FC236}">
                <a16:creationId xmlns:a16="http://schemas.microsoft.com/office/drawing/2014/main" id="{D42549D2-E7BE-CE47-AE36-64ED12D6579A}"/>
              </a:ext>
            </a:extLst>
          </p:cNvPr>
          <p:cNvSpPr/>
          <p:nvPr/>
        </p:nvSpPr>
        <p:spPr>
          <a:xfrm>
            <a:off x="5096386" y="2579319"/>
            <a:ext cx="1894072"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7" name="Rounded Rectangle 26">
            <a:extLst>
              <a:ext uri="{FF2B5EF4-FFF2-40B4-BE49-F238E27FC236}">
                <a16:creationId xmlns:a16="http://schemas.microsoft.com/office/drawing/2014/main" id="{F5DB31CE-F96C-7E4B-88A0-9089C3760675}"/>
              </a:ext>
            </a:extLst>
          </p:cNvPr>
          <p:cNvSpPr/>
          <p:nvPr/>
        </p:nvSpPr>
        <p:spPr>
          <a:xfrm>
            <a:off x="860418" y="2471321"/>
            <a:ext cx="1894072" cy="863998"/>
          </a:xfrm>
          <a:prstGeom prst="roundRect">
            <a:avLst>
              <a:gd name="adj" fmla="val 17855"/>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0" name="Rounded Rectangle 29">
            <a:extLst>
              <a:ext uri="{FF2B5EF4-FFF2-40B4-BE49-F238E27FC236}">
                <a16:creationId xmlns:a16="http://schemas.microsoft.com/office/drawing/2014/main" id="{39001B70-CB58-3F43-BCFA-9CBDDC0CDFA3}"/>
              </a:ext>
            </a:extLst>
          </p:cNvPr>
          <p:cNvSpPr/>
          <p:nvPr/>
        </p:nvSpPr>
        <p:spPr>
          <a:xfrm>
            <a:off x="5096386" y="3594795"/>
            <a:ext cx="1894072"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1" name="Rounded Rectangle 30">
            <a:extLst>
              <a:ext uri="{FF2B5EF4-FFF2-40B4-BE49-F238E27FC236}">
                <a16:creationId xmlns:a16="http://schemas.microsoft.com/office/drawing/2014/main" id="{13EBA23E-FFE1-EF4C-B3B6-EE68146D2101}"/>
              </a:ext>
            </a:extLst>
          </p:cNvPr>
          <p:cNvSpPr/>
          <p:nvPr/>
        </p:nvSpPr>
        <p:spPr>
          <a:xfrm>
            <a:off x="860418" y="3594796"/>
            <a:ext cx="1894072"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4" name="Rounded Rectangle 33">
            <a:extLst>
              <a:ext uri="{FF2B5EF4-FFF2-40B4-BE49-F238E27FC236}">
                <a16:creationId xmlns:a16="http://schemas.microsoft.com/office/drawing/2014/main" id="{B51EF5A1-FC39-874B-ABD3-5C0182A6FDB2}"/>
              </a:ext>
            </a:extLst>
          </p:cNvPr>
          <p:cNvSpPr/>
          <p:nvPr/>
        </p:nvSpPr>
        <p:spPr>
          <a:xfrm>
            <a:off x="5096386" y="4610272"/>
            <a:ext cx="1894072"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5" name="Rounded Rectangle 34">
            <a:extLst>
              <a:ext uri="{FF2B5EF4-FFF2-40B4-BE49-F238E27FC236}">
                <a16:creationId xmlns:a16="http://schemas.microsoft.com/office/drawing/2014/main" id="{1DB0EDBE-E593-9248-B559-105883CE8C50}"/>
              </a:ext>
            </a:extLst>
          </p:cNvPr>
          <p:cNvSpPr/>
          <p:nvPr/>
        </p:nvSpPr>
        <p:spPr>
          <a:xfrm>
            <a:off x="860418" y="4502273"/>
            <a:ext cx="1894072" cy="864000"/>
          </a:xfrm>
          <a:prstGeom prst="roundRect">
            <a:avLst>
              <a:gd name="adj" fmla="val 16548"/>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8" name="Rounded Rectangle 37">
            <a:extLst>
              <a:ext uri="{FF2B5EF4-FFF2-40B4-BE49-F238E27FC236}">
                <a16:creationId xmlns:a16="http://schemas.microsoft.com/office/drawing/2014/main" id="{E0C48260-A9C1-3247-996F-219D5703D73B}"/>
              </a:ext>
            </a:extLst>
          </p:cNvPr>
          <p:cNvSpPr/>
          <p:nvPr/>
        </p:nvSpPr>
        <p:spPr>
          <a:xfrm>
            <a:off x="5096386" y="5625750"/>
            <a:ext cx="1894072"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39" name="Rounded Rectangle 38">
            <a:extLst>
              <a:ext uri="{FF2B5EF4-FFF2-40B4-BE49-F238E27FC236}">
                <a16:creationId xmlns:a16="http://schemas.microsoft.com/office/drawing/2014/main" id="{7A0907A9-5CB3-8D48-A5BF-9134210BDABB}"/>
              </a:ext>
            </a:extLst>
          </p:cNvPr>
          <p:cNvSpPr/>
          <p:nvPr/>
        </p:nvSpPr>
        <p:spPr>
          <a:xfrm>
            <a:off x="860418" y="5625750"/>
            <a:ext cx="1894072" cy="648000"/>
          </a:xfrm>
          <a:prstGeom prst="roundRect">
            <a:avLst>
              <a:gd name="adj" fmla="val 23081"/>
            </a:avLst>
          </a:prstGeom>
          <a:solidFill>
            <a:srgbClr val="3D6C9D">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103B8735-17F1-4D41-A8F3-4BB24760BEFC}"/>
              </a:ext>
            </a:extLst>
          </p:cNvPr>
          <p:cNvSpPr txBox="1"/>
          <p:nvPr/>
        </p:nvSpPr>
        <p:spPr>
          <a:xfrm>
            <a:off x="431800" y="379681"/>
            <a:ext cx="7818348" cy="492443"/>
          </a:xfrm>
          <a:prstGeom prst="rect">
            <a:avLst/>
          </a:prstGeom>
          <a:noFill/>
        </p:spPr>
        <p:txBody>
          <a:bodyPr wrap="square" lIns="0" tIns="0" rIns="0" bIns="0" rtlCol="0">
            <a:spAutoFit/>
          </a:bodyPr>
          <a:lstStyle/>
          <a:p>
            <a:r>
              <a:rPr lang="en-GB" sz="3200" b="1" spc="-50" dirty="0">
                <a:solidFill>
                  <a:srgbClr val="3D6C9D"/>
                </a:solidFill>
                <a:latin typeface="Arial Black" panose="020B0604020202020204" pitchFamily="34" charset="0"/>
                <a:cs typeface="Arial Black" panose="020B0604020202020204" pitchFamily="34" charset="0"/>
              </a:rPr>
              <a:t>Zoonosis: Transmission routes</a:t>
            </a:r>
          </a:p>
        </p:txBody>
      </p:sp>
      <p:sp>
        <p:nvSpPr>
          <p:cNvPr id="5" name="TextBox 4">
            <a:extLst>
              <a:ext uri="{FF2B5EF4-FFF2-40B4-BE49-F238E27FC236}">
                <a16:creationId xmlns:a16="http://schemas.microsoft.com/office/drawing/2014/main" id="{96EF6E67-4FA5-EA42-9D5D-75C393B71A79}"/>
              </a:ext>
            </a:extLst>
          </p:cNvPr>
          <p:cNvSpPr txBox="1"/>
          <p:nvPr/>
        </p:nvSpPr>
        <p:spPr>
          <a:xfrm>
            <a:off x="1380068" y="1672401"/>
            <a:ext cx="1215238" cy="430887"/>
          </a:xfrm>
          <a:prstGeom prst="rect">
            <a:avLst/>
          </a:prstGeom>
          <a:noFill/>
        </p:spPr>
        <p:txBody>
          <a:bodyPr wrap="square" lIns="0" tIns="0" rIns="0" bIns="0" rtlCol="0">
            <a:spAutoFit/>
          </a:bodyPr>
          <a:lstStyle/>
          <a:p>
            <a:r>
              <a:rPr lang="en-GB" b="1" dirty="0" err="1">
                <a:solidFill>
                  <a:schemeClr val="tx1"/>
                </a:solidFill>
              </a:rPr>
              <a:t>Transmitted by arthropods</a:t>
            </a:r>
          </a:p>
        </p:txBody>
      </p:sp>
      <p:sp>
        <p:nvSpPr>
          <p:cNvPr id="6" name="Google Shape;140;p4">
            <a:extLst>
              <a:ext uri="{FF2B5EF4-FFF2-40B4-BE49-F238E27FC236}">
                <a16:creationId xmlns:a16="http://schemas.microsoft.com/office/drawing/2014/main" id="{3E60A191-95C0-2343-84BA-D758AB2C9A55}"/>
              </a:ext>
            </a:extLst>
          </p:cNvPr>
          <p:cNvSpPr>
            <a:spLocks noChangeAspect="1"/>
          </p:cNvSpPr>
          <p:nvPr/>
        </p:nvSpPr>
        <p:spPr>
          <a:xfrm>
            <a:off x="429701" y="145584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TextBox 6">
            <a:extLst>
              <a:ext uri="{FF2B5EF4-FFF2-40B4-BE49-F238E27FC236}">
                <a16:creationId xmlns:a16="http://schemas.microsoft.com/office/drawing/2014/main" id="{F3A2E8DB-B6AB-794E-8B66-A23B47E445AE}"/>
              </a:ext>
            </a:extLst>
          </p:cNvPr>
          <p:cNvSpPr txBox="1"/>
          <p:nvPr/>
        </p:nvSpPr>
        <p:spPr>
          <a:xfrm>
            <a:off x="5617319" y="1672401"/>
            <a:ext cx="1189880" cy="430887"/>
          </a:xfrm>
          <a:prstGeom prst="rect">
            <a:avLst/>
          </a:prstGeom>
          <a:noFill/>
        </p:spPr>
        <p:txBody>
          <a:bodyPr wrap="square" lIns="0" tIns="0" rIns="0" bIns="0" rtlCol="0">
            <a:spAutoFit/>
          </a:bodyPr>
          <a:lstStyle/>
          <a:p>
            <a:r>
              <a:rPr lang="en-GB" b="1" dirty="0" err="1">
                <a:solidFill>
                  <a:schemeClr val="tx1"/>
                </a:solidFill>
              </a:rPr>
              <a:t>Contact with animals</a:t>
            </a:r>
          </a:p>
        </p:txBody>
      </p:sp>
      <p:sp>
        <p:nvSpPr>
          <p:cNvPr id="8" name="Google Shape;140;p4">
            <a:extLst>
              <a:ext uri="{FF2B5EF4-FFF2-40B4-BE49-F238E27FC236}">
                <a16:creationId xmlns:a16="http://schemas.microsoft.com/office/drawing/2014/main" id="{98B5D025-D9F6-5442-A457-AF33CDF449C3}"/>
              </a:ext>
            </a:extLst>
          </p:cNvPr>
          <p:cNvSpPr>
            <a:spLocks noChangeAspect="1"/>
          </p:cNvSpPr>
          <p:nvPr/>
        </p:nvSpPr>
        <p:spPr>
          <a:xfrm>
            <a:off x="4666953" y="1455844"/>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40;p4">
            <a:extLst>
              <a:ext uri="{FF2B5EF4-FFF2-40B4-BE49-F238E27FC236}">
                <a16:creationId xmlns:a16="http://schemas.microsoft.com/office/drawing/2014/main" id="{12723798-6F12-2A4D-AE0A-774D964D246F}"/>
              </a:ext>
            </a:extLst>
          </p:cNvPr>
          <p:cNvSpPr>
            <a:spLocks noChangeAspect="1"/>
          </p:cNvSpPr>
          <p:nvPr/>
        </p:nvSpPr>
        <p:spPr>
          <a:xfrm>
            <a:off x="429701" y="247132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40;p4">
            <a:extLst>
              <a:ext uri="{FF2B5EF4-FFF2-40B4-BE49-F238E27FC236}">
                <a16:creationId xmlns:a16="http://schemas.microsoft.com/office/drawing/2014/main" id="{E7E71B77-8C86-4644-8569-1E14236F52B4}"/>
              </a:ext>
            </a:extLst>
          </p:cNvPr>
          <p:cNvSpPr>
            <a:spLocks noChangeAspect="1"/>
          </p:cNvSpPr>
          <p:nvPr/>
        </p:nvSpPr>
        <p:spPr>
          <a:xfrm>
            <a:off x="429701" y="3486796"/>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40;p4">
            <a:extLst>
              <a:ext uri="{FF2B5EF4-FFF2-40B4-BE49-F238E27FC236}">
                <a16:creationId xmlns:a16="http://schemas.microsoft.com/office/drawing/2014/main" id="{91410EE8-C29F-2F49-BE93-21859237EF1A}"/>
              </a:ext>
            </a:extLst>
          </p:cNvPr>
          <p:cNvSpPr>
            <a:spLocks noChangeAspect="1"/>
          </p:cNvSpPr>
          <p:nvPr/>
        </p:nvSpPr>
        <p:spPr>
          <a:xfrm>
            <a:off x="429701" y="450227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0;p4">
            <a:extLst>
              <a:ext uri="{FF2B5EF4-FFF2-40B4-BE49-F238E27FC236}">
                <a16:creationId xmlns:a16="http://schemas.microsoft.com/office/drawing/2014/main" id="{8CE2879D-AE3F-764D-A46B-1EBF34C49B56}"/>
              </a:ext>
            </a:extLst>
          </p:cNvPr>
          <p:cNvSpPr>
            <a:spLocks noChangeAspect="1"/>
          </p:cNvSpPr>
          <p:nvPr/>
        </p:nvSpPr>
        <p:spPr>
          <a:xfrm>
            <a:off x="429701" y="551775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0;p4">
            <a:extLst>
              <a:ext uri="{FF2B5EF4-FFF2-40B4-BE49-F238E27FC236}">
                <a16:creationId xmlns:a16="http://schemas.microsoft.com/office/drawing/2014/main" id="{486B22C8-440A-F448-8264-D6054FF45F55}"/>
              </a:ext>
            </a:extLst>
          </p:cNvPr>
          <p:cNvSpPr>
            <a:spLocks noChangeAspect="1"/>
          </p:cNvSpPr>
          <p:nvPr/>
        </p:nvSpPr>
        <p:spPr>
          <a:xfrm>
            <a:off x="4666953" y="247132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0;p4">
            <a:extLst>
              <a:ext uri="{FF2B5EF4-FFF2-40B4-BE49-F238E27FC236}">
                <a16:creationId xmlns:a16="http://schemas.microsoft.com/office/drawing/2014/main" id="{46E60CED-8D99-6E4A-8F54-D7FB5D60D91F}"/>
              </a:ext>
            </a:extLst>
          </p:cNvPr>
          <p:cNvSpPr>
            <a:spLocks noChangeAspect="1"/>
          </p:cNvSpPr>
          <p:nvPr/>
        </p:nvSpPr>
        <p:spPr>
          <a:xfrm>
            <a:off x="4666953" y="3486796"/>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p4">
            <a:extLst>
              <a:ext uri="{FF2B5EF4-FFF2-40B4-BE49-F238E27FC236}">
                <a16:creationId xmlns:a16="http://schemas.microsoft.com/office/drawing/2014/main" id="{F679D7C8-344C-EC4B-801F-2B5BEC545736}"/>
              </a:ext>
            </a:extLst>
          </p:cNvPr>
          <p:cNvSpPr>
            <a:spLocks noChangeAspect="1"/>
          </p:cNvSpPr>
          <p:nvPr/>
        </p:nvSpPr>
        <p:spPr>
          <a:xfrm>
            <a:off x="4666953" y="4502273"/>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0;p4">
            <a:extLst>
              <a:ext uri="{FF2B5EF4-FFF2-40B4-BE49-F238E27FC236}">
                <a16:creationId xmlns:a16="http://schemas.microsoft.com/office/drawing/2014/main" id="{A2F2ECFE-2793-BC48-A46A-66E0B1C65A73}"/>
              </a:ext>
            </a:extLst>
          </p:cNvPr>
          <p:cNvSpPr>
            <a:spLocks noChangeAspect="1"/>
          </p:cNvSpPr>
          <p:nvPr/>
        </p:nvSpPr>
        <p:spPr>
          <a:xfrm>
            <a:off x="4666953" y="5517750"/>
            <a:ext cx="864000" cy="864000"/>
          </a:xfrm>
          <a:prstGeom prst="ellipse">
            <a:avLst/>
          </a:prstGeom>
          <a:solidFill>
            <a:srgbClr val="ED7D31"/>
          </a:solidFill>
          <a:ln w="19050">
            <a:solidFill>
              <a:schemeClr val="bg1"/>
            </a:solidFill>
          </a:ln>
          <a:effectLst>
            <a:outerShdw blurRad="50800" dist="38100" dir="5400000" algn="t" rotWithShape="0">
              <a:prstClr val="black">
                <a:alpha val="40000"/>
              </a:prst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TextBox 27">
            <a:extLst>
              <a:ext uri="{FF2B5EF4-FFF2-40B4-BE49-F238E27FC236}">
                <a16:creationId xmlns:a16="http://schemas.microsoft.com/office/drawing/2014/main" id="{6DC0AEB1-E969-DA43-9157-DB54D271A352}"/>
              </a:ext>
            </a:extLst>
          </p:cNvPr>
          <p:cNvSpPr txBox="1"/>
          <p:nvPr/>
        </p:nvSpPr>
        <p:spPr>
          <a:xfrm>
            <a:off x="1380067" y="2579320"/>
            <a:ext cx="1521177" cy="646331"/>
          </a:xfrm>
          <a:prstGeom prst="rect">
            <a:avLst/>
          </a:prstGeom>
          <a:noFill/>
        </p:spPr>
        <p:txBody>
          <a:bodyPr wrap="square" lIns="0" tIns="0" rIns="0" bIns="0" rtlCol="0">
            <a:spAutoFit/>
          </a:bodyPr>
          <a:lstStyle/>
          <a:p>
            <a:r>
              <a:rPr lang="en-GB" b="1" dirty="0" err="1">
                <a:solidFill>
                  <a:schemeClr val="tx1"/>
                </a:solidFill>
              </a:rPr>
              <a:t>Contact with substances of animal origin</a:t>
            </a:r>
          </a:p>
        </p:txBody>
      </p:sp>
      <p:sp>
        <p:nvSpPr>
          <p:cNvPr id="29" name="TextBox 28">
            <a:extLst>
              <a:ext uri="{FF2B5EF4-FFF2-40B4-BE49-F238E27FC236}">
                <a16:creationId xmlns:a16="http://schemas.microsoft.com/office/drawing/2014/main" id="{B73D0642-ED0A-ED48-BFB5-559749C0F5C1}"/>
              </a:ext>
            </a:extLst>
          </p:cNvPr>
          <p:cNvSpPr txBox="1"/>
          <p:nvPr/>
        </p:nvSpPr>
        <p:spPr>
          <a:xfrm>
            <a:off x="5617319" y="2687877"/>
            <a:ext cx="1043125" cy="430887"/>
          </a:xfrm>
          <a:prstGeom prst="rect">
            <a:avLst/>
          </a:prstGeom>
          <a:noFill/>
        </p:spPr>
        <p:txBody>
          <a:bodyPr wrap="square" lIns="0" tIns="0" rIns="0" bIns="0" rtlCol="0">
            <a:spAutoFit/>
          </a:bodyPr>
          <a:lstStyle/>
          <a:p>
            <a:r>
              <a:rPr lang="en-GB" b="1" dirty="0" err="1">
                <a:solidFill>
                  <a:schemeClr val="tx1"/>
                </a:solidFill>
              </a:rPr>
              <a:t>Contact with urine</a:t>
            </a:r>
          </a:p>
        </p:txBody>
      </p:sp>
      <p:sp>
        <p:nvSpPr>
          <p:cNvPr id="32" name="TextBox 31">
            <a:extLst>
              <a:ext uri="{FF2B5EF4-FFF2-40B4-BE49-F238E27FC236}">
                <a16:creationId xmlns:a16="http://schemas.microsoft.com/office/drawing/2014/main" id="{437A35D0-B8D2-1840-B455-FE4FEAFAA8C8}"/>
              </a:ext>
            </a:extLst>
          </p:cNvPr>
          <p:cNvSpPr txBox="1"/>
          <p:nvPr/>
        </p:nvSpPr>
        <p:spPr>
          <a:xfrm>
            <a:off x="1380067" y="3795686"/>
            <a:ext cx="956732" cy="215444"/>
          </a:xfrm>
          <a:prstGeom prst="rect">
            <a:avLst/>
          </a:prstGeom>
          <a:noFill/>
        </p:spPr>
        <p:txBody>
          <a:bodyPr wrap="square" lIns="0" tIns="0" rIns="0" bIns="0" rtlCol="0">
            <a:spAutoFit/>
          </a:bodyPr>
          <a:lstStyle/>
          <a:p>
            <a:r>
              <a:rPr lang="en-GB" b="1" dirty="0" err="1">
                <a:solidFill>
                  <a:schemeClr val="tx1"/>
                </a:solidFill>
              </a:rPr>
              <a:t>Fecal-oral</a:t>
            </a:r>
          </a:p>
        </p:txBody>
      </p:sp>
      <p:sp>
        <p:nvSpPr>
          <p:cNvPr id="33" name="TextBox 32">
            <a:extLst>
              <a:ext uri="{FF2B5EF4-FFF2-40B4-BE49-F238E27FC236}">
                <a16:creationId xmlns:a16="http://schemas.microsoft.com/office/drawing/2014/main" id="{EEEBFC49-B366-AA40-B5FB-93197FED2B43}"/>
              </a:ext>
            </a:extLst>
          </p:cNvPr>
          <p:cNvSpPr txBox="1"/>
          <p:nvPr/>
        </p:nvSpPr>
        <p:spPr>
          <a:xfrm>
            <a:off x="5617319" y="3703353"/>
            <a:ext cx="1043125" cy="430887"/>
          </a:xfrm>
          <a:prstGeom prst="rect">
            <a:avLst/>
          </a:prstGeom>
          <a:noFill/>
        </p:spPr>
        <p:txBody>
          <a:bodyPr wrap="square" lIns="0" tIns="0" rIns="0" bIns="0" rtlCol="0">
            <a:spAutoFit/>
          </a:bodyPr>
          <a:lstStyle/>
          <a:p>
            <a:r>
              <a:rPr lang="en-GB" b="1" dirty="0" err="1">
                <a:solidFill>
                  <a:schemeClr val="tx1"/>
                </a:solidFill>
              </a:rPr>
              <a:t>Bites and scratches</a:t>
            </a:r>
          </a:p>
        </p:txBody>
      </p:sp>
      <p:sp>
        <p:nvSpPr>
          <p:cNvPr id="36" name="TextBox 35">
            <a:extLst>
              <a:ext uri="{FF2B5EF4-FFF2-40B4-BE49-F238E27FC236}">
                <a16:creationId xmlns:a16="http://schemas.microsoft.com/office/drawing/2014/main" id="{5060BC38-42AC-7A4E-B69D-1BC9FFA48CED}"/>
              </a:ext>
            </a:extLst>
          </p:cNvPr>
          <p:cNvSpPr txBox="1"/>
          <p:nvPr/>
        </p:nvSpPr>
        <p:spPr>
          <a:xfrm>
            <a:off x="1380067" y="4610272"/>
            <a:ext cx="1317977" cy="646331"/>
          </a:xfrm>
          <a:prstGeom prst="rect">
            <a:avLst/>
          </a:prstGeom>
          <a:noFill/>
        </p:spPr>
        <p:txBody>
          <a:bodyPr wrap="square" lIns="0" tIns="0" rIns="0" bIns="0" rtlCol="0">
            <a:spAutoFit/>
          </a:bodyPr>
          <a:lstStyle/>
          <a:p>
            <a:r>
              <a:rPr lang="en-GB" b="1" dirty="0" err="1">
                <a:solidFill>
                  <a:schemeClr val="tx1"/>
                </a:solidFill>
              </a:rPr>
              <a:t>Ingesting poorly cooked meat</a:t>
            </a:r>
          </a:p>
        </p:txBody>
      </p:sp>
      <p:sp>
        <p:nvSpPr>
          <p:cNvPr id="37" name="TextBox 36">
            <a:extLst>
              <a:ext uri="{FF2B5EF4-FFF2-40B4-BE49-F238E27FC236}">
                <a16:creationId xmlns:a16="http://schemas.microsoft.com/office/drawing/2014/main" id="{22626B6E-1B5E-5543-B4BE-40248F7EED3B}"/>
              </a:ext>
            </a:extLst>
          </p:cNvPr>
          <p:cNvSpPr txBox="1"/>
          <p:nvPr/>
        </p:nvSpPr>
        <p:spPr>
          <a:xfrm>
            <a:off x="5617319" y="4718830"/>
            <a:ext cx="1189880" cy="430887"/>
          </a:xfrm>
          <a:prstGeom prst="rect">
            <a:avLst/>
          </a:prstGeom>
          <a:noFill/>
        </p:spPr>
        <p:txBody>
          <a:bodyPr wrap="square" lIns="0" tIns="0" rIns="0" bIns="0" rtlCol="0">
            <a:spAutoFit/>
          </a:bodyPr>
          <a:lstStyle/>
          <a:p>
            <a:r>
              <a:rPr lang="en-GB" b="1" dirty="0" err="1">
                <a:solidFill>
                  <a:schemeClr val="tx1"/>
                </a:solidFill>
              </a:rPr>
              <a:t>Dairy consumption</a:t>
            </a:r>
          </a:p>
        </p:txBody>
      </p:sp>
      <p:sp>
        <p:nvSpPr>
          <p:cNvPr id="40" name="TextBox 39">
            <a:extLst>
              <a:ext uri="{FF2B5EF4-FFF2-40B4-BE49-F238E27FC236}">
                <a16:creationId xmlns:a16="http://schemas.microsoft.com/office/drawing/2014/main" id="{822E5D77-8EA6-6644-B76A-983DB11597F9}"/>
              </a:ext>
            </a:extLst>
          </p:cNvPr>
          <p:cNvSpPr txBox="1"/>
          <p:nvPr/>
        </p:nvSpPr>
        <p:spPr>
          <a:xfrm>
            <a:off x="1380067" y="5826640"/>
            <a:ext cx="1227666" cy="215444"/>
          </a:xfrm>
          <a:prstGeom prst="rect">
            <a:avLst/>
          </a:prstGeom>
          <a:noFill/>
        </p:spPr>
        <p:txBody>
          <a:bodyPr wrap="square" lIns="0" tIns="0" rIns="0" bIns="0" rtlCol="0">
            <a:spAutoFit/>
          </a:bodyPr>
          <a:lstStyle/>
          <a:p>
            <a:r>
              <a:rPr lang="en-GB" b="1" dirty="0" err="1">
                <a:solidFill>
                  <a:schemeClr val="tx1"/>
                </a:solidFill>
              </a:rPr>
              <a:t>Respiratory</a:t>
            </a:r>
          </a:p>
        </p:txBody>
      </p:sp>
      <p:sp>
        <p:nvSpPr>
          <p:cNvPr id="41" name="TextBox 40">
            <a:extLst>
              <a:ext uri="{FF2B5EF4-FFF2-40B4-BE49-F238E27FC236}">
                <a16:creationId xmlns:a16="http://schemas.microsoft.com/office/drawing/2014/main" id="{D8EF0A46-CD86-0741-8191-1259468CB122}"/>
              </a:ext>
            </a:extLst>
          </p:cNvPr>
          <p:cNvSpPr txBox="1"/>
          <p:nvPr/>
        </p:nvSpPr>
        <p:spPr>
          <a:xfrm>
            <a:off x="5617319" y="5734307"/>
            <a:ext cx="1309546" cy="430887"/>
          </a:xfrm>
          <a:prstGeom prst="rect">
            <a:avLst/>
          </a:prstGeom>
          <a:noFill/>
        </p:spPr>
        <p:txBody>
          <a:bodyPr wrap="square" lIns="0" tIns="0" rIns="0" bIns="0" rtlCol="0">
            <a:spAutoFit/>
          </a:bodyPr>
          <a:lstStyle/>
          <a:p>
            <a:r>
              <a:rPr lang="en-GB" b="1" dirty="0" err="1">
                <a:solidFill>
                  <a:schemeClr val="tx1"/>
                </a:solidFill>
              </a:rPr>
              <a:t>Transfusion and transplant</a:t>
            </a:r>
          </a:p>
        </p:txBody>
      </p:sp>
      <p:sp>
        <p:nvSpPr>
          <p:cNvPr id="46" name="Rounded Rectangle 45">
            <a:extLst>
              <a:ext uri="{FF2B5EF4-FFF2-40B4-BE49-F238E27FC236}">
                <a16:creationId xmlns:a16="http://schemas.microsoft.com/office/drawing/2014/main" id="{E871EEC0-4F49-E946-B531-D85C395A9118}"/>
              </a:ext>
            </a:extLst>
          </p:cNvPr>
          <p:cNvSpPr/>
          <p:nvPr/>
        </p:nvSpPr>
        <p:spPr>
          <a:xfrm>
            <a:off x="3059410" y="2579320"/>
            <a:ext cx="1417638" cy="648000"/>
          </a:xfrm>
          <a:prstGeom prst="roundRect">
            <a:avLst>
              <a:gd name="adj" fmla="val 50000"/>
            </a:avLst>
          </a:prstGeom>
          <a:solidFill>
            <a:srgbClr val="3D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7" name="TextBox 46">
            <a:extLst>
              <a:ext uri="{FF2B5EF4-FFF2-40B4-BE49-F238E27FC236}">
                <a16:creationId xmlns:a16="http://schemas.microsoft.com/office/drawing/2014/main" id="{B5C6DE4C-2204-B64F-804D-242BB215F682}"/>
              </a:ext>
            </a:extLst>
          </p:cNvPr>
          <p:cNvSpPr txBox="1"/>
          <p:nvPr/>
        </p:nvSpPr>
        <p:spPr>
          <a:xfrm>
            <a:off x="3149890" y="2687877"/>
            <a:ext cx="1236679" cy="430887"/>
          </a:xfrm>
          <a:prstGeom prst="rect">
            <a:avLst/>
          </a:prstGeom>
          <a:noFill/>
        </p:spPr>
        <p:txBody>
          <a:bodyPr wrap="square" lIns="0" tIns="0" rIns="0" bIns="0" rtlCol="0">
            <a:spAutoFit/>
          </a:bodyPr>
          <a:lstStyle/>
          <a:p>
            <a:pPr algn="ctr"/>
            <a:r>
              <a:rPr lang="en-GB" i="1" dirty="0" err="1">
                <a:solidFill>
                  <a:schemeClr val="bg1"/>
                </a:solidFill>
              </a:rPr>
              <a:t>Coxiella burnetii</a:t>
            </a:r>
          </a:p>
        </p:txBody>
      </p:sp>
      <p:sp>
        <p:nvSpPr>
          <p:cNvPr id="48" name="Rounded Rectangle 47">
            <a:extLst>
              <a:ext uri="{FF2B5EF4-FFF2-40B4-BE49-F238E27FC236}">
                <a16:creationId xmlns:a16="http://schemas.microsoft.com/office/drawing/2014/main" id="{ED3D64BE-5E22-F448-8BA3-B017872FC51E}"/>
              </a:ext>
            </a:extLst>
          </p:cNvPr>
          <p:cNvSpPr/>
          <p:nvPr/>
        </p:nvSpPr>
        <p:spPr>
          <a:xfrm>
            <a:off x="3059410" y="1563843"/>
            <a:ext cx="1417638" cy="648000"/>
          </a:xfrm>
          <a:prstGeom prst="roundRect">
            <a:avLst>
              <a:gd name="adj" fmla="val 50000"/>
            </a:avLst>
          </a:prstGeom>
          <a:solidFill>
            <a:srgbClr val="3C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49" name="TextBox 48">
            <a:extLst>
              <a:ext uri="{FF2B5EF4-FFF2-40B4-BE49-F238E27FC236}">
                <a16:creationId xmlns:a16="http://schemas.microsoft.com/office/drawing/2014/main" id="{8035EC8A-B4FB-844D-92F3-7A79C63E0234}"/>
              </a:ext>
            </a:extLst>
          </p:cNvPr>
          <p:cNvSpPr txBox="1"/>
          <p:nvPr/>
        </p:nvSpPr>
        <p:spPr>
          <a:xfrm>
            <a:off x="3149890" y="1780121"/>
            <a:ext cx="1236679" cy="215444"/>
          </a:xfrm>
          <a:prstGeom prst="rect">
            <a:avLst/>
          </a:prstGeom>
          <a:noFill/>
        </p:spPr>
        <p:txBody>
          <a:bodyPr wrap="square" lIns="0" tIns="0" rIns="0" bIns="0" rtlCol="0">
            <a:spAutoFit/>
          </a:bodyPr>
          <a:lstStyle/>
          <a:p>
            <a:pPr algn="ctr"/>
            <a:r>
              <a:rPr lang="en-GB" i="1" dirty="0" err="1">
                <a:solidFill>
                  <a:schemeClr val="bg1"/>
                </a:solidFill>
              </a:rPr>
              <a:t>Arbovirus</a:t>
            </a:r>
          </a:p>
        </p:txBody>
      </p:sp>
      <p:sp>
        <p:nvSpPr>
          <p:cNvPr id="58" name="Rounded Rectangle 57">
            <a:extLst>
              <a:ext uri="{FF2B5EF4-FFF2-40B4-BE49-F238E27FC236}">
                <a16:creationId xmlns:a16="http://schemas.microsoft.com/office/drawing/2014/main" id="{957E290A-4C44-744A-950A-530E8C6F206C}"/>
              </a:ext>
            </a:extLst>
          </p:cNvPr>
          <p:cNvSpPr/>
          <p:nvPr/>
        </p:nvSpPr>
        <p:spPr>
          <a:xfrm>
            <a:off x="7258050" y="2579320"/>
            <a:ext cx="1417638" cy="648000"/>
          </a:xfrm>
          <a:prstGeom prst="roundRect">
            <a:avLst>
              <a:gd name="adj" fmla="val 50000"/>
            </a:avLst>
          </a:prstGeom>
          <a:solidFill>
            <a:srgbClr val="3D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59" name="TextBox 58">
            <a:extLst>
              <a:ext uri="{FF2B5EF4-FFF2-40B4-BE49-F238E27FC236}">
                <a16:creationId xmlns:a16="http://schemas.microsoft.com/office/drawing/2014/main" id="{36D746F7-A976-F848-BDB5-20E4A11D933F}"/>
              </a:ext>
            </a:extLst>
          </p:cNvPr>
          <p:cNvSpPr txBox="1"/>
          <p:nvPr/>
        </p:nvSpPr>
        <p:spPr>
          <a:xfrm>
            <a:off x="7348530" y="2687877"/>
            <a:ext cx="1236679" cy="430887"/>
          </a:xfrm>
          <a:prstGeom prst="rect">
            <a:avLst/>
          </a:prstGeom>
          <a:noFill/>
        </p:spPr>
        <p:txBody>
          <a:bodyPr wrap="square" lIns="0" tIns="0" rIns="0" bIns="0" rtlCol="0">
            <a:spAutoFit/>
          </a:bodyPr>
          <a:lstStyle/>
          <a:p>
            <a:pPr algn="ctr"/>
            <a:r>
              <a:rPr lang="en-GB" i="1" dirty="0" err="1">
                <a:solidFill>
                  <a:schemeClr val="bg1"/>
                </a:solidFill>
              </a:rPr>
              <a:t>Leptospira</a:t>
            </a:r>
          </a:p>
          <a:p>
            <a:pPr algn="ctr"/>
            <a:r>
              <a:rPr lang="en-GB" dirty="0" err="1">
                <a:solidFill>
                  <a:schemeClr val="bg1"/>
                </a:solidFill>
              </a:rPr>
              <a:t>spp</a:t>
            </a:r>
          </a:p>
        </p:txBody>
      </p:sp>
      <p:sp>
        <p:nvSpPr>
          <p:cNvPr id="60" name="Rounded Rectangle 59">
            <a:extLst>
              <a:ext uri="{FF2B5EF4-FFF2-40B4-BE49-F238E27FC236}">
                <a16:creationId xmlns:a16="http://schemas.microsoft.com/office/drawing/2014/main" id="{03B7EE32-34B4-E446-8480-F7A53D9B8E8A}"/>
              </a:ext>
            </a:extLst>
          </p:cNvPr>
          <p:cNvSpPr/>
          <p:nvPr/>
        </p:nvSpPr>
        <p:spPr>
          <a:xfrm>
            <a:off x="7258050" y="1563843"/>
            <a:ext cx="1417638" cy="648000"/>
          </a:xfrm>
          <a:prstGeom prst="roundRect">
            <a:avLst>
              <a:gd name="adj" fmla="val 50000"/>
            </a:avLst>
          </a:prstGeom>
          <a:solidFill>
            <a:srgbClr val="3D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1" name="TextBox 60">
            <a:extLst>
              <a:ext uri="{FF2B5EF4-FFF2-40B4-BE49-F238E27FC236}">
                <a16:creationId xmlns:a16="http://schemas.microsoft.com/office/drawing/2014/main" id="{3FEEAC0D-EBA8-A545-842A-8048C53D8791}"/>
              </a:ext>
            </a:extLst>
          </p:cNvPr>
          <p:cNvSpPr txBox="1"/>
          <p:nvPr/>
        </p:nvSpPr>
        <p:spPr>
          <a:xfrm>
            <a:off x="7348530" y="1672401"/>
            <a:ext cx="1236679" cy="430887"/>
          </a:xfrm>
          <a:prstGeom prst="rect">
            <a:avLst/>
          </a:prstGeom>
          <a:noFill/>
        </p:spPr>
        <p:txBody>
          <a:bodyPr wrap="square" lIns="0" tIns="0" rIns="0" bIns="0" rtlCol="0">
            <a:spAutoFit/>
          </a:bodyPr>
          <a:lstStyle/>
          <a:p>
            <a:pPr algn="ctr"/>
            <a:r>
              <a:rPr lang="en-GB" i="1" dirty="0" err="1">
                <a:solidFill>
                  <a:schemeClr val="bg1"/>
                </a:solidFill>
              </a:rPr>
              <a:t>Bacillus anthracis</a:t>
            </a:r>
          </a:p>
        </p:txBody>
      </p:sp>
      <p:sp>
        <p:nvSpPr>
          <p:cNvPr id="62" name="Rounded Rectangle 61">
            <a:extLst>
              <a:ext uri="{FF2B5EF4-FFF2-40B4-BE49-F238E27FC236}">
                <a16:creationId xmlns:a16="http://schemas.microsoft.com/office/drawing/2014/main" id="{6FC0F589-6370-A048-807C-41CB7CC7DCAB}"/>
              </a:ext>
            </a:extLst>
          </p:cNvPr>
          <p:cNvSpPr/>
          <p:nvPr/>
        </p:nvSpPr>
        <p:spPr>
          <a:xfrm>
            <a:off x="3059410" y="3594795"/>
            <a:ext cx="1417638" cy="648000"/>
          </a:xfrm>
          <a:prstGeom prst="roundRect">
            <a:avLst>
              <a:gd name="adj" fmla="val 50000"/>
            </a:avLst>
          </a:prstGeom>
          <a:solidFill>
            <a:srgbClr val="3D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3" name="TextBox 62">
            <a:extLst>
              <a:ext uri="{FF2B5EF4-FFF2-40B4-BE49-F238E27FC236}">
                <a16:creationId xmlns:a16="http://schemas.microsoft.com/office/drawing/2014/main" id="{7D8E4C5D-FD41-844D-9346-243292F31D20}"/>
              </a:ext>
            </a:extLst>
          </p:cNvPr>
          <p:cNvSpPr txBox="1"/>
          <p:nvPr/>
        </p:nvSpPr>
        <p:spPr>
          <a:xfrm>
            <a:off x="3149890" y="3703352"/>
            <a:ext cx="1236679" cy="430887"/>
          </a:xfrm>
          <a:prstGeom prst="rect">
            <a:avLst/>
          </a:prstGeom>
          <a:noFill/>
        </p:spPr>
        <p:txBody>
          <a:bodyPr wrap="square" lIns="0" tIns="0" rIns="0" bIns="0" rtlCol="0">
            <a:spAutoFit/>
          </a:bodyPr>
          <a:lstStyle/>
          <a:p>
            <a:pPr algn="ctr"/>
            <a:r>
              <a:rPr lang="en-GB" i="1" dirty="0" err="1">
                <a:solidFill>
                  <a:schemeClr val="bg1"/>
                </a:solidFill>
              </a:rPr>
              <a:t>Salmonella</a:t>
            </a:r>
          </a:p>
          <a:p>
            <a:pPr algn="ctr"/>
            <a:r>
              <a:rPr lang="en-GB" dirty="0" err="1">
                <a:solidFill>
                  <a:schemeClr val="bg1"/>
                </a:solidFill>
              </a:rPr>
              <a:t>spp</a:t>
            </a:r>
          </a:p>
        </p:txBody>
      </p:sp>
      <p:sp>
        <p:nvSpPr>
          <p:cNvPr id="64" name="Rounded Rectangle 63">
            <a:extLst>
              <a:ext uri="{FF2B5EF4-FFF2-40B4-BE49-F238E27FC236}">
                <a16:creationId xmlns:a16="http://schemas.microsoft.com/office/drawing/2014/main" id="{96811F04-6845-784C-BC84-073649DA53CE}"/>
              </a:ext>
            </a:extLst>
          </p:cNvPr>
          <p:cNvSpPr/>
          <p:nvPr/>
        </p:nvSpPr>
        <p:spPr>
          <a:xfrm>
            <a:off x="7258050" y="3594795"/>
            <a:ext cx="1417638" cy="648000"/>
          </a:xfrm>
          <a:prstGeom prst="roundRect">
            <a:avLst>
              <a:gd name="adj" fmla="val 50000"/>
            </a:avLst>
          </a:prstGeom>
          <a:solidFill>
            <a:srgbClr val="3D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5" name="TextBox 64">
            <a:extLst>
              <a:ext uri="{FF2B5EF4-FFF2-40B4-BE49-F238E27FC236}">
                <a16:creationId xmlns:a16="http://schemas.microsoft.com/office/drawing/2014/main" id="{B6BC8904-B5D3-E348-8E1A-6E0C6BA83FD3}"/>
              </a:ext>
            </a:extLst>
          </p:cNvPr>
          <p:cNvSpPr txBox="1"/>
          <p:nvPr/>
        </p:nvSpPr>
        <p:spPr>
          <a:xfrm>
            <a:off x="7348530" y="3703352"/>
            <a:ext cx="1236679" cy="430887"/>
          </a:xfrm>
          <a:prstGeom prst="rect">
            <a:avLst/>
          </a:prstGeom>
          <a:noFill/>
        </p:spPr>
        <p:txBody>
          <a:bodyPr wrap="square" lIns="0" tIns="0" rIns="0" bIns="0" rtlCol="0">
            <a:spAutoFit/>
          </a:bodyPr>
          <a:lstStyle/>
          <a:p>
            <a:pPr algn="ctr"/>
            <a:r>
              <a:rPr lang="en-GB" i="1" dirty="0" err="1">
                <a:solidFill>
                  <a:schemeClr val="bg1"/>
                </a:solidFill>
              </a:rPr>
              <a:t>Bartonella</a:t>
            </a:r>
          </a:p>
          <a:p>
            <a:pPr algn="ctr"/>
            <a:r>
              <a:rPr lang="en-GB" i="1" dirty="0" err="1">
                <a:solidFill>
                  <a:schemeClr val="bg1"/>
                </a:solidFill>
              </a:rPr>
              <a:t>henselae</a:t>
            </a:r>
          </a:p>
        </p:txBody>
      </p:sp>
      <p:sp>
        <p:nvSpPr>
          <p:cNvPr id="66" name="Rounded Rectangle 65">
            <a:extLst>
              <a:ext uri="{FF2B5EF4-FFF2-40B4-BE49-F238E27FC236}">
                <a16:creationId xmlns:a16="http://schemas.microsoft.com/office/drawing/2014/main" id="{89C21F13-4BC3-8943-899A-E1F7618EA564}"/>
              </a:ext>
            </a:extLst>
          </p:cNvPr>
          <p:cNvSpPr/>
          <p:nvPr/>
        </p:nvSpPr>
        <p:spPr>
          <a:xfrm>
            <a:off x="3059410" y="4610273"/>
            <a:ext cx="1417638" cy="648000"/>
          </a:xfrm>
          <a:prstGeom prst="roundRect">
            <a:avLst>
              <a:gd name="adj" fmla="val 50000"/>
            </a:avLst>
          </a:prstGeom>
          <a:solidFill>
            <a:srgbClr val="3D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7" name="TextBox 66">
            <a:extLst>
              <a:ext uri="{FF2B5EF4-FFF2-40B4-BE49-F238E27FC236}">
                <a16:creationId xmlns:a16="http://schemas.microsoft.com/office/drawing/2014/main" id="{39AF0B57-C2C2-BE4F-8D9C-AEDFE3C68B7A}"/>
              </a:ext>
            </a:extLst>
          </p:cNvPr>
          <p:cNvSpPr txBox="1"/>
          <p:nvPr/>
        </p:nvSpPr>
        <p:spPr>
          <a:xfrm>
            <a:off x="3149890" y="4718830"/>
            <a:ext cx="1236679" cy="430887"/>
          </a:xfrm>
          <a:prstGeom prst="rect">
            <a:avLst/>
          </a:prstGeom>
          <a:noFill/>
        </p:spPr>
        <p:txBody>
          <a:bodyPr wrap="square" lIns="0" tIns="0" rIns="0" bIns="0" rtlCol="0">
            <a:spAutoFit/>
          </a:bodyPr>
          <a:lstStyle/>
          <a:p>
            <a:pPr algn="ctr"/>
            <a:r>
              <a:rPr lang="en-GB" i="1" dirty="0" err="1">
                <a:solidFill>
                  <a:schemeClr val="bg1"/>
                </a:solidFill>
              </a:rPr>
              <a:t>Trichinella</a:t>
            </a:r>
          </a:p>
          <a:p>
            <a:pPr algn="ctr"/>
            <a:r>
              <a:rPr lang="en-GB" dirty="0" err="1">
                <a:solidFill>
                  <a:schemeClr val="bg1"/>
                </a:solidFill>
              </a:rPr>
              <a:t>spp</a:t>
            </a:r>
          </a:p>
        </p:txBody>
      </p:sp>
      <p:sp>
        <p:nvSpPr>
          <p:cNvPr id="68" name="Rounded Rectangle 67">
            <a:extLst>
              <a:ext uri="{FF2B5EF4-FFF2-40B4-BE49-F238E27FC236}">
                <a16:creationId xmlns:a16="http://schemas.microsoft.com/office/drawing/2014/main" id="{1E7BB24D-ADC3-6F45-B741-304619903004}"/>
              </a:ext>
            </a:extLst>
          </p:cNvPr>
          <p:cNvSpPr/>
          <p:nvPr/>
        </p:nvSpPr>
        <p:spPr>
          <a:xfrm>
            <a:off x="7258050" y="4610273"/>
            <a:ext cx="1417638" cy="648000"/>
          </a:xfrm>
          <a:prstGeom prst="roundRect">
            <a:avLst>
              <a:gd name="adj" fmla="val 50000"/>
            </a:avLst>
          </a:prstGeom>
          <a:solidFill>
            <a:srgbClr val="3D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69" name="TextBox 68">
            <a:extLst>
              <a:ext uri="{FF2B5EF4-FFF2-40B4-BE49-F238E27FC236}">
                <a16:creationId xmlns:a16="http://schemas.microsoft.com/office/drawing/2014/main" id="{82F9D934-2FA1-214C-AB10-2D1BC2C44EBB}"/>
              </a:ext>
            </a:extLst>
          </p:cNvPr>
          <p:cNvSpPr txBox="1"/>
          <p:nvPr/>
        </p:nvSpPr>
        <p:spPr>
          <a:xfrm>
            <a:off x="7348530" y="4718830"/>
            <a:ext cx="1236679" cy="430887"/>
          </a:xfrm>
          <a:prstGeom prst="rect">
            <a:avLst/>
          </a:prstGeom>
          <a:noFill/>
        </p:spPr>
        <p:txBody>
          <a:bodyPr wrap="square" lIns="0" tIns="0" rIns="0" bIns="0" rtlCol="0">
            <a:spAutoFit/>
          </a:bodyPr>
          <a:lstStyle/>
          <a:p>
            <a:pPr algn="ctr"/>
            <a:r>
              <a:rPr lang="en-GB" i="1" dirty="0" err="1">
                <a:solidFill>
                  <a:schemeClr val="bg1"/>
                </a:solidFill>
              </a:rPr>
              <a:t>Mycobacterium</a:t>
            </a:r>
          </a:p>
          <a:p>
            <a:pPr algn="ctr"/>
            <a:r>
              <a:rPr lang="en-GB" i="1" dirty="0" err="1">
                <a:solidFill>
                  <a:schemeClr val="bg1"/>
                </a:solidFill>
              </a:rPr>
              <a:t>bovis</a:t>
            </a:r>
          </a:p>
        </p:txBody>
      </p:sp>
      <p:sp>
        <p:nvSpPr>
          <p:cNvPr id="70" name="Rounded Rectangle 69">
            <a:extLst>
              <a:ext uri="{FF2B5EF4-FFF2-40B4-BE49-F238E27FC236}">
                <a16:creationId xmlns:a16="http://schemas.microsoft.com/office/drawing/2014/main" id="{76553D04-A4C2-C849-8D83-C25BA4AF1EC3}"/>
              </a:ext>
            </a:extLst>
          </p:cNvPr>
          <p:cNvSpPr/>
          <p:nvPr/>
        </p:nvSpPr>
        <p:spPr>
          <a:xfrm>
            <a:off x="3059410" y="5625750"/>
            <a:ext cx="1417638" cy="648000"/>
          </a:xfrm>
          <a:prstGeom prst="roundRect">
            <a:avLst>
              <a:gd name="adj" fmla="val 50000"/>
            </a:avLst>
          </a:prstGeom>
          <a:solidFill>
            <a:srgbClr val="3D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71" name="TextBox 70">
            <a:extLst>
              <a:ext uri="{FF2B5EF4-FFF2-40B4-BE49-F238E27FC236}">
                <a16:creationId xmlns:a16="http://schemas.microsoft.com/office/drawing/2014/main" id="{36546918-187C-BF4B-A567-DD24D423A003}"/>
              </a:ext>
            </a:extLst>
          </p:cNvPr>
          <p:cNvSpPr txBox="1"/>
          <p:nvPr/>
        </p:nvSpPr>
        <p:spPr>
          <a:xfrm>
            <a:off x="3149890" y="5734307"/>
            <a:ext cx="1236679" cy="430887"/>
          </a:xfrm>
          <a:prstGeom prst="rect">
            <a:avLst/>
          </a:prstGeom>
          <a:noFill/>
        </p:spPr>
        <p:txBody>
          <a:bodyPr wrap="square" lIns="0" tIns="0" rIns="0" bIns="0" rtlCol="0">
            <a:spAutoFit/>
          </a:bodyPr>
          <a:lstStyle/>
          <a:p>
            <a:pPr algn="ctr"/>
            <a:r>
              <a:rPr lang="en-GB" i="1" dirty="0" err="1">
                <a:solidFill>
                  <a:schemeClr val="bg1"/>
                </a:solidFill>
              </a:rPr>
              <a:t>Yersinia</a:t>
            </a:r>
          </a:p>
          <a:p>
            <a:pPr algn="ctr"/>
            <a:r>
              <a:rPr lang="en-GB" i="1" dirty="0" err="1">
                <a:solidFill>
                  <a:schemeClr val="bg1"/>
                </a:solidFill>
              </a:rPr>
              <a:t>pestis</a:t>
            </a:r>
          </a:p>
        </p:txBody>
      </p:sp>
      <p:sp>
        <p:nvSpPr>
          <p:cNvPr id="72" name="Rounded Rectangle 71">
            <a:extLst>
              <a:ext uri="{FF2B5EF4-FFF2-40B4-BE49-F238E27FC236}">
                <a16:creationId xmlns:a16="http://schemas.microsoft.com/office/drawing/2014/main" id="{93545ED3-8925-0F4B-80C3-13E2CA1E1D77}"/>
              </a:ext>
            </a:extLst>
          </p:cNvPr>
          <p:cNvSpPr/>
          <p:nvPr/>
        </p:nvSpPr>
        <p:spPr>
          <a:xfrm>
            <a:off x="7258050" y="5625750"/>
            <a:ext cx="1417638" cy="648000"/>
          </a:xfrm>
          <a:prstGeom prst="roundRect">
            <a:avLst>
              <a:gd name="adj" fmla="val 50000"/>
            </a:avLst>
          </a:prstGeom>
          <a:solidFill>
            <a:srgbClr val="3D6C9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73" name="TextBox 72">
            <a:extLst>
              <a:ext uri="{FF2B5EF4-FFF2-40B4-BE49-F238E27FC236}">
                <a16:creationId xmlns:a16="http://schemas.microsoft.com/office/drawing/2014/main" id="{57E9F537-4F93-DB4E-A6AF-CB609D3873FD}"/>
              </a:ext>
            </a:extLst>
          </p:cNvPr>
          <p:cNvSpPr txBox="1"/>
          <p:nvPr/>
        </p:nvSpPr>
        <p:spPr>
          <a:xfrm>
            <a:off x="7348530" y="5734307"/>
            <a:ext cx="1236679" cy="430887"/>
          </a:xfrm>
          <a:prstGeom prst="rect">
            <a:avLst/>
          </a:prstGeom>
          <a:noFill/>
        </p:spPr>
        <p:txBody>
          <a:bodyPr wrap="square" lIns="0" tIns="0" rIns="0" bIns="0" rtlCol="0">
            <a:spAutoFit/>
          </a:bodyPr>
          <a:lstStyle/>
          <a:p>
            <a:pPr algn="ctr"/>
            <a:r>
              <a:rPr lang="en-GB" dirty="0" err="1">
                <a:solidFill>
                  <a:schemeClr val="bg1"/>
                </a:solidFill>
              </a:rPr>
              <a:t>West Nile</a:t>
            </a:r>
          </a:p>
          <a:p>
            <a:pPr algn="ctr"/>
            <a:r>
              <a:rPr lang="en-GB" dirty="0" err="1">
                <a:solidFill>
                  <a:schemeClr val="bg1"/>
                </a:solidFill>
              </a:rPr>
              <a:t>virus</a:t>
            </a:r>
          </a:p>
        </p:txBody>
      </p:sp>
      <p:grpSp>
        <p:nvGrpSpPr>
          <p:cNvPr id="82" name="Group 81">
            <a:extLst>
              <a:ext uri="{FF2B5EF4-FFF2-40B4-BE49-F238E27FC236}">
                <a16:creationId xmlns:a16="http://schemas.microsoft.com/office/drawing/2014/main" id="{FF472E9E-5AF8-CE4F-964D-F87F7569F17E}"/>
              </a:ext>
            </a:extLst>
          </p:cNvPr>
          <p:cNvGrpSpPr/>
          <p:nvPr/>
        </p:nvGrpSpPr>
        <p:grpSpPr>
          <a:xfrm>
            <a:off x="2807294" y="1823073"/>
            <a:ext cx="214787" cy="129540"/>
            <a:chOff x="2807294" y="1813857"/>
            <a:chExt cx="214787" cy="129540"/>
          </a:xfrm>
        </p:grpSpPr>
        <p:sp>
          <p:nvSpPr>
            <p:cNvPr id="79" name="Graphic 77">
              <a:extLst>
                <a:ext uri="{FF2B5EF4-FFF2-40B4-BE49-F238E27FC236}">
                  <a16:creationId xmlns:a16="http://schemas.microsoft.com/office/drawing/2014/main" id="{5224AC78-D741-E543-92BA-DD22AFE15BC2}"/>
                </a:ext>
              </a:extLst>
            </p:cNvPr>
            <p:cNvSpPr/>
            <p:nvPr/>
          </p:nvSpPr>
          <p:spPr>
            <a:xfrm rot="5400000">
              <a:off x="2785387" y="1835764"/>
              <a:ext cx="129540" cy="85725"/>
            </a:xfrm>
            <a:custGeom>
              <a:avLst/>
              <a:gdLst>
                <a:gd name="connsiteX0" fmla="*/ 20955 w 129540"/>
                <a:gd name="connsiteY0" fmla="*/ 85725 h 85725"/>
                <a:gd name="connsiteX1" fmla="*/ 0 w 129540"/>
                <a:gd name="connsiteY1" fmla="*/ 64770 h 85725"/>
                <a:gd name="connsiteX2" fmla="*/ 64770 w 129540"/>
                <a:gd name="connsiteY2" fmla="*/ 0 h 85725"/>
                <a:gd name="connsiteX3" fmla="*/ 129540 w 129540"/>
                <a:gd name="connsiteY3" fmla="*/ 64770 h 85725"/>
                <a:gd name="connsiteX4" fmla="*/ 108585 w 129540"/>
                <a:gd name="connsiteY4" fmla="*/ 85725 h 85725"/>
                <a:gd name="connsiteX5" fmla="*/ 64770 w 129540"/>
                <a:gd name="connsiteY5" fmla="*/ 42148 h 85725"/>
                <a:gd name="connsiteX6" fmla="*/ 20955 w 129540"/>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 h="85725">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20000"/>
              </a:srgbClr>
            </a:solidFill>
            <a:ln w="238" cap="flat">
              <a:noFill/>
              <a:prstDash val="solid"/>
              <a:miter/>
            </a:ln>
          </p:spPr>
          <p:txBody>
            <a:bodyPr rtlCol="0" anchor="ctr"/>
            <a:lstStyle/>
            <a:p>
              <a:endParaRPr lang="en-RO"/>
            </a:p>
          </p:txBody>
        </p:sp>
        <p:sp>
          <p:nvSpPr>
            <p:cNvPr id="80" name="Graphic 77">
              <a:extLst>
                <a:ext uri="{FF2B5EF4-FFF2-40B4-BE49-F238E27FC236}">
                  <a16:creationId xmlns:a16="http://schemas.microsoft.com/office/drawing/2014/main" id="{49345AF3-0ABB-6344-BE2C-E2E7861A5023}"/>
                </a:ext>
              </a:extLst>
            </p:cNvPr>
            <p:cNvSpPr/>
            <p:nvPr/>
          </p:nvSpPr>
          <p:spPr>
            <a:xfrm rot="5400000">
              <a:off x="2849918" y="1835764"/>
              <a:ext cx="129540" cy="85725"/>
            </a:xfrm>
            <a:custGeom>
              <a:avLst/>
              <a:gdLst>
                <a:gd name="connsiteX0" fmla="*/ 20955 w 129540"/>
                <a:gd name="connsiteY0" fmla="*/ 85725 h 85725"/>
                <a:gd name="connsiteX1" fmla="*/ 0 w 129540"/>
                <a:gd name="connsiteY1" fmla="*/ 64770 h 85725"/>
                <a:gd name="connsiteX2" fmla="*/ 64770 w 129540"/>
                <a:gd name="connsiteY2" fmla="*/ 0 h 85725"/>
                <a:gd name="connsiteX3" fmla="*/ 129540 w 129540"/>
                <a:gd name="connsiteY3" fmla="*/ 64770 h 85725"/>
                <a:gd name="connsiteX4" fmla="*/ 108585 w 129540"/>
                <a:gd name="connsiteY4" fmla="*/ 85725 h 85725"/>
                <a:gd name="connsiteX5" fmla="*/ 64770 w 129540"/>
                <a:gd name="connsiteY5" fmla="*/ 42148 h 85725"/>
                <a:gd name="connsiteX6" fmla="*/ 20955 w 129540"/>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 h="85725">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50000"/>
              </a:srgbClr>
            </a:solidFill>
            <a:ln w="238" cap="flat">
              <a:noFill/>
              <a:prstDash val="solid"/>
              <a:miter/>
            </a:ln>
          </p:spPr>
          <p:txBody>
            <a:bodyPr rtlCol="0" anchor="ctr"/>
            <a:lstStyle/>
            <a:p>
              <a:endParaRPr lang="en-RO"/>
            </a:p>
          </p:txBody>
        </p:sp>
        <p:sp>
          <p:nvSpPr>
            <p:cNvPr id="81" name="Graphic 77">
              <a:extLst>
                <a:ext uri="{FF2B5EF4-FFF2-40B4-BE49-F238E27FC236}">
                  <a16:creationId xmlns:a16="http://schemas.microsoft.com/office/drawing/2014/main" id="{0098ED2C-0892-FB42-871A-559C1DCC69F1}"/>
                </a:ext>
              </a:extLst>
            </p:cNvPr>
            <p:cNvSpPr/>
            <p:nvPr/>
          </p:nvSpPr>
          <p:spPr>
            <a:xfrm rot="5400000">
              <a:off x="2914449" y="1835764"/>
              <a:ext cx="129540" cy="85725"/>
            </a:xfrm>
            <a:custGeom>
              <a:avLst/>
              <a:gdLst>
                <a:gd name="connsiteX0" fmla="*/ 20955 w 129540"/>
                <a:gd name="connsiteY0" fmla="*/ 85725 h 85725"/>
                <a:gd name="connsiteX1" fmla="*/ 0 w 129540"/>
                <a:gd name="connsiteY1" fmla="*/ 64770 h 85725"/>
                <a:gd name="connsiteX2" fmla="*/ 64770 w 129540"/>
                <a:gd name="connsiteY2" fmla="*/ 0 h 85725"/>
                <a:gd name="connsiteX3" fmla="*/ 129540 w 129540"/>
                <a:gd name="connsiteY3" fmla="*/ 64770 h 85725"/>
                <a:gd name="connsiteX4" fmla="*/ 108585 w 129540"/>
                <a:gd name="connsiteY4" fmla="*/ 85725 h 85725"/>
                <a:gd name="connsiteX5" fmla="*/ 64770 w 129540"/>
                <a:gd name="connsiteY5" fmla="*/ 42148 h 85725"/>
                <a:gd name="connsiteX6" fmla="*/ 20955 w 129540"/>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 h="85725">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80000"/>
              </a:srgbClr>
            </a:solidFill>
            <a:ln w="238" cap="flat">
              <a:noFill/>
              <a:prstDash val="solid"/>
              <a:miter/>
            </a:ln>
          </p:spPr>
          <p:txBody>
            <a:bodyPr rtlCol="0" anchor="ctr"/>
            <a:lstStyle/>
            <a:p>
              <a:endParaRPr lang="en-RO"/>
            </a:p>
          </p:txBody>
        </p:sp>
      </p:grpSp>
      <p:grpSp>
        <p:nvGrpSpPr>
          <p:cNvPr id="83" name="Group 82">
            <a:extLst>
              <a:ext uri="{FF2B5EF4-FFF2-40B4-BE49-F238E27FC236}">
                <a16:creationId xmlns:a16="http://schemas.microsoft.com/office/drawing/2014/main" id="{4405EBCC-9E8E-3844-BF6B-D2C8A882F22D}"/>
              </a:ext>
            </a:extLst>
          </p:cNvPr>
          <p:cNvGrpSpPr/>
          <p:nvPr/>
        </p:nvGrpSpPr>
        <p:grpSpPr>
          <a:xfrm>
            <a:off x="2807294" y="2838550"/>
            <a:ext cx="214787" cy="129540"/>
            <a:chOff x="2807294" y="1813857"/>
            <a:chExt cx="214787" cy="129540"/>
          </a:xfrm>
        </p:grpSpPr>
        <p:sp>
          <p:nvSpPr>
            <p:cNvPr id="84" name="Graphic 77">
              <a:extLst>
                <a:ext uri="{FF2B5EF4-FFF2-40B4-BE49-F238E27FC236}">
                  <a16:creationId xmlns:a16="http://schemas.microsoft.com/office/drawing/2014/main" id="{EEA95310-1C2D-0A41-9153-49F760462AD9}"/>
                </a:ext>
              </a:extLst>
            </p:cNvPr>
            <p:cNvSpPr/>
            <p:nvPr/>
          </p:nvSpPr>
          <p:spPr>
            <a:xfrm rot="5400000">
              <a:off x="2785387" y="1835764"/>
              <a:ext cx="129540" cy="85725"/>
            </a:xfrm>
            <a:custGeom>
              <a:avLst/>
              <a:gdLst>
                <a:gd name="connsiteX0" fmla="*/ 20955 w 129540"/>
                <a:gd name="connsiteY0" fmla="*/ 85725 h 85725"/>
                <a:gd name="connsiteX1" fmla="*/ 0 w 129540"/>
                <a:gd name="connsiteY1" fmla="*/ 64770 h 85725"/>
                <a:gd name="connsiteX2" fmla="*/ 64770 w 129540"/>
                <a:gd name="connsiteY2" fmla="*/ 0 h 85725"/>
                <a:gd name="connsiteX3" fmla="*/ 129540 w 129540"/>
                <a:gd name="connsiteY3" fmla="*/ 64770 h 85725"/>
                <a:gd name="connsiteX4" fmla="*/ 108585 w 129540"/>
                <a:gd name="connsiteY4" fmla="*/ 85725 h 85725"/>
                <a:gd name="connsiteX5" fmla="*/ 64770 w 129540"/>
                <a:gd name="connsiteY5" fmla="*/ 42148 h 85725"/>
                <a:gd name="connsiteX6" fmla="*/ 20955 w 129540"/>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 h="85725">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20000"/>
              </a:srgbClr>
            </a:solidFill>
            <a:ln w="238" cap="flat">
              <a:noFill/>
              <a:prstDash val="solid"/>
              <a:miter/>
            </a:ln>
          </p:spPr>
          <p:txBody>
            <a:bodyPr rtlCol="0" anchor="ctr"/>
            <a:lstStyle/>
            <a:p>
              <a:endParaRPr lang="en-RO"/>
            </a:p>
          </p:txBody>
        </p:sp>
        <p:sp>
          <p:nvSpPr>
            <p:cNvPr id="85" name="Graphic 77">
              <a:extLst>
                <a:ext uri="{FF2B5EF4-FFF2-40B4-BE49-F238E27FC236}">
                  <a16:creationId xmlns:a16="http://schemas.microsoft.com/office/drawing/2014/main" id="{D9B8A6EE-AF14-4B4E-B3D9-0C94DE3295B1}"/>
                </a:ext>
              </a:extLst>
            </p:cNvPr>
            <p:cNvSpPr/>
            <p:nvPr/>
          </p:nvSpPr>
          <p:spPr>
            <a:xfrm rot="5400000">
              <a:off x="2849918" y="1835764"/>
              <a:ext cx="129540" cy="85725"/>
            </a:xfrm>
            <a:custGeom>
              <a:avLst/>
              <a:gdLst>
                <a:gd name="connsiteX0" fmla="*/ 20955 w 129540"/>
                <a:gd name="connsiteY0" fmla="*/ 85725 h 85725"/>
                <a:gd name="connsiteX1" fmla="*/ 0 w 129540"/>
                <a:gd name="connsiteY1" fmla="*/ 64770 h 85725"/>
                <a:gd name="connsiteX2" fmla="*/ 64770 w 129540"/>
                <a:gd name="connsiteY2" fmla="*/ 0 h 85725"/>
                <a:gd name="connsiteX3" fmla="*/ 129540 w 129540"/>
                <a:gd name="connsiteY3" fmla="*/ 64770 h 85725"/>
                <a:gd name="connsiteX4" fmla="*/ 108585 w 129540"/>
                <a:gd name="connsiteY4" fmla="*/ 85725 h 85725"/>
                <a:gd name="connsiteX5" fmla="*/ 64770 w 129540"/>
                <a:gd name="connsiteY5" fmla="*/ 42148 h 85725"/>
                <a:gd name="connsiteX6" fmla="*/ 20955 w 129540"/>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 h="85725">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50000"/>
              </a:srgbClr>
            </a:solidFill>
            <a:ln w="238" cap="flat">
              <a:noFill/>
              <a:prstDash val="solid"/>
              <a:miter/>
            </a:ln>
          </p:spPr>
          <p:txBody>
            <a:bodyPr rtlCol="0" anchor="ctr"/>
            <a:lstStyle/>
            <a:p>
              <a:endParaRPr lang="en-RO"/>
            </a:p>
          </p:txBody>
        </p:sp>
        <p:sp>
          <p:nvSpPr>
            <p:cNvPr id="86" name="Graphic 77">
              <a:extLst>
                <a:ext uri="{FF2B5EF4-FFF2-40B4-BE49-F238E27FC236}">
                  <a16:creationId xmlns:a16="http://schemas.microsoft.com/office/drawing/2014/main" id="{566D16F5-C266-D94F-B47E-34856963B7EA}"/>
                </a:ext>
              </a:extLst>
            </p:cNvPr>
            <p:cNvSpPr/>
            <p:nvPr/>
          </p:nvSpPr>
          <p:spPr>
            <a:xfrm rot="5400000">
              <a:off x="2914449" y="1835764"/>
              <a:ext cx="129540" cy="85725"/>
            </a:xfrm>
            <a:custGeom>
              <a:avLst/>
              <a:gdLst>
                <a:gd name="connsiteX0" fmla="*/ 20955 w 129540"/>
                <a:gd name="connsiteY0" fmla="*/ 85725 h 85725"/>
                <a:gd name="connsiteX1" fmla="*/ 0 w 129540"/>
                <a:gd name="connsiteY1" fmla="*/ 64770 h 85725"/>
                <a:gd name="connsiteX2" fmla="*/ 64770 w 129540"/>
                <a:gd name="connsiteY2" fmla="*/ 0 h 85725"/>
                <a:gd name="connsiteX3" fmla="*/ 129540 w 129540"/>
                <a:gd name="connsiteY3" fmla="*/ 64770 h 85725"/>
                <a:gd name="connsiteX4" fmla="*/ 108585 w 129540"/>
                <a:gd name="connsiteY4" fmla="*/ 85725 h 85725"/>
                <a:gd name="connsiteX5" fmla="*/ 64770 w 129540"/>
                <a:gd name="connsiteY5" fmla="*/ 42148 h 85725"/>
                <a:gd name="connsiteX6" fmla="*/ 20955 w 129540"/>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 h="85725">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80000"/>
              </a:srgbClr>
            </a:solidFill>
            <a:ln w="238" cap="flat">
              <a:noFill/>
              <a:prstDash val="solid"/>
              <a:miter/>
            </a:ln>
          </p:spPr>
          <p:txBody>
            <a:bodyPr rtlCol="0" anchor="ctr"/>
            <a:lstStyle/>
            <a:p>
              <a:endParaRPr lang="en-RO"/>
            </a:p>
          </p:txBody>
        </p:sp>
      </p:grpSp>
      <p:grpSp>
        <p:nvGrpSpPr>
          <p:cNvPr id="87" name="Group 86">
            <a:extLst>
              <a:ext uri="{FF2B5EF4-FFF2-40B4-BE49-F238E27FC236}">
                <a16:creationId xmlns:a16="http://schemas.microsoft.com/office/drawing/2014/main" id="{C7D900B5-1D82-2B41-AC40-14A8C6D2A05E}"/>
              </a:ext>
            </a:extLst>
          </p:cNvPr>
          <p:cNvGrpSpPr/>
          <p:nvPr/>
        </p:nvGrpSpPr>
        <p:grpSpPr>
          <a:xfrm>
            <a:off x="2807294" y="3854027"/>
            <a:ext cx="214787" cy="129540"/>
            <a:chOff x="2807294" y="1813857"/>
            <a:chExt cx="214787" cy="129540"/>
          </a:xfrm>
        </p:grpSpPr>
        <p:sp>
          <p:nvSpPr>
            <p:cNvPr id="88" name="Graphic 77">
              <a:extLst>
                <a:ext uri="{FF2B5EF4-FFF2-40B4-BE49-F238E27FC236}">
                  <a16:creationId xmlns:a16="http://schemas.microsoft.com/office/drawing/2014/main" id="{08FA96AA-17E5-E743-A52D-834AF721BAC4}"/>
                </a:ext>
              </a:extLst>
            </p:cNvPr>
            <p:cNvSpPr/>
            <p:nvPr/>
          </p:nvSpPr>
          <p:spPr>
            <a:xfrm rot="5400000">
              <a:off x="2785387" y="1835764"/>
              <a:ext cx="129540" cy="85725"/>
            </a:xfrm>
            <a:custGeom>
              <a:avLst/>
              <a:gdLst>
                <a:gd name="connsiteX0" fmla="*/ 20955 w 129540"/>
                <a:gd name="connsiteY0" fmla="*/ 85725 h 85725"/>
                <a:gd name="connsiteX1" fmla="*/ 0 w 129540"/>
                <a:gd name="connsiteY1" fmla="*/ 64770 h 85725"/>
                <a:gd name="connsiteX2" fmla="*/ 64770 w 129540"/>
                <a:gd name="connsiteY2" fmla="*/ 0 h 85725"/>
                <a:gd name="connsiteX3" fmla="*/ 129540 w 129540"/>
                <a:gd name="connsiteY3" fmla="*/ 64770 h 85725"/>
                <a:gd name="connsiteX4" fmla="*/ 108585 w 129540"/>
                <a:gd name="connsiteY4" fmla="*/ 85725 h 85725"/>
                <a:gd name="connsiteX5" fmla="*/ 64770 w 129540"/>
                <a:gd name="connsiteY5" fmla="*/ 42148 h 85725"/>
                <a:gd name="connsiteX6" fmla="*/ 20955 w 129540"/>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 h="85725">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20000"/>
              </a:srgbClr>
            </a:solidFill>
            <a:ln w="238" cap="flat">
              <a:noFill/>
              <a:prstDash val="solid"/>
              <a:miter/>
            </a:ln>
          </p:spPr>
          <p:txBody>
            <a:bodyPr rtlCol="0" anchor="ctr"/>
            <a:lstStyle/>
            <a:p>
              <a:endParaRPr lang="en-RO"/>
            </a:p>
          </p:txBody>
        </p:sp>
        <p:sp>
          <p:nvSpPr>
            <p:cNvPr id="89" name="Graphic 77">
              <a:extLst>
                <a:ext uri="{FF2B5EF4-FFF2-40B4-BE49-F238E27FC236}">
                  <a16:creationId xmlns:a16="http://schemas.microsoft.com/office/drawing/2014/main" id="{06845C02-0E2E-6F46-B1E2-F08863029BB1}"/>
                </a:ext>
              </a:extLst>
            </p:cNvPr>
            <p:cNvSpPr/>
            <p:nvPr/>
          </p:nvSpPr>
          <p:spPr>
            <a:xfrm rot="5400000">
              <a:off x="2849918" y="1835764"/>
              <a:ext cx="129540" cy="85725"/>
            </a:xfrm>
            <a:custGeom>
              <a:avLst/>
              <a:gdLst>
                <a:gd name="connsiteX0" fmla="*/ 20955 w 129540"/>
                <a:gd name="connsiteY0" fmla="*/ 85725 h 85725"/>
                <a:gd name="connsiteX1" fmla="*/ 0 w 129540"/>
                <a:gd name="connsiteY1" fmla="*/ 64770 h 85725"/>
                <a:gd name="connsiteX2" fmla="*/ 64770 w 129540"/>
                <a:gd name="connsiteY2" fmla="*/ 0 h 85725"/>
                <a:gd name="connsiteX3" fmla="*/ 129540 w 129540"/>
                <a:gd name="connsiteY3" fmla="*/ 64770 h 85725"/>
                <a:gd name="connsiteX4" fmla="*/ 108585 w 129540"/>
                <a:gd name="connsiteY4" fmla="*/ 85725 h 85725"/>
                <a:gd name="connsiteX5" fmla="*/ 64770 w 129540"/>
                <a:gd name="connsiteY5" fmla="*/ 42148 h 85725"/>
                <a:gd name="connsiteX6" fmla="*/ 20955 w 129540"/>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 h="85725">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50000"/>
              </a:srgbClr>
            </a:solidFill>
            <a:ln w="238" cap="flat">
              <a:noFill/>
              <a:prstDash val="solid"/>
              <a:miter/>
            </a:ln>
          </p:spPr>
          <p:txBody>
            <a:bodyPr rtlCol="0" anchor="ctr"/>
            <a:lstStyle/>
            <a:p>
              <a:endParaRPr lang="en-RO"/>
            </a:p>
          </p:txBody>
        </p:sp>
        <p:sp>
          <p:nvSpPr>
            <p:cNvPr id="90" name="Graphic 77">
              <a:extLst>
                <a:ext uri="{FF2B5EF4-FFF2-40B4-BE49-F238E27FC236}">
                  <a16:creationId xmlns:a16="http://schemas.microsoft.com/office/drawing/2014/main" id="{17FB7E4F-3036-A742-B2BB-A830443001ED}"/>
                </a:ext>
              </a:extLst>
            </p:cNvPr>
            <p:cNvSpPr/>
            <p:nvPr/>
          </p:nvSpPr>
          <p:spPr>
            <a:xfrm rot="5400000">
              <a:off x="2914449" y="1835764"/>
              <a:ext cx="129540" cy="85725"/>
            </a:xfrm>
            <a:custGeom>
              <a:avLst/>
              <a:gdLst>
                <a:gd name="connsiteX0" fmla="*/ 20955 w 129540"/>
                <a:gd name="connsiteY0" fmla="*/ 85725 h 85725"/>
                <a:gd name="connsiteX1" fmla="*/ 0 w 129540"/>
                <a:gd name="connsiteY1" fmla="*/ 64770 h 85725"/>
                <a:gd name="connsiteX2" fmla="*/ 64770 w 129540"/>
                <a:gd name="connsiteY2" fmla="*/ 0 h 85725"/>
                <a:gd name="connsiteX3" fmla="*/ 129540 w 129540"/>
                <a:gd name="connsiteY3" fmla="*/ 64770 h 85725"/>
                <a:gd name="connsiteX4" fmla="*/ 108585 w 129540"/>
                <a:gd name="connsiteY4" fmla="*/ 85725 h 85725"/>
                <a:gd name="connsiteX5" fmla="*/ 64770 w 129540"/>
                <a:gd name="connsiteY5" fmla="*/ 42148 h 85725"/>
                <a:gd name="connsiteX6" fmla="*/ 20955 w 129540"/>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 h="85725">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80000"/>
              </a:srgbClr>
            </a:solidFill>
            <a:ln w="238" cap="flat">
              <a:noFill/>
              <a:prstDash val="solid"/>
              <a:miter/>
            </a:ln>
          </p:spPr>
          <p:txBody>
            <a:bodyPr rtlCol="0" anchor="ctr"/>
            <a:lstStyle/>
            <a:p>
              <a:endParaRPr lang="en-RO"/>
            </a:p>
          </p:txBody>
        </p:sp>
      </p:grpSp>
      <p:grpSp>
        <p:nvGrpSpPr>
          <p:cNvPr id="91" name="Group 90">
            <a:extLst>
              <a:ext uri="{FF2B5EF4-FFF2-40B4-BE49-F238E27FC236}">
                <a16:creationId xmlns:a16="http://schemas.microsoft.com/office/drawing/2014/main" id="{1644B60C-F8E6-D24C-8F14-44D67E5065F4}"/>
              </a:ext>
            </a:extLst>
          </p:cNvPr>
          <p:cNvGrpSpPr/>
          <p:nvPr/>
        </p:nvGrpSpPr>
        <p:grpSpPr>
          <a:xfrm>
            <a:off x="2807294" y="4869504"/>
            <a:ext cx="214787" cy="129540"/>
            <a:chOff x="2807294" y="1813857"/>
            <a:chExt cx="214787" cy="129540"/>
          </a:xfrm>
        </p:grpSpPr>
        <p:sp>
          <p:nvSpPr>
            <p:cNvPr id="92" name="Graphic 77">
              <a:extLst>
                <a:ext uri="{FF2B5EF4-FFF2-40B4-BE49-F238E27FC236}">
                  <a16:creationId xmlns:a16="http://schemas.microsoft.com/office/drawing/2014/main" id="{F5045977-80C8-B846-AF9F-CF8062F6E53B}"/>
                </a:ext>
              </a:extLst>
            </p:cNvPr>
            <p:cNvSpPr/>
            <p:nvPr/>
          </p:nvSpPr>
          <p:spPr>
            <a:xfrm rot="5400000">
              <a:off x="2785387" y="1835764"/>
              <a:ext cx="129540" cy="85725"/>
            </a:xfrm>
            <a:custGeom>
              <a:avLst/>
              <a:gdLst>
                <a:gd name="connsiteX0" fmla="*/ 20955 w 129540"/>
                <a:gd name="connsiteY0" fmla="*/ 85725 h 85725"/>
                <a:gd name="connsiteX1" fmla="*/ 0 w 129540"/>
                <a:gd name="connsiteY1" fmla="*/ 64770 h 85725"/>
                <a:gd name="connsiteX2" fmla="*/ 64770 w 129540"/>
                <a:gd name="connsiteY2" fmla="*/ 0 h 85725"/>
                <a:gd name="connsiteX3" fmla="*/ 129540 w 129540"/>
                <a:gd name="connsiteY3" fmla="*/ 64770 h 85725"/>
                <a:gd name="connsiteX4" fmla="*/ 108585 w 129540"/>
                <a:gd name="connsiteY4" fmla="*/ 85725 h 85725"/>
                <a:gd name="connsiteX5" fmla="*/ 64770 w 129540"/>
                <a:gd name="connsiteY5" fmla="*/ 42148 h 85725"/>
                <a:gd name="connsiteX6" fmla="*/ 20955 w 129540"/>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 h="85725">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20000"/>
              </a:srgbClr>
            </a:solidFill>
            <a:ln w="238" cap="flat">
              <a:noFill/>
              <a:prstDash val="solid"/>
              <a:miter/>
            </a:ln>
          </p:spPr>
          <p:txBody>
            <a:bodyPr rtlCol="0" anchor="ctr"/>
            <a:lstStyle/>
            <a:p>
              <a:endParaRPr lang="en-RO"/>
            </a:p>
          </p:txBody>
        </p:sp>
        <p:sp>
          <p:nvSpPr>
            <p:cNvPr id="93" name="Graphic 77">
              <a:extLst>
                <a:ext uri="{FF2B5EF4-FFF2-40B4-BE49-F238E27FC236}">
                  <a16:creationId xmlns:a16="http://schemas.microsoft.com/office/drawing/2014/main" id="{0D8E6D43-9E56-EB48-B400-3C553679B78C}"/>
                </a:ext>
              </a:extLst>
            </p:cNvPr>
            <p:cNvSpPr/>
            <p:nvPr/>
          </p:nvSpPr>
          <p:spPr>
            <a:xfrm rot="5400000">
              <a:off x="2849918" y="1835764"/>
              <a:ext cx="129540" cy="85725"/>
            </a:xfrm>
            <a:custGeom>
              <a:avLst/>
              <a:gdLst>
                <a:gd name="connsiteX0" fmla="*/ 20955 w 129540"/>
                <a:gd name="connsiteY0" fmla="*/ 85725 h 85725"/>
                <a:gd name="connsiteX1" fmla="*/ 0 w 129540"/>
                <a:gd name="connsiteY1" fmla="*/ 64770 h 85725"/>
                <a:gd name="connsiteX2" fmla="*/ 64770 w 129540"/>
                <a:gd name="connsiteY2" fmla="*/ 0 h 85725"/>
                <a:gd name="connsiteX3" fmla="*/ 129540 w 129540"/>
                <a:gd name="connsiteY3" fmla="*/ 64770 h 85725"/>
                <a:gd name="connsiteX4" fmla="*/ 108585 w 129540"/>
                <a:gd name="connsiteY4" fmla="*/ 85725 h 85725"/>
                <a:gd name="connsiteX5" fmla="*/ 64770 w 129540"/>
                <a:gd name="connsiteY5" fmla="*/ 42148 h 85725"/>
                <a:gd name="connsiteX6" fmla="*/ 20955 w 129540"/>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 h="85725">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50000"/>
              </a:srgbClr>
            </a:solidFill>
            <a:ln w="238" cap="flat">
              <a:noFill/>
              <a:prstDash val="solid"/>
              <a:miter/>
            </a:ln>
          </p:spPr>
          <p:txBody>
            <a:bodyPr rtlCol="0" anchor="ctr"/>
            <a:lstStyle/>
            <a:p>
              <a:endParaRPr lang="en-RO"/>
            </a:p>
          </p:txBody>
        </p:sp>
        <p:sp>
          <p:nvSpPr>
            <p:cNvPr id="94" name="Graphic 77">
              <a:extLst>
                <a:ext uri="{FF2B5EF4-FFF2-40B4-BE49-F238E27FC236}">
                  <a16:creationId xmlns:a16="http://schemas.microsoft.com/office/drawing/2014/main" id="{4E96EE6D-708D-BA48-8100-5859A4B5DFE3}"/>
                </a:ext>
              </a:extLst>
            </p:cNvPr>
            <p:cNvSpPr/>
            <p:nvPr/>
          </p:nvSpPr>
          <p:spPr>
            <a:xfrm rot="5400000">
              <a:off x="2914449" y="1835764"/>
              <a:ext cx="129540" cy="85725"/>
            </a:xfrm>
            <a:custGeom>
              <a:avLst/>
              <a:gdLst>
                <a:gd name="connsiteX0" fmla="*/ 20955 w 129540"/>
                <a:gd name="connsiteY0" fmla="*/ 85725 h 85725"/>
                <a:gd name="connsiteX1" fmla="*/ 0 w 129540"/>
                <a:gd name="connsiteY1" fmla="*/ 64770 h 85725"/>
                <a:gd name="connsiteX2" fmla="*/ 64770 w 129540"/>
                <a:gd name="connsiteY2" fmla="*/ 0 h 85725"/>
                <a:gd name="connsiteX3" fmla="*/ 129540 w 129540"/>
                <a:gd name="connsiteY3" fmla="*/ 64770 h 85725"/>
                <a:gd name="connsiteX4" fmla="*/ 108585 w 129540"/>
                <a:gd name="connsiteY4" fmla="*/ 85725 h 85725"/>
                <a:gd name="connsiteX5" fmla="*/ 64770 w 129540"/>
                <a:gd name="connsiteY5" fmla="*/ 42148 h 85725"/>
                <a:gd name="connsiteX6" fmla="*/ 20955 w 129540"/>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 h="85725">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80000"/>
              </a:srgbClr>
            </a:solidFill>
            <a:ln w="238" cap="flat">
              <a:noFill/>
              <a:prstDash val="solid"/>
              <a:miter/>
            </a:ln>
          </p:spPr>
          <p:txBody>
            <a:bodyPr rtlCol="0" anchor="ctr"/>
            <a:lstStyle/>
            <a:p>
              <a:endParaRPr lang="en-RO"/>
            </a:p>
          </p:txBody>
        </p:sp>
      </p:grpSp>
      <p:grpSp>
        <p:nvGrpSpPr>
          <p:cNvPr id="95" name="Group 94">
            <a:extLst>
              <a:ext uri="{FF2B5EF4-FFF2-40B4-BE49-F238E27FC236}">
                <a16:creationId xmlns:a16="http://schemas.microsoft.com/office/drawing/2014/main" id="{98A4B002-4B11-B44E-95AE-2B652BDA3C72}"/>
              </a:ext>
            </a:extLst>
          </p:cNvPr>
          <p:cNvGrpSpPr/>
          <p:nvPr/>
        </p:nvGrpSpPr>
        <p:grpSpPr>
          <a:xfrm>
            <a:off x="2807294" y="5884980"/>
            <a:ext cx="214787" cy="129540"/>
            <a:chOff x="2807294" y="1813857"/>
            <a:chExt cx="214787" cy="129540"/>
          </a:xfrm>
        </p:grpSpPr>
        <p:sp>
          <p:nvSpPr>
            <p:cNvPr id="96" name="Graphic 77">
              <a:extLst>
                <a:ext uri="{FF2B5EF4-FFF2-40B4-BE49-F238E27FC236}">
                  <a16:creationId xmlns:a16="http://schemas.microsoft.com/office/drawing/2014/main" id="{E8C3BB5F-C4EE-3444-818F-3A5BAB70F531}"/>
                </a:ext>
              </a:extLst>
            </p:cNvPr>
            <p:cNvSpPr/>
            <p:nvPr/>
          </p:nvSpPr>
          <p:spPr>
            <a:xfrm rot="5400000">
              <a:off x="2785387" y="1835764"/>
              <a:ext cx="129540" cy="85725"/>
            </a:xfrm>
            <a:custGeom>
              <a:avLst/>
              <a:gdLst>
                <a:gd name="connsiteX0" fmla="*/ 20955 w 129540"/>
                <a:gd name="connsiteY0" fmla="*/ 85725 h 85725"/>
                <a:gd name="connsiteX1" fmla="*/ 0 w 129540"/>
                <a:gd name="connsiteY1" fmla="*/ 64770 h 85725"/>
                <a:gd name="connsiteX2" fmla="*/ 64770 w 129540"/>
                <a:gd name="connsiteY2" fmla="*/ 0 h 85725"/>
                <a:gd name="connsiteX3" fmla="*/ 129540 w 129540"/>
                <a:gd name="connsiteY3" fmla="*/ 64770 h 85725"/>
                <a:gd name="connsiteX4" fmla="*/ 108585 w 129540"/>
                <a:gd name="connsiteY4" fmla="*/ 85725 h 85725"/>
                <a:gd name="connsiteX5" fmla="*/ 64770 w 129540"/>
                <a:gd name="connsiteY5" fmla="*/ 42148 h 85725"/>
                <a:gd name="connsiteX6" fmla="*/ 20955 w 129540"/>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 h="85725">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20000"/>
              </a:srgbClr>
            </a:solidFill>
            <a:ln w="238" cap="flat">
              <a:noFill/>
              <a:prstDash val="solid"/>
              <a:miter/>
            </a:ln>
          </p:spPr>
          <p:txBody>
            <a:bodyPr rtlCol="0" anchor="ctr"/>
            <a:lstStyle/>
            <a:p>
              <a:endParaRPr lang="en-RO"/>
            </a:p>
          </p:txBody>
        </p:sp>
        <p:sp>
          <p:nvSpPr>
            <p:cNvPr id="97" name="Graphic 77">
              <a:extLst>
                <a:ext uri="{FF2B5EF4-FFF2-40B4-BE49-F238E27FC236}">
                  <a16:creationId xmlns:a16="http://schemas.microsoft.com/office/drawing/2014/main" id="{B2E3B1B2-6F2C-EB44-9351-C8F64862D1BB}"/>
                </a:ext>
              </a:extLst>
            </p:cNvPr>
            <p:cNvSpPr/>
            <p:nvPr/>
          </p:nvSpPr>
          <p:spPr>
            <a:xfrm rot="5400000">
              <a:off x="2849918" y="1835764"/>
              <a:ext cx="129540" cy="85725"/>
            </a:xfrm>
            <a:custGeom>
              <a:avLst/>
              <a:gdLst>
                <a:gd name="connsiteX0" fmla="*/ 20955 w 129540"/>
                <a:gd name="connsiteY0" fmla="*/ 85725 h 85725"/>
                <a:gd name="connsiteX1" fmla="*/ 0 w 129540"/>
                <a:gd name="connsiteY1" fmla="*/ 64770 h 85725"/>
                <a:gd name="connsiteX2" fmla="*/ 64770 w 129540"/>
                <a:gd name="connsiteY2" fmla="*/ 0 h 85725"/>
                <a:gd name="connsiteX3" fmla="*/ 129540 w 129540"/>
                <a:gd name="connsiteY3" fmla="*/ 64770 h 85725"/>
                <a:gd name="connsiteX4" fmla="*/ 108585 w 129540"/>
                <a:gd name="connsiteY4" fmla="*/ 85725 h 85725"/>
                <a:gd name="connsiteX5" fmla="*/ 64770 w 129540"/>
                <a:gd name="connsiteY5" fmla="*/ 42148 h 85725"/>
                <a:gd name="connsiteX6" fmla="*/ 20955 w 129540"/>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 h="85725">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50000"/>
              </a:srgbClr>
            </a:solidFill>
            <a:ln w="238" cap="flat">
              <a:noFill/>
              <a:prstDash val="solid"/>
              <a:miter/>
            </a:ln>
          </p:spPr>
          <p:txBody>
            <a:bodyPr rtlCol="0" anchor="ctr"/>
            <a:lstStyle/>
            <a:p>
              <a:endParaRPr lang="en-RO"/>
            </a:p>
          </p:txBody>
        </p:sp>
        <p:sp>
          <p:nvSpPr>
            <p:cNvPr id="98" name="Graphic 77">
              <a:extLst>
                <a:ext uri="{FF2B5EF4-FFF2-40B4-BE49-F238E27FC236}">
                  <a16:creationId xmlns:a16="http://schemas.microsoft.com/office/drawing/2014/main" id="{5AEDBC0B-C32E-2141-98E4-8B0FBE73D1FC}"/>
                </a:ext>
              </a:extLst>
            </p:cNvPr>
            <p:cNvSpPr/>
            <p:nvPr/>
          </p:nvSpPr>
          <p:spPr>
            <a:xfrm rot="5400000">
              <a:off x="2914449" y="1835764"/>
              <a:ext cx="129540" cy="85725"/>
            </a:xfrm>
            <a:custGeom>
              <a:avLst/>
              <a:gdLst>
                <a:gd name="connsiteX0" fmla="*/ 20955 w 129540"/>
                <a:gd name="connsiteY0" fmla="*/ 85725 h 85725"/>
                <a:gd name="connsiteX1" fmla="*/ 0 w 129540"/>
                <a:gd name="connsiteY1" fmla="*/ 64770 h 85725"/>
                <a:gd name="connsiteX2" fmla="*/ 64770 w 129540"/>
                <a:gd name="connsiteY2" fmla="*/ 0 h 85725"/>
                <a:gd name="connsiteX3" fmla="*/ 129540 w 129540"/>
                <a:gd name="connsiteY3" fmla="*/ 64770 h 85725"/>
                <a:gd name="connsiteX4" fmla="*/ 108585 w 129540"/>
                <a:gd name="connsiteY4" fmla="*/ 85725 h 85725"/>
                <a:gd name="connsiteX5" fmla="*/ 64770 w 129540"/>
                <a:gd name="connsiteY5" fmla="*/ 42148 h 85725"/>
                <a:gd name="connsiteX6" fmla="*/ 20955 w 129540"/>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 h="85725">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80000"/>
              </a:srgbClr>
            </a:solidFill>
            <a:ln w="238" cap="flat">
              <a:noFill/>
              <a:prstDash val="solid"/>
              <a:miter/>
            </a:ln>
          </p:spPr>
          <p:txBody>
            <a:bodyPr rtlCol="0" anchor="ctr"/>
            <a:lstStyle/>
            <a:p>
              <a:endParaRPr lang="en-RO"/>
            </a:p>
          </p:txBody>
        </p:sp>
      </p:grpSp>
      <p:grpSp>
        <p:nvGrpSpPr>
          <p:cNvPr id="99" name="Group 98">
            <a:extLst>
              <a:ext uri="{FF2B5EF4-FFF2-40B4-BE49-F238E27FC236}">
                <a16:creationId xmlns:a16="http://schemas.microsoft.com/office/drawing/2014/main" id="{9E835D81-EE43-F54C-83BD-02F9356F0BB3}"/>
              </a:ext>
            </a:extLst>
          </p:cNvPr>
          <p:cNvGrpSpPr/>
          <p:nvPr/>
        </p:nvGrpSpPr>
        <p:grpSpPr>
          <a:xfrm>
            <a:off x="7017344" y="1823073"/>
            <a:ext cx="214787" cy="129540"/>
            <a:chOff x="2807294" y="1813857"/>
            <a:chExt cx="214787" cy="129540"/>
          </a:xfrm>
        </p:grpSpPr>
        <p:sp>
          <p:nvSpPr>
            <p:cNvPr id="100" name="Graphic 77">
              <a:extLst>
                <a:ext uri="{FF2B5EF4-FFF2-40B4-BE49-F238E27FC236}">
                  <a16:creationId xmlns:a16="http://schemas.microsoft.com/office/drawing/2014/main" id="{4BD8064B-E40C-3045-BA7B-55D92655B629}"/>
                </a:ext>
              </a:extLst>
            </p:cNvPr>
            <p:cNvSpPr/>
            <p:nvPr/>
          </p:nvSpPr>
          <p:spPr>
            <a:xfrm rot="5400000">
              <a:off x="2785387" y="1835764"/>
              <a:ext cx="129540" cy="85725"/>
            </a:xfrm>
            <a:custGeom>
              <a:avLst/>
              <a:gdLst>
                <a:gd name="connsiteX0" fmla="*/ 20955 w 129540"/>
                <a:gd name="connsiteY0" fmla="*/ 85725 h 85725"/>
                <a:gd name="connsiteX1" fmla="*/ 0 w 129540"/>
                <a:gd name="connsiteY1" fmla="*/ 64770 h 85725"/>
                <a:gd name="connsiteX2" fmla="*/ 64770 w 129540"/>
                <a:gd name="connsiteY2" fmla="*/ 0 h 85725"/>
                <a:gd name="connsiteX3" fmla="*/ 129540 w 129540"/>
                <a:gd name="connsiteY3" fmla="*/ 64770 h 85725"/>
                <a:gd name="connsiteX4" fmla="*/ 108585 w 129540"/>
                <a:gd name="connsiteY4" fmla="*/ 85725 h 85725"/>
                <a:gd name="connsiteX5" fmla="*/ 64770 w 129540"/>
                <a:gd name="connsiteY5" fmla="*/ 42148 h 85725"/>
                <a:gd name="connsiteX6" fmla="*/ 20955 w 129540"/>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 h="85725">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20000"/>
              </a:srgbClr>
            </a:solidFill>
            <a:ln w="238" cap="flat">
              <a:noFill/>
              <a:prstDash val="solid"/>
              <a:miter/>
            </a:ln>
          </p:spPr>
          <p:txBody>
            <a:bodyPr rtlCol="0" anchor="ctr"/>
            <a:lstStyle/>
            <a:p>
              <a:endParaRPr lang="en-RO"/>
            </a:p>
          </p:txBody>
        </p:sp>
        <p:sp>
          <p:nvSpPr>
            <p:cNvPr id="101" name="Graphic 77">
              <a:extLst>
                <a:ext uri="{FF2B5EF4-FFF2-40B4-BE49-F238E27FC236}">
                  <a16:creationId xmlns:a16="http://schemas.microsoft.com/office/drawing/2014/main" id="{1C16BE6F-7E7E-E54A-A3DA-FC1A98075ADA}"/>
                </a:ext>
              </a:extLst>
            </p:cNvPr>
            <p:cNvSpPr/>
            <p:nvPr/>
          </p:nvSpPr>
          <p:spPr>
            <a:xfrm rot="5400000">
              <a:off x="2849918" y="1835764"/>
              <a:ext cx="129540" cy="85725"/>
            </a:xfrm>
            <a:custGeom>
              <a:avLst/>
              <a:gdLst>
                <a:gd name="connsiteX0" fmla="*/ 20955 w 129540"/>
                <a:gd name="connsiteY0" fmla="*/ 85725 h 85725"/>
                <a:gd name="connsiteX1" fmla="*/ 0 w 129540"/>
                <a:gd name="connsiteY1" fmla="*/ 64770 h 85725"/>
                <a:gd name="connsiteX2" fmla="*/ 64770 w 129540"/>
                <a:gd name="connsiteY2" fmla="*/ 0 h 85725"/>
                <a:gd name="connsiteX3" fmla="*/ 129540 w 129540"/>
                <a:gd name="connsiteY3" fmla="*/ 64770 h 85725"/>
                <a:gd name="connsiteX4" fmla="*/ 108585 w 129540"/>
                <a:gd name="connsiteY4" fmla="*/ 85725 h 85725"/>
                <a:gd name="connsiteX5" fmla="*/ 64770 w 129540"/>
                <a:gd name="connsiteY5" fmla="*/ 42148 h 85725"/>
                <a:gd name="connsiteX6" fmla="*/ 20955 w 129540"/>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 h="85725">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50000"/>
              </a:srgbClr>
            </a:solidFill>
            <a:ln w="238" cap="flat">
              <a:noFill/>
              <a:prstDash val="solid"/>
              <a:miter/>
            </a:ln>
          </p:spPr>
          <p:txBody>
            <a:bodyPr rtlCol="0" anchor="ctr"/>
            <a:lstStyle/>
            <a:p>
              <a:endParaRPr lang="en-RO"/>
            </a:p>
          </p:txBody>
        </p:sp>
        <p:sp>
          <p:nvSpPr>
            <p:cNvPr id="102" name="Graphic 77">
              <a:extLst>
                <a:ext uri="{FF2B5EF4-FFF2-40B4-BE49-F238E27FC236}">
                  <a16:creationId xmlns:a16="http://schemas.microsoft.com/office/drawing/2014/main" id="{4AC5A3C5-AE39-CB48-A956-3DECCCD29245}"/>
                </a:ext>
              </a:extLst>
            </p:cNvPr>
            <p:cNvSpPr/>
            <p:nvPr/>
          </p:nvSpPr>
          <p:spPr>
            <a:xfrm rot="5400000">
              <a:off x="2914449" y="1835764"/>
              <a:ext cx="129540" cy="85725"/>
            </a:xfrm>
            <a:custGeom>
              <a:avLst/>
              <a:gdLst>
                <a:gd name="connsiteX0" fmla="*/ 20955 w 129540"/>
                <a:gd name="connsiteY0" fmla="*/ 85725 h 85725"/>
                <a:gd name="connsiteX1" fmla="*/ 0 w 129540"/>
                <a:gd name="connsiteY1" fmla="*/ 64770 h 85725"/>
                <a:gd name="connsiteX2" fmla="*/ 64770 w 129540"/>
                <a:gd name="connsiteY2" fmla="*/ 0 h 85725"/>
                <a:gd name="connsiteX3" fmla="*/ 129540 w 129540"/>
                <a:gd name="connsiteY3" fmla="*/ 64770 h 85725"/>
                <a:gd name="connsiteX4" fmla="*/ 108585 w 129540"/>
                <a:gd name="connsiteY4" fmla="*/ 85725 h 85725"/>
                <a:gd name="connsiteX5" fmla="*/ 64770 w 129540"/>
                <a:gd name="connsiteY5" fmla="*/ 42148 h 85725"/>
                <a:gd name="connsiteX6" fmla="*/ 20955 w 129540"/>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 h="85725">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80000"/>
              </a:srgbClr>
            </a:solidFill>
            <a:ln w="238" cap="flat">
              <a:noFill/>
              <a:prstDash val="solid"/>
              <a:miter/>
            </a:ln>
          </p:spPr>
          <p:txBody>
            <a:bodyPr rtlCol="0" anchor="ctr"/>
            <a:lstStyle/>
            <a:p>
              <a:endParaRPr lang="en-RO"/>
            </a:p>
          </p:txBody>
        </p:sp>
      </p:grpSp>
      <p:grpSp>
        <p:nvGrpSpPr>
          <p:cNvPr id="103" name="Group 102">
            <a:extLst>
              <a:ext uri="{FF2B5EF4-FFF2-40B4-BE49-F238E27FC236}">
                <a16:creationId xmlns:a16="http://schemas.microsoft.com/office/drawing/2014/main" id="{0FFC3A1A-950D-1842-8B85-6051F31590B7}"/>
              </a:ext>
            </a:extLst>
          </p:cNvPr>
          <p:cNvGrpSpPr/>
          <p:nvPr/>
        </p:nvGrpSpPr>
        <p:grpSpPr>
          <a:xfrm>
            <a:off x="7017344" y="2838550"/>
            <a:ext cx="214787" cy="129540"/>
            <a:chOff x="2807294" y="1813857"/>
            <a:chExt cx="214787" cy="129540"/>
          </a:xfrm>
        </p:grpSpPr>
        <p:sp>
          <p:nvSpPr>
            <p:cNvPr id="104" name="Graphic 77">
              <a:extLst>
                <a:ext uri="{FF2B5EF4-FFF2-40B4-BE49-F238E27FC236}">
                  <a16:creationId xmlns:a16="http://schemas.microsoft.com/office/drawing/2014/main" id="{66DEAED1-60E0-8F42-9788-35E8D45D1466}"/>
                </a:ext>
              </a:extLst>
            </p:cNvPr>
            <p:cNvSpPr/>
            <p:nvPr/>
          </p:nvSpPr>
          <p:spPr>
            <a:xfrm rot="5400000">
              <a:off x="2785387" y="1835764"/>
              <a:ext cx="129540" cy="85725"/>
            </a:xfrm>
            <a:custGeom>
              <a:avLst/>
              <a:gdLst>
                <a:gd name="connsiteX0" fmla="*/ 20955 w 129540"/>
                <a:gd name="connsiteY0" fmla="*/ 85725 h 85725"/>
                <a:gd name="connsiteX1" fmla="*/ 0 w 129540"/>
                <a:gd name="connsiteY1" fmla="*/ 64770 h 85725"/>
                <a:gd name="connsiteX2" fmla="*/ 64770 w 129540"/>
                <a:gd name="connsiteY2" fmla="*/ 0 h 85725"/>
                <a:gd name="connsiteX3" fmla="*/ 129540 w 129540"/>
                <a:gd name="connsiteY3" fmla="*/ 64770 h 85725"/>
                <a:gd name="connsiteX4" fmla="*/ 108585 w 129540"/>
                <a:gd name="connsiteY4" fmla="*/ 85725 h 85725"/>
                <a:gd name="connsiteX5" fmla="*/ 64770 w 129540"/>
                <a:gd name="connsiteY5" fmla="*/ 42148 h 85725"/>
                <a:gd name="connsiteX6" fmla="*/ 20955 w 129540"/>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 h="85725">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20000"/>
              </a:srgbClr>
            </a:solidFill>
            <a:ln w="238" cap="flat">
              <a:noFill/>
              <a:prstDash val="solid"/>
              <a:miter/>
            </a:ln>
          </p:spPr>
          <p:txBody>
            <a:bodyPr rtlCol="0" anchor="ctr"/>
            <a:lstStyle/>
            <a:p>
              <a:endParaRPr lang="en-RO"/>
            </a:p>
          </p:txBody>
        </p:sp>
        <p:sp>
          <p:nvSpPr>
            <p:cNvPr id="105" name="Graphic 77">
              <a:extLst>
                <a:ext uri="{FF2B5EF4-FFF2-40B4-BE49-F238E27FC236}">
                  <a16:creationId xmlns:a16="http://schemas.microsoft.com/office/drawing/2014/main" id="{B1F6A818-EA9D-C34B-B5F9-06592914B41E}"/>
                </a:ext>
              </a:extLst>
            </p:cNvPr>
            <p:cNvSpPr/>
            <p:nvPr/>
          </p:nvSpPr>
          <p:spPr>
            <a:xfrm rot="5400000">
              <a:off x="2849918" y="1835764"/>
              <a:ext cx="129540" cy="85725"/>
            </a:xfrm>
            <a:custGeom>
              <a:avLst/>
              <a:gdLst>
                <a:gd name="connsiteX0" fmla="*/ 20955 w 129540"/>
                <a:gd name="connsiteY0" fmla="*/ 85725 h 85725"/>
                <a:gd name="connsiteX1" fmla="*/ 0 w 129540"/>
                <a:gd name="connsiteY1" fmla="*/ 64770 h 85725"/>
                <a:gd name="connsiteX2" fmla="*/ 64770 w 129540"/>
                <a:gd name="connsiteY2" fmla="*/ 0 h 85725"/>
                <a:gd name="connsiteX3" fmla="*/ 129540 w 129540"/>
                <a:gd name="connsiteY3" fmla="*/ 64770 h 85725"/>
                <a:gd name="connsiteX4" fmla="*/ 108585 w 129540"/>
                <a:gd name="connsiteY4" fmla="*/ 85725 h 85725"/>
                <a:gd name="connsiteX5" fmla="*/ 64770 w 129540"/>
                <a:gd name="connsiteY5" fmla="*/ 42148 h 85725"/>
                <a:gd name="connsiteX6" fmla="*/ 20955 w 129540"/>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 h="85725">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50000"/>
              </a:srgbClr>
            </a:solidFill>
            <a:ln w="238" cap="flat">
              <a:noFill/>
              <a:prstDash val="solid"/>
              <a:miter/>
            </a:ln>
          </p:spPr>
          <p:txBody>
            <a:bodyPr rtlCol="0" anchor="ctr"/>
            <a:lstStyle/>
            <a:p>
              <a:endParaRPr lang="en-RO"/>
            </a:p>
          </p:txBody>
        </p:sp>
        <p:sp>
          <p:nvSpPr>
            <p:cNvPr id="106" name="Graphic 77">
              <a:extLst>
                <a:ext uri="{FF2B5EF4-FFF2-40B4-BE49-F238E27FC236}">
                  <a16:creationId xmlns:a16="http://schemas.microsoft.com/office/drawing/2014/main" id="{B82AEB00-999A-7341-839C-D2D7B1C4B790}"/>
                </a:ext>
              </a:extLst>
            </p:cNvPr>
            <p:cNvSpPr/>
            <p:nvPr/>
          </p:nvSpPr>
          <p:spPr>
            <a:xfrm rot="5400000">
              <a:off x="2914449" y="1835764"/>
              <a:ext cx="129540" cy="85725"/>
            </a:xfrm>
            <a:custGeom>
              <a:avLst/>
              <a:gdLst>
                <a:gd name="connsiteX0" fmla="*/ 20955 w 129540"/>
                <a:gd name="connsiteY0" fmla="*/ 85725 h 85725"/>
                <a:gd name="connsiteX1" fmla="*/ 0 w 129540"/>
                <a:gd name="connsiteY1" fmla="*/ 64770 h 85725"/>
                <a:gd name="connsiteX2" fmla="*/ 64770 w 129540"/>
                <a:gd name="connsiteY2" fmla="*/ 0 h 85725"/>
                <a:gd name="connsiteX3" fmla="*/ 129540 w 129540"/>
                <a:gd name="connsiteY3" fmla="*/ 64770 h 85725"/>
                <a:gd name="connsiteX4" fmla="*/ 108585 w 129540"/>
                <a:gd name="connsiteY4" fmla="*/ 85725 h 85725"/>
                <a:gd name="connsiteX5" fmla="*/ 64770 w 129540"/>
                <a:gd name="connsiteY5" fmla="*/ 42148 h 85725"/>
                <a:gd name="connsiteX6" fmla="*/ 20955 w 129540"/>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 h="85725">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80000"/>
              </a:srgbClr>
            </a:solidFill>
            <a:ln w="238" cap="flat">
              <a:noFill/>
              <a:prstDash val="solid"/>
              <a:miter/>
            </a:ln>
          </p:spPr>
          <p:txBody>
            <a:bodyPr rtlCol="0" anchor="ctr"/>
            <a:lstStyle/>
            <a:p>
              <a:endParaRPr lang="en-RO"/>
            </a:p>
          </p:txBody>
        </p:sp>
      </p:grpSp>
      <p:grpSp>
        <p:nvGrpSpPr>
          <p:cNvPr id="107" name="Group 106">
            <a:extLst>
              <a:ext uri="{FF2B5EF4-FFF2-40B4-BE49-F238E27FC236}">
                <a16:creationId xmlns:a16="http://schemas.microsoft.com/office/drawing/2014/main" id="{6E51707E-88D9-7340-A2B5-79A731C4C11A}"/>
              </a:ext>
            </a:extLst>
          </p:cNvPr>
          <p:cNvGrpSpPr/>
          <p:nvPr/>
        </p:nvGrpSpPr>
        <p:grpSpPr>
          <a:xfrm>
            <a:off x="7017344" y="3854027"/>
            <a:ext cx="214787" cy="129540"/>
            <a:chOff x="2807294" y="1813857"/>
            <a:chExt cx="214787" cy="129540"/>
          </a:xfrm>
        </p:grpSpPr>
        <p:sp>
          <p:nvSpPr>
            <p:cNvPr id="108" name="Graphic 77">
              <a:extLst>
                <a:ext uri="{FF2B5EF4-FFF2-40B4-BE49-F238E27FC236}">
                  <a16:creationId xmlns:a16="http://schemas.microsoft.com/office/drawing/2014/main" id="{C62BCF72-1A89-4D4E-80DA-D83AD0023C14}"/>
                </a:ext>
              </a:extLst>
            </p:cNvPr>
            <p:cNvSpPr/>
            <p:nvPr/>
          </p:nvSpPr>
          <p:spPr>
            <a:xfrm rot="5400000">
              <a:off x="2785387" y="1835764"/>
              <a:ext cx="129540" cy="85725"/>
            </a:xfrm>
            <a:custGeom>
              <a:avLst/>
              <a:gdLst>
                <a:gd name="connsiteX0" fmla="*/ 20955 w 129540"/>
                <a:gd name="connsiteY0" fmla="*/ 85725 h 85725"/>
                <a:gd name="connsiteX1" fmla="*/ 0 w 129540"/>
                <a:gd name="connsiteY1" fmla="*/ 64770 h 85725"/>
                <a:gd name="connsiteX2" fmla="*/ 64770 w 129540"/>
                <a:gd name="connsiteY2" fmla="*/ 0 h 85725"/>
                <a:gd name="connsiteX3" fmla="*/ 129540 w 129540"/>
                <a:gd name="connsiteY3" fmla="*/ 64770 h 85725"/>
                <a:gd name="connsiteX4" fmla="*/ 108585 w 129540"/>
                <a:gd name="connsiteY4" fmla="*/ 85725 h 85725"/>
                <a:gd name="connsiteX5" fmla="*/ 64770 w 129540"/>
                <a:gd name="connsiteY5" fmla="*/ 42148 h 85725"/>
                <a:gd name="connsiteX6" fmla="*/ 20955 w 129540"/>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 h="85725">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20000"/>
              </a:srgbClr>
            </a:solidFill>
            <a:ln w="238" cap="flat">
              <a:noFill/>
              <a:prstDash val="solid"/>
              <a:miter/>
            </a:ln>
          </p:spPr>
          <p:txBody>
            <a:bodyPr rtlCol="0" anchor="ctr"/>
            <a:lstStyle/>
            <a:p>
              <a:endParaRPr lang="en-RO"/>
            </a:p>
          </p:txBody>
        </p:sp>
        <p:sp>
          <p:nvSpPr>
            <p:cNvPr id="109" name="Graphic 77">
              <a:extLst>
                <a:ext uri="{FF2B5EF4-FFF2-40B4-BE49-F238E27FC236}">
                  <a16:creationId xmlns:a16="http://schemas.microsoft.com/office/drawing/2014/main" id="{062DC70B-5FEF-1D4A-A3C0-5DA2EACB34CF}"/>
                </a:ext>
              </a:extLst>
            </p:cNvPr>
            <p:cNvSpPr/>
            <p:nvPr/>
          </p:nvSpPr>
          <p:spPr>
            <a:xfrm rot="5400000">
              <a:off x="2849918" y="1835764"/>
              <a:ext cx="129540" cy="85725"/>
            </a:xfrm>
            <a:custGeom>
              <a:avLst/>
              <a:gdLst>
                <a:gd name="connsiteX0" fmla="*/ 20955 w 129540"/>
                <a:gd name="connsiteY0" fmla="*/ 85725 h 85725"/>
                <a:gd name="connsiteX1" fmla="*/ 0 w 129540"/>
                <a:gd name="connsiteY1" fmla="*/ 64770 h 85725"/>
                <a:gd name="connsiteX2" fmla="*/ 64770 w 129540"/>
                <a:gd name="connsiteY2" fmla="*/ 0 h 85725"/>
                <a:gd name="connsiteX3" fmla="*/ 129540 w 129540"/>
                <a:gd name="connsiteY3" fmla="*/ 64770 h 85725"/>
                <a:gd name="connsiteX4" fmla="*/ 108585 w 129540"/>
                <a:gd name="connsiteY4" fmla="*/ 85725 h 85725"/>
                <a:gd name="connsiteX5" fmla="*/ 64770 w 129540"/>
                <a:gd name="connsiteY5" fmla="*/ 42148 h 85725"/>
                <a:gd name="connsiteX6" fmla="*/ 20955 w 129540"/>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 h="85725">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50000"/>
              </a:srgbClr>
            </a:solidFill>
            <a:ln w="238" cap="flat">
              <a:noFill/>
              <a:prstDash val="solid"/>
              <a:miter/>
            </a:ln>
          </p:spPr>
          <p:txBody>
            <a:bodyPr rtlCol="0" anchor="ctr"/>
            <a:lstStyle/>
            <a:p>
              <a:endParaRPr lang="en-RO"/>
            </a:p>
          </p:txBody>
        </p:sp>
        <p:sp>
          <p:nvSpPr>
            <p:cNvPr id="110" name="Graphic 77">
              <a:extLst>
                <a:ext uri="{FF2B5EF4-FFF2-40B4-BE49-F238E27FC236}">
                  <a16:creationId xmlns:a16="http://schemas.microsoft.com/office/drawing/2014/main" id="{51CACC6C-D7DC-324A-924A-0392AF0E94CC}"/>
                </a:ext>
              </a:extLst>
            </p:cNvPr>
            <p:cNvSpPr/>
            <p:nvPr/>
          </p:nvSpPr>
          <p:spPr>
            <a:xfrm rot="5400000">
              <a:off x="2914449" y="1835764"/>
              <a:ext cx="129540" cy="85725"/>
            </a:xfrm>
            <a:custGeom>
              <a:avLst/>
              <a:gdLst>
                <a:gd name="connsiteX0" fmla="*/ 20955 w 129540"/>
                <a:gd name="connsiteY0" fmla="*/ 85725 h 85725"/>
                <a:gd name="connsiteX1" fmla="*/ 0 w 129540"/>
                <a:gd name="connsiteY1" fmla="*/ 64770 h 85725"/>
                <a:gd name="connsiteX2" fmla="*/ 64770 w 129540"/>
                <a:gd name="connsiteY2" fmla="*/ 0 h 85725"/>
                <a:gd name="connsiteX3" fmla="*/ 129540 w 129540"/>
                <a:gd name="connsiteY3" fmla="*/ 64770 h 85725"/>
                <a:gd name="connsiteX4" fmla="*/ 108585 w 129540"/>
                <a:gd name="connsiteY4" fmla="*/ 85725 h 85725"/>
                <a:gd name="connsiteX5" fmla="*/ 64770 w 129540"/>
                <a:gd name="connsiteY5" fmla="*/ 42148 h 85725"/>
                <a:gd name="connsiteX6" fmla="*/ 20955 w 129540"/>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 h="85725">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80000"/>
              </a:srgbClr>
            </a:solidFill>
            <a:ln w="238" cap="flat">
              <a:noFill/>
              <a:prstDash val="solid"/>
              <a:miter/>
            </a:ln>
          </p:spPr>
          <p:txBody>
            <a:bodyPr rtlCol="0" anchor="ctr"/>
            <a:lstStyle/>
            <a:p>
              <a:endParaRPr lang="en-RO"/>
            </a:p>
          </p:txBody>
        </p:sp>
      </p:grpSp>
      <p:grpSp>
        <p:nvGrpSpPr>
          <p:cNvPr id="111" name="Group 110">
            <a:extLst>
              <a:ext uri="{FF2B5EF4-FFF2-40B4-BE49-F238E27FC236}">
                <a16:creationId xmlns:a16="http://schemas.microsoft.com/office/drawing/2014/main" id="{CAB12D47-7BCF-B449-B99D-CFB51A36E753}"/>
              </a:ext>
            </a:extLst>
          </p:cNvPr>
          <p:cNvGrpSpPr/>
          <p:nvPr/>
        </p:nvGrpSpPr>
        <p:grpSpPr>
          <a:xfrm>
            <a:off x="7017344" y="4869504"/>
            <a:ext cx="214787" cy="129540"/>
            <a:chOff x="2807294" y="1813857"/>
            <a:chExt cx="214787" cy="129540"/>
          </a:xfrm>
        </p:grpSpPr>
        <p:sp>
          <p:nvSpPr>
            <p:cNvPr id="112" name="Graphic 77">
              <a:extLst>
                <a:ext uri="{FF2B5EF4-FFF2-40B4-BE49-F238E27FC236}">
                  <a16:creationId xmlns:a16="http://schemas.microsoft.com/office/drawing/2014/main" id="{4B8BCE31-C55A-B643-8384-248686548EBE}"/>
                </a:ext>
              </a:extLst>
            </p:cNvPr>
            <p:cNvSpPr/>
            <p:nvPr/>
          </p:nvSpPr>
          <p:spPr>
            <a:xfrm rot="5400000">
              <a:off x="2785387" y="1835764"/>
              <a:ext cx="129540" cy="85725"/>
            </a:xfrm>
            <a:custGeom>
              <a:avLst/>
              <a:gdLst>
                <a:gd name="connsiteX0" fmla="*/ 20955 w 129540"/>
                <a:gd name="connsiteY0" fmla="*/ 85725 h 85725"/>
                <a:gd name="connsiteX1" fmla="*/ 0 w 129540"/>
                <a:gd name="connsiteY1" fmla="*/ 64770 h 85725"/>
                <a:gd name="connsiteX2" fmla="*/ 64770 w 129540"/>
                <a:gd name="connsiteY2" fmla="*/ 0 h 85725"/>
                <a:gd name="connsiteX3" fmla="*/ 129540 w 129540"/>
                <a:gd name="connsiteY3" fmla="*/ 64770 h 85725"/>
                <a:gd name="connsiteX4" fmla="*/ 108585 w 129540"/>
                <a:gd name="connsiteY4" fmla="*/ 85725 h 85725"/>
                <a:gd name="connsiteX5" fmla="*/ 64770 w 129540"/>
                <a:gd name="connsiteY5" fmla="*/ 42148 h 85725"/>
                <a:gd name="connsiteX6" fmla="*/ 20955 w 129540"/>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 h="85725">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20000"/>
              </a:srgbClr>
            </a:solidFill>
            <a:ln w="238" cap="flat">
              <a:noFill/>
              <a:prstDash val="solid"/>
              <a:miter/>
            </a:ln>
          </p:spPr>
          <p:txBody>
            <a:bodyPr rtlCol="0" anchor="ctr"/>
            <a:lstStyle/>
            <a:p>
              <a:endParaRPr lang="en-RO"/>
            </a:p>
          </p:txBody>
        </p:sp>
        <p:sp>
          <p:nvSpPr>
            <p:cNvPr id="113" name="Graphic 77">
              <a:extLst>
                <a:ext uri="{FF2B5EF4-FFF2-40B4-BE49-F238E27FC236}">
                  <a16:creationId xmlns:a16="http://schemas.microsoft.com/office/drawing/2014/main" id="{03B9CF04-C8BC-6C45-BFFA-9E9A997F50E3}"/>
                </a:ext>
              </a:extLst>
            </p:cNvPr>
            <p:cNvSpPr/>
            <p:nvPr/>
          </p:nvSpPr>
          <p:spPr>
            <a:xfrm rot="5400000">
              <a:off x="2849918" y="1835764"/>
              <a:ext cx="129540" cy="85725"/>
            </a:xfrm>
            <a:custGeom>
              <a:avLst/>
              <a:gdLst>
                <a:gd name="connsiteX0" fmla="*/ 20955 w 129540"/>
                <a:gd name="connsiteY0" fmla="*/ 85725 h 85725"/>
                <a:gd name="connsiteX1" fmla="*/ 0 w 129540"/>
                <a:gd name="connsiteY1" fmla="*/ 64770 h 85725"/>
                <a:gd name="connsiteX2" fmla="*/ 64770 w 129540"/>
                <a:gd name="connsiteY2" fmla="*/ 0 h 85725"/>
                <a:gd name="connsiteX3" fmla="*/ 129540 w 129540"/>
                <a:gd name="connsiteY3" fmla="*/ 64770 h 85725"/>
                <a:gd name="connsiteX4" fmla="*/ 108585 w 129540"/>
                <a:gd name="connsiteY4" fmla="*/ 85725 h 85725"/>
                <a:gd name="connsiteX5" fmla="*/ 64770 w 129540"/>
                <a:gd name="connsiteY5" fmla="*/ 42148 h 85725"/>
                <a:gd name="connsiteX6" fmla="*/ 20955 w 129540"/>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 h="85725">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50000"/>
              </a:srgbClr>
            </a:solidFill>
            <a:ln w="238" cap="flat">
              <a:noFill/>
              <a:prstDash val="solid"/>
              <a:miter/>
            </a:ln>
          </p:spPr>
          <p:txBody>
            <a:bodyPr rtlCol="0" anchor="ctr"/>
            <a:lstStyle/>
            <a:p>
              <a:endParaRPr lang="en-RO"/>
            </a:p>
          </p:txBody>
        </p:sp>
        <p:sp>
          <p:nvSpPr>
            <p:cNvPr id="114" name="Graphic 77">
              <a:extLst>
                <a:ext uri="{FF2B5EF4-FFF2-40B4-BE49-F238E27FC236}">
                  <a16:creationId xmlns:a16="http://schemas.microsoft.com/office/drawing/2014/main" id="{EF70A7A4-D822-7B44-979F-7318CC7B1F04}"/>
                </a:ext>
              </a:extLst>
            </p:cNvPr>
            <p:cNvSpPr/>
            <p:nvPr/>
          </p:nvSpPr>
          <p:spPr>
            <a:xfrm rot="5400000">
              <a:off x="2914449" y="1835764"/>
              <a:ext cx="129540" cy="85725"/>
            </a:xfrm>
            <a:custGeom>
              <a:avLst/>
              <a:gdLst>
                <a:gd name="connsiteX0" fmla="*/ 20955 w 129540"/>
                <a:gd name="connsiteY0" fmla="*/ 85725 h 85725"/>
                <a:gd name="connsiteX1" fmla="*/ 0 w 129540"/>
                <a:gd name="connsiteY1" fmla="*/ 64770 h 85725"/>
                <a:gd name="connsiteX2" fmla="*/ 64770 w 129540"/>
                <a:gd name="connsiteY2" fmla="*/ 0 h 85725"/>
                <a:gd name="connsiteX3" fmla="*/ 129540 w 129540"/>
                <a:gd name="connsiteY3" fmla="*/ 64770 h 85725"/>
                <a:gd name="connsiteX4" fmla="*/ 108585 w 129540"/>
                <a:gd name="connsiteY4" fmla="*/ 85725 h 85725"/>
                <a:gd name="connsiteX5" fmla="*/ 64770 w 129540"/>
                <a:gd name="connsiteY5" fmla="*/ 42148 h 85725"/>
                <a:gd name="connsiteX6" fmla="*/ 20955 w 129540"/>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 h="85725">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80000"/>
              </a:srgbClr>
            </a:solidFill>
            <a:ln w="238" cap="flat">
              <a:noFill/>
              <a:prstDash val="solid"/>
              <a:miter/>
            </a:ln>
          </p:spPr>
          <p:txBody>
            <a:bodyPr rtlCol="0" anchor="ctr"/>
            <a:lstStyle/>
            <a:p>
              <a:endParaRPr lang="en-RO"/>
            </a:p>
          </p:txBody>
        </p:sp>
      </p:grpSp>
      <p:grpSp>
        <p:nvGrpSpPr>
          <p:cNvPr id="115" name="Group 114">
            <a:extLst>
              <a:ext uri="{FF2B5EF4-FFF2-40B4-BE49-F238E27FC236}">
                <a16:creationId xmlns:a16="http://schemas.microsoft.com/office/drawing/2014/main" id="{03A9007F-B02F-6949-967A-EF7CE304F0C2}"/>
              </a:ext>
            </a:extLst>
          </p:cNvPr>
          <p:cNvGrpSpPr/>
          <p:nvPr/>
        </p:nvGrpSpPr>
        <p:grpSpPr>
          <a:xfrm>
            <a:off x="7017344" y="5884980"/>
            <a:ext cx="214787" cy="129540"/>
            <a:chOff x="2807294" y="1813857"/>
            <a:chExt cx="214787" cy="129540"/>
          </a:xfrm>
        </p:grpSpPr>
        <p:sp>
          <p:nvSpPr>
            <p:cNvPr id="116" name="Graphic 77">
              <a:extLst>
                <a:ext uri="{FF2B5EF4-FFF2-40B4-BE49-F238E27FC236}">
                  <a16:creationId xmlns:a16="http://schemas.microsoft.com/office/drawing/2014/main" id="{F55AE595-ED5E-AE41-B74C-CAECB6FE6A69}"/>
                </a:ext>
              </a:extLst>
            </p:cNvPr>
            <p:cNvSpPr/>
            <p:nvPr/>
          </p:nvSpPr>
          <p:spPr>
            <a:xfrm rot="5400000">
              <a:off x="2785387" y="1835764"/>
              <a:ext cx="129540" cy="85725"/>
            </a:xfrm>
            <a:custGeom>
              <a:avLst/>
              <a:gdLst>
                <a:gd name="connsiteX0" fmla="*/ 20955 w 129540"/>
                <a:gd name="connsiteY0" fmla="*/ 85725 h 85725"/>
                <a:gd name="connsiteX1" fmla="*/ 0 w 129540"/>
                <a:gd name="connsiteY1" fmla="*/ 64770 h 85725"/>
                <a:gd name="connsiteX2" fmla="*/ 64770 w 129540"/>
                <a:gd name="connsiteY2" fmla="*/ 0 h 85725"/>
                <a:gd name="connsiteX3" fmla="*/ 129540 w 129540"/>
                <a:gd name="connsiteY3" fmla="*/ 64770 h 85725"/>
                <a:gd name="connsiteX4" fmla="*/ 108585 w 129540"/>
                <a:gd name="connsiteY4" fmla="*/ 85725 h 85725"/>
                <a:gd name="connsiteX5" fmla="*/ 64770 w 129540"/>
                <a:gd name="connsiteY5" fmla="*/ 42148 h 85725"/>
                <a:gd name="connsiteX6" fmla="*/ 20955 w 129540"/>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 h="85725">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20000"/>
              </a:srgbClr>
            </a:solidFill>
            <a:ln w="238" cap="flat">
              <a:noFill/>
              <a:prstDash val="solid"/>
              <a:miter/>
            </a:ln>
          </p:spPr>
          <p:txBody>
            <a:bodyPr rtlCol="0" anchor="ctr"/>
            <a:lstStyle/>
            <a:p>
              <a:endParaRPr lang="en-RO"/>
            </a:p>
          </p:txBody>
        </p:sp>
        <p:sp>
          <p:nvSpPr>
            <p:cNvPr id="117" name="Graphic 77">
              <a:extLst>
                <a:ext uri="{FF2B5EF4-FFF2-40B4-BE49-F238E27FC236}">
                  <a16:creationId xmlns:a16="http://schemas.microsoft.com/office/drawing/2014/main" id="{CE3DD9DE-415D-EA48-8CEF-C377F28DE732}"/>
                </a:ext>
              </a:extLst>
            </p:cNvPr>
            <p:cNvSpPr/>
            <p:nvPr/>
          </p:nvSpPr>
          <p:spPr>
            <a:xfrm rot="5400000">
              <a:off x="2849918" y="1835764"/>
              <a:ext cx="129540" cy="85725"/>
            </a:xfrm>
            <a:custGeom>
              <a:avLst/>
              <a:gdLst>
                <a:gd name="connsiteX0" fmla="*/ 20955 w 129540"/>
                <a:gd name="connsiteY0" fmla="*/ 85725 h 85725"/>
                <a:gd name="connsiteX1" fmla="*/ 0 w 129540"/>
                <a:gd name="connsiteY1" fmla="*/ 64770 h 85725"/>
                <a:gd name="connsiteX2" fmla="*/ 64770 w 129540"/>
                <a:gd name="connsiteY2" fmla="*/ 0 h 85725"/>
                <a:gd name="connsiteX3" fmla="*/ 129540 w 129540"/>
                <a:gd name="connsiteY3" fmla="*/ 64770 h 85725"/>
                <a:gd name="connsiteX4" fmla="*/ 108585 w 129540"/>
                <a:gd name="connsiteY4" fmla="*/ 85725 h 85725"/>
                <a:gd name="connsiteX5" fmla="*/ 64770 w 129540"/>
                <a:gd name="connsiteY5" fmla="*/ 42148 h 85725"/>
                <a:gd name="connsiteX6" fmla="*/ 20955 w 129540"/>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 h="85725">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50000"/>
              </a:srgbClr>
            </a:solidFill>
            <a:ln w="238" cap="flat">
              <a:noFill/>
              <a:prstDash val="solid"/>
              <a:miter/>
            </a:ln>
          </p:spPr>
          <p:txBody>
            <a:bodyPr rtlCol="0" anchor="ctr"/>
            <a:lstStyle/>
            <a:p>
              <a:endParaRPr lang="en-RO"/>
            </a:p>
          </p:txBody>
        </p:sp>
        <p:sp>
          <p:nvSpPr>
            <p:cNvPr id="118" name="Graphic 77">
              <a:extLst>
                <a:ext uri="{FF2B5EF4-FFF2-40B4-BE49-F238E27FC236}">
                  <a16:creationId xmlns:a16="http://schemas.microsoft.com/office/drawing/2014/main" id="{42B8252F-6D81-A54F-999D-9F4B5C6F9D8D}"/>
                </a:ext>
              </a:extLst>
            </p:cNvPr>
            <p:cNvSpPr/>
            <p:nvPr/>
          </p:nvSpPr>
          <p:spPr>
            <a:xfrm rot="5400000">
              <a:off x="2914449" y="1835764"/>
              <a:ext cx="129540" cy="85725"/>
            </a:xfrm>
            <a:custGeom>
              <a:avLst/>
              <a:gdLst>
                <a:gd name="connsiteX0" fmla="*/ 20955 w 129540"/>
                <a:gd name="connsiteY0" fmla="*/ 85725 h 85725"/>
                <a:gd name="connsiteX1" fmla="*/ 0 w 129540"/>
                <a:gd name="connsiteY1" fmla="*/ 64770 h 85725"/>
                <a:gd name="connsiteX2" fmla="*/ 64770 w 129540"/>
                <a:gd name="connsiteY2" fmla="*/ 0 h 85725"/>
                <a:gd name="connsiteX3" fmla="*/ 129540 w 129540"/>
                <a:gd name="connsiteY3" fmla="*/ 64770 h 85725"/>
                <a:gd name="connsiteX4" fmla="*/ 108585 w 129540"/>
                <a:gd name="connsiteY4" fmla="*/ 85725 h 85725"/>
                <a:gd name="connsiteX5" fmla="*/ 64770 w 129540"/>
                <a:gd name="connsiteY5" fmla="*/ 42148 h 85725"/>
                <a:gd name="connsiteX6" fmla="*/ 20955 w 129540"/>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 h="85725">
                  <a:moveTo>
                    <a:pt x="20955" y="85725"/>
                  </a:moveTo>
                  <a:lnTo>
                    <a:pt x="0" y="64770"/>
                  </a:lnTo>
                  <a:lnTo>
                    <a:pt x="64770" y="0"/>
                  </a:lnTo>
                  <a:lnTo>
                    <a:pt x="129540" y="64770"/>
                  </a:lnTo>
                  <a:lnTo>
                    <a:pt x="108585" y="85725"/>
                  </a:lnTo>
                  <a:lnTo>
                    <a:pt x="64770" y="42148"/>
                  </a:lnTo>
                  <a:lnTo>
                    <a:pt x="20955" y="85725"/>
                  </a:lnTo>
                  <a:close/>
                </a:path>
              </a:pathLst>
            </a:custGeom>
            <a:solidFill>
              <a:srgbClr val="3C6C9D">
                <a:alpha val="80000"/>
              </a:srgbClr>
            </a:solidFill>
            <a:ln w="238" cap="flat">
              <a:noFill/>
              <a:prstDash val="solid"/>
              <a:miter/>
            </a:ln>
          </p:spPr>
          <p:txBody>
            <a:bodyPr rtlCol="0" anchor="ctr"/>
            <a:lstStyle/>
            <a:p>
              <a:endParaRPr lang="en-RO"/>
            </a:p>
          </p:txBody>
        </p:sp>
      </p:grpSp>
      <p:sp>
        <p:nvSpPr>
          <p:cNvPr id="121" name="Graphic 119">
            <a:extLst>
              <a:ext uri="{FF2B5EF4-FFF2-40B4-BE49-F238E27FC236}">
                <a16:creationId xmlns:a16="http://schemas.microsoft.com/office/drawing/2014/main" id="{F68710BD-4EDA-2845-9E3F-BAEE979ECC06}"/>
              </a:ext>
            </a:extLst>
          </p:cNvPr>
          <p:cNvSpPr>
            <a:spLocks noChangeAspect="1"/>
          </p:cNvSpPr>
          <p:nvPr/>
        </p:nvSpPr>
        <p:spPr>
          <a:xfrm>
            <a:off x="627723" y="1653844"/>
            <a:ext cx="467956" cy="468000"/>
          </a:xfrm>
          <a:custGeom>
            <a:avLst/>
            <a:gdLst>
              <a:gd name="connsiteX0" fmla="*/ 1157645 w 3657790"/>
              <a:gd name="connsiteY0" fmla="*/ 540 h 3658131"/>
              <a:gd name="connsiteX1" fmla="*/ 1250514 w 3657790"/>
              <a:gd name="connsiteY1" fmla="*/ 540 h 3658131"/>
              <a:gd name="connsiteX2" fmla="*/ 1263468 w 3657790"/>
              <a:gd name="connsiteY2" fmla="*/ 5874 h 3658131"/>
              <a:gd name="connsiteX3" fmla="*/ 1615893 w 3657790"/>
              <a:gd name="connsiteY3" fmla="*/ 177324 h 3658131"/>
              <a:gd name="connsiteX4" fmla="*/ 1659137 w 3657790"/>
              <a:gd name="connsiteY4" fmla="*/ 184659 h 3658131"/>
              <a:gd name="connsiteX5" fmla="*/ 1997941 w 3657790"/>
              <a:gd name="connsiteY5" fmla="*/ 185992 h 3658131"/>
              <a:gd name="connsiteX6" fmla="*/ 2050424 w 3657790"/>
              <a:gd name="connsiteY6" fmla="*/ 171038 h 3658131"/>
              <a:gd name="connsiteX7" fmla="*/ 2307599 w 3657790"/>
              <a:gd name="connsiteY7" fmla="*/ 23115 h 3658131"/>
              <a:gd name="connsiteX8" fmla="*/ 2407802 w 3657790"/>
              <a:gd name="connsiteY8" fmla="*/ 160 h 3658131"/>
              <a:gd name="connsiteX9" fmla="*/ 2500670 w 3657790"/>
              <a:gd name="connsiteY9" fmla="*/ 160 h 3658131"/>
              <a:gd name="connsiteX10" fmla="*/ 2524292 w 3657790"/>
              <a:gd name="connsiteY10" fmla="*/ 14352 h 3658131"/>
              <a:gd name="connsiteX11" fmla="*/ 2578013 w 3657790"/>
              <a:gd name="connsiteY11" fmla="*/ 119127 h 3658131"/>
              <a:gd name="connsiteX12" fmla="*/ 2502480 w 3657790"/>
              <a:gd name="connsiteY12" fmla="*/ 208852 h 3658131"/>
              <a:gd name="connsiteX13" fmla="*/ 2453236 w 3657790"/>
              <a:gd name="connsiteY13" fmla="*/ 215043 h 3658131"/>
              <a:gd name="connsiteX14" fmla="*/ 2222540 w 3657790"/>
              <a:gd name="connsiteY14" fmla="*/ 305436 h 3658131"/>
              <a:gd name="connsiteX15" fmla="*/ 2141959 w 3657790"/>
              <a:gd name="connsiteY15" fmla="*/ 1027812 h 3658131"/>
              <a:gd name="connsiteX16" fmla="*/ 2251020 w 3657790"/>
              <a:gd name="connsiteY16" fmla="*/ 1156018 h 3658131"/>
              <a:gd name="connsiteX17" fmla="*/ 2272832 w 3657790"/>
              <a:gd name="connsiteY17" fmla="*/ 1164591 h 3658131"/>
              <a:gd name="connsiteX18" fmla="*/ 2612303 w 3657790"/>
              <a:gd name="connsiteY18" fmla="*/ 1164591 h 3658131"/>
              <a:gd name="connsiteX19" fmla="*/ 2623162 w 3657790"/>
              <a:gd name="connsiteY19" fmla="*/ 1128681 h 3658131"/>
              <a:gd name="connsiteX20" fmla="*/ 2743272 w 3657790"/>
              <a:gd name="connsiteY20" fmla="*/ 721869 h 3658131"/>
              <a:gd name="connsiteX21" fmla="*/ 3054740 w 3657790"/>
              <a:gd name="connsiteY21" fmla="*/ 457645 h 3658131"/>
              <a:gd name="connsiteX22" fmla="*/ 3321916 w 3657790"/>
              <a:gd name="connsiteY22" fmla="*/ 450501 h 3658131"/>
              <a:gd name="connsiteX23" fmla="*/ 3436216 w 3657790"/>
              <a:gd name="connsiteY23" fmla="*/ 556991 h 3658131"/>
              <a:gd name="connsiteX24" fmla="*/ 3322583 w 3657790"/>
              <a:gd name="connsiteY24" fmla="*/ 664433 h 3658131"/>
              <a:gd name="connsiteX25" fmla="*/ 3136940 w 3657790"/>
              <a:gd name="connsiteY25" fmla="*/ 664433 h 3658131"/>
              <a:gd name="connsiteX26" fmla="*/ 2936915 w 3657790"/>
              <a:gd name="connsiteY26" fmla="*/ 815499 h 3658131"/>
              <a:gd name="connsiteX27" fmla="*/ 2801184 w 3657790"/>
              <a:gd name="connsiteY27" fmla="*/ 1285082 h 3658131"/>
              <a:gd name="connsiteX28" fmla="*/ 2677359 w 3657790"/>
              <a:gd name="connsiteY28" fmla="*/ 1379189 h 3658131"/>
              <a:gd name="connsiteX29" fmla="*/ 2395229 w 3657790"/>
              <a:gd name="connsiteY29" fmla="*/ 1379189 h 3658131"/>
              <a:gd name="connsiteX30" fmla="*/ 2360939 w 3657790"/>
              <a:gd name="connsiteY30" fmla="*/ 1379189 h 3658131"/>
              <a:gd name="connsiteX31" fmla="*/ 2360939 w 3657790"/>
              <a:gd name="connsiteY31" fmla="*/ 1593597 h 3658131"/>
              <a:gd name="connsiteX32" fmla="*/ 2396943 w 3657790"/>
              <a:gd name="connsiteY32" fmla="*/ 1593597 h 3658131"/>
              <a:gd name="connsiteX33" fmla="*/ 2679074 w 3657790"/>
              <a:gd name="connsiteY33" fmla="*/ 1593597 h 3658131"/>
              <a:gd name="connsiteX34" fmla="*/ 2793374 w 3657790"/>
              <a:gd name="connsiteY34" fmla="*/ 1658271 h 3658131"/>
              <a:gd name="connsiteX35" fmla="*/ 2952060 w 3657790"/>
              <a:gd name="connsiteY35" fmla="*/ 1924972 h 3658131"/>
              <a:gd name="connsiteX36" fmla="*/ 2999685 w 3657790"/>
              <a:gd name="connsiteY36" fmla="*/ 1951642 h 3658131"/>
              <a:gd name="connsiteX37" fmla="*/ 3514035 w 3657790"/>
              <a:gd name="connsiteY37" fmla="*/ 1950022 h 3658131"/>
              <a:gd name="connsiteX38" fmla="*/ 3657958 w 3657790"/>
              <a:gd name="connsiteY38" fmla="*/ 2029651 h 3658131"/>
              <a:gd name="connsiteX39" fmla="*/ 3657958 w 3657790"/>
              <a:gd name="connsiteY39" fmla="*/ 2086801 h 3658131"/>
              <a:gd name="connsiteX40" fmla="*/ 3514035 w 3657790"/>
              <a:gd name="connsiteY40" fmla="*/ 2166430 h 3658131"/>
              <a:gd name="connsiteX41" fmla="*/ 2924819 w 3657790"/>
              <a:gd name="connsiteY41" fmla="*/ 2165859 h 3658131"/>
              <a:gd name="connsiteX42" fmla="*/ 2807661 w 3657790"/>
              <a:gd name="connsiteY42" fmla="*/ 2100136 h 3658131"/>
              <a:gd name="connsiteX43" fmla="*/ 2646689 w 3657790"/>
              <a:gd name="connsiteY43" fmla="*/ 1830579 h 3658131"/>
              <a:gd name="connsiteX44" fmla="*/ 2607636 w 3657790"/>
              <a:gd name="connsiteY44" fmla="*/ 1807719 h 3658131"/>
              <a:gd name="connsiteX45" fmla="*/ 2282738 w 3657790"/>
              <a:gd name="connsiteY45" fmla="*/ 1808481 h 3658131"/>
              <a:gd name="connsiteX46" fmla="*/ 2253116 w 3657790"/>
              <a:gd name="connsiteY46" fmla="*/ 1815339 h 3658131"/>
              <a:gd name="connsiteX47" fmla="*/ 2167391 w 3657790"/>
              <a:gd name="connsiteY47" fmla="*/ 1904302 h 3658131"/>
              <a:gd name="connsiteX48" fmla="*/ 2268546 w 3657790"/>
              <a:gd name="connsiteY48" fmla="*/ 2026127 h 3658131"/>
              <a:gd name="connsiteX49" fmla="*/ 2499527 w 3657790"/>
              <a:gd name="connsiteY49" fmla="*/ 2595817 h 3658131"/>
              <a:gd name="connsiteX50" fmla="*/ 2534198 w 3657790"/>
              <a:gd name="connsiteY50" fmla="*/ 2627059 h 3658131"/>
              <a:gd name="connsiteX51" fmla="*/ 2734223 w 3657790"/>
              <a:gd name="connsiteY51" fmla="*/ 2626012 h 3658131"/>
              <a:gd name="connsiteX52" fmla="*/ 2866240 w 3657790"/>
              <a:gd name="connsiteY52" fmla="*/ 2711737 h 3658131"/>
              <a:gd name="connsiteX53" fmla="*/ 3130559 w 3657790"/>
              <a:gd name="connsiteY53" fmla="*/ 3319908 h 3658131"/>
              <a:gd name="connsiteX54" fmla="*/ 3319630 w 3657790"/>
              <a:gd name="connsiteY54" fmla="*/ 3443733 h 3658131"/>
              <a:gd name="connsiteX55" fmla="*/ 3458885 w 3657790"/>
              <a:gd name="connsiteY55" fmla="*/ 3443733 h 3658131"/>
              <a:gd name="connsiteX56" fmla="*/ 3579186 w 3657790"/>
              <a:gd name="connsiteY56" fmla="*/ 3551651 h 3658131"/>
              <a:gd name="connsiteX57" fmla="*/ 3457171 w 3657790"/>
              <a:gd name="connsiteY57" fmla="*/ 3658045 h 3658131"/>
              <a:gd name="connsiteX58" fmla="*/ 3317915 w 3657790"/>
              <a:gd name="connsiteY58" fmla="*/ 3658045 h 3658131"/>
              <a:gd name="connsiteX59" fmla="*/ 2936915 w 3657790"/>
              <a:gd name="connsiteY59" fmla="*/ 3409348 h 3658131"/>
              <a:gd name="connsiteX60" fmla="*/ 2731842 w 3657790"/>
              <a:gd name="connsiteY60" fmla="*/ 2934812 h 3658131"/>
              <a:gd name="connsiteX61" fmla="*/ 2585538 w 3657790"/>
              <a:gd name="connsiteY61" fmla="*/ 2838610 h 3658131"/>
              <a:gd name="connsiteX62" fmla="*/ 2493812 w 3657790"/>
              <a:gd name="connsiteY62" fmla="*/ 2919763 h 3658131"/>
              <a:gd name="connsiteX63" fmla="*/ 2252163 w 3657790"/>
              <a:gd name="connsiteY63" fmla="*/ 3458401 h 3658131"/>
              <a:gd name="connsiteX64" fmla="*/ 1846779 w 3657790"/>
              <a:gd name="connsiteY64" fmla="*/ 3657283 h 3658131"/>
              <a:gd name="connsiteX65" fmla="*/ 1387293 w 3657790"/>
              <a:gd name="connsiteY65" fmla="*/ 3436780 h 3658131"/>
              <a:gd name="connsiteX66" fmla="*/ 1158693 w 3657790"/>
              <a:gd name="connsiteY66" fmla="*/ 2873471 h 3658131"/>
              <a:gd name="connsiteX67" fmla="*/ 1122212 w 3657790"/>
              <a:gd name="connsiteY67" fmla="*/ 2840134 h 3658131"/>
              <a:gd name="connsiteX68" fmla="*/ 1018676 w 3657790"/>
              <a:gd name="connsiteY68" fmla="*/ 2840134 h 3658131"/>
              <a:gd name="connsiteX69" fmla="*/ 950096 w 3657790"/>
              <a:gd name="connsiteY69" fmla="*/ 2883567 h 3658131"/>
              <a:gd name="connsiteX70" fmla="*/ 716924 w 3657790"/>
              <a:gd name="connsiteY70" fmla="*/ 3419730 h 3658131"/>
              <a:gd name="connsiteX71" fmla="*/ 438603 w 3657790"/>
              <a:gd name="connsiteY71" fmla="*/ 3647282 h 3658131"/>
              <a:gd name="connsiteX72" fmla="*/ 171903 w 3657790"/>
              <a:gd name="connsiteY72" fmla="*/ 3656236 h 3658131"/>
              <a:gd name="connsiteX73" fmla="*/ 78749 w 3657790"/>
              <a:gd name="connsiteY73" fmla="*/ 3548032 h 3658131"/>
              <a:gd name="connsiteX74" fmla="*/ 181619 w 3657790"/>
              <a:gd name="connsiteY74" fmla="*/ 3444495 h 3658131"/>
              <a:gd name="connsiteX75" fmla="*/ 331637 w 3657790"/>
              <a:gd name="connsiteY75" fmla="*/ 3444495 h 3658131"/>
              <a:gd name="connsiteX76" fmla="*/ 530424 w 3657790"/>
              <a:gd name="connsiteY76" fmla="*/ 3313526 h 3658131"/>
              <a:gd name="connsiteX77" fmla="*/ 793409 w 3657790"/>
              <a:gd name="connsiteY77" fmla="*/ 2708689 h 3658131"/>
              <a:gd name="connsiteX78" fmla="*/ 920568 w 3657790"/>
              <a:gd name="connsiteY78" fmla="*/ 2626202 h 3658131"/>
              <a:gd name="connsiteX79" fmla="*/ 1116974 w 3657790"/>
              <a:gd name="connsiteY79" fmla="*/ 2626202 h 3658131"/>
              <a:gd name="connsiteX80" fmla="*/ 1153835 w 3657790"/>
              <a:gd name="connsiteY80" fmla="*/ 2623916 h 3658131"/>
              <a:gd name="connsiteX81" fmla="*/ 1504165 w 3657790"/>
              <a:gd name="connsiteY81" fmla="*/ 1916113 h 3658131"/>
              <a:gd name="connsiteX82" fmla="*/ 1409582 w 3657790"/>
              <a:gd name="connsiteY82" fmla="*/ 1820863 h 3658131"/>
              <a:gd name="connsiteX83" fmla="*/ 1375387 w 3657790"/>
              <a:gd name="connsiteY83" fmla="*/ 1808767 h 3658131"/>
              <a:gd name="connsiteX84" fmla="*/ 1050394 w 3657790"/>
              <a:gd name="connsiteY84" fmla="*/ 1807719 h 3658131"/>
              <a:gd name="connsiteX85" fmla="*/ 1011341 w 3657790"/>
              <a:gd name="connsiteY85" fmla="*/ 1830579 h 3658131"/>
              <a:gd name="connsiteX86" fmla="*/ 850464 w 3657790"/>
              <a:gd name="connsiteY86" fmla="*/ 2099851 h 3658131"/>
              <a:gd name="connsiteX87" fmla="*/ 733307 w 3657790"/>
              <a:gd name="connsiteY87" fmla="*/ 2165573 h 3658131"/>
              <a:gd name="connsiteX88" fmla="*/ 144090 w 3657790"/>
              <a:gd name="connsiteY88" fmla="*/ 2166145 h 3658131"/>
              <a:gd name="connsiteX89" fmla="*/ 167 w 3657790"/>
              <a:gd name="connsiteY89" fmla="*/ 2086515 h 3658131"/>
              <a:gd name="connsiteX90" fmla="*/ 167 w 3657790"/>
              <a:gd name="connsiteY90" fmla="*/ 2029365 h 3658131"/>
              <a:gd name="connsiteX91" fmla="*/ 144090 w 3657790"/>
              <a:gd name="connsiteY91" fmla="*/ 1949736 h 3658131"/>
              <a:gd name="connsiteX92" fmla="*/ 658440 w 3657790"/>
              <a:gd name="connsiteY92" fmla="*/ 1951356 h 3658131"/>
              <a:gd name="connsiteX93" fmla="*/ 706065 w 3657790"/>
              <a:gd name="connsiteY93" fmla="*/ 1924686 h 3658131"/>
              <a:gd name="connsiteX94" fmla="*/ 866752 w 3657790"/>
              <a:gd name="connsiteY94" fmla="*/ 1654938 h 3658131"/>
              <a:gd name="connsiteX95" fmla="*/ 975337 w 3657790"/>
              <a:gd name="connsiteY95" fmla="*/ 1593406 h 3658131"/>
              <a:gd name="connsiteX96" fmla="*/ 1093161 w 3657790"/>
              <a:gd name="connsiteY96" fmla="*/ 1593406 h 3658131"/>
              <a:gd name="connsiteX97" fmla="*/ 1296996 w 3657790"/>
              <a:gd name="connsiteY97" fmla="*/ 1593406 h 3658131"/>
              <a:gd name="connsiteX98" fmla="*/ 1296996 w 3657790"/>
              <a:gd name="connsiteY98" fmla="*/ 1379094 h 3658131"/>
              <a:gd name="connsiteX99" fmla="*/ 984290 w 3657790"/>
              <a:gd name="connsiteY99" fmla="*/ 1379094 h 3658131"/>
              <a:gd name="connsiteX100" fmla="*/ 857132 w 3657790"/>
              <a:gd name="connsiteY100" fmla="*/ 1284701 h 3658131"/>
              <a:gd name="connsiteX101" fmla="*/ 716447 w 3657790"/>
              <a:gd name="connsiteY101" fmla="*/ 802165 h 3658131"/>
              <a:gd name="connsiteX102" fmla="*/ 531853 w 3657790"/>
              <a:gd name="connsiteY102" fmla="*/ 664719 h 3658131"/>
              <a:gd name="connsiteX103" fmla="*/ 328303 w 3657790"/>
              <a:gd name="connsiteY103" fmla="*/ 664719 h 3658131"/>
              <a:gd name="connsiteX104" fmla="*/ 221814 w 3657790"/>
              <a:gd name="connsiteY104" fmla="*/ 564325 h 3658131"/>
              <a:gd name="connsiteX105" fmla="*/ 314873 w 3657790"/>
              <a:gd name="connsiteY105" fmla="*/ 452502 h 3658131"/>
              <a:gd name="connsiteX106" fmla="*/ 592908 w 3657790"/>
              <a:gd name="connsiteY106" fmla="*/ 456121 h 3658131"/>
              <a:gd name="connsiteX107" fmla="*/ 921997 w 3657790"/>
              <a:gd name="connsiteY107" fmla="*/ 742633 h 3658131"/>
              <a:gd name="connsiteX108" fmla="*/ 1045441 w 3657790"/>
              <a:gd name="connsiteY108" fmla="*/ 1164972 h 3658131"/>
              <a:gd name="connsiteX109" fmla="*/ 1385769 w 3657790"/>
              <a:gd name="connsiteY109" fmla="*/ 1164972 h 3658131"/>
              <a:gd name="connsiteX110" fmla="*/ 1407486 w 3657790"/>
              <a:gd name="connsiteY110" fmla="*/ 1156209 h 3658131"/>
              <a:gd name="connsiteX111" fmla="*/ 1515785 w 3657790"/>
              <a:gd name="connsiteY111" fmla="*/ 1027050 h 3658131"/>
              <a:gd name="connsiteX112" fmla="*/ 1337668 w 3657790"/>
              <a:gd name="connsiteY112" fmla="*/ 687198 h 3658131"/>
              <a:gd name="connsiteX113" fmla="*/ 1437776 w 3657790"/>
              <a:gd name="connsiteY113" fmla="*/ 307817 h 3658131"/>
              <a:gd name="connsiteX114" fmla="*/ 1419964 w 3657790"/>
              <a:gd name="connsiteY114" fmla="*/ 292577 h 3658131"/>
              <a:gd name="connsiteX115" fmla="*/ 1187078 w 3657790"/>
              <a:gd name="connsiteY115" fmla="*/ 214853 h 3658131"/>
              <a:gd name="connsiteX116" fmla="*/ 1081445 w 3657790"/>
              <a:gd name="connsiteY116" fmla="*/ 130176 h 3658131"/>
              <a:gd name="connsiteX117" fmla="*/ 1137167 w 3657790"/>
              <a:gd name="connsiteY117" fmla="*/ 13399 h 3658131"/>
              <a:gd name="connsiteX118" fmla="*/ 1157645 w 3657790"/>
              <a:gd name="connsiteY118" fmla="*/ 540 h 3658131"/>
              <a:gd name="connsiteX119" fmla="*/ 2294549 w 3657790"/>
              <a:gd name="connsiteY119" fmla="*/ 2697830 h 3658131"/>
              <a:gd name="connsiteX120" fmla="*/ 2270642 w 3657790"/>
              <a:gd name="connsiteY120" fmla="*/ 2517808 h 3658131"/>
              <a:gd name="connsiteX121" fmla="*/ 2048138 w 3657790"/>
              <a:gd name="connsiteY121" fmla="*/ 2108804 h 3658131"/>
              <a:gd name="connsiteX122" fmla="*/ 1613798 w 3657790"/>
              <a:gd name="connsiteY122" fmla="*/ 2108137 h 3658131"/>
              <a:gd name="connsiteX123" fmla="*/ 1474447 w 3657790"/>
              <a:gd name="connsiteY123" fmla="*/ 2281778 h 3658131"/>
              <a:gd name="connsiteX124" fmla="*/ 1391008 w 3657790"/>
              <a:gd name="connsiteY124" fmla="*/ 2963673 h 3658131"/>
              <a:gd name="connsiteX125" fmla="*/ 1611512 w 3657790"/>
              <a:gd name="connsiteY125" fmla="*/ 3358103 h 3658131"/>
              <a:gd name="connsiteX126" fmla="*/ 2043375 w 3657790"/>
              <a:gd name="connsiteY126" fmla="*/ 3359246 h 3658131"/>
              <a:gd name="connsiteX127" fmla="*/ 2170915 w 3657790"/>
              <a:gd name="connsiteY127" fmla="*/ 3207322 h 3658131"/>
              <a:gd name="connsiteX128" fmla="*/ 2294549 w 3657790"/>
              <a:gd name="connsiteY128" fmla="*/ 2697830 h 3658131"/>
              <a:gd name="connsiteX129" fmla="*/ 1831539 w 3657790"/>
              <a:gd name="connsiteY129" fmla="*/ 1165067 h 3658131"/>
              <a:gd name="connsiteX130" fmla="*/ 1507689 w 3657790"/>
              <a:gd name="connsiteY130" fmla="*/ 1482726 h 3658131"/>
              <a:gd name="connsiteX131" fmla="*/ 1827253 w 3657790"/>
              <a:gd name="connsiteY131" fmla="*/ 1807814 h 3658131"/>
              <a:gd name="connsiteX132" fmla="*/ 2150436 w 3657790"/>
              <a:gd name="connsiteY132" fmla="*/ 1490155 h 3658131"/>
              <a:gd name="connsiteX133" fmla="*/ 1831539 w 3657790"/>
              <a:gd name="connsiteY133" fmla="*/ 1165067 h 3658131"/>
              <a:gd name="connsiteX134" fmla="*/ 1842969 w 3657790"/>
              <a:gd name="connsiteY134" fmla="*/ 375921 h 3658131"/>
              <a:gd name="connsiteX135" fmla="*/ 1738956 w 3657790"/>
              <a:gd name="connsiteY135" fmla="*/ 387255 h 3658131"/>
              <a:gd name="connsiteX136" fmla="*/ 1545218 w 3657790"/>
              <a:gd name="connsiteY136" fmla="*/ 615855 h 3658131"/>
              <a:gd name="connsiteX137" fmla="*/ 1693712 w 3657790"/>
              <a:gd name="connsiteY137" fmla="*/ 898462 h 3658131"/>
              <a:gd name="connsiteX138" fmla="*/ 1961841 w 3657790"/>
              <a:gd name="connsiteY138" fmla="*/ 900462 h 3658131"/>
              <a:gd name="connsiteX139" fmla="*/ 2113670 w 3657790"/>
              <a:gd name="connsiteY139" fmla="*/ 612141 h 3658131"/>
              <a:gd name="connsiteX140" fmla="*/ 1970795 w 3657790"/>
              <a:gd name="connsiteY140" fmla="*/ 401352 h 3658131"/>
              <a:gd name="connsiteX141" fmla="*/ 1842493 w 3657790"/>
              <a:gd name="connsiteY141" fmla="*/ 375921 h 365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3657790" h="3658131">
                <a:moveTo>
                  <a:pt x="1157645" y="540"/>
                </a:moveTo>
                <a:lnTo>
                  <a:pt x="1250514" y="540"/>
                </a:lnTo>
                <a:cubicBezTo>
                  <a:pt x="1254582" y="2874"/>
                  <a:pt x="1258936" y="4667"/>
                  <a:pt x="1263468" y="5874"/>
                </a:cubicBezTo>
                <a:cubicBezTo>
                  <a:pt x="1400342" y="23591"/>
                  <a:pt x="1516738" y="82646"/>
                  <a:pt x="1615893" y="177324"/>
                </a:cubicBezTo>
                <a:cubicBezTo>
                  <a:pt x="1624847" y="185802"/>
                  <a:pt x="1645706" y="187802"/>
                  <a:pt x="1659137" y="184659"/>
                </a:cubicBezTo>
                <a:cubicBezTo>
                  <a:pt x="1770428" y="156950"/>
                  <a:pt x="1886871" y="157408"/>
                  <a:pt x="1997941" y="185992"/>
                </a:cubicBezTo>
                <a:cubicBezTo>
                  <a:pt x="2020706" y="192088"/>
                  <a:pt x="2034136" y="187040"/>
                  <a:pt x="2050424" y="171038"/>
                </a:cubicBezTo>
                <a:cubicBezTo>
                  <a:pt x="2122092" y="100554"/>
                  <a:pt x="2210637" y="49625"/>
                  <a:pt x="2307599" y="23115"/>
                </a:cubicBezTo>
                <a:cubicBezTo>
                  <a:pt x="2340555" y="13590"/>
                  <a:pt x="2374274" y="7684"/>
                  <a:pt x="2407802" y="160"/>
                </a:cubicBezTo>
                <a:lnTo>
                  <a:pt x="2500670" y="160"/>
                </a:lnTo>
                <a:cubicBezTo>
                  <a:pt x="2508576" y="4827"/>
                  <a:pt x="2516482" y="9685"/>
                  <a:pt x="2524292" y="14352"/>
                </a:cubicBezTo>
                <a:cubicBezTo>
                  <a:pt x="2563535" y="38260"/>
                  <a:pt x="2583443" y="73502"/>
                  <a:pt x="2578013" y="119127"/>
                </a:cubicBezTo>
                <a:cubicBezTo>
                  <a:pt x="2574972" y="162256"/>
                  <a:pt x="2544460" y="198501"/>
                  <a:pt x="2502480" y="208852"/>
                </a:cubicBezTo>
                <a:cubicBezTo>
                  <a:pt x="2486322" y="212605"/>
                  <a:pt x="2469820" y="214679"/>
                  <a:pt x="2453236" y="215043"/>
                </a:cubicBezTo>
                <a:cubicBezTo>
                  <a:pt x="2368572" y="219368"/>
                  <a:pt x="2287606" y="251092"/>
                  <a:pt x="2222540" y="305436"/>
                </a:cubicBezTo>
                <a:cubicBezTo>
                  <a:pt x="2389514" y="556705"/>
                  <a:pt x="2361129" y="780638"/>
                  <a:pt x="2141959" y="1027812"/>
                </a:cubicBezTo>
                <a:cubicBezTo>
                  <a:pt x="2178630" y="1071151"/>
                  <a:pt x="2214349" y="1113537"/>
                  <a:pt x="2251020" y="1156018"/>
                </a:cubicBezTo>
                <a:cubicBezTo>
                  <a:pt x="2256980" y="1161475"/>
                  <a:pt x="2264752" y="1164529"/>
                  <a:pt x="2272832" y="1164591"/>
                </a:cubicBezTo>
                <a:cubicBezTo>
                  <a:pt x="2385799" y="1164591"/>
                  <a:pt x="2498670" y="1164591"/>
                  <a:pt x="2612303" y="1164591"/>
                </a:cubicBezTo>
                <a:cubicBezTo>
                  <a:pt x="2616304" y="1151160"/>
                  <a:pt x="2619828" y="1139921"/>
                  <a:pt x="2623162" y="1128681"/>
                </a:cubicBezTo>
                <a:cubicBezTo>
                  <a:pt x="2662881" y="993045"/>
                  <a:pt x="2699362" y="856171"/>
                  <a:pt x="2743272" y="721869"/>
                </a:cubicBezTo>
                <a:cubicBezTo>
                  <a:pt x="2792516" y="572326"/>
                  <a:pt x="2899006" y="479838"/>
                  <a:pt x="3054740" y="457645"/>
                </a:cubicBezTo>
                <a:cubicBezTo>
                  <a:pt x="3142370" y="445072"/>
                  <a:pt x="3232762" y="451168"/>
                  <a:pt x="3321916" y="450501"/>
                </a:cubicBezTo>
                <a:cubicBezTo>
                  <a:pt x="3388591" y="450501"/>
                  <a:pt x="3436216" y="495840"/>
                  <a:pt x="3436216" y="556991"/>
                </a:cubicBezTo>
                <a:cubicBezTo>
                  <a:pt x="3436216" y="618141"/>
                  <a:pt x="3388591" y="663766"/>
                  <a:pt x="3322583" y="664433"/>
                </a:cubicBezTo>
                <a:cubicBezTo>
                  <a:pt x="3260670" y="665004"/>
                  <a:pt x="3198758" y="664433"/>
                  <a:pt x="3136940" y="664433"/>
                </a:cubicBezTo>
                <a:cubicBezTo>
                  <a:pt x="3027117" y="664433"/>
                  <a:pt x="2967776" y="709486"/>
                  <a:pt x="2936915" y="815499"/>
                </a:cubicBezTo>
                <a:cubicBezTo>
                  <a:pt x="2892148" y="972217"/>
                  <a:pt x="2846904" y="1128745"/>
                  <a:pt x="2801184" y="1285082"/>
                </a:cubicBezTo>
                <a:cubicBezTo>
                  <a:pt x="2781182" y="1353662"/>
                  <a:pt x="2747749" y="1379094"/>
                  <a:pt x="2677359" y="1379189"/>
                </a:cubicBezTo>
                <a:cubicBezTo>
                  <a:pt x="2583316" y="1379189"/>
                  <a:pt x="2489272" y="1379189"/>
                  <a:pt x="2395229" y="1379189"/>
                </a:cubicBezTo>
                <a:lnTo>
                  <a:pt x="2360939" y="1379189"/>
                </a:lnTo>
                <a:lnTo>
                  <a:pt x="2360939" y="1593597"/>
                </a:lnTo>
                <a:lnTo>
                  <a:pt x="2396943" y="1593597"/>
                </a:lnTo>
                <a:cubicBezTo>
                  <a:pt x="2490955" y="1593597"/>
                  <a:pt x="2585062" y="1594549"/>
                  <a:pt x="2679074" y="1593597"/>
                </a:cubicBezTo>
                <a:cubicBezTo>
                  <a:pt x="2730794" y="1592835"/>
                  <a:pt x="2767180" y="1613885"/>
                  <a:pt x="2793374" y="1658271"/>
                </a:cubicBezTo>
                <a:cubicBezTo>
                  <a:pt x="2845571" y="1747616"/>
                  <a:pt x="2900054" y="1835627"/>
                  <a:pt x="2952060" y="1924972"/>
                </a:cubicBezTo>
                <a:cubicBezTo>
                  <a:pt x="2960761" y="1942979"/>
                  <a:pt x="2979785" y="1953633"/>
                  <a:pt x="2999685" y="1951642"/>
                </a:cubicBezTo>
                <a:cubicBezTo>
                  <a:pt x="3171135" y="1950594"/>
                  <a:pt x="3342585" y="1953070"/>
                  <a:pt x="3514035" y="1950022"/>
                </a:cubicBezTo>
                <a:cubicBezTo>
                  <a:pt x="3580710" y="1948879"/>
                  <a:pt x="3629478" y="1967739"/>
                  <a:pt x="3657958" y="2029651"/>
                </a:cubicBezTo>
                <a:lnTo>
                  <a:pt x="3657958" y="2086801"/>
                </a:lnTo>
                <a:cubicBezTo>
                  <a:pt x="3629383" y="2148714"/>
                  <a:pt x="3580424" y="2167383"/>
                  <a:pt x="3514035" y="2166430"/>
                </a:cubicBezTo>
                <a:cubicBezTo>
                  <a:pt x="3317725" y="2163573"/>
                  <a:pt x="3121224" y="2164716"/>
                  <a:pt x="2924819" y="2165859"/>
                </a:cubicBezTo>
                <a:cubicBezTo>
                  <a:pt x="2871764" y="2165859"/>
                  <a:pt x="2834426" y="2145952"/>
                  <a:pt x="2807661" y="2100136"/>
                </a:cubicBezTo>
                <a:cubicBezTo>
                  <a:pt x="2754797" y="2009744"/>
                  <a:pt x="2699838" y="1920780"/>
                  <a:pt x="2646689" y="1830579"/>
                </a:cubicBezTo>
                <a:cubicBezTo>
                  <a:pt x="2639862" y="1815425"/>
                  <a:pt x="2624192" y="1806252"/>
                  <a:pt x="2607636" y="1807719"/>
                </a:cubicBezTo>
                <a:cubicBezTo>
                  <a:pt x="2499337" y="1808767"/>
                  <a:pt x="2391038" y="1807719"/>
                  <a:pt x="2282738" y="1808481"/>
                </a:cubicBezTo>
                <a:cubicBezTo>
                  <a:pt x="2272642" y="1808481"/>
                  <a:pt x="2259307" y="1809243"/>
                  <a:pt x="2253116" y="1815339"/>
                </a:cubicBezTo>
                <a:cubicBezTo>
                  <a:pt x="2219492" y="1848390"/>
                  <a:pt x="2187584" y="1883157"/>
                  <a:pt x="2167391" y="1904302"/>
                </a:cubicBezTo>
                <a:cubicBezTo>
                  <a:pt x="2201585" y="1945546"/>
                  <a:pt x="2234732" y="1986122"/>
                  <a:pt x="2268546" y="2026127"/>
                </a:cubicBezTo>
                <a:cubicBezTo>
                  <a:pt x="2407802" y="2190814"/>
                  <a:pt x="2475905" y="2384553"/>
                  <a:pt x="2499527" y="2595817"/>
                </a:cubicBezTo>
                <a:cubicBezTo>
                  <a:pt x="2502290" y="2620868"/>
                  <a:pt x="2510481" y="2627536"/>
                  <a:pt x="2534198" y="2627059"/>
                </a:cubicBezTo>
                <a:cubicBezTo>
                  <a:pt x="2600873" y="2625726"/>
                  <a:pt x="2667548" y="2628583"/>
                  <a:pt x="2734223" y="2626012"/>
                </a:cubicBezTo>
                <a:cubicBezTo>
                  <a:pt x="2800898" y="2623440"/>
                  <a:pt x="2840332" y="2651443"/>
                  <a:pt x="2866240" y="2711737"/>
                </a:cubicBezTo>
                <a:cubicBezTo>
                  <a:pt x="2952917" y="2915095"/>
                  <a:pt x="3042833" y="3116930"/>
                  <a:pt x="3130559" y="3319908"/>
                </a:cubicBezTo>
                <a:cubicBezTo>
                  <a:pt x="3166754" y="3403442"/>
                  <a:pt x="3227999" y="3445638"/>
                  <a:pt x="3319630" y="3443733"/>
                </a:cubicBezTo>
                <a:cubicBezTo>
                  <a:pt x="3366017" y="3442780"/>
                  <a:pt x="3412403" y="3443733"/>
                  <a:pt x="3458885" y="3443733"/>
                </a:cubicBezTo>
                <a:cubicBezTo>
                  <a:pt x="3530894" y="3443733"/>
                  <a:pt x="3579758" y="3487929"/>
                  <a:pt x="3579186" y="3551651"/>
                </a:cubicBezTo>
                <a:cubicBezTo>
                  <a:pt x="3578615" y="3615373"/>
                  <a:pt x="3530037" y="3657760"/>
                  <a:pt x="3457171" y="3658045"/>
                </a:cubicBezTo>
                <a:cubicBezTo>
                  <a:pt x="3410784" y="3658045"/>
                  <a:pt x="3364397" y="3658045"/>
                  <a:pt x="3317915" y="3658045"/>
                </a:cubicBezTo>
                <a:cubicBezTo>
                  <a:pt x="3137607" y="3656807"/>
                  <a:pt x="3009686" y="3574225"/>
                  <a:pt x="2936915" y="3409348"/>
                </a:cubicBezTo>
                <a:cubicBezTo>
                  <a:pt x="2867097" y="3251804"/>
                  <a:pt x="2794040" y="3095023"/>
                  <a:pt x="2731842" y="2934812"/>
                </a:cubicBezTo>
                <a:cubicBezTo>
                  <a:pt x="2703267" y="2860803"/>
                  <a:pt x="2666977" y="2830037"/>
                  <a:pt x="2585538" y="2838610"/>
                </a:cubicBezTo>
                <a:cubicBezTo>
                  <a:pt x="2504099" y="2847182"/>
                  <a:pt x="2505623" y="2840800"/>
                  <a:pt x="2493812" y="2919763"/>
                </a:cubicBezTo>
                <a:cubicBezTo>
                  <a:pt x="2463523" y="3121692"/>
                  <a:pt x="2391609" y="3305620"/>
                  <a:pt x="2252163" y="3458401"/>
                </a:cubicBezTo>
                <a:cubicBezTo>
                  <a:pt x="2143197" y="3577178"/>
                  <a:pt x="2010800" y="3652235"/>
                  <a:pt x="1846779" y="3657283"/>
                </a:cubicBezTo>
                <a:cubicBezTo>
                  <a:pt x="1656565" y="3662903"/>
                  <a:pt x="1507689" y="3577178"/>
                  <a:pt x="1387293" y="3436780"/>
                </a:cubicBezTo>
                <a:cubicBezTo>
                  <a:pt x="1249085" y="3274855"/>
                  <a:pt x="1182696" y="3082164"/>
                  <a:pt x="1158693" y="2873471"/>
                </a:cubicBezTo>
                <a:cubicBezTo>
                  <a:pt x="1155645" y="2846992"/>
                  <a:pt x="1147930" y="2838705"/>
                  <a:pt x="1122212" y="2840134"/>
                </a:cubicBezTo>
                <a:cubicBezTo>
                  <a:pt x="1087750" y="2842753"/>
                  <a:pt x="1053138" y="2842753"/>
                  <a:pt x="1018676" y="2840134"/>
                </a:cubicBezTo>
                <a:cubicBezTo>
                  <a:pt x="982576" y="2836705"/>
                  <a:pt x="964669" y="2849087"/>
                  <a:pt x="950096" y="2883567"/>
                </a:cubicBezTo>
                <a:cubicBezTo>
                  <a:pt x="873896" y="3063019"/>
                  <a:pt x="795600" y="3241422"/>
                  <a:pt x="716924" y="3419730"/>
                </a:cubicBezTo>
                <a:cubicBezTo>
                  <a:pt x="662822" y="3542221"/>
                  <a:pt x="569953" y="3624517"/>
                  <a:pt x="438603" y="3647282"/>
                </a:cubicBezTo>
                <a:cubicBezTo>
                  <a:pt x="351640" y="3662332"/>
                  <a:pt x="260771" y="3658236"/>
                  <a:pt x="171903" y="3656236"/>
                </a:cubicBezTo>
                <a:cubicBezTo>
                  <a:pt x="117515" y="3654997"/>
                  <a:pt x="77225" y="3601848"/>
                  <a:pt x="78749" y="3548032"/>
                </a:cubicBezTo>
                <a:cubicBezTo>
                  <a:pt x="80418" y="3491812"/>
                  <a:pt x="125411" y="3446527"/>
                  <a:pt x="181619" y="3444495"/>
                </a:cubicBezTo>
                <a:cubicBezTo>
                  <a:pt x="231657" y="3442780"/>
                  <a:pt x="281663" y="3442780"/>
                  <a:pt x="331637" y="3444495"/>
                </a:cubicBezTo>
                <a:cubicBezTo>
                  <a:pt x="429269" y="3447638"/>
                  <a:pt x="492229" y="3403252"/>
                  <a:pt x="530424" y="3313526"/>
                </a:cubicBezTo>
                <a:cubicBezTo>
                  <a:pt x="616149" y="3111215"/>
                  <a:pt x="706541" y="2910619"/>
                  <a:pt x="793409" y="2708689"/>
                </a:cubicBezTo>
                <a:cubicBezTo>
                  <a:pt x="818174" y="2650967"/>
                  <a:pt x="857608" y="2624107"/>
                  <a:pt x="920568" y="2626202"/>
                </a:cubicBezTo>
                <a:cubicBezTo>
                  <a:pt x="985910" y="2628393"/>
                  <a:pt x="1051442" y="2626869"/>
                  <a:pt x="1116974" y="2626202"/>
                </a:cubicBezTo>
                <a:cubicBezTo>
                  <a:pt x="1129451" y="2626202"/>
                  <a:pt x="1141929" y="2624678"/>
                  <a:pt x="1153835" y="2623916"/>
                </a:cubicBezTo>
                <a:cubicBezTo>
                  <a:pt x="1185268" y="2342452"/>
                  <a:pt x="1279946" y="2096517"/>
                  <a:pt x="1504165" y="1916113"/>
                </a:cubicBezTo>
                <a:cubicBezTo>
                  <a:pt x="1471494" y="1882680"/>
                  <a:pt x="1441490" y="1850581"/>
                  <a:pt x="1409582" y="1820863"/>
                </a:cubicBezTo>
                <a:cubicBezTo>
                  <a:pt x="1399911" y="1813023"/>
                  <a:pt x="1387836" y="1808752"/>
                  <a:pt x="1375387" y="1808767"/>
                </a:cubicBezTo>
                <a:cubicBezTo>
                  <a:pt x="1267088" y="1807814"/>
                  <a:pt x="1158693" y="1808767"/>
                  <a:pt x="1050394" y="1807719"/>
                </a:cubicBezTo>
                <a:cubicBezTo>
                  <a:pt x="1033845" y="1806281"/>
                  <a:pt x="1018190" y="1815445"/>
                  <a:pt x="1011341" y="1830579"/>
                </a:cubicBezTo>
                <a:cubicBezTo>
                  <a:pt x="958478" y="1920495"/>
                  <a:pt x="903423" y="2009458"/>
                  <a:pt x="850464" y="2099851"/>
                </a:cubicBezTo>
                <a:cubicBezTo>
                  <a:pt x="823699" y="2145761"/>
                  <a:pt x="786266" y="2165859"/>
                  <a:pt x="733307" y="2165573"/>
                </a:cubicBezTo>
                <a:cubicBezTo>
                  <a:pt x="536901" y="2164430"/>
                  <a:pt x="340496" y="2163287"/>
                  <a:pt x="144090" y="2166145"/>
                </a:cubicBezTo>
                <a:cubicBezTo>
                  <a:pt x="77415" y="2167097"/>
                  <a:pt x="28742" y="2148238"/>
                  <a:pt x="167" y="2086515"/>
                </a:cubicBezTo>
                <a:lnTo>
                  <a:pt x="167" y="2029365"/>
                </a:lnTo>
                <a:cubicBezTo>
                  <a:pt x="28742" y="1967358"/>
                  <a:pt x="77606" y="1948594"/>
                  <a:pt x="144090" y="1949736"/>
                </a:cubicBezTo>
                <a:cubicBezTo>
                  <a:pt x="315540" y="1952784"/>
                  <a:pt x="486990" y="1950308"/>
                  <a:pt x="658440" y="1951356"/>
                </a:cubicBezTo>
                <a:cubicBezTo>
                  <a:pt x="678340" y="1953347"/>
                  <a:pt x="697365" y="1942694"/>
                  <a:pt x="706065" y="1924686"/>
                </a:cubicBezTo>
                <a:cubicBezTo>
                  <a:pt x="758643" y="1834198"/>
                  <a:pt x="813412" y="1744949"/>
                  <a:pt x="866752" y="1654938"/>
                </a:cubicBezTo>
                <a:cubicBezTo>
                  <a:pt x="891422" y="1613218"/>
                  <a:pt x="926474" y="1592263"/>
                  <a:pt x="975337" y="1593406"/>
                </a:cubicBezTo>
                <a:cubicBezTo>
                  <a:pt x="1014580" y="1594359"/>
                  <a:pt x="1053918" y="1593406"/>
                  <a:pt x="1093161" y="1593406"/>
                </a:cubicBezTo>
                <a:lnTo>
                  <a:pt x="1296996" y="1593406"/>
                </a:lnTo>
                <a:lnTo>
                  <a:pt x="1296996" y="1379094"/>
                </a:lnTo>
                <a:lnTo>
                  <a:pt x="984290" y="1379094"/>
                </a:lnTo>
                <a:cubicBezTo>
                  <a:pt x="910567" y="1379094"/>
                  <a:pt x="877515" y="1354614"/>
                  <a:pt x="857132" y="1284701"/>
                </a:cubicBezTo>
                <a:cubicBezTo>
                  <a:pt x="810173" y="1123919"/>
                  <a:pt x="763787" y="962851"/>
                  <a:pt x="716447" y="802165"/>
                </a:cubicBezTo>
                <a:cubicBezTo>
                  <a:pt x="689777" y="711677"/>
                  <a:pt x="626341" y="665100"/>
                  <a:pt x="531853" y="664719"/>
                </a:cubicBezTo>
                <a:cubicBezTo>
                  <a:pt x="463940" y="664719"/>
                  <a:pt x="396122" y="665671"/>
                  <a:pt x="328303" y="664719"/>
                </a:cubicBezTo>
                <a:cubicBezTo>
                  <a:pt x="271867" y="664621"/>
                  <a:pt x="225234" y="620658"/>
                  <a:pt x="221814" y="564325"/>
                </a:cubicBezTo>
                <a:cubicBezTo>
                  <a:pt x="218290" y="509271"/>
                  <a:pt x="259057" y="454407"/>
                  <a:pt x="314873" y="452502"/>
                </a:cubicBezTo>
                <a:cubicBezTo>
                  <a:pt x="407456" y="449263"/>
                  <a:pt x="501563" y="444215"/>
                  <a:pt x="592908" y="456121"/>
                </a:cubicBezTo>
                <a:cubicBezTo>
                  <a:pt x="762358" y="478219"/>
                  <a:pt x="872467" y="578994"/>
                  <a:pt x="921997" y="742633"/>
                </a:cubicBezTo>
                <a:cubicBezTo>
                  <a:pt x="964764" y="882365"/>
                  <a:pt x="1004102" y="1022859"/>
                  <a:pt x="1045441" y="1164972"/>
                </a:cubicBezTo>
                <a:cubicBezTo>
                  <a:pt x="1159741" y="1164972"/>
                  <a:pt x="1272803" y="1164972"/>
                  <a:pt x="1385769" y="1164972"/>
                </a:cubicBezTo>
                <a:cubicBezTo>
                  <a:pt x="1393857" y="1164909"/>
                  <a:pt x="1401619" y="1161777"/>
                  <a:pt x="1407486" y="1156209"/>
                </a:cubicBezTo>
                <a:cubicBezTo>
                  <a:pt x="1443872" y="1113632"/>
                  <a:pt x="1479114" y="1070579"/>
                  <a:pt x="1515785" y="1027050"/>
                </a:cubicBezTo>
                <a:cubicBezTo>
                  <a:pt x="1421696" y="935655"/>
                  <a:pt x="1359286" y="816575"/>
                  <a:pt x="1337668" y="687198"/>
                </a:cubicBezTo>
                <a:cubicBezTo>
                  <a:pt x="1312617" y="546894"/>
                  <a:pt x="1337668" y="417640"/>
                  <a:pt x="1437776" y="307817"/>
                </a:cubicBezTo>
                <a:cubicBezTo>
                  <a:pt x="1430537" y="301626"/>
                  <a:pt x="1425488" y="296673"/>
                  <a:pt x="1419964" y="292577"/>
                </a:cubicBezTo>
                <a:cubicBezTo>
                  <a:pt x="1352437" y="242830"/>
                  <a:pt x="1270947" y="215634"/>
                  <a:pt x="1187078" y="214853"/>
                </a:cubicBezTo>
                <a:cubicBezTo>
                  <a:pt x="1136237" y="215261"/>
                  <a:pt x="1092109" y="179887"/>
                  <a:pt x="1081445" y="130176"/>
                </a:cubicBezTo>
                <a:cubicBezTo>
                  <a:pt x="1071702" y="83156"/>
                  <a:pt x="1094487" y="35405"/>
                  <a:pt x="1137167" y="13399"/>
                </a:cubicBezTo>
                <a:cubicBezTo>
                  <a:pt x="1144120" y="9208"/>
                  <a:pt x="1150787" y="4731"/>
                  <a:pt x="1157645" y="540"/>
                </a:cubicBezTo>
                <a:close/>
                <a:moveTo>
                  <a:pt x="2294549" y="2697830"/>
                </a:moveTo>
                <a:cubicBezTo>
                  <a:pt x="2289882" y="2661159"/>
                  <a:pt x="2285024" y="2588483"/>
                  <a:pt x="2270642" y="2517808"/>
                </a:cubicBezTo>
                <a:cubicBezTo>
                  <a:pt x="2237971" y="2359693"/>
                  <a:pt x="2173677" y="2216722"/>
                  <a:pt x="2048138" y="2108804"/>
                </a:cubicBezTo>
                <a:cubicBezTo>
                  <a:pt x="1914121" y="1993647"/>
                  <a:pt x="1745814" y="1990408"/>
                  <a:pt x="1613798" y="2108137"/>
                </a:cubicBezTo>
                <a:cubicBezTo>
                  <a:pt x="1557982" y="2157834"/>
                  <a:pt x="1510880" y="2216526"/>
                  <a:pt x="1474447" y="2281778"/>
                </a:cubicBezTo>
                <a:cubicBezTo>
                  <a:pt x="1356813" y="2496567"/>
                  <a:pt x="1339382" y="2727072"/>
                  <a:pt x="1391008" y="2963673"/>
                </a:cubicBezTo>
                <a:cubicBezTo>
                  <a:pt x="1424441" y="3116930"/>
                  <a:pt x="1489687" y="3254281"/>
                  <a:pt x="1611512" y="3358103"/>
                </a:cubicBezTo>
                <a:cubicBezTo>
                  <a:pt x="1744862" y="3472403"/>
                  <a:pt x="1911263" y="3474403"/>
                  <a:pt x="2043375" y="3359246"/>
                </a:cubicBezTo>
                <a:cubicBezTo>
                  <a:pt x="2093033" y="3315060"/>
                  <a:pt x="2135996" y="3263882"/>
                  <a:pt x="2170915" y="3207322"/>
                </a:cubicBezTo>
                <a:cubicBezTo>
                  <a:pt x="2260926" y="3063304"/>
                  <a:pt x="2291406" y="2901665"/>
                  <a:pt x="2294549" y="2697830"/>
                </a:cubicBezTo>
                <a:close/>
                <a:moveTo>
                  <a:pt x="1831539" y="1165067"/>
                </a:moveTo>
                <a:cubicBezTo>
                  <a:pt x="1654779" y="1164316"/>
                  <a:pt x="1510350" y="1305984"/>
                  <a:pt x="1507689" y="1482726"/>
                </a:cubicBezTo>
                <a:cubicBezTo>
                  <a:pt x="1506262" y="1660701"/>
                  <a:pt x="1649279" y="1806190"/>
                  <a:pt x="1827253" y="1807814"/>
                </a:cubicBezTo>
                <a:cubicBezTo>
                  <a:pt x="2003816" y="1808354"/>
                  <a:pt x="2147932" y="1666702"/>
                  <a:pt x="2150436" y="1490155"/>
                </a:cubicBezTo>
                <a:cubicBezTo>
                  <a:pt x="2152128" y="1312331"/>
                  <a:pt x="2009363" y="1166795"/>
                  <a:pt x="1831539" y="1165067"/>
                </a:cubicBezTo>
                <a:close/>
                <a:moveTo>
                  <a:pt x="1842969" y="375921"/>
                </a:moveTo>
                <a:cubicBezTo>
                  <a:pt x="1800392" y="380397"/>
                  <a:pt x="1769436" y="382112"/>
                  <a:pt x="1738956" y="387255"/>
                </a:cubicBezTo>
                <a:cubicBezTo>
                  <a:pt x="1605606" y="409639"/>
                  <a:pt x="1533788" y="492030"/>
                  <a:pt x="1545218" y="615855"/>
                </a:cubicBezTo>
                <a:cubicBezTo>
                  <a:pt x="1553163" y="726637"/>
                  <a:pt x="1606988" y="829075"/>
                  <a:pt x="1693712" y="898462"/>
                </a:cubicBezTo>
                <a:cubicBezTo>
                  <a:pt x="1779437" y="967804"/>
                  <a:pt x="1876021" y="968757"/>
                  <a:pt x="1961841" y="900462"/>
                </a:cubicBezTo>
                <a:cubicBezTo>
                  <a:pt x="2054234" y="827120"/>
                  <a:pt x="2103954" y="729012"/>
                  <a:pt x="2113670" y="612141"/>
                </a:cubicBezTo>
                <a:cubicBezTo>
                  <a:pt x="2122528" y="506318"/>
                  <a:pt x="2072522" y="432785"/>
                  <a:pt x="1970795" y="401352"/>
                </a:cubicBezTo>
                <a:cubicBezTo>
                  <a:pt x="1926027" y="387446"/>
                  <a:pt x="1878307" y="382779"/>
                  <a:pt x="1842493" y="375921"/>
                </a:cubicBezTo>
                <a:close/>
              </a:path>
            </a:pathLst>
          </a:custGeom>
          <a:solidFill>
            <a:schemeClr val="bg1"/>
          </a:solidFill>
          <a:ln w="9525" cap="flat">
            <a:noFill/>
            <a:prstDash val="solid"/>
            <a:miter/>
          </a:ln>
        </p:spPr>
        <p:txBody>
          <a:bodyPr rtlCol="0" anchor="ctr"/>
          <a:lstStyle/>
          <a:p>
            <a:endParaRPr lang="en-RO"/>
          </a:p>
        </p:txBody>
      </p:sp>
      <p:grpSp>
        <p:nvGrpSpPr>
          <p:cNvPr id="122" name="Graphic 49">
            <a:extLst>
              <a:ext uri="{FF2B5EF4-FFF2-40B4-BE49-F238E27FC236}">
                <a16:creationId xmlns:a16="http://schemas.microsoft.com/office/drawing/2014/main" id="{71A685FC-EFF0-164B-BD87-F0607A1FD98B}"/>
              </a:ext>
            </a:extLst>
          </p:cNvPr>
          <p:cNvGrpSpPr>
            <a:grpSpLocks noChangeAspect="1"/>
          </p:cNvGrpSpPr>
          <p:nvPr/>
        </p:nvGrpSpPr>
        <p:grpSpPr>
          <a:xfrm>
            <a:off x="4862386" y="1686617"/>
            <a:ext cx="468000" cy="402449"/>
            <a:chOff x="2622550" y="1752600"/>
            <a:chExt cx="3898900" cy="3352800"/>
          </a:xfrm>
          <a:solidFill>
            <a:schemeClr val="bg1"/>
          </a:solidFill>
        </p:grpSpPr>
        <p:sp>
          <p:nvSpPr>
            <p:cNvPr id="123" name="Freeform 122">
              <a:extLst>
                <a:ext uri="{FF2B5EF4-FFF2-40B4-BE49-F238E27FC236}">
                  <a16:creationId xmlns:a16="http://schemas.microsoft.com/office/drawing/2014/main" id="{34D7CEA0-0EAD-4640-8027-28C1CD01EED9}"/>
                </a:ext>
              </a:extLst>
            </p:cNvPr>
            <p:cNvSpPr/>
            <p:nvPr/>
          </p:nvSpPr>
          <p:spPr>
            <a:xfrm>
              <a:off x="5646884" y="2788719"/>
              <a:ext cx="870857" cy="1059480"/>
            </a:xfrm>
            <a:custGeom>
              <a:avLst/>
              <a:gdLst>
                <a:gd name="connsiteX0" fmla="*/ 871037 w 870857"/>
                <a:gd name="connsiteY0" fmla="*/ 510693 h 1059480"/>
                <a:gd name="connsiteX1" fmla="*/ 814551 w 870857"/>
                <a:gd name="connsiteY1" fmla="*/ 718338 h 1059480"/>
                <a:gd name="connsiteX2" fmla="*/ 554370 w 870857"/>
                <a:gd name="connsiteY2" fmla="*/ 1014661 h 1059480"/>
                <a:gd name="connsiteX3" fmla="*/ 53029 w 870857"/>
                <a:gd name="connsiteY3" fmla="*/ 849116 h 1059480"/>
                <a:gd name="connsiteX4" fmla="*/ 283064 w 870857"/>
                <a:gd name="connsiteY4" fmla="*/ 62637 h 1059480"/>
                <a:gd name="connsiteX5" fmla="*/ 848500 w 870857"/>
                <a:gd name="connsiteY5" fmla="*/ 293332 h 1059480"/>
                <a:gd name="connsiteX6" fmla="*/ 871037 w 870857"/>
                <a:gd name="connsiteY6" fmla="*/ 388582 h 1059480"/>
                <a:gd name="connsiteX7" fmla="*/ 228194 w 870857"/>
                <a:gd name="connsiteY7" fmla="*/ 602038 h 1059480"/>
                <a:gd name="connsiteX8" fmla="*/ 218685 w 870857"/>
                <a:gd name="connsiteY8" fmla="*/ 605562 h 1059480"/>
                <a:gd name="connsiteX9" fmla="*/ 268705 w 870857"/>
                <a:gd name="connsiteY9" fmla="*/ 762343 h 1059480"/>
                <a:gd name="connsiteX10" fmla="*/ 426658 w 870857"/>
                <a:gd name="connsiteY10" fmla="*/ 820827 h 1059480"/>
                <a:gd name="connsiteX11" fmla="*/ 506252 w 870857"/>
                <a:gd name="connsiteY11" fmla="*/ 770916 h 1059480"/>
                <a:gd name="connsiteX12" fmla="*/ 641287 w 870857"/>
                <a:gd name="connsiteY12" fmla="*/ 436207 h 1059480"/>
                <a:gd name="connsiteX13" fmla="*/ 627594 w 870857"/>
                <a:gd name="connsiteY13" fmla="*/ 354102 h 1059480"/>
                <a:gd name="connsiteX14" fmla="*/ 368079 w 870857"/>
                <a:gd name="connsiteY14" fmla="*/ 283903 h 1059480"/>
                <a:gd name="connsiteX15" fmla="*/ 228194 w 870857"/>
                <a:gd name="connsiteY15" fmla="*/ 602038 h 1059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0857" h="1059480">
                  <a:moveTo>
                    <a:pt x="871037" y="510693"/>
                  </a:moveTo>
                  <a:cubicBezTo>
                    <a:pt x="852684" y="580035"/>
                    <a:pt x="840797" y="651663"/>
                    <a:pt x="814551" y="718338"/>
                  </a:cubicBezTo>
                  <a:cubicBezTo>
                    <a:pt x="763675" y="846830"/>
                    <a:pt x="679135" y="949319"/>
                    <a:pt x="554370" y="1014661"/>
                  </a:cubicBezTo>
                  <a:cubicBezTo>
                    <a:pt x="363705" y="1114483"/>
                    <a:pt x="147744" y="1043236"/>
                    <a:pt x="53029" y="849116"/>
                  </a:cubicBezTo>
                  <a:cubicBezTo>
                    <a:pt x="-73543" y="589655"/>
                    <a:pt x="36673" y="212751"/>
                    <a:pt x="283064" y="62637"/>
                  </a:cubicBezTo>
                  <a:cubicBezTo>
                    <a:pt x="513955" y="-78047"/>
                    <a:pt x="772614" y="27299"/>
                    <a:pt x="848500" y="293332"/>
                  </a:cubicBezTo>
                  <a:cubicBezTo>
                    <a:pt x="857439" y="324765"/>
                    <a:pt x="863620" y="357055"/>
                    <a:pt x="871037" y="388582"/>
                  </a:cubicBezTo>
                  <a:close/>
                  <a:moveTo>
                    <a:pt x="228194" y="602038"/>
                  </a:moveTo>
                  <a:lnTo>
                    <a:pt x="218685" y="605562"/>
                  </a:lnTo>
                  <a:cubicBezTo>
                    <a:pt x="234851" y="658045"/>
                    <a:pt x="245311" y="713290"/>
                    <a:pt x="268705" y="762343"/>
                  </a:cubicBezTo>
                  <a:cubicBezTo>
                    <a:pt x="298564" y="825018"/>
                    <a:pt x="362088" y="846259"/>
                    <a:pt x="426658" y="820827"/>
                  </a:cubicBezTo>
                  <a:cubicBezTo>
                    <a:pt x="456047" y="809272"/>
                    <a:pt x="483036" y="792348"/>
                    <a:pt x="506252" y="770916"/>
                  </a:cubicBezTo>
                  <a:cubicBezTo>
                    <a:pt x="602203" y="680619"/>
                    <a:pt x="643950" y="566700"/>
                    <a:pt x="641287" y="436207"/>
                  </a:cubicBezTo>
                  <a:cubicBezTo>
                    <a:pt x="640377" y="408352"/>
                    <a:pt x="635772" y="380741"/>
                    <a:pt x="627594" y="354102"/>
                  </a:cubicBezTo>
                  <a:cubicBezTo>
                    <a:pt x="587654" y="218275"/>
                    <a:pt x="471828" y="187129"/>
                    <a:pt x="368079" y="283903"/>
                  </a:cubicBezTo>
                  <a:cubicBezTo>
                    <a:pt x="275742" y="369818"/>
                    <a:pt x="232188" y="477451"/>
                    <a:pt x="228194" y="602038"/>
                  </a:cubicBezTo>
                  <a:close/>
                </a:path>
              </a:pathLst>
            </a:custGeom>
            <a:grpFill/>
            <a:ln w="9502" cap="flat">
              <a:noFill/>
              <a:prstDash val="solid"/>
              <a:miter/>
            </a:ln>
          </p:spPr>
          <p:txBody>
            <a:bodyPr rtlCol="0" anchor="ctr"/>
            <a:lstStyle/>
            <a:p>
              <a:endParaRPr lang="en-RO"/>
            </a:p>
          </p:txBody>
        </p:sp>
        <p:sp>
          <p:nvSpPr>
            <p:cNvPr id="124" name="Freeform 123">
              <a:extLst>
                <a:ext uri="{FF2B5EF4-FFF2-40B4-BE49-F238E27FC236}">
                  <a16:creationId xmlns:a16="http://schemas.microsoft.com/office/drawing/2014/main" id="{3BB8DB32-A7C7-A143-B967-D235A9A5A451}"/>
                </a:ext>
              </a:extLst>
            </p:cNvPr>
            <p:cNvSpPr/>
            <p:nvPr/>
          </p:nvSpPr>
          <p:spPr>
            <a:xfrm>
              <a:off x="3261875" y="3204770"/>
              <a:ext cx="2626812" cy="1900264"/>
            </a:xfrm>
            <a:custGeom>
              <a:avLst/>
              <a:gdLst>
                <a:gd name="connsiteX0" fmla="*/ 2616437 w 2626812"/>
                <a:gd name="connsiteY0" fmla="*/ 1415664 h 1900264"/>
                <a:gd name="connsiteX1" fmla="*/ 2530851 w 2626812"/>
                <a:gd name="connsiteY1" fmla="*/ 1739514 h 1900264"/>
                <a:gd name="connsiteX2" fmla="*/ 2178999 w 2626812"/>
                <a:gd name="connsiteY2" fmla="*/ 1898391 h 1900264"/>
                <a:gd name="connsiteX3" fmla="*/ 1703523 w 2626812"/>
                <a:gd name="connsiteY3" fmla="*/ 1851528 h 1900264"/>
                <a:gd name="connsiteX4" fmla="*/ 1407682 w 2626812"/>
                <a:gd name="connsiteY4" fmla="*/ 1802284 h 1900264"/>
                <a:gd name="connsiteX5" fmla="*/ 989264 w 2626812"/>
                <a:gd name="connsiteY5" fmla="*/ 1835050 h 1900264"/>
                <a:gd name="connsiteX6" fmla="*/ 507797 w 2626812"/>
                <a:gd name="connsiteY6" fmla="*/ 1898010 h 1900264"/>
                <a:gd name="connsiteX7" fmla="*/ 282707 w 2626812"/>
                <a:gd name="connsiteY7" fmla="*/ 1872959 h 1900264"/>
                <a:gd name="connsiteX8" fmla="*/ 655 w 2626812"/>
                <a:gd name="connsiteY8" fmla="*/ 1488530 h 1900264"/>
                <a:gd name="connsiteX9" fmla="*/ 105260 w 2626812"/>
                <a:gd name="connsiteY9" fmla="*/ 947129 h 1900264"/>
                <a:gd name="connsiteX10" fmla="*/ 567992 w 2626812"/>
                <a:gd name="connsiteY10" fmla="*/ 296286 h 1900264"/>
                <a:gd name="connsiteX11" fmla="*/ 1386476 w 2626812"/>
                <a:gd name="connsiteY11" fmla="*/ 3011 h 1900264"/>
                <a:gd name="connsiteX12" fmla="*/ 1938028 w 2626812"/>
                <a:gd name="connsiteY12" fmla="*/ 209894 h 1900264"/>
                <a:gd name="connsiteX13" fmla="*/ 2556146 w 2626812"/>
                <a:gd name="connsiteY13" fmla="*/ 1075908 h 1900264"/>
                <a:gd name="connsiteX14" fmla="*/ 2626992 w 2626812"/>
                <a:gd name="connsiteY14" fmla="*/ 1413378 h 1900264"/>
                <a:gd name="connsiteX15" fmla="*/ 1308403 w 2626812"/>
                <a:gd name="connsiteY15" fmla="*/ 229325 h 1900264"/>
                <a:gd name="connsiteX16" fmla="*/ 799834 w 2626812"/>
                <a:gd name="connsiteY16" fmla="*/ 404204 h 1900264"/>
                <a:gd name="connsiteX17" fmla="*/ 279379 w 2626812"/>
                <a:gd name="connsiteY17" fmla="*/ 1139820 h 1900264"/>
                <a:gd name="connsiteX18" fmla="*/ 228788 w 2626812"/>
                <a:gd name="connsiteY18" fmla="*/ 1476815 h 1900264"/>
                <a:gd name="connsiteX19" fmla="*/ 399959 w 2626812"/>
                <a:gd name="connsiteY19" fmla="*/ 1665696 h 1900264"/>
                <a:gd name="connsiteX20" fmla="*/ 495055 w 2626812"/>
                <a:gd name="connsiteY20" fmla="*/ 1670934 h 1900264"/>
                <a:gd name="connsiteX21" fmla="*/ 968818 w 2626812"/>
                <a:gd name="connsiteY21" fmla="*/ 1606831 h 1900264"/>
                <a:gd name="connsiteX22" fmla="*/ 1429269 w 2626812"/>
                <a:gd name="connsiteY22" fmla="*/ 1574637 h 1900264"/>
                <a:gd name="connsiteX23" fmla="*/ 1852442 w 2626812"/>
                <a:gd name="connsiteY23" fmla="*/ 1645503 h 1900264"/>
                <a:gd name="connsiteX24" fmla="*/ 2211522 w 2626812"/>
                <a:gd name="connsiteY24" fmla="*/ 1665791 h 1900264"/>
                <a:gd name="connsiteX25" fmla="*/ 2388303 w 2626812"/>
                <a:gd name="connsiteY25" fmla="*/ 1465290 h 1900264"/>
                <a:gd name="connsiteX26" fmla="*/ 2369284 w 2626812"/>
                <a:gd name="connsiteY26" fmla="*/ 1265265 h 1900264"/>
                <a:gd name="connsiteX27" fmla="*/ 1804895 w 2626812"/>
                <a:gd name="connsiteY27" fmla="*/ 395441 h 1900264"/>
                <a:gd name="connsiteX28" fmla="*/ 1308403 w 2626812"/>
                <a:gd name="connsiteY28" fmla="*/ 229325 h 190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26812" h="1900264">
                  <a:moveTo>
                    <a:pt x="2616437" y="1415664"/>
                  </a:moveTo>
                  <a:cubicBezTo>
                    <a:pt x="2620621" y="1532155"/>
                    <a:pt x="2605215" y="1644264"/>
                    <a:pt x="2530851" y="1739514"/>
                  </a:cubicBezTo>
                  <a:cubicBezTo>
                    <a:pt x="2441652" y="1853814"/>
                    <a:pt x="2316031" y="1889724"/>
                    <a:pt x="2178999" y="1898391"/>
                  </a:cubicBezTo>
                  <a:cubicBezTo>
                    <a:pt x="2018098" y="1908488"/>
                    <a:pt x="1861001" y="1878770"/>
                    <a:pt x="1703523" y="1851528"/>
                  </a:cubicBezTo>
                  <a:cubicBezTo>
                    <a:pt x="1605005" y="1834574"/>
                    <a:pt x="1506486" y="1817429"/>
                    <a:pt x="1407682" y="1802284"/>
                  </a:cubicBezTo>
                  <a:cubicBezTo>
                    <a:pt x="1265801" y="1780472"/>
                    <a:pt x="1128008" y="1814476"/>
                    <a:pt x="989264" y="1835050"/>
                  </a:cubicBezTo>
                  <a:cubicBezTo>
                    <a:pt x="829124" y="1858767"/>
                    <a:pt x="668888" y="1884485"/>
                    <a:pt x="507797" y="1898010"/>
                  </a:cubicBezTo>
                  <a:cubicBezTo>
                    <a:pt x="433718" y="1904201"/>
                    <a:pt x="355075" y="1892391"/>
                    <a:pt x="282707" y="1872959"/>
                  </a:cubicBezTo>
                  <a:cubicBezTo>
                    <a:pt x="108968" y="1826287"/>
                    <a:pt x="6170" y="1681316"/>
                    <a:pt x="655" y="1488530"/>
                  </a:cubicBezTo>
                  <a:cubicBezTo>
                    <a:pt x="-4670" y="1300507"/>
                    <a:pt x="35079" y="1120580"/>
                    <a:pt x="105260" y="947129"/>
                  </a:cubicBezTo>
                  <a:cubicBezTo>
                    <a:pt x="207297" y="693383"/>
                    <a:pt x="360115" y="473737"/>
                    <a:pt x="567992" y="296286"/>
                  </a:cubicBezTo>
                  <a:cubicBezTo>
                    <a:pt x="802877" y="95404"/>
                    <a:pt x="1070475" y="-19849"/>
                    <a:pt x="1386476" y="3011"/>
                  </a:cubicBezTo>
                  <a:cubicBezTo>
                    <a:pt x="1590360" y="17775"/>
                    <a:pt x="1773323" y="92165"/>
                    <a:pt x="1938028" y="209894"/>
                  </a:cubicBezTo>
                  <a:cubicBezTo>
                    <a:pt x="2242332" y="427541"/>
                    <a:pt x="2446502" y="719672"/>
                    <a:pt x="2556146" y="1075908"/>
                  </a:cubicBezTo>
                  <a:cubicBezTo>
                    <a:pt x="2589905" y="1185254"/>
                    <a:pt x="2603694" y="1300698"/>
                    <a:pt x="2626992" y="1413378"/>
                  </a:cubicBezTo>
                  <a:close/>
                  <a:moveTo>
                    <a:pt x="1308403" y="229325"/>
                  </a:moveTo>
                  <a:cubicBezTo>
                    <a:pt x="1119164" y="229325"/>
                    <a:pt x="950655" y="294095"/>
                    <a:pt x="799834" y="404204"/>
                  </a:cubicBezTo>
                  <a:cubicBezTo>
                    <a:pt x="544599" y="590609"/>
                    <a:pt x="375900" y="840259"/>
                    <a:pt x="279379" y="1139820"/>
                  </a:cubicBezTo>
                  <a:cubicBezTo>
                    <a:pt x="243178" y="1248374"/>
                    <a:pt x="226061" y="1362398"/>
                    <a:pt x="228788" y="1476815"/>
                  </a:cubicBezTo>
                  <a:cubicBezTo>
                    <a:pt x="232402" y="1594544"/>
                    <a:pt x="283278" y="1650646"/>
                    <a:pt x="399959" y="1665696"/>
                  </a:cubicBezTo>
                  <a:cubicBezTo>
                    <a:pt x="431246" y="1669696"/>
                    <a:pt x="463673" y="1675221"/>
                    <a:pt x="495055" y="1670934"/>
                  </a:cubicBezTo>
                  <a:cubicBezTo>
                    <a:pt x="653198" y="1651313"/>
                    <a:pt x="811436" y="1631501"/>
                    <a:pt x="968818" y="1606831"/>
                  </a:cubicBezTo>
                  <a:cubicBezTo>
                    <a:pt x="1121636" y="1582828"/>
                    <a:pt x="1273789" y="1551300"/>
                    <a:pt x="1429269" y="1574637"/>
                  </a:cubicBezTo>
                  <a:cubicBezTo>
                    <a:pt x="1570675" y="1595973"/>
                    <a:pt x="1711226" y="1622833"/>
                    <a:pt x="1852442" y="1645503"/>
                  </a:cubicBezTo>
                  <a:cubicBezTo>
                    <a:pt x="1971311" y="1664553"/>
                    <a:pt x="2090180" y="1682364"/>
                    <a:pt x="2211522" y="1665791"/>
                  </a:cubicBezTo>
                  <a:cubicBezTo>
                    <a:pt x="2334099" y="1648932"/>
                    <a:pt x="2389445" y="1589591"/>
                    <a:pt x="2388303" y="1465290"/>
                  </a:cubicBezTo>
                  <a:cubicBezTo>
                    <a:pt x="2388737" y="1398142"/>
                    <a:pt x="2382365" y="1331123"/>
                    <a:pt x="2369284" y="1265265"/>
                  </a:cubicBezTo>
                  <a:cubicBezTo>
                    <a:pt x="2289880" y="904457"/>
                    <a:pt x="2103494" y="611849"/>
                    <a:pt x="1804895" y="395441"/>
                  </a:cubicBezTo>
                  <a:cubicBezTo>
                    <a:pt x="1657878" y="289333"/>
                    <a:pt x="1492317" y="228849"/>
                    <a:pt x="1308403" y="229325"/>
                  </a:cubicBezTo>
                  <a:close/>
                </a:path>
              </a:pathLst>
            </a:custGeom>
            <a:grpFill/>
            <a:ln w="9502" cap="flat">
              <a:noFill/>
              <a:prstDash val="solid"/>
              <a:miter/>
            </a:ln>
          </p:spPr>
          <p:txBody>
            <a:bodyPr rtlCol="0" anchor="ctr"/>
            <a:lstStyle/>
            <a:p>
              <a:endParaRPr lang="en-RO"/>
            </a:p>
          </p:txBody>
        </p:sp>
        <p:sp>
          <p:nvSpPr>
            <p:cNvPr id="125" name="Freeform 124">
              <a:extLst>
                <a:ext uri="{FF2B5EF4-FFF2-40B4-BE49-F238E27FC236}">
                  <a16:creationId xmlns:a16="http://schemas.microsoft.com/office/drawing/2014/main" id="{2C1727B0-4287-9446-8C22-692C2699016F}"/>
                </a:ext>
              </a:extLst>
            </p:cNvPr>
            <p:cNvSpPr/>
            <p:nvPr/>
          </p:nvSpPr>
          <p:spPr>
            <a:xfrm>
              <a:off x="3474937" y="1752971"/>
              <a:ext cx="1026123" cy="1405836"/>
            </a:xfrm>
            <a:custGeom>
              <a:avLst/>
              <a:gdLst>
                <a:gd name="connsiteX0" fmla="*/ 1026302 w 1026123"/>
                <a:gd name="connsiteY0" fmla="*/ 725386 h 1405836"/>
                <a:gd name="connsiteX1" fmla="*/ 832403 w 1026123"/>
                <a:gd name="connsiteY1" fmla="*/ 1253833 h 1405836"/>
                <a:gd name="connsiteX2" fmla="*/ 167878 w 1026123"/>
                <a:gd name="connsiteY2" fmla="*/ 1225734 h 1405836"/>
                <a:gd name="connsiteX3" fmla="*/ 3744 w 1026123"/>
                <a:gd name="connsiteY3" fmla="*/ 620611 h 1405836"/>
                <a:gd name="connsiteX4" fmla="*/ 164645 w 1026123"/>
                <a:gd name="connsiteY4" fmla="*/ 185033 h 1405836"/>
                <a:gd name="connsiteX5" fmla="*/ 556247 w 1026123"/>
                <a:gd name="connsiteY5" fmla="*/ 2724 h 1405836"/>
                <a:gd name="connsiteX6" fmla="*/ 896592 w 1026123"/>
                <a:gd name="connsiteY6" fmla="*/ 233801 h 1405836"/>
                <a:gd name="connsiteX7" fmla="*/ 1026302 w 1026123"/>
                <a:gd name="connsiteY7" fmla="*/ 725386 h 1405836"/>
                <a:gd name="connsiteX8" fmla="*/ 227503 w 1026123"/>
                <a:gd name="connsiteY8" fmla="*/ 704336 h 1405836"/>
                <a:gd name="connsiteX9" fmla="*/ 348369 w 1026123"/>
                <a:gd name="connsiteY9" fmla="*/ 1085336 h 1405836"/>
                <a:gd name="connsiteX10" fmla="*/ 556342 w 1026123"/>
                <a:gd name="connsiteY10" fmla="*/ 1171061 h 1405836"/>
                <a:gd name="connsiteX11" fmla="*/ 706402 w 1026123"/>
                <a:gd name="connsiteY11" fmla="*/ 1043902 h 1405836"/>
                <a:gd name="connsiteX12" fmla="*/ 796552 w 1026123"/>
                <a:gd name="connsiteY12" fmla="*/ 710527 h 1405836"/>
                <a:gd name="connsiteX13" fmla="*/ 701457 w 1026123"/>
                <a:gd name="connsiteY13" fmla="*/ 356387 h 1405836"/>
                <a:gd name="connsiteX14" fmla="*/ 583824 w 1026123"/>
                <a:gd name="connsiteY14" fmla="*/ 246469 h 1405836"/>
                <a:gd name="connsiteX15" fmla="*/ 346086 w 1026123"/>
                <a:gd name="connsiteY15" fmla="*/ 322669 h 1405836"/>
                <a:gd name="connsiteX16" fmla="*/ 227693 w 1026123"/>
                <a:gd name="connsiteY16" fmla="*/ 704336 h 1405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6123" h="1405836">
                  <a:moveTo>
                    <a:pt x="1026302" y="725386"/>
                  </a:moveTo>
                  <a:cubicBezTo>
                    <a:pt x="1020311" y="907694"/>
                    <a:pt x="974190" y="1098480"/>
                    <a:pt x="832403" y="1253833"/>
                  </a:cubicBezTo>
                  <a:cubicBezTo>
                    <a:pt x="637648" y="1467288"/>
                    <a:pt x="346086" y="1454525"/>
                    <a:pt x="167878" y="1225734"/>
                  </a:cubicBezTo>
                  <a:cubicBezTo>
                    <a:pt x="28944" y="1047331"/>
                    <a:pt x="-13278" y="840924"/>
                    <a:pt x="3744" y="620611"/>
                  </a:cubicBezTo>
                  <a:cubicBezTo>
                    <a:pt x="15916" y="460781"/>
                    <a:pt x="63274" y="311906"/>
                    <a:pt x="164645" y="185033"/>
                  </a:cubicBezTo>
                  <a:cubicBezTo>
                    <a:pt x="264495" y="59874"/>
                    <a:pt x="391257" y="-14992"/>
                    <a:pt x="556247" y="2724"/>
                  </a:cubicBezTo>
                  <a:cubicBezTo>
                    <a:pt x="708399" y="19488"/>
                    <a:pt x="815666" y="109690"/>
                    <a:pt x="896592" y="233801"/>
                  </a:cubicBezTo>
                  <a:cubicBezTo>
                    <a:pt x="981607" y="364293"/>
                    <a:pt x="1026587" y="532028"/>
                    <a:pt x="1026302" y="725386"/>
                  </a:cubicBezTo>
                  <a:close/>
                  <a:moveTo>
                    <a:pt x="227503" y="704336"/>
                  </a:moveTo>
                  <a:cubicBezTo>
                    <a:pt x="231972" y="842734"/>
                    <a:pt x="259550" y="974274"/>
                    <a:pt x="348369" y="1085336"/>
                  </a:cubicBezTo>
                  <a:cubicBezTo>
                    <a:pt x="401051" y="1151058"/>
                    <a:pt x="466952" y="1194873"/>
                    <a:pt x="556342" y="1171061"/>
                  </a:cubicBezTo>
                  <a:cubicBezTo>
                    <a:pt x="625096" y="1152773"/>
                    <a:pt x="670456" y="1102004"/>
                    <a:pt x="706402" y="1043902"/>
                  </a:cubicBezTo>
                  <a:cubicBezTo>
                    <a:pt x="770211" y="942175"/>
                    <a:pt x="795506" y="828637"/>
                    <a:pt x="796552" y="710527"/>
                  </a:cubicBezTo>
                  <a:cubicBezTo>
                    <a:pt x="797693" y="584416"/>
                    <a:pt x="774300" y="461734"/>
                    <a:pt x="701457" y="356387"/>
                  </a:cubicBezTo>
                  <a:cubicBezTo>
                    <a:pt x="670492" y="311790"/>
                    <a:pt x="630389" y="274317"/>
                    <a:pt x="583824" y="246469"/>
                  </a:cubicBezTo>
                  <a:cubicBezTo>
                    <a:pt x="506132" y="201416"/>
                    <a:pt x="414460" y="234277"/>
                    <a:pt x="346086" y="322669"/>
                  </a:cubicBezTo>
                  <a:cubicBezTo>
                    <a:pt x="259169" y="434873"/>
                    <a:pt x="231402" y="566033"/>
                    <a:pt x="227693" y="704336"/>
                  </a:cubicBezTo>
                  <a:close/>
                </a:path>
              </a:pathLst>
            </a:custGeom>
            <a:grpFill/>
            <a:ln w="9502" cap="flat">
              <a:noFill/>
              <a:prstDash val="solid"/>
              <a:miter/>
            </a:ln>
          </p:spPr>
          <p:txBody>
            <a:bodyPr rtlCol="0" anchor="ctr"/>
            <a:lstStyle/>
            <a:p>
              <a:endParaRPr lang="en-RO"/>
            </a:p>
          </p:txBody>
        </p:sp>
        <p:sp>
          <p:nvSpPr>
            <p:cNvPr id="126" name="Freeform 125">
              <a:extLst>
                <a:ext uri="{FF2B5EF4-FFF2-40B4-BE49-F238E27FC236}">
                  <a16:creationId xmlns:a16="http://schemas.microsoft.com/office/drawing/2014/main" id="{430CC154-7903-9C40-BAA7-60FB51E5793A}"/>
                </a:ext>
              </a:extLst>
            </p:cNvPr>
            <p:cNvSpPr/>
            <p:nvPr/>
          </p:nvSpPr>
          <p:spPr>
            <a:xfrm>
              <a:off x="4635702" y="1753437"/>
              <a:ext cx="1029990" cy="1405144"/>
            </a:xfrm>
            <a:custGeom>
              <a:avLst/>
              <a:gdLst>
                <a:gd name="connsiteX0" fmla="*/ 1030166 w 1029990"/>
                <a:gd name="connsiteY0" fmla="*/ 739113 h 1405144"/>
                <a:gd name="connsiteX1" fmla="*/ 861658 w 1029990"/>
                <a:gd name="connsiteY1" fmla="*/ 1224888 h 1405144"/>
                <a:gd name="connsiteX2" fmla="*/ 419846 w 1029990"/>
                <a:gd name="connsiteY2" fmla="*/ 1391670 h 1405144"/>
                <a:gd name="connsiteX3" fmla="*/ 113639 w 1029990"/>
                <a:gd name="connsiteY3" fmla="*/ 1136686 h 1405144"/>
                <a:gd name="connsiteX4" fmla="*/ 137128 w 1029990"/>
                <a:gd name="connsiteY4" fmla="*/ 230668 h 1405144"/>
                <a:gd name="connsiteX5" fmla="*/ 542328 w 1029990"/>
                <a:gd name="connsiteY5" fmla="*/ 1020 h 1405144"/>
                <a:gd name="connsiteX6" fmla="*/ 901217 w 1029990"/>
                <a:gd name="connsiteY6" fmla="*/ 233716 h 1405144"/>
                <a:gd name="connsiteX7" fmla="*/ 1030166 w 1029990"/>
                <a:gd name="connsiteY7" fmla="*/ 739113 h 1405144"/>
                <a:gd name="connsiteX8" fmla="*/ 801938 w 1029990"/>
                <a:gd name="connsiteY8" fmla="*/ 707299 h 1405144"/>
                <a:gd name="connsiteX9" fmla="*/ 683925 w 1029990"/>
                <a:gd name="connsiteY9" fmla="*/ 321822 h 1405144"/>
                <a:gd name="connsiteX10" fmla="*/ 406342 w 1029990"/>
                <a:gd name="connsiteY10" fmla="*/ 268959 h 1405144"/>
                <a:gd name="connsiteX11" fmla="*/ 320757 w 1029990"/>
                <a:gd name="connsiteY11" fmla="*/ 368876 h 1405144"/>
                <a:gd name="connsiteX12" fmla="*/ 240877 w 1029990"/>
                <a:gd name="connsiteY12" fmla="*/ 805026 h 1405144"/>
                <a:gd name="connsiteX13" fmla="*/ 350141 w 1029990"/>
                <a:gd name="connsiteY13" fmla="*/ 1080679 h 1405144"/>
                <a:gd name="connsiteX14" fmla="*/ 556497 w 1029990"/>
                <a:gd name="connsiteY14" fmla="*/ 1171452 h 1405144"/>
                <a:gd name="connsiteX15" fmla="*/ 712644 w 1029990"/>
                <a:gd name="connsiteY15" fmla="*/ 1040960 h 1405144"/>
                <a:gd name="connsiteX16" fmla="*/ 801938 w 1029990"/>
                <a:gd name="connsiteY16" fmla="*/ 707299 h 140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9990" h="1405144">
                  <a:moveTo>
                    <a:pt x="1030166" y="739113"/>
                  </a:moveTo>
                  <a:cubicBezTo>
                    <a:pt x="1027028" y="894370"/>
                    <a:pt x="984426" y="1073821"/>
                    <a:pt x="861658" y="1224888"/>
                  </a:cubicBezTo>
                  <a:cubicBezTo>
                    <a:pt x="748019" y="1364905"/>
                    <a:pt x="602999" y="1437295"/>
                    <a:pt x="419846" y="1391670"/>
                  </a:cubicBezTo>
                  <a:cubicBezTo>
                    <a:pt x="278915" y="1357095"/>
                    <a:pt x="178114" y="1262702"/>
                    <a:pt x="113639" y="1136686"/>
                  </a:cubicBezTo>
                  <a:cubicBezTo>
                    <a:pt x="-42126" y="831886"/>
                    <a:pt x="-40510" y="525753"/>
                    <a:pt x="137128" y="230668"/>
                  </a:cubicBezTo>
                  <a:cubicBezTo>
                    <a:pt x="226422" y="82554"/>
                    <a:pt x="360316" y="-9933"/>
                    <a:pt x="542328" y="1020"/>
                  </a:cubicBezTo>
                  <a:cubicBezTo>
                    <a:pt x="703324" y="10545"/>
                    <a:pt x="816297" y="103605"/>
                    <a:pt x="901217" y="233716"/>
                  </a:cubicBezTo>
                  <a:cubicBezTo>
                    <a:pt x="988134" y="366780"/>
                    <a:pt x="1030642" y="527943"/>
                    <a:pt x="1030166" y="739113"/>
                  </a:cubicBezTo>
                  <a:close/>
                  <a:moveTo>
                    <a:pt x="801938" y="707299"/>
                  </a:moveTo>
                  <a:cubicBezTo>
                    <a:pt x="803650" y="564424"/>
                    <a:pt x="757719" y="414024"/>
                    <a:pt x="683925" y="321822"/>
                  </a:cubicBezTo>
                  <a:cubicBezTo>
                    <a:pt x="602048" y="219429"/>
                    <a:pt x="493735" y="196854"/>
                    <a:pt x="406342" y="268959"/>
                  </a:cubicBezTo>
                  <a:cubicBezTo>
                    <a:pt x="372533" y="297334"/>
                    <a:pt x="343617" y="331091"/>
                    <a:pt x="320757" y="368876"/>
                  </a:cubicBezTo>
                  <a:cubicBezTo>
                    <a:pt x="238404" y="503274"/>
                    <a:pt x="220717" y="651864"/>
                    <a:pt x="240877" y="805026"/>
                  </a:cubicBezTo>
                  <a:cubicBezTo>
                    <a:pt x="253429" y="905895"/>
                    <a:pt x="285667" y="1000479"/>
                    <a:pt x="350141" y="1080679"/>
                  </a:cubicBezTo>
                  <a:cubicBezTo>
                    <a:pt x="402634" y="1146116"/>
                    <a:pt x="466633" y="1192884"/>
                    <a:pt x="556497" y="1171452"/>
                  </a:cubicBezTo>
                  <a:cubicBezTo>
                    <a:pt x="628770" y="1154307"/>
                    <a:pt x="675081" y="1101634"/>
                    <a:pt x="712644" y="1040960"/>
                  </a:cubicBezTo>
                  <a:cubicBezTo>
                    <a:pt x="775882" y="938852"/>
                    <a:pt x="798610" y="825600"/>
                    <a:pt x="801938" y="707299"/>
                  </a:cubicBezTo>
                  <a:close/>
                </a:path>
              </a:pathLst>
            </a:custGeom>
            <a:grpFill/>
            <a:ln w="9502" cap="flat">
              <a:noFill/>
              <a:prstDash val="solid"/>
              <a:miter/>
            </a:ln>
          </p:spPr>
          <p:txBody>
            <a:bodyPr rtlCol="0" anchor="ctr"/>
            <a:lstStyle/>
            <a:p>
              <a:endParaRPr lang="en-RO"/>
            </a:p>
          </p:txBody>
        </p:sp>
        <p:sp>
          <p:nvSpPr>
            <p:cNvPr id="127" name="Freeform 126">
              <a:extLst>
                <a:ext uri="{FF2B5EF4-FFF2-40B4-BE49-F238E27FC236}">
                  <a16:creationId xmlns:a16="http://schemas.microsoft.com/office/drawing/2014/main" id="{F58838C8-8D9A-9940-89D3-AFC322434951}"/>
                </a:ext>
              </a:extLst>
            </p:cNvPr>
            <p:cNvSpPr/>
            <p:nvPr/>
          </p:nvSpPr>
          <p:spPr>
            <a:xfrm>
              <a:off x="2622120" y="2787638"/>
              <a:ext cx="872451" cy="1060952"/>
            </a:xfrm>
            <a:custGeom>
              <a:avLst/>
              <a:gdLst>
                <a:gd name="connsiteX0" fmla="*/ 872632 w 872451"/>
                <a:gd name="connsiteY0" fmla="*/ 630741 h 1060952"/>
                <a:gd name="connsiteX1" fmla="*/ 758518 w 872451"/>
                <a:gd name="connsiteY1" fmla="*/ 939161 h 1060952"/>
                <a:gd name="connsiteX2" fmla="*/ 276195 w 872451"/>
                <a:gd name="connsiteY2" fmla="*/ 992025 h 1060952"/>
                <a:gd name="connsiteX3" fmla="*/ 8693 w 872451"/>
                <a:gd name="connsiteY3" fmla="*/ 549969 h 1060952"/>
                <a:gd name="connsiteX4" fmla="*/ 46731 w 872451"/>
                <a:gd name="connsiteY4" fmla="*/ 229644 h 1060952"/>
                <a:gd name="connsiteX5" fmla="*/ 601611 w 872451"/>
                <a:gd name="connsiteY5" fmla="*/ 72767 h 1060952"/>
                <a:gd name="connsiteX6" fmla="*/ 867116 w 872451"/>
                <a:gd name="connsiteY6" fmla="*/ 536158 h 1060952"/>
                <a:gd name="connsiteX7" fmla="*/ 872632 w 872451"/>
                <a:gd name="connsiteY7" fmla="*/ 630741 h 1060952"/>
                <a:gd name="connsiteX8" fmla="*/ 651536 w 872451"/>
                <a:gd name="connsiteY8" fmla="*/ 610834 h 1060952"/>
                <a:gd name="connsiteX9" fmla="*/ 504994 w 872451"/>
                <a:gd name="connsiteY9" fmla="*/ 285651 h 1060952"/>
                <a:gd name="connsiteX10" fmla="*/ 244814 w 872451"/>
                <a:gd name="connsiteY10" fmla="*/ 354040 h 1060952"/>
                <a:gd name="connsiteX11" fmla="*/ 295500 w 872451"/>
                <a:gd name="connsiteY11" fmla="*/ 686272 h 1060952"/>
                <a:gd name="connsiteX12" fmla="*/ 423022 w 872451"/>
                <a:gd name="connsiteY12" fmla="*/ 813336 h 1060952"/>
                <a:gd name="connsiteX13" fmla="*/ 608363 w 872451"/>
                <a:gd name="connsiteY13" fmla="*/ 754471 h 1060952"/>
                <a:gd name="connsiteX14" fmla="*/ 651536 w 872451"/>
                <a:gd name="connsiteY14" fmla="*/ 610834 h 106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2451" h="1060952">
                  <a:moveTo>
                    <a:pt x="872632" y="630741"/>
                  </a:moveTo>
                  <a:cubicBezTo>
                    <a:pt x="868162" y="746375"/>
                    <a:pt x="835545" y="851436"/>
                    <a:pt x="758518" y="939161"/>
                  </a:cubicBezTo>
                  <a:cubicBezTo>
                    <a:pt x="636225" y="1079178"/>
                    <a:pt x="438903" y="1101086"/>
                    <a:pt x="276195" y="992025"/>
                  </a:cubicBezTo>
                  <a:cubicBezTo>
                    <a:pt x="119003" y="886678"/>
                    <a:pt x="38457" y="733040"/>
                    <a:pt x="8693" y="549969"/>
                  </a:cubicBezTo>
                  <a:cubicBezTo>
                    <a:pt x="-9375" y="439765"/>
                    <a:pt x="419" y="332228"/>
                    <a:pt x="46731" y="229644"/>
                  </a:cubicBezTo>
                  <a:cubicBezTo>
                    <a:pt x="148197" y="2568"/>
                    <a:pt x="396776" y="-68298"/>
                    <a:pt x="601611" y="72767"/>
                  </a:cubicBezTo>
                  <a:cubicBezTo>
                    <a:pt x="763273" y="184209"/>
                    <a:pt x="842867" y="344896"/>
                    <a:pt x="867116" y="536158"/>
                  </a:cubicBezTo>
                  <a:cubicBezTo>
                    <a:pt x="871110" y="567019"/>
                    <a:pt x="870920" y="599214"/>
                    <a:pt x="872632" y="630741"/>
                  </a:cubicBezTo>
                  <a:close/>
                  <a:moveTo>
                    <a:pt x="651536" y="610834"/>
                  </a:moveTo>
                  <a:cubicBezTo>
                    <a:pt x="643833" y="485485"/>
                    <a:pt x="594479" y="368899"/>
                    <a:pt x="504994" y="285651"/>
                  </a:cubicBezTo>
                  <a:cubicBezTo>
                    <a:pt x="401436" y="188877"/>
                    <a:pt x="284183" y="218976"/>
                    <a:pt x="244814" y="354040"/>
                  </a:cubicBezTo>
                  <a:cubicBezTo>
                    <a:pt x="210485" y="471864"/>
                    <a:pt x="235304" y="582640"/>
                    <a:pt x="295500" y="686272"/>
                  </a:cubicBezTo>
                  <a:cubicBezTo>
                    <a:pt x="326501" y="739612"/>
                    <a:pt x="366821" y="784951"/>
                    <a:pt x="423022" y="813336"/>
                  </a:cubicBezTo>
                  <a:cubicBezTo>
                    <a:pt x="499098" y="851436"/>
                    <a:pt x="572226" y="831338"/>
                    <a:pt x="608363" y="754471"/>
                  </a:cubicBezTo>
                  <a:cubicBezTo>
                    <a:pt x="629379" y="709894"/>
                    <a:pt x="637842" y="658935"/>
                    <a:pt x="651536" y="610834"/>
                  </a:cubicBezTo>
                  <a:close/>
                </a:path>
              </a:pathLst>
            </a:custGeom>
            <a:grpFill/>
            <a:ln w="9502" cap="flat">
              <a:noFill/>
              <a:prstDash val="solid"/>
              <a:miter/>
            </a:ln>
          </p:spPr>
          <p:txBody>
            <a:bodyPr rtlCol="0" anchor="ctr"/>
            <a:lstStyle/>
            <a:p>
              <a:endParaRPr lang="en-RO"/>
            </a:p>
          </p:txBody>
        </p:sp>
      </p:grpSp>
      <p:grpSp>
        <p:nvGrpSpPr>
          <p:cNvPr id="130" name="Graphic 128">
            <a:extLst>
              <a:ext uri="{FF2B5EF4-FFF2-40B4-BE49-F238E27FC236}">
                <a16:creationId xmlns:a16="http://schemas.microsoft.com/office/drawing/2014/main" id="{BF8AC33F-757A-C448-BD19-F93B47D00275}"/>
              </a:ext>
            </a:extLst>
          </p:cNvPr>
          <p:cNvGrpSpPr>
            <a:grpSpLocks noChangeAspect="1"/>
          </p:cNvGrpSpPr>
          <p:nvPr/>
        </p:nvGrpSpPr>
        <p:grpSpPr>
          <a:xfrm>
            <a:off x="4839912" y="2646742"/>
            <a:ext cx="472926" cy="468000"/>
            <a:chOff x="2743200" y="1619250"/>
            <a:chExt cx="3657600" cy="3619500"/>
          </a:xfrm>
          <a:solidFill>
            <a:schemeClr val="bg1"/>
          </a:solidFill>
        </p:grpSpPr>
        <p:sp>
          <p:nvSpPr>
            <p:cNvPr id="131" name="Freeform 130">
              <a:extLst>
                <a:ext uri="{FF2B5EF4-FFF2-40B4-BE49-F238E27FC236}">
                  <a16:creationId xmlns:a16="http://schemas.microsoft.com/office/drawing/2014/main" id="{5653C66E-60DC-1A4F-AFC9-961D72437F5D}"/>
                </a:ext>
              </a:extLst>
            </p:cNvPr>
            <p:cNvSpPr/>
            <p:nvPr/>
          </p:nvSpPr>
          <p:spPr>
            <a:xfrm>
              <a:off x="2743200" y="3362244"/>
              <a:ext cx="3657600" cy="1876086"/>
            </a:xfrm>
            <a:custGeom>
              <a:avLst/>
              <a:gdLst>
                <a:gd name="connsiteX0" fmla="*/ 167 w 3657600"/>
                <a:gd name="connsiteY0" fmla="*/ 700468 h 1876086"/>
                <a:gd name="connsiteX1" fmla="*/ 419267 w 3657600"/>
                <a:gd name="connsiteY1" fmla="*/ 246938 h 1876086"/>
                <a:gd name="connsiteX2" fmla="*/ 1096971 w 3657600"/>
                <a:gd name="connsiteY2" fmla="*/ 45443 h 1876086"/>
                <a:gd name="connsiteX3" fmla="*/ 2167867 w 3657600"/>
                <a:gd name="connsiteY3" fmla="*/ 31858 h 1876086"/>
                <a:gd name="connsiteX4" fmla="*/ 2991113 w 3657600"/>
                <a:gd name="connsiteY4" fmla="*/ 273063 h 1876086"/>
                <a:gd name="connsiteX5" fmla="*/ 3270481 w 3657600"/>
                <a:gd name="connsiteY5" fmla="*/ 501063 h 1876086"/>
                <a:gd name="connsiteX6" fmla="*/ 3330869 w 3657600"/>
                <a:gd name="connsiteY6" fmla="*/ 897118 h 1876086"/>
                <a:gd name="connsiteX7" fmla="*/ 3327345 w 3657600"/>
                <a:gd name="connsiteY7" fmla="*/ 912603 h 1876086"/>
                <a:gd name="connsiteX8" fmla="*/ 3376780 w 3657600"/>
                <a:gd name="connsiteY8" fmla="*/ 940343 h 1876086"/>
                <a:gd name="connsiteX9" fmla="*/ 3657767 w 3657600"/>
                <a:gd name="connsiteY9" fmla="*/ 1284338 h 1876086"/>
                <a:gd name="connsiteX10" fmla="*/ 3657767 w 3657600"/>
                <a:gd name="connsiteY10" fmla="*/ 1384088 h 1876086"/>
                <a:gd name="connsiteX11" fmla="*/ 3566518 w 3657600"/>
                <a:gd name="connsiteY11" fmla="*/ 1574088 h 1876086"/>
                <a:gd name="connsiteX12" fmla="*/ 3308771 w 3657600"/>
                <a:gd name="connsiteY12" fmla="*/ 1760383 h 1876086"/>
                <a:gd name="connsiteX13" fmla="*/ 2206253 w 3657600"/>
                <a:gd name="connsiteY13" fmla="*/ 1775393 h 1876086"/>
                <a:gd name="connsiteX14" fmla="*/ 1869258 w 3657600"/>
                <a:gd name="connsiteY14" fmla="*/ 1512908 h 1876086"/>
                <a:gd name="connsiteX15" fmla="*/ 1833920 w 3657600"/>
                <a:gd name="connsiteY15" fmla="*/ 1499323 h 1876086"/>
                <a:gd name="connsiteX16" fmla="*/ 1079826 w 3657600"/>
                <a:gd name="connsiteY16" fmla="*/ 1454958 h 1876086"/>
                <a:gd name="connsiteX17" fmla="*/ 420315 w 3657600"/>
                <a:gd name="connsiteY17" fmla="*/ 1256408 h 1876086"/>
                <a:gd name="connsiteX18" fmla="*/ 167 w 3657600"/>
                <a:gd name="connsiteY18" fmla="*/ 799743 h 1876086"/>
                <a:gd name="connsiteX19" fmla="*/ 2778896 w 3657600"/>
                <a:gd name="connsiteY19" fmla="*/ 1661773 h 1876086"/>
                <a:gd name="connsiteX20" fmla="*/ 3014830 w 3657600"/>
                <a:gd name="connsiteY20" fmla="*/ 1631468 h 1876086"/>
                <a:gd name="connsiteX21" fmla="*/ 3359921 w 3657600"/>
                <a:gd name="connsiteY21" fmla="*/ 1478993 h 1876086"/>
                <a:gd name="connsiteX22" fmla="*/ 3359921 w 3657600"/>
                <a:gd name="connsiteY22" fmla="*/ 1187913 h 1876086"/>
                <a:gd name="connsiteX23" fmla="*/ 3348872 w 3657600"/>
                <a:gd name="connsiteY23" fmla="*/ 1178888 h 1876086"/>
                <a:gd name="connsiteX24" fmla="*/ 3137702 w 3657600"/>
                <a:gd name="connsiteY24" fmla="*/ 1070303 h 1876086"/>
                <a:gd name="connsiteX25" fmla="*/ 3084839 w 3657600"/>
                <a:gd name="connsiteY25" fmla="*/ 892558 h 1876086"/>
                <a:gd name="connsiteX26" fmla="*/ 3065789 w 3657600"/>
                <a:gd name="connsiteY26" fmla="*/ 593308 h 1876086"/>
                <a:gd name="connsiteX27" fmla="*/ 2873288 w 3657600"/>
                <a:gd name="connsiteY27" fmla="*/ 454323 h 1876086"/>
                <a:gd name="connsiteX28" fmla="*/ 2016610 w 3657600"/>
                <a:gd name="connsiteY28" fmla="*/ 230598 h 1876086"/>
                <a:gd name="connsiteX29" fmla="*/ 1346431 w 3657600"/>
                <a:gd name="connsiteY29" fmla="*/ 230598 h 1876086"/>
                <a:gd name="connsiteX30" fmla="*/ 615006 w 3657600"/>
                <a:gd name="connsiteY30" fmla="*/ 394093 h 1876086"/>
                <a:gd name="connsiteX31" fmla="*/ 283250 w 3657600"/>
                <a:gd name="connsiteY31" fmla="*/ 603093 h 1876086"/>
                <a:gd name="connsiteX32" fmla="*/ 285155 w 3657600"/>
                <a:gd name="connsiteY32" fmla="*/ 903293 h 1876086"/>
                <a:gd name="connsiteX33" fmla="*/ 494705 w 3657600"/>
                <a:gd name="connsiteY33" fmla="*/ 1055293 h 1876086"/>
                <a:gd name="connsiteX34" fmla="*/ 1313855 w 3657600"/>
                <a:gd name="connsiteY34" fmla="*/ 1270658 h 1876086"/>
                <a:gd name="connsiteX35" fmla="*/ 1923455 w 3657600"/>
                <a:gd name="connsiteY35" fmla="*/ 1280728 h 1876086"/>
                <a:gd name="connsiteX36" fmla="*/ 2033088 w 3657600"/>
                <a:gd name="connsiteY36" fmla="*/ 1349128 h 1876086"/>
                <a:gd name="connsiteX37" fmla="*/ 2186345 w 3657600"/>
                <a:gd name="connsiteY37" fmla="*/ 1528298 h 1876086"/>
                <a:gd name="connsiteX38" fmla="*/ 2778896 w 3657600"/>
                <a:gd name="connsiteY38" fmla="*/ 1661773 h 187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657600" h="1876086">
                  <a:moveTo>
                    <a:pt x="167" y="700468"/>
                  </a:moveTo>
                  <a:cubicBezTo>
                    <a:pt x="51983" y="468383"/>
                    <a:pt x="224005" y="345263"/>
                    <a:pt x="419267" y="246938"/>
                  </a:cubicBezTo>
                  <a:cubicBezTo>
                    <a:pt x="632913" y="139683"/>
                    <a:pt x="862275" y="82208"/>
                    <a:pt x="1096971" y="45443"/>
                  </a:cubicBezTo>
                  <a:cubicBezTo>
                    <a:pt x="1451462" y="-9981"/>
                    <a:pt x="1812078" y="-14556"/>
                    <a:pt x="2167867" y="31858"/>
                  </a:cubicBezTo>
                  <a:cubicBezTo>
                    <a:pt x="2454760" y="68813"/>
                    <a:pt x="2733938" y="134458"/>
                    <a:pt x="2991113" y="273063"/>
                  </a:cubicBezTo>
                  <a:cubicBezTo>
                    <a:pt x="3098745" y="331203"/>
                    <a:pt x="3196853" y="401883"/>
                    <a:pt x="3270481" y="501063"/>
                  </a:cubicBezTo>
                  <a:cubicBezTo>
                    <a:pt x="3360206" y="622188"/>
                    <a:pt x="3386114" y="753668"/>
                    <a:pt x="3330869" y="897118"/>
                  </a:cubicBezTo>
                  <a:cubicBezTo>
                    <a:pt x="3329344" y="902194"/>
                    <a:pt x="3328167" y="907368"/>
                    <a:pt x="3327345" y="912603"/>
                  </a:cubicBezTo>
                  <a:lnTo>
                    <a:pt x="3376780" y="940343"/>
                  </a:lnTo>
                  <a:cubicBezTo>
                    <a:pt x="3516226" y="1017863"/>
                    <a:pt x="3621763" y="1122838"/>
                    <a:pt x="3657767" y="1284338"/>
                  </a:cubicBezTo>
                  <a:lnTo>
                    <a:pt x="3657767" y="1384088"/>
                  </a:lnTo>
                  <a:cubicBezTo>
                    <a:pt x="3638717" y="1452773"/>
                    <a:pt x="3613476" y="1518323"/>
                    <a:pt x="3566518" y="1574088"/>
                  </a:cubicBezTo>
                  <a:cubicBezTo>
                    <a:pt x="3497134" y="1656236"/>
                    <a:pt x="3408643" y="1720196"/>
                    <a:pt x="3308771" y="1760383"/>
                  </a:cubicBezTo>
                  <a:cubicBezTo>
                    <a:pt x="2943773" y="1911338"/>
                    <a:pt x="2574870" y="1913143"/>
                    <a:pt x="2206253" y="1775393"/>
                  </a:cubicBezTo>
                  <a:cubicBezTo>
                    <a:pt x="2068045" y="1723808"/>
                    <a:pt x="1949078" y="1642393"/>
                    <a:pt x="1869258" y="1512908"/>
                  </a:cubicBezTo>
                  <a:cubicBezTo>
                    <a:pt x="1863924" y="1504168"/>
                    <a:pt x="1845827" y="1498848"/>
                    <a:pt x="1833920" y="1499323"/>
                  </a:cubicBezTo>
                  <a:cubicBezTo>
                    <a:pt x="1581699" y="1509942"/>
                    <a:pt x="1329047" y="1495078"/>
                    <a:pt x="1079826" y="1454958"/>
                  </a:cubicBezTo>
                  <a:cubicBezTo>
                    <a:pt x="851226" y="1417623"/>
                    <a:pt x="628055" y="1361098"/>
                    <a:pt x="420315" y="1256408"/>
                  </a:cubicBezTo>
                  <a:cubicBezTo>
                    <a:pt x="223433" y="1157323"/>
                    <a:pt x="50174" y="1034298"/>
                    <a:pt x="167" y="799743"/>
                  </a:cubicBezTo>
                  <a:close/>
                  <a:moveTo>
                    <a:pt x="2778896" y="1661773"/>
                  </a:moveTo>
                  <a:cubicBezTo>
                    <a:pt x="2831188" y="1655313"/>
                    <a:pt x="2924057" y="1648853"/>
                    <a:pt x="3014830" y="1631468"/>
                  </a:cubicBezTo>
                  <a:cubicBezTo>
                    <a:pt x="3140750" y="1607338"/>
                    <a:pt x="3260575" y="1564398"/>
                    <a:pt x="3359921" y="1478993"/>
                  </a:cubicBezTo>
                  <a:cubicBezTo>
                    <a:pt x="3470887" y="1383993"/>
                    <a:pt x="3470220" y="1283293"/>
                    <a:pt x="3359921" y="1187913"/>
                  </a:cubicBezTo>
                  <a:cubicBezTo>
                    <a:pt x="3356553" y="1184541"/>
                    <a:pt x="3352851" y="1181517"/>
                    <a:pt x="3348872" y="1178888"/>
                  </a:cubicBezTo>
                  <a:cubicBezTo>
                    <a:pt x="3278672" y="1142218"/>
                    <a:pt x="3210188" y="1101843"/>
                    <a:pt x="3137702" y="1070303"/>
                  </a:cubicBezTo>
                  <a:cubicBezTo>
                    <a:pt x="3057788" y="1035438"/>
                    <a:pt x="3032927" y="961148"/>
                    <a:pt x="3084839" y="892558"/>
                  </a:cubicBezTo>
                  <a:cubicBezTo>
                    <a:pt x="3169135" y="781408"/>
                    <a:pt x="3167325" y="689638"/>
                    <a:pt x="3065789" y="593308"/>
                  </a:cubicBezTo>
                  <a:cubicBezTo>
                    <a:pt x="3008275" y="538444"/>
                    <a:pt x="2943508" y="491682"/>
                    <a:pt x="2873288" y="454323"/>
                  </a:cubicBezTo>
                  <a:cubicBezTo>
                    <a:pt x="2605731" y="313723"/>
                    <a:pt x="2314171" y="259003"/>
                    <a:pt x="2016610" y="230598"/>
                  </a:cubicBezTo>
                  <a:cubicBezTo>
                    <a:pt x="1793711" y="209650"/>
                    <a:pt x="1569330" y="209650"/>
                    <a:pt x="1346431" y="230598"/>
                  </a:cubicBezTo>
                  <a:cubicBezTo>
                    <a:pt x="1095542" y="253303"/>
                    <a:pt x="849607" y="299093"/>
                    <a:pt x="615006" y="394093"/>
                  </a:cubicBezTo>
                  <a:cubicBezTo>
                    <a:pt x="491943" y="443493"/>
                    <a:pt x="374024" y="502678"/>
                    <a:pt x="283250" y="603093"/>
                  </a:cubicBezTo>
                  <a:cubicBezTo>
                    <a:pt x="191048" y="705218"/>
                    <a:pt x="192763" y="801928"/>
                    <a:pt x="285155" y="903293"/>
                  </a:cubicBezTo>
                  <a:cubicBezTo>
                    <a:pt x="344496" y="968368"/>
                    <a:pt x="416981" y="1015868"/>
                    <a:pt x="494705" y="1055293"/>
                  </a:cubicBezTo>
                  <a:cubicBezTo>
                    <a:pt x="751880" y="1185158"/>
                    <a:pt x="1029820" y="1240828"/>
                    <a:pt x="1313855" y="1270658"/>
                  </a:cubicBezTo>
                  <a:cubicBezTo>
                    <a:pt x="1516438" y="1290630"/>
                    <a:pt x="1720321" y="1293998"/>
                    <a:pt x="1923455" y="1280728"/>
                  </a:cubicBezTo>
                  <a:cubicBezTo>
                    <a:pt x="1974795" y="1277688"/>
                    <a:pt x="2020515" y="1303338"/>
                    <a:pt x="2033088" y="1349128"/>
                  </a:cubicBezTo>
                  <a:cubicBezTo>
                    <a:pt x="2056520" y="1433868"/>
                    <a:pt x="2115575" y="1486213"/>
                    <a:pt x="2186345" y="1528298"/>
                  </a:cubicBezTo>
                  <a:cubicBezTo>
                    <a:pt x="2356748" y="1629093"/>
                    <a:pt x="2544962" y="1656073"/>
                    <a:pt x="2778896" y="1661773"/>
                  </a:cubicBezTo>
                  <a:close/>
                </a:path>
              </a:pathLst>
            </a:custGeom>
            <a:grpFill/>
            <a:ln w="9525" cap="flat">
              <a:noFill/>
              <a:prstDash val="solid"/>
              <a:miter/>
            </a:ln>
          </p:spPr>
          <p:txBody>
            <a:bodyPr rtlCol="0" anchor="ctr"/>
            <a:lstStyle/>
            <a:p>
              <a:endParaRPr lang="en-RO"/>
            </a:p>
          </p:txBody>
        </p:sp>
        <p:sp>
          <p:nvSpPr>
            <p:cNvPr id="132" name="Freeform 131">
              <a:extLst>
                <a:ext uri="{FF2B5EF4-FFF2-40B4-BE49-F238E27FC236}">
                  <a16:creationId xmlns:a16="http://schemas.microsoft.com/office/drawing/2014/main" id="{6A764EBA-1FEA-8F41-8D04-B8D7D1DC1028}"/>
                </a:ext>
              </a:extLst>
            </p:cNvPr>
            <p:cNvSpPr/>
            <p:nvPr/>
          </p:nvSpPr>
          <p:spPr>
            <a:xfrm>
              <a:off x="4065876" y="1619297"/>
              <a:ext cx="1004153" cy="1245972"/>
            </a:xfrm>
            <a:custGeom>
              <a:avLst/>
              <a:gdLst>
                <a:gd name="connsiteX0" fmla="*/ 501814 w 1004153"/>
                <a:gd name="connsiteY0" fmla="*/ 1246131 h 1245972"/>
                <a:gd name="connsiteX1" fmla="*/ 418 w 1004153"/>
                <a:gd name="connsiteY1" fmla="*/ 762771 h 1245972"/>
                <a:gd name="connsiteX2" fmla="*/ 45281 w 1004153"/>
                <a:gd name="connsiteY2" fmla="*/ 548641 h 1245972"/>
                <a:gd name="connsiteX3" fmla="*/ 346747 w 1004153"/>
                <a:gd name="connsiteY3" fmla="*/ 90171 h 1245972"/>
                <a:gd name="connsiteX4" fmla="*/ 659929 w 1004153"/>
                <a:gd name="connsiteY4" fmla="*/ 91406 h 1245972"/>
                <a:gd name="connsiteX5" fmla="*/ 974254 w 1004153"/>
                <a:gd name="connsiteY5" fmla="*/ 586736 h 1245972"/>
                <a:gd name="connsiteX6" fmla="*/ 501814 w 1004153"/>
                <a:gd name="connsiteY6" fmla="*/ 1246131 h 1245972"/>
                <a:gd name="connsiteX7" fmla="*/ 502766 w 1004153"/>
                <a:gd name="connsiteY7" fmla="*/ 234476 h 1245972"/>
                <a:gd name="connsiteX8" fmla="*/ 224160 w 1004153"/>
                <a:gd name="connsiteY8" fmla="*/ 690476 h 1245972"/>
                <a:gd name="connsiteX9" fmla="*/ 216064 w 1004153"/>
                <a:gd name="connsiteY9" fmla="*/ 760681 h 1245972"/>
                <a:gd name="connsiteX10" fmla="*/ 518246 w 1004153"/>
                <a:gd name="connsiteY10" fmla="*/ 1031316 h 1245972"/>
                <a:gd name="connsiteX11" fmla="*/ 562202 w 1004153"/>
                <a:gd name="connsiteY11" fmla="*/ 1025541 h 1245972"/>
                <a:gd name="connsiteX12" fmla="*/ 776610 w 1004153"/>
                <a:gd name="connsiteY12" fmla="*/ 674801 h 1245972"/>
                <a:gd name="connsiteX13" fmla="*/ 502766 w 1004153"/>
                <a:gd name="connsiteY13" fmla="*/ 234476 h 1245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4153" h="1245972">
                  <a:moveTo>
                    <a:pt x="501814" y="1246131"/>
                  </a:moveTo>
                  <a:cubicBezTo>
                    <a:pt x="231896" y="1244858"/>
                    <a:pt x="10869" y="1031781"/>
                    <a:pt x="418" y="762771"/>
                  </a:cubicBezTo>
                  <a:cubicBezTo>
                    <a:pt x="-2249" y="687911"/>
                    <a:pt x="16610" y="616851"/>
                    <a:pt x="45281" y="548641"/>
                  </a:cubicBezTo>
                  <a:cubicBezTo>
                    <a:pt x="116315" y="378452"/>
                    <a:pt x="218552" y="222971"/>
                    <a:pt x="346747" y="90171"/>
                  </a:cubicBezTo>
                  <a:cubicBezTo>
                    <a:pt x="462857" y="-30004"/>
                    <a:pt x="543914" y="-30099"/>
                    <a:pt x="659929" y="91406"/>
                  </a:cubicBezTo>
                  <a:cubicBezTo>
                    <a:pt x="797335" y="233519"/>
                    <a:pt x="904283" y="402054"/>
                    <a:pt x="974254" y="586736"/>
                  </a:cubicBezTo>
                  <a:cubicBezTo>
                    <a:pt x="1091507" y="898336"/>
                    <a:pt x="851572" y="1245086"/>
                    <a:pt x="501814" y="1246131"/>
                  </a:cubicBezTo>
                  <a:close/>
                  <a:moveTo>
                    <a:pt x="502766" y="234476"/>
                  </a:moveTo>
                  <a:cubicBezTo>
                    <a:pt x="380275" y="372701"/>
                    <a:pt x="277976" y="516911"/>
                    <a:pt x="224160" y="690476"/>
                  </a:cubicBezTo>
                  <a:cubicBezTo>
                    <a:pt x="217235" y="713199"/>
                    <a:pt x="214492" y="736984"/>
                    <a:pt x="216064" y="760681"/>
                  </a:cubicBezTo>
                  <a:cubicBezTo>
                    <a:pt x="224578" y="918641"/>
                    <a:pt x="359870" y="1039809"/>
                    <a:pt x="518246" y="1031316"/>
                  </a:cubicBezTo>
                  <a:cubicBezTo>
                    <a:pt x="533025" y="1030524"/>
                    <a:pt x="547721" y="1028593"/>
                    <a:pt x="562202" y="1025541"/>
                  </a:cubicBezTo>
                  <a:cubicBezTo>
                    <a:pt x="721841" y="994001"/>
                    <a:pt x="826235" y="826991"/>
                    <a:pt x="776610" y="674801"/>
                  </a:cubicBezTo>
                  <a:cubicBezTo>
                    <a:pt x="722318" y="508361"/>
                    <a:pt x="622210" y="368996"/>
                    <a:pt x="502766" y="234476"/>
                  </a:cubicBezTo>
                  <a:close/>
                </a:path>
              </a:pathLst>
            </a:custGeom>
            <a:grpFill/>
            <a:ln w="9525" cap="flat">
              <a:noFill/>
              <a:prstDash val="solid"/>
              <a:miter/>
            </a:ln>
          </p:spPr>
          <p:txBody>
            <a:bodyPr rtlCol="0" anchor="ctr"/>
            <a:lstStyle/>
            <a:p>
              <a:endParaRPr lang="en-RO"/>
            </a:p>
          </p:txBody>
        </p:sp>
        <p:sp>
          <p:nvSpPr>
            <p:cNvPr id="133" name="Freeform 132">
              <a:extLst>
                <a:ext uri="{FF2B5EF4-FFF2-40B4-BE49-F238E27FC236}">
                  <a16:creationId xmlns:a16="http://schemas.microsoft.com/office/drawing/2014/main" id="{D642E055-D1F8-9F46-8E3C-5026F29ED677}"/>
                </a:ext>
              </a:extLst>
            </p:cNvPr>
            <p:cNvSpPr/>
            <p:nvPr/>
          </p:nvSpPr>
          <p:spPr>
            <a:xfrm>
              <a:off x="5379729" y="2420258"/>
              <a:ext cx="733511" cy="897032"/>
            </a:xfrm>
            <a:custGeom>
              <a:avLst/>
              <a:gdLst>
                <a:gd name="connsiteX0" fmla="*/ 366965 w 733511"/>
                <a:gd name="connsiteY0" fmla="*/ 897180 h 897032"/>
                <a:gd name="connsiteX1" fmla="*/ 178 w 733511"/>
                <a:gd name="connsiteY1" fmla="*/ 536845 h 897032"/>
                <a:gd name="connsiteX2" fmla="*/ 23494 w 733511"/>
                <a:gd name="connsiteY2" fmla="*/ 406220 h 897032"/>
                <a:gd name="connsiteX3" fmla="*/ 236568 w 733511"/>
                <a:gd name="connsiteY3" fmla="*/ 72295 h 897032"/>
                <a:gd name="connsiteX4" fmla="*/ 297433 w 733511"/>
                <a:gd name="connsiteY4" fmla="*/ 23275 h 897032"/>
                <a:gd name="connsiteX5" fmla="*/ 434783 w 733511"/>
                <a:gd name="connsiteY5" fmla="*/ 23275 h 897032"/>
                <a:gd name="connsiteX6" fmla="*/ 731963 w 733511"/>
                <a:gd name="connsiteY6" fmla="*/ 519840 h 897032"/>
                <a:gd name="connsiteX7" fmla="*/ 366965 w 733511"/>
                <a:gd name="connsiteY7" fmla="*/ 897180 h 897032"/>
                <a:gd name="connsiteX8" fmla="*/ 366965 w 733511"/>
                <a:gd name="connsiteY8" fmla="*/ 247285 h 897032"/>
                <a:gd name="connsiteX9" fmla="*/ 221804 w 733511"/>
                <a:gd name="connsiteY9" fmla="*/ 488585 h 897032"/>
                <a:gd name="connsiteX10" fmla="*/ 277621 w 733511"/>
                <a:gd name="connsiteY10" fmla="*/ 654930 h 897032"/>
                <a:gd name="connsiteX11" fmla="*/ 454881 w 733511"/>
                <a:gd name="connsiteY11" fmla="*/ 655595 h 897032"/>
                <a:gd name="connsiteX12" fmla="*/ 512031 w 733511"/>
                <a:gd name="connsiteY12" fmla="*/ 489725 h 897032"/>
                <a:gd name="connsiteX13" fmla="*/ 366394 w 733511"/>
                <a:gd name="connsiteY13" fmla="*/ 247285 h 897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3511" h="897032">
                  <a:moveTo>
                    <a:pt x="366965" y="897180"/>
                  </a:moveTo>
                  <a:cubicBezTo>
                    <a:pt x="165914" y="898696"/>
                    <a:pt x="1698" y="737368"/>
                    <a:pt x="178" y="536845"/>
                  </a:cubicBezTo>
                  <a:cubicBezTo>
                    <a:pt x="-160" y="492244"/>
                    <a:pt x="7743" y="447963"/>
                    <a:pt x="23494" y="406220"/>
                  </a:cubicBezTo>
                  <a:cubicBezTo>
                    <a:pt x="70166" y="280155"/>
                    <a:pt x="144175" y="169860"/>
                    <a:pt x="236568" y="72295"/>
                  </a:cubicBezTo>
                  <a:cubicBezTo>
                    <a:pt x="254765" y="53529"/>
                    <a:pt x="275207" y="37065"/>
                    <a:pt x="297433" y="23275"/>
                  </a:cubicBezTo>
                  <a:cubicBezTo>
                    <a:pt x="342581" y="-5225"/>
                    <a:pt x="393635" y="-9785"/>
                    <a:pt x="434783" y="23275"/>
                  </a:cubicBezTo>
                  <a:cubicBezTo>
                    <a:pt x="594517" y="152000"/>
                    <a:pt x="710341" y="313880"/>
                    <a:pt x="731963" y="519840"/>
                  </a:cubicBezTo>
                  <a:cubicBezTo>
                    <a:pt x="753204" y="722665"/>
                    <a:pt x="574134" y="896705"/>
                    <a:pt x="366965" y="897180"/>
                  </a:cubicBezTo>
                  <a:close/>
                  <a:moveTo>
                    <a:pt x="366965" y="247285"/>
                  </a:moveTo>
                  <a:cubicBezTo>
                    <a:pt x="305624" y="322335"/>
                    <a:pt x="253522" y="399285"/>
                    <a:pt x="221804" y="488585"/>
                  </a:cubicBezTo>
                  <a:cubicBezTo>
                    <a:pt x="199801" y="550240"/>
                    <a:pt x="223519" y="616075"/>
                    <a:pt x="277621" y="654930"/>
                  </a:cubicBezTo>
                  <a:cubicBezTo>
                    <a:pt x="330788" y="691995"/>
                    <a:pt x="401436" y="692260"/>
                    <a:pt x="454881" y="655595"/>
                  </a:cubicBezTo>
                  <a:cubicBezTo>
                    <a:pt x="509026" y="619310"/>
                    <a:pt x="532376" y="551540"/>
                    <a:pt x="512031" y="489725"/>
                  </a:cubicBezTo>
                  <a:cubicBezTo>
                    <a:pt x="480694" y="400520"/>
                    <a:pt x="427830" y="323285"/>
                    <a:pt x="366394" y="247285"/>
                  </a:cubicBezTo>
                  <a:close/>
                </a:path>
              </a:pathLst>
            </a:custGeom>
            <a:grpFill/>
            <a:ln w="9525" cap="flat">
              <a:noFill/>
              <a:prstDash val="solid"/>
              <a:miter/>
            </a:ln>
          </p:spPr>
          <p:txBody>
            <a:bodyPr rtlCol="0" anchor="ctr"/>
            <a:lstStyle/>
            <a:p>
              <a:endParaRPr lang="en-RO"/>
            </a:p>
          </p:txBody>
        </p:sp>
        <p:sp>
          <p:nvSpPr>
            <p:cNvPr id="134" name="Freeform 133">
              <a:extLst>
                <a:ext uri="{FF2B5EF4-FFF2-40B4-BE49-F238E27FC236}">
                  <a16:creationId xmlns:a16="http://schemas.microsoft.com/office/drawing/2014/main" id="{FBE690EE-0161-4747-8FD9-AD5A011404AC}"/>
                </a:ext>
              </a:extLst>
            </p:cNvPr>
            <p:cNvSpPr/>
            <p:nvPr/>
          </p:nvSpPr>
          <p:spPr>
            <a:xfrm>
              <a:off x="3371667" y="3818228"/>
              <a:ext cx="1743166" cy="628975"/>
            </a:xfrm>
            <a:custGeom>
              <a:avLst/>
              <a:gdLst>
                <a:gd name="connsiteX0" fmla="*/ 262001 w 1743166"/>
                <a:gd name="connsiteY0" fmla="*/ 319914 h 628975"/>
                <a:gd name="connsiteX1" fmla="*/ 528701 w 1743166"/>
                <a:gd name="connsiteY1" fmla="*/ 378909 h 628975"/>
                <a:gd name="connsiteX2" fmla="*/ 1474915 w 1743166"/>
                <a:gd name="connsiteY2" fmla="*/ 386034 h 628975"/>
                <a:gd name="connsiteX3" fmla="*/ 1608265 w 1743166"/>
                <a:gd name="connsiteY3" fmla="*/ 363234 h 628975"/>
                <a:gd name="connsiteX4" fmla="*/ 1741615 w 1743166"/>
                <a:gd name="connsiteY4" fmla="*/ 448734 h 628975"/>
                <a:gd name="connsiteX5" fmla="*/ 1650270 w 1743166"/>
                <a:gd name="connsiteY5" fmla="*/ 572234 h 628975"/>
                <a:gd name="connsiteX6" fmla="*/ 847408 w 1743166"/>
                <a:gd name="connsiteY6" fmla="*/ 624959 h 628975"/>
                <a:gd name="connsiteX7" fmla="*/ 273622 w 1743166"/>
                <a:gd name="connsiteY7" fmla="*/ 541549 h 628975"/>
                <a:gd name="connsiteX8" fmla="*/ 82169 w 1743166"/>
                <a:gd name="connsiteY8" fmla="*/ 451109 h 628975"/>
                <a:gd name="connsiteX9" fmla="*/ 85598 w 1743166"/>
                <a:gd name="connsiteY9" fmla="*/ 158889 h 628975"/>
                <a:gd name="connsiteX10" fmla="*/ 348488 w 1743166"/>
                <a:gd name="connsiteY10" fmla="*/ 54389 h 628975"/>
                <a:gd name="connsiteX11" fmla="*/ 704438 w 1743166"/>
                <a:gd name="connsiteY11" fmla="*/ 1284 h 628975"/>
                <a:gd name="connsiteX12" fmla="*/ 829691 w 1743166"/>
                <a:gd name="connsiteY12" fmla="*/ 93434 h 628975"/>
                <a:gd name="connsiteX13" fmla="*/ 725774 w 1743166"/>
                <a:gd name="connsiteY13" fmla="*/ 213704 h 628975"/>
                <a:gd name="connsiteX14" fmla="*/ 380683 w 1743166"/>
                <a:gd name="connsiteY14" fmla="*/ 267189 h 628975"/>
                <a:gd name="connsiteX15" fmla="*/ 262382 w 1743166"/>
                <a:gd name="connsiteY15" fmla="*/ 302149 h 62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43166" h="628975">
                  <a:moveTo>
                    <a:pt x="262001" y="319914"/>
                  </a:moveTo>
                  <a:cubicBezTo>
                    <a:pt x="350679" y="339959"/>
                    <a:pt x="438595" y="365039"/>
                    <a:pt x="528701" y="378909"/>
                  </a:cubicBezTo>
                  <a:cubicBezTo>
                    <a:pt x="843503" y="427739"/>
                    <a:pt x="1159256" y="426409"/>
                    <a:pt x="1474915" y="386034"/>
                  </a:cubicBezTo>
                  <a:cubicBezTo>
                    <a:pt x="1519682" y="380239"/>
                    <a:pt x="1564069" y="371309"/>
                    <a:pt x="1608265" y="363234"/>
                  </a:cubicBezTo>
                  <a:cubicBezTo>
                    <a:pt x="1673987" y="351169"/>
                    <a:pt x="1730661" y="387174"/>
                    <a:pt x="1741615" y="448734"/>
                  </a:cubicBezTo>
                  <a:cubicBezTo>
                    <a:pt x="1752188" y="505734"/>
                    <a:pt x="1713040" y="559789"/>
                    <a:pt x="1650270" y="572234"/>
                  </a:cubicBezTo>
                  <a:cubicBezTo>
                    <a:pt x="1384999" y="625244"/>
                    <a:pt x="1116870" y="636644"/>
                    <a:pt x="847408" y="624959"/>
                  </a:cubicBezTo>
                  <a:cubicBezTo>
                    <a:pt x="653384" y="616504"/>
                    <a:pt x="460026" y="598739"/>
                    <a:pt x="273622" y="541549"/>
                  </a:cubicBezTo>
                  <a:cubicBezTo>
                    <a:pt x="205470" y="521534"/>
                    <a:pt x="140873" y="491019"/>
                    <a:pt x="82169" y="451109"/>
                  </a:cubicBezTo>
                  <a:cubicBezTo>
                    <a:pt x="-30035" y="371689"/>
                    <a:pt x="-25368" y="242109"/>
                    <a:pt x="85598" y="158889"/>
                  </a:cubicBezTo>
                  <a:cubicBezTo>
                    <a:pt x="163608" y="100749"/>
                    <a:pt x="255334" y="72344"/>
                    <a:pt x="348488" y="54389"/>
                  </a:cubicBezTo>
                  <a:cubicBezTo>
                    <a:pt x="466217" y="31684"/>
                    <a:pt x="585470" y="16389"/>
                    <a:pt x="704438" y="1284"/>
                  </a:cubicBezTo>
                  <a:cubicBezTo>
                    <a:pt x="772065" y="-7266"/>
                    <a:pt x="823881" y="33774"/>
                    <a:pt x="829691" y="93434"/>
                  </a:cubicBezTo>
                  <a:cubicBezTo>
                    <a:pt x="835787" y="157179"/>
                    <a:pt x="795497" y="203254"/>
                    <a:pt x="725774" y="213704"/>
                  </a:cubicBezTo>
                  <a:cubicBezTo>
                    <a:pt x="610616" y="230899"/>
                    <a:pt x="495364" y="247334"/>
                    <a:pt x="380683" y="267189"/>
                  </a:cubicBezTo>
                  <a:cubicBezTo>
                    <a:pt x="340487" y="274124"/>
                    <a:pt x="301816" y="290274"/>
                    <a:pt x="262382" y="302149"/>
                  </a:cubicBezTo>
                  <a:close/>
                </a:path>
              </a:pathLst>
            </a:custGeom>
            <a:grpFill/>
            <a:ln w="9525" cap="flat">
              <a:noFill/>
              <a:prstDash val="solid"/>
              <a:miter/>
            </a:ln>
          </p:spPr>
          <p:txBody>
            <a:bodyPr rtlCol="0" anchor="ctr"/>
            <a:lstStyle/>
            <a:p>
              <a:endParaRPr lang="en-RO"/>
            </a:p>
          </p:txBody>
        </p:sp>
      </p:grpSp>
      <p:grpSp>
        <p:nvGrpSpPr>
          <p:cNvPr id="142" name="Graphic 140">
            <a:extLst>
              <a:ext uri="{FF2B5EF4-FFF2-40B4-BE49-F238E27FC236}">
                <a16:creationId xmlns:a16="http://schemas.microsoft.com/office/drawing/2014/main" id="{4CB92673-7C12-3D4A-8DED-CA3E382B2642}"/>
              </a:ext>
            </a:extLst>
          </p:cNvPr>
          <p:cNvGrpSpPr>
            <a:grpSpLocks noChangeAspect="1"/>
          </p:cNvGrpSpPr>
          <p:nvPr/>
        </p:nvGrpSpPr>
        <p:grpSpPr>
          <a:xfrm>
            <a:off x="609701" y="4737270"/>
            <a:ext cx="504000" cy="394006"/>
            <a:chOff x="2622550" y="1905000"/>
            <a:chExt cx="3898900" cy="3048000"/>
          </a:xfrm>
          <a:solidFill>
            <a:schemeClr val="bg1"/>
          </a:solidFill>
        </p:grpSpPr>
        <p:sp>
          <p:nvSpPr>
            <p:cNvPr id="143" name="Freeform 142">
              <a:extLst>
                <a:ext uri="{FF2B5EF4-FFF2-40B4-BE49-F238E27FC236}">
                  <a16:creationId xmlns:a16="http://schemas.microsoft.com/office/drawing/2014/main" id="{258D576F-CAC0-464E-933C-56ED327340A9}"/>
                </a:ext>
              </a:extLst>
            </p:cNvPr>
            <p:cNvSpPr/>
            <p:nvPr/>
          </p:nvSpPr>
          <p:spPr>
            <a:xfrm>
              <a:off x="2622305" y="1905190"/>
              <a:ext cx="3895340" cy="3046979"/>
            </a:xfrm>
            <a:custGeom>
              <a:avLst/>
              <a:gdLst>
                <a:gd name="connsiteX0" fmla="*/ 3895521 w 3895340"/>
                <a:gd name="connsiteY0" fmla="*/ 1781302 h 3046979"/>
                <a:gd name="connsiteX1" fmla="*/ 3828954 w 3895340"/>
                <a:gd name="connsiteY1" fmla="*/ 2037810 h 3046979"/>
                <a:gd name="connsiteX2" fmla="*/ 3121256 w 3895340"/>
                <a:gd name="connsiteY2" fmla="*/ 2603310 h 3046979"/>
                <a:gd name="connsiteX3" fmla="*/ 2814574 w 3895340"/>
                <a:gd name="connsiteY3" fmla="*/ 2626074 h 3046979"/>
                <a:gd name="connsiteX4" fmla="*/ 2227837 w 3895340"/>
                <a:gd name="connsiteY4" fmla="*/ 2774569 h 3046979"/>
                <a:gd name="connsiteX5" fmla="*/ 1717747 w 3895340"/>
                <a:gd name="connsiteY5" fmla="*/ 2970594 h 3046979"/>
                <a:gd name="connsiteX6" fmla="*/ 895269 w 3895340"/>
                <a:gd name="connsiteY6" fmla="*/ 2992025 h 3046979"/>
                <a:gd name="connsiteX7" fmla="*/ 278102 w 3895340"/>
                <a:gd name="connsiteY7" fmla="*/ 2574830 h 3046979"/>
                <a:gd name="connsiteX8" fmla="*/ 234 w 3895340"/>
                <a:gd name="connsiteY8" fmla="*/ 1755680 h 3046979"/>
                <a:gd name="connsiteX9" fmla="*/ 7937 w 3895340"/>
                <a:gd name="connsiteY9" fmla="*/ 1150271 h 3046979"/>
                <a:gd name="connsiteX10" fmla="*/ 298072 w 3895340"/>
                <a:gd name="connsiteY10" fmla="*/ 445421 h 3046979"/>
                <a:gd name="connsiteX11" fmla="*/ 992171 w 3895340"/>
                <a:gd name="connsiteY11" fmla="*/ 28702 h 3046979"/>
                <a:gd name="connsiteX12" fmla="*/ 1267281 w 3895340"/>
                <a:gd name="connsiteY12" fmla="*/ 127 h 3046979"/>
                <a:gd name="connsiteX13" fmla="*/ 2581496 w 3895340"/>
                <a:gd name="connsiteY13" fmla="*/ 127953 h 3046979"/>
                <a:gd name="connsiteX14" fmla="*/ 3400931 w 3895340"/>
                <a:gd name="connsiteY14" fmla="*/ 418846 h 3046979"/>
                <a:gd name="connsiteX15" fmla="*/ 3797953 w 3895340"/>
                <a:gd name="connsiteY15" fmla="*/ 797846 h 3046979"/>
                <a:gd name="connsiteX16" fmla="*/ 3888103 w 3895340"/>
                <a:gd name="connsiteY16" fmla="*/ 1066451 h 3046979"/>
                <a:gd name="connsiteX17" fmla="*/ 3895521 w 3895340"/>
                <a:gd name="connsiteY17" fmla="*/ 1103313 h 3046979"/>
                <a:gd name="connsiteX18" fmla="*/ 3743368 w 3895340"/>
                <a:gd name="connsiteY18" fmla="*/ 1675670 h 3046979"/>
                <a:gd name="connsiteX19" fmla="*/ 3700956 w 3895340"/>
                <a:gd name="connsiteY19" fmla="*/ 1730724 h 3046979"/>
                <a:gd name="connsiteX20" fmla="*/ 3608999 w 3895340"/>
                <a:gd name="connsiteY20" fmla="*/ 1832451 h 3046979"/>
                <a:gd name="connsiteX21" fmla="*/ 3503711 w 3895340"/>
                <a:gd name="connsiteY21" fmla="*/ 1834134 h 3046979"/>
                <a:gd name="connsiteX22" fmla="*/ 3502873 w 3895340"/>
                <a:gd name="connsiteY22" fmla="*/ 1833309 h 3046979"/>
                <a:gd name="connsiteX23" fmla="*/ 3499925 w 3895340"/>
                <a:gd name="connsiteY23" fmla="*/ 1729772 h 3046979"/>
                <a:gd name="connsiteX24" fmla="*/ 3522557 w 3895340"/>
                <a:gd name="connsiteY24" fmla="*/ 1704245 h 3046979"/>
                <a:gd name="connsiteX25" fmla="*/ 3701146 w 3895340"/>
                <a:gd name="connsiteY25" fmla="*/ 1415637 h 3046979"/>
                <a:gd name="connsiteX26" fmla="*/ 3575240 w 3895340"/>
                <a:gd name="connsiteY26" fmla="*/ 748221 h 3046979"/>
                <a:gd name="connsiteX27" fmla="*/ 3083503 w 3895340"/>
                <a:gd name="connsiteY27" fmla="*/ 433134 h 3046979"/>
                <a:gd name="connsiteX28" fmla="*/ 2253228 w 3895340"/>
                <a:gd name="connsiteY28" fmla="*/ 223965 h 3046979"/>
                <a:gd name="connsiteX29" fmla="*/ 1249308 w 3895340"/>
                <a:gd name="connsiteY29" fmla="*/ 151575 h 3046979"/>
                <a:gd name="connsiteX30" fmla="*/ 873778 w 3895340"/>
                <a:gd name="connsiteY30" fmla="*/ 220155 h 3046979"/>
                <a:gd name="connsiteX31" fmla="*/ 201836 w 3895340"/>
                <a:gd name="connsiteY31" fmla="*/ 1582230 h 3046979"/>
                <a:gd name="connsiteX32" fmla="*/ 1479914 w 3895340"/>
                <a:gd name="connsiteY32" fmla="*/ 2341753 h 3046979"/>
                <a:gd name="connsiteX33" fmla="*/ 1973553 w 3895340"/>
                <a:gd name="connsiteY33" fmla="*/ 2181257 h 3046979"/>
                <a:gd name="connsiteX34" fmla="*/ 2763413 w 3895340"/>
                <a:gd name="connsiteY34" fmla="*/ 1945323 h 3046979"/>
                <a:gd name="connsiteX35" fmla="*/ 3051741 w 3895340"/>
                <a:gd name="connsiteY35" fmla="*/ 1928749 h 3046979"/>
                <a:gd name="connsiteX36" fmla="*/ 3136091 w 3895340"/>
                <a:gd name="connsiteY36" fmla="*/ 2002187 h 3046979"/>
                <a:gd name="connsiteX37" fmla="*/ 3056116 w 3895340"/>
                <a:gd name="connsiteY37" fmla="*/ 2080006 h 3046979"/>
                <a:gd name="connsiteX38" fmla="*/ 2961021 w 3895340"/>
                <a:gd name="connsiteY38" fmla="*/ 2085245 h 3046979"/>
                <a:gd name="connsiteX39" fmla="*/ 2244669 w 3895340"/>
                <a:gd name="connsiteY39" fmla="*/ 2235645 h 3046979"/>
                <a:gd name="connsiteX40" fmla="*/ 1712992 w 3895340"/>
                <a:gd name="connsiteY40" fmla="*/ 2439861 h 3046979"/>
                <a:gd name="connsiteX41" fmla="*/ 993407 w 3895340"/>
                <a:gd name="connsiteY41" fmla="*/ 2484533 h 3046979"/>
                <a:gd name="connsiteX42" fmla="*/ 177301 w 3895340"/>
                <a:gd name="connsiteY42" fmla="*/ 1897888 h 3046979"/>
                <a:gd name="connsiteX43" fmla="*/ 163132 w 3895340"/>
                <a:gd name="connsiteY43" fmla="*/ 1880267 h 3046979"/>
                <a:gd name="connsiteX44" fmla="*/ 176255 w 3895340"/>
                <a:gd name="connsiteY44" fmla="*/ 2009902 h 3046979"/>
                <a:gd name="connsiteX45" fmla="*/ 701561 w 3895340"/>
                <a:gd name="connsiteY45" fmla="*/ 2741232 h 3046979"/>
                <a:gd name="connsiteX46" fmla="*/ 1582141 w 3895340"/>
                <a:gd name="connsiteY46" fmla="*/ 2849436 h 3046979"/>
                <a:gd name="connsiteX47" fmla="*/ 2006931 w 3895340"/>
                <a:gd name="connsiteY47" fmla="*/ 2698464 h 3046979"/>
                <a:gd name="connsiteX48" fmla="*/ 3019980 w 3895340"/>
                <a:gd name="connsiteY48" fmla="*/ 2458911 h 3046979"/>
                <a:gd name="connsiteX49" fmla="*/ 3675565 w 3895340"/>
                <a:gd name="connsiteY49" fmla="*/ 2014093 h 3046979"/>
                <a:gd name="connsiteX50" fmla="*/ 3742893 w 3895340"/>
                <a:gd name="connsiteY50" fmla="*/ 1675670 h 3046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895340" h="3046979">
                  <a:moveTo>
                    <a:pt x="3895521" y="1781302"/>
                  </a:moveTo>
                  <a:cubicBezTo>
                    <a:pt x="3874029" y="1867027"/>
                    <a:pt x="3862618" y="1957038"/>
                    <a:pt x="3828954" y="2037810"/>
                  </a:cubicBezTo>
                  <a:cubicBezTo>
                    <a:pt x="3697818" y="2355183"/>
                    <a:pt x="3460841" y="2547303"/>
                    <a:pt x="3121256" y="2603310"/>
                  </a:cubicBezTo>
                  <a:cubicBezTo>
                    <a:pt x="3020455" y="2619883"/>
                    <a:pt x="2916801" y="2618073"/>
                    <a:pt x="2814574" y="2626074"/>
                  </a:cubicBezTo>
                  <a:cubicBezTo>
                    <a:pt x="2610595" y="2641981"/>
                    <a:pt x="2417172" y="2699988"/>
                    <a:pt x="2227837" y="2774569"/>
                  </a:cubicBezTo>
                  <a:cubicBezTo>
                    <a:pt x="2058283" y="2841244"/>
                    <a:pt x="1890250" y="2912682"/>
                    <a:pt x="1717747" y="2970594"/>
                  </a:cubicBezTo>
                  <a:cubicBezTo>
                    <a:pt x="1447106" y="3061557"/>
                    <a:pt x="1171045" y="3074797"/>
                    <a:pt x="895269" y="2992025"/>
                  </a:cubicBezTo>
                  <a:cubicBezTo>
                    <a:pt x="651401" y="2920282"/>
                    <a:pt x="435765" y="2774515"/>
                    <a:pt x="278102" y="2574830"/>
                  </a:cubicBezTo>
                  <a:cubicBezTo>
                    <a:pt x="86771" y="2336038"/>
                    <a:pt x="-2334" y="2061337"/>
                    <a:pt x="234" y="1755680"/>
                  </a:cubicBezTo>
                  <a:cubicBezTo>
                    <a:pt x="2041" y="1553845"/>
                    <a:pt x="-3190" y="1351534"/>
                    <a:pt x="7937" y="1150271"/>
                  </a:cubicBezTo>
                  <a:cubicBezTo>
                    <a:pt x="22772" y="883571"/>
                    <a:pt x="126235" y="648208"/>
                    <a:pt x="298072" y="445421"/>
                  </a:cubicBezTo>
                  <a:cubicBezTo>
                    <a:pt x="481796" y="228727"/>
                    <a:pt x="713638" y="86805"/>
                    <a:pt x="992171" y="28702"/>
                  </a:cubicBezTo>
                  <a:cubicBezTo>
                    <a:pt x="1082644" y="9689"/>
                    <a:pt x="1174839" y="113"/>
                    <a:pt x="1267281" y="127"/>
                  </a:cubicBezTo>
                  <a:cubicBezTo>
                    <a:pt x="1709188" y="1080"/>
                    <a:pt x="2148338" y="36322"/>
                    <a:pt x="2581496" y="127953"/>
                  </a:cubicBezTo>
                  <a:cubicBezTo>
                    <a:pt x="2867257" y="188341"/>
                    <a:pt x="3146361" y="269780"/>
                    <a:pt x="3400931" y="418846"/>
                  </a:cubicBezTo>
                  <a:cubicBezTo>
                    <a:pt x="3562592" y="514096"/>
                    <a:pt x="3703523" y="631635"/>
                    <a:pt x="3797953" y="797846"/>
                  </a:cubicBezTo>
                  <a:cubicBezTo>
                    <a:pt x="3844790" y="880821"/>
                    <a:pt x="3875387" y="971987"/>
                    <a:pt x="3888103" y="1066451"/>
                  </a:cubicBezTo>
                  <a:cubicBezTo>
                    <a:pt x="3889910" y="1078833"/>
                    <a:pt x="3893048" y="1091025"/>
                    <a:pt x="3895521" y="1103313"/>
                  </a:cubicBezTo>
                  <a:close/>
                  <a:moveTo>
                    <a:pt x="3743368" y="1675670"/>
                  </a:moveTo>
                  <a:cubicBezTo>
                    <a:pt x="3724920" y="1699768"/>
                    <a:pt x="3713794" y="1716056"/>
                    <a:pt x="3700956" y="1730724"/>
                  </a:cubicBezTo>
                  <a:cubicBezTo>
                    <a:pt x="3671096" y="1765205"/>
                    <a:pt x="3641616" y="1800352"/>
                    <a:pt x="3608999" y="1832451"/>
                  </a:cubicBezTo>
                  <a:cubicBezTo>
                    <a:pt x="3580388" y="1862038"/>
                    <a:pt x="3533249" y="1862792"/>
                    <a:pt x="3503711" y="1834134"/>
                  </a:cubicBezTo>
                  <a:cubicBezTo>
                    <a:pt x="3503429" y="1833861"/>
                    <a:pt x="3503150" y="1833586"/>
                    <a:pt x="3502873" y="1833309"/>
                  </a:cubicBezTo>
                  <a:cubicBezTo>
                    <a:pt x="3475200" y="1806258"/>
                    <a:pt x="3473774" y="1764062"/>
                    <a:pt x="3499925" y="1729772"/>
                  </a:cubicBezTo>
                  <a:cubicBezTo>
                    <a:pt x="3506933" y="1720801"/>
                    <a:pt x="3514492" y="1712276"/>
                    <a:pt x="3522557" y="1704245"/>
                  </a:cubicBezTo>
                  <a:cubicBezTo>
                    <a:pt x="3604023" y="1623532"/>
                    <a:pt x="3665226" y="1524625"/>
                    <a:pt x="3701146" y="1415637"/>
                  </a:cubicBezTo>
                  <a:cubicBezTo>
                    <a:pt x="3781596" y="1170559"/>
                    <a:pt x="3751927" y="944721"/>
                    <a:pt x="3575240" y="748221"/>
                  </a:cubicBezTo>
                  <a:cubicBezTo>
                    <a:pt x="3440395" y="598297"/>
                    <a:pt x="3267227" y="506667"/>
                    <a:pt x="3083503" y="433134"/>
                  </a:cubicBezTo>
                  <a:cubicBezTo>
                    <a:pt x="2816191" y="326168"/>
                    <a:pt x="2536706" y="266827"/>
                    <a:pt x="2253228" y="223965"/>
                  </a:cubicBezTo>
                  <a:cubicBezTo>
                    <a:pt x="1920839" y="174969"/>
                    <a:pt x="1585276" y="150773"/>
                    <a:pt x="1249308" y="151575"/>
                  </a:cubicBezTo>
                  <a:cubicBezTo>
                    <a:pt x="1121043" y="151738"/>
                    <a:pt x="993848" y="174966"/>
                    <a:pt x="873778" y="220155"/>
                  </a:cubicBezTo>
                  <a:cubicBezTo>
                    <a:pt x="326125" y="422561"/>
                    <a:pt x="29713" y="1023017"/>
                    <a:pt x="201836" y="1582230"/>
                  </a:cubicBezTo>
                  <a:cubicBezTo>
                    <a:pt x="367777" y="2121345"/>
                    <a:pt x="926841" y="2451957"/>
                    <a:pt x="1479914" y="2341753"/>
                  </a:cubicBezTo>
                  <a:cubicBezTo>
                    <a:pt x="1651085" y="2307654"/>
                    <a:pt x="1813413" y="2248218"/>
                    <a:pt x="1973553" y="2181257"/>
                  </a:cubicBezTo>
                  <a:cubicBezTo>
                    <a:pt x="2228598" y="2074577"/>
                    <a:pt x="2484404" y="1970469"/>
                    <a:pt x="2763413" y="1945323"/>
                  </a:cubicBezTo>
                  <a:cubicBezTo>
                    <a:pt x="2859269" y="1936655"/>
                    <a:pt x="2955600" y="1932273"/>
                    <a:pt x="3051741" y="1928749"/>
                  </a:cubicBezTo>
                  <a:cubicBezTo>
                    <a:pt x="3102522" y="1926939"/>
                    <a:pt x="3135235" y="1958372"/>
                    <a:pt x="3136091" y="2002187"/>
                  </a:cubicBezTo>
                  <a:cubicBezTo>
                    <a:pt x="3136947" y="2046002"/>
                    <a:pt x="3107562" y="2076387"/>
                    <a:pt x="3056116" y="2080006"/>
                  </a:cubicBezTo>
                  <a:cubicBezTo>
                    <a:pt x="3024544" y="2082197"/>
                    <a:pt x="2992877" y="2085150"/>
                    <a:pt x="2961021" y="2085245"/>
                  </a:cubicBezTo>
                  <a:cubicBezTo>
                    <a:pt x="2711967" y="2086102"/>
                    <a:pt x="2474894" y="2144681"/>
                    <a:pt x="2244669" y="2235645"/>
                  </a:cubicBezTo>
                  <a:cubicBezTo>
                    <a:pt x="2067887" y="2305177"/>
                    <a:pt x="1892817" y="2379853"/>
                    <a:pt x="1712992" y="2439861"/>
                  </a:cubicBezTo>
                  <a:cubicBezTo>
                    <a:pt x="1478678" y="2518061"/>
                    <a:pt x="1236946" y="2539016"/>
                    <a:pt x="993407" y="2484533"/>
                  </a:cubicBezTo>
                  <a:cubicBezTo>
                    <a:pt x="638798" y="2405190"/>
                    <a:pt x="367681" y="2207451"/>
                    <a:pt x="177301" y="1897888"/>
                  </a:cubicBezTo>
                  <a:cubicBezTo>
                    <a:pt x="172953" y="1891722"/>
                    <a:pt x="168220" y="1885836"/>
                    <a:pt x="163132" y="1880267"/>
                  </a:cubicBezTo>
                  <a:cubicBezTo>
                    <a:pt x="162689" y="1923832"/>
                    <a:pt x="167091" y="1967312"/>
                    <a:pt x="176255" y="2009902"/>
                  </a:cubicBezTo>
                  <a:cubicBezTo>
                    <a:pt x="246055" y="2329371"/>
                    <a:pt x="420650" y="2574830"/>
                    <a:pt x="701561" y="2741232"/>
                  </a:cubicBezTo>
                  <a:cubicBezTo>
                    <a:pt x="978477" y="2905157"/>
                    <a:pt x="1276315" y="2931732"/>
                    <a:pt x="1582141" y="2849436"/>
                  </a:cubicBezTo>
                  <a:cubicBezTo>
                    <a:pt x="1727156" y="2809338"/>
                    <a:pt x="1869116" y="2758884"/>
                    <a:pt x="2006931" y="2698464"/>
                  </a:cubicBezTo>
                  <a:cubicBezTo>
                    <a:pt x="2331301" y="2559399"/>
                    <a:pt x="2663088" y="2467959"/>
                    <a:pt x="3019980" y="2458911"/>
                  </a:cubicBezTo>
                  <a:cubicBezTo>
                    <a:pt x="3325330" y="2451195"/>
                    <a:pt x="3543003" y="2288318"/>
                    <a:pt x="3675565" y="2014093"/>
                  </a:cubicBezTo>
                  <a:cubicBezTo>
                    <a:pt x="3725490" y="1911414"/>
                    <a:pt x="3744414" y="1801114"/>
                    <a:pt x="3742893" y="1675670"/>
                  </a:cubicBezTo>
                  <a:close/>
                </a:path>
              </a:pathLst>
            </a:custGeom>
            <a:grpFill/>
            <a:ln w="9502" cap="flat">
              <a:noFill/>
              <a:prstDash val="solid"/>
              <a:miter/>
            </a:ln>
          </p:spPr>
          <p:txBody>
            <a:bodyPr rtlCol="0" anchor="ctr"/>
            <a:lstStyle/>
            <a:p>
              <a:endParaRPr lang="en-RO"/>
            </a:p>
          </p:txBody>
        </p:sp>
        <p:sp>
          <p:nvSpPr>
            <p:cNvPr id="144" name="Freeform 143">
              <a:extLst>
                <a:ext uri="{FF2B5EF4-FFF2-40B4-BE49-F238E27FC236}">
                  <a16:creationId xmlns:a16="http://schemas.microsoft.com/office/drawing/2014/main" id="{2F94A86A-4817-0A4B-B16D-B42C888FB4E9}"/>
                </a:ext>
              </a:extLst>
            </p:cNvPr>
            <p:cNvSpPr/>
            <p:nvPr/>
          </p:nvSpPr>
          <p:spPr>
            <a:xfrm>
              <a:off x="2927734" y="2213684"/>
              <a:ext cx="3286874" cy="1899319"/>
            </a:xfrm>
            <a:custGeom>
              <a:avLst/>
              <a:gdLst>
                <a:gd name="connsiteX0" fmla="*/ 1056567 w 3286874"/>
                <a:gd name="connsiteY0" fmla="*/ 1577 h 1899319"/>
                <a:gd name="connsiteX1" fmla="*/ 1246757 w 3286874"/>
                <a:gd name="connsiteY1" fmla="*/ 1577 h 1899319"/>
                <a:gd name="connsiteX2" fmla="*/ 1331392 w 3286874"/>
                <a:gd name="connsiteY2" fmla="*/ 78825 h 1899319"/>
                <a:gd name="connsiteX3" fmla="*/ 1243905 w 3286874"/>
                <a:gd name="connsiteY3" fmla="*/ 153310 h 1899319"/>
                <a:gd name="connsiteX4" fmla="*/ 966322 w 3286874"/>
                <a:gd name="connsiteY4" fmla="*/ 147119 h 1899319"/>
                <a:gd name="connsiteX5" fmla="*/ 168949 w 3286874"/>
                <a:gd name="connsiteY5" fmla="*/ 779960 h 1899319"/>
                <a:gd name="connsiteX6" fmla="*/ 843554 w 3286874"/>
                <a:gd name="connsiteY6" fmla="*/ 1739413 h 1899319"/>
                <a:gd name="connsiteX7" fmla="*/ 1292593 w 3286874"/>
                <a:gd name="connsiteY7" fmla="*/ 1687978 h 1899319"/>
                <a:gd name="connsiteX8" fmla="*/ 1859550 w 3286874"/>
                <a:gd name="connsiteY8" fmla="*/ 1470141 h 1899319"/>
                <a:gd name="connsiteX9" fmla="*/ 2657874 w 3286874"/>
                <a:gd name="connsiteY9" fmla="*/ 1319265 h 1899319"/>
                <a:gd name="connsiteX10" fmla="*/ 2992989 w 3286874"/>
                <a:gd name="connsiteY10" fmla="*/ 1190392 h 1899319"/>
                <a:gd name="connsiteX11" fmla="*/ 3126598 w 3286874"/>
                <a:gd name="connsiteY11" fmla="*/ 799867 h 1899319"/>
                <a:gd name="connsiteX12" fmla="*/ 3006873 w 3286874"/>
                <a:gd name="connsiteY12" fmla="*/ 606319 h 1899319"/>
                <a:gd name="connsiteX13" fmla="*/ 2616983 w 3286874"/>
                <a:gd name="connsiteY13" fmla="*/ 390197 h 1899319"/>
                <a:gd name="connsiteX14" fmla="*/ 1861357 w 3286874"/>
                <a:gd name="connsiteY14" fmla="*/ 209222 h 1899319"/>
                <a:gd name="connsiteX15" fmla="*/ 1780907 w 3286874"/>
                <a:gd name="connsiteY15" fmla="*/ 122354 h 1899319"/>
                <a:gd name="connsiteX16" fmla="*/ 1888174 w 3286874"/>
                <a:gd name="connsiteY16" fmla="*/ 59679 h 1899319"/>
                <a:gd name="connsiteX17" fmla="*/ 2558404 w 3286874"/>
                <a:gd name="connsiteY17" fmla="*/ 208746 h 1899319"/>
                <a:gd name="connsiteX18" fmla="*/ 3085136 w 3286874"/>
                <a:gd name="connsiteY18" fmla="*/ 472683 h 1899319"/>
                <a:gd name="connsiteX19" fmla="*/ 3174621 w 3286874"/>
                <a:gd name="connsiteY19" fmla="*/ 1211061 h 1899319"/>
                <a:gd name="connsiteX20" fmla="*/ 2721017 w 3286874"/>
                <a:gd name="connsiteY20" fmla="*/ 1468808 h 1899319"/>
                <a:gd name="connsiteX21" fmla="*/ 2293850 w 3286874"/>
                <a:gd name="connsiteY21" fmla="*/ 1509003 h 1899319"/>
                <a:gd name="connsiteX22" fmla="*/ 1619911 w 3286874"/>
                <a:gd name="connsiteY22" fmla="*/ 1726554 h 1899319"/>
                <a:gd name="connsiteX23" fmla="*/ 1203869 w 3286874"/>
                <a:gd name="connsiteY23" fmla="*/ 1868667 h 1899319"/>
                <a:gd name="connsiteX24" fmla="*/ 118168 w 3286874"/>
                <a:gd name="connsiteY24" fmla="*/ 1407657 h 1899319"/>
                <a:gd name="connsiteX25" fmla="*/ 368078 w 3286874"/>
                <a:gd name="connsiteY25" fmla="*/ 195792 h 1899319"/>
                <a:gd name="connsiteX26" fmla="*/ 1056567 w 3286874"/>
                <a:gd name="connsiteY26" fmla="*/ 1577 h 1899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86874" h="1899319">
                  <a:moveTo>
                    <a:pt x="1056567" y="1577"/>
                  </a:moveTo>
                  <a:cubicBezTo>
                    <a:pt x="1119900" y="1577"/>
                    <a:pt x="1183329" y="434"/>
                    <a:pt x="1246757" y="1577"/>
                  </a:cubicBezTo>
                  <a:cubicBezTo>
                    <a:pt x="1300866" y="2815"/>
                    <a:pt x="1332343" y="32914"/>
                    <a:pt x="1331392" y="78825"/>
                  </a:cubicBezTo>
                  <a:cubicBezTo>
                    <a:pt x="1330441" y="124735"/>
                    <a:pt x="1296968" y="154072"/>
                    <a:pt x="1243905" y="153310"/>
                  </a:cubicBezTo>
                  <a:cubicBezTo>
                    <a:pt x="1151377" y="151977"/>
                    <a:pt x="1058849" y="147881"/>
                    <a:pt x="966322" y="147119"/>
                  </a:cubicBezTo>
                  <a:cubicBezTo>
                    <a:pt x="579094" y="144071"/>
                    <a:pt x="253964" y="402389"/>
                    <a:pt x="168949" y="779960"/>
                  </a:cubicBezTo>
                  <a:cubicBezTo>
                    <a:pt x="68243" y="1227635"/>
                    <a:pt x="387668" y="1681596"/>
                    <a:pt x="843554" y="1739413"/>
                  </a:cubicBezTo>
                  <a:cubicBezTo>
                    <a:pt x="995188" y="1758223"/>
                    <a:pt x="1149114" y="1740591"/>
                    <a:pt x="1292593" y="1687978"/>
                  </a:cubicBezTo>
                  <a:cubicBezTo>
                    <a:pt x="1482783" y="1619684"/>
                    <a:pt x="1669931" y="1541007"/>
                    <a:pt x="1859550" y="1470141"/>
                  </a:cubicBezTo>
                  <a:cubicBezTo>
                    <a:pt x="2116307" y="1373939"/>
                    <a:pt x="2382574" y="1319361"/>
                    <a:pt x="2657874" y="1319265"/>
                  </a:cubicBezTo>
                  <a:cubicBezTo>
                    <a:pt x="2786062" y="1319265"/>
                    <a:pt x="2900747" y="1281927"/>
                    <a:pt x="2992989" y="1190392"/>
                  </a:cubicBezTo>
                  <a:cubicBezTo>
                    <a:pt x="3101302" y="1082855"/>
                    <a:pt x="3150752" y="952934"/>
                    <a:pt x="3126598" y="799867"/>
                  </a:cubicBezTo>
                  <a:cubicBezTo>
                    <a:pt x="3113950" y="719381"/>
                    <a:pt x="3065452" y="658802"/>
                    <a:pt x="3006873" y="606319"/>
                  </a:cubicBezTo>
                  <a:cubicBezTo>
                    <a:pt x="2893329" y="504782"/>
                    <a:pt x="2757248" y="442965"/>
                    <a:pt x="2616983" y="390197"/>
                  </a:cubicBezTo>
                  <a:cubicBezTo>
                    <a:pt x="2372779" y="298376"/>
                    <a:pt x="2118209" y="248465"/>
                    <a:pt x="1861357" y="209222"/>
                  </a:cubicBezTo>
                  <a:cubicBezTo>
                    <a:pt x="1805631" y="200649"/>
                    <a:pt x="1774535" y="165883"/>
                    <a:pt x="1780907" y="122354"/>
                  </a:cubicBezTo>
                  <a:cubicBezTo>
                    <a:pt x="1788039" y="74729"/>
                    <a:pt x="1829690" y="51107"/>
                    <a:pt x="1888174" y="59679"/>
                  </a:cubicBezTo>
                  <a:cubicBezTo>
                    <a:pt x="2115166" y="93017"/>
                    <a:pt x="2339971" y="137117"/>
                    <a:pt x="2558404" y="208746"/>
                  </a:cubicBezTo>
                  <a:cubicBezTo>
                    <a:pt x="2746693" y="270277"/>
                    <a:pt x="2928229" y="345334"/>
                    <a:pt x="3085136" y="472683"/>
                  </a:cubicBezTo>
                  <a:cubicBezTo>
                    <a:pt x="3358725" y="694044"/>
                    <a:pt x="3318690" y="1004750"/>
                    <a:pt x="3174621" y="1211061"/>
                  </a:cubicBezTo>
                  <a:cubicBezTo>
                    <a:pt x="3065261" y="1367557"/>
                    <a:pt x="2911968" y="1452711"/>
                    <a:pt x="2721017" y="1468808"/>
                  </a:cubicBezTo>
                  <a:cubicBezTo>
                    <a:pt x="2578374" y="1480905"/>
                    <a:pt x="2434971" y="1487858"/>
                    <a:pt x="2293850" y="1509003"/>
                  </a:cubicBezTo>
                  <a:cubicBezTo>
                    <a:pt x="2058204" y="1544627"/>
                    <a:pt x="1840151" y="1639496"/>
                    <a:pt x="1619911" y="1726554"/>
                  </a:cubicBezTo>
                  <a:cubicBezTo>
                    <a:pt x="1483639" y="1780371"/>
                    <a:pt x="1345656" y="1834187"/>
                    <a:pt x="1203869" y="1868667"/>
                  </a:cubicBezTo>
                  <a:cubicBezTo>
                    <a:pt x="754545" y="1978014"/>
                    <a:pt x="335651" y="1789419"/>
                    <a:pt x="118168" y="1407657"/>
                  </a:cubicBezTo>
                  <a:cubicBezTo>
                    <a:pt x="-109014" y="1008655"/>
                    <a:pt x="1297" y="471445"/>
                    <a:pt x="368078" y="195792"/>
                  </a:cubicBezTo>
                  <a:cubicBezTo>
                    <a:pt x="572057" y="42439"/>
                    <a:pt x="751312" y="-9567"/>
                    <a:pt x="1056567" y="1577"/>
                  </a:cubicBezTo>
                  <a:close/>
                </a:path>
              </a:pathLst>
            </a:custGeom>
            <a:grpFill/>
            <a:ln w="9502" cap="flat">
              <a:noFill/>
              <a:prstDash val="solid"/>
              <a:miter/>
            </a:ln>
          </p:spPr>
          <p:txBody>
            <a:bodyPr rtlCol="0" anchor="ctr"/>
            <a:lstStyle/>
            <a:p>
              <a:endParaRPr lang="en-RO"/>
            </a:p>
          </p:txBody>
        </p:sp>
        <p:sp>
          <p:nvSpPr>
            <p:cNvPr id="145" name="Freeform 144">
              <a:extLst>
                <a:ext uri="{FF2B5EF4-FFF2-40B4-BE49-F238E27FC236}">
                  <a16:creationId xmlns:a16="http://schemas.microsoft.com/office/drawing/2014/main" id="{A4C2B5BB-8CFC-5140-8076-45EE25457385}"/>
                </a:ext>
              </a:extLst>
            </p:cNvPr>
            <p:cNvSpPr/>
            <p:nvPr/>
          </p:nvSpPr>
          <p:spPr>
            <a:xfrm>
              <a:off x="3565990" y="2512305"/>
              <a:ext cx="769473" cy="699097"/>
            </a:xfrm>
            <a:custGeom>
              <a:avLst/>
              <a:gdLst>
                <a:gd name="connsiteX0" fmla="*/ 382841 w 769473"/>
                <a:gd name="connsiteY0" fmla="*/ 135 h 699097"/>
                <a:gd name="connsiteX1" fmla="*/ 754282 w 769473"/>
                <a:gd name="connsiteY1" fmla="*/ 255405 h 699097"/>
                <a:gd name="connsiteX2" fmla="*/ 653576 w 769473"/>
                <a:gd name="connsiteY2" fmla="*/ 600020 h 699097"/>
                <a:gd name="connsiteX3" fmla="*/ 84717 w 769473"/>
                <a:gd name="connsiteY3" fmla="*/ 567158 h 699097"/>
                <a:gd name="connsiteX4" fmla="*/ 106101 w 769473"/>
                <a:gd name="connsiteY4" fmla="*/ 108318 h 699097"/>
                <a:gd name="connsiteX5" fmla="*/ 120473 w 769473"/>
                <a:gd name="connsiteY5" fmla="*/ 95957 h 699097"/>
                <a:gd name="connsiteX6" fmla="*/ 382840 w 769473"/>
                <a:gd name="connsiteY6" fmla="*/ 135 h 699097"/>
                <a:gd name="connsiteX7" fmla="*/ 381129 w 769473"/>
                <a:gd name="connsiteY7" fmla="*/ 145487 h 699097"/>
                <a:gd name="connsiteX8" fmla="*/ 259978 w 769473"/>
                <a:gd name="connsiteY8" fmla="*/ 184730 h 699097"/>
                <a:gd name="connsiteX9" fmla="*/ 242385 w 769473"/>
                <a:gd name="connsiteY9" fmla="*/ 505817 h 699097"/>
                <a:gd name="connsiteX10" fmla="*/ 538797 w 769473"/>
                <a:gd name="connsiteY10" fmla="*/ 497626 h 699097"/>
                <a:gd name="connsiteX11" fmla="*/ 542791 w 769473"/>
                <a:gd name="connsiteY11" fmla="*/ 205399 h 699097"/>
                <a:gd name="connsiteX12" fmla="*/ 381129 w 769473"/>
                <a:gd name="connsiteY12" fmla="*/ 145487 h 69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9473" h="699097">
                  <a:moveTo>
                    <a:pt x="382841" y="135"/>
                  </a:moveTo>
                  <a:cubicBezTo>
                    <a:pt x="555058" y="-913"/>
                    <a:pt x="701885" y="100148"/>
                    <a:pt x="754282" y="255405"/>
                  </a:cubicBezTo>
                  <a:cubicBezTo>
                    <a:pt x="794412" y="374849"/>
                    <a:pt x="754282" y="512580"/>
                    <a:pt x="653576" y="600020"/>
                  </a:cubicBezTo>
                  <a:cubicBezTo>
                    <a:pt x="487255" y="744228"/>
                    <a:pt x="231259" y="729464"/>
                    <a:pt x="84717" y="567158"/>
                  </a:cubicBezTo>
                  <a:cubicBezTo>
                    <a:pt x="-35877" y="434538"/>
                    <a:pt x="-26303" y="229108"/>
                    <a:pt x="106101" y="108318"/>
                  </a:cubicBezTo>
                  <a:cubicBezTo>
                    <a:pt x="110771" y="104058"/>
                    <a:pt x="115563" y="99936"/>
                    <a:pt x="120473" y="95957"/>
                  </a:cubicBezTo>
                  <a:cubicBezTo>
                    <a:pt x="194143" y="34428"/>
                    <a:pt x="286921" y="544"/>
                    <a:pt x="382840" y="135"/>
                  </a:cubicBezTo>
                  <a:close/>
                  <a:moveTo>
                    <a:pt x="381129" y="145487"/>
                  </a:moveTo>
                  <a:cubicBezTo>
                    <a:pt x="340618" y="158250"/>
                    <a:pt x="297350" y="165680"/>
                    <a:pt x="259978" y="184730"/>
                  </a:cubicBezTo>
                  <a:cubicBezTo>
                    <a:pt x="123041" y="254548"/>
                    <a:pt x="115053" y="420283"/>
                    <a:pt x="242385" y="505817"/>
                  </a:cubicBezTo>
                  <a:cubicBezTo>
                    <a:pt x="329207" y="564110"/>
                    <a:pt x="452926" y="560681"/>
                    <a:pt x="538797" y="497626"/>
                  </a:cubicBezTo>
                  <a:cubicBezTo>
                    <a:pt x="641880" y="421902"/>
                    <a:pt x="643401" y="283790"/>
                    <a:pt x="542791" y="205399"/>
                  </a:cubicBezTo>
                  <a:cubicBezTo>
                    <a:pt x="496004" y="168728"/>
                    <a:pt x="442370" y="152345"/>
                    <a:pt x="381129" y="145487"/>
                  </a:cubicBezTo>
                  <a:close/>
                </a:path>
              </a:pathLst>
            </a:custGeom>
            <a:grpFill/>
            <a:ln w="9502" cap="flat">
              <a:noFill/>
              <a:prstDash val="solid"/>
              <a:miter/>
            </a:ln>
          </p:spPr>
          <p:txBody>
            <a:bodyPr rtlCol="0" anchor="ctr"/>
            <a:lstStyle/>
            <a:p>
              <a:endParaRPr lang="en-RO"/>
            </a:p>
          </p:txBody>
        </p:sp>
        <p:sp>
          <p:nvSpPr>
            <p:cNvPr id="146" name="Freeform 145">
              <a:extLst>
                <a:ext uri="{FF2B5EF4-FFF2-40B4-BE49-F238E27FC236}">
                  <a16:creationId xmlns:a16="http://schemas.microsoft.com/office/drawing/2014/main" id="{027AB8FC-66D0-D14C-A311-54A4D9B6B4F5}"/>
                </a:ext>
              </a:extLst>
            </p:cNvPr>
            <p:cNvSpPr/>
            <p:nvPr/>
          </p:nvSpPr>
          <p:spPr>
            <a:xfrm>
              <a:off x="4341964" y="2230612"/>
              <a:ext cx="153241" cy="151494"/>
            </a:xfrm>
            <a:custGeom>
              <a:avLst/>
              <a:gdLst>
                <a:gd name="connsiteX0" fmla="*/ 76636 w 153241"/>
                <a:gd name="connsiteY0" fmla="*/ 174 h 151494"/>
                <a:gd name="connsiteX1" fmla="*/ 153375 w 153241"/>
                <a:gd name="connsiteY1" fmla="*/ 71808 h 151494"/>
                <a:gd name="connsiteX2" fmla="*/ 153378 w 153241"/>
                <a:gd name="connsiteY2" fmla="*/ 76945 h 151494"/>
                <a:gd name="connsiteX3" fmla="*/ 77302 w 153241"/>
                <a:gd name="connsiteY3" fmla="*/ 151621 h 151494"/>
                <a:gd name="connsiteX4" fmla="*/ 180 w 153241"/>
                <a:gd name="connsiteY4" fmla="*/ 73707 h 151494"/>
                <a:gd name="connsiteX5" fmla="*/ 76636 w 153241"/>
                <a:gd name="connsiteY5" fmla="*/ 174 h 151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241" h="151494">
                  <a:moveTo>
                    <a:pt x="76636" y="174"/>
                  </a:moveTo>
                  <a:cubicBezTo>
                    <a:pt x="117576" y="-1270"/>
                    <a:pt x="151933" y="30802"/>
                    <a:pt x="153375" y="71808"/>
                  </a:cubicBezTo>
                  <a:cubicBezTo>
                    <a:pt x="153435" y="73520"/>
                    <a:pt x="153436" y="75234"/>
                    <a:pt x="153378" y="76945"/>
                  </a:cubicBezTo>
                  <a:cubicBezTo>
                    <a:pt x="152550" y="118433"/>
                    <a:pt x="118731" y="151630"/>
                    <a:pt x="77302" y="151621"/>
                  </a:cubicBezTo>
                  <a:cubicBezTo>
                    <a:pt x="34752" y="150900"/>
                    <a:pt x="535" y="116331"/>
                    <a:pt x="180" y="73707"/>
                  </a:cubicBezTo>
                  <a:cubicBezTo>
                    <a:pt x="1167" y="32319"/>
                    <a:pt x="35309" y="-518"/>
                    <a:pt x="76636" y="174"/>
                  </a:cubicBezTo>
                  <a:close/>
                </a:path>
              </a:pathLst>
            </a:custGeom>
            <a:grpFill/>
            <a:ln w="9502" cap="flat">
              <a:noFill/>
              <a:prstDash val="solid"/>
              <a:miter/>
            </a:ln>
          </p:spPr>
          <p:txBody>
            <a:bodyPr rtlCol="0" anchor="ctr"/>
            <a:lstStyle/>
            <a:p>
              <a:endParaRPr lang="en-RO"/>
            </a:p>
          </p:txBody>
        </p:sp>
        <p:sp>
          <p:nvSpPr>
            <p:cNvPr id="147" name="Freeform 146">
              <a:extLst>
                <a:ext uri="{FF2B5EF4-FFF2-40B4-BE49-F238E27FC236}">
                  <a16:creationId xmlns:a16="http://schemas.microsoft.com/office/drawing/2014/main" id="{0B8EF11C-D0A1-054C-86BC-AA7D5A61D6D3}"/>
                </a:ext>
              </a:extLst>
            </p:cNvPr>
            <p:cNvSpPr/>
            <p:nvPr/>
          </p:nvSpPr>
          <p:spPr>
            <a:xfrm>
              <a:off x="5916072" y="3742944"/>
              <a:ext cx="150157" cy="150126"/>
            </a:xfrm>
            <a:custGeom>
              <a:avLst/>
              <a:gdLst>
                <a:gd name="connsiteX0" fmla="*/ 75117 w 150157"/>
                <a:gd name="connsiteY0" fmla="*/ 150241 h 150126"/>
                <a:gd name="connsiteX1" fmla="*/ 193 w 150157"/>
                <a:gd name="connsiteY1" fmla="*/ 77864 h 150126"/>
                <a:gd name="connsiteX2" fmla="*/ 182 w 150157"/>
                <a:gd name="connsiteY2" fmla="*/ 76899 h 150126"/>
                <a:gd name="connsiteX3" fmla="*/ 75686 w 150157"/>
                <a:gd name="connsiteY3" fmla="*/ 129 h 150126"/>
                <a:gd name="connsiteX4" fmla="*/ 76258 w 150157"/>
                <a:gd name="connsiteY4" fmla="*/ 127 h 150126"/>
                <a:gd name="connsiteX5" fmla="*/ 150337 w 150157"/>
                <a:gd name="connsiteY5" fmla="*/ 76327 h 150126"/>
                <a:gd name="connsiteX6" fmla="*/ 75117 w 150157"/>
                <a:gd name="connsiteY6" fmla="*/ 150241 h 150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157" h="150126">
                  <a:moveTo>
                    <a:pt x="75117" y="150241"/>
                  </a:moveTo>
                  <a:cubicBezTo>
                    <a:pt x="34474" y="150978"/>
                    <a:pt x="929" y="118574"/>
                    <a:pt x="193" y="77864"/>
                  </a:cubicBezTo>
                  <a:cubicBezTo>
                    <a:pt x="188" y="77542"/>
                    <a:pt x="184" y="77220"/>
                    <a:pt x="182" y="76899"/>
                  </a:cubicBezTo>
                  <a:cubicBezTo>
                    <a:pt x="-133" y="34816"/>
                    <a:pt x="33671" y="445"/>
                    <a:pt x="75686" y="129"/>
                  </a:cubicBezTo>
                  <a:cubicBezTo>
                    <a:pt x="75877" y="128"/>
                    <a:pt x="76067" y="127"/>
                    <a:pt x="76258" y="127"/>
                  </a:cubicBezTo>
                  <a:cubicBezTo>
                    <a:pt x="117009" y="2298"/>
                    <a:pt x="149255" y="35467"/>
                    <a:pt x="150337" y="76327"/>
                  </a:cubicBezTo>
                  <a:cubicBezTo>
                    <a:pt x="148736" y="117018"/>
                    <a:pt x="115765" y="149416"/>
                    <a:pt x="75117" y="150241"/>
                  </a:cubicBezTo>
                  <a:close/>
                </a:path>
              </a:pathLst>
            </a:custGeom>
            <a:grpFill/>
            <a:ln w="9502" cap="flat">
              <a:noFill/>
              <a:prstDash val="solid"/>
              <a:miter/>
            </a:ln>
          </p:spPr>
          <p:txBody>
            <a:bodyPr rtlCol="0" anchor="ctr"/>
            <a:lstStyle/>
            <a:p>
              <a:endParaRPr lang="en-RO"/>
            </a:p>
          </p:txBody>
        </p:sp>
      </p:grpSp>
      <p:grpSp>
        <p:nvGrpSpPr>
          <p:cNvPr id="150" name="Graphic 148">
            <a:extLst>
              <a:ext uri="{FF2B5EF4-FFF2-40B4-BE49-F238E27FC236}">
                <a16:creationId xmlns:a16="http://schemas.microsoft.com/office/drawing/2014/main" id="{6490F99C-2503-0142-B2A7-FA163459572C}"/>
              </a:ext>
            </a:extLst>
          </p:cNvPr>
          <p:cNvGrpSpPr>
            <a:grpSpLocks noChangeAspect="1"/>
          </p:cNvGrpSpPr>
          <p:nvPr/>
        </p:nvGrpSpPr>
        <p:grpSpPr>
          <a:xfrm>
            <a:off x="4930903" y="3648796"/>
            <a:ext cx="336100" cy="540000"/>
            <a:chOff x="3619500" y="1898650"/>
            <a:chExt cx="1905000" cy="3060700"/>
          </a:xfrm>
          <a:solidFill>
            <a:schemeClr val="bg1"/>
          </a:solidFill>
        </p:grpSpPr>
        <p:sp>
          <p:nvSpPr>
            <p:cNvPr id="151" name="Freeform 150">
              <a:extLst>
                <a:ext uri="{FF2B5EF4-FFF2-40B4-BE49-F238E27FC236}">
                  <a16:creationId xmlns:a16="http://schemas.microsoft.com/office/drawing/2014/main" id="{6615862E-06F6-D841-9B6F-1627FBF8D9D7}"/>
                </a:ext>
              </a:extLst>
            </p:cNvPr>
            <p:cNvSpPr/>
            <p:nvPr/>
          </p:nvSpPr>
          <p:spPr>
            <a:xfrm>
              <a:off x="3619404" y="1898587"/>
              <a:ext cx="1903861" cy="3065420"/>
            </a:xfrm>
            <a:custGeom>
              <a:avLst/>
              <a:gdLst>
                <a:gd name="connsiteX0" fmla="*/ 551171 w 1903861"/>
                <a:gd name="connsiteY0" fmla="*/ 1798590 h 3065420"/>
                <a:gd name="connsiteX1" fmla="*/ 701095 w 1903861"/>
                <a:gd name="connsiteY1" fmla="*/ 2004379 h 3065420"/>
                <a:gd name="connsiteX2" fmla="*/ 842351 w 1903861"/>
                <a:gd name="connsiteY2" fmla="*/ 2118442 h 3065420"/>
                <a:gd name="connsiteX3" fmla="*/ 896548 w 1903861"/>
                <a:gd name="connsiteY3" fmla="*/ 2196671 h 3065420"/>
                <a:gd name="connsiteX4" fmla="*/ 871116 w 1903861"/>
                <a:gd name="connsiteY4" fmla="*/ 2267580 h 3065420"/>
                <a:gd name="connsiteX5" fmla="*/ 806156 w 1903861"/>
                <a:gd name="connsiteY5" fmla="*/ 2234027 h 3065420"/>
                <a:gd name="connsiteX6" fmla="*/ 726812 w 1903861"/>
                <a:gd name="connsiteY6" fmla="*/ 2144202 h 3065420"/>
                <a:gd name="connsiteX7" fmla="*/ 632324 w 1903861"/>
                <a:gd name="connsiteY7" fmla="*/ 2074148 h 3065420"/>
                <a:gd name="connsiteX8" fmla="*/ 446396 w 1903861"/>
                <a:gd name="connsiteY8" fmla="*/ 1787278 h 3065420"/>
                <a:gd name="connsiteX9" fmla="*/ 514214 w 1903861"/>
                <a:gd name="connsiteY9" fmla="*/ 1703537 h 3065420"/>
                <a:gd name="connsiteX10" fmla="*/ 699952 w 1903861"/>
                <a:gd name="connsiteY10" fmla="*/ 1703537 h 3065420"/>
                <a:gd name="connsiteX11" fmla="*/ 830444 w 1903861"/>
                <a:gd name="connsiteY11" fmla="*/ 1582535 h 3065420"/>
                <a:gd name="connsiteX12" fmla="*/ 701190 w 1903861"/>
                <a:gd name="connsiteY12" fmla="*/ 1460962 h 3065420"/>
                <a:gd name="connsiteX13" fmla="*/ 351146 w 1903861"/>
                <a:gd name="connsiteY13" fmla="*/ 1460962 h 3065420"/>
                <a:gd name="connsiteX14" fmla="*/ 100829 w 1903861"/>
                <a:gd name="connsiteY14" fmla="*/ 1713042 h 3065420"/>
                <a:gd name="connsiteX15" fmla="*/ 110354 w 1903861"/>
                <a:gd name="connsiteY15" fmla="*/ 2111504 h 3065420"/>
                <a:gd name="connsiteX16" fmla="*/ 540408 w 1903861"/>
                <a:gd name="connsiteY16" fmla="*/ 2674406 h 3065420"/>
                <a:gd name="connsiteX17" fmla="*/ 588033 w 1903861"/>
                <a:gd name="connsiteY17" fmla="*/ 2744175 h 3065420"/>
                <a:gd name="connsiteX18" fmla="*/ 587271 w 1903861"/>
                <a:gd name="connsiteY18" fmla="*/ 3004334 h 3065420"/>
                <a:gd name="connsiteX19" fmla="*/ 538598 w 1903861"/>
                <a:gd name="connsiteY19" fmla="*/ 3065548 h 3065420"/>
                <a:gd name="connsiteX20" fmla="*/ 490116 w 1903861"/>
                <a:gd name="connsiteY20" fmla="*/ 3003574 h 3065420"/>
                <a:gd name="connsiteX21" fmla="*/ 490116 w 1903861"/>
                <a:gd name="connsiteY21" fmla="*/ 2789800 h 3065420"/>
                <a:gd name="connsiteX22" fmla="*/ 462303 w 1903861"/>
                <a:gd name="connsiteY22" fmla="*/ 2747122 h 3065420"/>
                <a:gd name="connsiteX23" fmla="*/ 9770 w 1903861"/>
                <a:gd name="connsiteY23" fmla="*/ 2093253 h 3065420"/>
                <a:gd name="connsiteX24" fmla="*/ 9770 w 1903861"/>
                <a:gd name="connsiteY24" fmla="*/ 1652304 h 3065420"/>
                <a:gd name="connsiteX25" fmla="*/ 334097 w 1903861"/>
                <a:gd name="connsiteY25" fmla="*/ 1362868 h 3065420"/>
                <a:gd name="connsiteX26" fmla="*/ 441824 w 1903861"/>
                <a:gd name="connsiteY26" fmla="*/ 1362868 h 3065420"/>
                <a:gd name="connsiteX27" fmla="*/ 441824 w 1903861"/>
                <a:gd name="connsiteY27" fmla="*/ 1318003 h 3065420"/>
                <a:gd name="connsiteX28" fmla="*/ 441824 w 1903861"/>
                <a:gd name="connsiteY28" fmla="*/ 473174 h 3065420"/>
                <a:gd name="connsiteX29" fmla="*/ 672710 w 1903861"/>
                <a:gd name="connsiteY29" fmla="*/ 244381 h 3065420"/>
                <a:gd name="connsiteX30" fmla="*/ 782343 w 1903861"/>
                <a:gd name="connsiteY30" fmla="*/ 271186 h 3065420"/>
                <a:gd name="connsiteX31" fmla="*/ 863972 w 1903861"/>
                <a:gd name="connsiteY31" fmla="*/ 49143 h 3065420"/>
                <a:gd name="connsiteX32" fmla="*/ 1009610 w 1903861"/>
                <a:gd name="connsiteY32" fmla="*/ 286 h 3065420"/>
                <a:gd name="connsiteX33" fmla="*/ 1223065 w 1903861"/>
                <a:gd name="connsiteY33" fmla="*/ 218337 h 3065420"/>
                <a:gd name="connsiteX34" fmla="*/ 1360415 w 1903861"/>
                <a:gd name="connsiteY34" fmla="*/ 196950 h 3065420"/>
                <a:gd name="connsiteX35" fmla="*/ 1563012 w 1903861"/>
                <a:gd name="connsiteY35" fmla="*/ 422035 h 3065420"/>
                <a:gd name="connsiteX36" fmla="*/ 1563012 w 1903861"/>
                <a:gd name="connsiteY36" fmla="*/ 671549 h 3065420"/>
                <a:gd name="connsiteX37" fmla="*/ 1563012 w 1903861"/>
                <a:gd name="connsiteY37" fmla="*/ 704152 h 3065420"/>
                <a:gd name="connsiteX38" fmla="*/ 1703315 w 1903861"/>
                <a:gd name="connsiteY38" fmla="*/ 684381 h 3065420"/>
                <a:gd name="connsiteX39" fmla="*/ 1902102 w 1903861"/>
                <a:gd name="connsiteY39" fmla="*/ 882091 h 3065420"/>
                <a:gd name="connsiteX40" fmla="*/ 1903436 w 1903861"/>
                <a:gd name="connsiteY40" fmla="*/ 928381 h 3065420"/>
                <a:gd name="connsiteX41" fmla="*/ 1903912 w 1903861"/>
                <a:gd name="connsiteY41" fmla="*/ 2179561 h 3065420"/>
                <a:gd name="connsiteX42" fmla="*/ 1675312 w 1903861"/>
                <a:gd name="connsiteY42" fmla="*/ 2684197 h 3065420"/>
                <a:gd name="connsiteX43" fmla="*/ 1659596 w 1903861"/>
                <a:gd name="connsiteY43" fmla="*/ 2723739 h 3065420"/>
                <a:gd name="connsiteX44" fmla="*/ 1658929 w 1903861"/>
                <a:gd name="connsiteY44" fmla="*/ 2987510 h 3065420"/>
                <a:gd name="connsiteX45" fmla="*/ 1658929 w 1903861"/>
                <a:gd name="connsiteY45" fmla="*/ 3016026 h 3065420"/>
                <a:gd name="connsiteX46" fmla="*/ 1609685 w 1903861"/>
                <a:gd name="connsiteY46" fmla="*/ 3065263 h 3065420"/>
                <a:gd name="connsiteX47" fmla="*/ 1563393 w 1903861"/>
                <a:gd name="connsiteY47" fmla="*/ 3016786 h 3065420"/>
                <a:gd name="connsiteX48" fmla="*/ 1564346 w 1903861"/>
                <a:gd name="connsiteY48" fmla="*/ 2671079 h 3065420"/>
                <a:gd name="connsiteX49" fmla="*/ 1589587 w 1903861"/>
                <a:gd name="connsiteY49" fmla="*/ 2627735 h 3065420"/>
                <a:gd name="connsiteX50" fmla="*/ 1807043 w 1903861"/>
                <a:gd name="connsiteY50" fmla="*/ 2173858 h 3065420"/>
                <a:gd name="connsiteX51" fmla="*/ 1806566 w 1903861"/>
                <a:gd name="connsiteY51" fmla="*/ 919161 h 3065420"/>
                <a:gd name="connsiteX52" fmla="*/ 1711888 w 1903861"/>
                <a:gd name="connsiteY52" fmla="*/ 782475 h 3065420"/>
                <a:gd name="connsiteX53" fmla="*/ 1564631 w 1903861"/>
                <a:gd name="connsiteY53" fmla="*/ 888079 h 3065420"/>
                <a:gd name="connsiteX54" fmla="*/ 1565965 w 1903861"/>
                <a:gd name="connsiteY54" fmla="*/ 1390528 h 3065420"/>
                <a:gd name="connsiteX55" fmla="*/ 1629020 w 1903861"/>
                <a:gd name="connsiteY55" fmla="*/ 1550692 h 3065420"/>
                <a:gd name="connsiteX56" fmla="*/ 1640165 w 1903861"/>
                <a:gd name="connsiteY56" fmla="*/ 1564665 h 3065420"/>
                <a:gd name="connsiteX57" fmla="*/ 1641593 w 1903861"/>
                <a:gd name="connsiteY57" fmla="*/ 1643273 h 3065420"/>
                <a:gd name="connsiteX58" fmla="*/ 1562822 w 1903861"/>
                <a:gd name="connsiteY58" fmla="*/ 1623693 h 3065420"/>
                <a:gd name="connsiteX59" fmla="*/ 1465571 w 1903861"/>
                <a:gd name="connsiteY59" fmla="*/ 1340245 h 3065420"/>
                <a:gd name="connsiteX60" fmla="*/ 1465571 w 1903861"/>
                <a:gd name="connsiteY60" fmla="*/ 435152 h 3065420"/>
                <a:gd name="connsiteX61" fmla="*/ 1456046 w 1903861"/>
                <a:gd name="connsiteY61" fmla="*/ 368615 h 3065420"/>
                <a:gd name="connsiteX62" fmla="*/ 1320791 w 1903861"/>
                <a:gd name="connsiteY62" fmla="*/ 293999 h 3065420"/>
                <a:gd name="connsiteX63" fmla="*/ 1222398 w 1903861"/>
                <a:gd name="connsiteY63" fmla="*/ 413195 h 3065420"/>
                <a:gd name="connsiteX64" fmla="*/ 1222398 w 1903861"/>
                <a:gd name="connsiteY64" fmla="*/ 937221 h 3065420"/>
                <a:gd name="connsiteX65" fmla="*/ 1222398 w 1903861"/>
                <a:gd name="connsiteY65" fmla="*/ 1265153 h 3065420"/>
                <a:gd name="connsiteX66" fmla="*/ 1221065 w 1903861"/>
                <a:gd name="connsiteY66" fmla="*/ 1297091 h 3065420"/>
                <a:gd name="connsiteX67" fmla="*/ 1173440 w 1903861"/>
                <a:gd name="connsiteY67" fmla="*/ 1337679 h 3065420"/>
                <a:gd name="connsiteX68" fmla="*/ 1125815 w 1903861"/>
                <a:gd name="connsiteY68" fmla="*/ 1298232 h 3065420"/>
                <a:gd name="connsiteX69" fmla="*/ 1123910 w 1903861"/>
                <a:gd name="connsiteY69" fmla="*/ 1259165 h 3065420"/>
                <a:gd name="connsiteX70" fmla="*/ 1123910 w 1903861"/>
                <a:gd name="connsiteY70" fmla="*/ 229078 h 3065420"/>
                <a:gd name="connsiteX71" fmla="*/ 1003990 w 1903861"/>
                <a:gd name="connsiteY71" fmla="*/ 98190 h 3065420"/>
                <a:gd name="connsiteX72" fmla="*/ 880736 w 1903861"/>
                <a:gd name="connsiteY72" fmla="*/ 208547 h 3065420"/>
                <a:gd name="connsiteX73" fmla="*/ 880070 w 1903861"/>
                <a:gd name="connsiteY73" fmla="*/ 244191 h 3065420"/>
                <a:gd name="connsiteX74" fmla="*/ 880736 w 1903861"/>
                <a:gd name="connsiteY74" fmla="*/ 1409729 h 3065420"/>
                <a:gd name="connsiteX75" fmla="*/ 897024 w 1903861"/>
                <a:gd name="connsiteY75" fmla="*/ 1469042 h 3065420"/>
                <a:gd name="connsiteX76" fmla="*/ 733575 w 1903861"/>
                <a:gd name="connsiteY76" fmla="*/ 1797734 h 3065420"/>
                <a:gd name="connsiteX77" fmla="*/ 551171 w 1903861"/>
                <a:gd name="connsiteY77" fmla="*/ 1798590 h 3065420"/>
                <a:gd name="connsiteX78" fmla="*/ 781105 w 1903861"/>
                <a:gd name="connsiteY78" fmla="*/ 1365814 h 3065420"/>
                <a:gd name="connsiteX79" fmla="*/ 782248 w 1903861"/>
                <a:gd name="connsiteY79" fmla="*/ 1338724 h 3065420"/>
                <a:gd name="connsiteX80" fmla="*/ 782248 w 1903861"/>
                <a:gd name="connsiteY80" fmla="*/ 479827 h 3065420"/>
                <a:gd name="connsiteX81" fmla="*/ 780914 w 1903861"/>
                <a:gd name="connsiteY81" fmla="*/ 447794 h 3065420"/>
                <a:gd name="connsiteX82" fmla="*/ 665948 w 1903861"/>
                <a:gd name="connsiteY82" fmla="*/ 341525 h 3065420"/>
                <a:gd name="connsiteX83" fmla="*/ 538503 w 1903861"/>
                <a:gd name="connsiteY83" fmla="*/ 473174 h 3065420"/>
                <a:gd name="connsiteX84" fmla="*/ 538503 w 1903861"/>
                <a:gd name="connsiteY84" fmla="*/ 1335588 h 3065420"/>
                <a:gd name="connsiteX85" fmla="*/ 541551 w 1903861"/>
                <a:gd name="connsiteY85" fmla="*/ 1366004 h 3065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903861" h="3065420">
                  <a:moveTo>
                    <a:pt x="551171" y="1798590"/>
                  </a:moveTo>
                  <a:cubicBezTo>
                    <a:pt x="577249" y="1881702"/>
                    <a:pt x="629913" y="1953991"/>
                    <a:pt x="701095" y="2004379"/>
                  </a:cubicBezTo>
                  <a:cubicBezTo>
                    <a:pt x="750147" y="2039908"/>
                    <a:pt x="797297" y="2077982"/>
                    <a:pt x="842351" y="2118442"/>
                  </a:cubicBezTo>
                  <a:cubicBezTo>
                    <a:pt x="864976" y="2141060"/>
                    <a:pt x="883335" y="2167559"/>
                    <a:pt x="896548" y="2196671"/>
                  </a:cubicBezTo>
                  <a:cubicBezTo>
                    <a:pt x="912074" y="2228133"/>
                    <a:pt x="898739" y="2257695"/>
                    <a:pt x="871116" y="2267580"/>
                  </a:cubicBezTo>
                  <a:cubicBezTo>
                    <a:pt x="843494" y="2277466"/>
                    <a:pt x="825587" y="2262638"/>
                    <a:pt x="806156" y="2234027"/>
                  </a:cubicBezTo>
                  <a:cubicBezTo>
                    <a:pt x="783349" y="2201068"/>
                    <a:pt x="756716" y="2170917"/>
                    <a:pt x="726812" y="2144202"/>
                  </a:cubicBezTo>
                  <a:cubicBezTo>
                    <a:pt x="698237" y="2117967"/>
                    <a:pt x="663852" y="2097531"/>
                    <a:pt x="632324" y="2074148"/>
                  </a:cubicBezTo>
                  <a:cubicBezTo>
                    <a:pt x="537225" y="2004484"/>
                    <a:pt x="471063" y="1902403"/>
                    <a:pt x="446396" y="1787278"/>
                  </a:cubicBezTo>
                  <a:cubicBezTo>
                    <a:pt x="432299" y="1726064"/>
                    <a:pt x="450968" y="1703632"/>
                    <a:pt x="514214" y="1703537"/>
                  </a:cubicBezTo>
                  <a:cubicBezTo>
                    <a:pt x="577460" y="1703442"/>
                    <a:pt x="638039" y="1703537"/>
                    <a:pt x="699952" y="1703537"/>
                  </a:cubicBezTo>
                  <a:cubicBezTo>
                    <a:pt x="776723" y="1703537"/>
                    <a:pt x="830254" y="1653159"/>
                    <a:pt x="830444" y="1582535"/>
                  </a:cubicBezTo>
                  <a:cubicBezTo>
                    <a:pt x="830635" y="1511911"/>
                    <a:pt x="778628" y="1461723"/>
                    <a:pt x="701190" y="1460962"/>
                  </a:cubicBezTo>
                  <a:cubicBezTo>
                    <a:pt x="584509" y="1460297"/>
                    <a:pt x="467828" y="1459822"/>
                    <a:pt x="351146" y="1460962"/>
                  </a:cubicBezTo>
                  <a:cubicBezTo>
                    <a:pt x="202747" y="1461723"/>
                    <a:pt x="100163" y="1564475"/>
                    <a:pt x="100829" y="1713042"/>
                  </a:cubicBezTo>
                  <a:cubicBezTo>
                    <a:pt x="101401" y="1846116"/>
                    <a:pt x="92733" y="1980616"/>
                    <a:pt x="110354" y="2111504"/>
                  </a:cubicBezTo>
                  <a:cubicBezTo>
                    <a:pt x="145883" y="2376701"/>
                    <a:pt x="288758" y="2569563"/>
                    <a:pt x="540408" y="2674406"/>
                  </a:cubicBezTo>
                  <a:cubicBezTo>
                    <a:pt x="573365" y="2688094"/>
                    <a:pt x="588700" y="2707485"/>
                    <a:pt x="588033" y="2744175"/>
                  </a:cubicBezTo>
                  <a:cubicBezTo>
                    <a:pt x="586128" y="2830863"/>
                    <a:pt x="587557" y="2917646"/>
                    <a:pt x="587271" y="3004334"/>
                  </a:cubicBezTo>
                  <a:cubicBezTo>
                    <a:pt x="587271" y="3043686"/>
                    <a:pt x="569174" y="3065739"/>
                    <a:pt x="538598" y="3065548"/>
                  </a:cubicBezTo>
                  <a:cubicBezTo>
                    <a:pt x="508023" y="3065358"/>
                    <a:pt x="490402" y="3043686"/>
                    <a:pt x="490116" y="3003574"/>
                  </a:cubicBezTo>
                  <a:cubicBezTo>
                    <a:pt x="489545" y="2932285"/>
                    <a:pt x="489068" y="2860995"/>
                    <a:pt x="490116" y="2789800"/>
                  </a:cubicBezTo>
                  <a:cubicBezTo>
                    <a:pt x="490116" y="2767178"/>
                    <a:pt x="482020" y="2756912"/>
                    <a:pt x="462303" y="2747122"/>
                  </a:cubicBezTo>
                  <a:cubicBezTo>
                    <a:pt x="189888" y="2613192"/>
                    <a:pt x="39012" y="2391149"/>
                    <a:pt x="9770" y="2093253"/>
                  </a:cubicBezTo>
                  <a:cubicBezTo>
                    <a:pt x="-3184" y="1946554"/>
                    <a:pt x="-3184" y="1799003"/>
                    <a:pt x="9770" y="1652304"/>
                  </a:cubicBezTo>
                  <a:cubicBezTo>
                    <a:pt x="22534" y="1490238"/>
                    <a:pt x="169219" y="1367715"/>
                    <a:pt x="334097" y="1362868"/>
                  </a:cubicBezTo>
                  <a:cubicBezTo>
                    <a:pt x="368482" y="1361822"/>
                    <a:pt x="402867" y="1362868"/>
                    <a:pt x="441824" y="1362868"/>
                  </a:cubicBezTo>
                  <a:lnTo>
                    <a:pt x="441824" y="1318003"/>
                  </a:lnTo>
                  <a:cubicBezTo>
                    <a:pt x="441824" y="1036361"/>
                    <a:pt x="441824" y="754815"/>
                    <a:pt x="441824" y="473174"/>
                  </a:cubicBezTo>
                  <a:cubicBezTo>
                    <a:pt x="441824" y="335822"/>
                    <a:pt x="543456" y="234781"/>
                    <a:pt x="672710" y="244381"/>
                  </a:cubicBezTo>
                  <a:cubicBezTo>
                    <a:pt x="708524" y="247043"/>
                    <a:pt x="743386" y="261301"/>
                    <a:pt x="782343" y="271186"/>
                  </a:cubicBezTo>
                  <a:cubicBezTo>
                    <a:pt x="777009" y="186779"/>
                    <a:pt x="791868" y="106840"/>
                    <a:pt x="863972" y="49143"/>
                  </a:cubicBezTo>
                  <a:cubicBezTo>
                    <a:pt x="904909" y="15652"/>
                    <a:pt x="956714" y="-1727"/>
                    <a:pt x="1009610" y="286"/>
                  </a:cubicBezTo>
                  <a:cubicBezTo>
                    <a:pt x="1126005" y="3328"/>
                    <a:pt x="1206015" y="86974"/>
                    <a:pt x="1223065" y="218337"/>
                  </a:cubicBezTo>
                  <a:cubicBezTo>
                    <a:pt x="1268785" y="210638"/>
                    <a:pt x="1315267" y="194003"/>
                    <a:pt x="1360415" y="196950"/>
                  </a:cubicBezTo>
                  <a:cubicBezTo>
                    <a:pt x="1480716" y="204744"/>
                    <a:pt x="1561298" y="297801"/>
                    <a:pt x="1563012" y="422035"/>
                  </a:cubicBezTo>
                  <a:cubicBezTo>
                    <a:pt x="1564155" y="505206"/>
                    <a:pt x="1563012" y="588378"/>
                    <a:pt x="1563012" y="671549"/>
                  </a:cubicBezTo>
                  <a:lnTo>
                    <a:pt x="1563012" y="704152"/>
                  </a:lnTo>
                  <a:cubicBezTo>
                    <a:pt x="1611209" y="696833"/>
                    <a:pt x="1657500" y="682765"/>
                    <a:pt x="1703315" y="684381"/>
                  </a:cubicBezTo>
                  <a:cubicBezTo>
                    <a:pt x="1809614" y="688183"/>
                    <a:pt x="1893815" y="776202"/>
                    <a:pt x="1902102" y="882091"/>
                  </a:cubicBezTo>
                  <a:cubicBezTo>
                    <a:pt x="1903245" y="897489"/>
                    <a:pt x="1903436" y="912983"/>
                    <a:pt x="1903436" y="928381"/>
                  </a:cubicBezTo>
                  <a:cubicBezTo>
                    <a:pt x="1903436" y="1345473"/>
                    <a:pt x="1902483" y="1762470"/>
                    <a:pt x="1903912" y="2179561"/>
                  </a:cubicBezTo>
                  <a:cubicBezTo>
                    <a:pt x="1904579" y="2383260"/>
                    <a:pt x="1831712" y="2551598"/>
                    <a:pt x="1675312" y="2684197"/>
                  </a:cubicBezTo>
                  <a:cubicBezTo>
                    <a:pt x="1665323" y="2694965"/>
                    <a:pt x="1659719" y="2709065"/>
                    <a:pt x="1659596" y="2723739"/>
                  </a:cubicBezTo>
                  <a:cubicBezTo>
                    <a:pt x="1658262" y="2811663"/>
                    <a:pt x="1658929" y="2899586"/>
                    <a:pt x="1658929" y="2987510"/>
                  </a:cubicBezTo>
                  <a:cubicBezTo>
                    <a:pt x="1658929" y="2997015"/>
                    <a:pt x="1658929" y="3006521"/>
                    <a:pt x="1658929" y="3016026"/>
                  </a:cubicBezTo>
                  <a:cubicBezTo>
                    <a:pt x="1656738" y="3047203"/>
                    <a:pt x="1637402" y="3067260"/>
                    <a:pt x="1609685" y="3065263"/>
                  </a:cubicBezTo>
                  <a:cubicBezTo>
                    <a:pt x="1580348" y="3063267"/>
                    <a:pt x="1563488" y="3046253"/>
                    <a:pt x="1563393" y="3016786"/>
                  </a:cubicBezTo>
                  <a:cubicBezTo>
                    <a:pt x="1562822" y="2901582"/>
                    <a:pt x="1562250" y="2786283"/>
                    <a:pt x="1564346" y="2671079"/>
                  </a:cubicBezTo>
                  <a:cubicBezTo>
                    <a:pt x="1566676" y="2653866"/>
                    <a:pt x="1575754" y="2638278"/>
                    <a:pt x="1589587" y="2627735"/>
                  </a:cubicBezTo>
                  <a:cubicBezTo>
                    <a:pt x="1739987" y="2513672"/>
                    <a:pt x="1807709" y="2361017"/>
                    <a:pt x="1807043" y="2173858"/>
                  </a:cubicBezTo>
                  <a:cubicBezTo>
                    <a:pt x="1805709" y="1755626"/>
                    <a:pt x="1807043" y="1337394"/>
                    <a:pt x="1806566" y="919161"/>
                  </a:cubicBezTo>
                  <a:cubicBezTo>
                    <a:pt x="1806566" y="844450"/>
                    <a:pt x="1773991" y="797874"/>
                    <a:pt x="1711888" y="782475"/>
                  </a:cubicBezTo>
                  <a:cubicBezTo>
                    <a:pt x="1640831" y="764891"/>
                    <a:pt x="1565679" y="815078"/>
                    <a:pt x="1564631" y="888079"/>
                  </a:cubicBezTo>
                  <a:cubicBezTo>
                    <a:pt x="1562028" y="1055562"/>
                    <a:pt x="1562472" y="1223045"/>
                    <a:pt x="1565965" y="1390528"/>
                  </a:cubicBezTo>
                  <a:cubicBezTo>
                    <a:pt x="1567108" y="1449651"/>
                    <a:pt x="1593778" y="1502881"/>
                    <a:pt x="1629020" y="1550692"/>
                  </a:cubicBezTo>
                  <a:cubicBezTo>
                    <a:pt x="1632545" y="1555540"/>
                    <a:pt x="1636545" y="1560197"/>
                    <a:pt x="1640165" y="1564665"/>
                  </a:cubicBezTo>
                  <a:cubicBezTo>
                    <a:pt x="1664168" y="1595937"/>
                    <a:pt x="1664644" y="1624358"/>
                    <a:pt x="1641593" y="1643273"/>
                  </a:cubicBezTo>
                  <a:cubicBezTo>
                    <a:pt x="1618543" y="1662189"/>
                    <a:pt x="1589301" y="1656391"/>
                    <a:pt x="1562822" y="1623693"/>
                  </a:cubicBezTo>
                  <a:cubicBezTo>
                    <a:pt x="1497887" y="1543632"/>
                    <a:pt x="1463437" y="1443222"/>
                    <a:pt x="1465571" y="1340245"/>
                  </a:cubicBezTo>
                  <a:cubicBezTo>
                    <a:pt x="1465571" y="1038484"/>
                    <a:pt x="1465571" y="736787"/>
                    <a:pt x="1465571" y="435152"/>
                  </a:cubicBezTo>
                  <a:cubicBezTo>
                    <a:pt x="1466150" y="412598"/>
                    <a:pt x="1462930" y="390106"/>
                    <a:pt x="1456046" y="368615"/>
                  </a:cubicBezTo>
                  <a:cubicBezTo>
                    <a:pt x="1434987" y="314365"/>
                    <a:pt x="1378028" y="282942"/>
                    <a:pt x="1320791" y="293999"/>
                  </a:cubicBezTo>
                  <a:cubicBezTo>
                    <a:pt x="1263340" y="304615"/>
                    <a:pt x="1221838" y="354891"/>
                    <a:pt x="1222398" y="413195"/>
                  </a:cubicBezTo>
                  <a:cubicBezTo>
                    <a:pt x="1221731" y="587902"/>
                    <a:pt x="1222398" y="762514"/>
                    <a:pt x="1222398" y="937221"/>
                  </a:cubicBezTo>
                  <a:cubicBezTo>
                    <a:pt x="1222398" y="1046532"/>
                    <a:pt x="1222398" y="1155843"/>
                    <a:pt x="1222398" y="1265153"/>
                  </a:cubicBezTo>
                  <a:cubicBezTo>
                    <a:pt x="1223007" y="1275817"/>
                    <a:pt x="1222560" y="1286515"/>
                    <a:pt x="1221065" y="1297091"/>
                  </a:cubicBezTo>
                  <a:cubicBezTo>
                    <a:pt x="1218161" y="1320910"/>
                    <a:pt x="1197468" y="1338546"/>
                    <a:pt x="1173440" y="1337679"/>
                  </a:cubicBezTo>
                  <a:cubicBezTo>
                    <a:pt x="1149673" y="1338975"/>
                    <a:pt x="1128916" y="1321783"/>
                    <a:pt x="1125815" y="1298232"/>
                  </a:cubicBezTo>
                  <a:cubicBezTo>
                    <a:pt x="1123841" y="1285309"/>
                    <a:pt x="1123203" y="1272218"/>
                    <a:pt x="1123910" y="1259165"/>
                  </a:cubicBezTo>
                  <a:cubicBezTo>
                    <a:pt x="1123910" y="915834"/>
                    <a:pt x="1123910" y="572472"/>
                    <a:pt x="1123910" y="229078"/>
                  </a:cubicBezTo>
                  <a:cubicBezTo>
                    <a:pt x="1123910" y="151325"/>
                    <a:pt x="1075046" y="98761"/>
                    <a:pt x="1003990" y="98190"/>
                  </a:cubicBezTo>
                  <a:cubicBezTo>
                    <a:pt x="940107" y="96609"/>
                    <a:pt x="886063" y="144998"/>
                    <a:pt x="880736" y="208547"/>
                  </a:cubicBezTo>
                  <a:cubicBezTo>
                    <a:pt x="879593" y="220333"/>
                    <a:pt x="880070" y="232310"/>
                    <a:pt x="880070" y="244191"/>
                  </a:cubicBezTo>
                  <a:cubicBezTo>
                    <a:pt x="880070" y="632704"/>
                    <a:pt x="880292" y="1021216"/>
                    <a:pt x="880736" y="1409729"/>
                  </a:cubicBezTo>
                  <a:cubicBezTo>
                    <a:pt x="881028" y="1430559"/>
                    <a:pt x="886634" y="1450973"/>
                    <a:pt x="897024" y="1469042"/>
                  </a:cubicBezTo>
                  <a:cubicBezTo>
                    <a:pt x="978939" y="1606678"/>
                    <a:pt x="893119" y="1782716"/>
                    <a:pt x="733575" y="1797734"/>
                  </a:cubicBezTo>
                  <a:cubicBezTo>
                    <a:pt x="674996" y="1803152"/>
                    <a:pt x="615084" y="1798590"/>
                    <a:pt x="551171" y="1798590"/>
                  </a:cubicBezTo>
                  <a:close/>
                  <a:moveTo>
                    <a:pt x="781105" y="1365814"/>
                  </a:moveTo>
                  <a:cubicBezTo>
                    <a:pt x="781105" y="1359731"/>
                    <a:pt x="782248" y="1349275"/>
                    <a:pt x="782248" y="1338724"/>
                  </a:cubicBezTo>
                  <a:cubicBezTo>
                    <a:pt x="782248" y="1052425"/>
                    <a:pt x="782248" y="766126"/>
                    <a:pt x="782248" y="479827"/>
                  </a:cubicBezTo>
                  <a:cubicBezTo>
                    <a:pt x="782374" y="469134"/>
                    <a:pt x="781929" y="458441"/>
                    <a:pt x="780914" y="447794"/>
                  </a:cubicBezTo>
                  <a:cubicBezTo>
                    <a:pt x="774646" y="388649"/>
                    <a:pt x="725521" y="343241"/>
                    <a:pt x="665948" y="341525"/>
                  </a:cubicBezTo>
                  <a:cubicBezTo>
                    <a:pt x="591557" y="339244"/>
                    <a:pt x="538598" y="392759"/>
                    <a:pt x="538503" y="473174"/>
                  </a:cubicBezTo>
                  <a:cubicBezTo>
                    <a:pt x="538059" y="760613"/>
                    <a:pt x="538059" y="1048085"/>
                    <a:pt x="538503" y="1335588"/>
                  </a:cubicBezTo>
                  <a:cubicBezTo>
                    <a:pt x="538503" y="1343572"/>
                    <a:pt x="540027" y="1351556"/>
                    <a:pt x="541551" y="1366004"/>
                  </a:cubicBezTo>
                  <a:close/>
                </a:path>
              </a:pathLst>
            </a:custGeom>
            <a:grpFill/>
            <a:ln w="0" cap="flat">
              <a:solidFill>
                <a:schemeClr val="bg1"/>
              </a:solidFill>
              <a:prstDash val="solid"/>
              <a:miter/>
            </a:ln>
          </p:spPr>
          <p:txBody>
            <a:bodyPr rtlCol="0" anchor="ctr"/>
            <a:lstStyle/>
            <a:p>
              <a:endParaRPr lang="en-RO"/>
            </a:p>
          </p:txBody>
        </p:sp>
        <p:sp>
          <p:nvSpPr>
            <p:cNvPr id="152" name="Freeform 151">
              <a:extLst>
                <a:ext uri="{FF2B5EF4-FFF2-40B4-BE49-F238E27FC236}">
                  <a16:creationId xmlns:a16="http://schemas.microsoft.com/office/drawing/2014/main" id="{40DFC8A3-4E4F-F346-A43A-F6B7D382BCBA}"/>
                </a:ext>
              </a:extLst>
            </p:cNvPr>
            <p:cNvSpPr/>
            <p:nvPr/>
          </p:nvSpPr>
          <p:spPr>
            <a:xfrm>
              <a:off x="4651954" y="3602163"/>
              <a:ext cx="578218" cy="875577"/>
            </a:xfrm>
            <a:custGeom>
              <a:avLst/>
              <a:gdLst>
                <a:gd name="connsiteX0" fmla="*/ 441023 w 578218"/>
                <a:gd name="connsiteY0" fmla="*/ 492905 h 875577"/>
                <a:gd name="connsiteX1" fmla="*/ 397303 w 578218"/>
                <a:gd name="connsiteY1" fmla="*/ 568947 h 875577"/>
                <a:gd name="connsiteX2" fmla="*/ 402256 w 578218"/>
                <a:gd name="connsiteY2" fmla="*/ 599459 h 875577"/>
                <a:gd name="connsiteX3" fmla="*/ 467026 w 578218"/>
                <a:gd name="connsiteY3" fmla="*/ 693181 h 875577"/>
                <a:gd name="connsiteX4" fmla="*/ 460835 w 578218"/>
                <a:gd name="connsiteY4" fmla="*/ 768463 h 875577"/>
                <a:gd name="connsiteX5" fmla="*/ 387778 w 578218"/>
                <a:gd name="connsiteY5" fmla="*/ 749452 h 875577"/>
                <a:gd name="connsiteX6" fmla="*/ 334533 w 578218"/>
                <a:gd name="connsiteY6" fmla="*/ 674551 h 875577"/>
                <a:gd name="connsiteX7" fmla="*/ 260429 w 578218"/>
                <a:gd name="connsiteY7" fmla="*/ 801446 h 875577"/>
                <a:gd name="connsiteX8" fmla="*/ 233092 w 578218"/>
                <a:gd name="connsiteY8" fmla="*/ 847357 h 875577"/>
                <a:gd name="connsiteX9" fmla="*/ 163369 w 578218"/>
                <a:gd name="connsiteY9" fmla="*/ 867128 h 875577"/>
                <a:gd name="connsiteX10" fmla="*/ 149177 w 578218"/>
                <a:gd name="connsiteY10" fmla="*/ 798499 h 875577"/>
                <a:gd name="connsiteX11" fmla="*/ 253952 w 578218"/>
                <a:gd name="connsiteY11" fmla="*/ 620656 h 875577"/>
                <a:gd name="connsiteX12" fmla="*/ 251666 w 578218"/>
                <a:gd name="connsiteY12" fmla="*/ 554879 h 875577"/>
                <a:gd name="connsiteX13" fmla="*/ 208041 w 578218"/>
                <a:gd name="connsiteY13" fmla="*/ 494996 h 875577"/>
                <a:gd name="connsiteX14" fmla="*/ 92027 w 578218"/>
                <a:gd name="connsiteY14" fmla="*/ 691470 h 875577"/>
                <a:gd name="connsiteX15" fmla="*/ 54593 w 578218"/>
                <a:gd name="connsiteY15" fmla="*/ 725119 h 875577"/>
                <a:gd name="connsiteX16" fmla="*/ 6302 w 578218"/>
                <a:gd name="connsiteY16" fmla="*/ 708104 h 875577"/>
                <a:gd name="connsiteX17" fmla="*/ 6302 w 578218"/>
                <a:gd name="connsiteY17" fmla="*/ 649837 h 875577"/>
                <a:gd name="connsiteX18" fmla="*/ 124126 w 578218"/>
                <a:gd name="connsiteY18" fmla="*/ 447184 h 875577"/>
                <a:gd name="connsiteX19" fmla="*/ 121745 w 578218"/>
                <a:gd name="connsiteY19" fmla="*/ 369526 h 875577"/>
                <a:gd name="connsiteX20" fmla="*/ 60023 w 578218"/>
                <a:gd name="connsiteY20" fmla="*/ 282458 h 875577"/>
                <a:gd name="connsiteX21" fmla="*/ 63071 w 578218"/>
                <a:gd name="connsiteY21" fmla="*/ 204134 h 875577"/>
                <a:gd name="connsiteX22" fmla="*/ 140509 w 578218"/>
                <a:gd name="connsiteY22" fmla="*/ 228088 h 875577"/>
                <a:gd name="connsiteX23" fmla="*/ 200612 w 578218"/>
                <a:gd name="connsiteY23" fmla="*/ 313635 h 875577"/>
                <a:gd name="connsiteX24" fmla="*/ 253190 w 578218"/>
                <a:gd name="connsiteY24" fmla="*/ 224951 h 875577"/>
                <a:gd name="connsiteX25" fmla="*/ 156892 w 578218"/>
                <a:gd name="connsiteY25" fmla="*/ 87505 h 875577"/>
                <a:gd name="connsiteX26" fmla="*/ 161178 w 578218"/>
                <a:gd name="connsiteY26" fmla="*/ 9466 h 875577"/>
                <a:gd name="connsiteX27" fmla="*/ 236426 w 578218"/>
                <a:gd name="connsiteY27" fmla="*/ 31518 h 875577"/>
                <a:gd name="connsiteX28" fmla="*/ 306815 w 578218"/>
                <a:gd name="connsiteY28" fmla="*/ 131609 h 875577"/>
                <a:gd name="connsiteX29" fmla="*/ 340629 w 578218"/>
                <a:gd name="connsiteY29" fmla="*/ 75528 h 875577"/>
                <a:gd name="connsiteX30" fmla="*/ 408066 w 578218"/>
                <a:gd name="connsiteY30" fmla="*/ 56517 h 875577"/>
                <a:gd name="connsiteX31" fmla="*/ 424830 w 578218"/>
                <a:gd name="connsiteY31" fmla="*/ 124100 h 875577"/>
                <a:gd name="connsiteX32" fmla="*/ 378920 w 578218"/>
                <a:gd name="connsiteY32" fmla="*/ 203659 h 875577"/>
                <a:gd name="connsiteX33" fmla="*/ 377967 w 578218"/>
                <a:gd name="connsiteY33" fmla="*/ 231605 h 875577"/>
                <a:gd name="connsiteX34" fmla="*/ 433403 w 578218"/>
                <a:gd name="connsiteY34" fmla="*/ 311259 h 875577"/>
                <a:gd name="connsiteX35" fmla="*/ 482266 w 578218"/>
                <a:gd name="connsiteY35" fmla="*/ 229228 h 875577"/>
                <a:gd name="connsiteX36" fmla="*/ 555608 w 578218"/>
                <a:gd name="connsiteY36" fmla="*/ 201853 h 875577"/>
                <a:gd name="connsiteX37" fmla="*/ 567038 w 578218"/>
                <a:gd name="connsiteY37" fmla="*/ 277040 h 875577"/>
                <a:gd name="connsiteX38" fmla="*/ 510936 w 578218"/>
                <a:gd name="connsiteY38" fmla="*/ 372093 h 875577"/>
                <a:gd name="connsiteX39" fmla="*/ 512365 w 578218"/>
                <a:gd name="connsiteY39" fmla="*/ 425417 h 875577"/>
                <a:gd name="connsiteX40" fmla="*/ 565991 w 578218"/>
                <a:gd name="connsiteY40" fmla="*/ 500889 h 875577"/>
                <a:gd name="connsiteX41" fmla="*/ 559037 w 578218"/>
                <a:gd name="connsiteY41" fmla="*/ 573795 h 875577"/>
                <a:gd name="connsiteX42" fmla="*/ 485790 w 578218"/>
                <a:gd name="connsiteY42" fmla="*/ 556020 h 875577"/>
                <a:gd name="connsiteX43" fmla="*/ 441023 w 578218"/>
                <a:gd name="connsiteY43" fmla="*/ 492905 h 875577"/>
                <a:gd name="connsiteX44" fmla="*/ 328247 w 578218"/>
                <a:gd name="connsiteY44" fmla="*/ 492334 h 875577"/>
                <a:gd name="connsiteX45" fmla="*/ 369395 w 578218"/>
                <a:gd name="connsiteY45" fmla="*/ 421045 h 875577"/>
                <a:gd name="connsiteX46" fmla="*/ 370347 w 578218"/>
                <a:gd name="connsiteY46" fmla="*/ 392529 h 875577"/>
                <a:gd name="connsiteX47" fmla="*/ 315864 w 578218"/>
                <a:gd name="connsiteY47" fmla="*/ 314776 h 875577"/>
                <a:gd name="connsiteX48" fmla="*/ 313578 w 578218"/>
                <a:gd name="connsiteY48" fmla="*/ 474369 h 875577"/>
                <a:gd name="connsiteX49" fmla="*/ 328247 w 578218"/>
                <a:gd name="connsiteY49" fmla="*/ 492334 h 875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78218" h="875577">
                  <a:moveTo>
                    <a:pt x="441023" y="492905"/>
                  </a:moveTo>
                  <a:cubicBezTo>
                    <a:pt x="423878" y="522276"/>
                    <a:pt x="408638" y="544994"/>
                    <a:pt x="397303" y="568947"/>
                  </a:cubicBezTo>
                  <a:cubicBezTo>
                    <a:pt x="394550" y="579359"/>
                    <a:pt x="396350" y="590447"/>
                    <a:pt x="402256" y="599459"/>
                  </a:cubicBezTo>
                  <a:cubicBezTo>
                    <a:pt x="422735" y="631397"/>
                    <a:pt x="445690" y="661718"/>
                    <a:pt x="467026" y="693181"/>
                  </a:cubicBezTo>
                  <a:cubicBezTo>
                    <a:pt x="488362" y="724643"/>
                    <a:pt x="485219" y="750783"/>
                    <a:pt x="460835" y="768463"/>
                  </a:cubicBezTo>
                  <a:cubicBezTo>
                    <a:pt x="436451" y="786143"/>
                    <a:pt x="409685" y="778824"/>
                    <a:pt x="387778" y="749452"/>
                  </a:cubicBezTo>
                  <a:cubicBezTo>
                    <a:pt x="370823" y="726640"/>
                    <a:pt x="354726" y="703067"/>
                    <a:pt x="334533" y="674551"/>
                  </a:cubicBezTo>
                  <a:cubicBezTo>
                    <a:pt x="308625" y="718940"/>
                    <a:pt x="284622" y="760098"/>
                    <a:pt x="260429" y="801446"/>
                  </a:cubicBezTo>
                  <a:cubicBezTo>
                    <a:pt x="251475" y="816845"/>
                    <a:pt x="242903" y="832433"/>
                    <a:pt x="233092" y="847357"/>
                  </a:cubicBezTo>
                  <a:cubicBezTo>
                    <a:pt x="214709" y="875872"/>
                    <a:pt x="187086" y="883667"/>
                    <a:pt x="163369" y="867128"/>
                  </a:cubicBezTo>
                  <a:cubicBezTo>
                    <a:pt x="137747" y="849258"/>
                    <a:pt x="133746" y="825114"/>
                    <a:pt x="149177" y="798499"/>
                  </a:cubicBezTo>
                  <a:cubicBezTo>
                    <a:pt x="183562" y="738996"/>
                    <a:pt x="217376" y="678923"/>
                    <a:pt x="253952" y="620656"/>
                  </a:cubicBezTo>
                  <a:cubicBezTo>
                    <a:pt x="269477" y="596037"/>
                    <a:pt x="271668" y="577312"/>
                    <a:pt x="251666" y="554879"/>
                  </a:cubicBezTo>
                  <a:cubicBezTo>
                    <a:pt x="236085" y="535693"/>
                    <a:pt x="221523" y="515704"/>
                    <a:pt x="208041" y="494996"/>
                  </a:cubicBezTo>
                  <a:cubicBezTo>
                    <a:pt x="168227" y="563054"/>
                    <a:pt x="131174" y="628070"/>
                    <a:pt x="92027" y="691470"/>
                  </a:cubicBezTo>
                  <a:cubicBezTo>
                    <a:pt x="83359" y="705633"/>
                    <a:pt x="68786" y="722552"/>
                    <a:pt x="54593" y="725119"/>
                  </a:cubicBezTo>
                  <a:cubicBezTo>
                    <a:pt x="40401" y="727685"/>
                    <a:pt x="12588" y="719796"/>
                    <a:pt x="6302" y="708104"/>
                  </a:cubicBezTo>
                  <a:cubicBezTo>
                    <a:pt x="-2027" y="689571"/>
                    <a:pt x="-2027" y="668370"/>
                    <a:pt x="6302" y="649837"/>
                  </a:cubicBezTo>
                  <a:cubicBezTo>
                    <a:pt x="43132" y="581019"/>
                    <a:pt x="82406" y="513468"/>
                    <a:pt x="124126" y="447184"/>
                  </a:cubicBezTo>
                  <a:cubicBezTo>
                    <a:pt x="142509" y="418668"/>
                    <a:pt x="145748" y="396901"/>
                    <a:pt x="121745" y="369526"/>
                  </a:cubicBezTo>
                  <a:cubicBezTo>
                    <a:pt x="99459" y="341751"/>
                    <a:pt x="78848" y="312676"/>
                    <a:pt x="60023" y="282458"/>
                  </a:cubicBezTo>
                  <a:cubicBezTo>
                    <a:pt x="37544" y="249665"/>
                    <a:pt x="38877" y="221624"/>
                    <a:pt x="63071" y="204134"/>
                  </a:cubicBezTo>
                  <a:cubicBezTo>
                    <a:pt x="89264" y="185124"/>
                    <a:pt x="115458" y="193203"/>
                    <a:pt x="140509" y="228088"/>
                  </a:cubicBezTo>
                  <a:cubicBezTo>
                    <a:pt x="159559" y="254988"/>
                    <a:pt x="178609" y="282268"/>
                    <a:pt x="200612" y="313635"/>
                  </a:cubicBezTo>
                  <a:cubicBezTo>
                    <a:pt x="219090" y="282363"/>
                    <a:pt x="235759" y="254417"/>
                    <a:pt x="253190" y="224951"/>
                  </a:cubicBezTo>
                  <a:cubicBezTo>
                    <a:pt x="220805" y="178850"/>
                    <a:pt x="188515" y="133415"/>
                    <a:pt x="156892" y="87505"/>
                  </a:cubicBezTo>
                  <a:cubicBezTo>
                    <a:pt x="134032" y="54331"/>
                    <a:pt x="135842" y="27526"/>
                    <a:pt x="161178" y="9466"/>
                  </a:cubicBezTo>
                  <a:cubicBezTo>
                    <a:pt x="186515" y="-8594"/>
                    <a:pt x="213470" y="-39"/>
                    <a:pt x="236426" y="31518"/>
                  </a:cubicBezTo>
                  <a:cubicBezTo>
                    <a:pt x="259381" y="63076"/>
                    <a:pt x="281384" y="95394"/>
                    <a:pt x="306815" y="131609"/>
                  </a:cubicBezTo>
                  <a:cubicBezTo>
                    <a:pt x="319388" y="110697"/>
                    <a:pt x="329485" y="92732"/>
                    <a:pt x="340629" y="75528"/>
                  </a:cubicBezTo>
                  <a:cubicBezTo>
                    <a:pt x="357298" y="49959"/>
                    <a:pt x="380253" y="41784"/>
                    <a:pt x="408066" y="56517"/>
                  </a:cubicBezTo>
                  <a:cubicBezTo>
                    <a:pt x="432736" y="69064"/>
                    <a:pt x="439594" y="96440"/>
                    <a:pt x="424830" y="124100"/>
                  </a:cubicBezTo>
                  <a:cubicBezTo>
                    <a:pt x="410066" y="151760"/>
                    <a:pt x="393112" y="176379"/>
                    <a:pt x="378920" y="203659"/>
                  </a:cubicBezTo>
                  <a:cubicBezTo>
                    <a:pt x="374543" y="212392"/>
                    <a:pt x="374195" y="222595"/>
                    <a:pt x="377967" y="231605"/>
                  </a:cubicBezTo>
                  <a:cubicBezTo>
                    <a:pt x="393969" y="257554"/>
                    <a:pt x="412638" y="281888"/>
                    <a:pt x="433403" y="311259"/>
                  </a:cubicBezTo>
                  <a:cubicBezTo>
                    <a:pt x="451310" y="281222"/>
                    <a:pt x="466550" y="255083"/>
                    <a:pt x="482266" y="229228"/>
                  </a:cubicBezTo>
                  <a:cubicBezTo>
                    <a:pt x="502840" y="195485"/>
                    <a:pt x="529224" y="185789"/>
                    <a:pt x="555608" y="201853"/>
                  </a:cubicBezTo>
                  <a:cubicBezTo>
                    <a:pt x="580183" y="216871"/>
                    <a:pt x="584945" y="245387"/>
                    <a:pt x="567038" y="277040"/>
                  </a:cubicBezTo>
                  <a:cubicBezTo>
                    <a:pt x="549131" y="308692"/>
                    <a:pt x="531320" y="341486"/>
                    <a:pt x="510936" y="372093"/>
                  </a:cubicBezTo>
                  <a:cubicBezTo>
                    <a:pt x="497982" y="391674"/>
                    <a:pt x="496553" y="406407"/>
                    <a:pt x="512365" y="425417"/>
                  </a:cubicBezTo>
                  <a:cubicBezTo>
                    <a:pt x="531524" y="449641"/>
                    <a:pt x="549423" y="474832"/>
                    <a:pt x="565991" y="500889"/>
                  </a:cubicBezTo>
                  <a:cubicBezTo>
                    <a:pt x="585041" y="528740"/>
                    <a:pt x="581326" y="557351"/>
                    <a:pt x="559037" y="573795"/>
                  </a:cubicBezTo>
                  <a:cubicBezTo>
                    <a:pt x="534749" y="591760"/>
                    <a:pt x="508079" y="585581"/>
                    <a:pt x="485790" y="556020"/>
                  </a:cubicBezTo>
                  <a:cubicBezTo>
                    <a:pt x="471598" y="537580"/>
                    <a:pt x="458358" y="517428"/>
                    <a:pt x="441023" y="492905"/>
                  </a:cubicBezTo>
                  <a:close/>
                  <a:moveTo>
                    <a:pt x="328247" y="492334"/>
                  </a:moveTo>
                  <a:cubicBezTo>
                    <a:pt x="343582" y="466195"/>
                    <a:pt x="357774" y="444808"/>
                    <a:pt x="369395" y="421045"/>
                  </a:cubicBezTo>
                  <a:cubicBezTo>
                    <a:pt x="373783" y="412113"/>
                    <a:pt x="374130" y="401733"/>
                    <a:pt x="370347" y="392529"/>
                  </a:cubicBezTo>
                  <a:cubicBezTo>
                    <a:pt x="353869" y="366009"/>
                    <a:pt x="334724" y="341200"/>
                    <a:pt x="315864" y="314776"/>
                  </a:cubicBezTo>
                  <a:cubicBezTo>
                    <a:pt x="258238" y="398232"/>
                    <a:pt x="258143" y="398232"/>
                    <a:pt x="313578" y="474369"/>
                  </a:cubicBezTo>
                  <a:cubicBezTo>
                    <a:pt x="316817" y="479217"/>
                    <a:pt x="320817" y="483494"/>
                    <a:pt x="328247" y="492334"/>
                  </a:cubicBezTo>
                  <a:close/>
                </a:path>
              </a:pathLst>
            </a:custGeom>
            <a:grpFill/>
            <a:ln w="0" cap="flat">
              <a:solidFill>
                <a:schemeClr val="bg1"/>
              </a:solidFill>
              <a:prstDash val="solid"/>
              <a:miter/>
            </a:ln>
          </p:spPr>
          <p:txBody>
            <a:bodyPr rtlCol="0" anchor="ctr"/>
            <a:lstStyle/>
            <a:p>
              <a:endParaRPr lang="en-RO"/>
            </a:p>
          </p:txBody>
        </p:sp>
      </p:grpSp>
      <p:sp>
        <p:nvSpPr>
          <p:cNvPr id="155" name="Graphic 153">
            <a:extLst>
              <a:ext uri="{FF2B5EF4-FFF2-40B4-BE49-F238E27FC236}">
                <a16:creationId xmlns:a16="http://schemas.microsoft.com/office/drawing/2014/main" id="{7348D439-BC0E-1045-9A5D-F925536B5F3A}"/>
              </a:ext>
            </a:extLst>
          </p:cNvPr>
          <p:cNvSpPr>
            <a:spLocks noChangeAspect="1"/>
          </p:cNvSpPr>
          <p:nvPr/>
        </p:nvSpPr>
        <p:spPr>
          <a:xfrm>
            <a:off x="592826" y="3665866"/>
            <a:ext cx="540000" cy="505861"/>
          </a:xfrm>
          <a:custGeom>
            <a:avLst/>
            <a:gdLst>
              <a:gd name="connsiteX0" fmla="*/ 1677841 w 3419996"/>
              <a:gd name="connsiteY0" fmla="*/ 3203918 h 3203781"/>
              <a:gd name="connsiteX1" fmla="*/ 431225 w 3419996"/>
              <a:gd name="connsiteY1" fmla="*/ 2551207 h 3203781"/>
              <a:gd name="connsiteX2" fmla="*/ 6043 w 3419996"/>
              <a:gd name="connsiteY2" fmla="*/ 1646263 h 3203781"/>
              <a:gd name="connsiteX3" fmla="*/ 20603 w 3419996"/>
              <a:gd name="connsiteY3" fmla="*/ 1471048 h 3203781"/>
              <a:gd name="connsiteX4" fmla="*/ 370321 w 3419996"/>
              <a:gd name="connsiteY4" fmla="*/ 557082 h 3203781"/>
              <a:gd name="connsiteX5" fmla="*/ 932345 w 3419996"/>
              <a:gd name="connsiteY5" fmla="*/ 69995 h 3203781"/>
              <a:gd name="connsiteX6" fmla="*/ 1125904 w 3419996"/>
              <a:gd name="connsiteY6" fmla="*/ 10450 h 3203781"/>
              <a:gd name="connsiteX7" fmla="*/ 1445552 w 3419996"/>
              <a:gd name="connsiteY7" fmla="*/ 82150 h 3203781"/>
              <a:gd name="connsiteX8" fmla="*/ 1574972 w 3419996"/>
              <a:gd name="connsiteY8" fmla="*/ 182721 h 3203781"/>
              <a:gd name="connsiteX9" fmla="*/ 1842661 w 3419996"/>
              <a:gd name="connsiteY9" fmla="*/ 177213 h 3203781"/>
              <a:gd name="connsiteX10" fmla="*/ 1990447 w 3419996"/>
              <a:gd name="connsiteY10" fmla="*/ 59833 h 3203781"/>
              <a:gd name="connsiteX11" fmla="*/ 2254425 w 3419996"/>
              <a:gd name="connsiteY11" fmla="*/ 13774 h 3203781"/>
              <a:gd name="connsiteX12" fmla="*/ 2970230 w 3419996"/>
              <a:gd name="connsiteY12" fmla="*/ 509883 h 3203781"/>
              <a:gd name="connsiteX13" fmla="*/ 3373620 w 3419996"/>
              <a:gd name="connsiteY13" fmla="*/ 1370383 h 3203781"/>
              <a:gd name="connsiteX14" fmla="*/ 3412637 w 3419996"/>
              <a:gd name="connsiteY14" fmla="*/ 1540089 h 3203781"/>
              <a:gd name="connsiteX15" fmla="*/ 3410162 w 3419996"/>
              <a:gd name="connsiteY15" fmla="*/ 1669245 h 3203781"/>
              <a:gd name="connsiteX16" fmla="*/ 2910754 w 3419996"/>
              <a:gd name="connsiteY16" fmla="*/ 2649783 h 3203781"/>
              <a:gd name="connsiteX17" fmla="*/ 1951526 w 3419996"/>
              <a:gd name="connsiteY17" fmla="*/ 3182075 h 3203781"/>
              <a:gd name="connsiteX18" fmla="*/ 1677841 w 3419996"/>
              <a:gd name="connsiteY18" fmla="*/ 3203918 h 3203781"/>
              <a:gd name="connsiteX19" fmla="*/ 1653765 w 3419996"/>
              <a:gd name="connsiteY19" fmla="*/ 2399734 h 3203781"/>
              <a:gd name="connsiteX20" fmla="*/ 1653765 w 3419996"/>
              <a:gd name="connsiteY20" fmla="*/ 2358708 h 3203781"/>
              <a:gd name="connsiteX21" fmla="*/ 1654336 w 3419996"/>
              <a:gd name="connsiteY21" fmla="*/ 1899351 h 3203781"/>
              <a:gd name="connsiteX22" fmla="*/ 1626359 w 3419996"/>
              <a:gd name="connsiteY22" fmla="*/ 1853577 h 3203781"/>
              <a:gd name="connsiteX23" fmla="*/ 1388455 w 3419996"/>
              <a:gd name="connsiteY23" fmla="*/ 1768771 h 3203781"/>
              <a:gd name="connsiteX24" fmla="*/ 607559 w 3419996"/>
              <a:gd name="connsiteY24" fmla="*/ 1792513 h 3203781"/>
              <a:gd name="connsiteX25" fmla="*/ 337776 w 3419996"/>
              <a:gd name="connsiteY25" fmla="*/ 1888335 h 3203781"/>
              <a:gd name="connsiteX26" fmla="*/ 349957 w 3419996"/>
              <a:gd name="connsiteY26" fmla="*/ 1907328 h 3203781"/>
              <a:gd name="connsiteX27" fmla="*/ 1093740 w 3419996"/>
              <a:gd name="connsiteY27" fmla="*/ 2488813 h 3203781"/>
              <a:gd name="connsiteX28" fmla="*/ 2195806 w 3419996"/>
              <a:gd name="connsiteY28" fmla="*/ 2542945 h 3203781"/>
              <a:gd name="connsiteX29" fmla="*/ 2911896 w 3419996"/>
              <a:gd name="connsiteY29" fmla="*/ 2074756 h 3203781"/>
              <a:gd name="connsiteX30" fmla="*/ 3077763 w 3419996"/>
              <a:gd name="connsiteY30" fmla="*/ 1901630 h 3203781"/>
              <a:gd name="connsiteX31" fmla="*/ 3069484 w 3419996"/>
              <a:gd name="connsiteY31" fmla="*/ 1891279 h 3203781"/>
              <a:gd name="connsiteX32" fmla="*/ 3050452 w 3419996"/>
              <a:gd name="connsiteY32" fmla="*/ 1881782 h 3203781"/>
              <a:gd name="connsiteX33" fmla="*/ 2417437 w 3419996"/>
              <a:gd name="connsiteY33" fmla="*/ 1726985 h 3203781"/>
              <a:gd name="connsiteX34" fmla="*/ 1807737 w 3419996"/>
              <a:gd name="connsiteY34" fmla="*/ 1844270 h 3203781"/>
              <a:gd name="connsiteX35" fmla="*/ 1767008 w 3419996"/>
              <a:gd name="connsiteY35" fmla="*/ 1907993 h 3203781"/>
              <a:gd name="connsiteX36" fmla="*/ 1767959 w 3419996"/>
              <a:gd name="connsiteY36" fmla="*/ 2313884 h 3203781"/>
              <a:gd name="connsiteX37" fmla="*/ 1767959 w 3419996"/>
              <a:gd name="connsiteY37" fmla="*/ 2399354 h 3203781"/>
              <a:gd name="connsiteX38" fmla="*/ 2166115 w 3419996"/>
              <a:gd name="connsiteY38" fmla="*/ 1184817 h 3203781"/>
              <a:gd name="connsiteX39" fmla="*/ 1937156 w 3419996"/>
              <a:gd name="connsiteY39" fmla="*/ 1263070 h 3203781"/>
              <a:gd name="connsiteX40" fmla="*/ 1710291 w 3419996"/>
              <a:gd name="connsiteY40" fmla="*/ 1182727 h 3203781"/>
              <a:gd name="connsiteX41" fmla="*/ 1482379 w 3419996"/>
              <a:gd name="connsiteY41" fmla="*/ 1262975 h 3203781"/>
              <a:gd name="connsiteX42" fmla="*/ 1253992 w 3419996"/>
              <a:gd name="connsiteY42" fmla="*/ 1182632 h 3203781"/>
              <a:gd name="connsiteX43" fmla="*/ 1024176 w 3419996"/>
              <a:gd name="connsiteY43" fmla="*/ 1262975 h 3203781"/>
              <a:gd name="connsiteX44" fmla="*/ 797692 w 3419996"/>
              <a:gd name="connsiteY44" fmla="*/ 1183297 h 3203781"/>
              <a:gd name="connsiteX45" fmla="*/ 594427 w 3419996"/>
              <a:gd name="connsiteY45" fmla="*/ 1262310 h 3203781"/>
              <a:gd name="connsiteX46" fmla="*/ 408862 w 3419996"/>
              <a:gd name="connsiteY46" fmla="*/ 1262310 h 3203781"/>
              <a:gd name="connsiteX47" fmla="*/ 372225 w 3419996"/>
              <a:gd name="connsiteY47" fmla="*/ 1276745 h 3203781"/>
              <a:gd name="connsiteX48" fmla="*/ 134321 w 3419996"/>
              <a:gd name="connsiteY48" fmla="*/ 1587193 h 3203781"/>
              <a:gd name="connsiteX49" fmla="*/ 131275 w 3419996"/>
              <a:gd name="connsiteY49" fmla="*/ 1615683 h 3203781"/>
              <a:gd name="connsiteX50" fmla="*/ 257174 w 3419996"/>
              <a:gd name="connsiteY50" fmla="*/ 1796121 h 3203781"/>
              <a:gd name="connsiteX51" fmla="*/ 614125 w 3419996"/>
              <a:gd name="connsiteY51" fmla="*/ 1673044 h 3203781"/>
              <a:gd name="connsiteX52" fmla="*/ 1687833 w 3419996"/>
              <a:gd name="connsiteY52" fmla="*/ 1755001 h 3203781"/>
              <a:gd name="connsiteX53" fmla="*/ 1735890 w 3419996"/>
              <a:gd name="connsiteY53" fmla="*/ 1752342 h 3203781"/>
              <a:gd name="connsiteX54" fmla="*/ 2298009 w 3419996"/>
              <a:gd name="connsiteY54" fmla="*/ 1611790 h 3203781"/>
              <a:gd name="connsiteX55" fmla="*/ 2887249 w 3419996"/>
              <a:gd name="connsiteY55" fmla="*/ 1700394 h 3203781"/>
              <a:gd name="connsiteX56" fmla="*/ 3160649 w 3419996"/>
              <a:gd name="connsiteY56" fmla="*/ 1800870 h 3203781"/>
              <a:gd name="connsiteX57" fmla="*/ 3286072 w 3419996"/>
              <a:gd name="connsiteY57" fmla="*/ 1622616 h 3203781"/>
              <a:gd name="connsiteX58" fmla="*/ 3286072 w 3419996"/>
              <a:gd name="connsiteY58" fmla="*/ 1585769 h 3203781"/>
              <a:gd name="connsiteX59" fmla="*/ 3052926 w 3419996"/>
              <a:gd name="connsiteY59" fmla="*/ 1280544 h 3203781"/>
              <a:gd name="connsiteX60" fmla="*/ 3010769 w 3419996"/>
              <a:gd name="connsiteY60" fmla="*/ 1262690 h 3203781"/>
              <a:gd name="connsiteX61" fmla="*/ 2850327 w 3419996"/>
              <a:gd name="connsiteY61" fmla="*/ 1262690 h 3203781"/>
              <a:gd name="connsiteX62" fmla="*/ 2627268 w 3419996"/>
              <a:gd name="connsiteY62" fmla="*/ 1186716 h 3203781"/>
              <a:gd name="connsiteX63" fmla="*/ 2166115 w 3419996"/>
              <a:gd name="connsiteY63" fmla="*/ 1184817 h 3203781"/>
              <a:gd name="connsiteX64" fmla="*/ 3236493 w 3419996"/>
              <a:gd name="connsiteY64" fmla="*/ 1310838 h 3203781"/>
              <a:gd name="connsiteX65" fmla="*/ 3236493 w 3419996"/>
              <a:gd name="connsiteY65" fmla="*/ 1303146 h 3203781"/>
              <a:gd name="connsiteX66" fmla="*/ 2880874 w 3419996"/>
              <a:gd name="connsiteY66" fmla="*/ 578925 h 3203781"/>
              <a:gd name="connsiteX67" fmla="*/ 2239865 w 3419996"/>
              <a:gd name="connsiteY67" fmla="*/ 127450 h 3203781"/>
              <a:gd name="connsiteX68" fmla="*/ 2035839 w 3419996"/>
              <a:gd name="connsiteY68" fmla="*/ 166007 h 3203781"/>
              <a:gd name="connsiteX69" fmla="*/ 1913842 w 3419996"/>
              <a:gd name="connsiteY69" fmla="*/ 264393 h 3203781"/>
              <a:gd name="connsiteX70" fmla="*/ 1767293 w 3419996"/>
              <a:gd name="connsiteY70" fmla="*/ 341316 h 3203781"/>
              <a:gd name="connsiteX71" fmla="*/ 1496178 w 3419996"/>
              <a:gd name="connsiteY71" fmla="*/ 266767 h 3203781"/>
              <a:gd name="connsiteX72" fmla="*/ 1357527 w 3419996"/>
              <a:gd name="connsiteY72" fmla="*/ 160594 h 3203781"/>
              <a:gd name="connsiteX73" fmla="*/ 1157688 w 3419996"/>
              <a:gd name="connsiteY73" fmla="*/ 120422 h 3203781"/>
              <a:gd name="connsiteX74" fmla="*/ 613459 w 3419996"/>
              <a:gd name="connsiteY74" fmla="*/ 432200 h 3203781"/>
              <a:gd name="connsiteX75" fmla="*/ 232813 w 3419996"/>
              <a:gd name="connsiteY75" fmla="*/ 1109982 h 3203781"/>
              <a:gd name="connsiteX76" fmla="*/ 164201 w 3419996"/>
              <a:gd name="connsiteY76" fmla="*/ 1333725 h 3203781"/>
              <a:gd name="connsiteX77" fmla="*/ 177714 w 3419996"/>
              <a:gd name="connsiteY77" fmla="*/ 1327932 h 3203781"/>
              <a:gd name="connsiteX78" fmla="*/ 196081 w 3419996"/>
              <a:gd name="connsiteY78" fmla="*/ 1306090 h 3203781"/>
              <a:gd name="connsiteX79" fmla="*/ 921783 w 3419996"/>
              <a:gd name="connsiteY79" fmla="*/ 677786 h 3203781"/>
              <a:gd name="connsiteX80" fmla="*/ 2123007 w 3419996"/>
              <a:gd name="connsiteY80" fmla="*/ 521754 h 3203781"/>
              <a:gd name="connsiteX81" fmla="*/ 2977843 w 3419996"/>
              <a:gd name="connsiteY81" fmla="*/ 1036572 h 3203781"/>
              <a:gd name="connsiteX82" fmla="*/ 3236493 w 3419996"/>
              <a:gd name="connsiteY82" fmla="*/ 1310838 h 3203781"/>
              <a:gd name="connsiteX83" fmla="*/ 214542 w 3419996"/>
              <a:gd name="connsiteY83" fmla="*/ 1936198 h 3203781"/>
              <a:gd name="connsiteX84" fmla="*/ 207500 w 3419996"/>
              <a:gd name="connsiteY84" fmla="*/ 1937528 h 3203781"/>
              <a:gd name="connsiteX85" fmla="*/ 384120 w 3419996"/>
              <a:gd name="connsiteY85" fmla="*/ 2284919 h 3203781"/>
              <a:gd name="connsiteX86" fmla="*/ 975454 w 3419996"/>
              <a:gd name="connsiteY86" fmla="*/ 2898123 h 3203781"/>
              <a:gd name="connsiteX87" fmla="*/ 1847990 w 3419996"/>
              <a:gd name="connsiteY87" fmla="*/ 3079131 h 3203781"/>
              <a:gd name="connsiteX88" fmla="*/ 2666380 w 3419996"/>
              <a:gd name="connsiteY88" fmla="*/ 2741427 h 3203781"/>
              <a:gd name="connsiteX89" fmla="*/ 3200807 w 3419996"/>
              <a:gd name="connsiteY89" fmla="*/ 1949589 h 3203781"/>
              <a:gd name="connsiteX90" fmla="*/ 3199665 w 3419996"/>
              <a:gd name="connsiteY90" fmla="*/ 1935628 h 3203781"/>
              <a:gd name="connsiteX91" fmla="*/ 3167405 w 3419996"/>
              <a:gd name="connsiteY91" fmla="*/ 1972951 h 3203781"/>
              <a:gd name="connsiteX92" fmla="*/ 2442369 w 3419996"/>
              <a:gd name="connsiteY92" fmla="*/ 2562508 h 3203781"/>
              <a:gd name="connsiteX93" fmla="*/ 1383982 w 3419996"/>
              <a:gd name="connsiteY93" fmla="*/ 2706763 h 3203781"/>
              <a:gd name="connsiteX94" fmla="*/ 519249 w 3419996"/>
              <a:gd name="connsiteY94" fmla="*/ 2240094 h 3203781"/>
              <a:gd name="connsiteX95" fmla="*/ 214542 w 3419996"/>
              <a:gd name="connsiteY95" fmla="*/ 1936198 h 3203781"/>
              <a:gd name="connsiteX96" fmla="*/ 1653290 w 3419996"/>
              <a:gd name="connsiteY96" fmla="*/ 581109 h 3203781"/>
              <a:gd name="connsiteX97" fmla="*/ 1311279 w 3419996"/>
              <a:gd name="connsiteY97" fmla="*/ 638089 h 3203781"/>
              <a:gd name="connsiteX98" fmla="*/ 1311279 w 3419996"/>
              <a:gd name="connsiteY98" fmla="*/ 1036383 h 3203781"/>
              <a:gd name="connsiteX99" fmla="*/ 1419953 w 3419996"/>
              <a:gd name="connsiteY99" fmla="*/ 1147304 h 3203781"/>
              <a:gd name="connsiteX100" fmla="*/ 1544710 w 3419996"/>
              <a:gd name="connsiteY100" fmla="*/ 1147304 h 3203781"/>
              <a:gd name="connsiteX101" fmla="*/ 1652528 w 3419996"/>
              <a:gd name="connsiteY101" fmla="*/ 1043790 h 3203781"/>
              <a:gd name="connsiteX102" fmla="*/ 1653290 w 3419996"/>
              <a:gd name="connsiteY102" fmla="*/ 581109 h 3203781"/>
              <a:gd name="connsiteX103" fmla="*/ 1768435 w 3419996"/>
              <a:gd name="connsiteY103" fmla="*/ 573322 h 3203781"/>
              <a:gd name="connsiteX104" fmla="*/ 1769196 w 3419996"/>
              <a:gd name="connsiteY104" fmla="*/ 1044075 h 3203781"/>
              <a:gd name="connsiteX105" fmla="*/ 1877585 w 3419996"/>
              <a:gd name="connsiteY105" fmla="*/ 1147020 h 3203781"/>
              <a:gd name="connsiteX106" fmla="*/ 1998821 w 3419996"/>
              <a:gd name="connsiteY106" fmla="*/ 1147020 h 3203781"/>
              <a:gd name="connsiteX107" fmla="*/ 2110255 w 3419996"/>
              <a:gd name="connsiteY107" fmla="*/ 1035908 h 3203781"/>
              <a:gd name="connsiteX108" fmla="*/ 2110255 w 3419996"/>
              <a:gd name="connsiteY108" fmla="*/ 947018 h 3203781"/>
              <a:gd name="connsiteX109" fmla="*/ 2110255 w 3419996"/>
              <a:gd name="connsiteY109" fmla="*/ 630302 h 3203781"/>
              <a:gd name="connsiteX110" fmla="*/ 2225211 w 3419996"/>
              <a:gd name="connsiteY110" fmla="*/ 669524 h 3203781"/>
              <a:gd name="connsiteX111" fmla="*/ 2225972 w 3419996"/>
              <a:gd name="connsiteY111" fmla="*/ 1045215 h 3203781"/>
              <a:gd name="connsiteX112" fmla="*/ 2335217 w 3419996"/>
              <a:gd name="connsiteY112" fmla="*/ 1147115 h 3203781"/>
              <a:gd name="connsiteX113" fmla="*/ 2452647 w 3419996"/>
              <a:gd name="connsiteY113" fmla="*/ 1147115 h 3203781"/>
              <a:gd name="connsiteX114" fmla="*/ 2566841 w 3419996"/>
              <a:gd name="connsiteY114" fmla="*/ 1031254 h 3203781"/>
              <a:gd name="connsiteX115" fmla="*/ 2567792 w 3419996"/>
              <a:gd name="connsiteY115" fmla="*/ 953286 h 3203781"/>
              <a:gd name="connsiteX116" fmla="*/ 2474819 w 3419996"/>
              <a:gd name="connsiteY116" fmla="*/ 792886 h 3203781"/>
              <a:gd name="connsiteX117" fmla="*/ 2225306 w 3419996"/>
              <a:gd name="connsiteY117" fmla="*/ 669903 h 3203781"/>
              <a:gd name="connsiteX118" fmla="*/ 1196609 w 3419996"/>
              <a:gd name="connsiteY118" fmla="*/ 675602 h 3203781"/>
              <a:gd name="connsiteX119" fmla="*/ 867350 w 3419996"/>
              <a:gd name="connsiteY119" fmla="*/ 844359 h 3203781"/>
              <a:gd name="connsiteX120" fmla="*/ 854979 w 3419996"/>
              <a:gd name="connsiteY120" fmla="*/ 873798 h 3203781"/>
              <a:gd name="connsiteX121" fmla="*/ 854979 w 3419996"/>
              <a:gd name="connsiteY121" fmla="*/ 1033628 h 3203781"/>
              <a:gd name="connsiteX122" fmla="*/ 967555 w 3419996"/>
              <a:gd name="connsiteY122" fmla="*/ 1147589 h 3203781"/>
              <a:gd name="connsiteX123" fmla="*/ 1088506 w 3419996"/>
              <a:gd name="connsiteY123" fmla="*/ 1147589 h 3203781"/>
              <a:gd name="connsiteX124" fmla="*/ 1196229 w 3419996"/>
              <a:gd name="connsiteY124" fmla="*/ 1040181 h 3203781"/>
              <a:gd name="connsiteX125" fmla="*/ 1196704 w 3419996"/>
              <a:gd name="connsiteY125" fmla="*/ 675981 h 3203781"/>
              <a:gd name="connsiteX126" fmla="*/ 2690455 w 3419996"/>
              <a:gd name="connsiteY126" fmla="*/ 934198 h 3203781"/>
              <a:gd name="connsiteX127" fmla="*/ 2681796 w 3419996"/>
              <a:gd name="connsiteY127" fmla="*/ 939896 h 3203781"/>
              <a:gd name="connsiteX128" fmla="*/ 2681796 w 3419996"/>
              <a:gd name="connsiteY128" fmla="*/ 1042081 h 3203781"/>
              <a:gd name="connsiteX129" fmla="*/ 2770486 w 3419996"/>
              <a:gd name="connsiteY129" fmla="*/ 1143886 h 3203781"/>
              <a:gd name="connsiteX130" fmla="*/ 2932261 w 3419996"/>
              <a:gd name="connsiteY130" fmla="*/ 1145215 h 3203781"/>
              <a:gd name="connsiteX131" fmla="*/ 738882 w 3419996"/>
              <a:gd name="connsiteY131" fmla="*/ 928405 h 3203781"/>
              <a:gd name="connsiteX132" fmla="*/ 497076 w 3419996"/>
              <a:gd name="connsiteY132" fmla="*/ 1139042 h 3203781"/>
              <a:gd name="connsiteX133" fmla="*/ 502691 w 3419996"/>
              <a:gd name="connsiteY133" fmla="*/ 1147874 h 3203781"/>
              <a:gd name="connsiteX134" fmla="*/ 608796 w 3419996"/>
              <a:gd name="connsiteY134" fmla="*/ 1147874 h 3203781"/>
              <a:gd name="connsiteX135" fmla="*/ 637345 w 3419996"/>
              <a:gd name="connsiteY135" fmla="*/ 1147209 h 3203781"/>
              <a:gd name="connsiteX136" fmla="*/ 738121 w 3419996"/>
              <a:gd name="connsiteY136" fmla="*/ 1052242 h 3203781"/>
              <a:gd name="connsiteX137" fmla="*/ 738882 w 3419996"/>
              <a:gd name="connsiteY137" fmla="*/ 928310 h 320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3419996" h="3203781">
                <a:moveTo>
                  <a:pt x="1677841" y="3203918"/>
                </a:moveTo>
                <a:cubicBezTo>
                  <a:pt x="1155690" y="3186634"/>
                  <a:pt x="743735" y="2962606"/>
                  <a:pt x="431225" y="2551207"/>
                </a:cubicBezTo>
                <a:cubicBezTo>
                  <a:pt x="225105" y="2280170"/>
                  <a:pt x="90261" y="1974850"/>
                  <a:pt x="6043" y="1646263"/>
                </a:cubicBezTo>
                <a:cubicBezTo>
                  <a:pt x="-9564" y="1585484"/>
                  <a:pt x="9564" y="1528408"/>
                  <a:pt x="20603" y="1471048"/>
                </a:cubicBezTo>
                <a:cubicBezTo>
                  <a:pt x="83029" y="1145880"/>
                  <a:pt x="186945" y="835906"/>
                  <a:pt x="370321" y="557082"/>
                </a:cubicBezTo>
                <a:cubicBezTo>
                  <a:pt x="511541" y="342361"/>
                  <a:pt x="690540" y="168951"/>
                  <a:pt x="932345" y="69995"/>
                </a:cubicBezTo>
                <a:cubicBezTo>
                  <a:pt x="995186" y="45070"/>
                  <a:pt x="1059908" y="25159"/>
                  <a:pt x="1125904" y="10450"/>
                </a:cubicBezTo>
                <a:cubicBezTo>
                  <a:pt x="1242953" y="-16900"/>
                  <a:pt x="1349819" y="11210"/>
                  <a:pt x="1445552" y="82150"/>
                </a:cubicBezTo>
                <a:cubicBezTo>
                  <a:pt x="1489421" y="114629"/>
                  <a:pt x="1531197" y="150337"/>
                  <a:pt x="1574972" y="182721"/>
                </a:cubicBezTo>
                <a:cubicBezTo>
                  <a:pt x="1674320" y="255846"/>
                  <a:pt x="1746262" y="253946"/>
                  <a:pt x="1842661" y="177213"/>
                </a:cubicBezTo>
                <a:cubicBezTo>
                  <a:pt x="1891955" y="138181"/>
                  <a:pt x="1939250" y="96301"/>
                  <a:pt x="1990447" y="59833"/>
                </a:cubicBezTo>
                <a:cubicBezTo>
                  <a:pt x="2070192" y="2853"/>
                  <a:pt x="2158185" y="-12500"/>
                  <a:pt x="2254425" y="13774"/>
                </a:cubicBezTo>
                <a:cubicBezTo>
                  <a:pt x="2552471" y="94306"/>
                  <a:pt x="2784475" y="269426"/>
                  <a:pt x="2970230" y="509883"/>
                </a:cubicBezTo>
                <a:cubicBezTo>
                  <a:pt x="3168547" y="766295"/>
                  <a:pt x="3291210" y="1059270"/>
                  <a:pt x="3373620" y="1370383"/>
                </a:cubicBezTo>
                <a:cubicBezTo>
                  <a:pt x="3388561" y="1426414"/>
                  <a:pt x="3397886" y="1484344"/>
                  <a:pt x="3412637" y="1540089"/>
                </a:cubicBezTo>
                <a:cubicBezTo>
                  <a:pt x="3423436" y="1582583"/>
                  <a:pt x="3422582" y="1627194"/>
                  <a:pt x="3410162" y="1669245"/>
                </a:cubicBezTo>
                <a:cubicBezTo>
                  <a:pt x="3313002" y="2031356"/>
                  <a:pt x="3157318" y="2364026"/>
                  <a:pt x="2910754" y="2649783"/>
                </a:cubicBezTo>
                <a:cubicBezTo>
                  <a:pt x="2656768" y="2944182"/>
                  <a:pt x="2339785" y="3128039"/>
                  <a:pt x="1951526" y="3182075"/>
                </a:cubicBezTo>
                <a:cubicBezTo>
                  <a:pt x="1860932" y="3194421"/>
                  <a:pt x="1769101" y="3196985"/>
                  <a:pt x="1677841" y="3203918"/>
                </a:cubicBezTo>
                <a:close/>
                <a:moveTo>
                  <a:pt x="1653765" y="2399734"/>
                </a:moveTo>
                <a:lnTo>
                  <a:pt x="1653765" y="2358708"/>
                </a:lnTo>
                <a:cubicBezTo>
                  <a:pt x="1653765" y="2205621"/>
                  <a:pt x="1653290" y="2052438"/>
                  <a:pt x="1654336" y="1899351"/>
                </a:cubicBezTo>
                <a:cubicBezTo>
                  <a:pt x="1654336" y="1876274"/>
                  <a:pt x="1649673" y="1861364"/>
                  <a:pt x="1626359" y="1853577"/>
                </a:cubicBezTo>
                <a:cubicBezTo>
                  <a:pt x="1547089" y="1825656"/>
                  <a:pt x="1469723" y="1790423"/>
                  <a:pt x="1388455" y="1768771"/>
                </a:cubicBezTo>
                <a:cubicBezTo>
                  <a:pt x="1126475" y="1698685"/>
                  <a:pt x="865066" y="1716254"/>
                  <a:pt x="607559" y="1792513"/>
                </a:cubicBezTo>
                <a:cubicBezTo>
                  <a:pt x="517156" y="1819198"/>
                  <a:pt x="429702" y="1855381"/>
                  <a:pt x="337776" y="1888335"/>
                </a:cubicBezTo>
                <a:cubicBezTo>
                  <a:pt x="341508" y="1894869"/>
                  <a:pt x="345574" y="1901209"/>
                  <a:pt x="349957" y="1907328"/>
                </a:cubicBezTo>
                <a:cubicBezTo>
                  <a:pt x="559883" y="2149590"/>
                  <a:pt x="800166" y="2353675"/>
                  <a:pt x="1093740" y="2488813"/>
                </a:cubicBezTo>
                <a:cubicBezTo>
                  <a:pt x="1453545" y="2654816"/>
                  <a:pt x="1821440" y="2676944"/>
                  <a:pt x="2195806" y="2542945"/>
                </a:cubicBezTo>
                <a:cubicBezTo>
                  <a:pt x="2471774" y="2444274"/>
                  <a:pt x="2704159" y="2277606"/>
                  <a:pt x="2911896" y="2074756"/>
                </a:cubicBezTo>
                <a:cubicBezTo>
                  <a:pt x="2968993" y="2018725"/>
                  <a:pt x="3022950" y="1958990"/>
                  <a:pt x="3077763" y="1901630"/>
                </a:cubicBezTo>
                <a:cubicBezTo>
                  <a:pt x="3072434" y="1894793"/>
                  <a:pt x="3071387" y="1892133"/>
                  <a:pt x="3069484" y="1891279"/>
                </a:cubicBezTo>
                <a:cubicBezTo>
                  <a:pt x="3063203" y="1887955"/>
                  <a:pt x="3056827" y="1884916"/>
                  <a:pt x="3050452" y="1881782"/>
                </a:cubicBezTo>
                <a:cubicBezTo>
                  <a:pt x="2848138" y="1794602"/>
                  <a:pt x="2637736" y="1738761"/>
                  <a:pt x="2417437" y="1726985"/>
                </a:cubicBezTo>
                <a:cubicBezTo>
                  <a:pt x="2204560" y="1715684"/>
                  <a:pt x="2000629" y="1750917"/>
                  <a:pt x="1807737" y="1844270"/>
                </a:cubicBezTo>
                <a:cubicBezTo>
                  <a:pt x="1778237" y="1858420"/>
                  <a:pt x="1766437" y="1874090"/>
                  <a:pt x="1767008" y="1907993"/>
                </a:cubicBezTo>
                <a:cubicBezTo>
                  <a:pt x="1769291" y="2043227"/>
                  <a:pt x="1767959" y="2178555"/>
                  <a:pt x="1767959" y="2313884"/>
                </a:cubicBezTo>
                <a:lnTo>
                  <a:pt x="1767959" y="2399354"/>
                </a:lnTo>
                <a:close/>
                <a:moveTo>
                  <a:pt x="2166115" y="1184817"/>
                </a:moveTo>
                <a:cubicBezTo>
                  <a:pt x="2103594" y="1254807"/>
                  <a:pt x="2023373" y="1262690"/>
                  <a:pt x="1937156" y="1263070"/>
                </a:cubicBezTo>
                <a:cubicBezTo>
                  <a:pt x="1850940" y="1263450"/>
                  <a:pt x="1771670" y="1251958"/>
                  <a:pt x="1710291" y="1182727"/>
                </a:cubicBezTo>
                <a:cubicBezTo>
                  <a:pt x="1646628" y="1255377"/>
                  <a:pt x="1567073" y="1262405"/>
                  <a:pt x="1482379" y="1262975"/>
                </a:cubicBezTo>
                <a:cubicBezTo>
                  <a:pt x="1396163" y="1263544"/>
                  <a:pt x="1316322" y="1253478"/>
                  <a:pt x="1253992" y="1182632"/>
                </a:cubicBezTo>
                <a:cubicBezTo>
                  <a:pt x="1190899" y="1255567"/>
                  <a:pt x="1110107" y="1262405"/>
                  <a:pt x="1024176" y="1262975"/>
                </a:cubicBezTo>
                <a:cubicBezTo>
                  <a:pt x="938246" y="1263544"/>
                  <a:pt x="858500" y="1252433"/>
                  <a:pt x="797692" y="1183297"/>
                </a:cubicBezTo>
                <a:cubicBezTo>
                  <a:pt x="740024" y="1244836"/>
                  <a:pt x="672079" y="1264969"/>
                  <a:pt x="594427" y="1262310"/>
                </a:cubicBezTo>
                <a:cubicBezTo>
                  <a:pt x="532667" y="1260126"/>
                  <a:pt x="470717" y="1261075"/>
                  <a:pt x="408862" y="1262310"/>
                </a:cubicBezTo>
                <a:cubicBezTo>
                  <a:pt x="395243" y="1262237"/>
                  <a:pt x="382120" y="1267407"/>
                  <a:pt x="372225" y="1276745"/>
                </a:cubicBezTo>
                <a:cubicBezTo>
                  <a:pt x="291718" y="1379405"/>
                  <a:pt x="212639" y="1483109"/>
                  <a:pt x="134321" y="1587193"/>
                </a:cubicBezTo>
                <a:cubicBezTo>
                  <a:pt x="128730" y="1595633"/>
                  <a:pt x="127594" y="1606257"/>
                  <a:pt x="131275" y="1615683"/>
                </a:cubicBezTo>
                <a:cubicBezTo>
                  <a:pt x="174288" y="1679122"/>
                  <a:pt x="218919" y="1741610"/>
                  <a:pt x="257174" y="1796121"/>
                </a:cubicBezTo>
                <a:cubicBezTo>
                  <a:pt x="380979" y="1752626"/>
                  <a:pt x="495649" y="1705618"/>
                  <a:pt x="614125" y="1673044"/>
                </a:cubicBezTo>
                <a:cubicBezTo>
                  <a:pt x="980973" y="1571998"/>
                  <a:pt x="1340398" y="1589472"/>
                  <a:pt x="1687833" y="1755001"/>
                </a:cubicBezTo>
                <a:cubicBezTo>
                  <a:pt x="1703555" y="1760625"/>
                  <a:pt x="1720888" y="1759666"/>
                  <a:pt x="1735890" y="1752342"/>
                </a:cubicBezTo>
                <a:cubicBezTo>
                  <a:pt x="1910276" y="1663871"/>
                  <a:pt x="2102425" y="1615826"/>
                  <a:pt x="2298009" y="1611790"/>
                </a:cubicBezTo>
                <a:cubicBezTo>
                  <a:pt x="2498082" y="1607056"/>
                  <a:pt x="2697458" y="1637037"/>
                  <a:pt x="2887249" y="1700394"/>
                </a:cubicBezTo>
                <a:cubicBezTo>
                  <a:pt x="2978224" y="1729929"/>
                  <a:pt x="3067010" y="1766207"/>
                  <a:pt x="3160649" y="1800870"/>
                </a:cubicBezTo>
                <a:cubicBezTo>
                  <a:pt x="3201758" y="1742940"/>
                  <a:pt x="3245057" y="1683490"/>
                  <a:pt x="3286072" y="1622616"/>
                </a:cubicBezTo>
                <a:cubicBezTo>
                  <a:pt x="3292017" y="1611050"/>
                  <a:pt x="3292017" y="1597335"/>
                  <a:pt x="3286072" y="1585769"/>
                </a:cubicBezTo>
                <a:cubicBezTo>
                  <a:pt x="3209689" y="1483141"/>
                  <a:pt x="3131973" y="1381399"/>
                  <a:pt x="3052926" y="1280544"/>
                </a:cubicBezTo>
                <a:cubicBezTo>
                  <a:pt x="3041680" y="1269429"/>
                  <a:pt x="3026593" y="1263039"/>
                  <a:pt x="3010769" y="1262690"/>
                </a:cubicBezTo>
                <a:cubicBezTo>
                  <a:pt x="2957384" y="1260601"/>
                  <a:pt x="2903713" y="1259936"/>
                  <a:pt x="2850327" y="1262690"/>
                </a:cubicBezTo>
                <a:cubicBezTo>
                  <a:pt x="2764681" y="1266488"/>
                  <a:pt x="2686649" y="1253193"/>
                  <a:pt x="2627268" y="1186716"/>
                </a:cubicBezTo>
                <a:cubicBezTo>
                  <a:pt x="2479006" y="1295074"/>
                  <a:pt x="2295154" y="1295074"/>
                  <a:pt x="2166115" y="1184817"/>
                </a:cubicBezTo>
                <a:close/>
                <a:moveTo>
                  <a:pt x="3236493" y="1310838"/>
                </a:moveTo>
                <a:cubicBezTo>
                  <a:pt x="3236979" y="1308297"/>
                  <a:pt x="3236979" y="1305687"/>
                  <a:pt x="3236493" y="1303146"/>
                </a:cubicBezTo>
                <a:cubicBezTo>
                  <a:pt x="3156747" y="1042745"/>
                  <a:pt x="3047406" y="796590"/>
                  <a:pt x="2880874" y="578925"/>
                </a:cubicBezTo>
                <a:cubicBezTo>
                  <a:pt x="2714341" y="361260"/>
                  <a:pt x="2506508" y="203994"/>
                  <a:pt x="2239865" y="127450"/>
                </a:cubicBezTo>
                <a:cubicBezTo>
                  <a:pt x="2162689" y="105323"/>
                  <a:pt x="2097123" y="117953"/>
                  <a:pt x="2035839" y="166007"/>
                </a:cubicBezTo>
                <a:cubicBezTo>
                  <a:pt x="1994729" y="198296"/>
                  <a:pt x="1957331" y="235713"/>
                  <a:pt x="1913842" y="264393"/>
                </a:cubicBezTo>
                <a:cubicBezTo>
                  <a:pt x="1867879" y="294687"/>
                  <a:pt x="1819346" y="326122"/>
                  <a:pt x="1767293" y="341316"/>
                </a:cubicBezTo>
                <a:cubicBezTo>
                  <a:pt x="1664804" y="371231"/>
                  <a:pt x="1576970" y="327451"/>
                  <a:pt x="1496178" y="266767"/>
                </a:cubicBezTo>
                <a:cubicBezTo>
                  <a:pt x="1449644" y="231439"/>
                  <a:pt x="1405203" y="193452"/>
                  <a:pt x="1357527" y="160594"/>
                </a:cubicBezTo>
                <a:cubicBezTo>
                  <a:pt x="1299538" y="119756"/>
                  <a:pt x="1226998" y="105174"/>
                  <a:pt x="1157688" y="120422"/>
                </a:cubicBezTo>
                <a:cubicBezTo>
                  <a:pt x="940054" y="162398"/>
                  <a:pt x="761626" y="271800"/>
                  <a:pt x="613459" y="432200"/>
                </a:cubicBezTo>
                <a:cubicBezTo>
                  <a:pt x="432652" y="627643"/>
                  <a:pt x="318458" y="860788"/>
                  <a:pt x="232813" y="1109982"/>
                </a:cubicBezTo>
                <a:cubicBezTo>
                  <a:pt x="208261" y="1182252"/>
                  <a:pt x="187897" y="1255852"/>
                  <a:pt x="164201" y="1333725"/>
                </a:cubicBezTo>
                <a:cubicBezTo>
                  <a:pt x="173718" y="1329832"/>
                  <a:pt x="176382" y="1329452"/>
                  <a:pt x="177714" y="1327932"/>
                </a:cubicBezTo>
                <a:cubicBezTo>
                  <a:pt x="183995" y="1320905"/>
                  <a:pt x="190085" y="1313497"/>
                  <a:pt x="196081" y="1306090"/>
                </a:cubicBezTo>
                <a:cubicBezTo>
                  <a:pt x="400583" y="1053287"/>
                  <a:pt x="635632" y="835432"/>
                  <a:pt x="921783" y="677786"/>
                </a:cubicBezTo>
                <a:cubicBezTo>
                  <a:pt x="1301097" y="468858"/>
                  <a:pt x="1701251" y="404945"/>
                  <a:pt x="2123007" y="521754"/>
                </a:cubicBezTo>
                <a:cubicBezTo>
                  <a:pt x="2455311" y="613873"/>
                  <a:pt x="2733183" y="799154"/>
                  <a:pt x="2977843" y="1036572"/>
                </a:cubicBezTo>
                <a:cubicBezTo>
                  <a:pt x="3067961" y="1124132"/>
                  <a:pt x="3150181" y="1219100"/>
                  <a:pt x="3236493" y="1310838"/>
                </a:cubicBezTo>
                <a:close/>
                <a:moveTo>
                  <a:pt x="214542" y="1936198"/>
                </a:moveTo>
                <a:lnTo>
                  <a:pt x="207500" y="1937528"/>
                </a:lnTo>
                <a:cubicBezTo>
                  <a:pt x="266024" y="2053483"/>
                  <a:pt x="319695" y="2172287"/>
                  <a:pt x="384120" y="2284919"/>
                </a:cubicBezTo>
                <a:cubicBezTo>
                  <a:pt x="529051" y="2538386"/>
                  <a:pt x="719088" y="2751303"/>
                  <a:pt x="975454" y="2898123"/>
                </a:cubicBezTo>
                <a:cubicBezTo>
                  <a:pt x="1246093" y="3053204"/>
                  <a:pt x="1539476" y="3103442"/>
                  <a:pt x="1847990" y="3079131"/>
                </a:cubicBezTo>
                <a:cubicBezTo>
                  <a:pt x="2156504" y="3054819"/>
                  <a:pt x="2431806" y="2945132"/>
                  <a:pt x="2666380" y="2741427"/>
                </a:cubicBezTo>
                <a:cubicBezTo>
                  <a:pt x="2915322" y="2525376"/>
                  <a:pt x="3080047" y="2252060"/>
                  <a:pt x="3200807" y="1949589"/>
                </a:cubicBezTo>
                <a:cubicBezTo>
                  <a:pt x="3201949" y="1946930"/>
                  <a:pt x="3200807" y="1943226"/>
                  <a:pt x="3199665" y="1935628"/>
                </a:cubicBezTo>
                <a:lnTo>
                  <a:pt x="3167405" y="1972951"/>
                </a:lnTo>
                <a:cubicBezTo>
                  <a:pt x="2961190" y="2212933"/>
                  <a:pt x="2726902" y="2419297"/>
                  <a:pt x="2442369" y="2562508"/>
                </a:cubicBezTo>
                <a:cubicBezTo>
                  <a:pt x="2106639" y="2732025"/>
                  <a:pt x="1754066" y="2788910"/>
                  <a:pt x="1383982" y="2706763"/>
                </a:cubicBezTo>
                <a:cubicBezTo>
                  <a:pt x="1051964" y="2633069"/>
                  <a:pt x="768572" y="2465926"/>
                  <a:pt x="519249" y="2240094"/>
                </a:cubicBezTo>
                <a:cubicBezTo>
                  <a:pt x="412954" y="2143987"/>
                  <a:pt x="315794" y="2037813"/>
                  <a:pt x="214542" y="1936198"/>
                </a:cubicBezTo>
                <a:close/>
                <a:moveTo>
                  <a:pt x="1653290" y="581109"/>
                </a:moveTo>
                <a:cubicBezTo>
                  <a:pt x="1537296" y="585254"/>
                  <a:pt x="1422332" y="604407"/>
                  <a:pt x="1311279" y="638089"/>
                </a:cubicBezTo>
                <a:cubicBezTo>
                  <a:pt x="1311279" y="773323"/>
                  <a:pt x="1310422" y="904853"/>
                  <a:pt x="1311279" y="1036383"/>
                </a:cubicBezTo>
                <a:cubicBezTo>
                  <a:pt x="1311614" y="1096548"/>
                  <a:pt x="1359687" y="1145616"/>
                  <a:pt x="1419953" y="1147304"/>
                </a:cubicBezTo>
                <a:cubicBezTo>
                  <a:pt x="1461444" y="1149109"/>
                  <a:pt x="1503125" y="1149014"/>
                  <a:pt x="1544710" y="1147304"/>
                </a:cubicBezTo>
                <a:cubicBezTo>
                  <a:pt x="1601807" y="1144930"/>
                  <a:pt x="1651672" y="1100486"/>
                  <a:pt x="1652528" y="1043790"/>
                </a:cubicBezTo>
                <a:cubicBezTo>
                  <a:pt x="1654812" y="891177"/>
                  <a:pt x="1653290" y="738375"/>
                  <a:pt x="1653290" y="581109"/>
                </a:cubicBezTo>
                <a:close/>
                <a:moveTo>
                  <a:pt x="1768435" y="573322"/>
                </a:moveTo>
                <a:cubicBezTo>
                  <a:pt x="1768435" y="738565"/>
                  <a:pt x="1766912" y="891367"/>
                  <a:pt x="1769196" y="1044075"/>
                </a:cubicBezTo>
                <a:cubicBezTo>
                  <a:pt x="1770053" y="1100486"/>
                  <a:pt x="1820108" y="1144835"/>
                  <a:pt x="1877585" y="1147020"/>
                </a:cubicBezTo>
                <a:cubicBezTo>
                  <a:pt x="1917934" y="1148539"/>
                  <a:pt x="1958473" y="1148444"/>
                  <a:pt x="1998821" y="1147020"/>
                </a:cubicBezTo>
                <a:cubicBezTo>
                  <a:pt x="2059881" y="1145956"/>
                  <a:pt x="2109138" y="1096842"/>
                  <a:pt x="2110255" y="1035908"/>
                </a:cubicBezTo>
                <a:cubicBezTo>
                  <a:pt x="2111302" y="1006373"/>
                  <a:pt x="2110255" y="976648"/>
                  <a:pt x="2110255" y="947018"/>
                </a:cubicBezTo>
                <a:lnTo>
                  <a:pt x="2110255" y="630302"/>
                </a:lnTo>
                <a:close/>
                <a:moveTo>
                  <a:pt x="2225211" y="669524"/>
                </a:moveTo>
                <a:cubicBezTo>
                  <a:pt x="2225211" y="801813"/>
                  <a:pt x="2223307" y="923561"/>
                  <a:pt x="2225972" y="1045215"/>
                </a:cubicBezTo>
                <a:cubicBezTo>
                  <a:pt x="2227209" y="1101340"/>
                  <a:pt x="2277549" y="1145025"/>
                  <a:pt x="2335217" y="1147115"/>
                </a:cubicBezTo>
                <a:cubicBezTo>
                  <a:pt x="2374329" y="1148539"/>
                  <a:pt x="2413535" y="1148254"/>
                  <a:pt x="2452647" y="1147115"/>
                </a:cubicBezTo>
                <a:cubicBezTo>
                  <a:pt x="2518689" y="1145405"/>
                  <a:pt x="2565413" y="1097826"/>
                  <a:pt x="2566841" y="1031254"/>
                </a:cubicBezTo>
                <a:cubicBezTo>
                  <a:pt x="2567507" y="1005233"/>
                  <a:pt x="2562749" y="978263"/>
                  <a:pt x="2567792" y="953286"/>
                </a:cubicBezTo>
                <a:cubicBezTo>
                  <a:pt x="2584541" y="870949"/>
                  <a:pt x="2546571" y="825080"/>
                  <a:pt x="2474819" y="792886"/>
                </a:cubicBezTo>
                <a:cubicBezTo>
                  <a:pt x="2392409" y="756324"/>
                  <a:pt x="2312759" y="713304"/>
                  <a:pt x="2225306" y="669903"/>
                </a:cubicBezTo>
                <a:close/>
                <a:moveTo>
                  <a:pt x="1196609" y="675602"/>
                </a:moveTo>
                <a:cubicBezTo>
                  <a:pt x="1080902" y="719444"/>
                  <a:pt x="970464" y="776047"/>
                  <a:pt x="867350" y="844359"/>
                </a:cubicBezTo>
                <a:cubicBezTo>
                  <a:pt x="859376" y="852077"/>
                  <a:pt x="854907" y="862712"/>
                  <a:pt x="854979" y="873798"/>
                </a:cubicBezTo>
                <a:cubicBezTo>
                  <a:pt x="853837" y="927075"/>
                  <a:pt x="853647" y="980352"/>
                  <a:pt x="854979" y="1033628"/>
                </a:cubicBezTo>
                <a:cubicBezTo>
                  <a:pt x="854557" y="1096112"/>
                  <a:pt x="904945" y="1147119"/>
                  <a:pt x="967555" y="1147589"/>
                </a:cubicBezTo>
                <a:cubicBezTo>
                  <a:pt x="1007809" y="1148729"/>
                  <a:pt x="1048252" y="1149109"/>
                  <a:pt x="1088506" y="1147589"/>
                </a:cubicBezTo>
                <a:cubicBezTo>
                  <a:pt x="1147249" y="1145905"/>
                  <a:pt x="1194489" y="1098804"/>
                  <a:pt x="1196229" y="1040181"/>
                </a:cubicBezTo>
                <a:cubicBezTo>
                  <a:pt x="1198037" y="920712"/>
                  <a:pt x="1196704" y="801243"/>
                  <a:pt x="1196704" y="675981"/>
                </a:cubicBezTo>
                <a:close/>
                <a:moveTo>
                  <a:pt x="2690455" y="934198"/>
                </a:moveTo>
                <a:lnTo>
                  <a:pt x="2681796" y="939896"/>
                </a:lnTo>
                <a:cubicBezTo>
                  <a:pt x="2681796" y="973989"/>
                  <a:pt x="2680368" y="1008082"/>
                  <a:pt x="2681796" y="1042081"/>
                </a:cubicBezTo>
                <a:cubicBezTo>
                  <a:pt x="2684460" y="1091938"/>
                  <a:pt x="2720622" y="1137903"/>
                  <a:pt x="2770486" y="1143886"/>
                </a:cubicBezTo>
                <a:cubicBezTo>
                  <a:pt x="2820351" y="1149869"/>
                  <a:pt x="2870501" y="1145215"/>
                  <a:pt x="2932261" y="1145215"/>
                </a:cubicBezTo>
                <a:close/>
                <a:moveTo>
                  <a:pt x="738882" y="928405"/>
                </a:moveTo>
                <a:lnTo>
                  <a:pt x="497076" y="1139042"/>
                </a:lnTo>
                <a:lnTo>
                  <a:pt x="502691" y="1147874"/>
                </a:lnTo>
                <a:lnTo>
                  <a:pt x="608796" y="1147874"/>
                </a:lnTo>
                <a:cubicBezTo>
                  <a:pt x="618318" y="1148128"/>
                  <a:pt x="627846" y="1147906"/>
                  <a:pt x="637345" y="1147209"/>
                </a:cubicBezTo>
                <a:cubicBezTo>
                  <a:pt x="688256" y="1141986"/>
                  <a:pt x="732506" y="1102670"/>
                  <a:pt x="738121" y="1052242"/>
                </a:cubicBezTo>
                <a:cubicBezTo>
                  <a:pt x="742593" y="1014920"/>
                  <a:pt x="738882" y="977218"/>
                  <a:pt x="738882" y="928310"/>
                </a:cubicBezTo>
                <a:close/>
              </a:path>
            </a:pathLst>
          </a:custGeom>
          <a:solidFill>
            <a:schemeClr val="bg1"/>
          </a:solidFill>
          <a:ln w="9498" cap="flat">
            <a:noFill/>
            <a:prstDash val="solid"/>
            <a:miter/>
          </a:ln>
        </p:spPr>
        <p:txBody>
          <a:bodyPr rtlCol="0" anchor="ctr"/>
          <a:lstStyle/>
          <a:p>
            <a:endParaRPr lang="en-RO"/>
          </a:p>
        </p:txBody>
      </p:sp>
      <p:sp>
        <p:nvSpPr>
          <p:cNvPr id="158" name="Graphic 156">
            <a:extLst>
              <a:ext uri="{FF2B5EF4-FFF2-40B4-BE49-F238E27FC236}">
                <a16:creationId xmlns:a16="http://schemas.microsoft.com/office/drawing/2014/main" id="{24E8B1ED-5776-A54D-9827-58D26E99F395}"/>
              </a:ext>
            </a:extLst>
          </p:cNvPr>
          <p:cNvSpPr>
            <a:spLocks noChangeAspect="1"/>
          </p:cNvSpPr>
          <p:nvPr/>
        </p:nvSpPr>
        <p:spPr>
          <a:xfrm>
            <a:off x="676536" y="2669320"/>
            <a:ext cx="370331" cy="468000"/>
          </a:xfrm>
          <a:custGeom>
            <a:avLst/>
            <a:gdLst>
              <a:gd name="connsiteX0" fmla="*/ 68745 w 133350"/>
              <a:gd name="connsiteY0" fmla="*/ 146539 h 168519"/>
              <a:gd name="connsiteX1" fmla="*/ 72069 w 133350"/>
              <a:gd name="connsiteY1" fmla="*/ 145073 h 168519"/>
              <a:gd name="connsiteX2" fmla="*/ 73269 w 133350"/>
              <a:gd name="connsiteY2" fmla="*/ 142113 h 168519"/>
              <a:gd name="connsiteX3" fmla="*/ 71899 w 133350"/>
              <a:gd name="connsiteY3" fmla="*/ 138983 h 168519"/>
              <a:gd name="connsiteX4" fmla="*/ 68397 w 133350"/>
              <a:gd name="connsiteY4" fmla="*/ 138113 h 168519"/>
              <a:gd name="connsiteX5" fmla="*/ 46581 w 133350"/>
              <a:gd name="connsiteY5" fmla="*/ 132022 h 168519"/>
              <a:gd name="connsiteX6" fmla="*/ 31671 w 133350"/>
              <a:gd name="connsiteY6" fmla="*/ 109263 h 168519"/>
              <a:gd name="connsiteX7" fmla="*/ 30086 w 133350"/>
              <a:gd name="connsiteY7" fmla="*/ 105893 h 168519"/>
              <a:gd name="connsiteX8" fmla="*/ 27274 w 133350"/>
              <a:gd name="connsiteY8" fmla="*/ 104775 h 168519"/>
              <a:gd name="connsiteX9" fmla="*/ 24087 w 133350"/>
              <a:gd name="connsiteY9" fmla="*/ 106176 h 168519"/>
              <a:gd name="connsiteX10" fmla="*/ 23300 w 133350"/>
              <a:gd name="connsiteY10" fmla="*/ 110362 h 168519"/>
              <a:gd name="connsiteX11" fmla="*/ 41617 w 133350"/>
              <a:gd name="connsiteY11" fmla="*/ 138754 h 168519"/>
              <a:gd name="connsiteX12" fmla="*/ 68745 w 133350"/>
              <a:gd name="connsiteY12" fmla="*/ 146539 h 168519"/>
              <a:gd name="connsiteX13" fmla="*/ 66641 w 133350"/>
              <a:gd name="connsiteY13" fmla="*/ 168519 h 168519"/>
              <a:gd name="connsiteX14" fmla="*/ 19041 w 133350"/>
              <a:gd name="connsiteY14" fmla="*/ 148866 h 168519"/>
              <a:gd name="connsiteX15" fmla="*/ 0 w 133350"/>
              <a:gd name="connsiteY15" fmla="*/ 99939 h 168519"/>
              <a:gd name="connsiteX16" fmla="*/ 16550 w 133350"/>
              <a:gd name="connsiteY16" fmla="*/ 54558 h 168519"/>
              <a:gd name="connsiteX17" fmla="*/ 66675 w 133350"/>
              <a:gd name="connsiteY17" fmla="*/ 0 h 168519"/>
              <a:gd name="connsiteX18" fmla="*/ 116800 w 133350"/>
              <a:gd name="connsiteY18" fmla="*/ 54558 h 168519"/>
              <a:gd name="connsiteX19" fmla="*/ 133350 w 133350"/>
              <a:gd name="connsiteY19" fmla="*/ 99939 h 168519"/>
              <a:gd name="connsiteX20" fmla="*/ 114275 w 133350"/>
              <a:gd name="connsiteY20" fmla="*/ 148866 h 168519"/>
              <a:gd name="connsiteX21" fmla="*/ 66641 w 133350"/>
              <a:gd name="connsiteY21" fmla="*/ 168519 h 168519"/>
              <a:gd name="connsiteX22" fmla="*/ 66675 w 133350"/>
              <a:gd name="connsiteY22" fmla="*/ 158994 h 168519"/>
              <a:gd name="connsiteX23" fmla="*/ 107633 w 133350"/>
              <a:gd name="connsiteY23" fmla="*/ 142207 h 168519"/>
              <a:gd name="connsiteX24" fmla="*/ 123825 w 133350"/>
              <a:gd name="connsiteY24" fmla="*/ 99939 h 168519"/>
              <a:gd name="connsiteX25" fmla="*/ 109418 w 133350"/>
              <a:gd name="connsiteY25" fmla="*/ 60649 h 168519"/>
              <a:gd name="connsiteX26" fmla="*/ 66675 w 133350"/>
              <a:gd name="connsiteY26" fmla="*/ 12786 h 168519"/>
              <a:gd name="connsiteX27" fmla="*/ 23932 w 133350"/>
              <a:gd name="connsiteY27" fmla="*/ 60649 h 168519"/>
              <a:gd name="connsiteX28" fmla="*/ 9525 w 133350"/>
              <a:gd name="connsiteY28" fmla="*/ 99939 h 168519"/>
              <a:gd name="connsiteX29" fmla="*/ 25718 w 133350"/>
              <a:gd name="connsiteY29" fmla="*/ 142207 h 168519"/>
              <a:gd name="connsiteX30" fmla="*/ 66675 w 133350"/>
              <a:gd name="connsiteY30" fmla="*/ 158994 h 168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33350" h="168519">
                <a:moveTo>
                  <a:pt x="68745" y="146539"/>
                </a:moveTo>
                <a:cubicBezTo>
                  <a:pt x="70161" y="146380"/>
                  <a:pt x="71270" y="145891"/>
                  <a:pt x="72069" y="145073"/>
                </a:cubicBezTo>
                <a:cubicBezTo>
                  <a:pt x="72869" y="144255"/>
                  <a:pt x="73269" y="143268"/>
                  <a:pt x="73269" y="142113"/>
                </a:cubicBezTo>
                <a:cubicBezTo>
                  <a:pt x="73269" y="140765"/>
                  <a:pt x="72812" y="139721"/>
                  <a:pt x="71899" y="138983"/>
                </a:cubicBezTo>
                <a:cubicBezTo>
                  <a:pt x="70985" y="138244"/>
                  <a:pt x="69818" y="137954"/>
                  <a:pt x="68397" y="138113"/>
                </a:cubicBezTo>
                <a:cubicBezTo>
                  <a:pt x="61888" y="138589"/>
                  <a:pt x="54616" y="136559"/>
                  <a:pt x="46581" y="132022"/>
                </a:cubicBezTo>
                <a:cubicBezTo>
                  <a:pt x="38546" y="127486"/>
                  <a:pt x="33576" y="119899"/>
                  <a:pt x="31671" y="109263"/>
                </a:cubicBezTo>
                <a:cubicBezTo>
                  <a:pt x="31353" y="107761"/>
                  <a:pt x="30825" y="106637"/>
                  <a:pt x="30086" y="105893"/>
                </a:cubicBezTo>
                <a:cubicBezTo>
                  <a:pt x="29347" y="105148"/>
                  <a:pt x="28410" y="104775"/>
                  <a:pt x="27274" y="104775"/>
                </a:cubicBezTo>
                <a:cubicBezTo>
                  <a:pt x="26029" y="104775"/>
                  <a:pt x="24966" y="105242"/>
                  <a:pt x="24087" y="106176"/>
                </a:cubicBezTo>
                <a:cubicBezTo>
                  <a:pt x="23208" y="107111"/>
                  <a:pt x="22945" y="108506"/>
                  <a:pt x="23300" y="110362"/>
                </a:cubicBezTo>
                <a:cubicBezTo>
                  <a:pt x="25754" y="123587"/>
                  <a:pt x="31860" y="133051"/>
                  <a:pt x="41617" y="138754"/>
                </a:cubicBezTo>
                <a:cubicBezTo>
                  <a:pt x="51374" y="144457"/>
                  <a:pt x="60417" y="147051"/>
                  <a:pt x="68745" y="146539"/>
                </a:cubicBezTo>
                <a:close/>
                <a:moveTo>
                  <a:pt x="66641" y="168519"/>
                </a:moveTo>
                <a:cubicBezTo>
                  <a:pt x="47602" y="168519"/>
                  <a:pt x="31735" y="161968"/>
                  <a:pt x="19041" y="148866"/>
                </a:cubicBezTo>
                <a:cubicBezTo>
                  <a:pt x="6347" y="135763"/>
                  <a:pt x="0" y="119454"/>
                  <a:pt x="0" y="99939"/>
                </a:cubicBezTo>
                <a:cubicBezTo>
                  <a:pt x="0" y="86262"/>
                  <a:pt x="5517" y="71135"/>
                  <a:pt x="16550" y="54558"/>
                </a:cubicBezTo>
                <a:cubicBezTo>
                  <a:pt x="27583" y="37981"/>
                  <a:pt x="44291" y="19795"/>
                  <a:pt x="66675" y="0"/>
                </a:cubicBezTo>
                <a:cubicBezTo>
                  <a:pt x="89059" y="19795"/>
                  <a:pt x="105767" y="37981"/>
                  <a:pt x="116800" y="54558"/>
                </a:cubicBezTo>
                <a:cubicBezTo>
                  <a:pt x="127833" y="71135"/>
                  <a:pt x="133350" y="86262"/>
                  <a:pt x="133350" y="99939"/>
                </a:cubicBezTo>
                <a:cubicBezTo>
                  <a:pt x="133350" y="119454"/>
                  <a:pt x="126992" y="135763"/>
                  <a:pt x="114275" y="148866"/>
                </a:cubicBezTo>
                <a:cubicBezTo>
                  <a:pt x="101559" y="161968"/>
                  <a:pt x="85681" y="168519"/>
                  <a:pt x="66641" y="168519"/>
                </a:cubicBezTo>
                <a:close/>
                <a:moveTo>
                  <a:pt x="66675" y="158994"/>
                </a:moveTo>
                <a:cubicBezTo>
                  <a:pt x="83185" y="158994"/>
                  <a:pt x="96838" y="153398"/>
                  <a:pt x="107633" y="142207"/>
                </a:cubicBezTo>
                <a:cubicBezTo>
                  <a:pt x="118427" y="131015"/>
                  <a:pt x="123825" y="116926"/>
                  <a:pt x="123825" y="99939"/>
                </a:cubicBezTo>
                <a:cubicBezTo>
                  <a:pt x="123825" y="88351"/>
                  <a:pt x="119023" y="75254"/>
                  <a:pt x="109418" y="60649"/>
                </a:cubicBezTo>
                <a:cubicBezTo>
                  <a:pt x="99814" y="46044"/>
                  <a:pt x="85566" y="30089"/>
                  <a:pt x="66675" y="12786"/>
                </a:cubicBezTo>
                <a:cubicBezTo>
                  <a:pt x="47784" y="30089"/>
                  <a:pt x="33536" y="46044"/>
                  <a:pt x="23932" y="60649"/>
                </a:cubicBezTo>
                <a:cubicBezTo>
                  <a:pt x="14327" y="75254"/>
                  <a:pt x="9525" y="88351"/>
                  <a:pt x="9525" y="99939"/>
                </a:cubicBezTo>
                <a:cubicBezTo>
                  <a:pt x="9525" y="116926"/>
                  <a:pt x="14922" y="131015"/>
                  <a:pt x="25718" y="142207"/>
                </a:cubicBezTo>
                <a:cubicBezTo>
                  <a:pt x="36513" y="153398"/>
                  <a:pt x="50165" y="158994"/>
                  <a:pt x="66675" y="158994"/>
                </a:cubicBezTo>
                <a:close/>
              </a:path>
            </a:pathLst>
          </a:custGeom>
          <a:solidFill>
            <a:schemeClr val="bg1"/>
          </a:solidFill>
          <a:ln w="238" cap="flat">
            <a:noFill/>
            <a:prstDash val="solid"/>
            <a:miter/>
          </a:ln>
        </p:spPr>
        <p:txBody>
          <a:bodyPr rtlCol="0" anchor="ctr"/>
          <a:lstStyle/>
          <a:p>
            <a:endParaRPr lang="en-RO"/>
          </a:p>
        </p:txBody>
      </p:sp>
      <p:grpSp>
        <p:nvGrpSpPr>
          <p:cNvPr id="161" name="Graphic 159">
            <a:extLst>
              <a:ext uri="{FF2B5EF4-FFF2-40B4-BE49-F238E27FC236}">
                <a16:creationId xmlns:a16="http://schemas.microsoft.com/office/drawing/2014/main" id="{7C34E6EA-6545-0B41-9750-8277DDB08757}"/>
              </a:ext>
            </a:extLst>
          </p:cNvPr>
          <p:cNvGrpSpPr>
            <a:grpSpLocks noChangeAspect="1"/>
          </p:cNvGrpSpPr>
          <p:nvPr/>
        </p:nvGrpSpPr>
        <p:grpSpPr>
          <a:xfrm>
            <a:off x="4874041" y="5697750"/>
            <a:ext cx="449824" cy="504000"/>
            <a:chOff x="2832100" y="1479550"/>
            <a:chExt cx="3479800" cy="3898900"/>
          </a:xfrm>
          <a:solidFill>
            <a:schemeClr val="bg1"/>
          </a:solidFill>
        </p:grpSpPr>
        <p:sp>
          <p:nvSpPr>
            <p:cNvPr id="162" name="Freeform 161">
              <a:extLst>
                <a:ext uri="{FF2B5EF4-FFF2-40B4-BE49-F238E27FC236}">
                  <a16:creationId xmlns:a16="http://schemas.microsoft.com/office/drawing/2014/main" id="{B6565EA0-8973-2A4C-B226-569DCDC540DD}"/>
                </a:ext>
              </a:extLst>
            </p:cNvPr>
            <p:cNvSpPr/>
            <p:nvPr/>
          </p:nvSpPr>
          <p:spPr>
            <a:xfrm>
              <a:off x="2832574" y="1479584"/>
              <a:ext cx="2988402" cy="3896012"/>
            </a:xfrm>
            <a:custGeom>
              <a:avLst/>
              <a:gdLst>
                <a:gd name="connsiteX0" fmla="*/ 1361179 w 2988402"/>
                <a:gd name="connsiteY0" fmla="*/ 3896090 h 3896012"/>
                <a:gd name="connsiteX1" fmla="*/ 1201165 w 2988402"/>
                <a:gd name="connsiteY1" fmla="*/ 3852917 h 3896012"/>
                <a:gd name="connsiteX2" fmla="*/ 754591 w 2988402"/>
                <a:gd name="connsiteY2" fmla="*/ 3243737 h 3896012"/>
                <a:gd name="connsiteX3" fmla="*/ 754591 w 2988402"/>
                <a:gd name="connsiteY3" fmla="*/ 3048792 h 3896012"/>
                <a:gd name="connsiteX4" fmla="*/ 595718 w 2988402"/>
                <a:gd name="connsiteY4" fmla="*/ 3048792 h 3896012"/>
                <a:gd name="connsiteX5" fmla="*/ 373239 w 2988402"/>
                <a:gd name="connsiteY5" fmla="*/ 2919368 h 3896012"/>
                <a:gd name="connsiteX6" fmla="*/ 349090 w 2988402"/>
                <a:gd name="connsiteY6" fmla="*/ 2802116 h 3896012"/>
                <a:gd name="connsiteX7" fmla="*/ 348044 w 2988402"/>
                <a:gd name="connsiteY7" fmla="*/ 2618202 h 3896012"/>
                <a:gd name="connsiteX8" fmla="*/ 281490 w 2988402"/>
                <a:gd name="connsiteY8" fmla="*/ 2612591 h 3896012"/>
                <a:gd name="connsiteX9" fmla="*/ 159 w 2988402"/>
                <a:gd name="connsiteY9" fmla="*/ 2306385 h 3896012"/>
                <a:gd name="connsiteX10" fmla="*/ 159 w 2988402"/>
                <a:gd name="connsiteY10" fmla="*/ 2009688 h 3896012"/>
                <a:gd name="connsiteX11" fmla="*/ 159 w 2988402"/>
                <a:gd name="connsiteY11" fmla="*/ 533907 h 3896012"/>
                <a:gd name="connsiteX12" fmla="*/ 171962 w 2988402"/>
                <a:gd name="connsiteY12" fmla="*/ 245008 h 3896012"/>
                <a:gd name="connsiteX13" fmla="*/ 307351 w 2988402"/>
                <a:gd name="connsiteY13" fmla="*/ 214958 h 3896012"/>
                <a:gd name="connsiteX14" fmla="*/ 1353193 w 2988402"/>
                <a:gd name="connsiteY14" fmla="*/ 214102 h 3896012"/>
                <a:gd name="connsiteX15" fmla="*/ 1658959 w 2988402"/>
                <a:gd name="connsiteY15" fmla="*/ 518977 h 3896012"/>
                <a:gd name="connsiteX16" fmla="*/ 1658959 w 2988402"/>
                <a:gd name="connsiteY16" fmla="*/ 2306765 h 3896012"/>
                <a:gd name="connsiteX17" fmla="*/ 1355475 w 2988402"/>
                <a:gd name="connsiteY17" fmla="*/ 2614873 h 3896012"/>
                <a:gd name="connsiteX18" fmla="*/ 1312595 w 2988402"/>
                <a:gd name="connsiteY18" fmla="*/ 2616870 h 3896012"/>
                <a:gd name="connsiteX19" fmla="*/ 1312595 w 2988402"/>
                <a:gd name="connsiteY19" fmla="*/ 2796030 h 3896012"/>
                <a:gd name="connsiteX20" fmla="*/ 1267624 w 2988402"/>
                <a:gd name="connsiteY20" fmla="*/ 2953792 h 3896012"/>
                <a:gd name="connsiteX21" fmla="*/ 1066347 w 2988402"/>
                <a:gd name="connsiteY21" fmla="*/ 3048887 h 3896012"/>
                <a:gd name="connsiteX22" fmla="*/ 911182 w 2988402"/>
                <a:gd name="connsiteY22" fmla="*/ 3048887 h 3896012"/>
                <a:gd name="connsiteX23" fmla="*/ 1328378 w 2988402"/>
                <a:gd name="connsiteY23" fmla="*/ 3731480 h 3896012"/>
                <a:gd name="connsiteX24" fmla="*/ 1962063 w 2988402"/>
                <a:gd name="connsiteY24" fmla="*/ 3239553 h 3896012"/>
                <a:gd name="connsiteX25" fmla="*/ 1963204 w 2988402"/>
                <a:gd name="connsiteY25" fmla="*/ 3003717 h 3896012"/>
                <a:gd name="connsiteX26" fmla="*/ 1963204 w 2988402"/>
                <a:gd name="connsiteY26" fmla="*/ 535143 h 3896012"/>
                <a:gd name="connsiteX27" fmla="*/ 2244725 w 2988402"/>
                <a:gd name="connsiteY27" fmla="*/ 57956 h 3896012"/>
                <a:gd name="connsiteX28" fmla="*/ 2987843 w 2988402"/>
                <a:gd name="connsiteY28" fmla="*/ 518026 h 3896012"/>
                <a:gd name="connsiteX29" fmla="*/ 2987843 w 2988402"/>
                <a:gd name="connsiteY29" fmla="*/ 852666 h 3896012"/>
                <a:gd name="connsiteX30" fmla="*/ 2987843 w 2988402"/>
                <a:gd name="connsiteY30" fmla="*/ 1655268 h 3896012"/>
                <a:gd name="connsiteX31" fmla="*/ 2981473 w 2988402"/>
                <a:gd name="connsiteY31" fmla="*/ 1711470 h 3896012"/>
                <a:gd name="connsiteX32" fmla="*/ 2905982 w 2988402"/>
                <a:gd name="connsiteY32" fmla="*/ 1763011 h 3896012"/>
                <a:gd name="connsiteX33" fmla="*/ 2837432 w 2988402"/>
                <a:gd name="connsiteY33" fmla="*/ 1701960 h 3896012"/>
                <a:gd name="connsiteX34" fmla="*/ 2835055 w 2988402"/>
                <a:gd name="connsiteY34" fmla="*/ 1652701 h 3896012"/>
                <a:gd name="connsiteX35" fmla="*/ 2835055 w 2988402"/>
                <a:gd name="connsiteY35" fmla="*/ 541990 h 3896012"/>
                <a:gd name="connsiteX36" fmla="*/ 2745398 w 2988402"/>
                <a:gd name="connsiteY36" fmla="*/ 278671 h 3896012"/>
                <a:gd name="connsiteX37" fmla="*/ 2358817 w 2988402"/>
                <a:gd name="connsiteY37" fmla="*/ 175588 h 3896012"/>
                <a:gd name="connsiteX38" fmla="*/ 2121126 w 2988402"/>
                <a:gd name="connsiteY38" fmla="*/ 477135 h 3896012"/>
                <a:gd name="connsiteX39" fmla="*/ 2116372 w 2988402"/>
                <a:gd name="connsiteY39" fmla="*/ 583356 h 3896012"/>
                <a:gd name="connsiteX40" fmla="*/ 2116372 w 2988402"/>
                <a:gd name="connsiteY40" fmla="*/ 3188963 h 3896012"/>
                <a:gd name="connsiteX41" fmla="*/ 1883625 w 2988402"/>
                <a:gd name="connsiteY41" fmla="*/ 3725394 h 3896012"/>
                <a:gd name="connsiteX42" fmla="*/ 1537831 w 2988402"/>
                <a:gd name="connsiteY42" fmla="*/ 3888007 h 3896012"/>
                <a:gd name="connsiteX43" fmla="*/ 1505410 w 2988402"/>
                <a:gd name="connsiteY43" fmla="*/ 3896185 h 3896012"/>
                <a:gd name="connsiteX44" fmla="*/ 1505695 w 2988402"/>
                <a:gd name="connsiteY44" fmla="*/ 680068 h 3896012"/>
                <a:gd name="connsiteX45" fmla="*/ 1505695 w 2988402"/>
                <a:gd name="connsiteY45" fmla="*/ 508136 h 3896012"/>
                <a:gd name="connsiteX46" fmla="*/ 1364887 w 2988402"/>
                <a:gd name="connsiteY46" fmla="*/ 366444 h 3896012"/>
                <a:gd name="connsiteX47" fmla="*/ 1285118 w 2988402"/>
                <a:gd name="connsiteY47" fmla="*/ 365969 h 3896012"/>
                <a:gd name="connsiteX48" fmla="*/ 311915 w 2988402"/>
                <a:gd name="connsiteY48" fmla="*/ 365969 h 3896012"/>
                <a:gd name="connsiteX49" fmla="*/ 157130 w 2988402"/>
                <a:gd name="connsiteY49" fmla="*/ 487405 h 3896012"/>
                <a:gd name="connsiteX50" fmla="*/ 155609 w 2988402"/>
                <a:gd name="connsiteY50" fmla="*/ 679973 h 3896012"/>
                <a:gd name="connsiteX51" fmla="*/ 197633 w 2988402"/>
                <a:gd name="connsiteY51" fmla="*/ 679973 h 3896012"/>
                <a:gd name="connsiteX52" fmla="*/ 497980 w 2988402"/>
                <a:gd name="connsiteY52" fmla="*/ 679973 h 3896012"/>
                <a:gd name="connsiteX53" fmla="*/ 553980 w 2988402"/>
                <a:gd name="connsiteY53" fmla="*/ 687676 h 3896012"/>
                <a:gd name="connsiteX54" fmla="*/ 599236 w 2988402"/>
                <a:gd name="connsiteY54" fmla="*/ 767555 h 3896012"/>
                <a:gd name="connsiteX55" fmla="*/ 518231 w 2988402"/>
                <a:gd name="connsiteY55" fmla="*/ 832600 h 3896012"/>
                <a:gd name="connsiteX56" fmla="*/ 198964 w 2988402"/>
                <a:gd name="connsiteY56" fmla="*/ 833171 h 3896012"/>
                <a:gd name="connsiteX57" fmla="*/ 152471 w 2988402"/>
                <a:gd name="connsiteY57" fmla="*/ 833171 h 3896012"/>
                <a:gd name="connsiteX58" fmla="*/ 152471 w 2988402"/>
                <a:gd name="connsiteY58" fmla="*/ 876725 h 3896012"/>
                <a:gd name="connsiteX59" fmla="*/ 152471 w 2988402"/>
                <a:gd name="connsiteY59" fmla="*/ 2287461 h 3896012"/>
                <a:gd name="connsiteX60" fmla="*/ 324560 w 2988402"/>
                <a:gd name="connsiteY60" fmla="*/ 2460344 h 3896012"/>
                <a:gd name="connsiteX61" fmla="*/ 1335794 w 2988402"/>
                <a:gd name="connsiteY61" fmla="*/ 2460344 h 3896012"/>
                <a:gd name="connsiteX62" fmla="*/ 1506171 w 2988402"/>
                <a:gd name="connsiteY62" fmla="*/ 2290884 h 3896012"/>
                <a:gd name="connsiteX63" fmla="*/ 1506171 w 2988402"/>
                <a:gd name="connsiteY63" fmla="*/ 876344 h 3896012"/>
                <a:gd name="connsiteX64" fmla="*/ 1504269 w 2988402"/>
                <a:gd name="connsiteY64" fmla="*/ 833551 h 3896012"/>
                <a:gd name="connsiteX65" fmla="*/ 1196887 w 2988402"/>
                <a:gd name="connsiteY65" fmla="*/ 833551 h 3896012"/>
                <a:gd name="connsiteX66" fmla="*/ 1120826 w 2988402"/>
                <a:gd name="connsiteY66" fmla="*/ 830318 h 3896012"/>
                <a:gd name="connsiteX67" fmla="*/ 1058836 w 2988402"/>
                <a:gd name="connsiteY67" fmla="*/ 759092 h 3896012"/>
                <a:gd name="connsiteX68" fmla="*/ 1113885 w 2988402"/>
                <a:gd name="connsiteY68" fmla="*/ 685869 h 3896012"/>
                <a:gd name="connsiteX69" fmla="*/ 1166462 w 2988402"/>
                <a:gd name="connsiteY69" fmla="*/ 680258 h 3896012"/>
                <a:gd name="connsiteX70" fmla="*/ 1505695 w 2988402"/>
                <a:gd name="connsiteY70" fmla="*/ 680068 h 3896012"/>
                <a:gd name="connsiteX71" fmla="*/ 1156479 w 2988402"/>
                <a:gd name="connsiteY71" fmla="*/ 2617441 h 3896012"/>
                <a:gd name="connsiteX72" fmla="*/ 501022 w 2988402"/>
                <a:gd name="connsiteY72" fmla="*/ 2617441 h 3896012"/>
                <a:gd name="connsiteX73" fmla="*/ 501022 w 2988402"/>
                <a:gd name="connsiteY73" fmla="*/ 2801830 h 3896012"/>
                <a:gd name="connsiteX74" fmla="*/ 593817 w 2988402"/>
                <a:gd name="connsiteY74" fmla="*/ 2894263 h 3896012"/>
                <a:gd name="connsiteX75" fmla="*/ 810496 w 2988402"/>
                <a:gd name="connsiteY75" fmla="*/ 2894263 h 3896012"/>
                <a:gd name="connsiteX76" fmla="*/ 1072717 w 2988402"/>
                <a:gd name="connsiteY76" fmla="*/ 2894263 h 3896012"/>
                <a:gd name="connsiteX77" fmla="*/ 1155529 w 2988402"/>
                <a:gd name="connsiteY77" fmla="*/ 2828552 h 3896012"/>
                <a:gd name="connsiteX78" fmla="*/ 1156479 w 2988402"/>
                <a:gd name="connsiteY78" fmla="*/ 2617441 h 3896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988402" h="3896012">
                  <a:moveTo>
                    <a:pt x="1361179" y="3896090"/>
                  </a:moveTo>
                  <a:cubicBezTo>
                    <a:pt x="1307746" y="3881921"/>
                    <a:pt x="1252887" y="3871746"/>
                    <a:pt x="1201165" y="3852917"/>
                  </a:cubicBezTo>
                  <a:cubicBezTo>
                    <a:pt x="942544" y="3759258"/>
                    <a:pt x="766125" y="3518601"/>
                    <a:pt x="754591" y="3243737"/>
                  </a:cubicBezTo>
                  <a:cubicBezTo>
                    <a:pt x="751644" y="3180689"/>
                    <a:pt x="754591" y="3117451"/>
                    <a:pt x="754591" y="3048792"/>
                  </a:cubicBezTo>
                  <a:lnTo>
                    <a:pt x="595718" y="3048792"/>
                  </a:lnTo>
                  <a:cubicBezTo>
                    <a:pt x="496268" y="3048792"/>
                    <a:pt x="416499" y="3011705"/>
                    <a:pt x="373239" y="2919368"/>
                  </a:cubicBezTo>
                  <a:cubicBezTo>
                    <a:pt x="356791" y="2884088"/>
                    <a:pt x="351657" y="2841675"/>
                    <a:pt x="349090" y="2802116"/>
                  </a:cubicBezTo>
                  <a:cubicBezTo>
                    <a:pt x="345192" y="2741730"/>
                    <a:pt x="348044" y="2680869"/>
                    <a:pt x="348044" y="2618202"/>
                  </a:cubicBezTo>
                  <a:cubicBezTo>
                    <a:pt x="323324" y="2616015"/>
                    <a:pt x="302217" y="2613447"/>
                    <a:pt x="281490" y="2612591"/>
                  </a:cubicBezTo>
                  <a:cubicBezTo>
                    <a:pt x="130604" y="2606030"/>
                    <a:pt x="-126" y="2478602"/>
                    <a:pt x="159" y="2306385"/>
                  </a:cubicBezTo>
                  <a:cubicBezTo>
                    <a:pt x="159" y="2207486"/>
                    <a:pt x="159" y="2108587"/>
                    <a:pt x="159" y="2009688"/>
                  </a:cubicBezTo>
                  <a:cubicBezTo>
                    <a:pt x="159" y="1517793"/>
                    <a:pt x="159" y="1025865"/>
                    <a:pt x="159" y="533907"/>
                  </a:cubicBezTo>
                  <a:cubicBezTo>
                    <a:pt x="159" y="403246"/>
                    <a:pt x="52071" y="301684"/>
                    <a:pt x="171962" y="245008"/>
                  </a:cubicBezTo>
                  <a:cubicBezTo>
                    <a:pt x="214458" y="225524"/>
                    <a:pt x="260604" y="215281"/>
                    <a:pt x="307351" y="214958"/>
                  </a:cubicBezTo>
                  <a:cubicBezTo>
                    <a:pt x="655965" y="212612"/>
                    <a:pt x="1004579" y="212327"/>
                    <a:pt x="1353193" y="214102"/>
                  </a:cubicBezTo>
                  <a:cubicBezTo>
                    <a:pt x="1530891" y="214958"/>
                    <a:pt x="1658483" y="341244"/>
                    <a:pt x="1658959" y="518977"/>
                  </a:cubicBezTo>
                  <a:cubicBezTo>
                    <a:pt x="1660480" y="1114906"/>
                    <a:pt x="1660480" y="1710836"/>
                    <a:pt x="1658959" y="2306765"/>
                  </a:cubicBezTo>
                  <a:cubicBezTo>
                    <a:pt x="1658959" y="2485164"/>
                    <a:pt x="1539162" y="2603367"/>
                    <a:pt x="1355475" y="2614873"/>
                  </a:cubicBezTo>
                  <a:cubicBezTo>
                    <a:pt x="1343020" y="2615634"/>
                    <a:pt x="1330564" y="2616015"/>
                    <a:pt x="1312595" y="2616870"/>
                  </a:cubicBezTo>
                  <a:cubicBezTo>
                    <a:pt x="1312595" y="2677636"/>
                    <a:pt x="1312595" y="2736880"/>
                    <a:pt x="1312595" y="2796030"/>
                  </a:cubicBezTo>
                  <a:cubicBezTo>
                    <a:pt x="1312595" y="2853087"/>
                    <a:pt x="1302517" y="2906911"/>
                    <a:pt x="1267624" y="2953792"/>
                  </a:cubicBezTo>
                  <a:cubicBezTo>
                    <a:pt x="1217423" y="3021120"/>
                    <a:pt x="1148493" y="3048887"/>
                    <a:pt x="1066347" y="3048887"/>
                  </a:cubicBezTo>
                  <a:lnTo>
                    <a:pt x="911182" y="3048887"/>
                  </a:lnTo>
                  <a:cubicBezTo>
                    <a:pt x="866401" y="3389423"/>
                    <a:pt x="1010822" y="3657496"/>
                    <a:pt x="1328378" y="3731480"/>
                  </a:cubicBezTo>
                  <a:cubicBezTo>
                    <a:pt x="1638803" y="3803087"/>
                    <a:pt x="1952555" y="3557551"/>
                    <a:pt x="1962063" y="3239553"/>
                  </a:cubicBezTo>
                  <a:cubicBezTo>
                    <a:pt x="1964344" y="3161005"/>
                    <a:pt x="1963204" y="3082361"/>
                    <a:pt x="1963204" y="3003717"/>
                  </a:cubicBezTo>
                  <a:cubicBezTo>
                    <a:pt x="1963204" y="2180828"/>
                    <a:pt x="1963204" y="1357969"/>
                    <a:pt x="1963204" y="535143"/>
                  </a:cubicBezTo>
                  <a:cubicBezTo>
                    <a:pt x="1963204" y="321274"/>
                    <a:pt x="2053811" y="156379"/>
                    <a:pt x="2244725" y="57956"/>
                  </a:cubicBezTo>
                  <a:cubicBezTo>
                    <a:pt x="2585955" y="-118065"/>
                    <a:pt x="2982043" y="128802"/>
                    <a:pt x="2987843" y="518026"/>
                  </a:cubicBezTo>
                  <a:cubicBezTo>
                    <a:pt x="2989459" y="629572"/>
                    <a:pt x="2987843" y="741119"/>
                    <a:pt x="2987843" y="852666"/>
                  </a:cubicBezTo>
                  <a:cubicBezTo>
                    <a:pt x="2987843" y="1120263"/>
                    <a:pt x="2987843" y="1387798"/>
                    <a:pt x="2987843" y="1655268"/>
                  </a:cubicBezTo>
                  <a:cubicBezTo>
                    <a:pt x="2988273" y="1674204"/>
                    <a:pt x="2986130" y="1693111"/>
                    <a:pt x="2981473" y="1711470"/>
                  </a:cubicBezTo>
                  <a:cubicBezTo>
                    <a:pt x="2971410" y="1744159"/>
                    <a:pt x="2940085" y="1765546"/>
                    <a:pt x="2905982" y="1763011"/>
                  </a:cubicBezTo>
                  <a:cubicBezTo>
                    <a:pt x="2871871" y="1760715"/>
                    <a:pt x="2843654" y="1735585"/>
                    <a:pt x="2837432" y="1701960"/>
                  </a:cubicBezTo>
                  <a:cubicBezTo>
                    <a:pt x="2835304" y="1685632"/>
                    <a:pt x="2834509" y="1669158"/>
                    <a:pt x="2835055" y="1652701"/>
                  </a:cubicBezTo>
                  <a:cubicBezTo>
                    <a:pt x="2835055" y="1282527"/>
                    <a:pt x="2835055" y="912290"/>
                    <a:pt x="2835055" y="541990"/>
                  </a:cubicBezTo>
                  <a:cubicBezTo>
                    <a:pt x="2835055" y="443947"/>
                    <a:pt x="2811001" y="354938"/>
                    <a:pt x="2745398" y="278671"/>
                  </a:cubicBezTo>
                  <a:cubicBezTo>
                    <a:pt x="2651272" y="169407"/>
                    <a:pt x="2504854" y="129372"/>
                    <a:pt x="2358817" y="175588"/>
                  </a:cubicBezTo>
                  <a:cubicBezTo>
                    <a:pt x="2231034" y="216004"/>
                    <a:pt x="2132630" y="340388"/>
                    <a:pt x="2121126" y="477135"/>
                  </a:cubicBezTo>
                  <a:cubicBezTo>
                    <a:pt x="2118178" y="512415"/>
                    <a:pt x="2116372" y="547981"/>
                    <a:pt x="2116372" y="583356"/>
                  </a:cubicBezTo>
                  <a:cubicBezTo>
                    <a:pt x="2116372" y="1451892"/>
                    <a:pt x="2116372" y="2320427"/>
                    <a:pt x="2116372" y="3188963"/>
                  </a:cubicBezTo>
                  <a:cubicBezTo>
                    <a:pt x="2116372" y="3402736"/>
                    <a:pt x="2042973" y="3582561"/>
                    <a:pt x="1883625" y="3725394"/>
                  </a:cubicBezTo>
                  <a:cubicBezTo>
                    <a:pt x="1786730" y="3812240"/>
                    <a:pt x="1666509" y="3868774"/>
                    <a:pt x="1537831" y="3888007"/>
                  </a:cubicBezTo>
                  <a:cubicBezTo>
                    <a:pt x="1526802" y="3889814"/>
                    <a:pt x="1516154" y="3893427"/>
                    <a:pt x="1505410" y="3896185"/>
                  </a:cubicBezTo>
                  <a:close/>
                  <a:moveTo>
                    <a:pt x="1505695" y="680068"/>
                  </a:moveTo>
                  <a:cubicBezTo>
                    <a:pt x="1505695" y="619207"/>
                    <a:pt x="1507122" y="563671"/>
                    <a:pt x="1505695" y="508136"/>
                  </a:cubicBezTo>
                  <a:cubicBezTo>
                    <a:pt x="1503955" y="430945"/>
                    <a:pt x="1442051" y="368652"/>
                    <a:pt x="1364887" y="366444"/>
                  </a:cubicBezTo>
                  <a:cubicBezTo>
                    <a:pt x="1338361" y="365113"/>
                    <a:pt x="1311739" y="365969"/>
                    <a:pt x="1285118" y="365969"/>
                  </a:cubicBezTo>
                  <a:cubicBezTo>
                    <a:pt x="960717" y="365969"/>
                    <a:pt x="636316" y="365969"/>
                    <a:pt x="311915" y="365969"/>
                  </a:cubicBezTo>
                  <a:cubicBezTo>
                    <a:pt x="228438" y="365969"/>
                    <a:pt x="165972" y="411044"/>
                    <a:pt x="157130" y="487405"/>
                  </a:cubicBezTo>
                  <a:cubicBezTo>
                    <a:pt x="149904" y="549502"/>
                    <a:pt x="155609" y="613026"/>
                    <a:pt x="155609" y="679973"/>
                  </a:cubicBezTo>
                  <a:lnTo>
                    <a:pt x="197633" y="679973"/>
                  </a:lnTo>
                  <a:cubicBezTo>
                    <a:pt x="297748" y="679973"/>
                    <a:pt x="397864" y="679973"/>
                    <a:pt x="497980" y="679973"/>
                  </a:cubicBezTo>
                  <a:cubicBezTo>
                    <a:pt x="516931" y="679649"/>
                    <a:pt x="535819" y="682247"/>
                    <a:pt x="553980" y="687676"/>
                  </a:cubicBezTo>
                  <a:cubicBezTo>
                    <a:pt x="584594" y="697851"/>
                    <a:pt x="604275" y="735223"/>
                    <a:pt x="599236" y="767555"/>
                  </a:cubicBezTo>
                  <a:cubicBezTo>
                    <a:pt x="592866" y="807020"/>
                    <a:pt x="564818" y="831935"/>
                    <a:pt x="518231" y="832600"/>
                  </a:cubicBezTo>
                  <a:cubicBezTo>
                    <a:pt x="411840" y="834027"/>
                    <a:pt x="305355" y="833171"/>
                    <a:pt x="198964" y="833171"/>
                  </a:cubicBezTo>
                  <a:cubicBezTo>
                    <a:pt x="184227" y="833171"/>
                    <a:pt x="169490" y="833171"/>
                    <a:pt x="152471" y="833171"/>
                  </a:cubicBezTo>
                  <a:lnTo>
                    <a:pt x="152471" y="876725"/>
                  </a:lnTo>
                  <a:cubicBezTo>
                    <a:pt x="152471" y="1347002"/>
                    <a:pt x="152471" y="1817247"/>
                    <a:pt x="152471" y="2287461"/>
                  </a:cubicBezTo>
                  <a:cubicBezTo>
                    <a:pt x="152471" y="2403762"/>
                    <a:pt x="208567" y="2460344"/>
                    <a:pt x="324560" y="2460344"/>
                  </a:cubicBezTo>
                  <a:cubicBezTo>
                    <a:pt x="661574" y="2460344"/>
                    <a:pt x="998652" y="2460344"/>
                    <a:pt x="1335794" y="2460344"/>
                  </a:cubicBezTo>
                  <a:cubicBezTo>
                    <a:pt x="1450361" y="2460629"/>
                    <a:pt x="1506171" y="2404903"/>
                    <a:pt x="1506171" y="2290884"/>
                  </a:cubicBezTo>
                  <a:cubicBezTo>
                    <a:pt x="1506171" y="1819403"/>
                    <a:pt x="1506171" y="1347889"/>
                    <a:pt x="1506171" y="876344"/>
                  </a:cubicBezTo>
                  <a:cubicBezTo>
                    <a:pt x="1506171" y="863031"/>
                    <a:pt x="1504935" y="849718"/>
                    <a:pt x="1504269" y="833551"/>
                  </a:cubicBezTo>
                  <a:cubicBezTo>
                    <a:pt x="1399685" y="833551"/>
                    <a:pt x="1298048" y="833551"/>
                    <a:pt x="1196887" y="833551"/>
                  </a:cubicBezTo>
                  <a:cubicBezTo>
                    <a:pt x="1171490" y="834157"/>
                    <a:pt x="1146080" y="833077"/>
                    <a:pt x="1120826" y="830318"/>
                  </a:cubicBezTo>
                  <a:cubicBezTo>
                    <a:pt x="1085671" y="824674"/>
                    <a:pt x="1059580" y="794696"/>
                    <a:pt x="1058836" y="759092"/>
                  </a:cubicBezTo>
                  <a:cubicBezTo>
                    <a:pt x="1058293" y="724968"/>
                    <a:pt x="1080958" y="694821"/>
                    <a:pt x="1113885" y="685869"/>
                  </a:cubicBezTo>
                  <a:cubicBezTo>
                    <a:pt x="1131123" y="681901"/>
                    <a:pt x="1148775" y="680018"/>
                    <a:pt x="1166462" y="680258"/>
                  </a:cubicBezTo>
                  <a:cubicBezTo>
                    <a:pt x="1277987" y="679783"/>
                    <a:pt x="1389417" y="680068"/>
                    <a:pt x="1505695" y="680068"/>
                  </a:cubicBezTo>
                  <a:close/>
                  <a:moveTo>
                    <a:pt x="1156479" y="2617441"/>
                  </a:moveTo>
                  <a:lnTo>
                    <a:pt x="501022" y="2617441"/>
                  </a:lnTo>
                  <a:cubicBezTo>
                    <a:pt x="501022" y="2680679"/>
                    <a:pt x="501022" y="2741065"/>
                    <a:pt x="501022" y="2801830"/>
                  </a:cubicBezTo>
                  <a:cubicBezTo>
                    <a:pt x="501022" y="2866685"/>
                    <a:pt x="528214" y="2893597"/>
                    <a:pt x="593817" y="2894263"/>
                  </a:cubicBezTo>
                  <a:cubicBezTo>
                    <a:pt x="666075" y="2895024"/>
                    <a:pt x="738238" y="2894263"/>
                    <a:pt x="810496" y="2894263"/>
                  </a:cubicBezTo>
                  <a:cubicBezTo>
                    <a:pt x="897871" y="2894263"/>
                    <a:pt x="985342" y="2894929"/>
                    <a:pt x="1072717" y="2894263"/>
                  </a:cubicBezTo>
                  <a:cubicBezTo>
                    <a:pt x="1121967" y="2893692"/>
                    <a:pt x="1153532" y="2870679"/>
                    <a:pt x="1155529" y="2828552"/>
                  </a:cubicBezTo>
                  <a:cubicBezTo>
                    <a:pt x="1158761" y="2758752"/>
                    <a:pt x="1156479" y="2689618"/>
                    <a:pt x="1156479" y="2617441"/>
                  </a:cubicBezTo>
                  <a:close/>
                </a:path>
              </a:pathLst>
            </a:custGeom>
            <a:grpFill/>
            <a:ln w="9499" cap="flat">
              <a:noFill/>
              <a:prstDash val="solid"/>
              <a:miter/>
            </a:ln>
          </p:spPr>
          <p:txBody>
            <a:bodyPr rtlCol="0" anchor="ctr"/>
            <a:lstStyle/>
            <a:p>
              <a:endParaRPr lang="en-RO"/>
            </a:p>
          </p:txBody>
        </p:sp>
        <p:sp>
          <p:nvSpPr>
            <p:cNvPr id="163" name="Freeform 162">
              <a:extLst>
                <a:ext uri="{FF2B5EF4-FFF2-40B4-BE49-F238E27FC236}">
                  <a16:creationId xmlns:a16="http://schemas.microsoft.com/office/drawing/2014/main" id="{6F185405-11C3-CF40-B204-D76B2CECA9B2}"/>
                </a:ext>
              </a:extLst>
            </p:cNvPr>
            <p:cNvSpPr/>
            <p:nvPr/>
          </p:nvSpPr>
          <p:spPr>
            <a:xfrm>
              <a:off x="5170886" y="3677176"/>
              <a:ext cx="1145185" cy="1520933"/>
            </a:xfrm>
            <a:custGeom>
              <a:avLst/>
              <a:gdLst>
                <a:gd name="connsiteX0" fmla="*/ 158 w 1145185"/>
                <a:gd name="connsiteY0" fmla="*/ 946010 h 1520933"/>
                <a:gd name="connsiteX1" fmla="*/ 95235 w 1145185"/>
                <a:gd name="connsiteY1" fmla="*/ 597486 h 1520933"/>
                <a:gd name="connsiteX2" fmla="*/ 510624 w 1145185"/>
                <a:gd name="connsiteY2" fmla="*/ 32621 h 1520933"/>
                <a:gd name="connsiteX3" fmla="*/ 629945 w 1145185"/>
                <a:gd name="connsiteY3" fmla="*/ 28722 h 1520933"/>
                <a:gd name="connsiteX4" fmla="*/ 1073287 w 1145185"/>
                <a:gd name="connsiteY4" fmla="*/ 646841 h 1520933"/>
                <a:gd name="connsiteX5" fmla="*/ 1106754 w 1145185"/>
                <a:gd name="connsiteY5" fmla="*/ 1155219 h 1520933"/>
                <a:gd name="connsiteX6" fmla="*/ 479249 w 1145185"/>
                <a:gd name="connsiteY6" fmla="*/ 1514203 h 1520933"/>
                <a:gd name="connsiteX7" fmla="*/ 2535 w 1145185"/>
                <a:gd name="connsiteY7" fmla="*/ 987376 h 1520933"/>
                <a:gd name="connsiteX8" fmla="*/ 158 w 1145185"/>
                <a:gd name="connsiteY8" fmla="*/ 946010 h 1520933"/>
                <a:gd name="connsiteX9" fmla="*/ 567480 w 1145185"/>
                <a:gd name="connsiteY9" fmla="*/ 187341 h 1520933"/>
                <a:gd name="connsiteX10" fmla="*/ 282726 w 1145185"/>
                <a:gd name="connsiteY10" fmla="*/ 580179 h 1520933"/>
                <a:gd name="connsiteX11" fmla="*/ 168634 w 1145185"/>
                <a:gd name="connsiteY11" fmla="*/ 839028 h 1520933"/>
                <a:gd name="connsiteX12" fmla="*/ 313055 w 1145185"/>
                <a:gd name="connsiteY12" fmla="*/ 1277321 h 1520933"/>
                <a:gd name="connsiteX13" fmla="*/ 762577 w 1145185"/>
                <a:gd name="connsiteY13" fmla="*/ 1322491 h 1520933"/>
                <a:gd name="connsiteX14" fmla="*/ 965851 w 1145185"/>
                <a:gd name="connsiteY14" fmla="*/ 794428 h 1520933"/>
                <a:gd name="connsiteX15" fmla="*/ 567480 w 1145185"/>
                <a:gd name="connsiteY15" fmla="*/ 187341 h 152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5185" h="1520933">
                  <a:moveTo>
                    <a:pt x="158" y="946010"/>
                  </a:moveTo>
                  <a:cubicBezTo>
                    <a:pt x="1775" y="821530"/>
                    <a:pt x="38855" y="706560"/>
                    <a:pt x="95235" y="597486"/>
                  </a:cubicBezTo>
                  <a:cubicBezTo>
                    <a:pt x="204383" y="388277"/>
                    <a:pt x="356505" y="209308"/>
                    <a:pt x="510624" y="32621"/>
                  </a:cubicBezTo>
                  <a:cubicBezTo>
                    <a:pt x="546753" y="-8745"/>
                    <a:pt x="594862" y="-11123"/>
                    <a:pt x="629945" y="28722"/>
                  </a:cubicBezTo>
                  <a:cubicBezTo>
                    <a:pt x="798421" y="219959"/>
                    <a:pt x="965090" y="413097"/>
                    <a:pt x="1073287" y="646841"/>
                  </a:cubicBezTo>
                  <a:cubicBezTo>
                    <a:pt x="1149348" y="810975"/>
                    <a:pt x="1172642" y="980339"/>
                    <a:pt x="1106754" y="1155219"/>
                  </a:cubicBezTo>
                  <a:cubicBezTo>
                    <a:pt x="1012438" y="1405605"/>
                    <a:pt x="750692" y="1555855"/>
                    <a:pt x="479249" y="1514203"/>
                  </a:cubicBezTo>
                  <a:cubicBezTo>
                    <a:pt x="220926" y="1474644"/>
                    <a:pt x="16797" y="1249078"/>
                    <a:pt x="2535" y="987376"/>
                  </a:cubicBezTo>
                  <a:cubicBezTo>
                    <a:pt x="1870" y="973778"/>
                    <a:pt x="919" y="959894"/>
                    <a:pt x="158" y="946010"/>
                  </a:cubicBezTo>
                  <a:close/>
                  <a:moveTo>
                    <a:pt x="567480" y="187341"/>
                  </a:moveTo>
                  <a:cubicBezTo>
                    <a:pt x="468791" y="321996"/>
                    <a:pt x="368580" y="447046"/>
                    <a:pt x="282726" y="580179"/>
                  </a:cubicBezTo>
                  <a:cubicBezTo>
                    <a:pt x="231566" y="660055"/>
                    <a:pt x="193080" y="747372"/>
                    <a:pt x="168634" y="839028"/>
                  </a:cubicBezTo>
                  <a:cubicBezTo>
                    <a:pt x="123283" y="1011816"/>
                    <a:pt x="170726" y="1165109"/>
                    <a:pt x="313055" y="1277321"/>
                  </a:cubicBezTo>
                  <a:cubicBezTo>
                    <a:pt x="450821" y="1385920"/>
                    <a:pt x="605035" y="1399899"/>
                    <a:pt x="762577" y="1322491"/>
                  </a:cubicBezTo>
                  <a:cubicBezTo>
                    <a:pt x="954156" y="1228442"/>
                    <a:pt x="1037728" y="1012291"/>
                    <a:pt x="965851" y="794428"/>
                  </a:cubicBezTo>
                  <a:cubicBezTo>
                    <a:pt x="889409" y="561730"/>
                    <a:pt x="728540" y="382666"/>
                    <a:pt x="567480" y="187341"/>
                  </a:cubicBezTo>
                  <a:close/>
                </a:path>
              </a:pathLst>
            </a:custGeom>
            <a:grpFill/>
            <a:ln w="9499" cap="flat">
              <a:noFill/>
              <a:prstDash val="solid"/>
              <a:miter/>
            </a:ln>
          </p:spPr>
          <p:txBody>
            <a:bodyPr rtlCol="0" anchor="ctr"/>
            <a:lstStyle/>
            <a:p>
              <a:endParaRPr lang="en-RO"/>
            </a:p>
          </p:txBody>
        </p:sp>
        <p:sp>
          <p:nvSpPr>
            <p:cNvPr id="164" name="Freeform 163">
              <a:extLst>
                <a:ext uri="{FF2B5EF4-FFF2-40B4-BE49-F238E27FC236}">
                  <a16:creationId xmlns:a16="http://schemas.microsoft.com/office/drawing/2014/main" id="{6F06464A-BCC1-0B48-A392-9EBCB8233AB1}"/>
                </a:ext>
              </a:extLst>
            </p:cNvPr>
            <p:cNvSpPr/>
            <p:nvPr/>
          </p:nvSpPr>
          <p:spPr>
            <a:xfrm>
              <a:off x="5668327" y="3397159"/>
              <a:ext cx="151266" cy="150994"/>
            </a:xfrm>
            <a:custGeom>
              <a:avLst/>
              <a:gdLst>
                <a:gd name="connsiteX0" fmla="*/ 74223 w 151266"/>
                <a:gd name="connsiteY0" fmla="*/ 151166 h 150994"/>
                <a:gd name="connsiteX1" fmla="*/ 158 w 151266"/>
                <a:gd name="connsiteY1" fmla="*/ 75090 h 150994"/>
                <a:gd name="connsiteX2" fmla="*/ 74905 w 151266"/>
                <a:gd name="connsiteY2" fmla="*/ 172 h 150994"/>
                <a:gd name="connsiteX3" fmla="*/ 78406 w 151266"/>
                <a:gd name="connsiteY3" fmla="*/ 250 h 150994"/>
                <a:gd name="connsiteX4" fmla="*/ 151425 w 151266"/>
                <a:gd name="connsiteY4" fmla="*/ 77373 h 150994"/>
                <a:gd name="connsiteX5" fmla="*/ 74223 w 151266"/>
                <a:gd name="connsiteY5" fmla="*/ 151166 h 15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266" h="150994">
                  <a:moveTo>
                    <a:pt x="74223" y="151166"/>
                  </a:moveTo>
                  <a:cubicBezTo>
                    <a:pt x="33190" y="149646"/>
                    <a:pt x="587" y="116157"/>
                    <a:pt x="158" y="75090"/>
                  </a:cubicBezTo>
                  <a:cubicBezTo>
                    <a:pt x="115" y="33757"/>
                    <a:pt x="33580" y="215"/>
                    <a:pt x="74905" y="172"/>
                  </a:cubicBezTo>
                  <a:cubicBezTo>
                    <a:pt x="76073" y="171"/>
                    <a:pt x="77240" y="197"/>
                    <a:pt x="78406" y="250"/>
                  </a:cubicBezTo>
                  <a:cubicBezTo>
                    <a:pt x="119322" y="2567"/>
                    <a:pt x="151340" y="36383"/>
                    <a:pt x="151425" y="77373"/>
                  </a:cubicBezTo>
                  <a:cubicBezTo>
                    <a:pt x="148634" y="118234"/>
                    <a:pt x="115161" y="150229"/>
                    <a:pt x="74223" y="151166"/>
                  </a:cubicBezTo>
                  <a:close/>
                </a:path>
              </a:pathLst>
            </a:custGeom>
            <a:grpFill/>
            <a:ln w="9499" cap="flat">
              <a:noFill/>
              <a:prstDash val="solid"/>
              <a:miter/>
            </a:ln>
          </p:spPr>
          <p:txBody>
            <a:bodyPr rtlCol="0" anchor="ctr"/>
            <a:lstStyle/>
            <a:p>
              <a:endParaRPr lang="en-RO"/>
            </a:p>
          </p:txBody>
        </p:sp>
        <p:sp>
          <p:nvSpPr>
            <p:cNvPr id="165" name="Freeform 164">
              <a:extLst>
                <a:ext uri="{FF2B5EF4-FFF2-40B4-BE49-F238E27FC236}">
                  <a16:creationId xmlns:a16="http://schemas.microsoft.com/office/drawing/2014/main" id="{B2C18B58-DBCD-A44B-9C25-3A8E1E467C0D}"/>
                </a:ext>
              </a:extLst>
            </p:cNvPr>
            <p:cNvSpPr/>
            <p:nvPr/>
          </p:nvSpPr>
          <p:spPr>
            <a:xfrm>
              <a:off x="3105670" y="2551769"/>
              <a:ext cx="1111134" cy="1111841"/>
            </a:xfrm>
            <a:custGeom>
              <a:avLst/>
              <a:gdLst>
                <a:gd name="connsiteX0" fmla="*/ 825197 w 1111134"/>
                <a:gd name="connsiteY0" fmla="*/ 823769 h 1111841"/>
                <a:gd name="connsiteX1" fmla="*/ 825197 w 1111134"/>
                <a:gd name="connsiteY1" fmla="*/ 937884 h 1111841"/>
                <a:gd name="connsiteX2" fmla="*/ 649591 w 1111134"/>
                <a:gd name="connsiteY2" fmla="*/ 1111717 h 1111841"/>
                <a:gd name="connsiteX3" fmla="*/ 455730 w 1111134"/>
                <a:gd name="connsiteY3" fmla="*/ 1111717 h 1111841"/>
                <a:gd name="connsiteX4" fmla="*/ 288490 w 1111134"/>
                <a:gd name="connsiteY4" fmla="*/ 945396 h 1111841"/>
                <a:gd name="connsiteX5" fmla="*/ 288490 w 1111134"/>
                <a:gd name="connsiteY5" fmla="*/ 823865 h 1111841"/>
                <a:gd name="connsiteX6" fmla="*/ 164225 w 1111134"/>
                <a:gd name="connsiteY6" fmla="*/ 823865 h 1111841"/>
                <a:gd name="connsiteX7" fmla="*/ 979 w 1111134"/>
                <a:gd name="connsiteY7" fmla="*/ 661442 h 1111841"/>
                <a:gd name="connsiteX8" fmla="*/ 979 w 1111134"/>
                <a:gd name="connsiteY8" fmla="*/ 448524 h 1111841"/>
                <a:gd name="connsiteX9" fmla="*/ 154432 w 1111134"/>
                <a:gd name="connsiteY9" fmla="*/ 288099 h 1111841"/>
                <a:gd name="connsiteX10" fmla="*/ 288395 w 1111134"/>
                <a:gd name="connsiteY10" fmla="*/ 287623 h 1111841"/>
                <a:gd name="connsiteX11" fmla="*/ 288395 w 1111134"/>
                <a:gd name="connsiteY11" fmla="*/ 170561 h 1111841"/>
                <a:gd name="connsiteX12" fmla="*/ 458772 w 1111134"/>
                <a:gd name="connsiteY12" fmla="*/ 721 h 1111841"/>
                <a:gd name="connsiteX13" fmla="*/ 664042 w 1111134"/>
                <a:gd name="connsiteY13" fmla="*/ 721 h 1111841"/>
                <a:gd name="connsiteX14" fmla="*/ 823771 w 1111134"/>
                <a:gd name="connsiteY14" fmla="*/ 153729 h 1111841"/>
                <a:gd name="connsiteX15" fmla="*/ 823771 w 1111134"/>
                <a:gd name="connsiteY15" fmla="*/ 286862 h 1111841"/>
                <a:gd name="connsiteX16" fmla="*/ 934535 w 1111134"/>
                <a:gd name="connsiteY16" fmla="*/ 286862 h 1111841"/>
                <a:gd name="connsiteX17" fmla="*/ 1110997 w 1111134"/>
                <a:gd name="connsiteY17" fmla="*/ 462979 h 1111841"/>
                <a:gd name="connsiteX18" fmla="*/ 1110997 w 1111134"/>
                <a:gd name="connsiteY18" fmla="*/ 660681 h 1111841"/>
                <a:gd name="connsiteX19" fmla="*/ 949367 w 1111134"/>
                <a:gd name="connsiteY19" fmla="*/ 823769 h 1111841"/>
                <a:gd name="connsiteX20" fmla="*/ 825197 w 1111134"/>
                <a:gd name="connsiteY20" fmla="*/ 823769 h 1111841"/>
                <a:gd name="connsiteX21" fmla="*/ 441183 w 1111134"/>
                <a:gd name="connsiteY21" fmla="*/ 154680 h 1111841"/>
                <a:gd name="connsiteX22" fmla="*/ 441183 w 1111134"/>
                <a:gd name="connsiteY22" fmla="*/ 347438 h 1111841"/>
                <a:gd name="connsiteX23" fmla="*/ 350955 w 1111134"/>
                <a:gd name="connsiteY23" fmla="*/ 440156 h 1111841"/>
                <a:gd name="connsiteX24" fmla="*/ 240762 w 1111134"/>
                <a:gd name="connsiteY24" fmla="*/ 440156 h 1111841"/>
                <a:gd name="connsiteX25" fmla="*/ 155193 w 1111134"/>
                <a:gd name="connsiteY25" fmla="*/ 440156 h 1111841"/>
                <a:gd name="connsiteX26" fmla="*/ 155193 w 1111134"/>
                <a:gd name="connsiteY26" fmla="*/ 671047 h 1111841"/>
                <a:gd name="connsiteX27" fmla="*/ 334697 w 1111134"/>
                <a:gd name="connsiteY27" fmla="*/ 671047 h 1111841"/>
                <a:gd name="connsiteX28" fmla="*/ 440898 w 1111134"/>
                <a:gd name="connsiteY28" fmla="*/ 778409 h 1111841"/>
                <a:gd name="connsiteX29" fmla="*/ 440898 w 1111134"/>
                <a:gd name="connsiteY29" fmla="*/ 956332 h 1111841"/>
                <a:gd name="connsiteX30" fmla="*/ 666990 w 1111134"/>
                <a:gd name="connsiteY30" fmla="*/ 956332 h 1111841"/>
                <a:gd name="connsiteX31" fmla="*/ 670603 w 1111134"/>
                <a:gd name="connsiteY31" fmla="*/ 946823 h 1111841"/>
                <a:gd name="connsiteX32" fmla="*/ 671648 w 1111134"/>
                <a:gd name="connsiteY32" fmla="*/ 779360 h 1111841"/>
                <a:gd name="connsiteX33" fmla="*/ 780891 w 1111134"/>
                <a:gd name="connsiteY33" fmla="*/ 671047 h 1111841"/>
                <a:gd name="connsiteX34" fmla="*/ 955832 w 1111134"/>
                <a:gd name="connsiteY34" fmla="*/ 671047 h 1111841"/>
                <a:gd name="connsiteX35" fmla="*/ 955832 w 1111134"/>
                <a:gd name="connsiteY35" fmla="*/ 442818 h 1111841"/>
                <a:gd name="connsiteX36" fmla="*/ 941666 w 1111134"/>
                <a:gd name="connsiteY36" fmla="*/ 440821 h 1111841"/>
                <a:gd name="connsiteX37" fmla="*/ 785740 w 1111134"/>
                <a:gd name="connsiteY37" fmla="*/ 440821 h 1111841"/>
                <a:gd name="connsiteX38" fmla="*/ 671648 w 1111134"/>
                <a:gd name="connsiteY38" fmla="*/ 325756 h 1111841"/>
                <a:gd name="connsiteX39" fmla="*/ 671648 w 1111134"/>
                <a:gd name="connsiteY39" fmla="*/ 154585 h 111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11134" h="1111841">
                  <a:moveTo>
                    <a:pt x="825197" y="823769"/>
                  </a:moveTo>
                  <a:cubicBezTo>
                    <a:pt x="825197" y="864851"/>
                    <a:pt x="825672" y="901367"/>
                    <a:pt x="825197" y="937884"/>
                  </a:cubicBezTo>
                  <a:cubicBezTo>
                    <a:pt x="823771" y="1049430"/>
                    <a:pt x="761115" y="1111242"/>
                    <a:pt x="649591" y="1111717"/>
                  </a:cubicBezTo>
                  <a:cubicBezTo>
                    <a:pt x="585034" y="1111717"/>
                    <a:pt x="520382" y="1112383"/>
                    <a:pt x="455730" y="1111717"/>
                  </a:cubicBezTo>
                  <a:cubicBezTo>
                    <a:pt x="353808" y="1110671"/>
                    <a:pt x="290011" y="1046958"/>
                    <a:pt x="288490" y="945396"/>
                  </a:cubicBezTo>
                  <a:cubicBezTo>
                    <a:pt x="287920" y="906407"/>
                    <a:pt x="288490" y="867418"/>
                    <a:pt x="288490" y="823865"/>
                  </a:cubicBezTo>
                  <a:cubicBezTo>
                    <a:pt x="244470" y="823865"/>
                    <a:pt x="204347" y="824340"/>
                    <a:pt x="164225" y="823865"/>
                  </a:cubicBezTo>
                  <a:cubicBezTo>
                    <a:pt x="66962" y="822343"/>
                    <a:pt x="2595" y="758534"/>
                    <a:pt x="979" y="661442"/>
                  </a:cubicBezTo>
                  <a:cubicBezTo>
                    <a:pt x="-67" y="590501"/>
                    <a:pt x="-162" y="519465"/>
                    <a:pt x="979" y="448524"/>
                  </a:cubicBezTo>
                  <a:cubicBezTo>
                    <a:pt x="2500" y="356377"/>
                    <a:pt x="62208" y="293709"/>
                    <a:pt x="154432" y="288099"/>
                  </a:cubicBezTo>
                  <a:cubicBezTo>
                    <a:pt x="197122" y="285531"/>
                    <a:pt x="240001" y="287623"/>
                    <a:pt x="288395" y="287623"/>
                  </a:cubicBezTo>
                  <a:cubicBezTo>
                    <a:pt x="288395" y="245781"/>
                    <a:pt x="288395" y="208124"/>
                    <a:pt x="288395" y="170561"/>
                  </a:cubicBezTo>
                  <a:cubicBezTo>
                    <a:pt x="289346" y="63389"/>
                    <a:pt x="351431" y="1387"/>
                    <a:pt x="458772" y="721"/>
                  </a:cubicBezTo>
                  <a:cubicBezTo>
                    <a:pt x="527227" y="246"/>
                    <a:pt x="595682" y="-230"/>
                    <a:pt x="664042" y="721"/>
                  </a:cubicBezTo>
                  <a:cubicBezTo>
                    <a:pt x="757217" y="2148"/>
                    <a:pt x="818827" y="61011"/>
                    <a:pt x="823771" y="153729"/>
                  </a:cubicBezTo>
                  <a:cubicBezTo>
                    <a:pt x="826148" y="196427"/>
                    <a:pt x="823771" y="239315"/>
                    <a:pt x="823771" y="286862"/>
                  </a:cubicBezTo>
                  <a:cubicBezTo>
                    <a:pt x="864178" y="286862"/>
                    <a:pt x="899832" y="286862"/>
                    <a:pt x="934535" y="286862"/>
                  </a:cubicBezTo>
                  <a:cubicBezTo>
                    <a:pt x="1049768" y="288099"/>
                    <a:pt x="1110522" y="348769"/>
                    <a:pt x="1110997" y="462979"/>
                  </a:cubicBezTo>
                  <a:cubicBezTo>
                    <a:pt x="1110997" y="528879"/>
                    <a:pt x="1111663" y="594780"/>
                    <a:pt x="1110997" y="660681"/>
                  </a:cubicBezTo>
                  <a:cubicBezTo>
                    <a:pt x="1109761" y="758534"/>
                    <a:pt x="1046250" y="822343"/>
                    <a:pt x="949367" y="823769"/>
                  </a:cubicBezTo>
                  <a:cubicBezTo>
                    <a:pt x="910386" y="824245"/>
                    <a:pt x="871309" y="823769"/>
                    <a:pt x="825197" y="823769"/>
                  </a:cubicBezTo>
                  <a:close/>
                  <a:moveTo>
                    <a:pt x="441183" y="154680"/>
                  </a:moveTo>
                  <a:cubicBezTo>
                    <a:pt x="441183" y="221247"/>
                    <a:pt x="441183" y="284390"/>
                    <a:pt x="441183" y="347438"/>
                  </a:cubicBezTo>
                  <a:cubicBezTo>
                    <a:pt x="441183" y="410486"/>
                    <a:pt x="412660" y="438159"/>
                    <a:pt x="350955" y="440156"/>
                  </a:cubicBezTo>
                  <a:cubicBezTo>
                    <a:pt x="314256" y="441392"/>
                    <a:pt x="277461" y="440156"/>
                    <a:pt x="240762" y="440156"/>
                  </a:cubicBezTo>
                  <a:lnTo>
                    <a:pt x="155193" y="440156"/>
                  </a:lnTo>
                  <a:lnTo>
                    <a:pt x="155193" y="671047"/>
                  </a:lnTo>
                  <a:cubicBezTo>
                    <a:pt x="216327" y="671047"/>
                    <a:pt x="275465" y="671047"/>
                    <a:pt x="334697" y="671047"/>
                  </a:cubicBezTo>
                  <a:cubicBezTo>
                    <a:pt x="415988" y="671047"/>
                    <a:pt x="440803" y="696247"/>
                    <a:pt x="440898" y="778409"/>
                  </a:cubicBezTo>
                  <a:cubicBezTo>
                    <a:pt x="440898" y="837463"/>
                    <a:pt x="440898" y="896517"/>
                    <a:pt x="440898" y="956332"/>
                  </a:cubicBezTo>
                  <a:lnTo>
                    <a:pt x="666990" y="956332"/>
                  </a:lnTo>
                  <a:cubicBezTo>
                    <a:pt x="668539" y="953304"/>
                    <a:pt x="669750" y="950115"/>
                    <a:pt x="670603" y="946823"/>
                  </a:cubicBezTo>
                  <a:cubicBezTo>
                    <a:pt x="671300" y="890970"/>
                    <a:pt x="671648" y="835149"/>
                    <a:pt x="671648" y="779360"/>
                  </a:cubicBezTo>
                  <a:cubicBezTo>
                    <a:pt x="671648" y="696342"/>
                    <a:pt x="697319" y="671142"/>
                    <a:pt x="780891" y="671047"/>
                  </a:cubicBezTo>
                  <a:lnTo>
                    <a:pt x="955832" y="671047"/>
                  </a:lnTo>
                  <a:lnTo>
                    <a:pt x="955832" y="442818"/>
                  </a:lnTo>
                  <a:cubicBezTo>
                    <a:pt x="951150" y="441892"/>
                    <a:pt x="946421" y="441225"/>
                    <a:pt x="941666" y="440821"/>
                  </a:cubicBezTo>
                  <a:lnTo>
                    <a:pt x="785740" y="440821"/>
                  </a:lnTo>
                  <a:cubicBezTo>
                    <a:pt x="694372" y="440821"/>
                    <a:pt x="671648" y="417903"/>
                    <a:pt x="671648" y="325756"/>
                  </a:cubicBezTo>
                  <a:cubicBezTo>
                    <a:pt x="671648" y="269365"/>
                    <a:pt x="671648" y="212878"/>
                    <a:pt x="671648" y="154585"/>
                  </a:cubicBezTo>
                  <a:close/>
                </a:path>
              </a:pathLst>
            </a:custGeom>
            <a:grpFill/>
            <a:ln w="9499" cap="flat">
              <a:noFill/>
              <a:prstDash val="solid"/>
              <a:miter/>
            </a:ln>
          </p:spPr>
          <p:txBody>
            <a:bodyPr rtlCol="0" anchor="ctr"/>
            <a:lstStyle/>
            <a:p>
              <a:endParaRPr lang="en-RO"/>
            </a:p>
          </p:txBody>
        </p:sp>
        <p:sp>
          <p:nvSpPr>
            <p:cNvPr id="166" name="Freeform 165">
              <a:extLst>
                <a:ext uri="{FF2B5EF4-FFF2-40B4-BE49-F238E27FC236}">
                  <a16:creationId xmlns:a16="http://schemas.microsoft.com/office/drawing/2014/main" id="{CC6BA06B-AA28-824A-ACB3-47399696C740}"/>
                </a:ext>
              </a:extLst>
            </p:cNvPr>
            <p:cNvSpPr/>
            <p:nvPr/>
          </p:nvSpPr>
          <p:spPr>
            <a:xfrm>
              <a:off x="3586151" y="2161093"/>
              <a:ext cx="151081" cy="150453"/>
            </a:xfrm>
            <a:custGeom>
              <a:avLst/>
              <a:gdLst>
                <a:gd name="connsiteX0" fmla="*/ 75554 w 151081"/>
                <a:gd name="connsiteY0" fmla="*/ 150616 h 150453"/>
                <a:gd name="connsiteX1" fmla="*/ 158 w 151081"/>
                <a:gd name="connsiteY1" fmla="*/ 76251 h 150453"/>
                <a:gd name="connsiteX2" fmla="*/ 74508 w 151081"/>
                <a:gd name="connsiteY2" fmla="*/ 175 h 150453"/>
                <a:gd name="connsiteX3" fmla="*/ 151237 w 151081"/>
                <a:gd name="connsiteY3" fmla="*/ 75578 h 150453"/>
                <a:gd name="connsiteX4" fmla="*/ 151235 w 151081"/>
                <a:gd name="connsiteY4" fmla="*/ 77107 h 150453"/>
                <a:gd name="connsiteX5" fmla="*/ 75856 w 151081"/>
                <a:gd name="connsiteY5" fmla="*/ 150620 h 150453"/>
                <a:gd name="connsiteX6" fmla="*/ 75554 w 151081"/>
                <a:gd name="connsiteY6" fmla="*/ 150616 h 15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081" h="150453">
                  <a:moveTo>
                    <a:pt x="75554" y="150616"/>
                  </a:moveTo>
                  <a:cubicBezTo>
                    <a:pt x="34465" y="150266"/>
                    <a:pt x="1081" y="117339"/>
                    <a:pt x="158" y="76251"/>
                  </a:cubicBezTo>
                  <a:cubicBezTo>
                    <a:pt x="928" y="35217"/>
                    <a:pt x="33510" y="1878"/>
                    <a:pt x="74508" y="175"/>
                  </a:cubicBezTo>
                  <a:cubicBezTo>
                    <a:pt x="116514" y="-195"/>
                    <a:pt x="150867" y="33564"/>
                    <a:pt x="151237" y="75578"/>
                  </a:cubicBezTo>
                  <a:cubicBezTo>
                    <a:pt x="151241" y="76087"/>
                    <a:pt x="151241" y="76597"/>
                    <a:pt x="151235" y="77107"/>
                  </a:cubicBezTo>
                  <a:cubicBezTo>
                    <a:pt x="150716" y="118227"/>
                    <a:pt x="116967" y="151139"/>
                    <a:pt x="75856" y="150620"/>
                  </a:cubicBezTo>
                  <a:cubicBezTo>
                    <a:pt x="75755" y="150619"/>
                    <a:pt x="75655" y="150617"/>
                    <a:pt x="75554" y="150616"/>
                  </a:cubicBezTo>
                  <a:close/>
                </a:path>
              </a:pathLst>
            </a:custGeom>
            <a:grpFill/>
            <a:ln w="9499" cap="flat">
              <a:noFill/>
              <a:prstDash val="solid"/>
              <a:miter/>
            </a:ln>
          </p:spPr>
          <p:txBody>
            <a:bodyPr rtlCol="0" anchor="ctr"/>
            <a:lstStyle/>
            <a:p>
              <a:endParaRPr lang="en-RO"/>
            </a:p>
          </p:txBody>
        </p:sp>
      </p:grpSp>
      <p:grpSp>
        <p:nvGrpSpPr>
          <p:cNvPr id="169" name="Graphic 167">
            <a:extLst>
              <a:ext uri="{FF2B5EF4-FFF2-40B4-BE49-F238E27FC236}">
                <a16:creationId xmlns:a16="http://schemas.microsoft.com/office/drawing/2014/main" id="{73EEF5FD-012E-AC4C-B114-70CA76A4C015}"/>
              </a:ext>
            </a:extLst>
          </p:cNvPr>
          <p:cNvGrpSpPr>
            <a:grpSpLocks noChangeAspect="1"/>
          </p:cNvGrpSpPr>
          <p:nvPr/>
        </p:nvGrpSpPr>
        <p:grpSpPr>
          <a:xfrm>
            <a:off x="4846953" y="4693648"/>
            <a:ext cx="504000" cy="481250"/>
            <a:chOff x="2743200" y="1682750"/>
            <a:chExt cx="3657600" cy="3492500"/>
          </a:xfrm>
          <a:solidFill>
            <a:schemeClr val="bg1"/>
          </a:solidFill>
        </p:grpSpPr>
        <p:sp>
          <p:nvSpPr>
            <p:cNvPr id="170" name="Freeform 169">
              <a:extLst>
                <a:ext uri="{FF2B5EF4-FFF2-40B4-BE49-F238E27FC236}">
                  <a16:creationId xmlns:a16="http://schemas.microsoft.com/office/drawing/2014/main" id="{599A1D26-36B7-804E-95AF-1EE2DFF3F8ED}"/>
                </a:ext>
              </a:extLst>
            </p:cNvPr>
            <p:cNvSpPr/>
            <p:nvPr/>
          </p:nvSpPr>
          <p:spPr>
            <a:xfrm>
              <a:off x="2743104" y="1682702"/>
              <a:ext cx="3657600" cy="3489883"/>
            </a:xfrm>
            <a:custGeom>
              <a:avLst/>
              <a:gdLst>
                <a:gd name="connsiteX0" fmla="*/ 262 w 3657600"/>
                <a:gd name="connsiteY0" fmla="*/ 1487984 h 3489883"/>
                <a:gd name="connsiteX1" fmla="*/ 31886 w 3657600"/>
                <a:gd name="connsiteY1" fmla="*/ 1302416 h 3489883"/>
                <a:gd name="connsiteX2" fmla="*/ 159140 w 3657600"/>
                <a:gd name="connsiteY2" fmla="*/ 963253 h 3489883"/>
                <a:gd name="connsiteX3" fmla="*/ 367261 w 3657600"/>
                <a:gd name="connsiteY3" fmla="*/ 573083 h 3489883"/>
                <a:gd name="connsiteX4" fmla="*/ 299919 w 3657600"/>
                <a:gd name="connsiteY4" fmla="*/ 463264 h 3489883"/>
                <a:gd name="connsiteX5" fmla="*/ 300586 w 3657600"/>
                <a:gd name="connsiteY5" fmla="*/ 88605 h 3489883"/>
                <a:gd name="connsiteX6" fmla="*/ 386311 w 3657600"/>
                <a:gd name="connsiteY6" fmla="*/ 484 h 3489883"/>
                <a:gd name="connsiteX7" fmla="*/ 1100686 w 3657600"/>
                <a:gd name="connsiteY7" fmla="*/ 484 h 3489883"/>
                <a:gd name="connsiteX8" fmla="*/ 1185173 w 3657600"/>
                <a:gd name="connsiteY8" fmla="*/ 86607 h 3489883"/>
                <a:gd name="connsiteX9" fmla="*/ 1185173 w 3657600"/>
                <a:gd name="connsiteY9" fmla="*/ 468403 h 3489883"/>
                <a:gd name="connsiteX10" fmla="*/ 1120593 w 3657600"/>
                <a:gd name="connsiteY10" fmla="*/ 575271 h 3489883"/>
                <a:gd name="connsiteX11" fmla="*/ 1135928 w 3657600"/>
                <a:gd name="connsiteY11" fmla="*/ 606390 h 3489883"/>
                <a:gd name="connsiteX12" fmla="*/ 1331858 w 3657600"/>
                <a:gd name="connsiteY12" fmla="*/ 974577 h 3489883"/>
                <a:gd name="connsiteX13" fmla="*/ 1485496 w 3657600"/>
                <a:gd name="connsiteY13" fmla="*/ 1594568 h 3489883"/>
                <a:gd name="connsiteX14" fmla="*/ 1485496 w 3657600"/>
                <a:gd name="connsiteY14" fmla="*/ 2233305 h 3489883"/>
                <a:gd name="connsiteX15" fmla="*/ 1485496 w 3657600"/>
                <a:gd name="connsiteY15" fmla="*/ 2278412 h 3489883"/>
                <a:gd name="connsiteX16" fmla="*/ 1588652 w 3657600"/>
                <a:gd name="connsiteY16" fmla="*/ 2232734 h 3489883"/>
                <a:gd name="connsiteX17" fmla="*/ 3013687 w 3657600"/>
                <a:gd name="connsiteY17" fmla="*/ 1585622 h 3489883"/>
                <a:gd name="connsiteX18" fmla="*/ 3265242 w 3657600"/>
                <a:gd name="connsiteY18" fmla="*/ 1624259 h 3489883"/>
                <a:gd name="connsiteX19" fmla="*/ 3651481 w 3657600"/>
                <a:gd name="connsiteY19" fmla="*/ 2370721 h 3489883"/>
                <a:gd name="connsiteX20" fmla="*/ 3657767 w 3657600"/>
                <a:gd name="connsiteY20" fmla="*/ 2394607 h 3489883"/>
                <a:gd name="connsiteX21" fmla="*/ 3657767 w 3657600"/>
                <a:gd name="connsiteY21" fmla="*/ 3336726 h 3489883"/>
                <a:gd name="connsiteX22" fmla="*/ 3599570 w 3657600"/>
                <a:gd name="connsiteY22" fmla="*/ 3436742 h 3489883"/>
                <a:gd name="connsiteX23" fmla="*/ 3439359 w 3657600"/>
                <a:gd name="connsiteY23" fmla="*/ 3490034 h 3489883"/>
                <a:gd name="connsiteX24" fmla="*/ 330780 w 3657600"/>
                <a:gd name="connsiteY24" fmla="*/ 3490034 h 3489883"/>
                <a:gd name="connsiteX25" fmla="*/ 2834 w 3657600"/>
                <a:gd name="connsiteY25" fmla="*/ 3253743 h 3489883"/>
                <a:gd name="connsiteX26" fmla="*/ 167 w 3657600"/>
                <a:gd name="connsiteY26" fmla="*/ 3251364 h 3489883"/>
                <a:gd name="connsiteX27" fmla="*/ 143137 w 3657600"/>
                <a:gd name="connsiteY27" fmla="*/ 2363489 h 3489883"/>
                <a:gd name="connsiteX28" fmla="*/ 143137 w 3657600"/>
                <a:gd name="connsiteY28" fmla="*/ 3187795 h 3489883"/>
                <a:gd name="connsiteX29" fmla="*/ 298586 w 3657600"/>
                <a:gd name="connsiteY29" fmla="*/ 3346527 h 3489883"/>
                <a:gd name="connsiteX30" fmla="*/ 1188030 w 3657600"/>
                <a:gd name="connsiteY30" fmla="*/ 3346527 h 3489883"/>
                <a:gd name="connsiteX31" fmla="*/ 1342621 w 3657600"/>
                <a:gd name="connsiteY31" fmla="*/ 3190079 h 3489883"/>
                <a:gd name="connsiteX32" fmla="*/ 1342621 w 3657600"/>
                <a:gd name="connsiteY32" fmla="*/ 1591332 h 3489883"/>
                <a:gd name="connsiteX33" fmla="*/ 1236989 w 3657600"/>
                <a:gd name="connsiteY33" fmla="*/ 1104000 h 3489883"/>
                <a:gd name="connsiteX34" fmla="*/ 1192126 w 3657600"/>
                <a:gd name="connsiteY34" fmla="*/ 1074309 h 3489883"/>
                <a:gd name="connsiteX35" fmla="*/ 292013 w 3657600"/>
                <a:gd name="connsiteY35" fmla="*/ 1074309 h 3489883"/>
                <a:gd name="connsiteX36" fmla="*/ 249341 w 3657600"/>
                <a:gd name="connsiteY36" fmla="*/ 1101906 h 3489883"/>
                <a:gd name="connsiteX37" fmla="*/ 143138 w 3657600"/>
                <a:gd name="connsiteY37" fmla="*/ 1592664 h 3489883"/>
                <a:gd name="connsiteX38" fmla="*/ 143137 w 3657600"/>
                <a:gd name="connsiteY38" fmla="*/ 2363584 h 3489883"/>
                <a:gd name="connsiteX39" fmla="*/ 2038613 w 3657600"/>
                <a:gd name="connsiteY39" fmla="*/ 2517558 h 3489883"/>
                <a:gd name="connsiteX40" fmla="*/ 1961460 w 3657600"/>
                <a:gd name="connsiteY40" fmla="*/ 2813041 h 3489883"/>
                <a:gd name="connsiteX41" fmla="*/ 1700094 w 3657600"/>
                <a:gd name="connsiteY41" fmla="*/ 2835404 h 3489883"/>
                <a:gd name="connsiteX42" fmla="*/ 1585889 w 3657600"/>
                <a:gd name="connsiteY42" fmla="*/ 2519176 h 3489883"/>
                <a:gd name="connsiteX43" fmla="*/ 1485591 w 3657600"/>
                <a:gd name="connsiteY43" fmla="*/ 2519176 h 3489883"/>
                <a:gd name="connsiteX44" fmla="*/ 1485591 w 3657600"/>
                <a:gd name="connsiteY44" fmla="*/ 2560572 h 3489883"/>
                <a:gd name="connsiteX45" fmla="*/ 1485591 w 3657600"/>
                <a:gd name="connsiteY45" fmla="*/ 3077881 h 3489883"/>
                <a:gd name="connsiteX46" fmla="*/ 1449968 w 3657600"/>
                <a:gd name="connsiteY46" fmla="*/ 3344339 h 3489883"/>
                <a:gd name="connsiteX47" fmla="*/ 2263307 w 3657600"/>
                <a:gd name="connsiteY47" fmla="*/ 3344339 h 3489883"/>
                <a:gd name="connsiteX48" fmla="*/ 2323791 w 3657600"/>
                <a:gd name="connsiteY48" fmla="*/ 2954930 h 3489883"/>
                <a:gd name="connsiteX49" fmla="*/ 2676216 w 3657600"/>
                <a:gd name="connsiteY49" fmla="*/ 2923621 h 3489883"/>
                <a:gd name="connsiteX50" fmla="*/ 2798517 w 3657600"/>
                <a:gd name="connsiteY50" fmla="*/ 3062940 h 3489883"/>
                <a:gd name="connsiteX51" fmla="*/ 2776229 w 3657600"/>
                <a:gd name="connsiteY51" fmla="*/ 3346623 h 3489883"/>
                <a:gd name="connsiteX52" fmla="*/ 3442979 w 3657600"/>
                <a:gd name="connsiteY52" fmla="*/ 3346623 h 3489883"/>
                <a:gd name="connsiteX53" fmla="*/ 3474506 w 3657600"/>
                <a:gd name="connsiteY53" fmla="*/ 3344719 h 3489883"/>
                <a:gd name="connsiteX54" fmla="*/ 3512606 w 3657600"/>
                <a:gd name="connsiteY54" fmla="*/ 3306654 h 3489883"/>
                <a:gd name="connsiteX55" fmla="*/ 3514416 w 3657600"/>
                <a:gd name="connsiteY55" fmla="*/ 3002131 h 3489883"/>
                <a:gd name="connsiteX56" fmla="*/ 3213140 w 3657600"/>
                <a:gd name="connsiteY56" fmla="*/ 2852153 h 3489883"/>
                <a:gd name="connsiteX57" fmla="*/ 3225809 w 3657600"/>
                <a:gd name="connsiteY57" fmla="*/ 2517749 h 3489883"/>
                <a:gd name="connsiteX58" fmla="*/ 1640944 w 3657600"/>
                <a:gd name="connsiteY58" fmla="*/ 2365868 h 3489883"/>
                <a:gd name="connsiteX59" fmla="*/ 1643706 w 3657600"/>
                <a:gd name="connsiteY59" fmla="*/ 2371673 h 3489883"/>
                <a:gd name="connsiteX60" fmla="*/ 3508701 w 3657600"/>
                <a:gd name="connsiteY60" fmla="*/ 2371673 h 3489883"/>
                <a:gd name="connsiteX61" fmla="*/ 3147989 w 3657600"/>
                <a:gd name="connsiteY61" fmla="*/ 1712665 h 3489883"/>
                <a:gd name="connsiteX62" fmla="*/ 3108746 w 3657600"/>
                <a:gd name="connsiteY62" fmla="*/ 1703149 h 3489883"/>
                <a:gd name="connsiteX63" fmla="*/ 2949298 w 3657600"/>
                <a:gd name="connsiteY63" fmla="*/ 1772143 h 3489883"/>
                <a:gd name="connsiteX64" fmla="*/ 2994637 w 3657600"/>
                <a:gd name="connsiteY64" fmla="*/ 2043359 h 3489883"/>
                <a:gd name="connsiteX65" fmla="*/ 2774419 w 3657600"/>
                <a:gd name="connsiteY65" fmla="*/ 2164597 h 3489883"/>
                <a:gd name="connsiteX66" fmla="*/ 2563535 w 3657600"/>
                <a:gd name="connsiteY66" fmla="*/ 1947148 h 3489883"/>
                <a:gd name="connsiteX67" fmla="*/ 1141643 w 3657600"/>
                <a:gd name="connsiteY67" fmla="*/ 930517 h 3489883"/>
                <a:gd name="connsiteX68" fmla="*/ 1140310 w 3657600"/>
                <a:gd name="connsiteY68" fmla="*/ 918812 h 3489883"/>
                <a:gd name="connsiteX69" fmla="*/ 963716 w 3657600"/>
                <a:gd name="connsiteY69" fmla="*/ 589451 h 3489883"/>
                <a:gd name="connsiteX70" fmla="*/ 926950 w 3657600"/>
                <a:gd name="connsiteY70" fmla="*/ 571179 h 3489883"/>
                <a:gd name="connsiteX71" fmla="*/ 559761 w 3657600"/>
                <a:gd name="connsiteY71" fmla="*/ 569847 h 3489883"/>
                <a:gd name="connsiteX72" fmla="*/ 515851 w 3657600"/>
                <a:gd name="connsiteY72" fmla="*/ 596969 h 3489883"/>
                <a:gd name="connsiteX73" fmla="*/ 352402 w 3657600"/>
                <a:gd name="connsiteY73" fmla="*/ 905013 h 3489883"/>
                <a:gd name="connsiteX74" fmla="*/ 342877 w 3657600"/>
                <a:gd name="connsiteY74" fmla="*/ 930517 h 3489883"/>
                <a:gd name="connsiteX75" fmla="*/ 445461 w 3657600"/>
                <a:gd name="connsiteY75" fmla="*/ 425294 h 3489883"/>
                <a:gd name="connsiteX76" fmla="*/ 1040011 w 3657600"/>
                <a:gd name="connsiteY76" fmla="*/ 425294 h 3489883"/>
                <a:gd name="connsiteX77" fmla="*/ 1040011 w 3657600"/>
                <a:gd name="connsiteY77" fmla="*/ 145418 h 3489883"/>
                <a:gd name="connsiteX78" fmla="*/ 445461 w 3657600"/>
                <a:gd name="connsiteY78" fmla="*/ 145418 h 3489883"/>
                <a:gd name="connsiteX79" fmla="*/ 2363701 w 3657600"/>
                <a:gd name="connsiteY79" fmla="*/ 3179896 h 3489883"/>
                <a:gd name="connsiteX80" fmla="*/ 2522229 w 3657600"/>
                <a:gd name="connsiteY80" fmla="*/ 3337263 h 3489883"/>
                <a:gd name="connsiteX81" fmla="*/ 2679645 w 3657600"/>
                <a:gd name="connsiteY81" fmla="*/ 3184845 h 3489883"/>
                <a:gd name="connsiteX82" fmla="*/ 2527182 w 3657600"/>
                <a:gd name="connsiteY82" fmla="*/ 3021606 h 3489883"/>
                <a:gd name="connsiteX83" fmla="*/ 2363794 w 3657600"/>
                <a:gd name="connsiteY83" fmla="*/ 3173930 h 3489883"/>
                <a:gd name="connsiteX84" fmla="*/ 2363701 w 3657600"/>
                <a:gd name="connsiteY84" fmla="*/ 3179896 h 3489883"/>
                <a:gd name="connsiteX85" fmla="*/ 3513559 w 3657600"/>
                <a:gd name="connsiteY85" fmla="*/ 2541254 h 3489883"/>
                <a:gd name="connsiteX86" fmla="*/ 3336108 w 3657600"/>
                <a:gd name="connsiteY86" fmla="*/ 2615482 h 3489883"/>
                <a:gd name="connsiteX87" fmla="*/ 3351158 w 3657600"/>
                <a:gd name="connsiteY87" fmla="*/ 2801716 h 3489883"/>
                <a:gd name="connsiteX88" fmla="*/ 3513083 w 3657600"/>
                <a:gd name="connsiteY88" fmla="*/ 2851772 h 3489883"/>
                <a:gd name="connsiteX89" fmla="*/ 1915169 w 3657600"/>
                <a:gd name="connsiteY89" fmla="*/ 2619098 h 3489883"/>
                <a:gd name="connsiteX90" fmla="*/ 1812965 w 3657600"/>
                <a:gd name="connsiteY90" fmla="*/ 2516892 h 3489883"/>
                <a:gd name="connsiteX91" fmla="*/ 1710667 w 3657600"/>
                <a:gd name="connsiteY91" fmla="*/ 2619859 h 3489883"/>
                <a:gd name="connsiteX92" fmla="*/ 1813727 w 3657600"/>
                <a:gd name="connsiteY92" fmla="*/ 2722065 h 3489883"/>
                <a:gd name="connsiteX93" fmla="*/ 1915169 w 3657600"/>
                <a:gd name="connsiteY93" fmla="*/ 2619098 h 3489883"/>
                <a:gd name="connsiteX94" fmla="*/ 2795088 w 3657600"/>
                <a:gd name="connsiteY94" fmla="*/ 2023374 h 3489883"/>
                <a:gd name="connsiteX95" fmla="*/ 2877670 w 3657600"/>
                <a:gd name="connsiteY95" fmla="*/ 1938298 h 3489883"/>
                <a:gd name="connsiteX96" fmla="*/ 2791897 w 3657600"/>
                <a:gd name="connsiteY96" fmla="*/ 1855744 h 3489883"/>
                <a:gd name="connsiteX97" fmla="*/ 2709268 w 3657600"/>
                <a:gd name="connsiteY97" fmla="*/ 1941438 h 3489883"/>
                <a:gd name="connsiteX98" fmla="*/ 2795088 w 3657600"/>
                <a:gd name="connsiteY98" fmla="*/ 2023374 h 348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657600" h="3489883">
                  <a:moveTo>
                    <a:pt x="262" y="1487984"/>
                  </a:moveTo>
                  <a:cubicBezTo>
                    <a:pt x="10645" y="1426128"/>
                    <a:pt x="18741" y="1363701"/>
                    <a:pt x="31886" y="1302416"/>
                  </a:cubicBezTo>
                  <a:cubicBezTo>
                    <a:pt x="58095" y="1183935"/>
                    <a:pt x="100936" y="1069751"/>
                    <a:pt x="159140" y="963253"/>
                  </a:cubicBezTo>
                  <a:cubicBezTo>
                    <a:pt x="228196" y="834687"/>
                    <a:pt x="296680" y="705645"/>
                    <a:pt x="367261" y="573083"/>
                  </a:cubicBezTo>
                  <a:cubicBezTo>
                    <a:pt x="306491" y="558427"/>
                    <a:pt x="299157" y="515033"/>
                    <a:pt x="299919" y="463264"/>
                  </a:cubicBezTo>
                  <a:cubicBezTo>
                    <a:pt x="301824" y="338409"/>
                    <a:pt x="299919" y="213555"/>
                    <a:pt x="300586" y="88605"/>
                  </a:cubicBezTo>
                  <a:cubicBezTo>
                    <a:pt x="300586" y="26844"/>
                    <a:pt x="325255" y="579"/>
                    <a:pt x="386311" y="484"/>
                  </a:cubicBezTo>
                  <a:cubicBezTo>
                    <a:pt x="624436" y="40"/>
                    <a:pt x="862561" y="40"/>
                    <a:pt x="1100686" y="484"/>
                  </a:cubicBezTo>
                  <a:cubicBezTo>
                    <a:pt x="1159550" y="484"/>
                    <a:pt x="1185077" y="27415"/>
                    <a:pt x="1185173" y="86607"/>
                  </a:cubicBezTo>
                  <a:cubicBezTo>
                    <a:pt x="1185173" y="213840"/>
                    <a:pt x="1185173" y="341169"/>
                    <a:pt x="1185173" y="468403"/>
                  </a:cubicBezTo>
                  <a:cubicBezTo>
                    <a:pt x="1185173" y="533970"/>
                    <a:pt x="1178219" y="545485"/>
                    <a:pt x="1120593" y="575271"/>
                  </a:cubicBezTo>
                  <a:cubicBezTo>
                    <a:pt x="1125737" y="585644"/>
                    <a:pt x="1130118" y="596207"/>
                    <a:pt x="1135928" y="606390"/>
                  </a:cubicBezTo>
                  <a:cubicBezTo>
                    <a:pt x="1201143" y="729151"/>
                    <a:pt x="1266453" y="851880"/>
                    <a:pt x="1331858" y="974577"/>
                  </a:cubicBezTo>
                  <a:cubicBezTo>
                    <a:pt x="1433783" y="1165297"/>
                    <a:pt x="1486584" y="1378367"/>
                    <a:pt x="1485496" y="1594568"/>
                  </a:cubicBezTo>
                  <a:cubicBezTo>
                    <a:pt x="1485496" y="1807417"/>
                    <a:pt x="1485496" y="2020329"/>
                    <a:pt x="1485496" y="2233305"/>
                  </a:cubicBezTo>
                  <a:lnTo>
                    <a:pt x="1485496" y="2278412"/>
                  </a:lnTo>
                  <a:cubicBezTo>
                    <a:pt x="1522548" y="2262044"/>
                    <a:pt x="1555695" y="2247675"/>
                    <a:pt x="1588652" y="2232734"/>
                  </a:cubicBezTo>
                  <a:cubicBezTo>
                    <a:pt x="2063759" y="2017030"/>
                    <a:pt x="2538770" y="1801326"/>
                    <a:pt x="3013687" y="1585622"/>
                  </a:cubicBezTo>
                  <a:cubicBezTo>
                    <a:pt x="3108937" y="1542132"/>
                    <a:pt x="3188852" y="1552981"/>
                    <a:pt x="3265242" y="1624259"/>
                  </a:cubicBezTo>
                  <a:cubicBezTo>
                    <a:pt x="3483079" y="1827433"/>
                    <a:pt x="3617667" y="2073145"/>
                    <a:pt x="3651481" y="2370721"/>
                  </a:cubicBezTo>
                  <a:cubicBezTo>
                    <a:pt x="3653029" y="2378817"/>
                    <a:pt x="3655129" y="2386798"/>
                    <a:pt x="3657767" y="2394607"/>
                  </a:cubicBezTo>
                  <a:lnTo>
                    <a:pt x="3657767" y="3336726"/>
                  </a:lnTo>
                  <a:cubicBezTo>
                    <a:pt x="3638717" y="3370318"/>
                    <a:pt x="3624335" y="3408098"/>
                    <a:pt x="3599570" y="3436742"/>
                  </a:cubicBezTo>
                  <a:cubicBezTo>
                    <a:pt x="3558326" y="3484324"/>
                    <a:pt x="3499557" y="3490034"/>
                    <a:pt x="3439359" y="3490034"/>
                  </a:cubicBezTo>
                  <a:cubicBezTo>
                    <a:pt x="2403166" y="3489527"/>
                    <a:pt x="1366973" y="3489526"/>
                    <a:pt x="330780" y="3490034"/>
                  </a:cubicBezTo>
                  <a:cubicBezTo>
                    <a:pt x="142375" y="3490034"/>
                    <a:pt x="61032" y="3431413"/>
                    <a:pt x="2834" y="3253743"/>
                  </a:cubicBezTo>
                  <a:cubicBezTo>
                    <a:pt x="2834" y="3252696"/>
                    <a:pt x="1024" y="3252125"/>
                    <a:pt x="167" y="3251364"/>
                  </a:cubicBezTo>
                  <a:close/>
                  <a:moveTo>
                    <a:pt x="143137" y="2363489"/>
                  </a:moveTo>
                  <a:cubicBezTo>
                    <a:pt x="143137" y="2638194"/>
                    <a:pt x="143137" y="2912963"/>
                    <a:pt x="143137" y="3187795"/>
                  </a:cubicBezTo>
                  <a:cubicBezTo>
                    <a:pt x="143137" y="3288954"/>
                    <a:pt x="198763" y="3346337"/>
                    <a:pt x="298586" y="3346527"/>
                  </a:cubicBezTo>
                  <a:cubicBezTo>
                    <a:pt x="595131" y="3346908"/>
                    <a:pt x="891612" y="3346908"/>
                    <a:pt x="1188030" y="3346527"/>
                  </a:cubicBezTo>
                  <a:cubicBezTo>
                    <a:pt x="1285661" y="3346527"/>
                    <a:pt x="1342621" y="3288192"/>
                    <a:pt x="1342621" y="3190079"/>
                  </a:cubicBezTo>
                  <a:cubicBezTo>
                    <a:pt x="1342621" y="2657163"/>
                    <a:pt x="1342621" y="2124248"/>
                    <a:pt x="1342621" y="1591332"/>
                  </a:cubicBezTo>
                  <a:cubicBezTo>
                    <a:pt x="1342954" y="1423183"/>
                    <a:pt x="1306921" y="1256946"/>
                    <a:pt x="1236989" y="1104000"/>
                  </a:cubicBezTo>
                  <a:cubicBezTo>
                    <a:pt x="1227464" y="1082683"/>
                    <a:pt x="1216510" y="1074214"/>
                    <a:pt x="1192126" y="1074309"/>
                  </a:cubicBezTo>
                  <a:cubicBezTo>
                    <a:pt x="892088" y="1075260"/>
                    <a:pt x="592051" y="1075260"/>
                    <a:pt x="292013" y="1074309"/>
                  </a:cubicBezTo>
                  <a:cubicBezTo>
                    <a:pt x="273025" y="1072175"/>
                    <a:pt x="255167" y="1083724"/>
                    <a:pt x="249341" y="1101906"/>
                  </a:cubicBezTo>
                  <a:cubicBezTo>
                    <a:pt x="178788" y="1255879"/>
                    <a:pt x="142552" y="1423325"/>
                    <a:pt x="143138" y="1592664"/>
                  </a:cubicBezTo>
                  <a:cubicBezTo>
                    <a:pt x="143201" y="1849606"/>
                    <a:pt x="143201" y="2106579"/>
                    <a:pt x="143137" y="2363584"/>
                  </a:cubicBezTo>
                  <a:close/>
                  <a:moveTo>
                    <a:pt x="2038613" y="2517558"/>
                  </a:moveTo>
                  <a:cubicBezTo>
                    <a:pt x="2078237" y="2636227"/>
                    <a:pt x="2058520" y="2737196"/>
                    <a:pt x="1961460" y="2813041"/>
                  </a:cubicBezTo>
                  <a:cubicBezTo>
                    <a:pt x="1881260" y="2875754"/>
                    <a:pt x="1789153" y="2885175"/>
                    <a:pt x="1700094" y="2835404"/>
                  </a:cubicBezTo>
                  <a:cubicBezTo>
                    <a:pt x="1574269" y="2764888"/>
                    <a:pt x="1544932" y="2652881"/>
                    <a:pt x="1585889" y="2519176"/>
                  </a:cubicBezTo>
                  <a:lnTo>
                    <a:pt x="1485591" y="2519176"/>
                  </a:lnTo>
                  <a:lnTo>
                    <a:pt x="1485591" y="2560572"/>
                  </a:lnTo>
                  <a:cubicBezTo>
                    <a:pt x="1485591" y="2733008"/>
                    <a:pt x="1486163" y="2905445"/>
                    <a:pt x="1485591" y="3077881"/>
                  </a:cubicBezTo>
                  <a:cubicBezTo>
                    <a:pt x="1485591" y="3167430"/>
                    <a:pt x="1497402" y="3258692"/>
                    <a:pt x="1449968" y="3344339"/>
                  </a:cubicBezTo>
                  <a:lnTo>
                    <a:pt x="2263307" y="3344339"/>
                  </a:lnTo>
                  <a:cubicBezTo>
                    <a:pt x="2194823" y="3175804"/>
                    <a:pt x="2214920" y="3049332"/>
                    <a:pt x="2323791" y="2954930"/>
                  </a:cubicBezTo>
                  <a:cubicBezTo>
                    <a:pt x="2421941" y="2869009"/>
                    <a:pt x="2564432" y="2856351"/>
                    <a:pt x="2676216" y="2923621"/>
                  </a:cubicBezTo>
                  <a:cubicBezTo>
                    <a:pt x="2731031" y="2955576"/>
                    <a:pt x="2773957" y="3004475"/>
                    <a:pt x="2798517" y="3062940"/>
                  </a:cubicBezTo>
                  <a:cubicBezTo>
                    <a:pt x="2838998" y="3158675"/>
                    <a:pt x="2827949" y="3252316"/>
                    <a:pt x="2776229" y="3346623"/>
                  </a:cubicBezTo>
                  <a:lnTo>
                    <a:pt x="3442979" y="3346623"/>
                  </a:lnTo>
                  <a:cubicBezTo>
                    <a:pt x="3453742" y="3346623"/>
                    <a:pt x="3467077" y="3349858"/>
                    <a:pt x="3474506" y="3344719"/>
                  </a:cubicBezTo>
                  <a:cubicBezTo>
                    <a:pt x="3489556" y="3334442"/>
                    <a:pt x="3512606" y="3319787"/>
                    <a:pt x="3512606" y="3306654"/>
                  </a:cubicBezTo>
                  <a:cubicBezTo>
                    <a:pt x="3515845" y="3205971"/>
                    <a:pt x="3514416" y="3105288"/>
                    <a:pt x="3514416" y="3002131"/>
                  </a:cubicBezTo>
                  <a:cubicBezTo>
                    <a:pt x="3382971" y="3009649"/>
                    <a:pt x="3279530" y="2964065"/>
                    <a:pt x="3213140" y="2852153"/>
                  </a:cubicBezTo>
                  <a:cubicBezTo>
                    <a:pt x="3146751" y="2740241"/>
                    <a:pt x="3159419" y="2628329"/>
                    <a:pt x="3225809" y="2517749"/>
                  </a:cubicBezTo>
                  <a:close/>
                  <a:moveTo>
                    <a:pt x="1640944" y="2365868"/>
                  </a:moveTo>
                  <a:lnTo>
                    <a:pt x="1643706" y="2371673"/>
                  </a:lnTo>
                  <a:lnTo>
                    <a:pt x="3508701" y="2371673"/>
                  </a:lnTo>
                  <a:cubicBezTo>
                    <a:pt x="3470601" y="2105215"/>
                    <a:pt x="3349157" y="1886815"/>
                    <a:pt x="3147989" y="1712665"/>
                  </a:cubicBezTo>
                  <a:cubicBezTo>
                    <a:pt x="3136968" y="1703835"/>
                    <a:pt x="3122593" y="1700349"/>
                    <a:pt x="3108746" y="1703149"/>
                  </a:cubicBezTo>
                  <a:cubicBezTo>
                    <a:pt x="3055311" y="1723990"/>
                    <a:pt x="3003209" y="1748447"/>
                    <a:pt x="2949298" y="1772143"/>
                  </a:cubicBezTo>
                  <a:cubicBezTo>
                    <a:pt x="3026450" y="1868258"/>
                    <a:pt x="3041309" y="1956474"/>
                    <a:pt x="2994637" y="2043359"/>
                  </a:cubicBezTo>
                  <a:cubicBezTo>
                    <a:pt x="2947964" y="2130243"/>
                    <a:pt x="2872431" y="2174589"/>
                    <a:pt x="2774419" y="2164597"/>
                  </a:cubicBezTo>
                  <a:cubicBezTo>
                    <a:pt x="2648117" y="2151750"/>
                    <a:pt x="2582871" y="2071146"/>
                    <a:pt x="2563535" y="1947148"/>
                  </a:cubicBezTo>
                  <a:close/>
                  <a:moveTo>
                    <a:pt x="1141643" y="930517"/>
                  </a:moveTo>
                  <a:cubicBezTo>
                    <a:pt x="1141770" y="926571"/>
                    <a:pt x="1141321" y="922628"/>
                    <a:pt x="1140310" y="918812"/>
                  </a:cubicBezTo>
                  <a:cubicBezTo>
                    <a:pt x="1081826" y="808803"/>
                    <a:pt x="1023819" y="698508"/>
                    <a:pt x="963716" y="589451"/>
                  </a:cubicBezTo>
                  <a:cubicBezTo>
                    <a:pt x="958192" y="579363"/>
                    <a:pt x="939618" y="571370"/>
                    <a:pt x="926950" y="571179"/>
                  </a:cubicBezTo>
                  <a:cubicBezTo>
                    <a:pt x="804554" y="569847"/>
                    <a:pt x="682157" y="571179"/>
                    <a:pt x="559761" y="569847"/>
                  </a:cubicBezTo>
                  <a:cubicBezTo>
                    <a:pt x="540713" y="568113"/>
                    <a:pt x="522812" y="579170"/>
                    <a:pt x="515851" y="596969"/>
                  </a:cubicBezTo>
                  <a:cubicBezTo>
                    <a:pt x="462034" y="699936"/>
                    <a:pt x="406885" y="802331"/>
                    <a:pt x="352402" y="905013"/>
                  </a:cubicBezTo>
                  <a:cubicBezTo>
                    <a:pt x="348729" y="913320"/>
                    <a:pt x="345549" y="921836"/>
                    <a:pt x="342877" y="930517"/>
                  </a:cubicBezTo>
                  <a:close/>
                  <a:moveTo>
                    <a:pt x="445461" y="425294"/>
                  </a:moveTo>
                  <a:lnTo>
                    <a:pt x="1040011" y="425294"/>
                  </a:lnTo>
                  <a:lnTo>
                    <a:pt x="1040011" y="145418"/>
                  </a:lnTo>
                  <a:lnTo>
                    <a:pt x="445461" y="145418"/>
                  </a:lnTo>
                  <a:close/>
                  <a:moveTo>
                    <a:pt x="2363701" y="3179896"/>
                  </a:moveTo>
                  <a:cubicBezTo>
                    <a:pt x="2363982" y="3267088"/>
                    <a:pt x="2434957" y="3337544"/>
                    <a:pt x="2522229" y="3337263"/>
                  </a:cubicBezTo>
                  <a:cubicBezTo>
                    <a:pt x="2607177" y="3336989"/>
                    <a:pt x="2676709" y="3269665"/>
                    <a:pt x="2679645" y="3184845"/>
                  </a:cubicBezTo>
                  <a:cubicBezTo>
                    <a:pt x="2682662" y="3097704"/>
                    <a:pt x="2614402" y="3024620"/>
                    <a:pt x="2527182" y="3021606"/>
                  </a:cubicBezTo>
                  <a:cubicBezTo>
                    <a:pt x="2439962" y="3018592"/>
                    <a:pt x="2366811" y="3086790"/>
                    <a:pt x="2363794" y="3173930"/>
                  </a:cubicBezTo>
                  <a:cubicBezTo>
                    <a:pt x="2363726" y="3175918"/>
                    <a:pt x="2363694" y="3177907"/>
                    <a:pt x="2363701" y="3179896"/>
                  </a:cubicBezTo>
                  <a:close/>
                  <a:moveTo>
                    <a:pt x="3513559" y="2541254"/>
                  </a:moveTo>
                  <a:cubicBezTo>
                    <a:pt x="3435835" y="2527360"/>
                    <a:pt x="3372208" y="2554767"/>
                    <a:pt x="3336108" y="2615482"/>
                  </a:cubicBezTo>
                  <a:cubicBezTo>
                    <a:pt x="3301111" y="2674472"/>
                    <a:pt x="3307141" y="2749099"/>
                    <a:pt x="3351158" y="2801716"/>
                  </a:cubicBezTo>
                  <a:cubicBezTo>
                    <a:pt x="3392115" y="2851106"/>
                    <a:pt x="3456980" y="2871186"/>
                    <a:pt x="3513083" y="2851772"/>
                  </a:cubicBezTo>
                  <a:close/>
                  <a:moveTo>
                    <a:pt x="1915169" y="2619098"/>
                  </a:moveTo>
                  <a:cubicBezTo>
                    <a:pt x="1914754" y="2562861"/>
                    <a:pt x="1869253" y="2517358"/>
                    <a:pt x="1812965" y="2516892"/>
                  </a:cubicBezTo>
                  <a:cubicBezTo>
                    <a:pt x="1756257" y="2517102"/>
                    <a:pt x="1710456" y="2563202"/>
                    <a:pt x="1710667" y="2619859"/>
                  </a:cubicBezTo>
                  <a:cubicBezTo>
                    <a:pt x="1710877" y="2676516"/>
                    <a:pt x="1757019" y="2722275"/>
                    <a:pt x="1813727" y="2722065"/>
                  </a:cubicBezTo>
                  <a:cubicBezTo>
                    <a:pt x="1869991" y="2721130"/>
                    <a:pt x="1915124" y="2675318"/>
                    <a:pt x="1915169" y="2619098"/>
                  </a:cubicBezTo>
                  <a:close/>
                  <a:moveTo>
                    <a:pt x="2795088" y="2023374"/>
                  </a:moveTo>
                  <a:cubicBezTo>
                    <a:pt x="2841153" y="2022084"/>
                    <a:pt x="2877791" y="1984339"/>
                    <a:pt x="2877670" y="1938298"/>
                  </a:cubicBezTo>
                  <a:cubicBezTo>
                    <a:pt x="2876802" y="1891837"/>
                    <a:pt x="2838400" y="1854877"/>
                    <a:pt x="2791897" y="1855744"/>
                  </a:cubicBezTo>
                  <a:cubicBezTo>
                    <a:pt x="2745394" y="1856611"/>
                    <a:pt x="2708400" y="1894978"/>
                    <a:pt x="2709268" y="1941438"/>
                  </a:cubicBezTo>
                  <a:cubicBezTo>
                    <a:pt x="2710868" y="1987498"/>
                    <a:pt x="2748962" y="2023867"/>
                    <a:pt x="2795088" y="2023374"/>
                  </a:cubicBezTo>
                  <a:close/>
                </a:path>
              </a:pathLst>
            </a:custGeom>
            <a:grpFill/>
            <a:ln w="9525" cap="flat">
              <a:noFill/>
              <a:prstDash val="solid"/>
              <a:miter/>
            </a:ln>
          </p:spPr>
          <p:txBody>
            <a:bodyPr rtlCol="0" anchor="ctr"/>
            <a:lstStyle/>
            <a:p>
              <a:endParaRPr lang="en-RO"/>
            </a:p>
          </p:txBody>
        </p:sp>
        <p:sp>
          <p:nvSpPr>
            <p:cNvPr id="171" name="Freeform 170">
              <a:extLst>
                <a:ext uri="{FF2B5EF4-FFF2-40B4-BE49-F238E27FC236}">
                  <a16:creationId xmlns:a16="http://schemas.microsoft.com/office/drawing/2014/main" id="{A0714275-FF8F-B04F-B716-8E816E423F8A}"/>
                </a:ext>
              </a:extLst>
            </p:cNvPr>
            <p:cNvSpPr/>
            <p:nvPr/>
          </p:nvSpPr>
          <p:spPr>
            <a:xfrm>
              <a:off x="3034858" y="3441736"/>
              <a:ext cx="144483" cy="1375636"/>
            </a:xfrm>
            <a:custGeom>
              <a:avLst/>
              <a:gdLst>
                <a:gd name="connsiteX0" fmla="*/ 144277 w 144483"/>
                <a:gd name="connsiteY0" fmla="*/ 692861 h 1375636"/>
                <a:gd name="connsiteX1" fmla="*/ 143134 w 144483"/>
                <a:gd name="connsiteY1" fmla="*/ 1291725 h 1375636"/>
                <a:gd name="connsiteX2" fmla="*/ 116750 w 144483"/>
                <a:gd name="connsiteY2" fmla="*/ 1360624 h 1375636"/>
                <a:gd name="connsiteX3" fmla="*/ 49027 w 144483"/>
                <a:gd name="connsiteY3" fmla="*/ 1372519 h 1375636"/>
                <a:gd name="connsiteX4" fmla="*/ 2736 w 144483"/>
                <a:gd name="connsiteY4" fmla="*/ 1315421 h 1375636"/>
                <a:gd name="connsiteX5" fmla="*/ 1402 w 144483"/>
                <a:gd name="connsiteY5" fmla="*/ 1283827 h 1375636"/>
                <a:gd name="connsiteX6" fmla="*/ 1402 w 144483"/>
                <a:gd name="connsiteY6" fmla="*/ 97043 h 1375636"/>
                <a:gd name="connsiteX7" fmla="*/ 1402 w 144483"/>
                <a:gd name="connsiteY7" fmla="*/ 68494 h 1375636"/>
                <a:gd name="connsiteX8" fmla="*/ 71221 w 144483"/>
                <a:gd name="connsiteY8" fmla="*/ 166 h 1375636"/>
                <a:gd name="connsiteX9" fmla="*/ 143706 w 144483"/>
                <a:gd name="connsiteY9" fmla="*/ 68684 h 1375636"/>
                <a:gd name="connsiteX10" fmla="*/ 144277 w 144483"/>
                <a:gd name="connsiteY10" fmla="*/ 154331 h 1375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483" h="1375636">
                  <a:moveTo>
                    <a:pt x="144277" y="692861"/>
                  </a:moveTo>
                  <a:cubicBezTo>
                    <a:pt x="144277" y="892705"/>
                    <a:pt x="145135" y="1092548"/>
                    <a:pt x="143134" y="1291725"/>
                  </a:cubicBezTo>
                  <a:cubicBezTo>
                    <a:pt x="143134" y="1315421"/>
                    <a:pt x="133609" y="1345778"/>
                    <a:pt x="116750" y="1360624"/>
                  </a:cubicBezTo>
                  <a:cubicBezTo>
                    <a:pt x="97352" y="1375118"/>
                    <a:pt x="72211" y="1379534"/>
                    <a:pt x="49027" y="1372519"/>
                  </a:cubicBezTo>
                  <a:cubicBezTo>
                    <a:pt x="29025" y="1364145"/>
                    <a:pt x="15880" y="1336833"/>
                    <a:pt x="2736" y="1315421"/>
                  </a:cubicBezTo>
                  <a:cubicBezTo>
                    <a:pt x="-2122" y="1307713"/>
                    <a:pt x="1402" y="1294580"/>
                    <a:pt x="1402" y="1283827"/>
                  </a:cubicBezTo>
                  <a:lnTo>
                    <a:pt x="1402" y="97043"/>
                  </a:lnTo>
                  <a:cubicBezTo>
                    <a:pt x="1402" y="87526"/>
                    <a:pt x="926" y="78010"/>
                    <a:pt x="1402" y="68494"/>
                  </a:cubicBezTo>
                  <a:cubicBezTo>
                    <a:pt x="3047" y="30908"/>
                    <a:pt x="33575" y="1032"/>
                    <a:pt x="71221" y="166"/>
                  </a:cubicBezTo>
                  <a:cubicBezTo>
                    <a:pt x="110070" y="-638"/>
                    <a:pt x="142360" y="29885"/>
                    <a:pt x="143706" y="68684"/>
                  </a:cubicBezTo>
                  <a:cubicBezTo>
                    <a:pt x="145420" y="97233"/>
                    <a:pt x="144277" y="125782"/>
                    <a:pt x="144277" y="154331"/>
                  </a:cubicBezTo>
                  <a:close/>
                </a:path>
              </a:pathLst>
            </a:custGeom>
            <a:grpFill/>
            <a:ln w="9525" cap="flat">
              <a:noFill/>
              <a:prstDash val="solid"/>
              <a:miter/>
            </a:ln>
          </p:spPr>
          <p:txBody>
            <a:bodyPr rtlCol="0" anchor="ctr"/>
            <a:lstStyle/>
            <a:p>
              <a:endParaRPr lang="en-RO"/>
            </a:p>
          </p:txBody>
        </p:sp>
        <p:sp>
          <p:nvSpPr>
            <p:cNvPr id="172" name="Freeform 171">
              <a:extLst>
                <a:ext uri="{FF2B5EF4-FFF2-40B4-BE49-F238E27FC236}">
                  <a16:creationId xmlns:a16="http://schemas.microsoft.com/office/drawing/2014/main" id="{4350CD07-10FF-5B4D-8416-96DE7A9B1290}"/>
                </a:ext>
              </a:extLst>
            </p:cNvPr>
            <p:cNvSpPr/>
            <p:nvPr/>
          </p:nvSpPr>
          <p:spPr>
            <a:xfrm>
              <a:off x="3036284" y="3120759"/>
              <a:ext cx="142398" cy="142281"/>
            </a:xfrm>
            <a:custGeom>
              <a:avLst/>
              <a:gdLst>
                <a:gd name="connsiteX0" fmla="*/ 142566 w 142398"/>
                <a:gd name="connsiteY0" fmla="*/ 70864 h 142281"/>
                <a:gd name="connsiteX1" fmla="*/ 73415 w 142398"/>
                <a:gd name="connsiteY1" fmla="*/ 142427 h 142281"/>
                <a:gd name="connsiteX2" fmla="*/ 167 w 142398"/>
                <a:gd name="connsiteY2" fmla="*/ 71530 h 142281"/>
                <a:gd name="connsiteX3" fmla="*/ 71979 w 142398"/>
                <a:gd name="connsiteY3" fmla="*/ 151 h 142281"/>
                <a:gd name="connsiteX4" fmla="*/ 72748 w 142398"/>
                <a:gd name="connsiteY4" fmla="*/ 157 h 142281"/>
                <a:gd name="connsiteX5" fmla="*/ 142566 w 142398"/>
                <a:gd name="connsiteY5" fmla="*/ 70864 h 14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398" h="142281">
                  <a:moveTo>
                    <a:pt x="142566" y="70864"/>
                  </a:moveTo>
                  <a:cubicBezTo>
                    <a:pt x="141964" y="109185"/>
                    <a:pt x="111726" y="140477"/>
                    <a:pt x="73415" y="142427"/>
                  </a:cubicBezTo>
                  <a:cubicBezTo>
                    <a:pt x="33653" y="142905"/>
                    <a:pt x="949" y="111250"/>
                    <a:pt x="167" y="71530"/>
                  </a:cubicBezTo>
                  <a:cubicBezTo>
                    <a:pt x="269" y="32007"/>
                    <a:pt x="32420" y="49"/>
                    <a:pt x="71979" y="151"/>
                  </a:cubicBezTo>
                  <a:cubicBezTo>
                    <a:pt x="72235" y="152"/>
                    <a:pt x="72491" y="154"/>
                    <a:pt x="72748" y="157"/>
                  </a:cubicBezTo>
                  <a:cubicBezTo>
                    <a:pt x="111204" y="1273"/>
                    <a:pt x="141971" y="32430"/>
                    <a:pt x="142566" y="70864"/>
                  </a:cubicBezTo>
                  <a:close/>
                </a:path>
              </a:pathLst>
            </a:custGeom>
            <a:grpFill/>
            <a:ln w="9525" cap="flat">
              <a:noFill/>
              <a:prstDash val="solid"/>
              <a:miter/>
            </a:ln>
          </p:spPr>
          <p:txBody>
            <a:bodyPr rtlCol="0" anchor="ctr"/>
            <a:lstStyle/>
            <a:p>
              <a:endParaRPr lang="en-RO"/>
            </a:p>
          </p:txBody>
        </p:sp>
      </p:grpSp>
      <p:sp>
        <p:nvSpPr>
          <p:cNvPr id="175" name="Graphic 173">
            <a:extLst>
              <a:ext uri="{FF2B5EF4-FFF2-40B4-BE49-F238E27FC236}">
                <a16:creationId xmlns:a16="http://schemas.microsoft.com/office/drawing/2014/main" id="{CB5A9EAF-3E11-CA4B-B04D-40D6A06EEF45}"/>
              </a:ext>
            </a:extLst>
          </p:cNvPr>
          <p:cNvSpPr>
            <a:spLocks noChangeAspect="1"/>
          </p:cNvSpPr>
          <p:nvPr/>
        </p:nvSpPr>
        <p:spPr>
          <a:xfrm>
            <a:off x="645701" y="5713584"/>
            <a:ext cx="432000" cy="432141"/>
          </a:xfrm>
          <a:custGeom>
            <a:avLst/>
            <a:gdLst>
              <a:gd name="connsiteX0" fmla="*/ 23813 w 171394"/>
              <a:gd name="connsiteY0" fmla="*/ 171450 h 171450"/>
              <a:gd name="connsiteX1" fmla="*/ 6933 w 171394"/>
              <a:gd name="connsiteY1" fmla="*/ 164517 h 171450"/>
              <a:gd name="connsiteX2" fmla="*/ 0 w 171394"/>
              <a:gd name="connsiteY2" fmla="*/ 147638 h 171450"/>
              <a:gd name="connsiteX3" fmla="*/ 0 w 171394"/>
              <a:gd name="connsiteY3" fmla="*/ 108786 h 171450"/>
              <a:gd name="connsiteX4" fmla="*/ 23171 w 171394"/>
              <a:gd name="connsiteY4" fmla="*/ 47369 h 171450"/>
              <a:gd name="connsiteX5" fmla="*/ 32989 w 171394"/>
              <a:gd name="connsiteY5" fmla="*/ 33859 h 171450"/>
              <a:gd name="connsiteX6" fmla="*/ 48284 w 171394"/>
              <a:gd name="connsiteY6" fmla="*/ 28575 h 171450"/>
              <a:gd name="connsiteX7" fmla="*/ 64578 w 171394"/>
              <a:gd name="connsiteY7" fmla="*/ 34757 h 171450"/>
              <a:gd name="connsiteX8" fmla="*/ 71438 w 171394"/>
              <a:gd name="connsiteY8" fmla="*/ 50244 h 171450"/>
              <a:gd name="connsiteX9" fmla="*/ 71438 w 171394"/>
              <a:gd name="connsiteY9" fmla="*/ 65210 h 171450"/>
              <a:gd name="connsiteX10" fmla="*/ 61913 w 171394"/>
              <a:gd name="connsiteY10" fmla="*/ 65210 h 171450"/>
              <a:gd name="connsiteX11" fmla="*/ 61913 w 171394"/>
              <a:gd name="connsiteY11" fmla="*/ 50244 h 171450"/>
              <a:gd name="connsiteX12" fmla="*/ 57791 w 171394"/>
              <a:gd name="connsiteY12" fmla="*/ 41525 h 171450"/>
              <a:gd name="connsiteX13" fmla="*/ 48174 w 171394"/>
              <a:gd name="connsiteY13" fmla="*/ 38100 h 171450"/>
              <a:gd name="connsiteX14" fmla="*/ 38366 w 171394"/>
              <a:gd name="connsiteY14" fmla="*/ 41791 h 171450"/>
              <a:gd name="connsiteX15" fmla="*/ 32239 w 171394"/>
              <a:gd name="connsiteY15" fmla="*/ 50739 h 171450"/>
              <a:gd name="connsiteX16" fmla="*/ 9525 w 171394"/>
              <a:gd name="connsiteY16" fmla="*/ 110344 h 171450"/>
              <a:gd name="connsiteX17" fmla="*/ 9525 w 171394"/>
              <a:gd name="connsiteY17" fmla="*/ 147638 h 171450"/>
              <a:gd name="connsiteX18" fmla="*/ 13633 w 171394"/>
              <a:gd name="connsiteY18" fmla="*/ 157817 h 171450"/>
              <a:gd name="connsiteX19" fmla="*/ 23813 w 171394"/>
              <a:gd name="connsiteY19" fmla="*/ 161925 h 171450"/>
              <a:gd name="connsiteX20" fmla="*/ 52388 w 171394"/>
              <a:gd name="connsiteY20" fmla="*/ 161925 h 171450"/>
              <a:gd name="connsiteX21" fmla="*/ 62471 w 171394"/>
              <a:gd name="connsiteY21" fmla="*/ 157817 h 171450"/>
              <a:gd name="connsiteX22" fmla="*/ 66675 w 171394"/>
              <a:gd name="connsiteY22" fmla="*/ 147638 h 171450"/>
              <a:gd name="connsiteX23" fmla="*/ 66675 w 171394"/>
              <a:gd name="connsiteY23" fmla="*/ 128588 h 171450"/>
              <a:gd name="connsiteX24" fmla="*/ 76200 w 171394"/>
              <a:gd name="connsiteY24" fmla="*/ 128588 h 171450"/>
              <a:gd name="connsiteX25" fmla="*/ 76200 w 171394"/>
              <a:gd name="connsiteY25" fmla="*/ 147638 h 171450"/>
              <a:gd name="connsiteX26" fmla="*/ 69148 w 171394"/>
              <a:gd name="connsiteY26" fmla="*/ 164517 h 171450"/>
              <a:gd name="connsiteX27" fmla="*/ 52388 w 171394"/>
              <a:gd name="connsiteY27" fmla="*/ 171450 h 171450"/>
              <a:gd name="connsiteX28" fmla="*/ 23813 w 171394"/>
              <a:gd name="connsiteY28" fmla="*/ 171450 h 171450"/>
              <a:gd name="connsiteX29" fmla="*/ 147582 w 171394"/>
              <a:gd name="connsiteY29" fmla="*/ 171450 h 171450"/>
              <a:gd name="connsiteX30" fmla="*/ 119007 w 171394"/>
              <a:gd name="connsiteY30" fmla="*/ 171450 h 171450"/>
              <a:gd name="connsiteX31" fmla="*/ 102140 w 171394"/>
              <a:gd name="connsiteY31" fmla="*/ 164517 h 171450"/>
              <a:gd name="connsiteX32" fmla="*/ 95195 w 171394"/>
              <a:gd name="connsiteY32" fmla="*/ 147638 h 171450"/>
              <a:gd name="connsiteX33" fmla="*/ 95195 w 171394"/>
              <a:gd name="connsiteY33" fmla="*/ 128588 h 171450"/>
              <a:gd name="connsiteX34" fmla="*/ 104720 w 171394"/>
              <a:gd name="connsiteY34" fmla="*/ 128588 h 171450"/>
              <a:gd name="connsiteX35" fmla="*/ 104720 w 171394"/>
              <a:gd name="connsiteY35" fmla="*/ 147638 h 171450"/>
              <a:gd name="connsiteX36" fmla="*/ 108828 w 171394"/>
              <a:gd name="connsiteY36" fmla="*/ 157817 h 171450"/>
              <a:gd name="connsiteX37" fmla="*/ 119007 w 171394"/>
              <a:gd name="connsiteY37" fmla="*/ 161925 h 171450"/>
              <a:gd name="connsiteX38" fmla="*/ 147582 w 171394"/>
              <a:gd name="connsiteY38" fmla="*/ 161925 h 171450"/>
              <a:gd name="connsiteX39" fmla="*/ 157666 w 171394"/>
              <a:gd name="connsiteY39" fmla="*/ 157817 h 171450"/>
              <a:gd name="connsiteX40" fmla="*/ 161870 w 171394"/>
              <a:gd name="connsiteY40" fmla="*/ 147638 h 171450"/>
              <a:gd name="connsiteX41" fmla="*/ 161870 w 171394"/>
              <a:gd name="connsiteY41" fmla="*/ 110344 h 171450"/>
              <a:gd name="connsiteX42" fmla="*/ 138973 w 171394"/>
              <a:gd name="connsiteY42" fmla="*/ 50739 h 171450"/>
              <a:gd name="connsiteX43" fmla="*/ 132819 w 171394"/>
              <a:gd name="connsiteY43" fmla="*/ 41791 h 171450"/>
              <a:gd name="connsiteX44" fmla="*/ 123221 w 171394"/>
              <a:gd name="connsiteY44" fmla="*/ 38100 h 171450"/>
              <a:gd name="connsiteX45" fmla="*/ 113613 w 171394"/>
              <a:gd name="connsiteY45" fmla="*/ 41525 h 171450"/>
              <a:gd name="connsiteX46" fmla="*/ 109483 w 171394"/>
              <a:gd name="connsiteY46" fmla="*/ 50244 h 171450"/>
              <a:gd name="connsiteX47" fmla="*/ 109483 w 171394"/>
              <a:gd name="connsiteY47" fmla="*/ 65210 h 171450"/>
              <a:gd name="connsiteX48" fmla="*/ 99957 w 171394"/>
              <a:gd name="connsiteY48" fmla="*/ 65210 h 171450"/>
              <a:gd name="connsiteX49" fmla="*/ 99957 w 171394"/>
              <a:gd name="connsiteY49" fmla="*/ 50244 h 171450"/>
              <a:gd name="connsiteX50" fmla="*/ 106817 w 171394"/>
              <a:gd name="connsiteY50" fmla="*/ 34757 h 171450"/>
              <a:gd name="connsiteX51" fmla="*/ 123111 w 171394"/>
              <a:gd name="connsiteY51" fmla="*/ 28575 h 171450"/>
              <a:gd name="connsiteX52" fmla="*/ 138287 w 171394"/>
              <a:gd name="connsiteY52" fmla="*/ 33859 h 171450"/>
              <a:gd name="connsiteX53" fmla="*/ 148041 w 171394"/>
              <a:gd name="connsiteY53" fmla="*/ 47369 h 171450"/>
              <a:gd name="connsiteX54" fmla="*/ 171395 w 171394"/>
              <a:gd name="connsiteY54" fmla="*/ 108786 h 171450"/>
              <a:gd name="connsiteX55" fmla="*/ 171395 w 171394"/>
              <a:gd name="connsiteY55" fmla="*/ 147638 h 171450"/>
              <a:gd name="connsiteX56" fmla="*/ 164343 w 171394"/>
              <a:gd name="connsiteY56" fmla="*/ 164517 h 171450"/>
              <a:gd name="connsiteX57" fmla="*/ 147582 w 171394"/>
              <a:gd name="connsiteY57" fmla="*/ 171450 h 171450"/>
              <a:gd name="connsiteX58" fmla="*/ 85725 w 171394"/>
              <a:gd name="connsiteY58" fmla="*/ 78233 h 171450"/>
              <a:gd name="connsiteX59" fmla="*/ 60960 w 171394"/>
              <a:gd name="connsiteY59" fmla="*/ 102760 h 171450"/>
              <a:gd name="connsiteX60" fmla="*/ 54402 w 171394"/>
              <a:gd name="connsiteY60" fmla="*/ 96203 h 171450"/>
              <a:gd name="connsiteX61" fmla="*/ 80963 w 171394"/>
              <a:gd name="connsiteY61" fmla="*/ 69642 h 171450"/>
              <a:gd name="connsiteX62" fmla="*/ 80963 w 171394"/>
              <a:gd name="connsiteY62" fmla="*/ 0 h 171450"/>
              <a:gd name="connsiteX63" fmla="*/ 90488 w 171394"/>
              <a:gd name="connsiteY63" fmla="*/ 0 h 171450"/>
              <a:gd name="connsiteX64" fmla="*/ 90488 w 171394"/>
              <a:gd name="connsiteY64" fmla="*/ 69642 h 171450"/>
              <a:gd name="connsiteX65" fmla="*/ 117048 w 171394"/>
              <a:gd name="connsiteY65" fmla="*/ 96203 h 171450"/>
              <a:gd name="connsiteX66" fmla="*/ 110435 w 171394"/>
              <a:gd name="connsiteY66" fmla="*/ 102760 h 171450"/>
              <a:gd name="connsiteX67" fmla="*/ 85725 w 171394"/>
              <a:gd name="connsiteY67" fmla="*/ 78233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71394" h="171450">
                <a:moveTo>
                  <a:pt x="23813" y="171450"/>
                </a:moveTo>
                <a:cubicBezTo>
                  <a:pt x="17182" y="171450"/>
                  <a:pt x="11555" y="169139"/>
                  <a:pt x="6933" y="164517"/>
                </a:cubicBezTo>
                <a:cubicBezTo>
                  <a:pt x="2311" y="159895"/>
                  <a:pt x="0" y="154268"/>
                  <a:pt x="0" y="147638"/>
                </a:cubicBezTo>
                <a:lnTo>
                  <a:pt x="0" y="108786"/>
                </a:lnTo>
                <a:lnTo>
                  <a:pt x="23171" y="47369"/>
                </a:lnTo>
                <a:cubicBezTo>
                  <a:pt x="25198" y="41885"/>
                  <a:pt x="28471" y="37382"/>
                  <a:pt x="32989" y="33859"/>
                </a:cubicBezTo>
                <a:cubicBezTo>
                  <a:pt x="37508" y="30336"/>
                  <a:pt x="42606" y="28575"/>
                  <a:pt x="48284" y="28575"/>
                </a:cubicBezTo>
                <a:cubicBezTo>
                  <a:pt x="54573" y="28575"/>
                  <a:pt x="60004" y="30636"/>
                  <a:pt x="64578" y="34757"/>
                </a:cubicBezTo>
                <a:cubicBezTo>
                  <a:pt x="69151" y="38878"/>
                  <a:pt x="71438" y="44041"/>
                  <a:pt x="71438" y="50244"/>
                </a:cubicBezTo>
                <a:lnTo>
                  <a:pt x="71438" y="65210"/>
                </a:lnTo>
                <a:lnTo>
                  <a:pt x="61913" y="65210"/>
                </a:lnTo>
                <a:lnTo>
                  <a:pt x="61913" y="50244"/>
                </a:lnTo>
                <a:cubicBezTo>
                  <a:pt x="61913" y="46715"/>
                  <a:pt x="60539" y="43809"/>
                  <a:pt x="57791" y="41525"/>
                </a:cubicBezTo>
                <a:cubicBezTo>
                  <a:pt x="55043" y="39242"/>
                  <a:pt x="51838" y="38100"/>
                  <a:pt x="48174" y="38100"/>
                </a:cubicBezTo>
                <a:cubicBezTo>
                  <a:pt x="44389" y="38100"/>
                  <a:pt x="41119" y="39330"/>
                  <a:pt x="38366" y="41791"/>
                </a:cubicBezTo>
                <a:cubicBezTo>
                  <a:pt x="35612" y="44252"/>
                  <a:pt x="33570" y="47234"/>
                  <a:pt x="32239" y="50739"/>
                </a:cubicBezTo>
                <a:lnTo>
                  <a:pt x="9525" y="110344"/>
                </a:lnTo>
                <a:lnTo>
                  <a:pt x="9525" y="147638"/>
                </a:lnTo>
                <a:cubicBezTo>
                  <a:pt x="9525" y="151686"/>
                  <a:pt x="10894" y="155079"/>
                  <a:pt x="13633" y="157817"/>
                </a:cubicBezTo>
                <a:cubicBezTo>
                  <a:pt x="16371" y="160556"/>
                  <a:pt x="19764" y="161925"/>
                  <a:pt x="23813" y="161925"/>
                </a:cubicBezTo>
                <a:lnTo>
                  <a:pt x="52388" y="161925"/>
                </a:lnTo>
                <a:cubicBezTo>
                  <a:pt x="56307" y="161925"/>
                  <a:pt x="59669" y="160556"/>
                  <a:pt x="62471" y="157817"/>
                </a:cubicBezTo>
                <a:cubicBezTo>
                  <a:pt x="65274" y="155079"/>
                  <a:pt x="66675" y="151686"/>
                  <a:pt x="66675" y="147638"/>
                </a:cubicBezTo>
                <a:lnTo>
                  <a:pt x="66675" y="128588"/>
                </a:lnTo>
                <a:lnTo>
                  <a:pt x="76200" y="128588"/>
                </a:lnTo>
                <a:lnTo>
                  <a:pt x="76200" y="147638"/>
                </a:lnTo>
                <a:cubicBezTo>
                  <a:pt x="76200" y="154268"/>
                  <a:pt x="73849" y="159895"/>
                  <a:pt x="69148" y="164517"/>
                </a:cubicBezTo>
                <a:cubicBezTo>
                  <a:pt x="64446" y="169139"/>
                  <a:pt x="58860" y="171450"/>
                  <a:pt x="52388" y="171450"/>
                </a:cubicBezTo>
                <a:lnTo>
                  <a:pt x="23813" y="171450"/>
                </a:lnTo>
                <a:close/>
                <a:moveTo>
                  <a:pt x="147582" y="171450"/>
                </a:moveTo>
                <a:lnTo>
                  <a:pt x="119007" y="171450"/>
                </a:lnTo>
                <a:cubicBezTo>
                  <a:pt x="112393" y="171450"/>
                  <a:pt x="106771" y="169139"/>
                  <a:pt x="102140" y="164517"/>
                </a:cubicBezTo>
                <a:cubicBezTo>
                  <a:pt x="97510" y="159895"/>
                  <a:pt x="95195" y="154268"/>
                  <a:pt x="95195" y="147638"/>
                </a:cubicBezTo>
                <a:lnTo>
                  <a:pt x="95195" y="128588"/>
                </a:lnTo>
                <a:lnTo>
                  <a:pt x="104720" y="128588"/>
                </a:lnTo>
                <a:lnTo>
                  <a:pt x="104720" y="147638"/>
                </a:lnTo>
                <a:cubicBezTo>
                  <a:pt x="104720" y="151686"/>
                  <a:pt x="106089" y="155079"/>
                  <a:pt x="108828" y="157817"/>
                </a:cubicBezTo>
                <a:cubicBezTo>
                  <a:pt x="111566" y="160556"/>
                  <a:pt x="114959" y="161925"/>
                  <a:pt x="119007" y="161925"/>
                </a:cubicBezTo>
                <a:lnTo>
                  <a:pt x="147582" y="161925"/>
                </a:lnTo>
                <a:cubicBezTo>
                  <a:pt x="151503" y="161925"/>
                  <a:pt x="154864" y="160556"/>
                  <a:pt x="157666" y="157817"/>
                </a:cubicBezTo>
                <a:cubicBezTo>
                  <a:pt x="160469" y="155079"/>
                  <a:pt x="161870" y="151686"/>
                  <a:pt x="161870" y="147638"/>
                </a:cubicBezTo>
                <a:lnTo>
                  <a:pt x="161870" y="110344"/>
                </a:lnTo>
                <a:lnTo>
                  <a:pt x="138973" y="50739"/>
                </a:lnTo>
                <a:cubicBezTo>
                  <a:pt x="137606" y="47234"/>
                  <a:pt x="135554" y="44252"/>
                  <a:pt x="132819" y="41791"/>
                </a:cubicBezTo>
                <a:cubicBezTo>
                  <a:pt x="130083" y="39330"/>
                  <a:pt x="126884" y="38100"/>
                  <a:pt x="123221" y="38100"/>
                </a:cubicBezTo>
                <a:cubicBezTo>
                  <a:pt x="119569" y="38100"/>
                  <a:pt x="116367" y="39242"/>
                  <a:pt x="113613" y="41525"/>
                </a:cubicBezTo>
                <a:cubicBezTo>
                  <a:pt x="110860" y="43809"/>
                  <a:pt x="109483" y="46715"/>
                  <a:pt x="109483" y="50244"/>
                </a:cubicBezTo>
                <a:lnTo>
                  <a:pt x="109483" y="65210"/>
                </a:lnTo>
                <a:lnTo>
                  <a:pt x="99957" y="65210"/>
                </a:lnTo>
                <a:lnTo>
                  <a:pt x="99957" y="50244"/>
                </a:lnTo>
                <a:cubicBezTo>
                  <a:pt x="99957" y="44041"/>
                  <a:pt x="102244" y="38878"/>
                  <a:pt x="106817" y="34757"/>
                </a:cubicBezTo>
                <a:cubicBezTo>
                  <a:pt x="111391" y="30636"/>
                  <a:pt x="116822" y="28575"/>
                  <a:pt x="123111" y="28575"/>
                </a:cubicBezTo>
                <a:cubicBezTo>
                  <a:pt x="128789" y="28575"/>
                  <a:pt x="133848" y="30336"/>
                  <a:pt x="138287" y="33859"/>
                </a:cubicBezTo>
                <a:cubicBezTo>
                  <a:pt x="142726" y="37382"/>
                  <a:pt x="145977" y="41885"/>
                  <a:pt x="148041" y="47369"/>
                </a:cubicBezTo>
                <a:lnTo>
                  <a:pt x="171395" y="108786"/>
                </a:lnTo>
                <a:lnTo>
                  <a:pt x="171395" y="147638"/>
                </a:lnTo>
                <a:cubicBezTo>
                  <a:pt x="171395" y="154268"/>
                  <a:pt x="169044" y="159895"/>
                  <a:pt x="164343" y="164517"/>
                </a:cubicBezTo>
                <a:cubicBezTo>
                  <a:pt x="159642" y="169139"/>
                  <a:pt x="154055" y="171450"/>
                  <a:pt x="147582" y="171450"/>
                </a:cubicBezTo>
                <a:close/>
                <a:moveTo>
                  <a:pt x="85725" y="78233"/>
                </a:moveTo>
                <a:lnTo>
                  <a:pt x="60960" y="102760"/>
                </a:lnTo>
                <a:lnTo>
                  <a:pt x="54402" y="96203"/>
                </a:lnTo>
                <a:lnTo>
                  <a:pt x="80963" y="69642"/>
                </a:lnTo>
                <a:lnTo>
                  <a:pt x="80963" y="0"/>
                </a:lnTo>
                <a:lnTo>
                  <a:pt x="90488" y="0"/>
                </a:lnTo>
                <a:lnTo>
                  <a:pt x="90488" y="69642"/>
                </a:lnTo>
                <a:lnTo>
                  <a:pt x="117048" y="96203"/>
                </a:lnTo>
                <a:lnTo>
                  <a:pt x="110435" y="102760"/>
                </a:lnTo>
                <a:lnTo>
                  <a:pt x="85725" y="78233"/>
                </a:lnTo>
                <a:close/>
              </a:path>
            </a:pathLst>
          </a:custGeom>
          <a:solidFill>
            <a:schemeClr val="bg1"/>
          </a:solidFill>
          <a:ln w="238" cap="flat">
            <a:noFill/>
            <a:prstDash val="solid"/>
            <a:miter/>
          </a:ln>
        </p:spPr>
        <p:txBody>
          <a:bodyPr rtlCol="0" anchor="ctr"/>
          <a:lstStyle/>
          <a:p>
            <a:endParaRPr lang="en-RO"/>
          </a:p>
        </p:txBody>
      </p:sp>
    </p:spTree>
    <p:extLst>
      <p:ext uri="{BB962C8B-B14F-4D97-AF65-F5344CB8AC3E}">
        <p14:creationId xmlns:p14="http://schemas.microsoft.com/office/powerpoint/2010/main" val="1729651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2659DC-69A5-164F-A779-D12F915D1994}"/>
              </a:ext>
            </a:extLst>
          </p:cNvPr>
          <p:cNvSpPr/>
          <p:nvPr/>
        </p:nvSpPr>
        <p:spPr>
          <a:xfrm>
            <a:off x="0" y="2331218"/>
            <a:ext cx="9143999" cy="4526782"/>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EC901000-E21D-094B-8429-DCB991BE21C5}"/>
              </a:ext>
            </a:extLst>
          </p:cNvPr>
          <p:cNvSpPr txBox="1"/>
          <p:nvPr/>
        </p:nvSpPr>
        <p:spPr>
          <a:xfrm>
            <a:off x="431800" y="379681"/>
            <a:ext cx="8243888" cy="1477328"/>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Factors that contribute to the emergence and re-emergence of zoonotic diseases</a:t>
            </a:r>
          </a:p>
        </p:txBody>
      </p:sp>
      <p:sp>
        <p:nvSpPr>
          <p:cNvPr id="3" name="TextBox 2">
            <a:extLst>
              <a:ext uri="{FF2B5EF4-FFF2-40B4-BE49-F238E27FC236}">
                <a16:creationId xmlns:a16="http://schemas.microsoft.com/office/drawing/2014/main" id="{59B8194C-A7AD-A649-8FE0-478A0EA08DD9}"/>
              </a:ext>
            </a:extLst>
          </p:cNvPr>
          <p:cNvSpPr txBox="1"/>
          <p:nvPr/>
        </p:nvSpPr>
        <p:spPr>
          <a:xfrm>
            <a:off x="431799" y="2761506"/>
            <a:ext cx="4140201" cy="3620244"/>
          </a:xfrm>
          <a:prstGeom prst="rect">
            <a:avLst/>
          </a:prstGeom>
          <a:noFill/>
        </p:spPr>
        <p:txBody>
          <a:bodyPr wrap="square" lIns="0" tIns="0" rIns="0" bIns="0" rtlCol="0" anchor="ctr" anchorCtr="0">
            <a:noAutofit/>
          </a:bodyPr>
          <a:lstStyle/>
          <a:p>
            <a:pPr marL="342900" indent="-342900">
              <a:spcAft>
                <a:spcPts val="1200"/>
              </a:spcAft>
              <a:buFont typeface="Arial" panose="020B0604020202020204" pitchFamily="34" charset="0"/>
              <a:buChar char="•"/>
            </a:pPr>
            <a:r>
              <a:rPr lang="en-GB" sz="1600" b="1" dirty="0" err="1">
                <a:solidFill>
                  <a:schemeClr val="tx1"/>
                </a:solidFill>
              </a:rPr>
              <a:t>Medical advancements</a:t>
            </a:r>
          </a:p>
          <a:p>
            <a:pPr marL="358775">
              <a:spcAft>
                <a:spcPts val="1200"/>
              </a:spcAft>
            </a:pPr>
            <a:r>
              <a:rPr lang="en-GB" sz="1600" dirty="0" err="1">
                <a:solidFill>
                  <a:schemeClr val="tx1"/>
                </a:solidFill>
              </a:rPr>
              <a:t>– Immunocompromised persons </a:t>
            </a:r>
          </a:p>
          <a:p>
            <a:pPr marL="342900" indent="-342900">
              <a:spcAft>
                <a:spcPts val="1200"/>
              </a:spcAft>
              <a:buFont typeface="Arial" panose="020B0604020202020204" pitchFamily="34" charset="0"/>
              <a:buChar char="•"/>
            </a:pPr>
            <a:r>
              <a:rPr lang="en-GB" sz="1600" b="1" dirty="0" err="1">
                <a:solidFill>
                  <a:schemeClr val="tx1"/>
                </a:solidFill>
              </a:rPr>
              <a:t>Air travel</a:t>
            </a:r>
          </a:p>
          <a:p>
            <a:pPr marL="539750" indent="-180975">
              <a:spcAft>
                <a:spcPts val="1200"/>
              </a:spcAft>
            </a:pPr>
            <a:r>
              <a:rPr lang="en-GB" sz="1600" dirty="0" err="1">
                <a:solidFill>
                  <a:schemeClr val="tx1"/>
                </a:solidFill>
              </a:rPr>
              <a:t>– Greater movement of persons</a:t>
            </a:r>
          </a:p>
          <a:p>
            <a:pPr marL="539750" indent="-180975">
              <a:spcAft>
                <a:spcPts val="1200"/>
              </a:spcAft>
            </a:pPr>
            <a:r>
              <a:rPr lang="en-GB" sz="1600" dirty="0" err="1">
                <a:solidFill>
                  <a:schemeClr val="tx1"/>
                </a:solidFill>
              </a:rPr>
              <a:t>– Greater trade of animals/animal products</a:t>
            </a:r>
          </a:p>
          <a:p>
            <a:pPr marL="342900" indent="-342900">
              <a:spcAft>
                <a:spcPts val="1200"/>
              </a:spcAft>
              <a:buFont typeface="Arial" panose="020B0604020202020204" pitchFamily="34" charset="0"/>
              <a:buChar char="•"/>
            </a:pPr>
            <a:r>
              <a:rPr lang="en-GB" sz="1600" b="1" dirty="0" err="1">
                <a:solidFill>
                  <a:schemeClr val="tx1"/>
                </a:solidFill>
              </a:rPr>
              <a:t>Neglect of monitoring or control activities</a:t>
            </a:r>
          </a:p>
          <a:p>
            <a:pPr marL="342900" indent="-342900">
              <a:spcAft>
                <a:spcPts val="1200"/>
              </a:spcAft>
              <a:buFont typeface="Arial" panose="020B0604020202020204" pitchFamily="34" charset="0"/>
              <a:buChar char="•"/>
            </a:pPr>
            <a:r>
              <a:rPr lang="en-GB" sz="1600" b="1" dirty="0" err="1">
                <a:solidFill>
                  <a:schemeClr val="tx1"/>
                </a:solidFill>
              </a:rPr>
              <a:t>Microbial adaptation and changes</a:t>
            </a:r>
          </a:p>
        </p:txBody>
      </p:sp>
      <p:pic>
        <p:nvPicPr>
          <p:cNvPr id="6" name="Picture 5" descr="IOMREPT">
            <a:extLst>
              <a:ext uri="{FF2B5EF4-FFF2-40B4-BE49-F238E27FC236}">
                <a16:creationId xmlns:a16="http://schemas.microsoft.com/office/drawing/2014/main" id="{71A87B3E-B710-E842-93A1-1462E61EBE78}"/>
              </a:ext>
            </a:extLst>
          </p:cNvPr>
          <p:cNvPicPr>
            <a:picLocks noChangeAspect="1" noChangeArrowheads="1"/>
          </p:cNvPicPr>
          <p:nvPr/>
        </p:nvPicPr>
        <p:blipFill>
          <a:blip r:embed="rId2" cstate="print">
            <a:lum bright="-6000" contrast="6000"/>
          </a:blip>
          <a:srcRect l="1077" t="594" r="1796" b="832"/>
          <a:stretch>
            <a:fillRect/>
          </a:stretch>
        </p:blipFill>
        <p:spPr bwMode="auto">
          <a:xfrm>
            <a:off x="5181707" y="2761506"/>
            <a:ext cx="1930435" cy="2880000"/>
          </a:xfrm>
          <a:prstGeom prst="roundRect">
            <a:avLst>
              <a:gd name="adj" fmla="val 4655"/>
            </a:avLst>
          </a:prstGeom>
          <a:noFill/>
          <a:ln w="19050">
            <a:solidFill>
              <a:schemeClr val="bg1"/>
            </a:solidFill>
            <a:miter lim="800000"/>
            <a:headEnd/>
            <a:tailEnd/>
          </a:ln>
          <a:effectLst>
            <a:outerShdw blurRad="50800" dist="38100" dir="5400000" algn="t" rotWithShape="0">
              <a:prstClr val="black">
                <a:alpha val="40000"/>
              </a:prstClr>
            </a:outerShdw>
          </a:effectLst>
        </p:spPr>
      </p:pic>
      <p:pic>
        <p:nvPicPr>
          <p:cNvPr id="7" name="Picture 6" descr="IOM2003">
            <a:extLst>
              <a:ext uri="{FF2B5EF4-FFF2-40B4-BE49-F238E27FC236}">
                <a16:creationId xmlns:a16="http://schemas.microsoft.com/office/drawing/2014/main" id="{471EDF66-38B0-9A4F-88FF-AEF008CA3BFF}"/>
              </a:ext>
            </a:extLst>
          </p:cNvPr>
          <p:cNvPicPr>
            <a:picLocks noChangeAspect="1" noChangeArrowheads="1"/>
          </p:cNvPicPr>
          <p:nvPr/>
        </p:nvPicPr>
        <p:blipFill>
          <a:blip r:embed="rId3" cstate="print">
            <a:lum bright="6000"/>
          </a:blip>
          <a:srcRect r="2402"/>
          <a:stretch>
            <a:fillRect/>
          </a:stretch>
        </p:blipFill>
        <p:spPr bwMode="auto">
          <a:xfrm>
            <a:off x="6755688" y="3501749"/>
            <a:ext cx="1920000" cy="2880000"/>
          </a:xfrm>
          <a:prstGeom prst="roundRect">
            <a:avLst>
              <a:gd name="adj" fmla="val 3917"/>
            </a:avLst>
          </a:prstGeom>
          <a:noFill/>
          <a:ln w="19050">
            <a:solidFill>
              <a:schemeClr val="bg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503437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12659DC-69A5-164F-A779-D12F915D1994}"/>
              </a:ext>
            </a:extLst>
          </p:cNvPr>
          <p:cNvSpPr/>
          <p:nvPr/>
        </p:nvSpPr>
        <p:spPr>
          <a:xfrm>
            <a:off x="0" y="2994408"/>
            <a:ext cx="9143999" cy="3863591"/>
          </a:xfrm>
          <a:prstGeom prst="rect">
            <a:avLst/>
          </a:prstGeom>
          <a:solidFill>
            <a:srgbClr val="DB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 name="TextBox 1">
            <a:extLst>
              <a:ext uri="{FF2B5EF4-FFF2-40B4-BE49-F238E27FC236}">
                <a16:creationId xmlns:a16="http://schemas.microsoft.com/office/drawing/2014/main" id="{EC901000-E21D-094B-8429-DCB991BE21C5}"/>
              </a:ext>
            </a:extLst>
          </p:cNvPr>
          <p:cNvSpPr txBox="1"/>
          <p:nvPr/>
        </p:nvSpPr>
        <p:spPr>
          <a:xfrm>
            <a:off x="431800" y="379681"/>
            <a:ext cx="5734730" cy="1969770"/>
          </a:xfrm>
          <a:prstGeom prst="rect">
            <a:avLst/>
          </a:prstGeom>
          <a:noFill/>
        </p:spPr>
        <p:txBody>
          <a:bodyPr wrap="square" lIns="0" tIns="0" rIns="0" bIns="0" rtlCol="0">
            <a:spAutoFit/>
          </a:bodyPr>
          <a:lstStyle/>
          <a:p>
            <a:r>
              <a:rPr lang="en-GB" sz="3200" b="1" spc="-50" dirty="0" err="1">
                <a:solidFill>
                  <a:srgbClr val="3D6C9D"/>
                </a:solidFill>
                <a:latin typeface="Arial Black" panose="020B0604020202020204" pitchFamily="34" charset="0"/>
                <a:cs typeface="Arial Black" panose="020B0604020202020204" pitchFamily="34" charset="0"/>
              </a:rPr>
              <a:t>Factors that contribute to the emergence and re-emergence of zoonotic diseases</a:t>
            </a:r>
          </a:p>
        </p:txBody>
      </p:sp>
      <p:sp>
        <p:nvSpPr>
          <p:cNvPr id="3" name="TextBox 2">
            <a:extLst>
              <a:ext uri="{FF2B5EF4-FFF2-40B4-BE49-F238E27FC236}">
                <a16:creationId xmlns:a16="http://schemas.microsoft.com/office/drawing/2014/main" id="{59B8194C-A7AD-A649-8FE0-478A0EA08DD9}"/>
              </a:ext>
            </a:extLst>
          </p:cNvPr>
          <p:cNvSpPr txBox="1"/>
          <p:nvPr/>
        </p:nvSpPr>
        <p:spPr>
          <a:xfrm>
            <a:off x="431800" y="3501750"/>
            <a:ext cx="2914302" cy="2880000"/>
          </a:xfrm>
          <a:prstGeom prst="rect">
            <a:avLst/>
          </a:prstGeom>
          <a:noFill/>
        </p:spPr>
        <p:txBody>
          <a:bodyPr wrap="square" lIns="0" tIns="0" rIns="0" bIns="0" rtlCol="0" anchor="ctr" anchorCtr="0">
            <a:noAutofit/>
          </a:bodyPr>
          <a:lstStyle/>
          <a:p>
            <a:pPr marL="342900" indent="-342900">
              <a:spcAft>
                <a:spcPts val="1200"/>
              </a:spcAft>
              <a:buFont typeface="Arial" panose="020B0604020202020204" pitchFamily="34" charset="0"/>
              <a:buChar char="•"/>
            </a:pPr>
            <a:r>
              <a:rPr lang="en-GB" sz="1600" b="1" dirty="0" err="1">
                <a:solidFill>
                  <a:schemeClr val="tx1"/>
                </a:solidFill>
              </a:rPr>
              <a:t>Changes at the local and global level</a:t>
            </a:r>
          </a:p>
          <a:p>
            <a:pPr marL="539750" indent="-180975">
              <a:spcAft>
                <a:spcPts val="1200"/>
              </a:spcAft>
            </a:pPr>
            <a:r>
              <a:rPr lang="en-GB" sz="1600" dirty="0" err="1">
                <a:solidFill>
                  <a:schemeClr val="tx1"/>
                </a:solidFill>
              </a:rPr>
              <a:t>– Changes in soil use</a:t>
            </a:r>
          </a:p>
          <a:p>
            <a:pPr marL="539750" indent="-180975">
              <a:spcAft>
                <a:spcPts val="1200"/>
              </a:spcAft>
            </a:pPr>
            <a:r>
              <a:rPr lang="en-GB" sz="1600" dirty="0" err="1">
                <a:solidFill>
                  <a:schemeClr val="tx1"/>
                </a:solidFill>
              </a:rPr>
              <a:t>– Loss of biodiversity</a:t>
            </a:r>
          </a:p>
          <a:p>
            <a:pPr marL="539750" indent="-180975">
              <a:spcAft>
                <a:spcPts val="1200"/>
              </a:spcAft>
            </a:pPr>
            <a:r>
              <a:rPr lang="en-GB" sz="1600" dirty="0" err="1">
                <a:solidFill>
                  <a:schemeClr val="tx1"/>
                </a:solidFill>
              </a:rPr>
              <a:t>– Atmospheric phenomena</a:t>
            </a:r>
          </a:p>
          <a:p>
            <a:pPr marL="539750" indent="-180975">
              <a:spcAft>
                <a:spcPts val="1200"/>
              </a:spcAft>
            </a:pPr>
            <a:r>
              <a:rPr lang="en-GB" sz="1600" dirty="0" err="1">
                <a:solidFill>
                  <a:schemeClr val="tx1"/>
                </a:solidFill>
              </a:rPr>
              <a:t>– Climate change</a:t>
            </a:r>
          </a:p>
        </p:txBody>
      </p:sp>
      <p:pic>
        <p:nvPicPr>
          <p:cNvPr id="8" name="Picture 7">
            <a:extLst>
              <a:ext uri="{FF2B5EF4-FFF2-40B4-BE49-F238E27FC236}">
                <a16:creationId xmlns:a16="http://schemas.microsoft.com/office/drawing/2014/main" id="{E0911E13-A335-8F49-8883-D87D1746C949}"/>
              </a:ext>
            </a:extLst>
          </p:cNvPr>
          <p:cNvPicPr>
            <a:picLocks noChangeAspect="1"/>
          </p:cNvPicPr>
          <p:nvPr/>
        </p:nvPicPr>
        <p:blipFill>
          <a:blip r:embed="rId2"/>
          <a:stretch>
            <a:fillRect/>
          </a:stretch>
        </p:blipFill>
        <p:spPr>
          <a:xfrm>
            <a:off x="3975487" y="3501750"/>
            <a:ext cx="2031732" cy="2880000"/>
          </a:xfrm>
          <a:prstGeom prst="roundRect">
            <a:avLst>
              <a:gd name="adj" fmla="val 3808"/>
            </a:avLst>
          </a:prstGeom>
          <a:ln w="19050">
            <a:solidFill>
              <a:schemeClr val="bg1"/>
            </a:solidFill>
          </a:ln>
          <a:effectLst>
            <a:outerShdw blurRad="50800" dist="38100" dir="5400000" algn="t" rotWithShape="0">
              <a:prstClr val="black">
                <a:alpha val="40000"/>
              </a:prstClr>
            </a:outerShdw>
          </a:effectLst>
        </p:spPr>
      </p:pic>
      <p:pic>
        <p:nvPicPr>
          <p:cNvPr id="9" name="Picture 8" descr="planetary-health-infographic_lrg.jpg">
            <a:extLst>
              <a:ext uri="{FF2B5EF4-FFF2-40B4-BE49-F238E27FC236}">
                <a16:creationId xmlns:a16="http://schemas.microsoft.com/office/drawing/2014/main" id="{5FBBAB8F-3959-8B42-9BEA-A72B8D971C4A}"/>
              </a:ext>
            </a:extLst>
          </p:cNvPr>
          <p:cNvPicPr>
            <a:picLocks noChangeAspect="1"/>
          </p:cNvPicPr>
          <p:nvPr/>
        </p:nvPicPr>
        <p:blipFill>
          <a:blip r:embed="rId3"/>
          <a:srcRect t="52181"/>
          <a:stretch>
            <a:fillRect/>
          </a:stretch>
        </p:blipFill>
        <p:spPr>
          <a:xfrm>
            <a:off x="6475530" y="441325"/>
            <a:ext cx="2200158" cy="5940425"/>
          </a:xfrm>
          <a:prstGeom prst="roundRect">
            <a:avLst>
              <a:gd name="adj" fmla="val 3879"/>
            </a:avLst>
          </a:prstGeom>
          <a:ln w="19050">
            <a:solidFill>
              <a:schemeClr val="bg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75155881"/>
      </p:ext>
    </p:extLst>
  </p:cSld>
  <p:clrMapOvr>
    <a:masterClrMapping/>
  </p:clrMapOvr>
</p:sld>
</file>

<file path=ppt/theme/theme1.xml><?xml version="1.0" encoding="utf-8"?>
<a:theme xmlns:a="http://schemas.openxmlformats.org/drawingml/2006/main" name="Master">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0A99749F33F64F95A051BBC96A4F1D" ma:contentTypeVersion="17" ma:contentTypeDescription="Create a new document." ma:contentTypeScope="" ma:versionID="5291f6761f077333fcabb842c0739908">
  <xsd:schema xmlns:xsd="http://www.w3.org/2001/XMLSchema" xmlns:xs="http://www.w3.org/2001/XMLSchema" xmlns:p="http://schemas.microsoft.com/office/2006/metadata/properties" xmlns:ns2="7170b921-48a6-4c9c-8595-41a35ee792fa" xmlns:ns3="5288815d-30e0-4460-8dab-82a13faf8463" xmlns:ns4="5e13aadc-de86-43ee-b386-40c01ba74c80" targetNamespace="http://schemas.microsoft.com/office/2006/metadata/properties" ma:root="true" ma:fieldsID="5fef478f95bb5c98995e950eca02bb60" ns2:_="" ns3:_="" ns4:_="">
    <xsd:import namespace="7170b921-48a6-4c9c-8595-41a35ee792fa"/>
    <xsd:import namespace="5288815d-30e0-4460-8dab-82a13faf8463"/>
    <xsd:import namespace="5e13aadc-de86-43ee-b386-40c01ba74c8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70b921-48a6-4c9c-8595-41a35ee792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88815d-30e0-4460-8dab-82a13faf846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1f68e32-b327-406a-95eb-0e0d7836d20d}" ma:internalName="TaxCatchAll" ma:showField="CatchAllData" ma:web="5288815d-30e0-4460-8dab-82a13faf84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3EC1F3-6869-4213-8D8A-1D9D8E172E9B}"/>
</file>

<file path=customXml/itemProps2.xml><?xml version="1.0" encoding="utf-8"?>
<ds:datastoreItem xmlns:ds="http://schemas.openxmlformats.org/officeDocument/2006/customXml" ds:itemID="{3AAC6DF3-34C8-492C-A4A5-863FB9744305}"/>
</file>

<file path=docProps/app.xml><?xml version="1.0" encoding="utf-8"?>
<Properties xmlns="http://schemas.openxmlformats.org/officeDocument/2006/extended-properties" xmlns:vt="http://schemas.openxmlformats.org/officeDocument/2006/docPropsVTypes">
  <TotalTime>3681</TotalTime>
  <Words>1977</Words>
  <Application>Microsoft Office PowerPoint</Application>
  <PresentationFormat>On-screen Show (4:3)</PresentationFormat>
  <Paragraphs>328</Paragraphs>
  <Slides>29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 Black</vt:lpstr>
      <vt:lpstr>Arial</vt:lpstr>
      <vt:lpstr>Calibri</vt:lpstr>
      <vt:lpstr>Times New Roman</vt:lpstr>
      <vt:lpstr>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DVBID</dc:creator>
  <cp:lastModifiedBy>Daneil Feldmann</cp:lastModifiedBy>
  <cp:revision>2270</cp:revision>
  <dcterms:created xsi:type="dcterms:W3CDTF">2000-03-07T14:53:30Z</dcterms:created>
  <dcterms:modified xsi:type="dcterms:W3CDTF">2023-12-21T09:45:41Z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0x010100590A99749F33F64F95A051BBC96A4F1D</vt:lpwstr>
  </property>
</Properties>
</file>