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7"/>
  </p:notesMasterIdLst>
  <p:sldIdLst>
    <p:sldId id="256" r:id="rId2"/>
    <p:sldId id="260" r:id="rId3"/>
    <p:sldId id="261" r:id="rId4"/>
    <p:sldId id="262"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Lst>
  <p:sldSz cx="9144000" cy="6858000" type="screen4x3"/>
  <p:notesSz cx="6797675" cy="9926638"/>
  <p:embeddedFontLst>
    <p:embeddedFont>
      <p:font typeface="Arial Black" panose="020B0A04020102020204" pitchFamily="34" charset="0"/>
      <p:bold r:id="rId38"/>
    </p:embeddedFont>
    <p:embeddedFont>
      <p:font typeface="Calibri" panose="020F0502020204030204" pitchFamily="34" charset="0"/>
      <p:regular r:id="rId39"/>
      <p:bold r:id="rId40"/>
      <p:italic r:id="rId41"/>
      <p:boldItalic r:id="rId42"/>
    </p:embeddedFont>
    <p:embeddedFont>
      <p:font typeface="Exo 2 Medium" panose="020B060402020202020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0"/>
    <a:srgbClr val="3C6C9D"/>
    <a:srgbClr val="98B0C8"/>
    <a:srgbClr val="91AAC5"/>
    <a:srgbClr val="FFC000"/>
    <a:srgbClr val="FBE7DA"/>
    <a:srgbClr val="DBE4EB"/>
    <a:srgbClr val="B7C8DA"/>
    <a:srgbClr val="FFF9E6"/>
    <a:srgbClr val="FFE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1"/>
    <p:restoredTop sz="86275" autoAdjust="0"/>
  </p:normalViewPr>
  <p:slideViewPr>
    <p:cSldViewPr snapToGrid="0">
      <p:cViewPr varScale="1">
        <p:scale>
          <a:sx n="68" d="100"/>
          <a:sy n="68" d="100"/>
        </p:scale>
        <p:origin x="1766" y="6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199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6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4930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00737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1.paho.org/spanish/sha/epidat.htm"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8"/>
            <a:ext cx="8243889"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Contingency tables and measures of association</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RR alone</a:t>
            </a:r>
          </a:p>
        </p:txBody>
      </p:sp>
      <p:sp>
        <p:nvSpPr>
          <p:cNvPr id="7" name="Line 1027">
            <a:extLst>
              <a:ext uri="{FF2B5EF4-FFF2-40B4-BE49-F238E27FC236}">
                <a16:creationId xmlns:a16="http://schemas.microsoft.com/office/drawing/2014/main" id="{76AD627E-98AC-9940-A4B8-1A878C96F26C}"/>
              </a:ext>
            </a:extLst>
          </p:cNvPr>
          <p:cNvSpPr>
            <a:spLocks noChangeShapeType="1"/>
          </p:cNvSpPr>
          <p:nvPr/>
        </p:nvSpPr>
        <p:spPr bwMode="auto">
          <a:xfrm>
            <a:off x="431800" y="4396735"/>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2" name="AutoShape 1034">
            <a:extLst>
              <a:ext uri="{FF2B5EF4-FFF2-40B4-BE49-F238E27FC236}">
                <a16:creationId xmlns:a16="http://schemas.microsoft.com/office/drawing/2014/main" id="{25C77352-778D-104C-B1F2-2443A5B86738}"/>
              </a:ext>
            </a:extLst>
          </p:cNvPr>
          <p:cNvSpPr>
            <a:spLocks/>
          </p:cNvSpPr>
          <p:nvPr/>
        </p:nvSpPr>
        <p:spPr bwMode="auto">
          <a:xfrm rot="5400000">
            <a:off x="1640602" y="3704779"/>
            <a:ext cx="246220" cy="2663825"/>
          </a:xfrm>
          <a:prstGeom prst="rightBrace">
            <a:avLst>
              <a:gd name="adj1" fmla="val 38095"/>
              <a:gd name="adj2" fmla="val 50000"/>
            </a:avLst>
          </a:prstGeom>
          <a:noFill/>
          <a:ln w="25400">
            <a:solidFill>
              <a:srgbClr val="ED7D30"/>
            </a:solidFill>
            <a:round/>
            <a:headEnd/>
            <a:tailEnd/>
          </a:ln>
        </p:spPr>
        <p:txBody>
          <a:bodyPr wrap="none" anchor="ctr"/>
          <a:lstStyle/>
          <a:p>
            <a:endParaRPr lang="en-US">
              <a:latin typeface="+mj-lt"/>
            </a:endParaRPr>
          </a:p>
        </p:txBody>
      </p:sp>
      <p:sp>
        <p:nvSpPr>
          <p:cNvPr id="16" name="Oval 1038">
            <a:extLst>
              <a:ext uri="{FF2B5EF4-FFF2-40B4-BE49-F238E27FC236}">
                <a16:creationId xmlns:a16="http://schemas.microsoft.com/office/drawing/2014/main" id="{04295273-E5AF-0743-910E-8244A781F5CA}"/>
              </a:ext>
            </a:extLst>
          </p:cNvPr>
          <p:cNvSpPr>
            <a:spLocks noChangeArrowheads="1"/>
          </p:cNvSpPr>
          <p:nvPr/>
        </p:nvSpPr>
        <p:spPr bwMode="auto">
          <a:xfrm>
            <a:off x="2944223" y="4239709"/>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17" name="TextBox 16">
            <a:extLst>
              <a:ext uri="{FF2B5EF4-FFF2-40B4-BE49-F238E27FC236}">
                <a16:creationId xmlns:a16="http://schemas.microsoft.com/office/drawing/2014/main" id="{0CC9D010-CBC3-0B4A-BEF1-D95236E97A37}"/>
              </a:ext>
            </a:extLst>
          </p:cNvPr>
          <p:cNvSpPr txBox="1"/>
          <p:nvPr/>
        </p:nvSpPr>
        <p:spPr>
          <a:xfrm>
            <a:off x="442105" y="2281954"/>
            <a:ext cx="8233583" cy="246221"/>
          </a:xfrm>
          <a:prstGeom prst="rect">
            <a:avLst/>
          </a:prstGeom>
          <a:noFill/>
        </p:spPr>
        <p:txBody>
          <a:bodyPr wrap="square" lIns="0" tIns="0" rIns="0" bIns="0" rtlCol="0">
            <a:spAutoFit/>
          </a:bodyPr>
          <a:lstStyle/>
          <a:p>
            <a:pPr algn="ctr"/>
            <a:r>
              <a:rPr lang="en-GB" sz="1600" b="1" dirty="0" err="1">
                <a:solidFill>
                  <a:schemeClr val="tx1"/>
                </a:solidFill>
              </a:rPr>
              <a:t>Possible values</a:t>
            </a:r>
          </a:p>
        </p:txBody>
      </p:sp>
      <p:sp>
        <p:nvSpPr>
          <p:cNvPr id="18" name="TextBox 17">
            <a:extLst>
              <a:ext uri="{FF2B5EF4-FFF2-40B4-BE49-F238E27FC236}">
                <a16:creationId xmlns:a16="http://schemas.microsoft.com/office/drawing/2014/main" id="{1879F332-BC91-2E4B-B4C4-608FCDC8C630}"/>
              </a:ext>
            </a:extLst>
          </p:cNvPr>
          <p:cNvSpPr txBox="1"/>
          <p:nvPr/>
        </p:nvSpPr>
        <p:spPr>
          <a:xfrm>
            <a:off x="265577" y="4609398"/>
            <a:ext cx="332446" cy="246221"/>
          </a:xfrm>
          <a:prstGeom prst="rect">
            <a:avLst/>
          </a:prstGeom>
          <a:noFill/>
        </p:spPr>
        <p:txBody>
          <a:bodyPr wrap="square" lIns="0" tIns="0" rIns="0" bIns="0" rtlCol="0">
            <a:spAutoFit/>
          </a:bodyPr>
          <a:lstStyle/>
          <a:p>
            <a:pPr algn="ctr"/>
            <a:r>
              <a:rPr lang="en-GB" sz="1600" dirty="0" err="1">
                <a:solidFill>
                  <a:schemeClr val="tx1"/>
                </a:solidFill>
              </a:rPr>
              <a:t>0</a:t>
            </a:r>
          </a:p>
        </p:txBody>
      </p:sp>
      <p:sp>
        <p:nvSpPr>
          <p:cNvPr id="19" name="TextBox 18">
            <a:extLst>
              <a:ext uri="{FF2B5EF4-FFF2-40B4-BE49-F238E27FC236}">
                <a16:creationId xmlns:a16="http://schemas.microsoft.com/office/drawing/2014/main" id="{DBBEC35C-874D-2B41-8AB7-812AE4C7C593}"/>
              </a:ext>
            </a:extLst>
          </p:cNvPr>
          <p:cNvSpPr txBox="1"/>
          <p:nvPr/>
        </p:nvSpPr>
        <p:spPr>
          <a:xfrm>
            <a:off x="2944155" y="4609398"/>
            <a:ext cx="332446" cy="246221"/>
          </a:xfrm>
          <a:prstGeom prst="rect">
            <a:avLst/>
          </a:prstGeom>
          <a:noFill/>
        </p:spPr>
        <p:txBody>
          <a:bodyPr wrap="square" lIns="0" tIns="0" rIns="0" bIns="0" rtlCol="0">
            <a:spAutoFit/>
          </a:bodyPr>
          <a:lstStyle/>
          <a:p>
            <a:pPr algn="ctr"/>
            <a:r>
              <a:rPr lang="en-GB" sz="1600" dirty="0" err="1">
                <a:solidFill>
                  <a:schemeClr val="tx1"/>
                </a:solidFill>
              </a:rPr>
              <a:t>1</a:t>
            </a:r>
          </a:p>
        </p:txBody>
      </p:sp>
      <p:sp>
        <p:nvSpPr>
          <p:cNvPr id="21" name="AutoShape 1034">
            <a:extLst>
              <a:ext uri="{FF2B5EF4-FFF2-40B4-BE49-F238E27FC236}">
                <a16:creationId xmlns:a16="http://schemas.microsoft.com/office/drawing/2014/main" id="{7F8CADF3-3D8C-974A-A88F-850BD7EB2D44}"/>
              </a:ext>
            </a:extLst>
          </p:cNvPr>
          <p:cNvSpPr>
            <a:spLocks/>
          </p:cNvSpPr>
          <p:nvPr/>
        </p:nvSpPr>
        <p:spPr bwMode="auto">
          <a:xfrm rot="16200000">
            <a:off x="5767701" y="1253207"/>
            <a:ext cx="246220" cy="5569758"/>
          </a:xfrm>
          <a:prstGeom prst="rightBrace">
            <a:avLst>
              <a:gd name="adj1" fmla="val 38095"/>
              <a:gd name="adj2" fmla="val 50000"/>
            </a:avLst>
          </a:prstGeom>
          <a:noFill/>
          <a:ln w="25400">
            <a:solidFill>
              <a:srgbClr val="ED7D30"/>
            </a:solidFill>
            <a:round/>
            <a:headEnd/>
            <a:tailEnd/>
          </a:ln>
        </p:spPr>
        <p:txBody>
          <a:bodyPr wrap="none" anchor="ctr"/>
          <a:lstStyle/>
          <a:p>
            <a:endParaRPr lang="en-US">
              <a:latin typeface="+mj-lt"/>
            </a:endParaRPr>
          </a:p>
        </p:txBody>
      </p:sp>
      <p:sp>
        <p:nvSpPr>
          <p:cNvPr id="23" name="Rounded Rectangle 22">
            <a:extLst>
              <a:ext uri="{FF2B5EF4-FFF2-40B4-BE49-F238E27FC236}">
                <a16:creationId xmlns:a16="http://schemas.microsoft.com/office/drawing/2014/main" id="{F2074D6C-5AE2-5442-AB78-3D2051E674F4}"/>
              </a:ext>
            </a:extLst>
          </p:cNvPr>
          <p:cNvSpPr/>
          <p:nvPr/>
        </p:nvSpPr>
        <p:spPr>
          <a:xfrm>
            <a:off x="593712" y="5270408"/>
            <a:ext cx="2340000" cy="375786"/>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en-GB" dirty="0">
                <a:latin typeface="Arial" panose="020B0604020202020204" pitchFamily="34" charset="0"/>
                <a:cs typeface="Arial" panose="020B0604020202020204" pitchFamily="34" charset="0"/>
              </a:rPr>
              <a:t>Suggests protection</a:t>
            </a:r>
          </a:p>
        </p:txBody>
      </p:sp>
      <p:sp>
        <p:nvSpPr>
          <p:cNvPr id="24" name="Rounded Rectangle 23">
            <a:extLst>
              <a:ext uri="{FF2B5EF4-FFF2-40B4-BE49-F238E27FC236}">
                <a16:creationId xmlns:a16="http://schemas.microsoft.com/office/drawing/2014/main" id="{BEDA4A74-55AB-214F-96E8-2374A2495729}"/>
              </a:ext>
            </a:extLst>
          </p:cNvPr>
          <p:cNvSpPr/>
          <p:nvPr/>
        </p:nvSpPr>
        <p:spPr>
          <a:xfrm>
            <a:off x="4720811" y="3429000"/>
            <a:ext cx="2340000" cy="375786"/>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en-GB" dirty="0">
                <a:latin typeface="Arial" panose="020B0604020202020204" pitchFamily="34" charset="0"/>
                <a:cs typeface="Arial" panose="020B0604020202020204" pitchFamily="34" charset="0"/>
              </a:rPr>
              <a:t>Suggests greater risk</a:t>
            </a:r>
          </a:p>
        </p:txBody>
      </p:sp>
      <p:sp>
        <p:nvSpPr>
          <p:cNvPr id="25" name="TextBox 24">
            <a:extLst>
              <a:ext uri="{FF2B5EF4-FFF2-40B4-BE49-F238E27FC236}">
                <a16:creationId xmlns:a16="http://schemas.microsoft.com/office/drawing/2014/main" id="{D09B466F-6A21-E849-B7CC-807965647FE6}"/>
              </a:ext>
            </a:extLst>
          </p:cNvPr>
          <p:cNvSpPr txBox="1"/>
          <p:nvPr/>
        </p:nvSpPr>
        <p:spPr>
          <a:xfrm>
            <a:off x="8509465" y="4487450"/>
            <a:ext cx="332446" cy="492443"/>
          </a:xfrm>
          <a:prstGeom prst="rect">
            <a:avLst/>
          </a:prstGeom>
          <a:noFill/>
        </p:spPr>
        <p:txBody>
          <a:bodyPr wrap="square" lIns="0" tIns="0" rIns="0" bIns="0" rtlCol="0">
            <a:spAutoFit/>
          </a:bodyPr>
          <a:lstStyle/>
          <a:p>
            <a:pPr algn="ctr"/>
            <a:r>
              <a:rPr lang="en-GB" sz="3200" dirty="0" err="1">
                <a:solidFill>
                  <a:schemeClr val="tx1"/>
                </a:solidFill>
              </a:rPr>
              <a:t>∞</a:t>
            </a:r>
          </a:p>
        </p:txBody>
      </p:sp>
    </p:spTree>
    <p:extLst>
      <p:ext uri="{BB962C8B-B14F-4D97-AF65-F5344CB8AC3E}">
        <p14:creationId xmlns:p14="http://schemas.microsoft.com/office/powerpoint/2010/main" val="90208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9" name="Straight Connector 78">
            <a:extLst>
              <a:ext uri="{FF2B5EF4-FFF2-40B4-BE49-F238E27FC236}">
                <a16:creationId xmlns:a16="http://schemas.microsoft.com/office/drawing/2014/main" id="{F641D680-648A-6743-8E09-EC5A6F9EBC62}"/>
              </a:ext>
            </a:extLst>
          </p:cNvPr>
          <p:cNvCxnSpPr>
            <a:cxnSpLocks/>
          </p:cNvCxnSpPr>
          <p:nvPr/>
        </p:nvCxnSpPr>
        <p:spPr>
          <a:xfrm>
            <a:off x="2827272" y="3993249"/>
            <a:ext cx="0" cy="229161"/>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7FB8B0B-8AE5-7746-B006-4B67653B1EF2}"/>
              </a:ext>
            </a:extLst>
          </p:cNvPr>
          <p:cNvCxnSpPr>
            <a:cxnSpLocks/>
          </p:cNvCxnSpPr>
          <p:nvPr/>
        </p:nvCxnSpPr>
        <p:spPr>
          <a:xfrm>
            <a:off x="4523336" y="3993249"/>
            <a:ext cx="0" cy="229161"/>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81" name="Line 17">
            <a:extLst>
              <a:ext uri="{FF2B5EF4-FFF2-40B4-BE49-F238E27FC236}">
                <a16:creationId xmlns:a16="http://schemas.microsoft.com/office/drawing/2014/main" id="{B70E5628-EA49-624E-B6D6-FAF8A7B98771}"/>
              </a:ext>
            </a:extLst>
          </p:cNvPr>
          <p:cNvSpPr>
            <a:spLocks noChangeShapeType="1"/>
          </p:cNvSpPr>
          <p:nvPr/>
        </p:nvSpPr>
        <p:spPr bwMode="auto">
          <a:xfrm flipV="1">
            <a:off x="2827267" y="3993246"/>
            <a:ext cx="1696069" cy="0"/>
          </a:xfrm>
          <a:prstGeom prst="line">
            <a:avLst/>
          </a:prstGeom>
          <a:noFill/>
          <a:ln w="19050" cap="rnd">
            <a:solidFill>
              <a:srgbClr val="FFC000"/>
            </a:solidFill>
            <a:round/>
            <a:headEnd/>
            <a:tailEnd/>
          </a:ln>
        </p:spPr>
        <p:txBody>
          <a:bodyPr wrap="none"/>
          <a:lstStyle/>
          <a:p>
            <a:endParaRPr lang="en-US">
              <a:latin typeface="+mj-lt"/>
            </a:endParaRPr>
          </a:p>
        </p:txBody>
      </p:sp>
      <p:cxnSp>
        <p:nvCxnSpPr>
          <p:cNvPr id="82" name="Straight Connector 81">
            <a:extLst>
              <a:ext uri="{FF2B5EF4-FFF2-40B4-BE49-F238E27FC236}">
                <a16:creationId xmlns:a16="http://schemas.microsoft.com/office/drawing/2014/main" id="{56D2B105-0CC0-8D4E-9081-F268333A1039}"/>
              </a:ext>
            </a:extLst>
          </p:cNvPr>
          <p:cNvCxnSpPr>
            <a:cxnSpLocks/>
          </p:cNvCxnSpPr>
          <p:nvPr/>
        </p:nvCxnSpPr>
        <p:spPr>
          <a:xfrm>
            <a:off x="3656372" y="3737271"/>
            <a:ext cx="0" cy="400660"/>
          </a:xfrm>
          <a:prstGeom prst="line">
            <a:avLst/>
          </a:prstGeom>
          <a:ln w="19050" cap="rnd">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D43E45B-4613-DD47-B143-A403FB4DC0CD}"/>
              </a:ext>
            </a:extLst>
          </p:cNvPr>
          <p:cNvCxnSpPr>
            <a:cxnSpLocks/>
          </p:cNvCxnSpPr>
          <p:nvPr/>
        </p:nvCxnSpPr>
        <p:spPr>
          <a:xfrm>
            <a:off x="4112768" y="4078499"/>
            <a:ext cx="0" cy="617398"/>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B34D30C-47E7-0842-9434-D8F4F15A16B4}"/>
              </a:ext>
            </a:extLst>
          </p:cNvPr>
          <p:cNvCxnSpPr>
            <a:cxnSpLocks/>
          </p:cNvCxnSpPr>
          <p:nvPr/>
        </p:nvCxnSpPr>
        <p:spPr>
          <a:xfrm>
            <a:off x="7316946" y="4078499"/>
            <a:ext cx="0" cy="617398"/>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sp>
        <p:nvSpPr>
          <p:cNvPr id="75" name="Line 17">
            <a:extLst>
              <a:ext uri="{FF2B5EF4-FFF2-40B4-BE49-F238E27FC236}">
                <a16:creationId xmlns:a16="http://schemas.microsoft.com/office/drawing/2014/main" id="{42EC4977-2C59-3448-843C-FAC45BB7F652}"/>
              </a:ext>
            </a:extLst>
          </p:cNvPr>
          <p:cNvSpPr>
            <a:spLocks noChangeShapeType="1"/>
          </p:cNvSpPr>
          <p:nvPr/>
        </p:nvSpPr>
        <p:spPr bwMode="auto">
          <a:xfrm>
            <a:off x="4110749" y="4695898"/>
            <a:ext cx="3207915" cy="8350"/>
          </a:xfrm>
          <a:prstGeom prst="line">
            <a:avLst/>
          </a:prstGeom>
          <a:noFill/>
          <a:ln w="19050" cap="rnd">
            <a:solidFill>
              <a:srgbClr val="ED7D30"/>
            </a:solidFill>
            <a:round/>
            <a:headEnd/>
            <a:tailEnd/>
          </a:ln>
        </p:spPr>
        <p:txBody>
          <a:bodyPr wrap="none"/>
          <a:lstStyle/>
          <a:p>
            <a:endParaRPr lang="en-US">
              <a:latin typeface="+mj-lt"/>
            </a:endParaRPr>
          </a:p>
        </p:txBody>
      </p:sp>
      <p:cxnSp>
        <p:nvCxnSpPr>
          <p:cNvPr id="78" name="Straight Connector 77">
            <a:extLst>
              <a:ext uri="{FF2B5EF4-FFF2-40B4-BE49-F238E27FC236}">
                <a16:creationId xmlns:a16="http://schemas.microsoft.com/office/drawing/2014/main" id="{A65E954D-191F-5445-8D07-90F17C8E2423}"/>
              </a:ext>
            </a:extLst>
          </p:cNvPr>
          <p:cNvCxnSpPr>
            <a:cxnSpLocks/>
          </p:cNvCxnSpPr>
          <p:nvPr/>
        </p:nvCxnSpPr>
        <p:spPr>
          <a:xfrm>
            <a:off x="5338895" y="4131692"/>
            <a:ext cx="0" cy="725455"/>
          </a:xfrm>
          <a:prstGeom prst="line">
            <a:avLst/>
          </a:prstGeom>
          <a:ln w="19050" cap="rnd">
            <a:solidFill>
              <a:srgbClr val="ED7D30"/>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ECC52A-62BF-E741-8A66-8ED7E5B3CC31}"/>
              </a:ext>
            </a:extLst>
          </p:cNvPr>
          <p:cNvCxnSpPr>
            <a:cxnSpLocks/>
            <a:endCxn id="61" idx="0"/>
          </p:cNvCxnSpPr>
          <p:nvPr/>
        </p:nvCxnSpPr>
        <p:spPr>
          <a:xfrm>
            <a:off x="1917459" y="4078499"/>
            <a:ext cx="0" cy="61739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C64509-713A-6448-BFBB-B348E2224277}"/>
              </a:ext>
            </a:extLst>
          </p:cNvPr>
          <p:cNvCxnSpPr>
            <a:cxnSpLocks/>
          </p:cNvCxnSpPr>
          <p:nvPr/>
        </p:nvCxnSpPr>
        <p:spPr>
          <a:xfrm>
            <a:off x="3612903" y="4078496"/>
            <a:ext cx="0" cy="636354"/>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1" name="Line 17">
            <a:extLst>
              <a:ext uri="{FF2B5EF4-FFF2-40B4-BE49-F238E27FC236}">
                <a16:creationId xmlns:a16="http://schemas.microsoft.com/office/drawing/2014/main" id="{2D7E487D-5691-0241-88B7-AF7CE2C789CE}"/>
              </a:ext>
            </a:extLst>
          </p:cNvPr>
          <p:cNvSpPr>
            <a:spLocks noChangeShapeType="1"/>
          </p:cNvSpPr>
          <p:nvPr/>
        </p:nvSpPr>
        <p:spPr bwMode="auto">
          <a:xfrm>
            <a:off x="1917459" y="4695897"/>
            <a:ext cx="1695252" cy="8351"/>
          </a:xfrm>
          <a:prstGeom prst="line">
            <a:avLst/>
          </a:prstGeom>
          <a:noFill/>
          <a:ln w="19050" cap="rnd">
            <a:solidFill>
              <a:srgbClr val="FFC000"/>
            </a:solidFill>
            <a:round/>
            <a:headEnd/>
            <a:tailEnd/>
          </a:ln>
        </p:spPr>
        <p:txBody>
          <a:bodyPr wrap="none"/>
          <a:lstStyle/>
          <a:p>
            <a:endParaRPr lang="en-US">
              <a:latin typeface="+mj-lt"/>
            </a:endParaRPr>
          </a:p>
        </p:txBody>
      </p:sp>
      <p:cxnSp>
        <p:nvCxnSpPr>
          <p:cNvPr id="62" name="Straight Connector 61">
            <a:extLst>
              <a:ext uri="{FF2B5EF4-FFF2-40B4-BE49-F238E27FC236}">
                <a16:creationId xmlns:a16="http://schemas.microsoft.com/office/drawing/2014/main" id="{CC4E14AA-081D-BC40-98EC-75E014715C59}"/>
              </a:ext>
            </a:extLst>
          </p:cNvPr>
          <p:cNvCxnSpPr>
            <a:cxnSpLocks/>
          </p:cNvCxnSpPr>
          <p:nvPr/>
        </p:nvCxnSpPr>
        <p:spPr>
          <a:xfrm>
            <a:off x="2965990" y="4131692"/>
            <a:ext cx="0" cy="725455"/>
          </a:xfrm>
          <a:prstGeom prst="line">
            <a:avLst/>
          </a:prstGeom>
          <a:ln w="19050" cap="rnd">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A13F3-8606-054D-8E4E-BDC091C345C2}"/>
              </a:ext>
            </a:extLst>
          </p:cNvPr>
          <p:cNvCxnSpPr>
            <a:cxnSpLocks/>
            <a:stCxn id="31" idx="0"/>
          </p:cNvCxnSpPr>
          <p:nvPr/>
        </p:nvCxnSpPr>
        <p:spPr>
          <a:xfrm>
            <a:off x="1028700" y="3993249"/>
            <a:ext cx="0" cy="229161"/>
          </a:xfrm>
          <a:prstGeom prst="line">
            <a:avLst/>
          </a:prstGeom>
          <a:ln w="19050" cap="rnd">
            <a:solidFill>
              <a:srgbClr val="3C6C9D"/>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803009-7F30-E149-88BA-52EFA4756B46}"/>
              </a:ext>
            </a:extLst>
          </p:cNvPr>
          <p:cNvCxnSpPr>
            <a:cxnSpLocks/>
            <a:stCxn id="31" idx="1"/>
          </p:cNvCxnSpPr>
          <p:nvPr/>
        </p:nvCxnSpPr>
        <p:spPr>
          <a:xfrm>
            <a:off x="2724144" y="3993246"/>
            <a:ext cx="6" cy="229161"/>
          </a:xfrm>
          <a:prstGeom prst="line">
            <a:avLst/>
          </a:prstGeom>
          <a:ln w="19050" cap="rnd">
            <a:solidFill>
              <a:srgbClr val="3C6C9D"/>
            </a:solidFill>
            <a:prstDash val="sysDot"/>
          </a:ln>
        </p:spPr>
        <p:style>
          <a:lnRef idx="1">
            <a:schemeClr val="accent1"/>
          </a:lnRef>
          <a:fillRef idx="0">
            <a:schemeClr val="accent1"/>
          </a:fillRef>
          <a:effectRef idx="0">
            <a:schemeClr val="accent1"/>
          </a:effectRef>
          <a:fontRef idx="minor">
            <a:schemeClr val="tx1"/>
          </a:fontRef>
        </p:style>
      </p:cxnSp>
      <p:sp>
        <p:nvSpPr>
          <p:cNvPr id="31" name="Line 17">
            <a:extLst>
              <a:ext uri="{FF2B5EF4-FFF2-40B4-BE49-F238E27FC236}">
                <a16:creationId xmlns:a16="http://schemas.microsoft.com/office/drawing/2014/main" id="{8825A681-3652-4B47-93FA-5B2183119316}"/>
              </a:ext>
            </a:extLst>
          </p:cNvPr>
          <p:cNvSpPr>
            <a:spLocks noChangeShapeType="1"/>
          </p:cNvSpPr>
          <p:nvPr/>
        </p:nvSpPr>
        <p:spPr bwMode="auto">
          <a:xfrm flipV="1">
            <a:off x="1028700" y="3993246"/>
            <a:ext cx="1695444" cy="3"/>
          </a:xfrm>
          <a:prstGeom prst="line">
            <a:avLst/>
          </a:prstGeom>
          <a:noFill/>
          <a:ln w="19050" cap="rnd">
            <a:solidFill>
              <a:srgbClr val="3C6C9D"/>
            </a:solidFill>
            <a:round/>
            <a:headEnd/>
            <a:tailEnd/>
          </a:ln>
        </p:spPr>
        <p:txBody>
          <a:bodyPr wrap="none"/>
          <a:lstStyle/>
          <a:p>
            <a:endParaRPr lang="en-US">
              <a:latin typeface="+mj-lt"/>
            </a:endParaRPr>
          </a:p>
        </p:txBody>
      </p:sp>
      <p:cxnSp>
        <p:nvCxnSpPr>
          <p:cNvPr id="49" name="Straight Connector 48">
            <a:extLst>
              <a:ext uri="{FF2B5EF4-FFF2-40B4-BE49-F238E27FC236}">
                <a16:creationId xmlns:a16="http://schemas.microsoft.com/office/drawing/2014/main" id="{8802D8D7-F01F-A740-BFAF-6BD0D84AB779}"/>
              </a:ext>
            </a:extLst>
          </p:cNvPr>
          <p:cNvCxnSpPr>
            <a:cxnSpLocks/>
          </p:cNvCxnSpPr>
          <p:nvPr/>
        </p:nvCxnSpPr>
        <p:spPr>
          <a:xfrm>
            <a:off x="2171701" y="3737271"/>
            <a:ext cx="0" cy="400660"/>
          </a:xfrm>
          <a:prstGeom prst="line">
            <a:avLst/>
          </a:prstGeom>
          <a:ln w="19050" cap="rnd">
            <a:solidFill>
              <a:srgbClr val="3C6C9D"/>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the confidence interval (CI) of relative risk</a:t>
            </a:r>
          </a:p>
        </p:txBody>
      </p:sp>
      <p:sp>
        <p:nvSpPr>
          <p:cNvPr id="14" name="Line 1027">
            <a:extLst>
              <a:ext uri="{FF2B5EF4-FFF2-40B4-BE49-F238E27FC236}">
                <a16:creationId xmlns:a16="http://schemas.microsoft.com/office/drawing/2014/main" id="{64046C93-E4EB-C445-8C1C-62D213B1E947}"/>
              </a:ext>
            </a:extLst>
          </p:cNvPr>
          <p:cNvSpPr>
            <a:spLocks noChangeShapeType="1"/>
          </p:cNvSpPr>
          <p:nvPr/>
        </p:nvSpPr>
        <p:spPr bwMode="auto">
          <a:xfrm>
            <a:off x="431800" y="4131692"/>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5" name="Oval 1038">
            <a:extLst>
              <a:ext uri="{FF2B5EF4-FFF2-40B4-BE49-F238E27FC236}">
                <a16:creationId xmlns:a16="http://schemas.microsoft.com/office/drawing/2014/main" id="{87A87786-86D0-9E42-BE4F-3C198DCE04B2}"/>
              </a:ext>
            </a:extLst>
          </p:cNvPr>
          <p:cNvSpPr>
            <a:spLocks noChangeArrowheads="1"/>
          </p:cNvSpPr>
          <p:nvPr/>
        </p:nvSpPr>
        <p:spPr bwMode="auto">
          <a:xfrm>
            <a:off x="2944223" y="3974666"/>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20" name="TextBox 19">
            <a:extLst>
              <a:ext uri="{FF2B5EF4-FFF2-40B4-BE49-F238E27FC236}">
                <a16:creationId xmlns:a16="http://schemas.microsoft.com/office/drawing/2014/main" id="{24ED6956-51E2-AD43-A74D-8BEC54606924}"/>
              </a:ext>
            </a:extLst>
          </p:cNvPr>
          <p:cNvSpPr txBox="1"/>
          <p:nvPr/>
        </p:nvSpPr>
        <p:spPr>
          <a:xfrm>
            <a:off x="265577" y="4344355"/>
            <a:ext cx="332446" cy="246221"/>
          </a:xfrm>
          <a:prstGeom prst="rect">
            <a:avLst/>
          </a:prstGeom>
          <a:noFill/>
        </p:spPr>
        <p:txBody>
          <a:bodyPr wrap="square" lIns="0" tIns="0" rIns="0" bIns="0" rtlCol="0">
            <a:spAutoFit/>
          </a:bodyPr>
          <a:lstStyle/>
          <a:p>
            <a:pPr algn="ctr"/>
            <a:r>
              <a:rPr lang="en-GB" sz="1600" dirty="0" err="1">
                <a:solidFill>
                  <a:schemeClr val="tx1"/>
                </a:solidFill>
              </a:rPr>
              <a:t>0</a:t>
            </a:r>
          </a:p>
        </p:txBody>
      </p:sp>
      <p:sp>
        <p:nvSpPr>
          <p:cNvPr id="22" name="TextBox 21">
            <a:extLst>
              <a:ext uri="{FF2B5EF4-FFF2-40B4-BE49-F238E27FC236}">
                <a16:creationId xmlns:a16="http://schemas.microsoft.com/office/drawing/2014/main" id="{E84CAFAA-2F11-1D4A-B27F-240E2C35D4BB}"/>
              </a:ext>
            </a:extLst>
          </p:cNvPr>
          <p:cNvSpPr txBox="1"/>
          <p:nvPr/>
        </p:nvSpPr>
        <p:spPr>
          <a:xfrm>
            <a:off x="2944155" y="4344355"/>
            <a:ext cx="332446" cy="246221"/>
          </a:xfrm>
          <a:prstGeom prst="rect">
            <a:avLst/>
          </a:prstGeom>
          <a:noFill/>
        </p:spPr>
        <p:txBody>
          <a:bodyPr wrap="square" lIns="0" tIns="0" rIns="0" bIns="0" rtlCol="0">
            <a:spAutoFit/>
          </a:bodyPr>
          <a:lstStyle/>
          <a:p>
            <a:pPr algn="ctr"/>
            <a:r>
              <a:rPr lang="en-GB" sz="1600" dirty="0" err="1">
                <a:solidFill>
                  <a:schemeClr val="tx1"/>
                </a:solidFill>
              </a:rPr>
              <a:t>1</a:t>
            </a:r>
          </a:p>
        </p:txBody>
      </p:sp>
      <p:sp>
        <p:nvSpPr>
          <p:cNvPr id="26" name="TextBox 25">
            <a:extLst>
              <a:ext uri="{FF2B5EF4-FFF2-40B4-BE49-F238E27FC236}">
                <a16:creationId xmlns:a16="http://schemas.microsoft.com/office/drawing/2014/main" id="{6290B5B9-90DE-F54C-AC99-37A788C232A4}"/>
              </a:ext>
            </a:extLst>
          </p:cNvPr>
          <p:cNvSpPr txBox="1"/>
          <p:nvPr/>
        </p:nvSpPr>
        <p:spPr>
          <a:xfrm>
            <a:off x="8509465" y="4222407"/>
            <a:ext cx="332446" cy="492443"/>
          </a:xfrm>
          <a:prstGeom prst="rect">
            <a:avLst/>
          </a:prstGeom>
          <a:noFill/>
        </p:spPr>
        <p:txBody>
          <a:bodyPr wrap="square" lIns="0" tIns="0" rIns="0" bIns="0" rtlCol="0">
            <a:spAutoFit/>
          </a:bodyPr>
          <a:lstStyle/>
          <a:p>
            <a:pPr algn="ctr"/>
            <a:r>
              <a:rPr lang="en-GB" sz="3200" dirty="0" err="1">
                <a:solidFill>
                  <a:schemeClr val="tx1"/>
                </a:solidFill>
              </a:rPr>
              <a:t>∞</a:t>
            </a:r>
          </a:p>
        </p:txBody>
      </p:sp>
      <p:sp>
        <p:nvSpPr>
          <p:cNvPr id="32" name="Rounded Rectangle 31">
            <a:extLst>
              <a:ext uri="{FF2B5EF4-FFF2-40B4-BE49-F238E27FC236}">
                <a16:creationId xmlns:a16="http://schemas.microsoft.com/office/drawing/2014/main" id="{A1B35554-EE3A-2840-87E2-4EDF7737D976}"/>
              </a:ext>
            </a:extLst>
          </p:cNvPr>
          <p:cNvSpPr/>
          <p:nvPr/>
        </p:nvSpPr>
        <p:spPr>
          <a:xfrm>
            <a:off x="1028700" y="2403263"/>
            <a:ext cx="1695442" cy="1458795"/>
          </a:xfrm>
          <a:prstGeom prst="roundRect">
            <a:avLst>
              <a:gd name="adj" fmla="val 6013"/>
            </a:avLst>
          </a:prstGeom>
          <a:solidFill>
            <a:srgbClr val="3C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latin typeface="Arial" panose="020B0604020202020204" pitchFamily="34" charset="0"/>
                <a:cs typeface="Arial" panose="020B0604020202020204" pitchFamily="34" charset="0"/>
              </a:rPr>
              <a:t>If the total CI is less than 1, those exposed have statistically less risk with 95% confidence</a:t>
            </a:r>
          </a:p>
        </p:txBody>
      </p:sp>
      <p:sp>
        <p:nvSpPr>
          <p:cNvPr id="37" name="Rounded Rectangle 36">
            <a:extLst>
              <a:ext uri="{FF2B5EF4-FFF2-40B4-BE49-F238E27FC236}">
                <a16:creationId xmlns:a16="http://schemas.microsoft.com/office/drawing/2014/main" id="{E87B641B-84E1-3440-9363-214826781FE0}"/>
              </a:ext>
            </a:extLst>
          </p:cNvPr>
          <p:cNvSpPr/>
          <p:nvPr/>
        </p:nvSpPr>
        <p:spPr>
          <a:xfrm>
            <a:off x="4114793" y="4853294"/>
            <a:ext cx="3200361" cy="959189"/>
          </a:xfrm>
          <a:prstGeom prst="roundRect">
            <a:avLst>
              <a:gd name="adj" fmla="val 9826"/>
            </a:avLst>
          </a:prstGeom>
          <a:solidFill>
            <a:srgbClr val="ED7D3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latin typeface="Arial" panose="020B0604020202020204" pitchFamily="34" charset="0"/>
                <a:cs typeface="Arial" panose="020B0604020202020204" pitchFamily="34" charset="0"/>
              </a:rPr>
              <a:t>If the total CI is greater than 1, those exposed have a statistically significant greater risk with 95% confidence</a:t>
            </a:r>
          </a:p>
        </p:txBody>
      </p:sp>
      <p:sp>
        <p:nvSpPr>
          <p:cNvPr id="72" name="Rounded Rectangle 71">
            <a:extLst>
              <a:ext uri="{FF2B5EF4-FFF2-40B4-BE49-F238E27FC236}">
                <a16:creationId xmlns:a16="http://schemas.microsoft.com/office/drawing/2014/main" id="{6D433247-99E9-AC4F-A61D-29ED1BA3E3A9}"/>
              </a:ext>
            </a:extLst>
          </p:cNvPr>
          <p:cNvSpPr/>
          <p:nvPr/>
        </p:nvSpPr>
        <p:spPr>
          <a:xfrm>
            <a:off x="1392871" y="4853294"/>
            <a:ext cx="2220032" cy="1026432"/>
          </a:xfrm>
          <a:prstGeom prst="roundRect">
            <a:avLst>
              <a:gd name="adj" fmla="val 7795"/>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solidFill>
                  <a:schemeClr val="tx1">
                    <a:lumMod val="85000"/>
                    <a:lumOff val="15000"/>
                  </a:schemeClr>
                </a:solidFill>
                <a:latin typeface="Arial" panose="020B0604020202020204" pitchFamily="34" charset="0"/>
                <a:cs typeface="Arial" panose="020B0604020202020204" pitchFamily="34" charset="0"/>
              </a:rPr>
              <a:t>If the CI includes 1, there is no statistical evidence that the factor impacts risk</a:t>
            </a:r>
          </a:p>
        </p:txBody>
      </p:sp>
      <p:sp>
        <p:nvSpPr>
          <p:cNvPr id="84" name="Rounded Rectangle 83">
            <a:extLst>
              <a:ext uri="{FF2B5EF4-FFF2-40B4-BE49-F238E27FC236}">
                <a16:creationId xmlns:a16="http://schemas.microsoft.com/office/drawing/2014/main" id="{FA3223C0-F013-DC4F-A972-D63870390EB9}"/>
              </a:ext>
            </a:extLst>
          </p:cNvPr>
          <p:cNvSpPr/>
          <p:nvPr/>
        </p:nvSpPr>
        <p:spPr>
          <a:xfrm>
            <a:off x="3258276" y="2835626"/>
            <a:ext cx="2220032" cy="1026432"/>
          </a:xfrm>
          <a:prstGeom prst="roundRect">
            <a:avLst>
              <a:gd name="adj" fmla="val 7795"/>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solidFill>
                  <a:schemeClr val="tx1">
                    <a:lumMod val="85000"/>
                    <a:lumOff val="15000"/>
                  </a:schemeClr>
                </a:solidFill>
                <a:latin typeface="Arial" panose="020B0604020202020204" pitchFamily="34" charset="0"/>
                <a:cs typeface="Arial" panose="020B0604020202020204" pitchFamily="34" charset="0"/>
              </a:rPr>
              <a:t>If the CI includes 1, there is no statistical evidence that the factor impacts risk</a:t>
            </a:r>
          </a:p>
        </p:txBody>
      </p:sp>
    </p:spTree>
    <p:extLst>
      <p:ext uri="{BB962C8B-B14F-4D97-AF65-F5344CB8AC3E}">
        <p14:creationId xmlns:p14="http://schemas.microsoft.com/office/powerpoint/2010/main" val="114761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9" name="Straight Connector 78">
            <a:extLst>
              <a:ext uri="{FF2B5EF4-FFF2-40B4-BE49-F238E27FC236}">
                <a16:creationId xmlns:a16="http://schemas.microsoft.com/office/drawing/2014/main" id="{F641D680-648A-6743-8E09-EC5A6F9EBC62}"/>
              </a:ext>
            </a:extLst>
          </p:cNvPr>
          <p:cNvCxnSpPr>
            <a:cxnSpLocks/>
          </p:cNvCxnSpPr>
          <p:nvPr/>
        </p:nvCxnSpPr>
        <p:spPr>
          <a:xfrm>
            <a:off x="3505200" y="2679124"/>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7FB8B0B-8AE5-7746-B006-4B67653B1EF2}"/>
              </a:ext>
            </a:extLst>
          </p:cNvPr>
          <p:cNvCxnSpPr>
            <a:cxnSpLocks/>
          </p:cNvCxnSpPr>
          <p:nvPr/>
        </p:nvCxnSpPr>
        <p:spPr>
          <a:xfrm>
            <a:off x="5638800" y="2679124"/>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sp>
        <p:nvSpPr>
          <p:cNvPr id="81" name="Line 17">
            <a:extLst>
              <a:ext uri="{FF2B5EF4-FFF2-40B4-BE49-F238E27FC236}">
                <a16:creationId xmlns:a16="http://schemas.microsoft.com/office/drawing/2014/main" id="{B70E5628-EA49-624E-B6D6-FAF8A7B98771}"/>
              </a:ext>
            </a:extLst>
          </p:cNvPr>
          <p:cNvSpPr>
            <a:spLocks noChangeShapeType="1"/>
          </p:cNvSpPr>
          <p:nvPr/>
        </p:nvSpPr>
        <p:spPr bwMode="auto">
          <a:xfrm flipV="1">
            <a:off x="3505179" y="2928864"/>
            <a:ext cx="2133601" cy="0"/>
          </a:xfrm>
          <a:prstGeom prst="line">
            <a:avLst/>
          </a:prstGeom>
          <a:noFill/>
          <a:ln w="19050" cap="rnd">
            <a:solidFill>
              <a:srgbClr val="ED7D30"/>
            </a:solidFill>
            <a:round/>
            <a:headEnd/>
            <a:tailEnd/>
          </a:ln>
        </p:spPr>
        <p:txBody>
          <a:bodyPr wrap="none"/>
          <a:lstStyle/>
          <a:p>
            <a:endParaRPr lang="en-US">
              <a:latin typeface="+mj-lt"/>
            </a:endParaRPr>
          </a:p>
        </p:txBody>
      </p:sp>
      <p:cxnSp>
        <p:nvCxnSpPr>
          <p:cNvPr id="82" name="Straight Connector 81">
            <a:extLst>
              <a:ext uri="{FF2B5EF4-FFF2-40B4-BE49-F238E27FC236}">
                <a16:creationId xmlns:a16="http://schemas.microsoft.com/office/drawing/2014/main" id="{56D2B105-0CC0-8D4E-9081-F268333A1039}"/>
              </a:ext>
            </a:extLst>
          </p:cNvPr>
          <p:cNvCxnSpPr>
            <a:cxnSpLocks/>
          </p:cNvCxnSpPr>
          <p:nvPr/>
        </p:nvCxnSpPr>
        <p:spPr>
          <a:xfrm>
            <a:off x="4419600" y="2679124"/>
            <a:ext cx="0" cy="400660"/>
          </a:xfrm>
          <a:prstGeom prst="line">
            <a:avLst/>
          </a:prstGeom>
          <a:ln w="19050" cap="rnd">
            <a:solidFill>
              <a:srgbClr val="ED7D30"/>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 results</a:t>
            </a:r>
          </a:p>
        </p:txBody>
      </p:sp>
      <p:sp>
        <p:nvSpPr>
          <p:cNvPr id="14" name="Line 1027">
            <a:extLst>
              <a:ext uri="{FF2B5EF4-FFF2-40B4-BE49-F238E27FC236}">
                <a16:creationId xmlns:a16="http://schemas.microsoft.com/office/drawing/2014/main" id="{64046C93-E4EB-C445-8C1C-62D213B1E947}"/>
              </a:ext>
            </a:extLst>
          </p:cNvPr>
          <p:cNvSpPr>
            <a:spLocks noChangeShapeType="1"/>
          </p:cNvSpPr>
          <p:nvPr/>
        </p:nvSpPr>
        <p:spPr bwMode="auto">
          <a:xfrm>
            <a:off x="431800" y="3073545"/>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5" name="Oval 1038">
            <a:extLst>
              <a:ext uri="{FF2B5EF4-FFF2-40B4-BE49-F238E27FC236}">
                <a16:creationId xmlns:a16="http://schemas.microsoft.com/office/drawing/2014/main" id="{87A87786-86D0-9E42-BE4F-3C198DCE04B2}"/>
              </a:ext>
            </a:extLst>
          </p:cNvPr>
          <p:cNvSpPr>
            <a:spLocks noChangeArrowheads="1"/>
          </p:cNvSpPr>
          <p:nvPr/>
        </p:nvSpPr>
        <p:spPr bwMode="auto">
          <a:xfrm>
            <a:off x="2944223" y="2916519"/>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20" name="TextBox 19">
            <a:extLst>
              <a:ext uri="{FF2B5EF4-FFF2-40B4-BE49-F238E27FC236}">
                <a16:creationId xmlns:a16="http://schemas.microsoft.com/office/drawing/2014/main" id="{24ED6956-51E2-AD43-A74D-8BEC54606924}"/>
              </a:ext>
            </a:extLst>
          </p:cNvPr>
          <p:cNvSpPr txBox="1"/>
          <p:nvPr/>
        </p:nvSpPr>
        <p:spPr>
          <a:xfrm>
            <a:off x="265577" y="3286208"/>
            <a:ext cx="332446" cy="246221"/>
          </a:xfrm>
          <a:prstGeom prst="rect">
            <a:avLst/>
          </a:prstGeom>
          <a:noFill/>
        </p:spPr>
        <p:txBody>
          <a:bodyPr wrap="square" lIns="0" tIns="0" rIns="0" bIns="0" rtlCol="0">
            <a:spAutoFit/>
          </a:bodyPr>
          <a:lstStyle/>
          <a:p>
            <a:pPr algn="ctr"/>
            <a:r>
              <a:rPr lang="en-GB" sz="1600" dirty="0" err="1">
                <a:solidFill>
                  <a:schemeClr val="tx1"/>
                </a:solidFill>
              </a:rPr>
              <a:t>0</a:t>
            </a:r>
          </a:p>
        </p:txBody>
      </p:sp>
      <p:sp>
        <p:nvSpPr>
          <p:cNvPr id="22" name="TextBox 21">
            <a:extLst>
              <a:ext uri="{FF2B5EF4-FFF2-40B4-BE49-F238E27FC236}">
                <a16:creationId xmlns:a16="http://schemas.microsoft.com/office/drawing/2014/main" id="{E84CAFAA-2F11-1D4A-B27F-240E2C35D4BB}"/>
              </a:ext>
            </a:extLst>
          </p:cNvPr>
          <p:cNvSpPr txBox="1"/>
          <p:nvPr/>
        </p:nvSpPr>
        <p:spPr>
          <a:xfrm>
            <a:off x="2944155" y="3286208"/>
            <a:ext cx="332446" cy="246221"/>
          </a:xfrm>
          <a:prstGeom prst="rect">
            <a:avLst/>
          </a:prstGeom>
          <a:noFill/>
        </p:spPr>
        <p:txBody>
          <a:bodyPr wrap="square" lIns="0" tIns="0" rIns="0" bIns="0" rtlCol="0">
            <a:spAutoFit/>
          </a:bodyPr>
          <a:lstStyle/>
          <a:p>
            <a:pPr algn="ctr"/>
            <a:r>
              <a:rPr lang="en-GB" sz="1600" dirty="0" err="1">
                <a:solidFill>
                  <a:schemeClr val="tx1"/>
                </a:solidFill>
              </a:rPr>
              <a:t>1</a:t>
            </a:r>
          </a:p>
        </p:txBody>
      </p:sp>
      <p:sp>
        <p:nvSpPr>
          <p:cNvPr id="26" name="TextBox 25">
            <a:extLst>
              <a:ext uri="{FF2B5EF4-FFF2-40B4-BE49-F238E27FC236}">
                <a16:creationId xmlns:a16="http://schemas.microsoft.com/office/drawing/2014/main" id="{6290B5B9-90DE-F54C-AC99-37A788C232A4}"/>
              </a:ext>
            </a:extLst>
          </p:cNvPr>
          <p:cNvSpPr txBox="1"/>
          <p:nvPr/>
        </p:nvSpPr>
        <p:spPr>
          <a:xfrm>
            <a:off x="8509465" y="3164260"/>
            <a:ext cx="332446" cy="492443"/>
          </a:xfrm>
          <a:prstGeom prst="rect">
            <a:avLst/>
          </a:prstGeom>
          <a:noFill/>
        </p:spPr>
        <p:txBody>
          <a:bodyPr wrap="square" lIns="0" tIns="0" rIns="0" bIns="0" rtlCol="0">
            <a:spAutoFit/>
          </a:bodyPr>
          <a:lstStyle/>
          <a:p>
            <a:pPr algn="ctr"/>
            <a:r>
              <a:rPr lang="en-GB" sz="3200" dirty="0" err="1">
                <a:solidFill>
                  <a:schemeClr val="tx1"/>
                </a:solidFill>
              </a:rPr>
              <a:t>∞</a:t>
            </a:r>
          </a:p>
        </p:txBody>
      </p:sp>
      <p:sp>
        <p:nvSpPr>
          <p:cNvPr id="35" name="Rounded Rectangle 34">
            <a:extLst>
              <a:ext uri="{FF2B5EF4-FFF2-40B4-BE49-F238E27FC236}">
                <a16:creationId xmlns:a16="http://schemas.microsoft.com/office/drawing/2014/main" id="{8ABCF6C5-F207-B543-A014-30FB057F4C12}"/>
              </a:ext>
            </a:extLst>
          </p:cNvPr>
          <p:cNvSpPr/>
          <p:nvPr/>
        </p:nvSpPr>
        <p:spPr>
          <a:xfrm>
            <a:off x="3216388" y="2257291"/>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1.66</a:t>
            </a:r>
          </a:p>
        </p:txBody>
      </p:sp>
      <p:sp>
        <p:nvSpPr>
          <p:cNvPr id="36" name="Rounded Rectangle 35">
            <a:extLst>
              <a:ext uri="{FF2B5EF4-FFF2-40B4-BE49-F238E27FC236}">
                <a16:creationId xmlns:a16="http://schemas.microsoft.com/office/drawing/2014/main" id="{6E8DA3CF-EE66-134F-A8C4-C9FC0A9F1279}"/>
              </a:ext>
            </a:extLst>
          </p:cNvPr>
          <p:cNvSpPr/>
          <p:nvPr/>
        </p:nvSpPr>
        <p:spPr>
          <a:xfrm>
            <a:off x="4130809" y="2257291"/>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3.00</a:t>
            </a:r>
          </a:p>
        </p:txBody>
      </p:sp>
      <p:sp>
        <p:nvSpPr>
          <p:cNvPr id="38" name="Rounded Rectangle 37">
            <a:extLst>
              <a:ext uri="{FF2B5EF4-FFF2-40B4-BE49-F238E27FC236}">
                <a16:creationId xmlns:a16="http://schemas.microsoft.com/office/drawing/2014/main" id="{6C48A700-BD22-4642-B186-66B896196350}"/>
              </a:ext>
            </a:extLst>
          </p:cNvPr>
          <p:cNvSpPr/>
          <p:nvPr/>
        </p:nvSpPr>
        <p:spPr>
          <a:xfrm>
            <a:off x="5349989" y="2257291"/>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5.43</a:t>
            </a:r>
          </a:p>
        </p:txBody>
      </p:sp>
      <p:sp>
        <p:nvSpPr>
          <p:cNvPr id="39" name="Rounded Rectangle 38">
            <a:extLst>
              <a:ext uri="{FF2B5EF4-FFF2-40B4-BE49-F238E27FC236}">
                <a16:creationId xmlns:a16="http://schemas.microsoft.com/office/drawing/2014/main" id="{30D2DD13-E16E-F943-9D23-4652702370AF}"/>
              </a:ext>
            </a:extLst>
          </p:cNvPr>
          <p:cNvSpPr/>
          <p:nvPr/>
        </p:nvSpPr>
        <p:spPr>
          <a:xfrm>
            <a:off x="431800" y="3896251"/>
            <a:ext cx="2520000" cy="2085002"/>
          </a:xfrm>
          <a:prstGeom prst="roundRect">
            <a:avLst>
              <a:gd name="adj" fmla="val 5717"/>
            </a:avLst>
          </a:prstGeom>
          <a:solidFill>
            <a:srgbClr val="3C6C9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Rounded Rectangle 39">
            <a:extLst>
              <a:ext uri="{FF2B5EF4-FFF2-40B4-BE49-F238E27FC236}">
                <a16:creationId xmlns:a16="http://schemas.microsoft.com/office/drawing/2014/main" id="{A1C34470-A082-4943-805E-662F0A50138B}"/>
              </a:ext>
            </a:extLst>
          </p:cNvPr>
          <p:cNvSpPr/>
          <p:nvPr/>
        </p:nvSpPr>
        <p:spPr>
          <a:xfrm>
            <a:off x="3293744" y="3896251"/>
            <a:ext cx="2520000" cy="2085002"/>
          </a:xfrm>
          <a:prstGeom prst="roundRect">
            <a:avLst>
              <a:gd name="adj" fmla="val 5717"/>
            </a:avLst>
          </a:prstGeom>
          <a:solidFill>
            <a:srgbClr val="3C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Rounded Rectangle 40">
            <a:extLst>
              <a:ext uri="{FF2B5EF4-FFF2-40B4-BE49-F238E27FC236}">
                <a16:creationId xmlns:a16="http://schemas.microsoft.com/office/drawing/2014/main" id="{030B29FF-2AF5-AB42-A9C8-6886F2C49418}"/>
              </a:ext>
            </a:extLst>
          </p:cNvPr>
          <p:cNvSpPr/>
          <p:nvPr/>
        </p:nvSpPr>
        <p:spPr>
          <a:xfrm>
            <a:off x="6155688" y="3896251"/>
            <a:ext cx="2520000" cy="2085002"/>
          </a:xfrm>
          <a:prstGeom prst="roundRect">
            <a:avLst>
              <a:gd name="adj" fmla="val 5717"/>
            </a:avLst>
          </a:prstGeom>
          <a:solidFill>
            <a:srgbClr val="3C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3" name="TextBox 42">
            <a:extLst>
              <a:ext uri="{FF2B5EF4-FFF2-40B4-BE49-F238E27FC236}">
                <a16:creationId xmlns:a16="http://schemas.microsoft.com/office/drawing/2014/main" id="{CFEAE65A-891A-F74D-8897-35DD1ACC26A2}"/>
              </a:ext>
            </a:extLst>
          </p:cNvPr>
          <p:cNvSpPr txBox="1"/>
          <p:nvPr/>
        </p:nvSpPr>
        <p:spPr>
          <a:xfrm>
            <a:off x="698347" y="4210711"/>
            <a:ext cx="1986905" cy="1292662"/>
          </a:xfrm>
          <a:prstGeom prst="rect">
            <a:avLst/>
          </a:prstGeom>
          <a:noFill/>
        </p:spPr>
        <p:txBody>
          <a:bodyPr wrap="square" lIns="0" tIns="0" rIns="0" bIns="0" rtlCol="0">
            <a:spAutoFit/>
          </a:bodyPr>
          <a:lstStyle/>
          <a:p>
            <a:r>
              <a:rPr lang="en-GB" dirty="0" err="1">
                <a:solidFill>
                  <a:schemeClr val="tx1"/>
                </a:solidFill>
              </a:rPr>
              <a:t>How much more risk? On average, the risk is 3 times greater for those who were exposed compared to those who were not</a:t>
            </a:r>
          </a:p>
        </p:txBody>
      </p:sp>
      <p:sp>
        <p:nvSpPr>
          <p:cNvPr id="44" name="TextBox 43">
            <a:extLst>
              <a:ext uri="{FF2B5EF4-FFF2-40B4-BE49-F238E27FC236}">
                <a16:creationId xmlns:a16="http://schemas.microsoft.com/office/drawing/2014/main" id="{E0D2CBCC-76BC-574D-A71E-CDAABD2E5EBB}"/>
              </a:ext>
            </a:extLst>
          </p:cNvPr>
          <p:cNvSpPr txBox="1"/>
          <p:nvPr/>
        </p:nvSpPr>
        <p:spPr>
          <a:xfrm>
            <a:off x="3560292" y="4210711"/>
            <a:ext cx="1986905" cy="1292662"/>
          </a:xfrm>
          <a:prstGeom prst="rect">
            <a:avLst/>
          </a:prstGeom>
          <a:noFill/>
        </p:spPr>
        <p:txBody>
          <a:bodyPr wrap="square" lIns="0" tIns="0" rIns="0" bIns="0" rtlCol="0">
            <a:spAutoFit/>
          </a:bodyPr>
          <a:lstStyle/>
          <a:p>
            <a:r>
              <a:rPr lang="en-GB" dirty="0">
                <a:solidFill>
                  <a:schemeClr val="tx1"/>
                </a:solidFill>
              </a:rPr>
              <a:t>The confidence interval does not include the unit. </a:t>
            </a:r>
            <a:r>
              <a:rPr lang="en-GB" dirty="0" err="1">
                <a:solidFill>
                  <a:schemeClr val="tx1"/>
                </a:solidFill>
              </a:rPr>
              <a:t>With 95% confidence, the RR is greater than 1 (more risk for those exposed)</a:t>
            </a:r>
          </a:p>
        </p:txBody>
      </p:sp>
      <p:sp>
        <p:nvSpPr>
          <p:cNvPr id="45" name="TextBox 44">
            <a:extLst>
              <a:ext uri="{FF2B5EF4-FFF2-40B4-BE49-F238E27FC236}">
                <a16:creationId xmlns:a16="http://schemas.microsoft.com/office/drawing/2014/main" id="{FEE98913-BFD6-7847-8F65-801C9C3F3299}"/>
              </a:ext>
            </a:extLst>
          </p:cNvPr>
          <p:cNvSpPr txBox="1"/>
          <p:nvPr/>
        </p:nvSpPr>
        <p:spPr>
          <a:xfrm>
            <a:off x="6422236" y="4210711"/>
            <a:ext cx="1986905" cy="1292662"/>
          </a:xfrm>
          <a:prstGeom prst="rect">
            <a:avLst/>
          </a:prstGeom>
          <a:noFill/>
        </p:spPr>
        <p:txBody>
          <a:bodyPr wrap="square" lIns="0" tIns="0" rIns="0" bIns="0" rtlCol="0">
            <a:spAutoFit/>
          </a:bodyPr>
          <a:lstStyle/>
          <a:p>
            <a:r>
              <a:rPr lang="en-GB" dirty="0" err="1">
                <a:solidFill>
                  <a:schemeClr val="tx1"/>
                </a:solidFill>
              </a:rPr>
              <a:t>The RR is not necessarily 3.0: generally, it can be any value of the Interval from 1.7 to 5.4, with 95% confidence</a:t>
            </a:r>
          </a:p>
        </p:txBody>
      </p:sp>
    </p:spTree>
    <p:extLst>
      <p:ext uri="{BB962C8B-B14F-4D97-AF65-F5344CB8AC3E}">
        <p14:creationId xmlns:p14="http://schemas.microsoft.com/office/powerpoint/2010/main" val="159385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03341-344B-6243-AB9F-0EC61BAE8B94}"/>
              </a:ext>
            </a:extLst>
          </p:cNvPr>
          <p:cNvSpPr txBox="1"/>
          <p:nvPr/>
        </p:nvSpPr>
        <p:spPr>
          <a:xfrm>
            <a:off x="431800" y="379681"/>
            <a:ext cx="469959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does the “p” value mean?</a:t>
            </a:r>
          </a:p>
        </p:txBody>
      </p:sp>
      <p:sp>
        <p:nvSpPr>
          <p:cNvPr id="3" name="TextBox 2">
            <a:extLst>
              <a:ext uri="{FF2B5EF4-FFF2-40B4-BE49-F238E27FC236}">
                <a16:creationId xmlns:a16="http://schemas.microsoft.com/office/drawing/2014/main" id="{8FDC7870-DD47-994E-AE23-5F7EDCD5B8FF}"/>
              </a:ext>
            </a:extLst>
          </p:cNvPr>
          <p:cNvSpPr txBox="1"/>
          <p:nvPr/>
        </p:nvSpPr>
        <p:spPr>
          <a:xfrm>
            <a:off x="431799" y="1398495"/>
            <a:ext cx="4936267" cy="4983256"/>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It can be interpreted as “the probability of obtaining an RR as observed, assuming that the factor is </a:t>
            </a:r>
            <a:r>
              <a:rPr lang="en-GB" sz="1600" b="1" dirty="0" err="1">
                <a:solidFill>
                  <a:srgbClr val="ED7D30"/>
                </a:solidFill>
              </a:rPr>
              <a:t>NOT</a:t>
            </a:r>
            <a:r>
              <a:rPr lang="en-GB" sz="1600" dirty="0" err="1">
                <a:solidFill>
                  <a:schemeClr val="tx1"/>
                </a:solidFill>
              </a:rPr>
              <a:t> associated with the disease”</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If the p is high, the factor is probably </a:t>
            </a:r>
            <a:r>
              <a:rPr lang="en-GB" sz="1600" b="1" dirty="0" err="1">
                <a:solidFill>
                  <a:srgbClr val="ED7D30"/>
                </a:solidFill>
              </a:rPr>
              <a:t>NOT</a:t>
            </a:r>
            <a:r>
              <a:rPr lang="en-GB" sz="1600" dirty="0" err="1">
                <a:solidFill>
                  <a:schemeClr val="tx1"/>
                </a:solidFill>
              </a:rPr>
              <a:t> associated with the disease</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If the p is low, the factor probably </a:t>
            </a:r>
            <a:r>
              <a:rPr lang="en-GB" sz="1600" b="1" dirty="0" err="1">
                <a:solidFill>
                  <a:srgbClr val="ED7D30"/>
                </a:solidFill>
              </a:rPr>
              <a:t>IS</a:t>
            </a:r>
            <a:r>
              <a:rPr lang="en-GB" sz="1600" dirty="0" err="1">
                <a:solidFill>
                  <a:schemeClr val="tx1"/>
                </a:solidFill>
              </a:rPr>
              <a:t> associated with the disease</a:t>
            </a:r>
          </a:p>
        </p:txBody>
      </p:sp>
      <p:sp>
        <p:nvSpPr>
          <p:cNvPr id="4" name="Oval 3">
            <a:extLst>
              <a:ext uri="{FF2B5EF4-FFF2-40B4-BE49-F238E27FC236}">
                <a16:creationId xmlns:a16="http://schemas.microsoft.com/office/drawing/2014/main" id="{967730BE-F391-C34A-BDDF-E9C587AF57EB}"/>
              </a:ext>
            </a:extLst>
          </p:cNvPr>
          <p:cNvSpPr>
            <a:spLocks noChangeAspect="1"/>
          </p:cNvSpPr>
          <p:nvPr/>
        </p:nvSpPr>
        <p:spPr>
          <a:xfrm>
            <a:off x="7100048" y="1581374"/>
            <a:ext cx="1440000" cy="144000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6400">
              <a:latin typeface="Exo 2 Medium" pitchFamily="2" charset="77"/>
            </a:endParaRPr>
          </a:p>
        </p:txBody>
      </p:sp>
      <p:sp>
        <p:nvSpPr>
          <p:cNvPr id="6" name="TextBox 5">
            <a:extLst>
              <a:ext uri="{FF2B5EF4-FFF2-40B4-BE49-F238E27FC236}">
                <a16:creationId xmlns:a16="http://schemas.microsoft.com/office/drawing/2014/main" id="{19546173-AD2E-DE4E-8500-4A8C422E9A29}"/>
              </a:ext>
            </a:extLst>
          </p:cNvPr>
          <p:cNvSpPr txBox="1"/>
          <p:nvPr/>
        </p:nvSpPr>
        <p:spPr>
          <a:xfrm>
            <a:off x="7121565" y="1592131"/>
            <a:ext cx="1440000" cy="1097282"/>
          </a:xfrm>
          <a:prstGeom prst="rect">
            <a:avLst/>
          </a:prstGeom>
          <a:noFill/>
        </p:spPr>
        <p:txBody>
          <a:bodyPr wrap="square" lIns="0" tIns="0" rIns="0" bIns="0" rtlCol="0" anchor="ctr" anchorCtr="0">
            <a:noAutofit/>
          </a:bodyPr>
          <a:lstStyle/>
          <a:p>
            <a:pPr algn="ctr">
              <a:spcAft>
                <a:spcPts val="1200"/>
              </a:spcAft>
            </a:pPr>
            <a:r>
              <a:rPr lang="en-GB" sz="6400" dirty="0" err="1">
                <a:solidFill>
                  <a:schemeClr val="bg1"/>
                </a:solidFill>
                <a:latin typeface="Exo 2 Medium" pitchFamily="2" charset="77"/>
              </a:rPr>
              <a:t>p</a:t>
            </a:r>
          </a:p>
        </p:txBody>
      </p:sp>
    </p:spTree>
    <p:extLst>
      <p:ext uri="{BB962C8B-B14F-4D97-AF65-F5344CB8AC3E}">
        <p14:creationId xmlns:p14="http://schemas.microsoft.com/office/powerpoint/2010/main" val="393316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the p value alone</a:t>
            </a:r>
          </a:p>
        </p:txBody>
      </p:sp>
      <p:sp>
        <p:nvSpPr>
          <p:cNvPr id="7" name="Line 1027">
            <a:extLst>
              <a:ext uri="{FF2B5EF4-FFF2-40B4-BE49-F238E27FC236}">
                <a16:creationId xmlns:a16="http://schemas.microsoft.com/office/drawing/2014/main" id="{76AD627E-98AC-9940-A4B8-1A878C96F26C}"/>
              </a:ext>
            </a:extLst>
          </p:cNvPr>
          <p:cNvSpPr>
            <a:spLocks noChangeShapeType="1"/>
          </p:cNvSpPr>
          <p:nvPr/>
        </p:nvSpPr>
        <p:spPr bwMode="auto">
          <a:xfrm>
            <a:off x="431800" y="4396735"/>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2" name="AutoShape 1034">
            <a:extLst>
              <a:ext uri="{FF2B5EF4-FFF2-40B4-BE49-F238E27FC236}">
                <a16:creationId xmlns:a16="http://schemas.microsoft.com/office/drawing/2014/main" id="{25C77352-778D-104C-B1F2-2443A5B86738}"/>
              </a:ext>
            </a:extLst>
          </p:cNvPr>
          <p:cNvSpPr>
            <a:spLocks/>
          </p:cNvSpPr>
          <p:nvPr/>
        </p:nvSpPr>
        <p:spPr bwMode="auto">
          <a:xfrm rot="5400000">
            <a:off x="1640602" y="3704779"/>
            <a:ext cx="246220" cy="2663825"/>
          </a:xfrm>
          <a:prstGeom prst="rightBrace">
            <a:avLst>
              <a:gd name="adj1" fmla="val 38095"/>
              <a:gd name="adj2" fmla="val 50000"/>
            </a:avLst>
          </a:prstGeom>
          <a:noFill/>
          <a:ln w="25400">
            <a:solidFill>
              <a:srgbClr val="ED7D30"/>
            </a:solidFill>
            <a:round/>
            <a:headEnd/>
            <a:tailEnd/>
          </a:ln>
        </p:spPr>
        <p:txBody>
          <a:bodyPr wrap="none" anchor="ctr"/>
          <a:lstStyle/>
          <a:p>
            <a:endParaRPr lang="en-US">
              <a:latin typeface="+mj-lt"/>
            </a:endParaRPr>
          </a:p>
        </p:txBody>
      </p:sp>
      <p:sp>
        <p:nvSpPr>
          <p:cNvPr id="16" name="Oval 1038">
            <a:extLst>
              <a:ext uri="{FF2B5EF4-FFF2-40B4-BE49-F238E27FC236}">
                <a16:creationId xmlns:a16="http://schemas.microsoft.com/office/drawing/2014/main" id="{04295273-E5AF-0743-910E-8244A781F5CA}"/>
              </a:ext>
            </a:extLst>
          </p:cNvPr>
          <p:cNvSpPr>
            <a:spLocks noChangeArrowheads="1"/>
          </p:cNvSpPr>
          <p:nvPr/>
        </p:nvSpPr>
        <p:spPr bwMode="auto">
          <a:xfrm>
            <a:off x="2944223" y="4239709"/>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17" name="TextBox 16">
            <a:extLst>
              <a:ext uri="{FF2B5EF4-FFF2-40B4-BE49-F238E27FC236}">
                <a16:creationId xmlns:a16="http://schemas.microsoft.com/office/drawing/2014/main" id="{0CC9D010-CBC3-0B4A-BEF1-D95236E97A37}"/>
              </a:ext>
            </a:extLst>
          </p:cNvPr>
          <p:cNvSpPr txBox="1"/>
          <p:nvPr/>
        </p:nvSpPr>
        <p:spPr>
          <a:xfrm>
            <a:off x="442105" y="2281954"/>
            <a:ext cx="8233583" cy="246221"/>
          </a:xfrm>
          <a:prstGeom prst="rect">
            <a:avLst/>
          </a:prstGeom>
          <a:noFill/>
        </p:spPr>
        <p:txBody>
          <a:bodyPr wrap="square" lIns="0" tIns="0" rIns="0" bIns="0" rtlCol="0">
            <a:spAutoFit/>
          </a:bodyPr>
          <a:lstStyle/>
          <a:p>
            <a:pPr algn="ctr"/>
            <a:r>
              <a:rPr lang="en-GB" sz="1600" b="1" dirty="0" err="1">
                <a:solidFill>
                  <a:schemeClr val="tx1"/>
                </a:solidFill>
              </a:rPr>
              <a:t>Possible values</a:t>
            </a:r>
          </a:p>
        </p:txBody>
      </p:sp>
      <p:sp>
        <p:nvSpPr>
          <p:cNvPr id="18" name="TextBox 17">
            <a:extLst>
              <a:ext uri="{FF2B5EF4-FFF2-40B4-BE49-F238E27FC236}">
                <a16:creationId xmlns:a16="http://schemas.microsoft.com/office/drawing/2014/main" id="{1879F332-BC91-2E4B-B4C4-608FCDC8C630}"/>
              </a:ext>
            </a:extLst>
          </p:cNvPr>
          <p:cNvSpPr txBox="1"/>
          <p:nvPr/>
        </p:nvSpPr>
        <p:spPr>
          <a:xfrm>
            <a:off x="206895" y="4609398"/>
            <a:ext cx="449810" cy="246221"/>
          </a:xfrm>
          <a:prstGeom prst="rect">
            <a:avLst/>
          </a:prstGeom>
          <a:noFill/>
        </p:spPr>
        <p:txBody>
          <a:bodyPr wrap="square" lIns="0" tIns="0" rIns="0" bIns="0" rtlCol="0">
            <a:spAutoFit/>
          </a:bodyPr>
          <a:lstStyle/>
          <a:p>
            <a:pPr algn="ctr"/>
            <a:r>
              <a:rPr lang="en-GB" sz="1600" dirty="0" err="1">
                <a:solidFill>
                  <a:schemeClr val="tx1"/>
                </a:solidFill>
              </a:rPr>
              <a:t>0.00</a:t>
            </a:r>
          </a:p>
        </p:txBody>
      </p:sp>
      <p:sp>
        <p:nvSpPr>
          <p:cNvPr id="19" name="TextBox 18">
            <a:extLst>
              <a:ext uri="{FF2B5EF4-FFF2-40B4-BE49-F238E27FC236}">
                <a16:creationId xmlns:a16="http://schemas.microsoft.com/office/drawing/2014/main" id="{DBBEC35C-874D-2B41-8AB7-812AE4C7C593}"/>
              </a:ext>
            </a:extLst>
          </p:cNvPr>
          <p:cNvSpPr txBox="1"/>
          <p:nvPr/>
        </p:nvSpPr>
        <p:spPr>
          <a:xfrm>
            <a:off x="2862414" y="4609398"/>
            <a:ext cx="495928" cy="246221"/>
          </a:xfrm>
          <a:prstGeom prst="rect">
            <a:avLst/>
          </a:prstGeom>
          <a:noFill/>
        </p:spPr>
        <p:txBody>
          <a:bodyPr wrap="square" lIns="0" tIns="0" rIns="0" bIns="0" rtlCol="0">
            <a:spAutoFit/>
          </a:bodyPr>
          <a:lstStyle/>
          <a:p>
            <a:pPr algn="ctr"/>
            <a:r>
              <a:rPr lang="en-GB" sz="1600" dirty="0" err="1">
                <a:solidFill>
                  <a:schemeClr val="tx1"/>
                </a:solidFill>
              </a:rPr>
              <a:t>0.05</a:t>
            </a:r>
          </a:p>
        </p:txBody>
      </p:sp>
      <p:sp>
        <p:nvSpPr>
          <p:cNvPr id="21" name="AutoShape 1034">
            <a:extLst>
              <a:ext uri="{FF2B5EF4-FFF2-40B4-BE49-F238E27FC236}">
                <a16:creationId xmlns:a16="http://schemas.microsoft.com/office/drawing/2014/main" id="{7F8CADF3-3D8C-974A-A88F-850BD7EB2D44}"/>
              </a:ext>
            </a:extLst>
          </p:cNvPr>
          <p:cNvSpPr>
            <a:spLocks/>
          </p:cNvSpPr>
          <p:nvPr/>
        </p:nvSpPr>
        <p:spPr bwMode="auto">
          <a:xfrm rot="16200000">
            <a:off x="5767701" y="1253207"/>
            <a:ext cx="246220" cy="5569758"/>
          </a:xfrm>
          <a:prstGeom prst="rightBrace">
            <a:avLst>
              <a:gd name="adj1" fmla="val 38095"/>
              <a:gd name="adj2" fmla="val 50000"/>
            </a:avLst>
          </a:prstGeom>
          <a:noFill/>
          <a:ln w="25400">
            <a:solidFill>
              <a:srgbClr val="ED7D30"/>
            </a:solidFill>
            <a:round/>
            <a:headEnd/>
            <a:tailEnd/>
          </a:ln>
        </p:spPr>
        <p:txBody>
          <a:bodyPr wrap="none" anchor="ctr"/>
          <a:lstStyle/>
          <a:p>
            <a:endParaRPr lang="en-US">
              <a:latin typeface="+mj-lt"/>
            </a:endParaRPr>
          </a:p>
        </p:txBody>
      </p:sp>
      <p:sp>
        <p:nvSpPr>
          <p:cNvPr id="23" name="Rounded Rectangle 22">
            <a:extLst>
              <a:ext uri="{FF2B5EF4-FFF2-40B4-BE49-F238E27FC236}">
                <a16:creationId xmlns:a16="http://schemas.microsoft.com/office/drawing/2014/main" id="{F2074D6C-5AE2-5442-AB78-3D2051E674F4}"/>
              </a:ext>
            </a:extLst>
          </p:cNvPr>
          <p:cNvSpPr/>
          <p:nvPr/>
        </p:nvSpPr>
        <p:spPr>
          <a:xfrm>
            <a:off x="583201" y="5270408"/>
            <a:ext cx="2361022" cy="556814"/>
          </a:xfrm>
          <a:prstGeom prst="roundRect">
            <a:avLst>
              <a:gd name="adj" fmla="val 20142"/>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en-GB" dirty="0">
                <a:latin typeface="Arial" panose="020B0604020202020204" pitchFamily="34" charset="0"/>
                <a:cs typeface="Arial" panose="020B0604020202020204" pitchFamily="34" charset="0"/>
              </a:rPr>
              <a:t>The factor is associated with a disease</a:t>
            </a:r>
          </a:p>
        </p:txBody>
      </p:sp>
      <p:sp>
        <p:nvSpPr>
          <p:cNvPr id="24" name="Rounded Rectangle 23">
            <a:extLst>
              <a:ext uri="{FF2B5EF4-FFF2-40B4-BE49-F238E27FC236}">
                <a16:creationId xmlns:a16="http://schemas.microsoft.com/office/drawing/2014/main" id="{BEDA4A74-55AB-214F-96E8-2374A2495729}"/>
              </a:ext>
            </a:extLst>
          </p:cNvPr>
          <p:cNvSpPr/>
          <p:nvPr/>
        </p:nvSpPr>
        <p:spPr>
          <a:xfrm>
            <a:off x="4720811" y="3025833"/>
            <a:ext cx="2340000" cy="778953"/>
          </a:xfrm>
          <a:prstGeom prst="roundRect">
            <a:avLst>
              <a:gd name="adj" fmla="val 15573"/>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en-GB" dirty="0">
                <a:latin typeface="Arial" panose="020B0604020202020204" pitchFamily="34" charset="0"/>
                <a:cs typeface="Arial" panose="020B0604020202020204" pitchFamily="34" charset="0"/>
              </a:rPr>
              <a:t>There is no evidence the factor is associated with a disease</a:t>
            </a:r>
          </a:p>
        </p:txBody>
      </p:sp>
      <p:sp>
        <p:nvSpPr>
          <p:cNvPr id="14" name="TextBox 13">
            <a:extLst>
              <a:ext uri="{FF2B5EF4-FFF2-40B4-BE49-F238E27FC236}">
                <a16:creationId xmlns:a16="http://schemas.microsoft.com/office/drawing/2014/main" id="{BFC13826-D99B-224F-8D95-C212C1E0B610}"/>
              </a:ext>
            </a:extLst>
          </p:cNvPr>
          <p:cNvSpPr txBox="1"/>
          <p:nvPr/>
        </p:nvSpPr>
        <p:spPr>
          <a:xfrm>
            <a:off x="8427724" y="4609398"/>
            <a:ext cx="495928" cy="246221"/>
          </a:xfrm>
          <a:prstGeom prst="rect">
            <a:avLst/>
          </a:prstGeom>
          <a:noFill/>
        </p:spPr>
        <p:txBody>
          <a:bodyPr wrap="square" lIns="0" tIns="0" rIns="0" bIns="0" rtlCol="0">
            <a:spAutoFit/>
          </a:bodyPr>
          <a:lstStyle/>
          <a:p>
            <a:pPr algn="ctr"/>
            <a:r>
              <a:rPr lang="en-GB" sz="1600" dirty="0" err="1">
                <a:solidFill>
                  <a:schemeClr val="tx1"/>
                </a:solidFill>
              </a:rPr>
              <a:t>1.00</a:t>
            </a:r>
          </a:p>
        </p:txBody>
      </p:sp>
      <p:sp>
        <p:nvSpPr>
          <p:cNvPr id="15" name="Rounded Rectangle 14">
            <a:extLst>
              <a:ext uri="{FF2B5EF4-FFF2-40B4-BE49-F238E27FC236}">
                <a16:creationId xmlns:a16="http://schemas.microsoft.com/office/drawing/2014/main" id="{02CE1547-7B9D-E14B-82B0-C1B36DE4387C}"/>
              </a:ext>
            </a:extLst>
          </p:cNvPr>
          <p:cNvSpPr/>
          <p:nvPr/>
        </p:nvSpPr>
        <p:spPr>
          <a:xfrm>
            <a:off x="3918887" y="5096109"/>
            <a:ext cx="4756801" cy="1026977"/>
          </a:xfrm>
          <a:prstGeom prst="roundRect">
            <a:avLst>
              <a:gd name="adj" fmla="val 13843"/>
            </a:avLst>
          </a:prstGeom>
          <a:solidFill>
            <a:srgbClr val="3C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TextBox 19">
            <a:extLst>
              <a:ext uri="{FF2B5EF4-FFF2-40B4-BE49-F238E27FC236}">
                <a16:creationId xmlns:a16="http://schemas.microsoft.com/office/drawing/2014/main" id="{8970B7A8-0158-6848-9E2E-2F31E736B78E}"/>
              </a:ext>
            </a:extLst>
          </p:cNvPr>
          <p:cNvSpPr txBox="1"/>
          <p:nvPr/>
        </p:nvSpPr>
        <p:spPr>
          <a:xfrm>
            <a:off x="4160466" y="5286432"/>
            <a:ext cx="4353155" cy="646331"/>
          </a:xfrm>
          <a:prstGeom prst="rect">
            <a:avLst/>
          </a:prstGeom>
          <a:noFill/>
        </p:spPr>
        <p:txBody>
          <a:bodyPr wrap="square" lIns="0" tIns="0" rIns="0" bIns="0" rtlCol="0">
            <a:spAutoFit/>
          </a:bodyPr>
          <a:lstStyle/>
          <a:p>
            <a:r>
              <a:rPr lang="en-GB" dirty="0" err="1">
                <a:solidFill>
                  <a:schemeClr val="tx1"/>
                </a:solidFill>
              </a:rPr>
              <a:t>The p value may not be 0. If the result is p=0.000, that means that it is very small and should be reported as p&lt;0.0001</a:t>
            </a:r>
          </a:p>
        </p:txBody>
      </p:sp>
      <p:cxnSp>
        <p:nvCxnSpPr>
          <p:cNvPr id="4" name="Elbow Connector 3">
            <a:extLst>
              <a:ext uri="{FF2B5EF4-FFF2-40B4-BE49-F238E27FC236}">
                <a16:creationId xmlns:a16="http://schemas.microsoft.com/office/drawing/2014/main" id="{B1B3A761-6990-074F-B2FF-322242CF113E}"/>
              </a:ext>
            </a:extLst>
          </p:cNvPr>
          <p:cNvCxnSpPr>
            <a:stCxn id="22" idx="1"/>
          </p:cNvCxnSpPr>
          <p:nvPr/>
        </p:nvCxnSpPr>
        <p:spPr>
          <a:xfrm rot="10800000" flipV="1">
            <a:off x="466948" y="3174314"/>
            <a:ext cx="310760" cy="1180271"/>
          </a:xfrm>
          <a:prstGeom prst="bentConnector2">
            <a:avLst/>
          </a:prstGeom>
          <a:ln w="19050">
            <a:solidFill>
              <a:srgbClr val="3C6C9D"/>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1175BC29-CDE7-4042-A938-C6C070A8BC54}"/>
              </a:ext>
            </a:extLst>
          </p:cNvPr>
          <p:cNvSpPr/>
          <p:nvPr/>
        </p:nvSpPr>
        <p:spPr>
          <a:xfrm>
            <a:off x="777708" y="3025833"/>
            <a:ext cx="1023675" cy="296963"/>
          </a:xfrm>
          <a:prstGeom prst="roundRect">
            <a:avLst>
              <a:gd name="adj" fmla="val 50000"/>
            </a:avLst>
          </a:prstGeom>
          <a:solidFill>
            <a:srgbClr val="3C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p = 0.0002</a:t>
            </a:r>
          </a:p>
        </p:txBody>
      </p:sp>
    </p:spTree>
    <p:extLst>
      <p:ext uri="{BB962C8B-B14F-4D97-AF65-F5344CB8AC3E}">
        <p14:creationId xmlns:p14="http://schemas.microsoft.com/office/powerpoint/2010/main" val="329642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E05E6C-934A-574E-BA32-4F11CFF96BBC}"/>
              </a:ext>
            </a:extLst>
          </p:cNvPr>
          <p:cNvSpPr>
            <a:spLocks noChangeAspect="1"/>
          </p:cNvSpPr>
          <p:nvPr/>
        </p:nvSpPr>
        <p:spPr>
          <a:xfrm>
            <a:off x="7100048" y="1989000"/>
            <a:ext cx="1440000" cy="144000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6400">
              <a:latin typeface="Exo 2 Medium" pitchFamily="2" charset="77"/>
            </a:endParaRPr>
          </a:p>
        </p:txBody>
      </p:sp>
      <p:sp>
        <p:nvSpPr>
          <p:cNvPr id="3" name="TextBox 2">
            <a:extLst>
              <a:ext uri="{FF2B5EF4-FFF2-40B4-BE49-F238E27FC236}">
                <a16:creationId xmlns:a16="http://schemas.microsoft.com/office/drawing/2014/main" id="{2A75CCFA-40F6-C342-8EA8-6DEE33FB612E}"/>
              </a:ext>
            </a:extLst>
          </p:cNvPr>
          <p:cNvSpPr txBox="1"/>
          <p:nvPr/>
        </p:nvSpPr>
        <p:spPr>
          <a:xfrm>
            <a:off x="7121565" y="1999757"/>
            <a:ext cx="1440000" cy="1097282"/>
          </a:xfrm>
          <a:prstGeom prst="rect">
            <a:avLst/>
          </a:prstGeom>
          <a:noFill/>
        </p:spPr>
        <p:txBody>
          <a:bodyPr wrap="square" lIns="0" tIns="0" rIns="0" bIns="0" rtlCol="0" anchor="ctr" anchorCtr="0">
            <a:noAutofit/>
          </a:bodyPr>
          <a:lstStyle/>
          <a:p>
            <a:pPr algn="ctr">
              <a:spcAft>
                <a:spcPts val="1200"/>
              </a:spcAft>
            </a:pPr>
            <a:r>
              <a:rPr lang="en-GB" sz="6400" dirty="0" err="1">
                <a:solidFill>
                  <a:schemeClr val="bg1"/>
                </a:solidFill>
                <a:latin typeface="Exo 2 Medium" pitchFamily="2" charset="77"/>
              </a:rPr>
              <a:t>p</a:t>
            </a:r>
          </a:p>
        </p:txBody>
      </p:sp>
      <p:sp>
        <p:nvSpPr>
          <p:cNvPr id="4" name="TextBox 3">
            <a:extLst>
              <a:ext uri="{FF2B5EF4-FFF2-40B4-BE49-F238E27FC236}">
                <a16:creationId xmlns:a16="http://schemas.microsoft.com/office/drawing/2014/main" id="{1028EAD0-6E24-F346-ABCA-18F01AE774B0}"/>
              </a:ext>
            </a:extLst>
          </p:cNvPr>
          <p:cNvSpPr txBox="1"/>
          <p:nvPr/>
        </p:nvSpPr>
        <p:spPr>
          <a:xfrm>
            <a:off x="431800" y="379681"/>
            <a:ext cx="550091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the p value</a:t>
            </a:r>
          </a:p>
        </p:txBody>
      </p:sp>
      <p:sp>
        <p:nvSpPr>
          <p:cNvPr id="5" name="TextBox 4">
            <a:extLst>
              <a:ext uri="{FF2B5EF4-FFF2-40B4-BE49-F238E27FC236}">
                <a16:creationId xmlns:a16="http://schemas.microsoft.com/office/drawing/2014/main" id="{F0F7F4D8-2876-F946-93CA-F132A3D3EC3E}"/>
              </a:ext>
            </a:extLst>
          </p:cNvPr>
          <p:cNvSpPr txBox="1"/>
          <p:nvPr/>
        </p:nvSpPr>
        <p:spPr>
          <a:xfrm>
            <a:off x="431799" y="1398495"/>
            <a:ext cx="4936267" cy="4983256"/>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Use the bilateral p value from the exact Fisher test, which is better for small samples </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If p &lt; 0.05, the association between the factor and the disease is </a:t>
            </a:r>
            <a:r>
              <a:rPr lang="en-GB" sz="1600" b="1" dirty="0" err="1">
                <a:solidFill>
                  <a:srgbClr val="ED7D30"/>
                </a:solidFill>
              </a:rPr>
              <a:t>“statistically significant”</a:t>
            </a:r>
            <a:r>
              <a:rPr lang="en-GB" sz="1600" dirty="0" err="1">
                <a:solidFill>
                  <a:schemeClr val="tx1"/>
                </a:solidFill>
              </a:rPr>
              <a:t>, that is, they are statistically relevant</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Therefore, the exposure is “associated” with a greater (RR&gt;1) risk of disease. This constitutes statistical evidence.</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A value p &lt; 0.05 almost always corresponds to a confidence interval that does not include 1</a:t>
            </a:r>
          </a:p>
        </p:txBody>
      </p:sp>
    </p:spTree>
    <p:extLst>
      <p:ext uri="{BB962C8B-B14F-4D97-AF65-F5344CB8AC3E}">
        <p14:creationId xmlns:p14="http://schemas.microsoft.com/office/powerpoint/2010/main" val="326877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E4ED5-40D3-0344-9E21-6E9C48C36A4B}"/>
              </a:ext>
            </a:extLst>
          </p:cNvPr>
          <p:cNvSpPr/>
          <p:nvPr/>
        </p:nvSpPr>
        <p:spPr>
          <a:xfrm>
            <a:off x="0" y="1194099"/>
            <a:ext cx="9143999" cy="566390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8F1FB3FA-2BB6-4340-A13B-FF1A7DB8D6D7}"/>
              </a:ext>
            </a:extLst>
          </p:cNvPr>
          <p:cNvSpPr txBox="1"/>
          <p:nvPr/>
        </p:nvSpPr>
        <p:spPr>
          <a:xfrm>
            <a:off x="431800" y="379681"/>
            <a:ext cx="535581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Another example</a:t>
            </a:r>
          </a:p>
        </p:txBody>
      </p:sp>
      <p:pic>
        <p:nvPicPr>
          <p:cNvPr id="12" name="Picture 11" descr="A screenshot of a computer screen&#10;&#10;Description automatically generated">
            <a:extLst>
              <a:ext uri="{FF2B5EF4-FFF2-40B4-BE49-F238E27FC236}">
                <a16:creationId xmlns:a16="http://schemas.microsoft.com/office/drawing/2014/main" id="{8BD49849-849C-7841-9A5B-BED04FAEF583}"/>
              </a:ext>
            </a:extLst>
          </p:cNvPr>
          <p:cNvPicPr>
            <a:picLocks noChangeAspect="1"/>
          </p:cNvPicPr>
          <p:nvPr/>
        </p:nvPicPr>
        <p:blipFill>
          <a:blip r:embed="rId2"/>
          <a:stretch>
            <a:fillRect/>
          </a:stretch>
        </p:blipFill>
        <p:spPr>
          <a:xfrm>
            <a:off x="3944033" y="4278050"/>
            <a:ext cx="4731655" cy="2342069"/>
          </a:xfrm>
          <a:prstGeom prst="roundRect">
            <a:avLst>
              <a:gd name="adj" fmla="val 2509"/>
            </a:avLst>
          </a:prstGeom>
          <a:ln w="19050">
            <a:solidFill>
              <a:schemeClr val="bg1"/>
            </a:solidFill>
          </a:ln>
          <a:effectLst>
            <a:outerShdw blurRad="50800" dist="38100" dir="5400000" algn="t" rotWithShape="0">
              <a:prstClr val="black">
                <a:alpha val="40000"/>
              </a:prstClr>
            </a:outerShdw>
          </a:effectLst>
        </p:spPr>
      </p:pic>
      <p:pic>
        <p:nvPicPr>
          <p:cNvPr id="13" name="Picture 12" descr="A screenshot of a computer&#10;&#10;Description automatically generated">
            <a:extLst>
              <a:ext uri="{FF2B5EF4-FFF2-40B4-BE49-F238E27FC236}">
                <a16:creationId xmlns:a16="http://schemas.microsoft.com/office/drawing/2014/main" id="{41AD2E82-C832-E548-84FC-1868FEBEED8B}"/>
              </a:ext>
            </a:extLst>
          </p:cNvPr>
          <p:cNvPicPr>
            <a:picLocks noChangeAspect="1"/>
          </p:cNvPicPr>
          <p:nvPr/>
        </p:nvPicPr>
        <p:blipFill>
          <a:blip r:embed="rId3"/>
          <a:stretch>
            <a:fillRect/>
          </a:stretch>
        </p:blipFill>
        <p:spPr>
          <a:xfrm>
            <a:off x="431800" y="1452343"/>
            <a:ext cx="7024467" cy="2466069"/>
          </a:xfrm>
          <a:prstGeom prst="roundRect">
            <a:avLst>
              <a:gd name="adj" fmla="val 3628"/>
            </a:avLst>
          </a:prstGeom>
          <a:ln w="19050">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7538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9" name="Straight Connector 78">
            <a:extLst>
              <a:ext uri="{FF2B5EF4-FFF2-40B4-BE49-F238E27FC236}">
                <a16:creationId xmlns:a16="http://schemas.microsoft.com/office/drawing/2014/main" id="{F641D680-648A-6743-8E09-EC5A6F9EBC62}"/>
              </a:ext>
            </a:extLst>
          </p:cNvPr>
          <p:cNvCxnSpPr>
            <a:cxnSpLocks/>
          </p:cNvCxnSpPr>
          <p:nvPr/>
        </p:nvCxnSpPr>
        <p:spPr>
          <a:xfrm>
            <a:off x="2685273" y="3452012"/>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7FB8B0B-8AE5-7746-B006-4B67653B1EF2}"/>
              </a:ext>
            </a:extLst>
          </p:cNvPr>
          <p:cNvCxnSpPr>
            <a:cxnSpLocks/>
          </p:cNvCxnSpPr>
          <p:nvPr/>
        </p:nvCxnSpPr>
        <p:spPr>
          <a:xfrm>
            <a:off x="4818873" y="3452012"/>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sp>
        <p:nvSpPr>
          <p:cNvPr id="81" name="Line 17">
            <a:extLst>
              <a:ext uri="{FF2B5EF4-FFF2-40B4-BE49-F238E27FC236}">
                <a16:creationId xmlns:a16="http://schemas.microsoft.com/office/drawing/2014/main" id="{B70E5628-EA49-624E-B6D6-FAF8A7B98771}"/>
              </a:ext>
            </a:extLst>
          </p:cNvPr>
          <p:cNvSpPr>
            <a:spLocks noChangeShapeType="1"/>
          </p:cNvSpPr>
          <p:nvPr/>
        </p:nvSpPr>
        <p:spPr bwMode="auto">
          <a:xfrm flipV="1">
            <a:off x="2685252" y="3701752"/>
            <a:ext cx="2133601" cy="0"/>
          </a:xfrm>
          <a:prstGeom prst="line">
            <a:avLst/>
          </a:prstGeom>
          <a:noFill/>
          <a:ln w="19050" cap="rnd">
            <a:solidFill>
              <a:srgbClr val="ED7D30"/>
            </a:solidFill>
            <a:round/>
            <a:headEnd/>
            <a:tailEnd/>
          </a:ln>
        </p:spPr>
        <p:txBody>
          <a:bodyPr wrap="none"/>
          <a:lstStyle/>
          <a:p>
            <a:endParaRPr lang="en-US">
              <a:latin typeface="+mj-lt"/>
            </a:endParaRPr>
          </a:p>
        </p:txBody>
      </p:sp>
      <p:cxnSp>
        <p:nvCxnSpPr>
          <p:cNvPr id="82" name="Straight Connector 81">
            <a:extLst>
              <a:ext uri="{FF2B5EF4-FFF2-40B4-BE49-F238E27FC236}">
                <a16:creationId xmlns:a16="http://schemas.microsoft.com/office/drawing/2014/main" id="{56D2B105-0CC0-8D4E-9081-F268333A1039}"/>
              </a:ext>
            </a:extLst>
          </p:cNvPr>
          <p:cNvCxnSpPr>
            <a:cxnSpLocks/>
          </p:cNvCxnSpPr>
          <p:nvPr/>
        </p:nvCxnSpPr>
        <p:spPr>
          <a:xfrm>
            <a:off x="3599673" y="3452012"/>
            <a:ext cx="0" cy="400660"/>
          </a:xfrm>
          <a:prstGeom prst="line">
            <a:avLst/>
          </a:prstGeom>
          <a:ln w="19050" cap="rnd">
            <a:solidFill>
              <a:srgbClr val="ED7D30"/>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results</a:t>
            </a:r>
          </a:p>
        </p:txBody>
      </p:sp>
      <p:sp>
        <p:nvSpPr>
          <p:cNvPr id="14" name="Line 1027">
            <a:extLst>
              <a:ext uri="{FF2B5EF4-FFF2-40B4-BE49-F238E27FC236}">
                <a16:creationId xmlns:a16="http://schemas.microsoft.com/office/drawing/2014/main" id="{64046C93-E4EB-C445-8C1C-62D213B1E947}"/>
              </a:ext>
            </a:extLst>
          </p:cNvPr>
          <p:cNvSpPr>
            <a:spLocks noChangeShapeType="1"/>
          </p:cNvSpPr>
          <p:nvPr/>
        </p:nvSpPr>
        <p:spPr bwMode="auto">
          <a:xfrm>
            <a:off x="431800" y="3846433"/>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5" name="Oval 1038">
            <a:extLst>
              <a:ext uri="{FF2B5EF4-FFF2-40B4-BE49-F238E27FC236}">
                <a16:creationId xmlns:a16="http://schemas.microsoft.com/office/drawing/2014/main" id="{87A87786-86D0-9E42-BE4F-3C198DCE04B2}"/>
              </a:ext>
            </a:extLst>
          </p:cNvPr>
          <p:cNvSpPr>
            <a:spLocks noChangeArrowheads="1"/>
          </p:cNvSpPr>
          <p:nvPr/>
        </p:nvSpPr>
        <p:spPr bwMode="auto">
          <a:xfrm>
            <a:off x="2944223" y="3689407"/>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20" name="TextBox 19">
            <a:extLst>
              <a:ext uri="{FF2B5EF4-FFF2-40B4-BE49-F238E27FC236}">
                <a16:creationId xmlns:a16="http://schemas.microsoft.com/office/drawing/2014/main" id="{24ED6956-51E2-AD43-A74D-8BEC54606924}"/>
              </a:ext>
            </a:extLst>
          </p:cNvPr>
          <p:cNvSpPr txBox="1"/>
          <p:nvPr/>
        </p:nvSpPr>
        <p:spPr>
          <a:xfrm>
            <a:off x="265577" y="4059096"/>
            <a:ext cx="332446" cy="246221"/>
          </a:xfrm>
          <a:prstGeom prst="rect">
            <a:avLst/>
          </a:prstGeom>
          <a:noFill/>
        </p:spPr>
        <p:txBody>
          <a:bodyPr wrap="square" lIns="0" tIns="0" rIns="0" bIns="0" rtlCol="0">
            <a:spAutoFit/>
          </a:bodyPr>
          <a:lstStyle/>
          <a:p>
            <a:pPr algn="ctr"/>
            <a:r>
              <a:rPr lang="en-GB" sz="1600" dirty="0" err="1">
                <a:solidFill>
                  <a:schemeClr val="tx1"/>
                </a:solidFill>
              </a:rPr>
              <a:t>0</a:t>
            </a:r>
          </a:p>
        </p:txBody>
      </p:sp>
      <p:sp>
        <p:nvSpPr>
          <p:cNvPr id="22" name="TextBox 21">
            <a:extLst>
              <a:ext uri="{FF2B5EF4-FFF2-40B4-BE49-F238E27FC236}">
                <a16:creationId xmlns:a16="http://schemas.microsoft.com/office/drawing/2014/main" id="{E84CAFAA-2F11-1D4A-B27F-240E2C35D4BB}"/>
              </a:ext>
            </a:extLst>
          </p:cNvPr>
          <p:cNvSpPr txBox="1"/>
          <p:nvPr/>
        </p:nvSpPr>
        <p:spPr>
          <a:xfrm>
            <a:off x="2944155" y="4059096"/>
            <a:ext cx="332446" cy="246221"/>
          </a:xfrm>
          <a:prstGeom prst="rect">
            <a:avLst/>
          </a:prstGeom>
          <a:noFill/>
        </p:spPr>
        <p:txBody>
          <a:bodyPr wrap="square" lIns="0" tIns="0" rIns="0" bIns="0" rtlCol="0">
            <a:spAutoFit/>
          </a:bodyPr>
          <a:lstStyle/>
          <a:p>
            <a:pPr algn="ctr"/>
            <a:r>
              <a:rPr lang="en-GB" sz="1600" dirty="0" err="1">
                <a:solidFill>
                  <a:schemeClr val="tx1"/>
                </a:solidFill>
              </a:rPr>
              <a:t>1</a:t>
            </a:r>
          </a:p>
        </p:txBody>
      </p:sp>
      <p:sp>
        <p:nvSpPr>
          <p:cNvPr id="26" name="TextBox 25">
            <a:extLst>
              <a:ext uri="{FF2B5EF4-FFF2-40B4-BE49-F238E27FC236}">
                <a16:creationId xmlns:a16="http://schemas.microsoft.com/office/drawing/2014/main" id="{6290B5B9-90DE-F54C-AC99-37A788C232A4}"/>
              </a:ext>
            </a:extLst>
          </p:cNvPr>
          <p:cNvSpPr txBox="1"/>
          <p:nvPr/>
        </p:nvSpPr>
        <p:spPr>
          <a:xfrm>
            <a:off x="8509465" y="3937148"/>
            <a:ext cx="332446" cy="492443"/>
          </a:xfrm>
          <a:prstGeom prst="rect">
            <a:avLst/>
          </a:prstGeom>
          <a:noFill/>
        </p:spPr>
        <p:txBody>
          <a:bodyPr wrap="square" lIns="0" tIns="0" rIns="0" bIns="0" rtlCol="0">
            <a:spAutoFit/>
          </a:bodyPr>
          <a:lstStyle/>
          <a:p>
            <a:pPr algn="ctr"/>
            <a:r>
              <a:rPr lang="en-GB" sz="3200" dirty="0" err="1">
                <a:solidFill>
                  <a:schemeClr val="tx1"/>
                </a:solidFill>
              </a:rPr>
              <a:t>∞</a:t>
            </a:r>
          </a:p>
        </p:txBody>
      </p:sp>
      <p:sp>
        <p:nvSpPr>
          <p:cNvPr id="35" name="Rounded Rectangle 34">
            <a:extLst>
              <a:ext uri="{FF2B5EF4-FFF2-40B4-BE49-F238E27FC236}">
                <a16:creationId xmlns:a16="http://schemas.microsoft.com/office/drawing/2014/main" id="{8ABCF6C5-F207-B543-A014-30FB057F4C12}"/>
              </a:ext>
            </a:extLst>
          </p:cNvPr>
          <p:cNvSpPr/>
          <p:nvPr/>
        </p:nvSpPr>
        <p:spPr>
          <a:xfrm>
            <a:off x="2396461"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0.90</a:t>
            </a:r>
          </a:p>
        </p:txBody>
      </p:sp>
      <p:sp>
        <p:nvSpPr>
          <p:cNvPr id="36" name="Rounded Rectangle 35">
            <a:extLst>
              <a:ext uri="{FF2B5EF4-FFF2-40B4-BE49-F238E27FC236}">
                <a16:creationId xmlns:a16="http://schemas.microsoft.com/office/drawing/2014/main" id="{6E8DA3CF-EE66-134F-A8C4-C9FC0A9F1279}"/>
              </a:ext>
            </a:extLst>
          </p:cNvPr>
          <p:cNvSpPr/>
          <p:nvPr/>
        </p:nvSpPr>
        <p:spPr>
          <a:xfrm>
            <a:off x="3310882"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1.43</a:t>
            </a:r>
          </a:p>
        </p:txBody>
      </p:sp>
      <p:sp>
        <p:nvSpPr>
          <p:cNvPr id="38" name="Rounded Rectangle 37">
            <a:extLst>
              <a:ext uri="{FF2B5EF4-FFF2-40B4-BE49-F238E27FC236}">
                <a16:creationId xmlns:a16="http://schemas.microsoft.com/office/drawing/2014/main" id="{6C48A700-BD22-4642-B186-66B896196350}"/>
              </a:ext>
            </a:extLst>
          </p:cNvPr>
          <p:cNvSpPr/>
          <p:nvPr/>
        </p:nvSpPr>
        <p:spPr>
          <a:xfrm>
            <a:off x="4530062"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2.26</a:t>
            </a:r>
          </a:p>
        </p:txBody>
      </p:sp>
      <p:sp>
        <p:nvSpPr>
          <p:cNvPr id="41" name="Rounded Rectangle 40">
            <a:extLst>
              <a:ext uri="{FF2B5EF4-FFF2-40B4-BE49-F238E27FC236}">
                <a16:creationId xmlns:a16="http://schemas.microsoft.com/office/drawing/2014/main" id="{030B29FF-2AF5-AB42-A9C8-6886F2C49418}"/>
              </a:ext>
            </a:extLst>
          </p:cNvPr>
          <p:cNvSpPr/>
          <p:nvPr/>
        </p:nvSpPr>
        <p:spPr>
          <a:xfrm>
            <a:off x="2685252" y="4552918"/>
            <a:ext cx="2133602" cy="1470402"/>
          </a:xfrm>
          <a:prstGeom prst="roundRect">
            <a:avLst>
              <a:gd name="adj" fmla="val 7938"/>
            </a:avLst>
          </a:prstGeom>
          <a:solidFill>
            <a:srgbClr val="3C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FEE98913-BFD6-7847-8F65-801C9C3F3299}"/>
              </a:ext>
            </a:extLst>
          </p:cNvPr>
          <p:cNvSpPr txBox="1"/>
          <p:nvPr/>
        </p:nvSpPr>
        <p:spPr>
          <a:xfrm>
            <a:off x="2895012" y="4754281"/>
            <a:ext cx="1774960" cy="1077218"/>
          </a:xfrm>
          <a:prstGeom prst="rect">
            <a:avLst/>
          </a:prstGeom>
          <a:noFill/>
        </p:spPr>
        <p:txBody>
          <a:bodyPr wrap="square" lIns="0" tIns="0" rIns="0" bIns="0" rtlCol="0">
            <a:spAutoFit/>
          </a:bodyPr>
          <a:lstStyle/>
          <a:p>
            <a:r>
              <a:rPr lang="en-GB" dirty="0" err="1">
                <a:solidFill>
                  <a:schemeClr val="tx1"/>
                </a:solidFill>
              </a:rPr>
              <a:t>Value p = 0.118, coincides with the interpretation of the confidence interval that includes 1</a:t>
            </a:r>
          </a:p>
        </p:txBody>
      </p:sp>
      <p:sp>
        <p:nvSpPr>
          <p:cNvPr id="23" name="TextBox 22">
            <a:extLst>
              <a:ext uri="{FF2B5EF4-FFF2-40B4-BE49-F238E27FC236}">
                <a16:creationId xmlns:a16="http://schemas.microsoft.com/office/drawing/2014/main" id="{14AFE7D4-190F-1143-ADD1-349448C43AEC}"/>
              </a:ext>
            </a:extLst>
          </p:cNvPr>
          <p:cNvSpPr txBox="1"/>
          <p:nvPr/>
        </p:nvSpPr>
        <p:spPr>
          <a:xfrm>
            <a:off x="442105" y="2281954"/>
            <a:ext cx="8233583" cy="246221"/>
          </a:xfrm>
          <a:prstGeom prst="rect">
            <a:avLst/>
          </a:prstGeom>
          <a:noFill/>
        </p:spPr>
        <p:txBody>
          <a:bodyPr wrap="square" lIns="0" tIns="0" rIns="0" bIns="0" rtlCol="0">
            <a:spAutoFit/>
          </a:bodyPr>
          <a:lstStyle/>
          <a:p>
            <a:pPr algn="ctr"/>
            <a:r>
              <a:rPr lang="en-GB" sz="1600" b="1" dirty="0" err="1">
                <a:solidFill>
                  <a:schemeClr val="tx1"/>
                </a:solidFill>
              </a:rPr>
              <a:t>Relative risk</a:t>
            </a:r>
          </a:p>
        </p:txBody>
      </p:sp>
    </p:spTree>
    <p:extLst>
      <p:ext uri="{BB962C8B-B14F-4D97-AF65-F5344CB8AC3E}">
        <p14:creationId xmlns:p14="http://schemas.microsoft.com/office/powerpoint/2010/main" val="153397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E4ED5-40D3-0344-9E21-6E9C48C36A4B}"/>
              </a:ext>
            </a:extLst>
          </p:cNvPr>
          <p:cNvSpPr/>
          <p:nvPr/>
        </p:nvSpPr>
        <p:spPr>
          <a:xfrm>
            <a:off x="0" y="1719943"/>
            <a:ext cx="9143999" cy="513805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8F1FB3FA-2BB6-4340-A13B-FF1A7DB8D6D7}"/>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OR overestimates risk in cohort (or transversal) studies</a:t>
            </a:r>
          </a:p>
        </p:txBody>
      </p:sp>
      <p:grpSp>
        <p:nvGrpSpPr>
          <p:cNvPr id="20" name="Group 19">
            <a:extLst>
              <a:ext uri="{FF2B5EF4-FFF2-40B4-BE49-F238E27FC236}">
                <a16:creationId xmlns:a16="http://schemas.microsoft.com/office/drawing/2014/main" id="{3F969521-D169-2148-B7E8-5BD2C3F26DEE}"/>
              </a:ext>
            </a:extLst>
          </p:cNvPr>
          <p:cNvGrpSpPr/>
          <p:nvPr/>
        </p:nvGrpSpPr>
        <p:grpSpPr>
          <a:xfrm>
            <a:off x="431801" y="2656114"/>
            <a:ext cx="5937092" cy="3946387"/>
            <a:chOff x="0" y="0"/>
            <a:chExt cx="7009742" cy="4700456"/>
          </a:xfrm>
        </p:grpSpPr>
        <p:pic>
          <p:nvPicPr>
            <p:cNvPr id="21" name="Picture 20">
              <a:extLst>
                <a:ext uri="{FF2B5EF4-FFF2-40B4-BE49-F238E27FC236}">
                  <a16:creationId xmlns:a16="http://schemas.microsoft.com/office/drawing/2014/main" id="{93A60155-1840-7843-8891-53F821D11413}"/>
                </a:ext>
              </a:extLst>
            </p:cNvPr>
            <p:cNvPicPr>
              <a:picLocks noChangeAspect="1"/>
            </p:cNvPicPr>
            <p:nvPr/>
          </p:nvPicPr>
          <p:blipFill>
            <a:blip r:embed="rId2"/>
            <a:stretch>
              <a:fillRect/>
            </a:stretch>
          </p:blipFill>
          <p:spPr>
            <a:xfrm>
              <a:off x="0" y="0"/>
              <a:ext cx="7009742" cy="4700456"/>
            </a:xfrm>
            <a:prstGeom prst="roundRect">
              <a:avLst>
                <a:gd name="adj" fmla="val 2481"/>
              </a:avLst>
            </a:prstGeom>
            <a:ln>
              <a:noFill/>
            </a:ln>
            <a:effectLst>
              <a:outerShdw blurRad="50800" dist="38100" dir="5400000" algn="t" rotWithShape="0">
                <a:prstClr val="black">
                  <a:alpha val="40000"/>
                </a:prstClr>
              </a:outerShdw>
            </a:effectLst>
          </p:spPr>
        </p:pic>
        <p:pic>
          <p:nvPicPr>
            <p:cNvPr id="22" name="Picture 21">
              <a:extLst>
                <a:ext uri="{FF2B5EF4-FFF2-40B4-BE49-F238E27FC236}">
                  <a16:creationId xmlns:a16="http://schemas.microsoft.com/office/drawing/2014/main" id="{7FD05629-BD86-FC4A-AB14-355827250B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88" t="27778" b="47240"/>
            <a:stretch/>
          </p:blipFill>
          <p:spPr bwMode="auto">
            <a:xfrm>
              <a:off x="1980878" y="1246070"/>
              <a:ext cx="4802752" cy="115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2" descr="A screenshot of a computer&#10;&#10;Description automatically generated">
            <a:extLst>
              <a:ext uri="{FF2B5EF4-FFF2-40B4-BE49-F238E27FC236}">
                <a16:creationId xmlns:a16="http://schemas.microsoft.com/office/drawing/2014/main" id="{96D3B1E5-3158-BB41-A941-653E9ED8EE9E}"/>
              </a:ext>
            </a:extLst>
          </p:cNvPr>
          <p:cNvPicPr>
            <a:picLocks noChangeAspect="1"/>
          </p:cNvPicPr>
          <p:nvPr/>
        </p:nvPicPr>
        <p:blipFill>
          <a:blip r:embed="rId4"/>
          <a:stretch>
            <a:fillRect/>
          </a:stretch>
        </p:blipFill>
        <p:spPr>
          <a:xfrm>
            <a:off x="5411741" y="1980980"/>
            <a:ext cx="3263947" cy="1576550"/>
          </a:xfrm>
          <a:prstGeom prst="roundRect">
            <a:avLst>
              <a:gd name="adj" fmla="val 2434"/>
            </a:avLst>
          </a:prstGeom>
          <a:ln w="1905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8523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9" name="Straight Connector 78">
            <a:extLst>
              <a:ext uri="{FF2B5EF4-FFF2-40B4-BE49-F238E27FC236}">
                <a16:creationId xmlns:a16="http://schemas.microsoft.com/office/drawing/2014/main" id="{F641D680-648A-6743-8E09-EC5A6F9EBC62}"/>
              </a:ext>
            </a:extLst>
          </p:cNvPr>
          <p:cNvCxnSpPr>
            <a:cxnSpLocks/>
          </p:cNvCxnSpPr>
          <p:nvPr/>
        </p:nvCxnSpPr>
        <p:spPr>
          <a:xfrm>
            <a:off x="2827272" y="3993249"/>
            <a:ext cx="0" cy="229161"/>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7FB8B0B-8AE5-7746-B006-4B67653B1EF2}"/>
              </a:ext>
            </a:extLst>
          </p:cNvPr>
          <p:cNvCxnSpPr>
            <a:cxnSpLocks/>
          </p:cNvCxnSpPr>
          <p:nvPr/>
        </p:nvCxnSpPr>
        <p:spPr>
          <a:xfrm>
            <a:off x="4523336" y="3993249"/>
            <a:ext cx="0" cy="229161"/>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81" name="Line 17">
            <a:extLst>
              <a:ext uri="{FF2B5EF4-FFF2-40B4-BE49-F238E27FC236}">
                <a16:creationId xmlns:a16="http://schemas.microsoft.com/office/drawing/2014/main" id="{B70E5628-EA49-624E-B6D6-FAF8A7B98771}"/>
              </a:ext>
            </a:extLst>
          </p:cNvPr>
          <p:cNvSpPr>
            <a:spLocks noChangeShapeType="1"/>
          </p:cNvSpPr>
          <p:nvPr/>
        </p:nvSpPr>
        <p:spPr bwMode="auto">
          <a:xfrm flipV="1">
            <a:off x="2827267" y="3993246"/>
            <a:ext cx="1696069" cy="0"/>
          </a:xfrm>
          <a:prstGeom prst="line">
            <a:avLst/>
          </a:prstGeom>
          <a:noFill/>
          <a:ln w="19050" cap="rnd">
            <a:solidFill>
              <a:srgbClr val="FFC000"/>
            </a:solidFill>
            <a:round/>
            <a:headEnd/>
            <a:tailEnd/>
          </a:ln>
        </p:spPr>
        <p:txBody>
          <a:bodyPr wrap="none"/>
          <a:lstStyle/>
          <a:p>
            <a:endParaRPr lang="en-US">
              <a:latin typeface="+mj-lt"/>
            </a:endParaRPr>
          </a:p>
        </p:txBody>
      </p:sp>
      <p:cxnSp>
        <p:nvCxnSpPr>
          <p:cNvPr id="82" name="Straight Connector 81">
            <a:extLst>
              <a:ext uri="{FF2B5EF4-FFF2-40B4-BE49-F238E27FC236}">
                <a16:creationId xmlns:a16="http://schemas.microsoft.com/office/drawing/2014/main" id="{56D2B105-0CC0-8D4E-9081-F268333A1039}"/>
              </a:ext>
            </a:extLst>
          </p:cNvPr>
          <p:cNvCxnSpPr>
            <a:cxnSpLocks/>
          </p:cNvCxnSpPr>
          <p:nvPr/>
        </p:nvCxnSpPr>
        <p:spPr>
          <a:xfrm>
            <a:off x="3656372" y="3737271"/>
            <a:ext cx="0" cy="400660"/>
          </a:xfrm>
          <a:prstGeom prst="line">
            <a:avLst/>
          </a:prstGeom>
          <a:ln w="19050" cap="rnd">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D43E45B-4613-DD47-B143-A403FB4DC0CD}"/>
              </a:ext>
            </a:extLst>
          </p:cNvPr>
          <p:cNvCxnSpPr>
            <a:cxnSpLocks/>
          </p:cNvCxnSpPr>
          <p:nvPr/>
        </p:nvCxnSpPr>
        <p:spPr>
          <a:xfrm>
            <a:off x="4112768" y="4078499"/>
            <a:ext cx="0" cy="617398"/>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B34D30C-47E7-0842-9434-D8F4F15A16B4}"/>
              </a:ext>
            </a:extLst>
          </p:cNvPr>
          <p:cNvCxnSpPr>
            <a:cxnSpLocks/>
          </p:cNvCxnSpPr>
          <p:nvPr/>
        </p:nvCxnSpPr>
        <p:spPr>
          <a:xfrm>
            <a:off x="7316946" y="4078499"/>
            <a:ext cx="0" cy="617398"/>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sp>
        <p:nvSpPr>
          <p:cNvPr id="75" name="Line 17">
            <a:extLst>
              <a:ext uri="{FF2B5EF4-FFF2-40B4-BE49-F238E27FC236}">
                <a16:creationId xmlns:a16="http://schemas.microsoft.com/office/drawing/2014/main" id="{42EC4977-2C59-3448-843C-FAC45BB7F652}"/>
              </a:ext>
            </a:extLst>
          </p:cNvPr>
          <p:cNvSpPr>
            <a:spLocks noChangeShapeType="1"/>
          </p:cNvSpPr>
          <p:nvPr/>
        </p:nvSpPr>
        <p:spPr bwMode="auto">
          <a:xfrm>
            <a:off x="4110749" y="4695898"/>
            <a:ext cx="3207915" cy="8350"/>
          </a:xfrm>
          <a:prstGeom prst="line">
            <a:avLst/>
          </a:prstGeom>
          <a:noFill/>
          <a:ln w="19050" cap="rnd">
            <a:solidFill>
              <a:srgbClr val="ED7D30"/>
            </a:solidFill>
            <a:round/>
            <a:headEnd/>
            <a:tailEnd/>
          </a:ln>
        </p:spPr>
        <p:txBody>
          <a:bodyPr wrap="none"/>
          <a:lstStyle/>
          <a:p>
            <a:endParaRPr lang="en-US">
              <a:latin typeface="+mj-lt"/>
            </a:endParaRPr>
          </a:p>
        </p:txBody>
      </p:sp>
      <p:cxnSp>
        <p:nvCxnSpPr>
          <p:cNvPr id="78" name="Straight Connector 77">
            <a:extLst>
              <a:ext uri="{FF2B5EF4-FFF2-40B4-BE49-F238E27FC236}">
                <a16:creationId xmlns:a16="http://schemas.microsoft.com/office/drawing/2014/main" id="{A65E954D-191F-5445-8D07-90F17C8E2423}"/>
              </a:ext>
            </a:extLst>
          </p:cNvPr>
          <p:cNvCxnSpPr>
            <a:cxnSpLocks/>
          </p:cNvCxnSpPr>
          <p:nvPr/>
        </p:nvCxnSpPr>
        <p:spPr>
          <a:xfrm>
            <a:off x="5338895" y="4131692"/>
            <a:ext cx="0" cy="725455"/>
          </a:xfrm>
          <a:prstGeom prst="line">
            <a:avLst/>
          </a:prstGeom>
          <a:ln w="19050" cap="rnd">
            <a:solidFill>
              <a:srgbClr val="ED7D30"/>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ECC52A-62BF-E741-8A66-8ED7E5B3CC31}"/>
              </a:ext>
            </a:extLst>
          </p:cNvPr>
          <p:cNvCxnSpPr>
            <a:cxnSpLocks/>
            <a:endCxn id="61" idx="0"/>
          </p:cNvCxnSpPr>
          <p:nvPr/>
        </p:nvCxnSpPr>
        <p:spPr>
          <a:xfrm>
            <a:off x="1917459" y="4078499"/>
            <a:ext cx="0" cy="61739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C64509-713A-6448-BFBB-B348E2224277}"/>
              </a:ext>
            </a:extLst>
          </p:cNvPr>
          <p:cNvCxnSpPr>
            <a:cxnSpLocks/>
          </p:cNvCxnSpPr>
          <p:nvPr/>
        </p:nvCxnSpPr>
        <p:spPr>
          <a:xfrm>
            <a:off x="3612903" y="4078496"/>
            <a:ext cx="0" cy="636354"/>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1" name="Line 17">
            <a:extLst>
              <a:ext uri="{FF2B5EF4-FFF2-40B4-BE49-F238E27FC236}">
                <a16:creationId xmlns:a16="http://schemas.microsoft.com/office/drawing/2014/main" id="{2D7E487D-5691-0241-88B7-AF7CE2C789CE}"/>
              </a:ext>
            </a:extLst>
          </p:cNvPr>
          <p:cNvSpPr>
            <a:spLocks noChangeShapeType="1"/>
          </p:cNvSpPr>
          <p:nvPr/>
        </p:nvSpPr>
        <p:spPr bwMode="auto">
          <a:xfrm>
            <a:off x="1917459" y="4695897"/>
            <a:ext cx="1695252" cy="8351"/>
          </a:xfrm>
          <a:prstGeom prst="line">
            <a:avLst/>
          </a:prstGeom>
          <a:noFill/>
          <a:ln w="19050" cap="rnd">
            <a:solidFill>
              <a:srgbClr val="FFC000"/>
            </a:solidFill>
            <a:round/>
            <a:headEnd/>
            <a:tailEnd/>
          </a:ln>
        </p:spPr>
        <p:txBody>
          <a:bodyPr wrap="none"/>
          <a:lstStyle/>
          <a:p>
            <a:endParaRPr lang="en-US">
              <a:latin typeface="+mj-lt"/>
            </a:endParaRPr>
          </a:p>
        </p:txBody>
      </p:sp>
      <p:cxnSp>
        <p:nvCxnSpPr>
          <p:cNvPr id="62" name="Straight Connector 61">
            <a:extLst>
              <a:ext uri="{FF2B5EF4-FFF2-40B4-BE49-F238E27FC236}">
                <a16:creationId xmlns:a16="http://schemas.microsoft.com/office/drawing/2014/main" id="{CC4E14AA-081D-BC40-98EC-75E014715C59}"/>
              </a:ext>
            </a:extLst>
          </p:cNvPr>
          <p:cNvCxnSpPr>
            <a:cxnSpLocks/>
          </p:cNvCxnSpPr>
          <p:nvPr/>
        </p:nvCxnSpPr>
        <p:spPr>
          <a:xfrm>
            <a:off x="2965990" y="4131692"/>
            <a:ext cx="0" cy="725455"/>
          </a:xfrm>
          <a:prstGeom prst="line">
            <a:avLst/>
          </a:prstGeom>
          <a:ln w="19050" cap="rnd">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A13F3-8606-054D-8E4E-BDC091C345C2}"/>
              </a:ext>
            </a:extLst>
          </p:cNvPr>
          <p:cNvCxnSpPr>
            <a:cxnSpLocks/>
            <a:stCxn id="31" idx="0"/>
          </p:cNvCxnSpPr>
          <p:nvPr/>
        </p:nvCxnSpPr>
        <p:spPr>
          <a:xfrm>
            <a:off x="1028700" y="3993249"/>
            <a:ext cx="0" cy="229161"/>
          </a:xfrm>
          <a:prstGeom prst="line">
            <a:avLst/>
          </a:prstGeom>
          <a:ln w="19050" cap="rnd">
            <a:solidFill>
              <a:srgbClr val="3C6C9D"/>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803009-7F30-E149-88BA-52EFA4756B46}"/>
              </a:ext>
            </a:extLst>
          </p:cNvPr>
          <p:cNvCxnSpPr>
            <a:cxnSpLocks/>
            <a:stCxn id="31" idx="1"/>
          </p:cNvCxnSpPr>
          <p:nvPr/>
        </p:nvCxnSpPr>
        <p:spPr>
          <a:xfrm>
            <a:off x="2724144" y="3993246"/>
            <a:ext cx="6" cy="229161"/>
          </a:xfrm>
          <a:prstGeom prst="line">
            <a:avLst/>
          </a:prstGeom>
          <a:ln w="19050" cap="rnd">
            <a:solidFill>
              <a:srgbClr val="3C6C9D"/>
            </a:solidFill>
            <a:prstDash val="sysDot"/>
          </a:ln>
        </p:spPr>
        <p:style>
          <a:lnRef idx="1">
            <a:schemeClr val="accent1"/>
          </a:lnRef>
          <a:fillRef idx="0">
            <a:schemeClr val="accent1"/>
          </a:fillRef>
          <a:effectRef idx="0">
            <a:schemeClr val="accent1"/>
          </a:effectRef>
          <a:fontRef idx="minor">
            <a:schemeClr val="tx1"/>
          </a:fontRef>
        </p:style>
      </p:cxnSp>
      <p:sp>
        <p:nvSpPr>
          <p:cNvPr id="31" name="Line 17">
            <a:extLst>
              <a:ext uri="{FF2B5EF4-FFF2-40B4-BE49-F238E27FC236}">
                <a16:creationId xmlns:a16="http://schemas.microsoft.com/office/drawing/2014/main" id="{8825A681-3652-4B47-93FA-5B2183119316}"/>
              </a:ext>
            </a:extLst>
          </p:cNvPr>
          <p:cNvSpPr>
            <a:spLocks noChangeShapeType="1"/>
          </p:cNvSpPr>
          <p:nvPr/>
        </p:nvSpPr>
        <p:spPr bwMode="auto">
          <a:xfrm flipV="1">
            <a:off x="1028700" y="3993246"/>
            <a:ext cx="1695444" cy="3"/>
          </a:xfrm>
          <a:prstGeom prst="line">
            <a:avLst/>
          </a:prstGeom>
          <a:noFill/>
          <a:ln w="19050" cap="rnd">
            <a:solidFill>
              <a:srgbClr val="3C6C9D"/>
            </a:solidFill>
            <a:round/>
            <a:headEnd/>
            <a:tailEnd/>
          </a:ln>
        </p:spPr>
        <p:txBody>
          <a:bodyPr wrap="none"/>
          <a:lstStyle/>
          <a:p>
            <a:endParaRPr lang="en-US">
              <a:latin typeface="+mj-lt"/>
            </a:endParaRPr>
          </a:p>
        </p:txBody>
      </p:sp>
      <p:cxnSp>
        <p:nvCxnSpPr>
          <p:cNvPr id="49" name="Straight Connector 48">
            <a:extLst>
              <a:ext uri="{FF2B5EF4-FFF2-40B4-BE49-F238E27FC236}">
                <a16:creationId xmlns:a16="http://schemas.microsoft.com/office/drawing/2014/main" id="{8802D8D7-F01F-A740-BFAF-6BD0D84AB779}"/>
              </a:ext>
            </a:extLst>
          </p:cNvPr>
          <p:cNvCxnSpPr>
            <a:cxnSpLocks/>
          </p:cNvCxnSpPr>
          <p:nvPr/>
        </p:nvCxnSpPr>
        <p:spPr>
          <a:xfrm>
            <a:off x="2171701" y="3737271"/>
            <a:ext cx="0" cy="400660"/>
          </a:xfrm>
          <a:prstGeom prst="line">
            <a:avLst/>
          </a:prstGeom>
          <a:ln w="19050" cap="rnd">
            <a:solidFill>
              <a:srgbClr val="3C6C9D"/>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798285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the OR confidence interval (CI)</a:t>
            </a:r>
          </a:p>
        </p:txBody>
      </p:sp>
      <p:sp>
        <p:nvSpPr>
          <p:cNvPr id="14" name="Line 1027">
            <a:extLst>
              <a:ext uri="{FF2B5EF4-FFF2-40B4-BE49-F238E27FC236}">
                <a16:creationId xmlns:a16="http://schemas.microsoft.com/office/drawing/2014/main" id="{64046C93-E4EB-C445-8C1C-62D213B1E947}"/>
              </a:ext>
            </a:extLst>
          </p:cNvPr>
          <p:cNvSpPr>
            <a:spLocks noChangeShapeType="1"/>
          </p:cNvSpPr>
          <p:nvPr/>
        </p:nvSpPr>
        <p:spPr bwMode="auto">
          <a:xfrm>
            <a:off x="431800" y="4131692"/>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5" name="Oval 1038">
            <a:extLst>
              <a:ext uri="{FF2B5EF4-FFF2-40B4-BE49-F238E27FC236}">
                <a16:creationId xmlns:a16="http://schemas.microsoft.com/office/drawing/2014/main" id="{87A87786-86D0-9E42-BE4F-3C198DCE04B2}"/>
              </a:ext>
            </a:extLst>
          </p:cNvPr>
          <p:cNvSpPr>
            <a:spLocks noChangeArrowheads="1"/>
          </p:cNvSpPr>
          <p:nvPr/>
        </p:nvSpPr>
        <p:spPr bwMode="auto">
          <a:xfrm>
            <a:off x="2944223" y="3974666"/>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20" name="TextBox 19">
            <a:extLst>
              <a:ext uri="{FF2B5EF4-FFF2-40B4-BE49-F238E27FC236}">
                <a16:creationId xmlns:a16="http://schemas.microsoft.com/office/drawing/2014/main" id="{24ED6956-51E2-AD43-A74D-8BEC54606924}"/>
              </a:ext>
            </a:extLst>
          </p:cNvPr>
          <p:cNvSpPr txBox="1"/>
          <p:nvPr/>
        </p:nvSpPr>
        <p:spPr>
          <a:xfrm>
            <a:off x="265577" y="4344355"/>
            <a:ext cx="332446" cy="246221"/>
          </a:xfrm>
          <a:prstGeom prst="rect">
            <a:avLst/>
          </a:prstGeom>
          <a:noFill/>
        </p:spPr>
        <p:txBody>
          <a:bodyPr wrap="square" lIns="0" tIns="0" rIns="0" bIns="0" rtlCol="0">
            <a:spAutoFit/>
          </a:bodyPr>
          <a:lstStyle/>
          <a:p>
            <a:pPr algn="ctr"/>
            <a:r>
              <a:rPr lang="en-GB" sz="1600" dirty="0" err="1">
                <a:solidFill>
                  <a:schemeClr val="tx1"/>
                </a:solidFill>
              </a:rPr>
              <a:t>0</a:t>
            </a:r>
          </a:p>
        </p:txBody>
      </p:sp>
      <p:sp>
        <p:nvSpPr>
          <p:cNvPr id="22" name="TextBox 21">
            <a:extLst>
              <a:ext uri="{FF2B5EF4-FFF2-40B4-BE49-F238E27FC236}">
                <a16:creationId xmlns:a16="http://schemas.microsoft.com/office/drawing/2014/main" id="{E84CAFAA-2F11-1D4A-B27F-240E2C35D4BB}"/>
              </a:ext>
            </a:extLst>
          </p:cNvPr>
          <p:cNvSpPr txBox="1"/>
          <p:nvPr/>
        </p:nvSpPr>
        <p:spPr>
          <a:xfrm>
            <a:off x="2944155" y="4344355"/>
            <a:ext cx="332446" cy="246221"/>
          </a:xfrm>
          <a:prstGeom prst="rect">
            <a:avLst/>
          </a:prstGeom>
          <a:noFill/>
        </p:spPr>
        <p:txBody>
          <a:bodyPr wrap="square" lIns="0" tIns="0" rIns="0" bIns="0" rtlCol="0">
            <a:spAutoFit/>
          </a:bodyPr>
          <a:lstStyle/>
          <a:p>
            <a:pPr algn="ctr"/>
            <a:r>
              <a:rPr lang="en-GB" sz="1600" dirty="0" err="1">
                <a:solidFill>
                  <a:schemeClr val="tx1"/>
                </a:solidFill>
              </a:rPr>
              <a:t>1</a:t>
            </a:r>
          </a:p>
        </p:txBody>
      </p:sp>
      <p:sp>
        <p:nvSpPr>
          <p:cNvPr id="26" name="TextBox 25">
            <a:extLst>
              <a:ext uri="{FF2B5EF4-FFF2-40B4-BE49-F238E27FC236}">
                <a16:creationId xmlns:a16="http://schemas.microsoft.com/office/drawing/2014/main" id="{6290B5B9-90DE-F54C-AC99-37A788C232A4}"/>
              </a:ext>
            </a:extLst>
          </p:cNvPr>
          <p:cNvSpPr txBox="1"/>
          <p:nvPr/>
        </p:nvSpPr>
        <p:spPr>
          <a:xfrm>
            <a:off x="8509465" y="4222407"/>
            <a:ext cx="332446" cy="492443"/>
          </a:xfrm>
          <a:prstGeom prst="rect">
            <a:avLst/>
          </a:prstGeom>
          <a:noFill/>
        </p:spPr>
        <p:txBody>
          <a:bodyPr wrap="square" lIns="0" tIns="0" rIns="0" bIns="0" rtlCol="0">
            <a:spAutoFit/>
          </a:bodyPr>
          <a:lstStyle/>
          <a:p>
            <a:pPr algn="ctr"/>
            <a:r>
              <a:rPr lang="en-GB" sz="3200" dirty="0" err="1">
                <a:solidFill>
                  <a:schemeClr val="tx1"/>
                </a:solidFill>
              </a:rPr>
              <a:t>∞</a:t>
            </a:r>
          </a:p>
        </p:txBody>
      </p:sp>
      <p:sp>
        <p:nvSpPr>
          <p:cNvPr id="32" name="Rounded Rectangle 31">
            <a:extLst>
              <a:ext uri="{FF2B5EF4-FFF2-40B4-BE49-F238E27FC236}">
                <a16:creationId xmlns:a16="http://schemas.microsoft.com/office/drawing/2014/main" id="{A1B35554-EE3A-2840-87E2-4EDF7737D976}"/>
              </a:ext>
            </a:extLst>
          </p:cNvPr>
          <p:cNvSpPr/>
          <p:nvPr/>
        </p:nvSpPr>
        <p:spPr>
          <a:xfrm>
            <a:off x="1028700" y="2403263"/>
            <a:ext cx="1695442" cy="1458795"/>
          </a:xfrm>
          <a:prstGeom prst="roundRect">
            <a:avLst>
              <a:gd name="adj" fmla="val 6013"/>
            </a:avLst>
          </a:prstGeom>
          <a:solidFill>
            <a:srgbClr val="3C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latin typeface="Arial" panose="020B0604020202020204" pitchFamily="34" charset="0"/>
                <a:cs typeface="Arial" panose="020B0604020202020204" pitchFamily="34" charset="0"/>
              </a:rPr>
              <a:t>If the total CI is less than 1, presence of the factor is significantly associated with less risk (p&lt;0.05)</a:t>
            </a:r>
          </a:p>
        </p:txBody>
      </p:sp>
      <p:sp>
        <p:nvSpPr>
          <p:cNvPr id="37" name="Rounded Rectangle 36">
            <a:extLst>
              <a:ext uri="{FF2B5EF4-FFF2-40B4-BE49-F238E27FC236}">
                <a16:creationId xmlns:a16="http://schemas.microsoft.com/office/drawing/2014/main" id="{E87B641B-84E1-3440-9363-214826781FE0}"/>
              </a:ext>
            </a:extLst>
          </p:cNvPr>
          <p:cNvSpPr/>
          <p:nvPr/>
        </p:nvSpPr>
        <p:spPr>
          <a:xfrm>
            <a:off x="4114793" y="4853294"/>
            <a:ext cx="3200361" cy="959189"/>
          </a:xfrm>
          <a:prstGeom prst="roundRect">
            <a:avLst>
              <a:gd name="adj" fmla="val 9826"/>
            </a:avLst>
          </a:prstGeom>
          <a:solidFill>
            <a:srgbClr val="ED7D3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latin typeface="Arial" panose="020B0604020202020204" pitchFamily="34" charset="0"/>
                <a:cs typeface="Arial" panose="020B0604020202020204" pitchFamily="34" charset="0"/>
              </a:rPr>
              <a:t>If the total CI is greater than 1, presence of the factor is significantly associated with greater risk (p&lt;0.05)</a:t>
            </a:r>
          </a:p>
        </p:txBody>
      </p:sp>
      <p:sp>
        <p:nvSpPr>
          <p:cNvPr id="72" name="Rounded Rectangle 71">
            <a:extLst>
              <a:ext uri="{FF2B5EF4-FFF2-40B4-BE49-F238E27FC236}">
                <a16:creationId xmlns:a16="http://schemas.microsoft.com/office/drawing/2014/main" id="{6D433247-99E9-AC4F-A61D-29ED1BA3E3A9}"/>
              </a:ext>
            </a:extLst>
          </p:cNvPr>
          <p:cNvSpPr/>
          <p:nvPr/>
        </p:nvSpPr>
        <p:spPr>
          <a:xfrm>
            <a:off x="1392871" y="4853294"/>
            <a:ext cx="2220032" cy="1026432"/>
          </a:xfrm>
          <a:prstGeom prst="roundRect">
            <a:avLst>
              <a:gd name="adj" fmla="val 7795"/>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solidFill>
                  <a:schemeClr val="tx1">
                    <a:lumMod val="85000"/>
                    <a:lumOff val="15000"/>
                  </a:schemeClr>
                </a:solidFill>
                <a:latin typeface="Arial" panose="020B0604020202020204" pitchFamily="34" charset="0"/>
                <a:cs typeface="Arial" panose="020B0604020202020204" pitchFamily="34" charset="0"/>
              </a:rPr>
              <a:t>If the CI includes 1, there is no statistical evidence that the factor alters risk</a:t>
            </a:r>
          </a:p>
          <a:p>
            <a:r>
              <a:rPr lang="en-GB" sz="1200" dirty="0">
                <a:solidFill>
                  <a:schemeClr val="tx1">
                    <a:lumMod val="85000"/>
                    <a:lumOff val="15000"/>
                  </a:schemeClr>
                </a:solidFill>
                <a:latin typeface="Arial" panose="020B0604020202020204" pitchFamily="34" charset="0"/>
                <a:cs typeface="Arial" panose="020B0604020202020204" pitchFamily="34" charset="0"/>
              </a:rPr>
              <a:t>(p &gt;= 0.05)</a:t>
            </a:r>
          </a:p>
        </p:txBody>
      </p:sp>
      <p:sp>
        <p:nvSpPr>
          <p:cNvPr id="84" name="Rounded Rectangle 83">
            <a:extLst>
              <a:ext uri="{FF2B5EF4-FFF2-40B4-BE49-F238E27FC236}">
                <a16:creationId xmlns:a16="http://schemas.microsoft.com/office/drawing/2014/main" id="{FA3223C0-F013-DC4F-A972-D63870390EB9}"/>
              </a:ext>
            </a:extLst>
          </p:cNvPr>
          <p:cNvSpPr/>
          <p:nvPr/>
        </p:nvSpPr>
        <p:spPr>
          <a:xfrm>
            <a:off x="3258276" y="2835626"/>
            <a:ext cx="2220032" cy="1026432"/>
          </a:xfrm>
          <a:prstGeom prst="roundRect">
            <a:avLst>
              <a:gd name="adj" fmla="val 7795"/>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200" dirty="0">
                <a:solidFill>
                  <a:schemeClr val="tx1">
                    <a:lumMod val="85000"/>
                    <a:lumOff val="15000"/>
                  </a:schemeClr>
                </a:solidFill>
                <a:latin typeface="Arial" panose="020B0604020202020204" pitchFamily="34" charset="0"/>
                <a:cs typeface="Arial" panose="020B0604020202020204" pitchFamily="34" charset="0"/>
              </a:rPr>
              <a:t>If the CI includes 1, there is no statistical evidence that the factor alters risk</a:t>
            </a:r>
          </a:p>
          <a:p>
            <a:r>
              <a:rPr lang="en-GB" sz="1200" dirty="0">
                <a:solidFill>
                  <a:schemeClr val="tx1">
                    <a:lumMod val="85000"/>
                    <a:lumOff val="15000"/>
                  </a:schemeClr>
                </a:solidFill>
                <a:latin typeface="Arial" panose="020B0604020202020204" pitchFamily="34" charset="0"/>
                <a:cs typeface="Arial" panose="020B0604020202020204" pitchFamily="34" charset="0"/>
              </a:rPr>
              <a:t>(p &gt;= 0.05)</a:t>
            </a:r>
          </a:p>
        </p:txBody>
      </p:sp>
    </p:spTree>
    <p:extLst>
      <p:ext uri="{BB962C8B-B14F-4D97-AF65-F5344CB8AC3E}">
        <p14:creationId xmlns:p14="http://schemas.microsoft.com/office/powerpoint/2010/main" val="365629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3585207"/>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Interpret the statistical and epidemiological results of hypothesis tests</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3636099"/>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5A707704-6E9E-0945-9BFA-321583D1646C}"/>
              </a:ext>
            </a:extLst>
          </p:cNvPr>
          <p:cNvSpPr txBox="1"/>
          <p:nvPr/>
        </p:nvSpPr>
        <p:spPr>
          <a:xfrm>
            <a:off x="1089204" y="2326562"/>
            <a:ext cx="672084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Suggest and respond to hypotheses about the outbreak, using data collected</a:t>
            </a:r>
          </a:p>
        </p:txBody>
      </p:sp>
      <p:sp>
        <p:nvSpPr>
          <p:cNvPr id="14" name="Graphic 8">
            <a:extLst>
              <a:ext uri="{FF2B5EF4-FFF2-40B4-BE49-F238E27FC236}">
                <a16:creationId xmlns:a16="http://schemas.microsoft.com/office/drawing/2014/main" id="{35FD6C25-8EAE-C140-8FBD-77A5B2F72C1C}"/>
              </a:ext>
            </a:extLst>
          </p:cNvPr>
          <p:cNvSpPr>
            <a:spLocks noChangeAspect="1"/>
          </p:cNvSpPr>
          <p:nvPr/>
        </p:nvSpPr>
        <p:spPr>
          <a:xfrm>
            <a:off x="431800" y="237745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C7EB7B82-FB42-5548-A2EA-EADF587EC112}"/>
              </a:ext>
            </a:extLst>
          </p:cNvPr>
          <p:cNvSpPr txBox="1"/>
          <p:nvPr/>
        </p:nvSpPr>
        <p:spPr>
          <a:xfrm>
            <a:off x="1089204" y="4843852"/>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Reach appropriate conclusions, based on the results obtained</a:t>
            </a:r>
          </a:p>
        </p:txBody>
      </p:sp>
      <p:sp>
        <p:nvSpPr>
          <p:cNvPr id="8" name="Graphic 8">
            <a:extLst>
              <a:ext uri="{FF2B5EF4-FFF2-40B4-BE49-F238E27FC236}">
                <a16:creationId xmlns:a16="http://schemas.microsoft.com/office/drawing/2014/main" id="{30CD0694-2FD5-5F44-9E2D-1518D3B8298A}"/>
              </a:ext>
            </a:extLst>
          </p:cNvPr>
          <p:cNvSpPr>
            <a:spLocks noChangeAspect="1"/>
          </p:cNvSpPr>
          <p:nvPr/>
        </p:nvSpPr>
        <p:spPr>
          <a:xfrm>
            <a:off x="431800" y="489474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9" name="Straight Connector 78">
            <a:extLst>
              <a:ext uri="{FF2B5EF4-FFF2-40B4-BE49-F238E27FC236}">
                <a16:creationId xmlns:a16="http://schemas.microsoft.com/office/drawing/2014/main" id="{F641D680-648A-6743-8E09-EC5A6F9EBC62}"/>
              </a:ext>
            </a:extLst>
          </p:cNvPr>
          <p:cNvCxnSpPr>
            <a:cxnSpLocks/>
          </p:cNvCxnSpPr>
          <p:nvPr/>
        </p:nvCxnSpPr>
        <p:spPr>
          <a:xfrm>
            <a:off x="4818875" y="3452012"/>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7FB8B0B-8AE5-7746-B006-4B67653B1EF2}"/>
              </a:ext>
            </a:extLst>
          </p:cNvPr>
          <p:cNvCxnSpPr>
            <a:cxnSpLocks/>
          </p:cNvCxnSpPr>
          <p:nvPr/>
        </p:nvCxnSpPr>
        <p:spPr>
          <a:xfrm>
            <a:off x="6952475" y="3452012"/>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sp>
        <p:nvSpPr>
          <p:cNvPr id="81" name="Line 17">
            <a:extLst>
              <a:ext uri="{FF2B5EF4-FFF2-40B4-BE49-F238E27FC236}">
                <a16:creationId xmlns:a16="http://schemas.microsoft.com/office/drawing/2014/main" id="{B70E5628-EA49-624E-B6D6-FAF8A7B98771}"/>
              </a:ext>
            </a:extLst>
          </p:cNvPr>
          <p:cNvSpPr>
            <a:spLocks noChangeShapeType="1"/>
          </p:cNvSpPr>
          <p:nvPr/>
        </p:nvSpPr>
        <p:spPr bwMode="auto">
          <a:xfrm flipV="1">
            <a:off x="4818854" y="3701752"/>
            <a:ext cx="2133601" cy="0"/>
          </a:xfrm>
          <a:prstGeom prst="line">
            <a:avLst/>
          </a:prstGeom>
          <a:noFill/>
          <a:ln w="19050" cap="rnd">
            <a:solidFill>
              <a:srgbClr val="ED7D30"/>
            </a:solidFill>
            <a:round/>
            <a:headEnd/>
            <a:tailEnd/>
          </a:ln>
        </p:spPr>
        <p:txBody>
          <a:bodyPr wrap="none"/>
          <a:lstStyle/>
          <a:p>
            <a:endParaRPr lang="en-US">
              <a:latin typeface="+mj-lt"/>
            </a:endParaRPr>
          </a:p>
        </p:txBody>
      </p:sp>
      <p:cxnSp>
        <p:nvCxnSpPr>
          <p:cNvPr id="82" name="Straight Connector 81">
            <a:extLst>
              <a:ext uri="{FF2B5EF4-FFF2-40B4-BE49-F238E27FC236}">
                <a16:creationId xmlns:a16="http://schemas.microsoft.com/office/drawing/2014/main" id="{56D2B105-0CC0-8D4E-9081-F268333A1039}"/>
              </a:ext>
            </a:extLst>
          </p:cNvPr>
          <p:cNvCxnSpPr>
            <a:cxnSpLocks/>
          </p:cNvCxnSpPr>
          <p:nvPr/>
        </p:nvCxnSpPr>
        <p:spPr>
          <a:xfrm>
            <a:off x="5733275" y="3452012"/>
            <a:ext cx="0" cy="400660"/>
          </a:xfrm>
          <a:prstGeom prst="line">
            <a:avLst/>
          </a:prstGeom>
          <a:ln w="19050" cap="rnd">
            <a:solidFill>
              <a:srgbClr val="ED7D30"/>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results</a:t>
            </a:r>
          </a:p>
        </p:txBody>
      </p:sp>
      <p:sp>
        <p:nvSpPr>
          <p:cNvPr id="14" name="Line 1027">
            <a:extLst>
              <a:ext uri="{FF2B5EF4-FFF2-40B4-BE49-F238E27FC236}">
                <a16:creationId xmlns:a16="http://schemas.microsoft.com/office/drawing/2014/main" id="{64046C93-E4EB-C445-8C1C-62D213B1E947}"/>
              </a:ext>
            </a:extLst>
          </p:cNvPr>
          <p:cNvSpPr>
            <a:spLocks noChangeShapeType="1"/>
          </p:cNvSpPr>
          <p:nvPr/>
        </p:nvSpPr>
        <p:spPr bwMode="auto">
          <a:xfrm>
            <a:off x="431800" y="3846433"/>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5" name="Oval 1038">
            <a:extLst>
              <a:ext uri="{FF2B5EF4-FFF2-40B4-BE49-F238E27FC236}">
                <a16:creationId xmlns:a16="http://schemas.microsoft.com/office/drawing/2014/main" id="{87A87786-86D0-9E42-BE4F-3C198DCE04B2}"/>
              </a:ext>
            </a:extLst>
          </p:cNvPr>
          <p:cNvSpPr>
            <a:spLocks noChangeArrowheads="1"/>
          </p:cNvSpPr>
          <p:nvPr/>
        </p:nvSpPr>
        <p:spPr bwMode="auto">
          <a:xfrm>
            <a:off x="2944223" y="3689407"/>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20" name="TextBox 19">
            <a:extLst>
              <a:ext uri="{FF2B5EF4-FFF2-40B4-BE49-F238E27FC236}">
                <a16:creationId xmlns:a16="http://schemas.microsoft.com/office/drawing/2014/main" id="{24ED6956-51E2-AD43-A74D-8BEC54606924}"/>
              </a:ext>
            </a:extLst>
          </p:cNvPr>
          <p:cNvSpPr txBox="1"/>
          <p:nvPr/>
        </p:nvSpPr>
        <p:spPr>
          <a:xfrm>
            <a:off x="265577" y="4059096"/>
            <a:ext cx="332446" cy="246221"/>
          </a:xfrm>
          <a:prstGeom prst="rect">
            <a:avLst/>
          </a:prstGeom>
          <a:noFill/>
        </p:spPr>
        <p:txBody>
          <a:bodyPr wrap="square" lIns="0" tIns="0" rIns="0" bIns="0" rtlCol="0">
            <a:spAutoFit/>
          </a:bodyPr>
          <a:lstStyle/>
          <a:p>
            <a:pPr algn="ctr"/>
            <a:r>
              <a:rPr lang="en-GB" sz="1600" dirty="0" err="1">
                <a:solidFill>
                  <a:schemeClr val="tx1"/>
                </a:solidFill>
              </a:rPr>
              <a:t>0</a:t>
            </a:r>
          </a:p>
        </p:txBody>
      </p:sp>
      <p:sp>
        <p:nvSpPr>
          <p:cNvPr id="22" name="TextBox 21">
            <a:extLst>
              <a:ext uri="{FF2B5EF4-FFF2-40B4-BE49-F238E27FC236}">
                <a16:creationId xmlns:a16="http://schemas.microsoft.com/office/drawing/2014/main" id="{E84CAFAA-2F11-1D4A-B27F-240E2C35D4BB}"/>
              </a:ext>
            </a:extLst>
          </p:cNvPr>
          <p:cNvSpPr txBox="1"/>
          <p:nvPr/>
        </p:nvSpPr>
        <p:spPr>
          <a:xfrm>
            <a:off x="2944155" y="4059096"/>
            <a:ext cx="332446" cy="246221"/>
          </a:xfrm>
          <a:prstGeom prst="rect">
            <a:avLst/>
          </a:prstGeom>
          <a:noFill/>
        </p:spPr>
        <p:txBody>
          <a:bodyPr wrap="square" lIns="0" tIns="0" rIns="0" bIns="0" rtlCol="0">
            <a:spAutoFit/>
          </a:bodyPr>
          <a:lstStyle/>
          <a:p>
            <a:pPr algn="ctr"/>
            <a:r>
              <a:rPr lang="en-GB" sz="1600" dirty="0" err="1">
                <a:solidFill>
                  <a:schemeClr val="tx1"/>
                </a:solidFill>
              </a:rPr>
              <a:t>1</a:t>
            </a:r>
          </a:p>
        </p:txBody>
      </p:sp>
      <p:sp>
        <p:nvSpPr>
          <p:cNvPr id="26" name="TextBox 25">
            <a:extLst>
              <a:ext uri="{FF2B5EF4-FFF2-40B4-BE49-F238E27FC236}">
                <a16:creationId xmlns:a16="http://schemas.microsoft.com/office/drawing/2014/main" id="{6290B5B9-90DE-F54C-AC99-37A788C232A4}"/>
              </a:ext>
            </a:extLst>
          </p:cNvPr>
          <p:cNvSpPr txBox="1"/>
          <p:nvPr/>
        </p:nvSpPr>
        <p:spPr>
          <a:xfrm>
            <a:off x="8509465" y="3937148"/>
            <a:ext cx="332446" cy="492443"/>
          </a:xfrm>
          <a:prstGeom prst="rect">
            <a:avLst/>
          </a:prstGeom>
          <a:noFill/>
        </p:spPr>
        <p:txBody>
          <a:bodyPr wrap="square" lIns="0" tIns="0" rIns="0" bIns="0" rtlCol="0">
            <a:spAutoFit/>
          </a:bodyPr>
          <a:lstStyle/>
          <a:p>
            <a:pPr algn="ctr"/>
            <a:r>
              <a:rPr lang="en-GB" sz="3200" dirty="0" err="1">
                <a:solidFill>
                  <a:schemeClr val="tx1"/>
                </a:solidFill>
              </a:rPr>
              <a:t>∞</a:t>
            </a:r>
          </a:p>
        </p:txBody>
      </p:sp>
      <p:sp>
        <p:nvSpPr>
          <p:cNvPr id="35" name="Rounded Rectangle 34">
            <a:extLst>
              <a:ext uri="{FF2B5EF4-FFF2-40B4-BE49-F238E27FC236}">
                <a16:creationId xmlns:a16="http://schemas.microsoft.com/office/drawing/2014/main" id="{8ABCF6C5-F207-B543-A014-30FB057F4C12}"/>
              </a:ext>
            </a:extLst>
          </p:cNvPr>
          <p:cNvSpPr/>
          <p:nvPr/>
        </p:nvSpPr>
        <p:spPr>
          <a:xfrm>
            <a:off x="4530063"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3.98</a:t>
            </a:r>
          </a:p>
        </p:txBody>
      </p:sp>
      <p:sp>
        <p:nvSpPr>
          <p:cNvPr id="36" name="Rounded Rectangle 35">
            <a:extLst>
              <a:ext uri="{FF2B5EF4-FFF2-40B4-BE49-F238E27FC236}">
                <a16:creationId xmlns:a16="http://schemas.microsoft.com/office/drawing/2014/main" id="{6E8DA3CF-EE66-134F-A8C4-C9FC0A9F1279}"/>
              </a:ext>
            </a:extLst>
          </p:cNvPr>
          <p:cNvSpPr/>
          <p:nvPr/>
        </p:nvSpPr>
        <p:spPr>
          <a:xfrm>
            <a:off x="5444484"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13.50</a:t>
            </a:r>
          </a:p>
        </p:txBody>
      </p:sp>
      <p:sp>
        <p:nvSpPr>
          <p:cNvPr id="38" name="Rounded Rectangle 37">
            <a:extLst>
              <a:ext uri="{FF2B5EF4-FFF2-40B4-BE49-F238E27FC236}">
                <a16:creationId xmlns:a16="http://schemas.microsoft.com/office/drawing/2014/main" id="{6C48A700-BD22-4642-B186-66B896196350}"/>
              </a:ext>
            </a:extLst>
          </p:cNvPr>
          <p:cNvSpPr/>
          <p:nvPr/>
        </p:nvSpPr>
        <p:spPr>
          <a:xfrm>
            <a:off x="6663664"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45.83</a:t>
            </a:r>
          </a:p>
        </p:txBody>
      </p:sp>
      <p:sp>
        <p:nvSpPr>
          <p:cNvPr id="41" name="Rounded Rectangle 40">
            <a:extLst>
              <a:ext uri="{FF2B5EF4-FFF2-40B4-BE49-F238E27FC236}">
                <a16:creationId xmlns:a16="http://schemas.microsoft.com/office/drawing/2014/main" id="{030B29FF-2AF5-AB42-A9C8-6886F2C49418}"/>
              </a:ext>
            </a:extLst>
          </p:cNvPr>
          <p:cNvSpPr/>
          <p:nvPr/>
        </p:nvSpPr>
        <p:spPr>
          <a:xfrm>
            <a:off x="4753537" y="4552918"/>
            <a:ext cx="2289518" cy="1311142"/>
          </a:xfrm>
          <a:prstGeom prst="roundRect">
            <a:avLst>
              <a:gd name="adj" fmla="val 7938"/>
            </a:avLst>
          </a:prstGeom>
          <a:solidFill>
            <a:srgbClr val="3C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FEE98913-BFD6-7847-8F65-801C9C3F3299}"/>
              </a:ext>
            </a:extLst>
          </p:cNvPr>
          <p:cNvSpPr txBox="1"/>
          <p:nvPr/>
        </p:nvSpPr>
        <p:spPr>
          <a:xfrm>
            <a:off x="4963297" y="4777602"/>
            <a:ext cx="1923842" cy="861774"/>
          </a:xfrm>
          <a:prstGeom prst="rect">
            <a:avLst/>
          </a:prstGeom>
          <a:noFill/>
        </p:spPr>
        <p:txBody>
          <a:bodyPr wrap="square" lIns="0" tIns="0" rIns="0" bIns="0" rtlCol="0">
            <a:spAutoFit/>
          </a:bodyPr>
          <a:lstStyle/>
          <a:p>
            <a:r>
              <a:rPr lang="en-GB" dirty="0" err="1">
                <a:solidFill>
                  <a:schemeClr val="tx1"/>
                </a:solidFill>
              </a:rPr>
              <a:t>Value p &lt; 0.0001, coincides with a confidence interval that is entirely above 1</a:t>
            </a:r>
          </a:p>
        </p:txBody>
      </p:sp>
      <p:sp>
        <p:nvSpPr>
          <p:cNvPr id="23" name="TextBox 22">
            <a:extLst>
              <a:ext uri="{FF2B5EF4-FFF2-40B4-BE49-F238E27FC236}">
                <a16:creationId xmlns:a16="http://schemas.microsoft.com/office/drawing/2014/main" id="{14AFE7D4-190F-1143-ADD1-349448C43AEC}"/>
              </a:ext>
            </a:extLst>
          </p:cNvPr>
          <p:cNvSpPr txBox="1"/>
          <p:nvPr/>
        </p:nvSpPr>
        <p:spPr>
          <a:xfrm>
            <a:off x="442105" y="2281954"/>
            <a:ext cx="8233583" cy="246221"/>
          </a:xfrm>
          <a:prstGeom prst="rect">
            <a:avLst/>
          </a:prstGeom>
          <a:noFill/>
        </p:spPr>
        <p:txBody>
          <a:bodyPr wrap="square" lIns="0" tIns="0" rIns="0" bIns="0" rtlCol="0">
            <a:spAutoFit/>
          </a:bodyPr>
          <a:lstStyle/>
          <a:p>
            <a:pPr algn="ctr"/>
            <a:r>
              <a:rPr lang="en-GB" sz="1600" b="1" dirty="0" err="1">
                <a:solidFill>
                  <a:schemeClr val="tx1"/>
                </a:solidFill>
              </a:rPr>
              <a:t>OR (odds ratio)</a:t>
            </a:r>
          </a:p>
        </p:txBody>
      </p:sp>
    </p:spTree>
    <p:extLst>
      <p:ext uri="{BB962C8B-B14F-4D97-AF65-F5344CB8AC3E}">
        <p14:creationId xmlns:p14="http://schemas.microsoft.com/office/powerpoint/2010/main" val="355157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4EC651E2-9379-874D-8795-E4463979BABD}"/>
              </a:ext>
            </a:extLst>
          </p:cNvPr>
          <p:cNvSpPr>
            <a:spLocks noChangeAspect="1"/>
          </p:cNvSpPr>
          <p:nvPr/>
        </p:nvSpPr>
        <p:spPr>
          <a:xfrm>
            <a:off x="7085239" y="1424483"/>
            <a:ext cx="1440000" cy="1440000"/>
          </a:xfrm>
          <a:custGeom>
            <a:avLst/>
            <a:gdLst>
              <a:gd name="connsiteX0" fmla="*/ 26926 w 133533"/>
              <a:gd name="connsiteY0" fmla="*/ 53853 h 133533"/>
              <a:gd name="connsiteX1" fmla="*/ 7886 w 133533"/>
              <a:gd name="connsiteY1" fmla="*/ 45967 h 133533"/>
              <a:gd name="connsiteX2" fmla="*/ 0 w 133533"/>
              <a:gd name="connsiteY2" fmla="*/ 26926 h 133533"/>
              <a:gd name="connsiteX3" fmla="*/ 7886 w 133533"/>
              <a:gd name="connsiteY3" fmla="*/ 7886 h 133533"/>
              <a:gd name="connsiteX4" fmla="*/ 26926 w 133533"/>
              <a:gd name="connsiteY4" fmla="*/ 0 h 133533"/>
              <a:gd name="connsiteX5" fmla="*/ 45967 w 133533"/>
              <a:gd name="connsiteY5" fmla="*/ 7886 h 133533"/>
              <a:gd name="connsiteX6" fmla="*/ 53853 w 133533"/>
              <a:gd name="connsiteY6" fmla="*/ 26926 h 133533"/>
              <a:gd name="connsiteX7" fmla="*/ 45967 w 133533"/>
              <a:gd name="connsiteY7" fmla="*/ 45967 h 133533"/>
              <a:gd name="connsiteX8" fmla="*/ 26926 w 133533"/>
              <a:gd name="connsiteY8" fmla="*/ 53853 h 133533"/>
              <a:gd name="connsiteX9" fmla="*/ 26916 w 133533"/>
              <a:gd name="connsiteY9" fmla="*/ 44328 h 133533"/>
              <a:gd name="connsiteX10" fmla="*/ 39245 w 133533"/>
              <a:gd name="connsiteY10" fmla="*/ 39256 h 133533"/>
              <a:gd name="connsiteX11" fmla="*/ 44328 w 133533"/>
              <a:gd name="connsiteY11" fmla="*/ 26937 h 133533"/>
              <a:gd name="connsiteX12" fmla="*/ 39256 w 133533"/>
              <a:gd name="connsiteY12" fmla="*/ 14608 h 133533"/>
              <a:gd name="connsiteX13" fmla="*/ 26937 w 133533"/>
              <a:gd name="connsiteY13" fmla="*/ 9525 h 133533"/>
              <a:gd name="connsiteX14" fmla="*/ 14608 w 133533"/>
              <a:gd name="connsiteY14" fmla="*/ 14597 h 133533"/>
              <a:gd name="connsiteX15" fmla="*/ 9525 w 133533"/>
              <a:gd name="connsiteY15" fmla="*/ 26916 h 133533"/>
              <a:gd name="connsiteX16" fmla="*/ 14597 w 133533"/>
              <a:gd name="connsiteY16" fmla="*/ 39245 h 133533"/>
              <a:gd name="connsiteX17" fmla="*/ 26916 w 133533"/>
              <a:gd name="connsiteY17" fmla="*/ 44328 h 133533"/>
              <a:gd name="connsiteX18" fmla="*/ 106607 w 133533"/>
              <a:gd name="connsiteY18" fmla="*/ 133533 h 133533"/>
              <a:gd name="connsiteX19" fmla="*/ 87566 w 133533"/>
              <a:gd name="connsiteY19" fmla="*/ 125648 h 133533"/>
              <a:gd name="connsiteX20" fmla="*/ 79680 w 133533"/>
              <a:gd name="connsiteY20" fmla="*/ 106607 h 133533"/>
              <a:gd name="connsiteX21" fmla="*/ 87566 w 133533"/>
              <a:gd name="connsiteY21" fmla="*/ 87566 h 133533"/>
              <a:gd name="connsiteX22" fmla="*/ 106607 w 133533"/>
              <a:gd name="connsiteY22" fmla="*/ 79680 h 133533"/>
              <a:gd name="connsiteX23" fmla="*/ 125648 w 133533"/>
              <a:gd name="connsiteY23" fmla="*/ 87566 h 133533"/>
              <a:gd name="connsiteX24" fmla="*/ 133533 w 133533"/>
              <a:gd name="connsiteY24" fmla="*/ 106607 h 133533"/>
              <a:gd name="connsiteX25" fmla="*/ 125648 w 133533"/>
              <a:gd name="connsiteY25" fmla="*/ 125648 h 133533"/>
              <a:gd name="connsiteX26" fmla="*/ 106607 w 133533"/>
              <a:gd name="connsiteY26" fmla="*/ 133533 h 133533"/>
              <a:gd name="connsiteX27" fmla="*/ 106596 w 133533"/>
              <a:gd name="connsiteY27" fmla="*/ 124008 h 133533"/>
              <a:gd name="connsiteX28" fmla="*/ 118925 w 133533"/>
              <a:gd name="connsiteY28" fmla="*/ 118936 h 133533"/>
              <a:gd name="connsiteX29" fmla="*/ 124008 w 133533"/>
              <a:gd name="connsiteY29" fmla="*/ 106617 h 133533"/>
              <a:gd name="connsiteX30" fmla="*/ 118936 w 133533"/>
              <a:gd name="connsiteY30" fmla="*/ 94288 h 133533"/>
              <a:gd name="connsiteX31" fmla="*/ 106618 w 133533"/>
              <a:gd name="connsiteY31" fmla="*/ 89205 h 133533"/>
              <a:gd name="connsiteX32" fmla="*/ 94288 w 133533"/>
              <a:gd name="connsiteY32" fmla="*/ 94277 h 133533"/>
              <a:gd name="connsiteX33" fmla="*/ 89205 w 133533"/>
              <a:gd name="connsiteY33" fmla="*/ 106596 h 133533"/>
              <a:gd name="connsiteX34" fmla="*/ 94278 w 133533"/>
              <a:gd name="connsiteY34" fmla="*/ 118925 h 133533"/>
              <a:gd name="connsiteX35" fmla="*/ 106596 w 133533"/>
              <a:gd name="connsiteY35" fmla="*/ 124008 h 133533"/>
              <a:gd name="connsiteX36" fmla="*/ 8389 w 133533"/>
              <a:gd name="connsiteY36" fmla="*/ 131701 h 133533"/>
              <a:gd name="connsiteX37" fmla="*/ 1832 w 133533"/>
              <a:gd name="connsiteY37" fmla="*/ 125144 h 133533"/>
              <a:gd name="connsiteX38" fmla="*/ 125144 w 133533"/>
              <a:gd name="connsiteY38" fmla="*/ 1832 h 133533"/>
              <a:gd name="connsiteX39" fmla="*/ 131701 w 133533"/>
              <a:gd name="connsiteY39" fmla="*/ 8389 h 133533"/>
              <a:gd name="connsiteX40" fmla="*/ 8389 w 133533"/>
              <a:gd name="connsiteY40" fmla="*/ 131701 h 1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33" h="133533">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bg1"/>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61C1E731-6BDC-7641-977F-82A8D4BAC9F2}"/>
              </a:ext>
            </a:extLst>
          </p:cNvPr>
          <p:cNvSpPr txBox="1"/>
          <p:nvPr/>
        </p:nvSpPr>
        <p:spPr>
          <a:xfrm>
            <a:off x="431800" y="379681"/>
            <a:ext cx="550091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Odds ratio</a:t>
            </a:r>
          </a:p>
        </p:txBody>
      </p:sp>
      <p:sp>
        <p:nvSpPr>
          <p:cNvPr id="6" name="TextBox 5">
            <a:extLst>
              <a:ext uri="{FF2B5EF4-FFF2-40B4-BE49-F238E27FC236}">
                <a16:creationId xmlns:a16="http://schemas.microsoft.com/office/drawing/2014/main" id="{3E84DE2D-268A-6C48-8565-088194AD13A7}"/>
              </a:ext>
            </a:extLst>
          </p:cNvPr>
          <p:cNvSpPr txBox="1"/>
          <p:nvPr/>
        </p:nvSpPr>
        <p:spPr>
          <a:xfrm>
            <a:off x="431799" y="1398495"/>
            <a:ext cx="4760687" cy="4983256"/>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The confidence interval is interpreted the same way as relative risk in terms of its range and inclusion of the unit </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Like the RR, the odds ratio also quantifies the strength of association between exposure and effect (in this case, the disease), and is occasionally an approximation of relative risk</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Ratio between the evidence in favor of an association and the evidence against an association</a:t>
            </a:r>
          </a:p>
        </p:txBody>
      </p:sp>
    </p:spTree>
    <p:extLst>
      <p:ext uri="{BB962C8B-B14F-4D97-AF65-F5344CB8AC3E}">
        <p14:creationId xmlns:p14="http://schemas.microsoft.com/office/powerpoint/2010/main" val="2379860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E4ED5-40D3-0344-9E21-6E9C48C36A4B}"/>
              </a:ext>
            </a:extLst>
          </p:cNvPr>
          <p:cNvSpPr/>
          <p:nvPr/>
        </p:nvSpPr>
        <p:spPr>
          <a:xfrm>
            <a:off x="0" y="1194099"/>
            <a:ext cx="9143999" cy="566390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8F1FB3FA-2BB6-4340-A13B-FF1A7DB8D6D7}"/>
              </a:ext>
            </a:extLst>
          </p:cNvPr>
          <p:cNvSpPr txBox="1"/>
          <p:nvPr/>
        </p:nvSpPr>
        <p:spPr>
          <a:xfrm>
            <a:off x="431800" y="379681"/>
            <a:ext cx="535581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Case-control study</a:t>
            </a:r>
          </a:p>
        </p:txBody>
      </p:sp>
      <p:pic>
        <p:nvPicPr>
          <p:cNvPr id="17" name="Picture 16" descr="A screenshot of a computer&#10;&#10;Description automatically generated">
            <a:extLst>
              <a:ext uri="{FF2B5EF4-FFF2-40B4-BE49-F238E27FC236}">
                <a16:creationId xmlns:a16="http://schemas.microsoft.com/office/drawing/2014/main" id="{D1F62B8E-51D3-2146-98F6-A6A4E6A0880B}"/>
              </a:ext>
            </a:extLst>
          </p:cNvPr>
          <p:cNvPicPr>
            <a:picLocks noChangeAspect="1"/>
          </p:cNvPicPr>
          <p:nvPr/>
        </p:nvPicPr>
        <p:blipFill>
          <a:blip r:embed="rId2"/>
          <a:stretch>
            <a:fillRect/>
          </a:stretch>
        </p:blipFill>
        <p:spPr>
          <a:xfrm>
            <a:off x="419382" y="1821897"/>
            <a:ext cx="6441280" cy="3071307"/>
          </a:xfrm>
          <a:prstGeom prst="roundRect">
            <a:avLst>
              <a:gd name="adj" fmla="val 3033"/>
            </a:avLst>
          </a:prstGeom>
          <a:ln>
            <a:solidFill>
              <a:schemeClr val="bg1"/>
            </a:solidFill>
          </a:ln>
          <a:effectLst>
            <a:outerShdw blurRad="50800" dist="38100" dir="5400000" algn="t" rotWithShape="0">
              <a:prstClr val="black">
                <a:alpha val="40000"/>
              </a:prstClr>
            </a:outerShdw>
          </a:effectLst>
        </p:spPr>
      </p:pic>
      <p:pic>
        <p:nvPicPr>
          <p:cNvPr id="16" name="Picture 15" descr="A screenshot of a computer&#10;&#10;Description automatically generated">
            <a:extLst>
              <a:ext uri="{FF2B5EF4-FFF2-40B4-BE49-F238E27FC236}">
                <a16:creationId xmlns:a16="http://schemas.microsoft.com/office/drawing/2014/main" id="{50C85BD0-E1B9-4244-AAA9-98B541E8F806}"/>
              </a:ext>
            </a:extLst>
          </p:cNvPr>
          <p:cNvPicPr>
            <a:picLocks noChangeAspect="1"/>
          </p:cNvPicPr>
          <p:nvPr/>
        </p:nvPicPr>
        <p:blipFill>
          <a:blip r:embed="rId3"/>
          <a:stretch>
            <a:fillRect/>
          </a:stretch>
        </p:blipFill>
        <p:spPr>
          <a:xfrm>
            <a:off x="4799117" y="4629255"/>
            <a:ext cx="3913083" cy="1722123"/>
          </a:xfrm>
          <a:prstGeom prst="roundRect">
            <a:avLst>
              <a:gd name="adj" fmla="val 3139"/>
            </a:avLst>
          </a:prstGeom>
          <a:ln w="1905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5433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9" name="Straight Connector 78">
            <a:extLst>
              <a:ext uri="{FF2B5EF4-FFF2-40B4-BE49-F238E27FC236}">
                <a16:creationId xmlns:a16="http://schemas.microsoft.com/office/drawing/2014/main" id="{F641D680-648A-6743-8E09-EC5A6F9EBC62}"/>
              </a:ext>
            </a:extLst>
          </p:cNvPr>
          <p:cNvCxnSpPr>
            <a:cxnSpLocks/>
          </p:cNvCxnSpPr>
          <p:nvPr/>
        </p:nvCxnSpPr>
        <p:spPr>
          <a:xfrm>
            <a:off x="725708" y="3452012"/>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7FB8B0B-8AE5-7746-B006-4B67653B1EF2}"/>
              </a:ext>
            </a:extLst>
          </p:cNvPr>
          <p:cNvCxnSpPr>
            <a:cxnSpLocks/>
          </p:cNvCxnSpPr>
          <p:nvPr/>
        </p:nvCxnSpPr>
        <p:spPr>
          <a:xfrm>
            <a:off x="3148120" y="3452012"/>
            <a:ext cx="0" cy="485139"/>
          </a:xfrm>
          <a:prstGeom prst="line">
            <a:avLst/>
          </a:prstGeom>
          <a:ln w="19050" cap="rnd">
            <a:solidFill>
              <a:srgbClr val="ED7D30"/>
            </a:solidFill>
            <a:prstDash val="sysDot"/>
          </a:ln>
        </p:spPr>
        <p:style>
          <a:lnRef idx="1">
            <a:schemeClr val="accent1"/>
          </a:lnRef>
          <a:fillRef idx="0">
            <a:schemeClr val="accent1"/>
          </a:fillRef>
          <a:effectRef idx="0">
            <a:schemeClr val="accent1"/>
          </a:effectRef>
          <a:fontRef idx="minor">
            <a:schemeClr val="tx1"/>
          </a:fontRef>
        </p:style>
      </p:cxnSp>
      <p:sp>
        <p:nvSpPr>
          <p:cNvPr id="81" name="Line 17">
            <a:extLst>
              <a:ext uri="{FF2B5EF4-FFF2-40B4-BE49-F238E27FC236}">
                <a16:creationId xmlns:a16="http://schemas.microsoft.com/office/drawing/2014/main" id="{B70E5628-EA49-624E-B6D6-FAF8A7B98771}"/>
              </a:ext>
            </a:extLst>
          </p:cNvPr>
          <p:cNvSpPr>
            <a:spLocks noChangeShapeType="1"/>
          </p:cNvSpPr>
          <p:nvPr/>
        </p:nvSpPr>
        <p:spPr bwMode="auto">
          <a:xfrm flipV="1">
            <a:off x="725709" y="3701752"/>
            <a:ext cx="2422392" cy="0"/>
          </a:xfrm>
          <a:prstGeom prst="line">
            <a:avLst/>
          </a:prstGeom>
          <a:noFill/>
          <a:ln w="19050" cap="rnd">
            <a:solidFill>
              <a:srgbClr val="ED7D30"/>
            </a:solidFill>
            <a:round/>
            <a:headEnd/>
            <a:tailEnd/>
          </a:ln>
        </p:spPr>
        <p:txBody>
          <a:bodyPr wrap="none"/>
          <a:lstStyle/>
          <a:p>
            <a:endParaRPr lang="en-US">
              <a:latin typeface="+mj-lt"/>
            </a:endParaRPr>
          </a:p>
        </p:txBody>
      </p:sp>
      <p:cxnSp>
        <p:nvCxnSpPr>
          <p:cNvPr id="82" name="Straight Connector 81">
            <a:extLst>
              <a:ext uri="{FF2B5EF4-FFF2-40B4-BE49-F238E27FC236}">
                <a16:creationId xmlns:a16="http://schemas.microsoft.com/office/drawing/2014/main" id="{56D2B105-0CC0-8D4E-9081-F268333A1039}"/>
              </a:ext>
            </a:extLst>
          </p:cNvPr>
          <p:cNvCxnSpPr>
            <a:cxnSpLocks/>
          </p:cNvCxnSpPr>
          <p:nvPr/>
        </p:nvCxnSpPr>
        <p:spPr>
          <a:xfrm>
            <a:off x="1657987" y="3452012"/>
            <a:ext cx="0" cy="400660"/>
          </a:xfrm>
          <a:prstGeom prst="line">
            <a:avLst/>
          </a:prstGeom>
          <a:ln w="19050" cap="rnd">
            <a:solidFill>
              <a:srgbClr val="ED7D30"/>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results</a:t>
            </a:r>
          </a:p>
        </p:txBody>
      </p:sp>
      <p:sp>
        <p:nvSpPr>
          <p:cNvPr id="14" name="Line 1027">
            <a:extLst>
              <a:ext uri="{FF2B5EF4-FFF2-40B4-BE49-F238E27FC236}">
                <a16:creationId xmlns:a16="http://schemas.microsoft.com/office/drawing/2014/main" id="{64046C93-E4EB-C445-8C1C-62D213B1E947}"/>
              </a:ext>
            </a:extLst>
          </p:cNvPr>
          <p:cNvSpPr>
            <a:spLocks noChangeShapeType="1"/>
          </p:cNvSpPr>
          <p:nvPr/>
        </p:nvSpPr>
        <p:spPr bwMode="auto">
          <a:xfrm>
            <a:off x="431800" y="3846433"/>
            <a:ext cx="8243888" cy="0"/>
          </a:xfrm>
          <a:prstGeom prst="line">
            <a:avLst/>
          </a:prstGeom>
          <a:noFill/>
          <a:ln w="50800" cap="rnd">
            <a:solidFill>
              <a:srgbClr val="3C6C9D"/>
            </a:solidFill>
            <a:round/>
            <a:headEnd/>
            <a:tailEnd/>
          </a:ln>
        </p:spPr>
        <p:txBody>
          <a:bodyPr wrap="none"/>
          <a:lstStyle/>
          <a:p>
            <a:endParaRPr lang="en-US">
              <a:latin typeface="+mj-lt"/>
            </a:endParaRPr>
          </a:p>
        </p:txBody>
      </p:sp>
      <p:sp>
        <p:nvSpPr>
          <p:cNvPr id="15" name="Oval 1038">
            <a:extLst>
              <a:ext uri="{FF2B5EF4-FFF2-40B4-BE49-F238E27FC236}">
                <a16:creationId xmlns:a16="http://schemas.microsoft.com/office/drawing/2014/main" id="{87A87786-86D0-9E42-BE4F-3C198DCE04B2}"/>
              </a:ext>
            </a:extLst>
          </p:cNvPr>
          <p:cNvSpPr>
            <a:spLocks noChangeArrowheads="1"/>
          </p:cNvSpPr>
          <p:nvPr/>
        </p:nvSpPr>
        <p:spPr bwMode="auto">
          <a:xfrm>
            <a:off x="2944223" y="3689407"/>
            <a:ext cx="314053" cy="314053"/>
          </a:xfrm>
          <a:prstGeom prst="ellipse">
            <a:avLst/>
          </a:prstGeom>
          <a:solidFill>
            <a:srgbClr val="3C6C9D"/>
          </a:solidFill>
          <a:ln w="19050">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latin typeface="+mj-lt"/>
            </a:endParaRPr>
          </a:p>
        </p:txBody>
      </p:sp>
      <p:sp>
        <p:nvSpPr>
          <p:cNvPr id="20" name="TextBox 19">
            <a:extLst>
              <a:ext uri="{FF2B5EF4-FFF2-40B4-BE49-F238E27FC236}">
                <a16:creationId xmlns:a16="http://schemas.microsoft.com/office/drawing/2014/main" id="{24ED6956-51E2-AD43-A74D-8BEC54606924}"/>
              </a:ext>
            </a:extLst>
          </p:cNvPr>
          <p:cNvSpPr txBox="1"/>
          <p:nvPr/>
        </p:nvSpPr>
        <p:spPr>
          <a:xfrm>
            <a:off x="265577" y="4059096"/>
            <a:ext cx="332446" cy="246221"/>
          </a:xfrm>
          <a:prstGeom prst="rect">
            <a:avLst/>
          </a:prstGeom>
          <a:noFill/>
        </p:spPr>
        <p:txBody>
          <a:bodyPr wrap="square" lIns="0" tIns="0" rIns="0" bIns="0" rtlCol="0">
            <a:spAutoFit/>
          </a:bodyPr>
          <a:lstStyle/>
          <a:p>
            <a:pPr algn="ctr"/>
            <a:r>
              <a:rPr lang="en-GB" sz="1600" dirty="0" err="1">
                <a:solidFill>
                  <a:schemeClr val="tx1"/>
                </a:solidFill>
              </a:rPr>
              <a:t>0</a:t>
            </a:r>
          </a:p>
        </p:txBody>
      </p:sp>
      <p:sp>
        <p:nvSpPr>
          <p:cNvPr id="22" name="TextBox 21">
            <a:extLst>
              <a:ext uri="{FF2B5EF4-FFF2-40B4-BE49-F238E27FC236}">
                <a16:creationId xmlns:a16="http://schemas.microsoft.com/office/drawing/2014/main" id="{E84CAFAA-2F11-1D4A-B27F-240E2C35D4BB}"/>
              </a:ext>
            </a:extLst>
          </p:cNvPr>
          <p:cNvSpPr txBox="1"/>
          <p:nvPr/>
        </p:nvSpPr>
        <p:spPr>
          <a:xfrm>
            <a:off x="2944155" y="4059096"/>
            <a:ext cx="332446" cy="246221"/>
          </a:xfrm>
          <a:prstGeom prst="rect">
            <a:avLst/>
          </a:prstGeom>
          <a:noFill/>
        </p:spPr>
        <p:txBody>
          <a:bodyPr wrap="square" lIns="0" tIns="0" rIns="0" bIns="0" rtlCol="0">
            <a:spAutoFit/>
          </a:bodyPr>
          <a:lstStyle/>
          <a:p>
            <a:pPr algn="ctr"/>
            <a:r>
              <a:rPr lang="en-GB" sz="1600" dirty="0" err="1">
                <a:solidFill>
                  <a:schemeClr val="tx1"/>
                </a:solidFill>
              </a:rPr>
              <a:t>1</a:t>
            </a:r>
          </a:p>
        </p:txBody>
      </p:sp>
      <p:sp>
        <p:nvSpPr>
          <p:cNvPr id="26" name="TextBox 25">
            <a:extLst>
              <a:ext uri="{FF2B5EF4-FFF2-40B4-BE49-F238E27FC236}">
                <a16:creationId xmlns:a16="http://schemas.microsoft.com/office/drawing/2014/main" id="{6290B5B9-90DE-F54C-AC99-37A788C232A4}"/>
              </a:ext>
            </a:extLst>
          </p:cNvPr>
          <p:cNvSpPr txBox="1"/>
          <p:nvPr/>
        </p:nvSpPr>
        <p:spPr>
          <a:xfrm>
            <a:off x="8509465" y="3937148"/>
            <a:ext cx="332446" cy="492443"/>
          </a:xfrm>
          <a:prstGeom prst="rect">
            <a:avLst/>
          </a:prstGeom>
          <a:noFill/>
        </p:spPr>
        <p:txBody>
          <a:bodyPr wrap="square" lIns="0" tIns="0" rIns="0" bIns="0" rtlCol="0">
            <a:spAutoFit/>
          </a:bodyPr>
          <a:lstStyle/>
          <a:p>
            <a:pPr algn="ctr"/>
            <a:r>
              <a:rPr lang="en-GB" sz="3200" dirty="0" err="1">
                <a:solidFill>
                  <a:schemeClr val="tx1"/>
                </a:solidFill>
              </a:rPr>
              <a:t>∞</a:t>
            </a:r>
          </a:p>
        </p:txBody>
      </p:sp>
      <p:sp>
        <p:nvSpPr>
          <p:cNvPr id="35" name="Rounded Rectangle 34">
            <a:extLst>
              <a:ext uri="{FF2B5EF4-FFF2-40B4-BE49-F238E27FC236}">
                <a16:creationId xmlns:a16="http://schemas.microsoft.com/office/drawing/2014/main" id="{8ABCF6C5-F207-B543-A014-30FB057F4C12}"/>
              </a:ext>
            </a:extLst>
          </p:cNvPr>
          <p:cNvSpPr/>
          <p:nvPr/>
        </p:nvSpPr>
        <p:spPr>
          <a:xfrm>
            <a:off x="431800"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0.14</a:t>
            </a:r>
          </a:p>
        </p:txBody>
      </p:sp>
      <p:sp>
        <p:nvSpPr>
          <p:cNvPr id="36" name="Rounded Rectangle 35">
            <a:extLst>
              <a:ext uri="{FF2B5EF4-FFF2-40B4-BE49-F238E27FC236}">
                <a16:creationId xmlns:a16="http://schemas.microsoft.com/office/drawing/2014/main" id="{6E8DA3CF-EE66-134F-A8C4-C9FC0A9F1279}"/>
              </a:ext>
            </a:extLst>
          </p:cNvPr>
          <p:cNvSpPr/>
          <p:nvPr/>
        </p:nvSpPr>
        <p:spPr>
          <a:xfrm>
            <a:off x="1369196"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0.38</a:t>
            </a:r>
          </a:p>
        </p:txBody>
      </p:sp>
      <p:sp>
        <p:nvSpPr>
          <p:cNvPr id="38" name="Rounded Rectangle 37">
            <a:extLst>
              <a:ext uri="{FF2B5EF4-FFF2-40B4-BE49-F238E27FC236}">
                <a16:creationId xmlns:a16="http://schemas.microsoft.com/office/drawing/2014/main" id="{6C48A700-BD22-4642-B186-66B896196350}"/>
              </a:ext>
            </a:extLst>
          </p:cNvPr>
          <p:cNvSpPr/>
          <p:nvPr/>
        </p:nvSpPr>
        <p:spPr>
          <a:xfrm>
            <a:off x="2859309" y="3030179"/>
            <a:ext cx="577582" cy="296963"/>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ctr"/>
          <a:lstStyle/>
          <a:p>
            <a:pPr algn="ctr"/>
            <a:r>
              <a:rPr lang="en-GB" sz="1200" dirty="0">
                <a:latin typeface="Arial" panose="020B0604020202020204" pitchFamily="34" charset="0"/>
                <a:cs typeface="Arial" panose="020B0604020202020204" pitchFamily="34" charset="0"/>
              </a:rPr>
              <a:t>1.03</a:t>
            </a:r>
          </a:p>
        </p:txBody>
      </p:sp>
      <p:sp>
        <p:nvSpPr>
          <p:cNvPr id="41" name="Rounded Rectangle 40">
            <a:extLst>
              <a:ext uri="{FF2B5EF4-FFF2-40B4-BE49-F238E27FC236}">
                <a16:creationId xmlns:a16="http://schemas.microsoft.com/office/drawing/2014/main" id="{030B29FF-2AF5-AB42-A9C8-6886F2C49418}"/>
              </a:ext>
            </a:extLst>
          </p:cNvPr>
          <p:cNvSpPr/>
          <p:nvPr/>
        </p:nvSpPr>
        <p:spPr>
          <a:xfrm>
            <a:off x="725707" y="4552918"/>
            <a:ext cx="2422379" cy="1470402"/>
          </a:xfrm>
          <a:prstGeom prst="roundRect">
            <a:avLst>
              <a:gd name="adj" fmla="val 7938"/>
            </a:avLst>
          </a:prstGeom>
          <a:solidFill>
            <a:srgbClr val="3C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FEE98913-BFD6-7847-8F65-801C9C3F3299}"/>
              </a:ext>
            </a:extLst>
          </p:cNvPr>
          <p:cNvSpPr txBox="1"/>
          <p:nvPr/>
        </p:nvSpPr>
        <p:spPr>
          <a:xfrm>
            <a:off x="935467" y="4749510"/>
            <a:ext cx="2008687" cy="1077218"/>
          </a:xfrm>
          <a:prstGeom prst="rect">
            <a:avLst/>
          </a:prstGeom>
          <a:noFill/>
        </p:spPr>
        <p:txBody>
          <a:bodyPr wrap="square" lIns="0" tIns="0" rIns="0" bIns="0" rtlCol="0">
            <a:spAutoFit/>
          </a:bodyPr>
          <a:lstStyle/>
          <a:p>
            <a:r>
              <a:rPr lang="en-GB" dirty="0" err="1">
                <a:solidFill>
                  <a:schemeClr val="tx1"/>
                </a:solidFill>
              </a:rPr>
              <a:t>Value p = 0.053, coincides with the interpretation of a confidence interval that includes 1</a:t>
            </a:r>
          </a:p>
        </p:txBody>
      </p:sp>
      <p:sp>
        <p:nvSpPr>
          <p:cNvPr id="23" name="TextBox 22">
            <a:extLst>
              <a:ext uri="{FF2B5EF4-FFF2-40B4-BE49-F238E27FC236}">
                <a16:creationId xmlns:a16="http://schemas.microsoft.com/office/drawing/2014/main" id="{14AFE7D4-190F-1143-ADD1-349448C43AEC}"/>
              </a:ext>
            </a:extLst>
          </p:cNvPr>
          <p:cNvSpPr txBox="1"/>
          <p:nvPr/>
        </p:nvSpPr>
        <p:spPr>
          <a:xfrm>
            <a:off x="442105" y="2281954"/>
            <a:ext cx="8233583" cy="246221"/>
          </a:xfrm>
          <a:prstGeom prst="rect">
            <a:avLst/>
          </a:prstGeom>
          <a:noFill/>
        </p:spPr>
        <p:txBody>
          <a:bodyPr wrap="square" lIns="0" tIns="0" rIns="0" bIns="0" rtlCol="0">
            <a:spAutoFit/>
          </a:bodyPr>
          <a:lstStyle/>
          <a:p>
            <a:pPr algn="ctr"/>
            <a:r>
              <a:rPr lang="en-GB" sz="1600" b="1" dirty="0" err="1">
                <a:solidFill>
                  <a:schemeClr val="tx1"/>
                </a:solidFill>
              </a:rPr>
              <a:t>Odds ratio</a:t>
            </a:r>
          </a:p>
        </p:txBody>
      </p:sp>
      <p:sp>
        <p:nvSpPr>
          <p:cNvPr id="19" name="Rounded Rectangle 18">
            <a:extLst>
              <a:ext uri="{FF2B5EF4-FFF2-40B4-BE49-F238E27FC236}">
                <a16:creationId xmlns:a16="http://schemas.microsoft.com/office/drawing/2014/main" id="{A86C2BBA-51C3-2844-BFD6-4A80667327C8}"/>
              </a:ext>
            </a:extLst>
          </p:cNvPr>
          <p:cNvSpPr/>
          <p:nvPr/>
        </p:nvSpPr>
        <p:spPr>
          <a:xfrm>
            <a:off x="6253309" y="2940309"/>
            <a:ext cx="2422379" cy="492442"/>
          </a:xfrm>
          <a:prstGeom prst="roundRect">
            <a:avLst>
              <a:gd name="adj" fmla="val 50000"/>
            </a:avLst>
          </a:prstGeom>
          <a:solidFill>
            <a:srgbClr val="3C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extBox 20">
            <a:extLst>
              <a:ext uri="{FF2B5EF4-FFF2-40B4-BE49-F238E27FC236}">
                <a16:creationId xmlns:a16="http://schemas.microsoft.com/office/drawing/2014/main" id="{5FEC44CD-3F8A-AE4B-B8A1-D307A8460855}"/>
              </a:ext>
            </a:extLst>
          </p:cNvPr>
          <p:cNvSpPr txBox="1"/>
          <p:nvPr/>
        </p:nvSpPr>
        <p:spPr>
          <a:xfrm>
            <a:off x="6463069" y="3078808"/>
            <a:ext cx="2008687" cy="215444"/>
          </a:xfrm>
          <a:prstGeom prst="rect">
            <a:avLst/>
          </a:prstGeom>
          <a:noFill/>
        </p:spPr>
        <p:txBody>
          <a:bodyPr wrap="square" lIns="0" tIns="0" rIns="0" bIns="0" rtlCol="0">
            <a:spAutoFit/>
          </a:bodyPr>
          <a:lstStyle/>
          <a:p>
            <a:pPr algn="ctr"/>
            <a:r>
              <a:rPr lang="en-GB" dirty="0" err="1">
                <a:solidFill>
                  <a:schemeClr val="bg1"/>
                </a:solidFill>
              </a:rPr>
              <a:t>What can we conclude?</a:t>
            </a:r>
          </a:p>
        </p:txBody>
      </p:sp>
    </p:spTree>
    <p:extLst>
      <p:ext uri="{BB962C8B-B14F-4D97-AF65-F5344CB8AC3E}">
        <p14:creationId xmlns:p14="http://schemas.microsoft.com/office/powerpoint/2010/main" val="85468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BA7F4-270D-2040-901F-6EC4C970DC55}"/>
              </a:ext>
            </a:extLst>
          </p:cNvPr>
          <p:cNvSpPr txBox="1"/>
          <p:nvPr/>
        </p:nvSpPr>
        <p:spPr>
          <a:xfrm>
            <a:off x="431800" y="379681"/>
            <a:ext cx="5054600"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If various exposures are associated with the disease</a:t>
            </a:r>
          </a:p>
        </p:txBody>
      </p:sp>
      <p:sp>
        <p:nvSpPr>
          <p:cNvPr id="3" name="TextBox 2">
            <a:extLst>
              <a:ext uri="{FF2B5EF4-FFF2-40B4-BE49-F238E27FC236}">
                <a16:creationId xmlns:a16="http://schemas.microsoft.com/office/drawing/2014/main" id="{878AC4C2-E1BA-A648-A50A-CCEC7CB2E4DD}"/>
              </a:ext>
            </a:extLst>
          </p:cNvPr>
          <p:cNvSpPr txBox="1"/>
          <p:nvPr/>
        </p:nvSpPr>
        <p:spPr>
          <a:xfrm>
            <a:off x="431799" y="2438399"/>
            <a:ext cx="4760687" cy="3943351"/>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Examples: foods consumed together, practices associated with one another, multiple contaminations</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It is also important to determine in advance if there are various sources, mechanisms, or etiologies, or only one</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Stratified or regression analysis is applied to determine whether both factors are associated with the disease or only one of them is</a:t>
            </a:r>
          </a:p>
        </p:txBody>
      </p:sp>
      <p:grpSp>
        <p:nvGrpSpPr>
          <p:cNvPr id="4" name="Graphic 4">
            <a:extLst>
              <a:ext uri="{FF2B5EF4-FFF2-40B4-BE49-F238E27FC236}">
                <a16:creationId xmlns:a16="http://schemas.microsoft.com/office/drawing/2014/main" id="{6DE873C8-E002-E54A-B998-5FADC90CDC30}"/>
              </a:ext>
            </a:extLst>
          </p:cNvPr>
          <p:cNvGrpSpPr>
            <a:grpSpLocks noChangeAspect="1"/>
          </p:cNvGrpSpPr>
          <p:nvPr/>
        </p:nvGrpSpPr>
        <p:grpSpPr>
          <a:xfrm>
            <a:off x="7206545" y="1989000"/>
            <a:ext cx="1170000" cy="1440000"/>
            <a:chOff x="3086100" y="1600200"/>
            <a:chExt cx="2971800" cy="3657600"/>
          </a:xfrm>
          <a:solidFill>
            <a:schemeClr val="bg1"/>
          </a:solidFill>
        </p:grpSpPr>
        <p:sp>
          <p:nvSpPr>
            <p:cNvPr id="5" name="Freeform 4">
              <a:extLst>
                <a:ext uri="{FF2B5EF4-FFF2-40B4-BE49-F238E27FC236}">
                  <a16:creationId xmlns:a16="http://schemas.microsoft.com/office/drawing/2014/main" id="{D2B85D39-8DC3-C54D-8E0C-20DF215C9658}"/>
                </a:ext>
              </a:extLst>
            </p:cNvPr>
            <p:cNvSpPr/>
            <p:nvPr/>
          </p:nvSpPr>
          <p:spPr>
            <a:xfrm>
              <a:off x="3086608" y="1600200"/>
              <a:ext cx="1939665" cy="2968392"/>
            </a:xfrm>
            <a:custGeom>
              <a:avLst/>
              <a:gdLst>
                <a:gd name="connsiteX0" fmla="*/ 1485333 w 1939665"/>
                <a:gd name="connsiteY0" fmla="*/ 160 h 2968392"/>
                <a:gd name="connsiteX1" fmla="*/ 1553627 w 1939665"/>
                <a:gd name="connsiteY1" fmla="*/ 18067 h 2968392"/>
                <a:gd name="connsiteX2" fmla="*/ 1882621 w 1939665"/>
                <a:gd name="connsiteY2" fmla="*/ 460693 h 2968392"/>
                <a:gd name="connsiteX3" fmla="*/ 1883573 w 1939665"/>
                <a:gd name="connsiteY3" fmla="*/ 928466 h 2968392"/>
                <a:gd name="connsiteX4" fmla="*/ 1897289 w 1939665"/>
                <a:gd name="connsiteY4" fmla="*/ 973329 h 2968392"/>
                <a:gd name="connsiteX5" fmla="*/ 1926626 w 1939665"/>
                <a:gd name="connsiteY5" fmla="*/ 1146970 h 2968392"/>
                <a:gd name="connsiteX6" fmla="*/ 1781656 w 1939665"/>
                <a:gd name="connsiteY6" fmla="*/ 1251745 h 2968392"/>
                <a:gd name="connsiteX7" fmla="*/ 1769083 w 1939665"/>
                <a:gd name="connsiteY7" fmla="*/ 1254412 h 2968392"/>
                <a:gd name="connsiteX8" fmla="*/ 1739460 w 1939665"/>
                <a:gd name="connsiteY8" fmla="*/ 1383761 h 2968392"/>
                <a:gd name="connsiteX9" fmla="*/ 1562295 w 1939665"/>
                <a:gd name="connsiteY9" fmla="*/ 1663891 h 2968392"/>
                <a:gd name="connsiteX10" fmla="*/ 1540006 w 1939665"/>
                <a:gd name="connsiteY10" fmla="*/ 1715136 h 2968392"/>
                <a:gd name="connsiteX11" fmla="*/ 1539054 w 1939665"/>
                <a:gd name="connsiteY11" fmla="*/ 1897159 h 2968392"/>
                <a:gd name="connsiteX12" fmla="*/ 1599442 w 1939665"/>
                <a:gd name="connsiteY12" fmla="*/ 1979550 h 2968392"/>
                <a:gd name="connsiteX13" fmla="*/ 1670880 w 1939665"/>
                <a:gd name="connsiteY13" fmla="*/ 2001934 h 2968392"/>
                <a:gd name="connsiteX14" fmla="*/ 1708980 w 1939665"/>
                <a:gd name="connsiteY14" fmla="*/ 2062513 h 2968392"/>
                <a:gd name="connsiteX15" fmla="*/ 1653354 w 1939665"/>
                <a:gd name="connsiteY15" fmla="*/ 2107756 h 2968392"/>
                <a:gd name="connsiteX16" fmla="*/ 1615254 w 1939665"/>
                <a:gd name="connsiteY16" fmla="*/ 2125187 h 2968392"/>
                <a:gd name="connsiteX17" fmla="*/ 668088 w 1939665"/>
                <a:gd name="connsiteY17" fmla="*/ 2122425 h 2968392"/>
                <a:gd name="connsiteX18" fmla="*/ 625416 w 1939665"/>
                <a:gd name="connsiteY18" fmla="*/ 2109566 h 2968392"/>
                <a:gd name="connsiteX19" fmla="*/ 528451 w 1939665"/>
                <a:gd name="connsiteY19" fmla="*/ 2140237 h 2968392"/>
                <a:gd name="connsiteX20" fmla="*/ 553026 w 1939665"/>
                <a:gd name="connsiteY20" fmla="*/ 2175098 h 2968392"/>
                <a:gd name="connsiteX21" fmla="*/ 1201964 w 1939665"/>
                <a:gd name="connsiteY21" fmla="*/ 2459324 h 2968392"/>
                <a:gd name="connsiteX22" fmla="*/ 1255304 w 1939665"/>
                <a:gd name="connsiteY22" fmla="*/ 2455800 h 2968392"/>
                <a:gd name="connsiteX23" fmla="*/ 1307501 w 1939665"/>
                <a:gd name="connsiteY23" fmla="*/ 2499234 h 2968392"/>
                <a:gd name="connsiteX24" fmla="*/ 1269401 w 1939665"/>
                <a:gd name="connsiteY24" fmla="*/ 2558289 h 2968392"/>
                <a:gd name="connsiteX25" fmla="*/ 1152434 w 1939665"/>
                <a:gd name="connsiteY25" fmla="*/ 2569528 h 2968392"/>
                <a:gd name="connsiteX26" fmla="*/ 439964 w 1939665"/>
                <a:gd name="connsiteY26" fmla="*/ 2201292 h 2968392"/>
                <a:gd name="connsiteX27" fmla="*/ 385195 w 1939665"/>
                <a:gd name="connsiteY27" fmla="*/ 2183385 h 2968392"/>
                <a:gd name="connsiteX28" fmla="*/ 242320 w 1939665"/>
                <a:gd name="connsiteY28" fmla="*/ 2228057 h 2968392"/>
                <a:gd name="connsiteX29" fmla="*/ 106970 w 1939665"/>
                <a:gd name="connsiteY29" fmla="*/ 2410175 h 2968392"/>
                <a:gd name="connsiteX30" fmla="*/ 106970 w 1939665"/>
                <a:gd name="connsiteY30" fmla="*/ 2899474 h 2968392"/>
                <a:gd name="connsiteX31" fmla="*/ 98302 w 1939665"/>
                <a:gd name="connsiteY31" fmla="*/ 2943385 h 2968392"/>
                <a:gd name="connsiteX32" fmla="*/ 51820 w 1939665"/>
                <a:gd name="connsiteY32" fmla="*/ 2968435 h 2968392"/>
                <a:gd name="connsiteX33" fmla="*/ 6005 w 1939665"/>
                <a:gd name="connsiteY33" fmla="*/ 2935955 h 2968392"/>
                <a:gd name="connsiteX34" fmla="*/ 385 w 1939665"/>
                <a:gd name="connsiteY34" fmla="*/ 2897855 h 2968392"/>
                <a:gd name="connsiteX35" fmla="*/ 385 w 1939665"/>
                <a:gd name="connsiteY35" fmla="*/ 2405032 h 2968392"/>
                <a:gd name="connsiteX36" fmla="*/ 204982 w 1939665"/>
                <a:gd name="connsiteY36" fmla="*/ 2127664 h 2968392"/>
                <a:gd name="connsiteX37" fmla="*/ 685138 w 1939665"/>
                <a:gd name="connsiteY37" fmla="*/ 1978978 h 2968392"/>
                <a:gd name="connsiteX38" fmla="*/ 744288 w 1939665"/>
                <a:gd name="connsiteY38" fmla="*/ 1899635 h 2968392"/>
                <a:gd name="connsiteX39" fmla="*/ 743526 w 1939665"/>
                <a:gd name="connsiteY39" fmla="*/ 1706849 h 2968392"/>
                <a:gd name="connsiteX40" fmla="*/ 726762 w 1939665"/>
                <a:gd name="connsiteY40" fmla="*/ 1667416 h 2968392"/>
                <a:gd name="connsiteX41" fmla="*/ 519593 w 1939665"/>
                <a:gd name="connsiteY41" fmla="*/ 1275176 h 2968392"/>
                <a:gd name="connsiteX42" fmla="*/ 497114 w 1939665"/>
                <a:gd name="connsiteY42" fmla="*/ 1252030 h 2968392"/>
                <a:gd name="connsiteX43" fmla="*/ 343762 w 1939665"/>
                <a:gd name="connsiteY43" fmla="*/ 1076485 h 2968392"/>
                <a:gd name="connsiteX44" fmla="*/ 521308 w 1939665"/>
                <a:gd name="connsiteY44" fmla="*/ 915893 h 2968392"/>
                <a:gd name="connsiteX45" fmla="*/ 557026 w 1939665"/>
                <a:gd name="connsiteY45" fmla="*/ 915893 h 2968392"/>
                <a:gd name="connsiteX46" fmla="*/ 629512 w 1939665"/>
                <a:gd name="connsiteY46" fmla="*/ 841312 h 2968392"/>
                <a:gd name="connsiteX47" fmla="*/ 629512 w 1939665"/>
                <a:gd name="connsiteY47" fmla="*/ 698437 h 2968392"/>
                <a:gd name="connsiteX48" fmla="*/ 868589 w 1939665"/>
                <a:gd name="connsiteY48" fmla="*/ 458026 h 2968392"/>
                <a:gd name="connsiteX49" fmla="*/ 1415038 w 1939665"/>
                <a:gd name="connsiteY49" fmla="*/ 458026 h 2968392"/>
                <a:gd name="connsiteX50" fmla="*/ 1653163 w 1939665"/>
                <a:gd name="connsiteY50" fmla="*/ 691865 h 2968392"/>
                <a:gd name="connsiteX51" fmla="*/ 1653163 w 1939665"/>
                <a:gd name="connsiteY51" fmla="*/ 831216 h 2968392"/>
                <a:gd name="connsiteX52" fmla="*/ 1737650 w 1939665"/>
                <a:gd name="connsiteY52" fmla="*/ 915893 h 2968392"/>
                <a:gd name="connsiteX53" fmla="*/ 1773464 w 1939665"/>
                <a:gd name="connsiteY53" fmla="*/ 915893 h 2968392"/>
                <a:gd name="connsiteX54" fmla="*/ 1775274 w 1939665"/>
                <a:gd name="connsiteY54" fmla="*/ 876079 h 2968392"/>
                <a:gd name="connsiteX55" fmla="*/ 1775274 w 1939665"/>
                <a:gd name="connsiteY55" fmla="*/ 476029 h 2968392"/>
                <a:gd name="connsiteX56" fmla="*/ 1405323 w 1939665"/>
                <a:gd name="connsiteY56" fmla="*/ 107316 h 2968392"/>
                <a:gd name="connsiteX57" fmla="*/ 994605 w 1939665"/>
                <a:gd name="connsiteY57" fmla="*/ 106839 h 2968392"/>
                <a:gd name="connsiteX58" fmla="*/ 871351 w 1939665"/>
                <a:gd name="connsiteY58" fmla="*/ 169990 h 2968392"/>
                <a:gd name="connsiteX59" fmla="*/ 753813 w 1939665"/>
                <a:gd name="connsiteY59" fmla="*/ 222092 h 2968392"/>
                <a:gd name="connsiteX60" fmla="*/ 518545 w 1939665"/>
                <a:gd name="connsiteY60" fmla="*/ 387541 h 2968392"/>
                <a:gd name="connsiteX61" fmla="*/ 507591 w 1939665"/>
                <a:gd name="connsiteY61" fmla="*/ 468408 h 2968392"/>
                <a:gd name="connsiteX62" fmla="*/ 507020 w 1939665"/>
                <a:gd name="connsiteY62" fmla="*/ 729108 h 2968392"/>
                <a:gd name="connsiteX63" fmla="*/ 452823 w 1939665"/>
                <a:gd name="connsiteY63" fmla="*/ 793687 h 2968392"/>
                <a:gd name="connsiteX64" fmla="*/ 400245 w 1939665"/>
                <a:gd name="connsiteY64" fmla="*/ 730346 h 2968392"/>
                <a:gd name="connsiteX65" fmla="*/ 406150 w 1939665"/>
                <a:gd name="connsiteY65" fmla="*/ 409354 h 2968392"/>
                <a:gd name="connsiteX66" fmla="*/ 734191 w 1939665"/>
                <a:gd name="connsiteY66" fmla="*/ 115507 h 2968392"/>
                <a:gd name="connsiteX67" fmla="*/ 804867 w 1939665"/>
                <a:gd name="connsiteY67" fmla="*/ 81598 h 2968392"/>
                <a:gd name="connsiteX68" fmla="*/ 934788 w 1939665"/>
                <a:gd name="connsiteY68" fmla="*/ 160 h 2968392"/>
                <a:gd name="connsiteX69" fmla="*/ 1140718 w 1939665"/>
                <a:gd name="connsiteY69" fmla="*/ 1144969 h 2968392"/>
                <a:gd name="connsiteX70" fmla="*/ 1526386 w 1939665"/>
                <a:gd name="connsiteY70" fmla="*/ 1144017 h 2968392"/>
                <a:gd name="connsiteX71" fmla="*/ 1587250 w 1939665"/>
                <a:gd name="connsiteY71" fmla="*/ 1122871 h 2968392"/>
                <a:gd name="connsiteX72" fmla="*/ 1589727 w 1939665"/>
                <a:gd name="connsiteY72" fmla="*/ 967900 h 2968392"/>
                <a:gd name="connsiteX73" fmla="*/ 1546388 w 1939665"/>
                <a:gd name="connsiteY73" fmla="*/ 846551 h 2968392"/>
                <a:gd name="connsiteX74" fmla="*/ 1546388 w 1939665"/>
                <a:gd name="connsiteY74" fmla="*/ 689389 h 2968392"/>
                <a:gd name="connsiteX75" fmla="*/ 1419515 w 1939665"/>
                <a:gd name="connsiteY75" fmla="*/ 565564 h 2968392"/>
                <a:gd name="connsiteX76" fmla="*/ 865922 w 1939665"/>
                <a:gd name="connsiteY76" fmla="*/ 565564 h 2968392"/>
                <a:gd name="connsiteX77" fmla="*/ 736954 w 1939665"/>
                <a:gd name="connsiteY77" fmla="*/ 695389 h 2968392"/>
                <a:gd name="connsiteX78" fmla="*/ 735715 w 1939665"/>
                <a:gd name="connsiteY78" fmla="*/ 856076 h 2968392"/>
                <a:gd name="connsiteX79" fmla="*/ 712093 w 1939665"/>
                <a:gd name="connsiteY79" fmla="*/ 939706 h 2968392"/>
                <a:gd name="connsiteX80" fmla="*/ 679041 w 1939665"/>
                <a:gd name="connsiteY80" fmla="*/ 1064959 h 2968392"/>
                <a:gd name="connsiteX81" fmla="*/ 758480 w 1939665"/>
                <a:gd name="connsiteY81" fmla="*/ 1144874 h 2968392"/>
                <a:gd name="connsiteX82" fmla="*/ 1140718 w 1939665"/>
                <a:gd name="connsiteY82" fmla="*/ 1144969 h 2968392"/>
                <a:gd name="connsiteX83" fmla="*/ 625225 w 1939665"/>
                <a:gd name="connsiteY83" fmla="*/ 1254316 h 2968392"/>
                <a:gd name="connsiteX84" fmla="*/ 891259 w 1939665"/>
                <a:gd name="connsiteY84" fmla="*/ 1651985 h 2968392"/>
                <a:gd name="connsiteX85" fmla="*/ 1431231 w 1939665"/>
                <a:gd name="connsiteY85" fmla="*/ 1628077 h 2968392"/>
                <a:gd name="connsiteX86" fmla="*/ 1657640 w 1939665"/>
                <a:gd name="connsiteY86" fmla="*/ 1254316 h 2968392"/>
                <a:gd name="connsiteX87" fmla="*/ 1431707 w 1939665"/>
                <a:gd name="connsiteY87" fmla="*/ 1755331 h 2968392"/>
                <a:gd name="connsiteX88" fmla="*/ 851158 w 1939665"/>
                <a:gd name="connsiteY88" fmla="*/ 1755331 h 2968392"/>
                <a:gd name="connsiteX89" fmla="*/ 851158 w 1939665"/>
                <a:gd name="connsiteY89" fmla="*/ 1870203 h 2968392"/>
                <a:gd name="connsiteX90" fmla="*/ 762100 w 1939665"/>
                <a:gd name="connsiteY90" fmla="*/ 2065084 h 2968392"/>
                <a:gd name="connsiteX91" fmla="*/ 1517908 w 1939665"/>
                <a:gd name="connsiteY91" fmla="*/ 2066037 h 2968392"/>
                <a:gd name="connsiteX92" fmla="*/ 1431421 w 1939665"/>
                <a:gd name="connsiteY92" fmla="*/ 1882776 h 2968392"/>
                <a:gd name="connsiteX93" fmla="*/ 569314 w 1939665"/>
                <a:gd name="connsiteY93" fmla="*/ 1023526 h 2968392"/>
                <a:gd name="connsiteX94" fmla="*/ 460252 w 1939665"/>
                <a:gd name="connsiteY94" fmla="*/ 1054196 h 2968392"/>
                <a:gd name="connsiteX95" fmla="*/ 463776 w 1939665"/>
                <a:gd name="connsiteY95" fmla="*/ 1120871 h 2968392"/>
                <a:gd name="connsiteX96" fmla="*/ 578077 w 1939665"/>
                <a:gd name="connsiteY96" fmla="*/ 1145541 h 2968392"/>
                <a:gd name="connsiteX97" fmla="*/ 569314 w 1939665"/>
                <a:gd name="connsiteY97" fmla="*/ 1023526 h 2968392"/>
                <a:gd name="connsiteX98" fmla="*/ 1704598 w 1939665"/>
                <a:gd name="connsiteY98" fmla="*/ 1146493 h 2968392"/>
                <a:gd name="connsiteX99" fmla="*/ 1821089 w 1939665"/>
                <a:gd name="connsiteY99" fmla="*/ 1115442 h 2968392"/>
                <a:gd name="connsiteX100" fmla="*/ 1821089 w 1939665"/>
                <a:gd name="connsiteY100" fmla="*/ 1053434 h 2968392"/>
                <a:gd name="connsiteX101" fmla="*/ 1714219 w 1939665"/>
                <a:gd name="connsiteY101" fmla="*/ 1024859 h 2968392"/>
                <a:gd name="connsiteX102" fmla="*/ 1704598 w 1939665"/>
                <a:gd name="connsiteY102" fmla="*/ 1146493 h 296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939665" h="2968392">
                  <a:moveTo>
                    <a:pt x="1485333" y="160"/>
                  </a:moveTo>
                  <a:cubicBezTo>
                    <a:pt x="1508098" y="6065"/>
                    <a:pt x="1531053" y="11494"/>
                    <a:pt x="1553627" y="18067"/>
                  </a:cubicBezTo>
                  <a:cubicBezTo>
                    <a:pt x="1750033" y="75217"/>
                    <a:pt x="1880811" y="250000"/>
                    <a:pt x="1882621" y="460693"/>
                  </a:cubicBezTo>
                  <a:cubicBezTo>
                    <a:pt x="1884049" y="616618"/>
                    <a:pt x="1882621" y="772542"/>
                    <a:pt x="1883573" y="928466"/>
                  </a:cubicBezTo>
                  <a:cubicBezTo>
                    <a:pt x="1883313" y="944491"/>
                    <a:pt x="1888113" y="960189"/>
                    <a:pt x="1897289" y="973329"/>
                  </a:cubicBezTo>
                  <a:cubicBezTo>
                    <a:pt x="1940152" y="1026383"/>
                    <a:pt x="1951867" y="1084390"/>
                    <a:pt x="1926626" y="1146970"/>
                  </a:cubicBezTo>
                  <a:cubicBezTo>
                    <a:pt x="1901385" y="1209549"/>
                    <a:pt x="1851093" y="1245934"/>
                    <a:pt x="1781656" y="1251745"/>
                  </a:cubicBezTo>
                  <a:cubicBezTo>
                    <a:pt x="1777408" y="1252343"/>
                    <a:pt x="1773207" y="1253234"/>
                    <a:pt x="1769083" y="1254412"/>
                  </a:cubicBezTo>
                  <a:cubicBezTo>
                    <a:pt x="1759081" y="1298608"/>
                    <a:pt x="1752128" y="1342042"/>
                    <a:pt x="1739460" y="1383761"/>
                  </a:cubicBezTo>
                  <a:cubicBezTo>
                    <a:pt x="1706107" y="1491112"/>
                    <a:pt x="1644991" y="1587748"/>
                    <a:pt x="1562295" y="1663891"/>
                  </a:cubicBezTo>
                  <a:cubicBezTo>
                    <a:pt x="1549047" y="1677805"/>
                    <a:pt x="1541151" y="1695958"/>
                    <a:pt x="1540006" y="1715136"/>
                  </a:cubicBezTo>
                  <a:cubicBezTo>
                    <a:pt x="1537339" y="1775715"/>
                    <a:pt x="1538768" y="1836484"/>
                    <a:pt x="1539054" y="1897159"/>
                  </a:cubicBezTo>
                  <a:cubicBezTo>
                    <a:pt x="1539054" y="1950499"/>
                    <a:pt x="1549531" y="1963834"/>
                    <a:pt x="1599442" y="1979550"/>
                  </a:cubicBezTo>
                  <a:cubicBezTo>
                    <a:pt x="1623255" y="1986979"/>
                    <a:pt x="1647067" y="1993552"/>
                    <a:pt x="1670880" y="2001934"/>
                  </a:cubicBezTo>
                  <a:cubicBezTo>
                    <a:pt x="1699455" y="2011935"/>
                    <a:pt x="1713742" y="2032128"/>
                    <a:pt x="1708980" y="2062513"/>
                  </a:cubicBezTo>
                  <a:cubicBezTo>
                    <a:pt x="1704217" y="2092897"/>
                    <a:pt x="1682977" y="2104708"/>
                    <a:pt x="1653354" y="2107756"/>
                  </a:cubicBezTo>
                  <a:cubicBezTo>
                    <a:pt x="1639064" y="2109149"/>
                    <a:pt x="1625651" y="2115286"/>
                    <a:pt x="1615254" y="2125187"/>
                  </a:cubicBezTo>
                  <a:cubicBezTo>
                    <a:pt x="1351221" y="2413795"/>
                    <a:pt x="929930" y="2413128"/>
                    <a:pt x="668088" y="2122425"/>
                  </a:cubicBezTo>
                  <a:cubicBezTo>
                    <a:pt x="654943" y="2107852"/>
                    <a:pt x="643989" y="2102899"/>
                    <a:pt x="625416" y="2109566"/>
                  </a:cubicBezTo>
                  <a:cubicBezTo>
                    <a:pt x="595222" y="2120425"/>
                    <a:pt x="564360" y="2128616"/>
                    <a:pt x="528451" y="2140237"/>
                  </a:cubicBezTo>
                  <a:cubicBezTo>
                    <a:pt x="537500" y="2153191"/>
                    <a:pt x="544453" y="2164811"/>
                    <a:pt x="553026" y="2175098"/>
                  </a:cubicBezTo>
                  <a:cubicBezTo>
                    <a:pt x="721523" y="2378743"/>
                    <a:pt x="936979" y="2475802"/>
                    <a:pt x="1201964" y="2459324"/>
                  </a:cubicBezTo>
                  <a:cubicBezTo>
                    <a:pt x="1219776" y="2458181"/>
                    <a:pt x="1237588" y="2455705"/>
                    <a:pt x="1255304" y="2455800"/>
                  </a:cubicBezTo>
                  <a:cubicBezTo>
                    <a:pt x="1283879" y="2455800"/>
                    <a:pt x="1302929" y="2470183"/>
                    <a:pt x="1307501" y="2499234"/>
                  </a:cubicBezTo>
                  <a:cubicBezTo>
                    <a:pt x="1312073" y="2528285"/>
                    <a:pt x="1299595" y="2552860"/>
                    <a:pt x="1269401" y="2558289"/>
                  </a:cubicBezTo>
                  <a:cubicBezTo>
                    <a:pt x="1230849" y="2565683"/>
                    <a:pt x="1191689" y="2569446"/>
                    <a:pt x="1152434" y="2569528"/>
                  </a:cubicBezTo>
                  <a:cubicBezTo>
                    <a:pt x="853920" y="2565528"/>
                    <a:pt x="615033" y="2443989"/>
                    <a:pt x="439964" y="2201292"/>
                  </a:cubicBezTo>
                  <a:cubicBezTo>
                    <a:pt x="423867" y="2179003"/>
                    <a:pt x="411389" y="2173860"/>
                    <a:pt x="385195" y="2183385"/>
                  </a:cubicBezTo>
                  <a:cubicBezTo>
                    <a:pt x="338427" y="2200625"/>
                    <a:pt x="289945" y="2213198"/>
                    <a:pt x="242320" y="2228057"/>
                  </a:cubicBezTo>
                  <a:cubicBezTo>
                    <a:pt x="152023" y="2256632"/>
                    <a:pt x="107160" y="2316449"/>
                    <a:pt x="106970" y="2410175"/>
                  </a:cubicBezTo>
                  <a:cubicBezTo>
                    <a:pt x="106970" y="2573338"/>
                    <a:pt x="106970" y="2736406"/>
                    <a:pt x="106970" y="2899474"/>
                  </a:cubicBezTo>
                  <a:cubicBezTo>
                    <a:pt x="106970" y="2914429"/>
                    <a:pt x="106970" y="2933574"/>
                    <a:pt x="98302" y="2943385"/>
                  </a:cubicBezTo>
                  <a:cubicBezTo>
                    <a:pt x="87158" y="2956243"/>
                    <a:pt x="66679" y="2969959"/>
                    <a:pt x="51820" y="2968435"/>
                  </a:cubicBezTo>
                  <a:cubicBezTo>
                    <a:pt x="35342" y="2966626"/>
                    <a:pt x="18006" y="2950243"/>
                    <a:pt x="6005" y="2935955"/>
                  </a:cubicBezTo>
                  <a:cubicBezTo>
                    <a:pt x="-948" y="2927668"/>
                    <a:pt x="480" y="2911095"/>
                    <a:pt x="385" y="2897855"/>
                  </a:cubicBezTo>
                  <a:cubicBezTo>
                    <a:pt x="385" y="2733549"/>
                    <a:pt x="-186" y="2569243"/>
                    <a:pt x="385" y="2405032"/>
                  </a:cubicBezTo>
                  <a:cubicBezTo>
                    <a:pt x="385" y="2270634"/>
                    <a:pt x="76585" y="2167859"/>
                    <a:pt x="204982" y="2127664"/>
                  </a:cubicBezTo>
                  <a:cubicBezTo>
                    <a:pt x="364812" y="2077562"/>
                    <a:pt x="525022" y="2028604"/>
                    <a:pt x="685138" y="1978978"/>
                  </a:cubicBezTo>
                  <a:cubicBezTo>
                    <a:pt x="733620" y="1964024"/>
                    <a:pt x="744097" y="1950403"/>
                    <a:pt x="744288" y="1899635"/>
                  </a:cubicBezTo>
                  <a:cubicBezTo>
                    <a:pt x="744288" y="1835341"/>
                    <a:pt x="745240" y="1771048"/>
                    <a:pt x="743526" y="1706849"/>
                  </a:cubicBezTo>
                  <a:cubicBezTo>
                    <a:pt x="742963" y="1692093"/>
                    <a:pt x="736997" y="1678059"/>
                    <a:pt x="726762" y="1667416"/>
                  </a:cubicBezTo>
                  <a:cubicBezTo>
                    <a:pt x="612678" y="1565919"/>
                    <a:pt x="539105" y="1426622"/>
                    <a:pt x="519593" y="1275176"/>
                  </a:cubicBezTo>
                  <a:cubicBezTo>
                    <a:pt x="516336" y="1264249"/>
                    <a:pt x="507941" y="1255605"/>
                    <a:pt x="497114" y="1252030"/>
                  </a:cubicBezTo>
                  <a:cubicBezTo>
                    <a:pt x="400816" y="1234600"/>
                    <a:pt x="338713" y="1164400"/>
                    <a:pt x="343762" y="1076485"/>
                  </a:cubicBezTo>
                  <a:cubicBezTo>
                    <a:pt x="348905" y="985807"/>
                    <a:pt x="423391" y="918370"/>
                    <a:pt x="521308" y="915893"/>
                  </a:cubicBezTo>
                  <a:cubicBezTo>
                    <a:pt x="533214" y="915893"/>
                    <a:pt x="545120" y="915893"/>
                    <a:pt x="557026" y="915893"/>
                  </a:cubicBezTo>
                  <a:cubicBezTo>
                    <a:pt x="609223" y="915036"/>
                    <a:pt x="629131" y="894748"/>
                    <a:pt x="629512" y="841312"/>
                  </a:cubicBezTo>
                  <a:cubicBezTo>
                    <a:pt x="629512" y="793687"/>
                    <a:pt x="629512" y="746062"/>
                    <a:pt x="629512" y="698437"/>
                  </a:cubicBezTo>
                  <a:cubicBezTo>
                    <a:pt x="630464" y="554134"/>
                    <a:pt x="725714" y="458312"/>
                    <a:pt x="868589" y="458026"/>
                  </a:cubicBezTo>
                  <a:cubicBezTo>
                    <a:pt x="1050707" y="457645"/>
                    <a:pt x="1232857" y="457645"/>
                    <a:pt x="1415038" y="458026"/>
                  </a:cubicBezTo>
                  <a:cubicBezTo>
                    <a:pt x="1555723" y="458026"/>
                    <a:pt x="1650211" y="551181"/>
                    <a:pt x="1653163" y="691865"/>
                  </a:cubicBezTo>
                  <a:cubicBezTo>
                    <a:pt x="1654211" y="738347"/>
                    <a:pt x="1653163" y="784734"/>
                    <a:pt x="1653163" y="831216"/>
                  </a:cubicBezTo>
                  <a:cubicBezTo>
                    <a:pt x="1653163" y="897891"/>
                    <a:pt x="1671070" y="915988"/>
                    <a:pt x="1737650" y="915893"/>
                  </a:cubicBezTo>
                  <a:lnTo>
                    <a:pt x="1773464" y="915893"/>
                  </a:lnTo>
                  <a:cubicBezTo>
                    <a:pt x="1774131" y="901034"/>
                    <a:pt x="1775274" y="888556"/>
                    <a:pt x="1775274" y="876079"/>
                  </a:cubicBezTo>
                  <a:cubicBezTo>
                    <a:pt x="1775274" y="742729"/>
                    <a:pt x="1775274" y="609379"/>
                    <a:pt x="1775274" y="476029"/>
                  </a:cubicBezTo>
                  <a:cubicBezTo>
                    <a:pt x="1774607" y="254001"/>
                    <a:pt x="1627351" y="107411"/>
                    <a:pt x="1405323" y="107316"/>
                  </a:cubicBezTo>
                  <a:cubicBezTo>
                    <a:pt x="1268449" y="107316"/>
                    <a:pt x="1131479" y="108268"/>
                    <a:pt x="994605" y="106839"/>
                  </a:cubicBezTo>
                  <a:cubicBezTo>
                    <a:pt x="941074" y="106268"/>
                    <a:pt x="900212" y="123985"/>
                    <a:pt x="871351" y="169990"/>
                  </a:cubicBezTo>
                  <a:cubicBezTo>
                    <a:pt x="844205" y="213234"/>
                    <a:pt x="802105" y="222473"/>
                    <a:pt x="753813" y="222092"/>
                  </a:cubicBezTo>
                  <a:cubicBezTo>
                    <a:pt x="637893" y="221425"/>
                    <a:pt x="548454" y="284385"/>
                    <a:pt x="518545" y="387541"/>
                  </a:cubicBezTo>
                  <a:cubicBezTo>
                    <a:pt x="511373" y="413902"/>
                    <a:pt x="507690" y="441090"/>
                    <a:pt x="507591" y="468408"/>
                  </a:cubicBezTo>
                  <a:cubicBezTo>
                    <a:pt x="506258" y="555277"/>
                    <a:pt x="507591" y="642240"/>
                    <a:pt x="507020" y="729108"/>
                  </a:cubicBezTo>
                  <a:cubicBezTo>
                    <a:pt x="507020" y="771208"/>
                    <a:pt x="486827" y="794354"/>
                    <a:pt x="452823" y="793687"/>
                  </a:cubicBezTo>
                  <a:cubicBezTo>
                    <a:pt x="420438" y="793021"/>
                    <a:pt x="399959" y="769970"/>
                    <a:pt x="400245" y="730346"/>
                  </a:cubicBezTo>
                  <a:cubicBezTo>
                    <a:pt x="401007" y="623285"/>
                    <a:pt x="395197" y="515462"/>
                    <a:pt x="406150" y="409354"/>
                  </a:cubicBezTo>
                  <a:cubicBezTo>
                    <a:pt x="423676" y="240761"/>
                    <a:pt x="565123" y="118460"/>
                    <a:pt x="734191" y="115507"/>
                  </a:cubicBezTo>
                  <a:cubicBezTo>
                    <a:pt x="765148" y="115031"/>
                    <a:pt x="786293" y="108840"/>
                    <a:pt x="804867" y="81598"/>
                  </a:cubicBezTo>
                  <a:cubicBezTo>
                    <a:pt x="835537" y="36640"/>
                    <a:pt x="885829" y="18352"/>
                    <a:pt x="934788" y="160"/>
                  </a:cubicBezTo>
                  <a:close/>
                  <a:moveTo>
                    <a:pt x="1140718" y="1144969"/>
                  </a:moveTo>
                  <a:cubicBezTo>
                    <a:pt x="1269306" y="1144969"/>
                    <a:pt x="1397893" y="1145827"/>
                    <a:pt x="1526386" y="1144017"/>
                  </a:cubicBezTo>
                  <a:cubicBezTo>
                    <a:pt x="1548399" y="1143582"/>
                    <a:pt x="1569709" y="1136179"/>
                    <a:pt x="1587250" y="1122871"/>
                  </a:cubicBezTo>
                  <a:cubicBezTo>
                    <a:pt x="1612396" y="1102107"/>
                    <a:pt x="1611825" y="993236"/>
                    <a:pt x="1589727" y="967900"/>
                  </a:cubicBezTo>
                  <a:cubicBezTo>
                    <a:pt x="1560454" y="934386"/>
                    <a:pt x="1544968" y="891026"/>
                    <a:pt x="1546388" y="846551"/>
                  </a:cubicBezTo>
                  <a:cubicBezTo>
                    <a:pt x="1546388" y="794164"/>
                    <a:pt x="1547436" y="741776"/>
                    <a:pt x="1546388" y="689389"/>
                  </a:cubicBezTo>
                  <a:cubicBezTo>
                    <a:pt x="1544388" y="612331"/>
                    <a:pt x="1496382" y="565564"/>
                    <a:pt x="1419515" y="565564"/>
                  </a:cubicBezTo>
                  <a:cubicBezTo>
                    <a:pt x="1235048" y="565183"/>
                    <a:pt x="1050517" y="565183"/>
                    <a:pt x="865922" y="565564"/>
                  </a:cubicBezTo>
                  <a:cubicBezTo>
                    <a:pt x="785817" y="565564"/>
                    <a:pt x="737811" y="614522"/>
                    <a:pt x="736954" y="695389"/>
                  </a:cubicBezTo>
                  <a:cubicBezTo>
                    <a:pt x="736954" y="748920"/>
                    <a:pt x="739335" y="802736"/>
                    <a:pt x="735715" y="856076"/>
                  </a:cubicBezTo>
                  <a:cubicBezTo>
                    <a:pt x="733810" y="884651"/>
                    <a:pt x="729238" y="919322"/>
                    <a:pt x="712093" y="939706"/>
                  </a:cubicBezTo>
                  <a:cubicBezTo>
                    <a:pt x="679041" y="978187"/>
                    <a:pt x="678089" y="1019620"/>
                    <a:pt x="679041" y="1064959"/>
                  </a:cubicBezTo>
                  <a:cubicBezTo>
                    <a:pt x="680756" y="1124395"/>
                    <a:pt x="699520" y="1144684"/>
                    <a:pt x="758480" y="1144874"/>
                  </a:cubicBezTo>
                  <a:cubicBezTo>
                    <a:pt x="885925" y="1145160"/>
                    <a:pt x="1013274" y="1144969"/>
                    <a:pt x="1140718" y="1144969"/>
                  </a:cubicBezTo>
                  <a:close/>
                  <a:moveTo>
                    <a:pt x="625225" y="1254316"/>
                  </a:moveTo>
                  <a:cubicBezTo>
                    <a:pt x="650086" y="1432624"/>
                    <a:pt x="736477" y="1567784"/>
                    <a:pt x="891259" y="1651985"/>
                  </a:cubicBezTo>
                  <a:cubicBezTo>
                    <a:pt x="1073662" y="1751236"/>
                    <a:pt x="1257495" y="1742758"/>
                    <a:pt x="1431231" y="1628077"/>
                  </a:cubicBezTo>
                  <a:cubicBezTo>
                    <a:pt x="1563914" y="1540543"/>
                    <a:pt x="1637257" y="1413955"/>
                    <a:pt x="1657640" y="1254316"/>
                  </a:cubicBezTo>
                  <a:close/>
                  <a:moveTo>
                    <a:pt x="1431707" y="1755331"/>
                  </a:moveTo>
                  <a:cubicBezTo>
                    <a:pt x="1235397" y="1848200"/>
                    <a:pt x="1044992" y="1847248"/>
                    <a:pt x="851158" y="1755331"/>
                  </a:cubicBezTo>
                  <a:cubicBezTo>
                    <a:pt x="851158" y="1797337"/>
                    <a:pt x="849253" y="1833913"/>
                    <a:pt x="851158" y="1870203"/>
                  </a:cubicBezTo>
                  <a:cubicBezTo>
                    <a:pt x="856207" y="1951451"/>
                    <a:pt x="839252" y="2022031"/>
                    <a:pt x="762100" y="2065084"/>
                  </a:cubicBezTo>
                  <a:cubicBezTo>
                    <a:pt x="970507" y="2300161"/>
                    <a:pt x="1343125" y="2276635"/>
                    <a:pt x="1517908" y="2066037"/>
                  </a:cubicBezTo>
                  <a:cubicBezTo>
                    <a:pt x="1445328" y="2007839"/>
                    <a:pt x="1431517" y="1978597"/>
                    <a:pt x="1431421" y="1882776"/>
                  </a:cubicBezTo>
                  <a:close/>
                  <a:moveTo>
                    <a:pt x="569314" y="1023526"/>
                  </a:moveTo>
                  <a:cubicBezTo>
                    <a:pt x="528070" y="1024097"/>
                    <a:pt x="487589" y="1014572"/>
                    <a:pt x="460252" y="1054196"/>
                  </a:cubicBezTo>
                  <a:cubicBezTo>
                    <a:pt x="445354" y="1074411"/>
                    <a:pt x="446830" y="1102339"/>
                    <a:pt x="463776" y="1120871"/>
                  </a:cubicBezTo>
                  <a:cubicBezTo>
                    <a:pt x="495876" y="1161257"/>
                    <a:pt x="539977" y="1139921"/>
                    <a:pt x="578077" y="1145541"/>
                  </a:cubicBezTo>
                  <a:cubicBezTo>
                    <a:pt x="575314" y="1103059"/>
                    <a:pt x="572457" y="1065531"/>
                    <a:pt x="569314" y="1023526"/>
                  </a:cubicBezTo>
                  <a:close/>
                  <a:moveTo>
                    <a:pt x="1704598" y="1146493"/>
                  </a:moveTo>
                  <a:cubicBezTo>
                    <a:pt x="1745556" y="1138397"/>
                    <a:pt x="1794419" y="1163257"/>
                    <a:pt x="1821089" y="1115442"/>
                  </a:cubicBezTo>
                  <a:cubicBezTo>
                    <a:pt x="1830430" y="1095828"/>
                    <a:pt x="1830430" y="1073048"/>
                    <a:pt x="1821089" y="1053434"/>
                  </a:cubicBezTo>
                  <a:cubicBezTo>
                    <a:pt x="1796705" y="1013620"/>
                    <a:pt x="1754414" y="1022287"/>
                    <a:pt x="1714219" y="1024859"/>
                  </a:cubicBezTo>
                  <a:cubicBezTo>
                    <a:pt x="1710790" y="1064674"/>
                    <a:pt x="1707932" y="1102202"/>
                    <a:pt x="1704598" y="1146493"/>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AAF90E30-C278-5C44-B6B7-DA1467368291}"/>
                </a:ext>
              </a:extLst>
            </p:cNvPr>
            <p:cNvSpPr/>
            <p:nvPr/>
          </p:nvSpPr>
          <p:spPr>
            <a:xfrm>
              <a:off x="4461128" y="3661602"/>
              <a:ext cx="1596199" cy="1596199"/>
            </a:xfrm>
            <a:custGeom>
              <a:avLst/>
              <a:gdLst>
                <a:gd name="connsiteX0" fmla="*/ 132 w 1596199"/>
                <a:gd name="connsiteY0" fmla="*/ 797781 h 1596199"/>
                <a:gd name="connsiteX1" fmla="*/ 798710 w 1596199"/>
                <a:gd name="connsiteY1" fmla="*/ 160 h 1596199"/>
                <a:gd name="connsiteX2" fmla="*/ 1596331 w 1596199"/>
                <a:gd name="connsiteY2" fmla="*/ 798737 h 1596199"/>
                <a:gd name="connsiteX3" fmla="*/ 797753 w 1596199"/>
                <a:gd name="connsiteY3" fmla="*/ 1596359 h 1596199"/>
                <a:gd name="connsiteX4" fmla="*/ 796517 w 1596199"/>
                <a:gd name="connsiteY4" fmla="*/ 1596357 h 1596199"/>
                <a:gd name="connsiteX5" fmla="*/ 132 w 1596199"/>
                <a:gd name="connsiteY5" fmla="*/ 797781 h 1596199"/>
                <a:gd name="connsiteX6" fmla="*/ 107288 w 1596199"/>
                <a:gd name="connsiteY6" fmla="*/ 797781 h 1596199"/>
                <a:gd name="connsiteX7" fmla="*/ 796802 w 1596199"/>
                <a:gd name="connsiteY7" fmla="*/ 1490152 h 1596199"/>
                <a:gd name="connsiteX8" fmla="*/ 1489172 w 1596199"/>
                <a:gd name="connsiteY8" fmla="*/ 800638 h 1596199"/>
                <a:gd name="connsiteX9" fmla="*/ 799659 w 1596199"/>
                <a:gd name="connsiteY9" fmla="*/ 108268 h 1596199"/>
                <a:gd name="connsiteX10" fmla="*/ 797851 w 1596199"/>
                <a:gd name="connsiteY10" fmla="*/ 108266 h 1596199"/>
                <a:gd name="connsiteX11" fmla="*/ 107288 w 1596199"/>
                <a:gd name="connsiteY11" fmla="*/ 797591 h 159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6199" h="1596199">
                  <a:moveTo>
                    <a:pt x="132" y="797781"/>
                  </a:moveTo>
                  <a:cubicBezTo>
                    <a:pt x="396" y="357003"/>
                    <a:pt x="357931" y="-104"/>
                    <a:pt x="798710" y="160"/>
                  </a:cubicBezTo>
                  <a:cubicBezTo>
                    <a:pt x="1239488" y="424"/>
                    <a:pt x="1596595" y="357959"/>
                    <a:pt x="1596331" y="798737"/>
                  </a:cubicBezTo>
                  <a:cubicBezTo>
                    <a:pt x="1596067" y="1239516"/>
                    <a:pt x="1238532" y="1596623"/>
                    <a:pt x="797753" y="1596359"/>
                  </a:cubicBezTo>
                  <a:cubicBezTo>
                    <a:pt x="797341" y="1596359"/>
                    <a:pt x="796929" y="1596358"/>
                    <a:pt x="796517" y="1596357"/>
                  </a:cubicBezTo>
                  <a:cubicBezTo>
                    <a:pt x="356113" y="1595674"/>
                    <a:pt x="-395" y="1238185"/>
                    <a:pt x="132" y="797781"/>
                  </a:cubicBezTo>
                  <a:close/>
                  <a:moveTo>
                    <a:pt x="107288" y="797781"/>
                  </a:moveTo>
                  <a:cubicBezTo>
                    <a:pt x="106499" y="1179378"/>
                    <a:pt x="415205" y="1489363"/>
                    <a:pt x="796802" y="1490152"/>
                  </a:cubicBezTo>
                  <a:cubicBezTo>
                    <a:pt x="1178398" y="1490941"/>
                    <a:pt x="1488383" y="1182235"/>
                    <a:pt x="1489172" y="800638"/>
                  </a:cubicBezTo>
                  <a:cubicBezTo>
                    <a:pt x="1489961" y="419042"/>
                    <a:pt x="1181256" y="109057"/>
                    <a:pt x="799659" y="108268"/>
                  </a:cubicBezTo>
                  <a:cubicBezTo>
                    <a:pt x="799056" y="108266"/>
                    <a:pt x="798453" y="108266"/>
                    <a:pt x="797851" y="108266"/>
                  </a:cubicBezTo>
                  <a:cubicBezTo>
                    <a:pt x="417271" y="109049"/>
                    <a:pt x="108754" y="417013"/>
                    <a:pt x="107288" y="797591"/>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30D90938-F3AB-4245-97EA-609A5FBDB7A7}"/>
                </a:ext>
              </a:extLst>
            </p:cNvPr>
            <p:cNvSpPr/>
            <p:nvPr/>
          </p:nvSpPr>
          <p:spPr>
            <a:xfrm>
              <a:off x="3946850" y="2516938"/>
              <a:ext cx="106439" cy="163285"/>
            </a:xfrm>
            <a:custGeom>
              <a:avLst/>
              <a:gdLst>
                <a:gd name="connsiteX0" fmla="*/ 105883 w 106439"/>
                <a:gd name="connsiteY0" fmla="*/ 84784 h 163285"/>
                <a:gd name="connsiteX1" fmla="*/ 103216 w 106439"/>
                <a:gd name="connsiteY1" fmla="*/ 119550 h 163285"/>
                <a:gd name="connsiteX2" fmla="*/ 57781 w 106439"/>
                <a:gd name="connsiteY2" fmla="*/ 161175 h 163285"/>
                <a:gd name="connsiteX3" fmla="*/ 5669 w 106439"/>
                <a:gd name="connsiteY3" fmla="*/ 135891 h 163285"/>
                <a:gd name="connsiteX4" fmla="*/ 3775 w 106439"/>
                <a:gd name="connsiteY4" fmla="*/ 127932 h 163285"/>
                <a:gd name="connsiteX5" fmla="*/ 3775 w 106439"/>
                <a:gd name="connsiteY5" fmla="*/ 36778 h 163285"/>
                <a:gd name="connsiteX6" fmla="*/ 57305 w 106439"/>
                <a:gd name="connsiteY6" fmla="*/ 488 h 163285"/>
                <a:gd name="connsiteX7" fmla="*/ 104454 w 106439"/>
                <a:gd name="connsiteY7" fmla="*/ 45732 h 163285"/>
                <a:gd name="connsiteX8" fmla="*/ 104454 w 106439"/>
                <a:gd name="connsiteY8" fmla="*/ 84784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39" h="163285">
                  <a:moveTo>
                    <a:pt x="105883" y="84784"/>
                  </a:moveTo>
                  <a:cubicBezTo>
                    <a:pt x="105311" y="96595"/>
                    <a:pt x="109121" y="111740"/>
                    <a:pt x="103216" y="119550"/>
                  </a:cubicBezTo>
                  <a:cubicBezTo>
                    <a:pt x="90928" y="135933"/>
                    <a:pt x="75784" y="154983"/>
                    <a:pt x="57781" y="161175"/>
                  </a:cubicBezTo>
                  <a:cubicBezTo>
                    <a:pt x="36409" y="168583"/>
                    <a:pt x="13077" y="157263"/>
                    <a:pt x="5669" y="135891"/>
                  </a:cubicBezTo>
                  <a:cubicBezTo>
                    <a:pt x="4773" y="133308"/>
                    <a:pt x="4139" y="130642"/>
                    <a:pt x="3775" y="127932"/>
                  </a:cubicBezTo>
                  <a:cubicBezTo>
                    <a:pt x="-1083" y="97742"/>
                    <a:pt x="-1083" y="66969"/>
                    <a:pt x="3775" y="36778"/>
                  </a:cubicBezTo>
                  <a:cubicBezTo>
                    <a:pt x="7870" y="10489"/>
                    <a:pt x="31111" y="-2084"/>
                    <a:pt x="57305" y="488"/>
                  </a:cubicBezTo>
                  <a:cubicBezTo>
                    <a:pt x="82369" y="1077"/>
                    <a:pt x="102832" y="20713"/>
                    <a:pt x="104454" y="45732"/>
                  </a:cubicBezTo>
                  <a:cubicBezTo>
                    <a:pt x="105217" y="58738"/>
                    <a:pt x="105217" y="71778"/>
                    <a:pt x="104454" y="84784"/>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5F0C0919-DDED-D549-B3CC-7BECB2219A75}"/>
                </a:ext>
              </a:extLst>
            </p:cNvPr>
            <p:cNvSpPr/>
            <p:nvPr/>
          </p:nvSpPr>
          <p:spPr>
            <a:xfrm>
              <a:off x="4403062" y="2516582"/>
              <a:ext cx="107501" cy="163211"/>
            </a:xfrm>
            <a:custGeom>
              <a:avLst/>
              <a:gdLst>
                <a:gd name="connsiteX0" fmla="*/ 107633 w 107501"/>
                <a:gd name="connsiteY0" fmla="*/ 82092 h 163211"/>
                <a:gd name="connsiteX1" fmla="*/ 107633 w 107501"/>
                <a:gd name="connsiteY1" fmla="*/ 103428 h 163211"/>
                <a:gd name="connsiteX2" fmla="*/ 56198 w 107501"/>
                <a:gd name="connsiteY2" fmla="*/ 163340 h 163211"/>
                <a:gd name="connsiteX3" fmla="*/ 953 w 107501"/>
                <a:gd name="connsiteY3" fmla="*/ 103523 h 163211"/>
                <a:gd name="connsiteX4" fmla="*/ 953 w 107501"/>
                <a:gd name="connsiteY4" fmla="*/ 53803 h 163211"/>
                <a:gd name="connsiteX5" fmla="*/ 55626 w 107501"/>
                <a:gd name="connsiteY5" fmla="*/ 368 h 163211"/>
                <a:gd name="connsiteX6" fmla="*/ 106775 w 107501"/>
                <a:gd name="connsiteY6" fmla="*/ 53612 h 163211"/>
                <a:gd name="connsiteX7" fmla="*/ 106775 w 107501"/>
                <a:gd name="connsiteY7" fmla="*/ 82187 h 16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01" h="163211">
                  <a:moveTo>
                    <a:pt x="107633" y="82092"/>
                  </a:moveTo>
                  <a:cubicBezTo>
                    <a:pt x="107633" y="89236"/>
                    <a:pt x="107633" y="96284"/>
                    <a:pt x="107633" y="103428"/>
                  </a:cubicBezTo>
                  <a:cubicBezTo>
                    <a:pt x="105728" y="141528"/>
                    <a:pt x="88583" y="162388"/>
                    <a:pt x="56198" y="163340"/>
                  </a:cubicBezTo>
                  <a:cubicBezTo>
                    <a:pt x="23813" y="164293"/>
                    <a:pt x="2762" y="142862"/>
                    <a:pt x="953" y="103523"/>
                  </a:cubicBezTo>
                  <a:cubicBezTo>
                    <a:pt x="-143" y="86968"/>
                    <a:pt x="-143" y="70358"/>
                    <a:pt x="953" y="53803"/>
                  </a:cubicBezTo>
                  <a:cubicBezTo>
                    <a:pt x="3810" y="20942"/>
                    <a:pt x="26861" y="-2299"/>
                    <a:pt x="55626" y="368"/>
                  </a:cubicBezTo>
                  <a:cubicBezTo>
                    <a:pt x="86868" y="3320"/>
                    <a:pt x="104870" y="21513"/>
                    <a:pt x="106775" y="53612"/>
                  </a:cubicBezTo>
                  <a:cubicBezTo>
                    <a:pt x="107347" y="63137"/>
                    <a:pt x="106775" y="72662"/>
                    <a:pt x="106775" y="82187"/>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36405A74-4647-1840-867A-AD65C3D9F68C}"/>
                </a:ext>
              </a:extLst>
            </p:cNvPr>
            <p:cNvSpPr/>
            <p:nvPr/>
          </p:nvSpPr>
          <p:spPr>
            <a:xfrm>
              <a:off x="4748307" y="3949212"/>
              <a:ext cx="1022605" cy="1021979"/>
            </a:xfrm>
            <a:custGeom>
              <a:avLst/>
              <a:gdLst>
                <a:gd name="connsiteX0" fmla="*/ 457903 w 1022605"/>
                <a:gd name="connsiteY0" fmla="*/ 853928 h 1021979"/>
                <a:gd name="connsiteX1" fmla="*/ 303693 w 1022605"/>
                <a:gd name="connsiteY1" fmla="*/ 788967 h 1021979"/>
                <a:gd name="connsiteX2" fmla="*/ 232351 w 1022605"/>
                <a:gd name="connsiteY2" fmla="*/ 864691 h 1021979"/>
                <a:gd name="connsiteX3" fmla="*/ 150436 w 1022605"/>
                <a:gd name="connsiteY3" fmla="*/ 873264 h 1021979"/>
                <a:gd name="connsiteX4" fmla="*/ 157104 w 1022605"/>
                <a:gd name="connsiteY4" fmla="*/ 788872 h 1021979"/>
                <a:gd name="connsiteX5" fmla="*/ 225684 w 1022605"/>
                <a:gd name="connsiteY5" fmla="*/ 714006 h 1021979"/>
                <a:gd name="connsiteX6" fmla="*/ 191203 w 1022605"/>
                <a:gd name="connsiteY6" fmla="*/ 625233 h 1021979"/>
                <a:gd name="connsiteX7" fmla="*/ 172915 w 1022605"/>
                <a:gd name="connsiteY7" fmla="*/ 564939 h 1021979"/>
                <a:gd name="connsiteX8" fmla="*/ 65949 w 1022605"/>
                <a:gd name="connsiteY8" fmla="*/ 564939 h 1021979"/>
                <a:gd name="connsiteX9" fmla="*/ 132 w 1022605"/>
                <a:gd name="connsiteY9" fmla="*/ 511123 h 1021979"/>
                <a:gd name="connsiteX10" fmla="*/ 65664 w 1022605"/>
                <a:gd name="connsiteY10" fmla="*/ 457974 h 1021979"/>
                <a:gd name="connsiteX11" fmla="*/ 151389 w 1022605"/>
                <a:gd name="connsiteY11" fmla="*/ 457021 h 1021979"/>
                <a:gd name="connsiteX12" fmla="*/ 178440 w 1022605"/>
                <a:gd name="connsiteY12" fmla="*/ 437971 h 1021979"/>
                <a:gd name="connsiteX13" fmla="*/ 231589 w 1022605"/>
                <a:gd name="connsiteY13" fmla="*/ 299859 h 1021979"/>
                <a:gd name="connsiteX14" fmla="*/ 158532 w 1022605"/>
                <a:gd name="connsiteY14" fmla="*/ 233184 h 1021979"/>
                <a:gd name="connsiteX15" fmla="*/ 149579 w 1022605"/>
                <a:gd name="connsiteY15" fmla="*/ 148983 h 1021979"/>
                <a:gd name="connsiteX16" fmla="*/ 233970 w 1022605"/>
                <a:gd name="connsiteY16" fmla="*/ 158508 h 1021979"/>
                <a:gd name="connsiteX17" fmla="*/ 301598 w 1022605"/>
                <a:gd name="connsiteY17" fmla="*/ 231183 h 1021979"/>
                <a:gd name="connsiteX18" fmla="*/ 441615 w 1022605"/>
                <a:gd name="connsiteY18" fmla="*/ 177558 h 1021979"/>
                <a:gd name="connsiteX19" fmla="*/ 457141 w 1022605"/>
                <a:gd name="connsiteY19" fmla="*/ 151459 h 1021979"/>
                <a:gd name="connsiteX20" fmla="*/ 458284 w 1022605"/>
                <a:gd name="connsiteY20" fmla="*/ 55066 h 1021979"/>
                <a:gd name="connsiteX21" fmla="*/ 507433 w 1022605"/>
                <a:gd name="connsiteY21" fmla="*/ 488 h 1021979"/>
                <a:gd name="connsiteX22" fmla="*/ 563602 w 1022605"/>
                <a:gd name="connsiteY22" fmla="*/ 45208 h 1021979"/>
                <a:gd name="connsiteX23" fmla="*/ 563916 w 1022605"/>
                <a:gd name="connsiteY23" fmla="*/ 51923 h 1021979"/>
                <a:gd name="connsiteX24" fmla="*/ 563916 w 1022605"/>
                <a:gd name="connsiteY24" fmla="*/ 226802 h 1021979"/>
                <a:gd name="connsiteX25" fmla="*/ 495908 w 1022605"/>
                <a:gd name="connsiteY25" fmla="*/ 279570 h 1021979"/>
                <a:gd name="connsiteX26" fmla="*/ 279231 w 1022605"/>
                <a:gd name="connsiteY26" fmla="*/ 525997 h 1021979"/>
                <a:gd name="connsiteX27" fmla="*/ 403325 w 1022605"/>
                <a:gd name="connsiteY27" fmla="*/ 716768 h 1021979"/>
                <a:gd name="connsiteX28" fmla="*/ 716989 w 1022605"/>
                <a:gd name="connsiteY28" fmla="*/ 619018 h 1021979"/>
                <a:gd name="connsiteX29" fmla="*/ 694218 w 1022605"/>
                <a:gd name="connsiteY29" fmla="*/ 367867 h 1021979"/>
                <a:gd name="connsiteX30" fmla="*/ 702315 w 1022605"/>
                <a:gd name="connsiteY30" fmla="*/ 244042 h 1021979"/>
                <a:gd name="connsiteX31" fmla="*/ 790802 w 1022605"/>
                <a:gd name="connsiteY31" fmla="*/ 155745 h 1021979"/>
                <a:gd name="connsiteX32" fmla="*/ 872907 w 1022605"/>
                <a:gd name="connsiteY32" fmla="*/ 150126 h 1021979"/>
                <a:gd name="connsiteX33" fmla="*/ 865764 w 1022605"/>
                <a:gd name="connsiteY33" fmla="*/ 232041 h 1021979"/>
                <a:gd name="connsiteX34" fmla="*/ 790326 w 1022605"/>
                <a:gd name="connsiteY34" fmla="*/ 305288 h 1021979"/>
                <a:gd name="connsiteX35" fmla="*/ 853857 w 1022605"/>
                <a:gd name="connsiteY35" fmla="*/ 458259 h 1021979"/>
                <a:gd name="connsiteX36" fmla="*/ 963014 w 1022605"/>
                <a:gd name="connsiteY36" fmla="*/ 458259 h 1021979"/>
                <a:gd name="connsiteX37" fmla="*/ 1022736 w 1022605"/>
                <a:gd name="connsiteY37" fmla="*/ 510647 h 1021979"/>
                <a:gd name="connsiteX38" fmla="*/ 963776 w 1022605"/>
                <a:gd name="connsiteY38" fmla="*/ 564844 h 1021979"/>
                <a:gd name="connsiteX39" fmla="*/ 853286 w 1022605"/>
                <a:gd name="connsiteY39" fmla="*/ 564844 h 1021979"/>
                <a:gd name="connsiteX40" fmla="*/ 789373 w 1022605"/>
                <a:gd name="connsiteY40" fmla="*/ 718387 h 1021979"/>
                <a:gd name="connsiteX41" fmla="*/ 865573 w 1022605"/>
                <a:gd name="connsiteY41" fmla="*/ 790110 h 1021979"/>
                <a:gd name="connsiteX42" fmla="*/ 872622 w 1022605"/>
                <a:gd name="connsiteY42" fmla="*/ 871740 h 1021979"/>
                <a:gd name="connsiteX43" fmla="*/ 791088 w 1022605"/>
                <a:gd name="connsiteY43" fmla="*/ 866120 h 1021979"/>
                <a:gd name="connsiteX44" fmla="*/ 717936 w 1022605"/>
                <a:gd name="connsiteY44" fmla="*/ 789444 h 1021979"/>
                <a:gd name="connsiteX45" fmla="*/ 565536 w 1022605"/>
                <a:gd name="connsiteY45" fmla="*/ 853166 h 1021979"/>
                <a:gd name="connsiteX46" fmla="*/ 565536 w 1022605"/>
                <a:gd name="connsiteY46" fmla="*/ 955464 h 1021979"/>
                <a:gd name="connsiteX47" fmla="*/ 512100 w 1022605"/>
                <a:gd name="connsiteY47" fmla="*/ 1022139 h 1021979"/>
                <a:gd name="connsiteX48" fmla="*/ 458665 w 1022605"/>
                <a:gd name="connsiteY48" fmla="*/ 956322 h 1021979"/>
                <a:gd name="connsiteX49" fmla="*/ 457903 w 1022605"/>
                <a:gd name="connsiteY49" fmla="*/ 853928 h 102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22605" h="1021979">
                  <a:moveTo>
                    <a:pt x="457903" y="853928"/>
                  </a:moveTo>
                  <a:lnTo>
                    <a:pt x="303693" y="788967"/>
                  </a:lnTo>
                  <a:cubicBezTo>
                    <a:pt x="282834" y="811256"/>
                    <a:pt x="258354" y="838783"/>
                    <a:pt x="232351" y="864691"/>
                  </a:cubicBezTo>
                  <a:cubicBezTo>
                    <a:pt x="204538" y="892409"/>
                    <a:pt x="173391" y="894885"/>
                    <a:pt x="150436" y="873264"/>
                  </a:cubicBezTo>
                  <a:cubicBezTo>
                    <a:pt x="125766" y="850118"/>
                    <a:pt x="128052" y="818876"/>
                    <a:pt x="157104" y="788872"/>
                  </a:cubicBezTo>
                  <a:cubicBezTo>
                    <a:pt x="181107" y="764012"/>
                    <a:pt x="218730" y="742771"/>
                    <a:pt x="225684" y="714006"/>
                  </a:cubicBezTo>
                  <a:cubicBezTo>
                    <a:pt x="231875" y="688764"/>
                    <a:pt x="203014" y="655522"/>
                    <a:pt x="191203" y="625233"/>
                  </a:cubicBezTo>
                  <a:cubicBezTo>
                    <a:pt x="183869" y="606183"/>
                    <a:pt x="179487" y="587133"/>
                    <a:pt x="172915" y="564939"/>
                  </a:cubicBezTo>
                  <a:cubicBezTo>
                    <a:pt x="137006" y="564939"/>
                    <a:pt x="101478" y="564939"/>
                    <a:pt x="65949" y="564939"/>
                  </a:cubicBezTo>
                  <a:cubicBezTo>
                    <a:pt x="23754" y="564368"/>
                    <a:pt x="227" y="544746"/>
                    <a:pt x="132" y="511123"/>
                  </a:cubicBezTo>
                  <a:cubicBezTo>
                    <a:pt x="36" y="477500"/>
                    <a:pt x="22801" y="458450"/>
                    <a:pt x="65664" y="457974"/>
                  </a:cubicBezTo>
                  <a:cubicBezTo>
                    <a:pt x="94239" y="457974"/>
                    <a:pt x="122814" y="459498"/>
                    <a:pt x="151389" y="457021"/>
                  </a:cubicBezTo>
                  <a:cubicBezTo>
                    <a:pt x="162836" y="455122"/>
                    <a:pt x="172794" y="448109"/>
                    <a:pt x="178440" y="437971"/>
                  </a:cubicBezTo>
                  <a:cubicBezTo>
                    <a:pt x="196156" y="396823"/>
                    <a:pt x="211015" y="354437"/>
                    <a:pt x="231589" y="299859"/>
                  </a:cubicBezTo>
                  <a:cubicBezTo>
                    <a:pt x="212539" y="282523"/>
                    <a:pt x="184631" y="258806"/>
                    <a:pt x="158532" y="233184"/>
                  </a:cubicBezTo>
                  <a:cubicBezTo>
                    <a:pt x="127957" y="203275"/>
                    <a:pt x="125576" y="172986"/>
                    <a:pt x="149579" y="148983"/>
                  </a:cubicBezTo>
                  <a:cubicBezTo>
                    <a:pt x="173582" y="124980"/>
                    <a:pt x="204538" y="128313"/>
                    <a:pt x="233970" y="158508"/>
                  </a:cubicBezTo>
                  <a:cubicBezTo>
                    <a:pt x="259021" y="183844"/>
                    <a:pt x="282548" y="210609"/>
                    <a:pt x="301598" y="231183"/>
                  </a:cubicBezTo>
                  <a:cubicBezTo>
                    <a:pt x="353985" y="211467"/>
                    <a:pt x="398372" y="195846"/>
                    <a:pt x="441615" y="177558"/>
                  </a:cubicBezTo>
                  <a:cubicBezTo>
                    <a:pt x="450486" y="171668"/>
                    <a:pt x="456198" y="162065"/>
                    <a:pt x="457141" y="151459"/>
                  </a:cubicBezTo>
                  <a:cubicBezTo>
                    <a:pt x="459046" y="119455"/>
                    <a:pt x="457141" y="87165"/>
                    <a:pt x="458284" y="55066"/>
                  </a:cubicBezTo>
                  <a:cubicBezTo>
                    <a:pt x="459427" y="22967"/>
                    <a:pt x="478001" y="2107"/>
                    <a:pt x="507433" y="488"/>
                  </a:cubicBezTo>
                  <a:cubicBezTo>
                    <a:pt x="535293" y="-2674"/>
                    <a:pt x="560441" y="17348"/>
                    <a:pt x="563602" y="45208"/>
                  </a:cubicBezTo>
                  <a:cubicBezTo>
                    <a:pt x="563855" y="47437"/>
                    <a:pt x="563960" y="49680"/>
                    <a:pt x="563916" y="51923"/>
                  </a:cubicBezTo>
                  <a:cubicBezTo>
                    <a:pt x="566012" y="110121"/>
                    <a:pt x="566202" y="168604"/>
                    <a:pt x="563916" y="226802"/>
                  </a:cubicBezTo>
                  <a:cubicBezTo>
                    <a:pt x="562488" y="261949"/>
                    <a:pt x="540485" y="276427"/>
                    <a:pt x="495908" y="279570"/>
                  </a:cubicBezTo>
                  <a:cubicBezTo>
                    <a:pt x="368025" y="287786"/>
                    <a:pt x="271016" y="398115"/>
                    <a:pt x="279231" y="525997"/>
                  </a:cubicBezTo>
                  <a:cubicBezTo>
                    <a:pt x="284429" y="606900"/>
                    <a:pt x="331474" y="679223"/>
                    <a:pt x="403325" y="716768"/>
                  </a:cubicBezTo>
                  <a:cubicBezTo>
                    <a:pt x="516934" y="776391"/>
                    <a:pt x="657366" y="732627"/>
                    <a:pt x="716989" y="619018"/>
                  </a:cubicBezTo>
                  <a:cubicBezTo>
                    <a:pt x="759451" y="538108"/>
                    <a:pt x="750540" y="439821"/>
                    <a:pt x="694218" y="367867"/>
                  </a:cubicBezTo>
                  <a:cubicBezTo>
                    <a:pt x="646593" y="306717"/>
                    <a:pt x="646593" y="299478"/>
                    <a:pt x="702315" y="244042"/>
                  </a:cubicBezTo>
                  <a:cubicBezTo>
                    <a:pt x="731842" y="214610"/>
                    <a:pt x="760893" y="184701"/>
                    <a:pt x="790802" y="155745"/>
                  </a:cubicBezTo>
                  <a:cubicBezTo>
                    <a:pt x="818520" y="128980"/>
                    <a:pt x="850619" y="127170"/>
                    <a:pt x="872907" y="150126"/>
                  </a:cubicBezTo>
                  <a:cubicBezTo>
                    <a:pt x="895196" y="173081"/>
                    <a:pt x="893386" y="203751"/>
                    <a:pt x="865764" y="232041"/>
                  </a:cubicBezTo>
                  <a:cubicBezTo>
                    <a:pt x="840046" y="258330"/>
                    <a:pt x="813090" y="283380"/>
                    <a:pt x="790326" y="305288"/>
                  </a:cubicBezTo>
                  <a:lnTo>
                    <a:pt x="853857" y="458259"/>
                  </a:lnTo>
                  <a:cubicBezTo>
                    <a:pt x="887100" y="458259"/>
                    <a:pt x="925104" y="458259"/>
                    <a:pt x="963014" y="458259"/>
                  </a:cubicBezTo>
                  <a:cubicBezTo>
                    <a:pt x="999018" y="458831"/>
                    <a:pt x="1022545" y="480072"/>
                    <a:pt x="1022736" y="510647"/>
                  </a:cubicBezTo>
                  <a:cubicBezTo>
                    <a:pt x="1022926" y="541222"/>
                    <a:pt x="999304" y="563701"/>
                    <a:pt x="963776" y="564844"/>
                  </a:cubicBezTo>
                  <a:cubicBezTo>
                    <a:pt x="925676" y="565987"/>
                    <a:pt x="887576" y="564844"/>
                    <a:pt x="853286" y="564844"/>
                  </a:cubicBezTo>
                  <a:cubicBezTo>
                    <a:pt x="832045" y="615993"/>
                    <a:pt x="812138" y="663714"/>
                    <a:pt x="789373" y="718387"/>
                  </a:cubicBezTo>
                  <a:cubicBezTo>
                    <a:pt x="812138" y="739628"/>
                    <a:pt x="839665" y="764107"/>
                    <a:pt x="865573" y="790110"/>
                  </a:cubicBezTo>
                  <a:cubicBezTo>
                    <a:pt x="893481" y="818019"/>
                    <a:pt x="895386" y="848594"/>
                    <a:pt x="872622" y="871740"/>
                  </a:cubicBezTo>
                  <a:cubicBezTo>
                    <a:pt x="849857" y="894885"/>
                    <a:pt x="818710" y="893457"/>
                    <a:pt x="791088" y="866120"/>
                  </a:cubicBezTo>
                  <a:cubicBezTo>
                    <a:pt x="764894" y="840212"/>
                    <a:pt x="740129" y="812780"/>
                    <a:pt x="717936" y="789444"/>
                  </a:cubicBezTo>
                  <a:lnTo>
                    <a:pt x="565536" y="853166"/>
                  </a:lnTo>
                  <a:cubicBezTo>
                    <a:pt x="565536" y="884408"/>
                    <a:pt x="565536" y="919841"/>
                    <a:pt x="565536" y="955464"/>
                  </a:cubicBezTo>
                  <a:cubicBezTo>
                    <a:pt x="564964" y="997184"/>
                    <a:pt x="544676" y="1022139"/>
                    <a:pt x="512100" y="1022139"/>
                  </a:cubicBezTo>
                  <a:cubicBezTo>
                    <a:pt x="479525" y="1022139"/>
                    <a:pt x="459046" y="997755"/>
                    <a:pt x="458665" y="956322"/>
                  </a:cubicBezTo>
                  <a:cubicBezTo>
                    <a:pt x="457617" y="920889"/>
                    <a:pt x="457903" y="885360"/>
                    <a:pt x="457903" y="853928"/>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BC1D1AA1-E337-2747-A5C7-6A21381AA3A0}"/>
                </a:ext>
              </a:extLst>
            </p:cNvPr>
            <p:cNvSpPr/>
            <p:nvPr/>
          </p:nvSpPr>
          <p:spPr>
            <a:xfrm>
              <a:off x="5107567" y="4358122"/>
              <a:ext cx="106656" cy="105199"/>
            </a:xfrm>
            <a:custGeom>
              <a:avLst/>
              <a:gdLst>
                <a:gd name="connsiteX0" fmla="*/ 55209 w 106656"/>
                <a:gd name="connsiteY0" fmla="*/ 105356 h 105199"/>
                <a:gd name="connsiteX1" fmla="*/ 155 w 106656"/>
                <a:gd name="connsiteY1" fmla="*/ 55160 h 105199"/>
                <a:gd name="connsiteX2" fmla="*/ 52002 w 106656"/>
                <a:gd name="connsiteY2" fmla="*/ 183 h 105199"/>
                <a:gd name="connsiteX3" fmla="*/ 106739 w 106656"/>
                <a:gd name="connsiteY3" fmla="*/ 48302 h 105199"/>
                <a:gd name="connsiteX4" fmla="*/ 55209 w 106656"/>
                <a:gd name="connsiteY4" fmla="*/ 105356 h 10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56" h="105199">
                  <a:moveTo>
                    <a:pt x="55209" y="105356"/>
                  </a:moveTo>
                  <a:cubicBezTo>
                    <a:pt x="26551" y="105606"/>
                    <a:pt x="2546" y="83719"/>
                    <a:pt x="155" y="55160"/>
                  </a:cubicBezTo>
                  <a:cubicBezTo>
                    <a:pt x="-709" y="25661"/>
                    <a:pt x="22504" y="1047"/>
                    <a:pt x="52002" y="183"/>
                  </a:cubicBezTo>
                  <a:cubicBezTo>
                    <a:pt x="80053" y="-639"/>
                    <a:pt x="103959" y="20377"/>
                    <a:pt x="106739" y="48302"/>
                  </a:cubicBezTo>
                  <a:cubicBezTo>
                    <a:pt x="107987" y="78187"/>
                    <a:pt x="85067" y="103565"/>
                    <a:pt x="55209" y="105356"/>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4DD3F0B4-7524-AB45-86B9-631303CA8E43}"/>
                </a:ext>
              </a:extLst>
            </p:cNvPr>
            <p:cNvSpPr/>
            <p:nvPr/>
          </p:nvSpPr>
          <p:spPr>
            <a:xfrm>
              <a:off x="5303485" y="4356874"/>
              <a:ext cx="106155" cy="106449"/>
            </a:xfrm>
            <a:custGeom>
              <a:avLst/>
              <a:gdLst>
                <a:gd name="connsiteX0" fmla="*/ 51886 w 106155"/>
                <a:gd name="connsiteY0" fmla="*/ 106605 h 106449"/>
                <a:gd name="connsiteX1" fmla="*/ 165 w 106155"/>
                <a:gd name="connsiteY1" fmla="*/ 49455 h 106449"/>
                <a:gd name="connsiteX2" fmla="*/ 55125 w 106155"/>
                <a:gd name="connsiteY2" fmla="*/ 211 h 106449"/>
                <a:gd name="connsiteX3" fmla="*/ 106286 w 106155"/>
                <a:gd name="connsiteY3" fmla="*/ 51918 h 106449"/>
                <a:gd name="connsiteX4" fmla="*/ 106083 w 106155"/>
                <a:gd name="connsiteY4" fmla="*/ 56218 h 106449"/>
                <a:gd name="connsiteX5" fmla="*/ 51886 w 106155"/>
                <a:gd name="connsiteY5" fmla="*/ 106605 h 1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55" h="106449">
                  <a:moveTo>
                    <a:pt x="51886" y="106605"/>
                  </a:moveTo>
                  <a:cubicBezTo>
                    <a:pt x="22032" y="104666"/>
                    <a:pt x="-876" y="79353"/>
                    <a:pt x="165" y="49455"/>
                  </a:cubicBezTo>
                  <a:cubicBezTo>
                    <a:pt x="2054" y="20830"/>
                    <a:pt x="26465" y="-1042"/>
                    <a:pt x="55125" y="211"/>
                  </a:cubicBezTo>
                  <a:cubicBezTo>
                    <a:pt x="83531" y="361"/>
                    <a:pt x="106437" y="23511"/>
                    <a:pt x="106286" y="51918"/>
                  </a:cubicBezTo>
                  <a:cubicBezTo>
                    <a:pt x="106279" y="53353"/>
                    <a:pt x="106211" y="54788"/>
                    <a:pt x="106083" y="56218"/>
                  </a:cubicBezTo>
                  <a:cubicBezTo>
                    <a:pt x="104357" y="84785"/>
                    <a:pt x="80503" y="106962"/>
                    <a:pt x="51886" y="106605"/>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1B5C2C0E-8B6C-F141-B17E-9AA725763B24}"/>
                </a:ext>
              </a:extLst>
            </p:cNvPr>
            <p:cNvSpPr/>
            <p:nvPr/>
          </p:nvSpPr>
          <p:spPr>
            <a:xfrm>
              <a:off x="5206218" y="4502716"/>
              <a:ext cx="106267" cy="106275"/>
            </a:xfrm>
            <a:custGeom>
              <a:avLst/>
              <a:gdLst>
                <a:gd name="connsiteX0" fmla="*/ 106387 w 106267"/>
                <a:gd name="connsiteY0" fmla="*/ 52108 h 106275"/>
                <a:gd name="connsiteX1" fmla="*/ 56190 w 106267"/>
                <a:gd name="connsiteY1" fmla="*/ 106210 h 106275"/>
                <a:gd name="connsiteX2" fmla="*/ 405 w 106267"/>
                <a:gd name="connsiteY2" fmla="*/ 59949 h 106275"/>
                <a:gd name="connsiteX3" fmla="*/ 183 w 106267"/>
                <a:gd name="connsiteY3" fmla="*/ 55156 h 106275"/>
                <a:gd name="connsiteX4" fmla="*/ 49332 w 106267"/>
                <a:gd name="connsiteY4" fmla="*/ 196 h 106275"/>
                <a:gd name="connsiteX5" fmla="*/ 106387 w 106267"/>
                <a:gd name="connsiteY5" fmla="*/ 52108 h 10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7" h="106275">
                  <a:moveTo>
                    <a:pt x="106387" y="52108"/>
                  </a:moveTo>
                  <a:cubicBezTo>
                    <a:pt x="106993" y="80732"/>
                    <a:pt x="84779" y="104674"/>
                    <a:pt x="56190" y="106210"/>
                  </a:cubicBezTo>
                  <a:cubicBezTo>
                    <a:pt x="28011" y="108840"/>
                    <a:pt x="3035" y="88128"/>
                    <a:pt x="405" y="59949"/>
                  </a:cubicBezTo>
                  <a:cubicBezTo>
                    <a:pt x="256" y="58356"/>
                    <a:pt x="182" y="56756"/>
                    <a:pt x="183" y="55156"/>
                  </a:cubicBezTo>
                  <a:cubicBezTo>
                    <a:pt x="-1072" y="26531"/>
                    <a:pt x="20745" y="2134"/>
                    <a:pt x="49332" y="196"/>
                  </a:cubicBezTo>
                  <a:cubicBezTo>
                    <a:pt x="79301" y="-890"/>
                    <a:pt x="104645" y="22170"/>
                    <a:pt x="106387" y="52108"/>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092968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6580E-8BDB-934E-A53F-AD9FCB7D8D50}"/>
              </a:ext>
            </a:extLst>
          </p:cNvPr>
          <p:cNvSpPr txBox="1"/>
          <p:nvPr/>
        </p:nvSpPr>
        <p:spPr>
          <a:xfrm>
            <a:off x="431800" y="379681"/>
            <a:ext cx="5500914"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Consumption of salad and meat associated with gastroenteritis</a:t>
            </a:r>
          </a:p>
        </p:txBody>
      </p:sp>
      <p:sp>
        <p:nvSpPr>
          <p:cNvPr id="3" name="TextBox 2">
            <a:extLst>
              <a:ext uri="{FF2B5EF4-FFF2-40B4-BE49-F238E27FC236}">
                <a16:creationId xmlns:a16="http://schemas.microsoft.com/office/drawing/2014/main" id="{0611D1E0-F27F-204D-8D60-263367752D43}"/>
              </a:ext>
            </a:extLst>
          </p:cNvPr>
          <p:cNvSpPr txBox="1"/>
          <p:nvPr/>
        </p:nvSpPr>
        <p:spPr>
          <a:xfrm>
            <a:off x="431799" y="2438399"/>
            <a:ext cx="4907845" cy="3943351"/>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90/259 (35%) of attendees at a wedding present with gastroenteritis. The incident is studied as a retrospective cohort</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Two foods are statistically associated:</a:t>
            </a:r>
          </a:p>
          <a:p>
            <a:pPr marL="538163" indent="-179388">
              <a:spcAft>
                <a:spcPts val="600"/>
              </a:spcAft>
            </a:pPr>
            <a:r>
              <a:rPr lang="en-GB" sz="1600" dirty="0" err="1">
                <a:solidFill>
                  <a:schemeClr val="tx1"/>
                </a:solidFill>
              </a:rPr>
              <a:t>– Meat: RR=2.65, IC=[1.97-3.58], p&lt;0.001</a:t>
            </a:r>
          </a:p>
          <a:p>
            <a:pPr marL="538163" indent="-179388">
              <a:spcAft>
                <a:spcPts val="600"/>
              </a:spcAft>
            </a:pPr>
            <a:r>
              <a:rPr lang="en-GB" sz="1600" dirty="0" err="1">
                <a:solidFill>
                  <a:schemeClr val="tx1"/>
                </a:solidFill>
              </a:rPr>
              <a:t>– Salad: RR=2.09, IC=[1.53-2.87], p&lt;0.001</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We suspect that the meat was contaminated but the salad was not; they are always eaten together</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We need to discard the possibility that the salad caused the outbreak</a:t>
            </a:r>
          </a:p>
        </p:txBody>
      </p:sp>
      <p:grpSp>
        <p:nvGrpSpPr>
          <p:cNvPr id="17" name="Graphic 15">
            <a:extLst>
              <a:ext uri="{FF2B5EF4-FFF2-40B4-BE49-F238E27FC236}">
                <a16:creationId xmlns:a16="http://schemas.microsoft.com/office/drawing/2014/main" id="{912AD70A-9D4D-054A-9592-E061B4952AB6}"/>
              </a:ext>
            </a:extLst>
          </p:cNvPr>
          <p:cNvGrpSpPr>
            <a:grpSpLocks noChangeAspect="1"/>
          </p:cNvGrpSpPr>
          <p:nvPr/>
        </p:nvGrpSpPr>
        <p:grpSpPr>
          <a:xfrm>
            <a:off x="7123995" y="1504244"/>
            <a:ext cx="1377551" cy="1440000"/>
            <a:chOff x="2190750" y="939800"/>
            <a:chExt cx="4762500" cy="4978400"/>
          </a:xfrm>
          <a:solidFill>
            <a:schemeClr val="bg1"/>
          </a:solidFill>
        </p:grpSpPr>
        <p:sp>
          <p:nvSpPr>
            <p:cNvPr id="18" name="Freeform 17">
              <a:extLst>
                <a:ext uri="{FF2B5EF4-FFF2-40B4-BE49-F238E27FC236}">
                  <a16:creationId xmlns:a16="http://schemas.microsoft.com/office/drawing/2014/main" id="{692AAC6B-B35B-1846-A71C-CD9E8D7C40B7}"/>
                </a:ext>
              </a:extLst>
            </p:cNvPr>
            <p:cNvSpPr/>
            <p:nvPr/>
          </p:nvSpPr>
          <p:spPr>
            <a:xfrm>
              <a:off x="2496431" y="3185960"/>
              <a:ext cx="3292308" cy="1898109"/>
            </a:xfrm>
            <a:custGeom>
              <a:avLst/>
              <a:gdLst>
                <a:gd name="connsiteX0" fmla="*/ 3090256 w 3292308"/>
                <a:gd name="connsiteY0" fmla="*/ 472300 h 1898109"/>
                <a:gd name="connsiteX1" fmla="*/ 2562571 w 3292308"/>
                <a:gd name="connsiteY1" fmla="*/ 208721 h 1898109"/>
                <a:gd name="connsiteX2" fmla="*/ 1891249 w 3292308"/>
                <a:gd name="connsiteY2" fmla="*/ 59750 h 1898109"/>
                <a:gd name="connsiteX3" fmla="*/ 1783807 w 3292308"/>
                <a:gd name="connsiteY3" fmla="*/ 122384 h 1898109"/>
                <a:gd name="connsiteX4" fmla="*/ 1864388 w 3292308"/>
                <a:gd name="connsiteY4" fmla="*/ 209197 h 1898109"/>
                <a:gd name="connsiteX5" fmla="*/ 2621245 w 3292308"/>
                <a:gd name="connsiteY5" fmla="*/ 390057 h 1898109"/>
                <a:gd name="connsiteX6" fmla="*/ 3011770 w 3292308"/>
                <a:gd name="connsiteY6" fmla="*/ 606041 h 1898109"/>
                <a:gd name="connsiteX7" fmla="*/ 3131690 w 3292308"/>
                <a:gd name="connsiteY7" fmla="*/ 799466 h 1898109"/>
                <a:gd name="connsiteX8" fmla="*/ 2997863 w 3292308"/>
                <a:gd name="connsiteY8" fmla="*/ 1189742 h 1898109"/>
                <a:gd name="connsiteX9" fmla="*/ 2662202 w 3292308"/>
                <a:gd name="connsiteY9" fmla="*/ 1318533 h 1898109"/>
                <a:gd name="connsiteX10" fmla="*/ 1862579 w 3292308"/>
                <a:gd name="connsiteY10" fmla="*/ 1469313 h 1898109"/>
                <a:gd name="connsiteX11" fmla="*/ 1294793 w 3292308"/>
                <a:gd name="connsiteY11" fmla="*/ 1686820 h 1898109"/>
                <a:gd name="connsiteX12" fmla="*/ 844928 w 3292308"/>
                <a:gd name="connsiteY12" fmla="*/ 1738318 h 1898109"/>
                <a:gd name="connsiteX13" fmla="*/ 169224 w 3292308"/>
                <a:gd name="connsiteY13" fmla="*/ 779666 h 1898109"/>
                <a:gd name="connsiteX14" fmla="*/ 967895 w 3292308"/>
                <a:gd name="connsiteY14" fmla="*/ 147229 h 1898109"/>
                <a:gd name="connsiteX15" fmla="*/ 1245930 w 3292308"/>
                <a:gd name="connsiteY15" fmla="*/ 153416 h 1898109"/>
                <a:gd name="connsiteX16" fmla="*/ 1333560 w 3292308"/>
                <a:gd name="connsiteY16" fmla="*/ 78978 h 1898109"/>
                <a:gd name="connsiteX17" fmla="*/ 1248788 w 3292308"/>
                <a:gd name="connsiteY17" fmla="*/ 1779 h 1898109"/>
                <a:gd name="connsiteX18" fmla="*/ 1058288 w 3292308"/>
                <a:gd name="connsiteY18" fmla="*/ 1779 h 1898109"/>
                <a:gd name="connsiteX19" fmla="*/ 368678 w 3292308"/>
                <a:gd name="connsiteY19" fmla="*/ 195870 h 1898109"/>
                <a:gd name="connsiteX20" fmla="*/ 118361 w 3292308"/>
                <a:gd name="connsiteY20" fmla="*/ 1406964 h 1898109"/>
                <a:gd name="connsiteX21" fmla="*/ 1205830 w 3292308"/>
                <a:gd name="connsiteY21" fmla="*/ 1867680 h 1898109"/>
                <a:gd name="connsiteX22" fmla="*/ 1622549 w 3292308"/>
                <a:gd name="connsiteY22" fmla="*/ 1725657 h 1898109"/>
                <a:gd name="connsiteX23" fmla="*/ 2297585 w 3292308"/>
                <a:gd name="connsiteY23" fmla="*/ 1507769 h 1898109"/>
                <a:gd name="connsiteX24" fmla="*/ 2725448 w 3292308"/>
                <a:gd name="connsiteY24" fmla="*/ 1467599 h 1898109"/>
                <a:gd name="connsiteX25" fmla="*/ 3179791 w 3292308"/>
                <a:gd name="connsiteY25" fmla="*/ 1210017 h 1898109"/>
                <a:gd name="connsiteX26" fmla="*/ 3090256 w 3292308"/>
                <a:gd name="connsiteY26" fmla="*/ 472300 h 18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92308" h="1898109">
                  <a:moveTo>
                    <a:pt x="3090256" y="472300"/>
                  </a:moveTo>
                  <a:cubicBezTo>
                    <a:pt x="2933093" y="345508"/>
                    <a:pt x="2751261" y="270499"/>
                    <a:pt x="2562571" y="208721"/>
                  </a:cubicBezTo>
                  <a:cubicBezTo>
                    <a:pt x="2343496" y="137139"/>
                    <a:pt x="2118611" y="93066"/>
                    <a:pt x="1891249" y="59750"/>
                  </a:cubicBezTo>
                  <a:cubicBezTo>
                    <a:pt x="1832670" y="51183"/>
                    <a:pt x="1790951" y="74409"/>
                    <a:pt x="1783807" y="122384"/>
                  </a:cubicBezTo>
                  <a:cubicBezTo>
                    <a:pt x="1777425" y="165886"/>
                    <a:pt x="1808572" y="200630"/>
                    <a:pt x="1864388" y="209197"/>
                  </a:cubicBezTo>
                  <a:cubicBezTo>
                    <a:pt x="2121563" y="248605"/>
                    <a:pt x="2376643" y="298484"/>
                    <a:pt x="2621245" y="390057"/>
                  </a:cubicBezTo>
                  <a:cubicBezTo>
                    <a:pt x="2761834" y="442791"/>
                    <a:pt x="2898137" y="504284"/>
                    <a:pt x="3011770" y="606041"/>
                  </a:cubicBezTo>
                  <a:cubicBezTo>
                    <a:pt x="3070444" y="658490"/>
                    <a:pt x="3119021" y="719031"/>
                    <a:pt x="3131690" y="799466"/>
                  </a:cubicBezTo>
                  <a:cubicBezTo>
                    <a:pt x="3155883" y="952530"/>
                    <a:pt x="3106353" y="1082368"/>
                    <a:pt x="2997863" y="1189742"/>
                  </a:cubicBezTo>
                  <a:cubicBezTo>
                    <a:pt x="2905471" y="1281219"/>
                    <a:pt x="2790599" y="1318533"/>
                    <a:pt x="2662202" y="1318533"/>
                  </a:cubicBezTo>
                  <a:cubicBezTo>
                    <a:pt x="2385977" y="1318533"/>
                    <a:pt x="2120135" y="1373172"/>
                    <a:pt x="1862579" y="1469313"/>
                  </a:cubicBezTo>
                  <a:cubicBezTo>
                    <a:pt x="1672745" y="1539943"/>
                    <a:pt x="1485293" y="1618570"/>
                    <a:pt x="1294793" y="1686820"/>
                  </a:cubicBezTo>
                  <a:cubicBezTo>
                    <a:pt x="1151059" y="1739447"/>
                    <a:pt x="996847" y="1757100"/>
                    <a:pt x="844928" y="1738318"/>
                  </a:cubicBezTo>
                  <a:cubicBezTo>
                    <a:pt x="388775" y="1681204"/>
                    <a:pt x="68354" y="1226580"/>
                    <a:pt x="169224" y="779666"/>
                  </a:cubicBezTo>
                  <a:cubicBezTo>
                    <a:pt x="254378" y="402336"/>
                    <a:pt x="580418" y="144183"/>
                    <a:pt x="967895" y="147229"/>
                  </a:cubicBezTo>
                  <a:cubicBezTo>
                    <a:pt x="1060574" y="147990"/>
                    <a:pt x="1153252" y="152083"/>
                    <a:pt x="1245930" y="153416"/>
                  </a:cubicBezTo>
                  <a:cubicBezTo>
                    <a:pt x="1299080" y="154177"/>
                    <a:pt x="1332798" y="124288"/>
                    <a:pt x="1333560" y="78978"/>
                  </a:cubicBezTo>
                  <a:cubicBezTo>
                    <a:pt x="1334322" y="33668"/>
                    <a:pt x="1302985" y="2826"/>
                    <a:pt x="1248788" y="1779"/>
                  </a:cubicBezTo>
                  <a:cubicBezTo>
                    <a:pt x="1185351" y="352"/>
                    <a:pt x="1121819" y="1779"/>
                    <a:pt x="1058288" y="1779"/>
                  </a:cubicBezTo>
                  <a:cubicBezTo>
                    <a:pt x="752535" y="-9358"/>
                    <a:pt x="572989" y="42616"/>
                    <a:pt x="368678" y="195870"/>
                  </a:cubicBezTo>
                  <a:cubicBezTo>
                    <a:pt x="1298" y="471348"/>
                    <a:pt x="-109192" y="1008216"/>
                    <a:pt x="118361" y="1406964"/>
                  </a:cubicBezTo>
                  <a:cubicBezTo>
                    <a:pt x="336197" y="1788482"/>
                    <a:pt x="755774" y="1976957"/>
                    <a:pt x="1205830" y="1867680"/>
                  </a:cubicBezTo>
                  <a:cubicBezTo>
                    <a:pt x="1347848" y="1833221"/>
                    <a:pt x="1486055" y="1779439"/>
                    <a:pt x="1622549" y="1725657"/>
                  </a:cubicBezTo>
                  <a:cubicBezTo>
                    <a:pt x="1843148" y="1638654"/>
                    <a:pt x="2061556" y="1543846"/>
                    <a:pt x="2297585" y="1507769"/>
                  </a:cubicBezTo>
                  <a:cubicBezTo>
                    <a:pt x="2438936" y="1486256"/>
                    <a:pt x="2582669" y="1479212"/>
                    <a:pt x="2725448" y="1467599"/>
                  </a:cubicBezTo>
                  <a:cubicBezTo>
                    <a:pt x="2916710" y="1451512"/>
                    <a:pt x="3070253" y="1366413"/>
                    <a:pt x="3179791" y="1210017"/>
                  </a:cubicBezTo>
                  <a:cubicBezTo>
                    <a:pt x="3324190" y="1003552"/>
                    <a:pt x="3364290" y="693044"/>
                    <a:pt x="3090256" y="472300"/>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C5D94246-183A-BE47-B08A-8E8AC8287B36}"/>
                </a:ext>
              </a:extLst>
            </p:cNvPr>
            <p:cNvSpPr/>
            <p:nvPr/>
          </p:nvSpPr>
          <p:spPr>
            <a:xfrm>
              <a:off x="3135814" y="3484106"/>
              <a:ext cx="770707" cy="698521"/>
            </a:xfrm>
            <a:custGeom>
              <a:avLst/>
              <a:gdLst>
                <a:gd name="connsiteX0" fmla="*/ 383472 w 770707"/>
                <a:gd name="connsiteY0" fmla="*/ 339 h 698521"/>
                <a:gd name="connsiteX1" fmla="*/ 120678 w 770707"/>
                <a:gd name="connsiteY1" fmla="*/ 96099 h 698521"/>
                <a:gd name="connsiteX2" fmla="*/ 72502 w 770707"/>
                <a:gd name="connsiteY2" fmla="*/ 552615 h 698521"/>
                <a:gd name="connsiteX3" fmla="*/ 84864 w 770707"/>
                <a:gd name="connsiteY3" fmla="*/ 567001 h 698521"/>
                <a:gd name="connsiteX4" fmla="*/ 654649 w 770707"/>
                <a:gd name="connsiteY4" fmla="*/ 599841 h 698521"/>
                <a:gd name="connsiteX5" fmla="*/ 755519 w 770707"/>
                <a:gd name="connsiteY5" fmla="*/ 255446 h 698521"/>
                <a:gd name="connsiteX6" fmla="*/ 383472 w 770707"/>
                <a:gd name="connsiteY6" fmla="*/ 339 h 698521"/>
                <a:gd name="connsiteX7" fmla="*/ 539682 w 770707"/>
                <a:gd name="connsiteY7" fmla="*/ 497132 h 698521"/>
                <a:gd name="connsiteX8" fmla="*/ 242788 w 770707"/>
                <a:gd name="connsiteY8" fmla="*/ 505318 h 698521"/>
                <a:gd name="connsiteX9" fmla="*/ 260409 w 770707"/>
                <a:gd name="connsiteY9" fmla="*/ 184435 h 698521"/>
                <a:gd name="connsiteX10" fmla="*/ 381758 w 770707"/>
                <a:gd name="connsiteY10" fmla="*/ 145217 h 698521"/>
                <a:gd name="connsiteX11" fmla="*/ 543683 w 770707"/>
                <a:gd name="connsiteY11" fmla="*/ 205091 h 698521"/>
                <a:gd name="connsiteX12" fmla="*/ 539682 w 770707"/>
                <a:gd name="connsiteY12" fmla="*/ 497132 h 69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707" h="698521">
                  <a:moveTo>
                    <a:pt x="383472" y="339"/>
                  </a:moveTo>
                  <a:cubicBezTo>
                    <a:pt x="287397" y="747"/>
                    <a:pt x="194468" y="34610"/>
                    <a:pt x="120678" y="96099"/>
                  </a:cubicBezTo>
                  <a:cubicBezTo>
                    <a:pt x="-18769" y="208868"/>
                    <a:pt x="-40338" y="413257"/>
                    <a:pt x="72502" y="552615"/>
                  </a:cubicBezTo>
                  <a:cubicBezTo>
                    <a:pt x="76482" y="557529"/>
                    <a:pt x="80604" y="562327"/>
                    <a:pt x="84864" y="567001"/>
                  </a:cubicBezTo>
                  <a:cubicBezTo>
                    <a:pt x="231644" y="728822"/>
                    <a:pt x="488057" y="743957"/>
                    <a:pt x="654649" y="599841"/>
                  </a:cubicBezTo>
                  <a:cubicBezTo>
                    <a:pt x="755328" y="512647"/>
                    <a:pt x="795714" y="374813"/>
                    <a:pt x="755519" y="255446"/>
                  </a:cubicBezTo>
                  <a:cubicBezTo>
                    <a:pt x="703036" y="100287"/>
                    <a:pt x="555970" y="-708"/>
                    <a:pt x="383472" y="339"/>
                  </a:cubicBezTo>
                  <a:close/>
                  <a:moveTo>
                    <a:pt x="539682" y="497132"/>
                  </a:moveTo>
                  <a:cubicBezTo>
                    <a:pt x="453957" y="560147"/>
                    <a:pt x="330132" y="563764"/>
                    <a:pt x="242788" y="505318"/>
                  </a:cubicBezTo>
                  <a:cubicBezTo>
                    <a:pt x="115248" y="419647"/>
                    <a:pt x="123249" y="254208"/>
                    <a:pt x="260409" y="184435"/>
                  </a:cubicBezTo>
                  <a:cubicBezTo>
                    <a:pt x="297843" y="165397"/>
                    <a:pt x="341181" y="157972"/>
                    <a:pt x="381758" y="145217"/>
                  </a:cubicBezTo>
                  <a:cubicBezTo>
                    <a:pt x="443099" y="152451"/>
                    <a:pt x="496820" y="168824"/>
                    <a:pt x="543683" y="205091"/>
                  </a:cubicBezTo>
                  <a:cubicBezTo>
                    <a:pt x="644934" y="283432"/>
                    <a:pt x="642933" y="421646"/>
                    <a:pt x="539682" y="497132"/>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B184690C-F0A0-5F4C-9625-606EE75CB606}"/>
                </a:ext>
              </a:extLst>
            </p:cNvPr>
            <p:cNvSpPr/>
            <p:nvPr/>
          </p:nvSpPr>
          <p:spPr>
            <a:xfrm>
              <a:off x="3913631" y="3202593"/>
              <a:ext cx="153110" cy="151396"/>
            </a:xfrm>
            <a:custGeom>
              <a:avLst/>
              <a:gdLst>
                <a:gd name="connsiteX0" fmla="*/ 77047 w 153110"/>
                <a:gd name="connsiteY0" fmla="*/ 151727 h 151396"/>
                <a:gd name="connsiteX1" fmla="*/ 153247 w 153110"/>
                <a:gd name="connsiteY1" fmla="*/ 77099 h 151396"/>
                <a:gd name="connsiteX2" fmla="*/ 81517 w 153110"/>
                <a:gd name="connsiteY2" fmla="*/ 373 h 151396"/>
                <a:gd name="connsiteX3" fmla="*/ 76380 w 153110"/>
                <a:gd name="connsiteY3" fmla="*/ 377 h 151396"/>
                <a:gd name="connsiteX4" fmla="*/ 180 w 153110"/>
                <a:gd name="connsiteY4" fmla="*/ 73863 h 151396"/>
                <a:gd name="connsiteX5" fmla="*/ 77047 w 153110"/>
                <a:gd name="connsiteY5" fmla="*/ 151728 h 1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10" h="151396">
                  <a:moveTo>
                    <a:pt x="77047" y="151727"/>
                  </a:moveTo>
                  <a:cubicBezTo>
                    <a:pt x="118543" y="151736"/>
                    <a:pt x="152417" y="118560"/>
                    <a:pt x="153247" y="77099"/>
                  </a:cubicBezTo>
                  <a:cubicBezTo>
                    <a:pt x="154640" y="36117"/>
                    <a:pt x="122525" y="1766"/>
                    <a:pt x="81517" y="373"/>
                  </a:cubicBezTo>
                  <a:cubicBezTo>
                    <a:pt x="79805" y="315"/>
                    <a:pt x="78092" y="316"/>
                    <a:pt x="76380" y="377"/>
                  </a:cubicBezTo>
                  <a:cubicBezTo>
                    <a:pt x="35133" y="-104"/>
                    <a:pt x="1168" y="32651"/>
                    <a:pt x="180" y="73863"/>
                  </a:cubicBezTo>
                  <a:cubicBezTo>
                    <a:pt x="530" y="116315"/>
                    <a:pt x="34576" y="150803"/>
                    <a:pt x="77047" y="151728"/>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4155AC9C-DC11-FF45-90A8-3D15B36334B1}"/>
                </a:ext>
              </a:extLst>
            </p:cNvPr>
            <p:cNvSpPr/>
            <p:nvPr/>
          </p:nvSpPr>
          <p:spPr>
            <a:xfrm>
              <a:off x="5490207" y="4713579"/>
              <a:ext cx="151259" cy="150411"/>
            </a:xfrm>
            <a:custGeom>
              <a:avLst/>
              <a:gdLst>
                <a:gd name="connsiteX0" fmla="*/ 76382 w 151259"/>
                <a:gd name="connsiteY0" fmla="*/ 331 h 150411"/>
                <a:gd name="connsiteX1" fmla="*/ 180 w 151259"/>
                <a:gd name="connsiteY1" fmla="*/ 76480 h 150411"/>
                <a:gd name="connsiteX2" fmla="*/ 182 w 151259"/>
                <a:gd name="connsiteY2" fmla="*/ 77053 h 150411"/>
                <a:gd name="connsiteX3" fmla="*/ 73894 w 151259"/>
                <a:gd name="connsiteY3" fmla="*/ 150742 h 150411"/>
                <a:gd name="connsiteX4" fmla="*/ 75239 w 151259"/>
                <a:gd name="connsiteY4" fmla="*/ 150730 h 150411"/>
                <a:gd name="connsiteX5" fmla="*/ 151439 w 151259"/>
                <a:gd name="connsiteY5" fmla="*/ 76672 h 150411"/>
                <a:gd name="connsiteX6" fmla="*/ 76382 w 151259"/>
                <a:gd name="connsiteY6" fmla="*/ 331 h 15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9" h="150411">
                  <a:moveTo>
                    <a:pt x="76382" y="331"/>
                  </a:moveTo>
                  <a:cubicBezTo>
                    <a:pt x="34298" y="329"/>
                    <a:pt x="181" y="34423"/>
                    <a:pt x="180" y="76480"/>
                  </a:cubicBezTo>
                  <a:cubicBezTo>
                    <a:pt x="180" y="76671"/>
                    <a:pt x="181" y="76862"/>
                    <a:pt x="182" y="77053"/>
                  </a:cubicBezTo>
                  <a:cubicBezTo>
                    <a:pt x="176" y="117744"/>
                    <a:pt x="33177" y="150735"/>
                    <a:pt x="73894" y="150742"/>
                  </a:cubicBezTo>
                  <a:cubicBezTo>
                    <a:pt x="74342" y="150742"/>
                    <a:pt x="74791" y="150738"/>
                    <a:pt x="75239" y="150730"/>
                  </a:cubicBezTo>
                  <a:cubicBezTo>
                    <a:pt x="116357" y="150351"/>
                    <a:pt x="149914" y="117738"/>
                    <a:pt x="151439" y="76672"/>
                  </a:cubicBezTo>
                  <a:cubicBezTo>
                    <a:pt x="150423" y="35450"/>
                    <a:pt x="117606" y="2072"/>
                    <a:pt x="76382" y="331"/>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CD8E1518-064B-FE4C-B08D-81C185F16945}"/>
                </a:ext>
              </a:extLst>
            </p:cNvPr>
            <p:cNvSpPr/>
            <p:nvPr/>
          </p:nvSpPr>
          <p:spPr>
            <a:xfrm>
              <a:off x="2190124" y="939507"/>
              <a:ext cx="4766040" cy="4982527"/>
            </a:xfrm>
            <a:custGeom>
              <a:avLst/>
              <a:gdLst>
                <a:gd name="connsiteX0" fmla="*/ 4642053 w 4766040"/>
                <a:gd name="connsiteY0" fmla="*/ 1948196 h 4982527"/>
                <a:gd name="connsiteX1" fmla="*/ 4735779 w 4766040"/>
                <a:gd name="connsiteY1" fmla="*/ 1341460 h 4982527"/>
                <a:gd name="connsiteX2" fmla="*/ 4472317 w 4766040"/>
                <a:gd name="connsiteY2" fmla="*/ 1074359 h 4982527"/>
                <a:gd name="connsiteX3" fmla="*/ 3997877 w 4766040"/>
                <a:gd name="connsiteY3" fmla="*/ 1007726 h 4982527"/>
                <a:gd name="connsiteX4" fmla="*/ 3982065 w 4766040"/>
                <a:gd name="connsiteY4" fmla="*/ 1007726 h 4982527"/>
                <a:gd name="connsiteX5" fmla="*/ 3870051 w 4766040"/>
                <a:gd name="connsiteY5" fmla="*/ 649148 h 4982527"/>
                <a:gd name="connsiteX6" fmla="*/ 3568299 w 4766040"/>
                <a:gd name="connsiteY6" fmla="*/ 461530 h 4982527"/>
                <a:gd name="connsiteX7" fmla="*/ 3224732 w 4766040"/>
                <a:gd name="connsiteY7" fmla="*/ 512456 h 4982527"/>
                <a:gd name="connsiteX8" fmla="*/ 3189776 w 4766040"/>
                <a:gd name="connsiteY8" fmla="*/ 525116 h 4982527"/>
                <a:gd name="connsiteX9" fmla="*/ 3161201 w 4766040"/>
                <a:gd name="connsiteY9" fmla="*/ 455057 h 4982527"/>
                <a:gd name="connsiteX10" fmla="*/ 2847447 w 4766040"/>
                <a:gd name="connsiteY10" fmla="*/ 75252 h 4982527"/>
                <a:gd name="connsiteX11" fmla="*/ 2503785 w 4766040"/>
                <a:gd name="connsiteY11" fmla="*/ 17662 h 4982527"/>
                <a:gd name="connsiteX12" fmla="*/ 2044966 w 4766040"/>
                <a:gd name="connsiteY12" fmla="*/ 381856 h 4982527"/>
                <a:gd name="connsiteX13" fmla="*/ 1921712 w 4766040"/>
                <a:gd name="connsiteY13" fmla="*/ 462101 h 4982527"/>
                <a:gd name="connsiteX14" fmla="*/ 1687969 w 4766040"/>
                <a:gd name="connsiteY14" fmla="*/ 552721 h 4982527"/>
                <a:gd name="connsiteX15" fmla="*/ 1521472 w 4766040"/>
                <a:gd name="connsiteY15" fmla="*/ 801546 h 4982527"/>
                <a:gd name="connsiteX16" fmla="*/ 1394885 w 4766040"/>
                <a:gd name="connsiteY16" fmla="*/ 967271 h 4982527"/>
                <a:gd name="connsiteX17" fmla="*/ 1255724 w 4766040"/>
                <a:gd name="connsiteY17" fmla="*/ 1075882 h 4982527"/>
                <a:gd name="connsiteX18" fmla="*/ 1196193 w 4766040"/>
                <a:gd name="connsiteY18" fmla="*/ 1173355 h 4982527"/>
                <a:gd name="connsiteX19" fmla="*/ 1195717 w 4766040"/>
                <a:gd name="connsiteY19" fmla="*/ 1183731 h 4982527"/>
                <a:gd name="connsiteX20" fmla="*/ 1267726 w 4766040"/>
                <a:gd name="connsiteY20" fmla="*/ 1654918 h 4982527"/>
                <a:gd name="connsiteX21" fmla="*/ 1336115 w 4766040"/>
                <a:gd name="connsiteY21" fmla="*/ 1820643 h 4982527"/>
                <a:gd name="connsiteX22" fmla="*/ 1355165 w 4766040"/>
                <a:gd name="connsiteY22" fmla="*/ 1938582 h 4982527"/>
                <a:gd name="connsiteX23" fmla="*/ 1269440 w 4766040"/>
                <a:gd name="connsiteY23" fmla="*/ 1938011 h 4982527"/>
                <a:gd name="connsiteX24" fmla="*/ 993882 w 4766040"/>
                <a:gd name="connsiteY24" fmla="*/ 1966568 h 4982527"/>
                <a:gd name="connsiteX25" fmla="*/ 298557 w 4766040"/>
                <a:gd name="connsiteY25" fmla="*/ 2382831 h 4982527"/>
                <a:gd name="connsiteX26" fmla="*/ 7949 w 4766040"/>
                <a:gd name="connsiteY26" fmla="*/ 3087231 h 4982527"/>
                <a:gd name="connsiteX27" fmla="*/ 234 w 4766040"/>
                <a:gd name="connsiteY27" fmla="*/ 3692255 h 4982527"/>
                <a:gd name="connsiteX28" fmla="*/ 278555 w 4766040"/>
                <a:gd name="connsiteY28" fmla="*/ 4510883 h 4982527"/>
                <a:gd name="connsiteX29" fmla="*/ 896727 w 4766040"/>
                <a:gd name="connsiteY29" fmla="*/ 4927812 h 4982527"/>
                <a:gd name="connsiteX30" fmla="*/ 1720544 w 4766040"/>
                <a:gd name="connsiteY30" fmla="*/ 4906394 h 4982527"/>
                <a:gd name="connsiteX31" fmla="*/ 2231465 w 4766040"/>
                <a:gd name="connsiteY31" fmla="*/ 4710495 h 4982527"/>
                <a:gd name="connsiteX32" fmla="*/ 2819158 w 4766040"/>
                <a:gd name="connsiteY32" fmla="*/ 4562094 h 4982527"/>
                <a:gd name="connsiteX33" fmla="*/ 3126339 w 4766040"/>
                <a:gd name="connsiteY33" fmla="*/ 4539344 h 4982527"/>
                <a:gd name="connsiteX34" fmla="*/ 3835190 w 4766040"/>
                <a:gd name="connsiteY34" fmla="*/ 3974205 h 4982527"/>
                <a:gd name="connsiteX35" fmla="*/ 3901865 w 4766040"/>
                <a:gd name="connsiteY35" fmla="*/ 3717861 h 4982527"/>
                <a:gd name="connsiteX36" fmla="*/ 3901865 w 4766040"/>
                <a:gd name="connsiteY36" fmla="*/ 3240677 h 4982527"/>
                <a:gd name="connsiteX37" fmla="*/ 4241431 w 4766040"/>
                <a:gd name="connsiteY37" fmla="*/ 3149676 h 4982527"/>
                <a:gd name="connsiteX38" fmla="*/ 4318393 w 4766040"/>
                <a:gd name="connsiteY38" fmla="*/ 3076761 h 4982527"/>
                <a:gd name="connsiteX39" fmla="*/ 4377924 w 4766040"/>
                <a:gd name="connsiteY39" fmla="*/ 2979192 h 4982527"/>
                <a:gd name="connsiteX40" fmla="*/ 4415548 w 4766040"/>
                <a:gd name="connsiteY40" fmla="*/ 2756163 h 4982527"/>
                <a:gd name="connsiteX41" fmla="*/ 4476603 w 4766040"/>
                <a:gd name="connsiteY41" fmla="*/ 2639271 h 4982527"/>
                <a:gd name="connsiteX42" fmla="*/ 4618812 w 4766040"/>
                <a:gd name="connsiteY42" fmla="*/ 2106211 h 4982527"/>
                <a:gd name="connsiteX43" fmla="*/ 4642053 w 4766040"/>
                <a:gd name="connsiteY43" fmla="*/ 1948196 h 4982527"/>
                <a:gd name="connsiteX44" fmla="*/ 3557536 w 4766040"/>
                <a:gd name="connsiteY44" fmla="*/ 604124 h 4982527"/>
                <a:gd name="connsiteX45" fmla="*/ 3746131 w 4766040"/>
                <a:gd name="connsiteY45" fmla="*/ 720826 h 4982527"/>
                <a:gd name="connsiteX46" fmla="*/ 3823855 w 4766040"/>
                <a:gd name="connsiteY46" fmla="*/ 1202007 h 4982527"/>
                <a:gd name="connsiteX47" fmla="*/ 3887101 w 4766040"/>
                <a:gd name="connsiteY47" fmla="*/ 1490812 h 4982527"/>
                <a:gd name="connsiteX48" fmla="*/ 3931583 w 4766040"/>
                <a:gd name="connsiteY48" fmla="*/ 1881754 h 4982527"/>
                <a:gd name="connsiteX49" fmla="*/ 3911675 w 4766040"/>
                <a:gd name="connsiteY49" fmla="*/ 2202733 h 4982527"/>
                <a:gd name="connsiteX50" fmla="*/ 3832904 w 4766040"/>
                <a:gd name="connsiteY50" fmla="*/ 2572638 h 4982527"/>
                <a:gd name="connsiteX51" fmla="*/ 3740511 w 4766040"/>
                <a:gd name="connsiteY51" fmla="*/ 2638319 h 4982527"/>
                <a:gd name="connsiteX52" fmla="*/ 3407136 w 4766040"/>
                <a:gd name="connsiteY52" fmla="*/ 2356558 h 4982527"/>
                <a:gd name="connsiteX53" fmla="*/ 2840399 w 4766040"/>
                <a:gd name="connsiteY53" fmla="*/ 2126771 h 4982527"/>
                <a:gd name="connsiteX54" fmla="*/ 2695523 w 4766040"/>
                <a:gd name="connsiteY54" fmla="*/ 2090028 h 4982527"/>
                <a:gd name="connsiteX55" fmla="*/ 2586367 w 4766040"/>
                <a:gd name="connsiteY55" fmla="*/ 2065850 h 4982527"/>
                <a:gd name="connsiteX56" fmla="*/ 1817128 w 4766040"/>
                <a:gd name="connsiteY56" fmla="*/ 1958382 h 4982527"/>
                <a:gd name="connsiteX57" fmla="*/ 1846655 w 4766040"/>
                <a:gd name="connsiteY57" fmla="*/ 1836634 h 4982527"/>
                <a:gd name="connsiteX58" fmla="*/ 1867420 w 4766040"/>
                <a:gd name="connsiteY58" fmla="*/ 1559919 h 4982527"/>
                <a:gd name="connsiteX59" fmla="*/ 2149646 w 4766040"/>
                <a:gd name="connsiteY59" fmla="*/ 1137374 h 4982527"/>
                <a:gd name="connsiteX60" fmla="*/ 2403201 w 4766040"/>
                <a:gd name="connsiteY60" fmla="*/ 1012486 h 4982527"/>
                <a:gd name="connsiteX61" fmla="*/ 2470733 w 4766040"/>
                <a:gd name="connsiteY61" fmla="*/ 929671 h 4982527"/>
                <a:gd name="connsiteX62" fmla="*/ 2783534 w 4766040"/>
                <a:gd name="connsiteY62" fmla="*/ 828675 h 4982527"/>
                <a:gd name="connsiteX63" fmla="*/ 3104908 w 4766040"/>
                <a:gd name="connsiteY63" fmla="*/ 744718 h 4982527"/>
                <a:gd name="connsiteX64" fmla="*/ 3557536 w 4766040"/>
                <a:gd name="connsiteY64" fmla="*/ 604124 h 4982527"/>
                <a:gd name="connsiteX65" fmla="*/ 1483467 w 4766040"/>
                <a:gd name="connsiteY65" fmla="*/ 1841584 h 4982527"/>
                <a:gd name="connsiteX66" fmla="*/ 1366119 w 4766040"/>
                <a:gd name="connsiteY66" fmla="*/ 1548877 h 4982527"/>
                <a:gd name="connsiteX67" fmla="*/ 1461369 w 4766040"/>
                <a:gd name="connsiteY67" fmla="*/ 1091302 h 4982527"/>
                <a:gd name="connsiteX68" fmla="*/ 1615579 w 4766040"/>
                <a:gd name="connsiteY68" fmla="*/ 953278 h 4982527"/>
                <a:gd name="connsiteX69" fmla="*/ 1651583 w 4766040"/>
                <a:gd name="connsiteY69" fmla="*/ 864657 h 4982527"/>
                <a:gd name="connsiteX70" fmla="*/ 1941620 w 4766040"/>
                <a:gd name="connsiteY70" fmla="*/ 603267 h 4982527"/>
                <a:gd name="connsiteX71" fmla="*/ 2168219 w 4766040"/>
                <a:gd name="connsiteY71" fmla="*/ 454105 h 4982527"/>
                <a:gd name="connsiteX72" fmla="*/ 2225369 w 4766040"/>
                <a:gd name="connsiteY72" fmla="*/ 363961 h 4982527"/>
                <a:gd name="connsiteX73" fmla="*/ 2568841 w 4766040"/>
                <a:gd name="connsiteY73" fmla="*/ 149499 h 4982527"/>
                <a:gd name="connsiteX74" fmla="*/ 2800013 w 4766040"/>
                <a:gd name="connsiteY74" fmla="*/ 217465 h 4982527"/>
                <a:gd name="connsiteX75" fmla="*/ 3052616 w 4766040"/>
                <a:gd name="connsiteY75" fmla="*/ 568332 h 4982527"/>
                <a:gd name="connsiteX76" fmla="*/ 3037662 w 4766040"/>
                <a:gd name="connsiteY76" fmla="*/ 614785 h 4982527"/>
                <a:gd name="connsiteX77" fmla="*/ 3001086 w 4766040"/>
                <a:gd name="connsiteY77" fmla="*/ 643341 h 4982527"/>
                <a:gd name="connsiteX78" fmla="*/ 2822587 w 4766040"/>
                <a:gd name="connsiteY78" fmla="*/ 689413 h 4982527"/>
                <a:gd name="connsiteX79" fmla="*/ 2565412 w 4766040"/>
                <a:gd name="connsiteY79" fmla="*/ 706547 h 4982527"/>
                <a:gd name="connsiteX80" fmla="*/ 2316047 w 4766040"/>
                <a:gd name="connsiteY80" fmla="*/ 892737 h 4982527"/>
                <a:gd name="connsiteX81" fmla="*/ 2149550 w 4766040"/>
                <a:gd name="connsiteY81" fmla="*/ 991734 h 4982527"/>
                <a:gd name="connsiteX82" fmla="*/ 1760835 w 4766040"/>
                <a:gd name="connsiteY82" fmla="*/ 1264071 h 4982527"/>
                <a:gd name="connsiteX83" fmla="*/ 1719211 w 4766040"/>
                <a:gd name="connsiteY83" fmla="*/ 1552875 h 4982527"/>
                <a:gd name="connsiteX84" fmla="*/ 1705876 w 4766040"/>
                <a:gd name="connsiteY84" fmla="*/ 1807697 h 4982527"/>
                <a:gd name="connsiteX85" fmla="*/ 1673586 w 4766040"/>
                <a:gd name="connsiteY85" fmla="*/ 1949053 h 4982527"/>
                <a:gd name="connsiteX86" fmla="*/ 1504136 w 4766040"/>
                <a:gd name="connsiteY86" fmla="*/ 1941914 h 4982527"/>
                <a:gd name="connsiteX87" fmla="*/ 1483467 w 4766040"/>
                <a:gd name="connsiteY87" fmla="*/ 1841870 h 4982527"/>
                <a:gd name="connsiteX88" fmla="*/ 3509054 w 4766040"/>
                <a:gd name="connsiteY88" fmla="*/ 3770215 h 4982527"/>
                <a:gd name="connsiteX89" fmla="*/ 3614527 w 4766040"/>
                <a:gd name="connsiteY89" fmla="*/ 3770197 h 4982527"/>
                <a:gd name="connsiteX90" fmla="*/ 3615353 w 4766040"/>
                <a:gd name="connsiteY90" fmla="*/ 3769358 h 4982527"/>
                <a:gd name="connsiteX91" fmla="*/ 3706983 w 4766040"/>
                <a:gd name="connsiteY91" fmla="*/ 3667696 h 4982527"/>
                <a:gd name="connsiteX92" fmla="*/ 3749465 w 4766040"/>
                <a:gd name="connsiteY92" fmla="*/ 3612676 h 4982527"/>
                <a:gd name="connsiteX93" fmla="*/ 3682218 w 4766040"/>
                <a:gd name="connsiteY93" fmla="*/ 3950884 h 4982527"/>
                <a:gd name="connsiteX94" fmla="*/ 3025565 w 4766040"/>
                <a:gd name="connsiteY94" fmla="*/ 4395418 h 4982527"/>
                <a:gd name="connsiteX95" fmla="*/ 2010676 w 4766040"/>
                <a:gd name="connsiteY95" fmla="*/ 4634819 h 4982527"/>
                <a:gd name="connsiteX96" fmla="*/ 1585004 w 4766040"/>
                <a:gd name="connsiteY96" fmla="*/ 4786075 h 4982527"/>
                <a:gd name="connsiteX97" fmla="*/ 702989 w 4766040"/>
                <a:gd name="connsiteY97" fmla="*/ 4677940 h 4982527"/>
                <a:gd name="connsiteX98" fmla="*/ 176828 w 4766040"/>
                <a:gd name="connsiteY98" fmla="*/ 3947076 h 4982527"/>
                <a:gd name="connsiteX99" fmla="*/ 163683 w 4766040"/>
                <a:gd name="connsiteY99" fmla="*/ 3817143 h 4982527"/>
                <a:gd name="connsiteX100" fmla="*/ 177875 w 4766040"/>
                <a:gd name="connsiteY100" fmla="*/ 3834753 h 4982527"/>
                <a:gd name="connsiteX101" fmla="*/ 995311 w 4766040"/>
                <a:gd name="connsiteY101" fmla="*/ 4421024 h 4982527"/>
                <a:gd name="connsiteX102" fmla="*/ 1716068 w 4766040"/>
                <a:gd name="connsiteY102" fmla="*/ 4376380 h 4982527"/>
                <a:gd name="connsiteX103" fmla="*/ 2248801 w 4766040"/>
                <a:gd name="connsiteY103" fmla="*/ 4172294 h 4982527"/>
                <a:gd name="connsiteX104" fmla="*/ 2966510 w 4766040"/>
                <a:gd name="connsiteY104" fmla="*/ 4021800 h 4982527"/>
                <a:gd name="connsiteX105" fmla="*/ 3061760 w 4766040"/>
                <a:gd name="connsiteY105" fmla="*/ 4016564 h 4982527"/>
                <a:gd name="connsiteX106" fmla="*/ 3141865 w 4766040"/>
                <a:gd name="connsiteY106" fmla="*/ 3938795 h 4982527"/>
                <a:gd name="connsiteX107" fmla="*/ 3057378 w 4766040"/>
                <a:gd name="connsiteY107" fmla="*/ 3865404 h 4982527"/>
                <a:gd name="connsiteX108" fmla="*/ 2768580 w 4766040"/>
                <a:gd name="connsiteY108" fmla="*/ 3881967 h 4982527"/>
                <a:gd name="connsiteX109" fmla="*/ 1977243 w 4766040"/>
                <a:gd name="connsiteY109" fmla="*/ 4118036 h 4982527"/>
                <a:gd name="connsiteX110" fmla="*/ 1482800 w 4766040"/>
                <a:gd name="connsiteY110" fmla="*/ 4278430 h 4982527"/>
                <a:gd name="connsiteX111" fmla="*/ 202640 w 4766040"/>
                <a:gd name="connsiteY111" fmla="*/ 3519391 h 4982527"/>
                <a:gd name="connsiteX112" fmla="*/ 875677 w 4766040"/>
                <a:gd name="connsiteY112" fmla="*/ 2158184 h 4982527"/>
                <a:gd name="connsiteX113" fmla="*/ 1251819 w 4766040"/>
                <a:gd name="connsiteY113" fmla="*/ 2089648 h 4982527"/>
                <a:gd name="connsiteX114" fmla="*/ 1415744 w 4766040"/>
                <a:gd name="connsiteY114" fmla="*/ 2091742 h 4982527"/>
                <a:gd name="connsiteX115" fmla="*/ 1590528 w 4766040"/>
                <a:gd name="connsiteY115" fmla="*/ 2097739 h 4982527"/>
                <a:gd name="connsiteX116" fmla="*/ 1678920 w 4766040"/>
                <a:gd name="connsiteY116" fmla="*/ 2102308 h 4982527"/>
                <a:gd name="connsiteX117" fmla="*/ 1825415 w 4766040"/>
                <a:gd name="connsiteY117" fmla="*/ 2112398 h 4982527"/>
                <a:gd name="connsiteX118" fmla="*/ 2257373 w 4766040"/>
                <a:gd name="connsiteY118" fmla="*/ 2161992 h 4982527"/>
                <a:gd name="connsiteX119" fmla="*/ 2611703 w 4766040"/>
                <a:gd name="connsiteY119" fmla="*/ 2227101 h 4982527"/>
                <a:gd name="connsiteX120" fmla="*/ 2757436 w 4766040"/>
                <a:gd name="connsiteY120" fmla="*/ 2262416 h 4982527"/>
                <a:gd name="connsiteX121" fmla="*/ 3089001 w 4766040"/>
                <a:gd name="connsiteY121" fmla="*/ 2371027 h 4982527"/>
                <a:gd name="connsiteX122" fmla="*/ 3581539 w 4766040"/>
                <a:gd name="connsiteY122" fmla="*/ 2685913 h 4982527"/>
                <a:gd name="connsiteX123" fmla="*/ 3584587 w 4766040"/>
                <a:gd name="connsiteY123" fmla="*/ 2689340 h 4982527"/>
                <a:gd name="connsiteX124" fmla="*/ 3669169 w 4766040"/>
                <a:gd name="connsiteY124" fmla="*/ 2805281 h 4982527"/>
                <a:gd name="connsiteX125" fmla="*/ 3749846 w 4766040"/>
                <a:gd name="connsiteY125" fmla="*/ 3089992 h 4982527"/>
                <a:gd name="connsiteX126" fmla="*/ 3737940 w 4766040"/>
                <a:gd name="connsiteY126" fmla="*/ 3235441 h 4982527"/>
                <a:gd name="connsiteX127" fmla="*/ 3707650 w 4766040"/>
                <a:gd name="connsiteY127" fmla="*/ 3353095 h 4982527"/>
                <a:gd name="connsiteX128" fmla="*/ 3528771 w 4766040"/>
                <a:gd name="connsiteY128" fmla="*/ 3641519 h 4982527"/>
                <a:gd name="connsiteX129" fmla="*/ 3506101 w 4766040"/>
                <a:gd name="connsiteY129" fmla="*/ 3666744 h 4982527"/>
                <a:gd name="connsiteX130" fmla="*/ 3509054 w 4766040"/>
                <a:gd name="connsiteY130" fmla="*/ 3770215 h 4982527"/>
                <a:gd name="connsiteX131" fmla="*/ 4513751 w 4766040"/>
                <a:gd name="connsiteY131" fmla="*/ 1884895 h 4982527"/>
                <a:gd name="connsiteX132" fmla="*/ 4485176 w 4766040"/>
                <a:gd name="connsiteY132" fmla="*/ 2153996 h 4982527"/>
                <a:gd name="connsiteX133" fmla="*/ 4475651 w 4766040"/>
                <a:gd name="connsiteY133" fmla="*/ 2423762 h 4982527"/>
                <a:gd name="connsiteX134" fmla="*/ 4399451 w 4766040"/>
                <a:gd name="connsiteY134" fmla="*/ 2516191 h 4982527"/>
                <a:gd name="connsiteX135" fmla="*/ 4270387 w 4766040"/>
                <a:gd name="connsiteY135" fmla="*/ 2789955 h 4982527"/>
                <a:gd name="connsiteX136" fmla="*/ 4102937 w 4766040"/>
                <a:gd name="connsiteY136" fmla="*/ 3073429 h 4982527"/>
                <a:gd name="connsiteX137" fmla="*/ 3937869 w 4766040"/>
                <a:gd name="connsiteY137" fmla="*/ 3101986 h 4982527"/>
                <a:gd name="connsiteX138" fmla="*/ 3902341 w 4766040"/>
                <a:gd name="connsiteY138" fmla="*/ 3094751 h 4982527"/>
                <a:gd name="connsiteX139" fmla="*/ 3902341 w 4766040"/>
                <a:gd name="connsiteY139" fmla="*/ 3040494 h 4982527"/>
                <a:gd name="connsiteX140" fmla="*/ 3894912 w 4766040"/>
                <a:gd name="connsiteY140" fmla="*/ 3003655 h 4982527"/>
                <a:gd name="connsiteX141" fmla="*/ 3818712 w 4766040"/>
                <a:gd name="connsiteY141" fmla="*/ 2760447 h 4982527"/>
                <a:gd name="connsiteX142" fmla="*/ 4052074 w 4766040"/>
                <a:gd name="connsiteY142" fmla="*/ 2173224 h 4982527"/>
                <a:gd name="connsiteX143" fmla="*/ 4070171 w 4766040"/>
                <a:gd name="connsiteY143" fmla="*/ 1919449 h 4982527"/>
                <a:gd name="connsiteX144" fmla="*/ 4007783 w 4766040"/>
                <a:gd name="connsiteY144" fmla="*/ 1416088 h 4982527"/>
                <a:gd name="connsiteX145" fmla="*/ 3977112 w 4766040"/>
                <a:gd name="connsiteY145" fmla="*/ 1167168 h 4982527"/>
                <a:gd name="connsiteX146" fmla="*/ 4007878 w 4766040"/>
                <a:gd name="connsiteY146" fmla="*/ 1151462 h 4982527"/>
                <a:gd name="connsiteX147" fmla="*/ 4425835 w 4766040"/>
                <a:gd name="connsiteY147" fmla="*/ 1210003 h 4982527"/>
                <a:gd name="connsiteX148" fmla="*/ 4619097 w 4766040"/>
                <a:gd name="connsiteY148" fmla="*/ 1483958 h 4982527"/>
                <a:gd name="connsiteX149" fmla="*/ 4513751 w 4766040"/>
                <a:gd name="connsiteY149" fmla="*/ 1884895 h 498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66040" h="4982527">
                  <a:moveTo>
                    <a:pt x="4642053" y="1948196"/>
                  </a:moveTo>
                  <a:cubicBezTo>
                    <a:pt x="4769307" y="1761245"/>
                    <a:pt x="4795310" y="1555636"/>
                    <a:pt x="4735779" y="1341460"/>
                  </a:cubicBezTo>
                  <a:cubicBezTo>
                    <a:pt x="4698536" y="1207624"/>
                    <a:pt x="4599190" y="1125761"/>
                    <a:pt x="4472317" y="1074359"/>
                  </a:cubicBezTo>
                  <a:cubicBezTo>
                    <a:pt x="4319917" y="1012486"/>
                    <a:pt x="4162564" y="983548"/>
                    <a:pt x="3997877" y="1007726"/>
                  </a:cubicBezTo>
                  <a:cubicBezTo>
                    <a:pt x="3992612" y="1008071"/>
                    <a:pt x="3987330" y="1008071"/>
                    <a:pt x="3982065" y="1007726"/>
                  </a:cubicBezTo>
                  <a:cubicBezTo>
                    <a:pt x="3972102" y="881319"/>
                    <a:pt x="3933820" y="758769"/>
                    <a:pt x="3870051" y="649148"/>
                  </a:cubicBezTo>
                  <a:cubicBezTo>
                    <a:pt x="3802900" y="534255"/>
                    <a:pt x="3701459" y="470192"/>
                    <a:pt x="3568299" y="461530"/>
                  </a:cubicBezTo>
                  <a:cubicBezTo>
                    <a:pt x="3451455" y="453871"/>
                    <a:pt x="3334322" y="471234"/>
                    <a:pt x="3224732" y="512456"/>
                  </a:cubicBezTo>
                  <a:cubicBezTo>
                    <a:pt x="3213779" y="516549"/>
                    <a:pt x="3202730" y="520452"/>
                    <a:pt x="3189776" y="525116"/>
                  </a:cubicBezTo>
                  <a:cubicBezTo>
                    <a:pt x="3180251" y="500748"/>
                    <a:pt x="3170726" y="477522"/>
                    <a:pt x="3161201" y="455057"/>
                  </a:cubicBezTo>
                  <a:cubicBezTo>
                    <a:pt x="3095383" y="296567"/>
                    <a:pt x="2985750" y="172630"/>
                    <a:pt x="2847447" y="75252"/>
                  </a:cubicBezTo>
                  <a:cubicBezTo>
                    <a:pt x="2744196" y="2527"/>
                    <a:pt x="2626753" y="-18510"/>
                    <a:pt x="2503785" y="17662"/>
                  </a:cubicBezTo>
                  <a:cubicBezTo>
                    <a:pt x="2302141" y="77251"/>
                    <a:pt x="2144026" y="192239"/>
                    <a:pt x="2044966" y="381856"/>
                  </a:cubicBezTo>
                  <a:cubicBezTo>
                    <a:pt x="2019153" y="431450"/>
                    <a:pt x="1975814" y="455247"/>
                    <a:pt x="1921712" y="462101"/>
                  </a:cubicBezTo>
                  <a:cubicBezTo>
                    <a:pt x="1837440" y="472296"/>
                    <a:pt x="1757073" y="503453"/>
                    <a:pt x="1687969" y="552721"/>
                  </a:cubicBezTo>
                  <a:cubicBezTo>
                    <a:pt x="1601101" y="615070"/>
                    <a:pt x="1542998" y="697123"/>
                    <a:pt x="1521472" y="801546"/>
                  </a:cubicBezTo>
                  <a:cubicBezTo>
                    <a:pt x="1505851" y="878935"/>
                    <a:pt x="1462988" y="929195"/>
                    <a:pt x="1394885" y="967271"/>
                  </a:cubicBezTo>
                  <a:cubicBezTo>
                    <a:pt x="1344116" y="995827"/>
                    <a:pt x="1301730" y="1039139"/>
                    <a:pt x="1255724" y="1075882"/>
                  </a:cubicBezTo>
                  <a:cubicBezTo>
                    <a:pt x="1235785" y="1108373"/>
                    <a:pt x="1215942" y="1140864"/>
                    <a:pt x="1196193" y="1173355"/>
                  </a:cubicBezTo>
                  <a:cubicBezTo>
                    <a:pt x="1196670" y="1176814"/>
                    <a:pt x="1196509" y="1180331"/>
                    <a:pt x="1195717" y="1183731"/>
                  </a:cubicBezTo>
                  <a:cubicBezTo>
                    <a:pt x="1123708" y="1355643"/>
                    <a:pt x="1143901" y="1512229"/>
                    <a:pt x="1267726" y="1654918"/>
                  </a:cubicBezTo>
                  <a:cubicBezTo>
                    <a:pt x="1307968" y="1701246"/>
                    <a:pt x="1331980" y="1759434"/>
                    <a:pt x="1336115" y="1820643"/>
                  </a:cubicBezTo>
                  <a:cubicBezTo>
                    <a:pt x="1339043" y="1860432"/>
                    <a:pt x="1345417" y="1899893"/>
                    <a:pt x="1355165" y="1938582"/>
                  </a:cubicBezTo>
                  <a:cubicBezTo>
                    <a:pt x="1326717" y="1938582"/>
                    <a:pt x="1298142" y="1938392"/>
                    <a:pt x="1269440" y="1938011"/>
                  </a:cubicBezTo>
                  <a:cubicBezTo>
                    <a:pt x="1176847" y="1937997"/>
                    <a:pt x="1084502" y="1947567"/>
                    <a:pt x="993882" y="1966568"/>
                  </a:cubicBezTo>
                  <a:cubicBezTo>
                    <a:pt x="714895" y="2024443"/>
                    <a:pt x="482675" y="2165894"/>
                    <a:pt x="298557" y="2382831"/>
                  </a:cubicBezTo>
                  <a:cubicBezTo>
                    <a:pt x="126440" y="2585869"/>
                    <a:pt x="22808" y="2820701"/>
                    <a:pt x="7949" y="3087231"/>
                  </a:cubicBezTo>
                  <a:cubicBezTo>
                    <a:pt x="-3195" y="3288366"/>
                    <a:pt x="2044" y="3490549"/>
                    <a:pt x="234" y="3692255"/>
                  </a:cubicBezTo>
                  <a:cubicBezTo>
                    <a:pt x="-2338" y="3997336"/>
                    <a:pt x="86912" y="4271862"/>
                    <a:pt x="278555" y="4510883"/>
                  </a:cubicBezTo>
                  <a:cubicBezTo>
                    <a:pt x="436474" y="4710441"/>
                    <a:pt x="652461" y="4856115"/>
                    <a:pt x="896727" y="4927812"/>
                  </a:cubicBezTo>
                  <a:cubicBezTo>
                    <a:pt x="1172952" y="5010531"/>
                    <a:pt x="1449177" y="4997300"/>
                    <a:pt x="1720544" y="4906394"/>
                  </a:cubicBezTo>
                  <a:cubicBezTo>
                    <a:pt x="1893328" y="4848519"/>
                    <a:pt x="2061635" y="4777127"/>
                    <a:pt x="2231465" y="4710495"/>
                  </a:cubicBezTo>
                  <a:cubicBezTo>
                    <a:pt x="2421108" y="4635961"/>
                    <a:pt x="2614847" y="4577991"/>
                    <a:pt x="2819158" y="4562094"/>
                  </a:cubicBezTo>
                  <a:cubicBezTo>
                    <a:pt x="2921552" y="4554099"/>
                    <a:pt x="3025374" y="4555907"/>
                    <a:pt x="3126339" y="4539344"/>
                  </a:cubicBezTo>
                  <a:cubicBezTo>
                    <a:pt x="3466477" y="4483373"/>
                    <a:pt x="3703840" y="4291376"/>
                    <a:pt x="3835190" y="3974205"/>
                  </a:cubicBezTo>
                  <a:cubicBezTo>
                    <a:pt x="3868718" y="3893485"/>
                    <a:pt x="3880148" y="3803531"/>
                    <a:pt x="3901865" y="3717861"/>
                  </a:cubicBezTo>
                  <a:lnTo>
                    <a:pt x="3901865" y="3240677"/>
                  </a:lnTo>
                  <a:cubicBezTo>
                    <a:pt x="4029309" y="3267330"/>
                    <a:pt x="4142752" y="3233918"/>
                    <a:pt x="4241431" y="3149676"/>
                  </a:cubicBezTo>
                  <a:cubicBezTo>
                    <a:pt x="4268291" y="3126830"/>
                    <a:pt x="4292771" y="3101129"/>
                    <a:pt x="4318393" y="3076761"/>
                  </a:cubicBezTo>
                  <a:lnTo>
                    <a:pt x="4377924" y="2979192"/>
                  </a:lnTo>
                  <a:cubicBezTo>
                    <a:pt x="4402089" y="2907280"/>
                    <a:pt x="4414785" y="2832017"/>
                    <a:pt x="4415548" y="2756163"/>
                  </a:cubicBezTo>
                  <a:cubicBezTo>
                    <a:pt x="4417614" y="2710096"/>
                    <a:pt x="4439966" y="2667303"/>
                    <a:pt x="4476603" y="2639271"/>
                  </a:cubicBezTo>
                  <a:cubicBezTo>
                    <a:pt x="4652244" y="2495630"/>
                    <a:pt x="4686153" y="2314294"/>
                    <a:pt x="4618812" y="2106211"/>
                  </a:cubicBezTo>
                  <a:cubicBezTo>
                    <a:pt x="4599588" y="2052973"/>
                    <a:pt x="4608312" y="1993653"/>
                    <a:pt x="4642053" y="1948196"/>
                  </a:cubicBezTo>
                  <a:close/>
                  <a:moveTo>
                    <a:pt x="3557536" y="604124"/>
                  </a:moveTo>
                  <a:cubicBezTo>
                    <a:pt x="3640975" y="608312"/>
                    <a:pt x="3704888" y="648387"/>
                    <a:pt x="3746131" y="720826"/>
                  </a:cubicBezTo>
                  <a:cubicBezTo>
                    <a:pt x="3831856" y="871320"/>
                    <a:pt x="3862336" y="1031714"/>
                    <a:pt x="3823855" y="1202007"/>
                  </a:cubicBezTo>
                  <a:cubicBezTo>
                    <a:pt x="3799757" y="1308905"/>
                    <a:pt x="3820426" y="1403523"/>
                    <a:pt x="3887101" y="1490812"/>
                  </a:cubicBezTo>
                  <a:cubicBezTo>
                    <a:pt x="3978922" y="1611607"/>
                    <a:pt x="4001877" y="1742968"/>
                    <a:pt x="3931583" y="1881754"/>
                  </a:cubicBezTo>
                  <a:cubicBezTo>
                    <a:pt x="3878338" y="1987034"/>
                    <a:pt x="3875766" y="2092027"/>
                    <a:pt x="3911675" y="2202733"/>
                  </a:cubicBezTo>
                  <a:cubicBezTo>
                    <a:pt x="3956062" y="2339805"/>
                    <a:pt x="3921200" y="2462980"/>
                    <a:pt x="3832904" y="2572638"/>
                  </a:cubicBezTo>
                  <a:cubicBezTo>
                    <a:pt x="3808817" y="2602692"/>
                    <a:pt x="3776821" y="2625437"/>
                    <a:pt x="3740511" y="2638319"/>
                  </a:cubicBezTo>
                  <a:cubicBezTo>
                    <a:pt x="3651071" y="2521521"/>
                    <a:pt x="3535819" y="2431663"/>
                    <a:pt x="3407136" y="2356558"/>
                  </a:cubicBezTo>
                  <a:cubicBezTo>
                    <a:pt x="3228257" y="2251850"/>
                    <a:pt x="3037280" y="2180839"/>
                    <a:pt x="2840399" y="2126771"/>
                  </a:cubicBezTo>
                  <a:cubicBezTo>
                    <a:pt x="2792774" y="2113540"/>
                    <a:pt x="2744101" y="2101451"/>
                    <a:pt x="2695523" y="2090028"/>
                  </a:cubicBezTo>
                  <a:cubicBezTo>
                    <a:pt x="2659201" y="2081525"/>
                    <a:pt x="2622816" y="2073465"/>
                    <a:pt x="2586367" y="2065850"/>
                  </a:cubicBezTo>
                  <a:cubicBezTo>
                    <a:pt x="2332621" y="2013026"/>
                    <a:pt x="2075641" y="1977124"/>
                    <a:pt x="1817128" y="1958382"/>
                  </a:cubicBezTo>
                  <a:cubicBezTo>
                    <a:pt x="1821793" y="1916717"/>
                    <a:pt x="1831714" y="1875810"/>
                    <a:pt x="1846655" y="1836634"/>
                  </a:cubicBezTo>
                  <a:cubicBezTo>
                    <a:pt x="1880927" y="1748505"/>
                    <a:pt x="1888156" y="1652171"/>
                    <a:pt x="1867420" y="1559919"/>
                  </a:cubicBezTo>
                  <a:cubicBezTo>
                    <a:pt x="1822938" y="1360022"/>
                    <a:pt x="1946001" y="1172880"/>
                    <a:pt x="2149646" y="1137374"/>
                  </a:cubicBezTo>
                  <a:cubicBezTo>
                    <a:pt x="2247563" y="1120240"/>
                    <a:pt x="2335859" y="1088542"/>
                    <a:pt x="2403201" y="1012486"/>
                  </a:cubicBezTo>
                  <a:cubicBezTo>
                    <a:pt x="2426823" y="985833"/>
                    <a:pt x="2446064" y="955372"/>
                    <a:pt x="2470733" y="929671"/>
                  </a:cubicBezTo>
                  <a:cubicBezTo>
                    <a:pt x="2556458" y="840669"/>
                    <a:pt x="2664853" y="807733"/>
                    <a:pt x="2783534" y="828675"/>
                  </a:cubicBezTo>
                  <a:cubicBezTo>
                    <a:pt x="2906407" y="850283"/>
                    <a:pt x="3008801" y="824392"/>
                    <a:pt x="3104908" y="744718"/>
                  </a:cubicBezTo>
                  <a:cubicBezTo>
                    <a:pt x="3235019" y="636678"/>
                    <a:pt x="3389801" y="596032"/>
                    <a:pt x="3557536" y="604124"/>
                  </a:cubicBezTo>
                  <a:close/>
                  <a:moveTo>
                    <a:pt x="1483467" y="1841584"/>
                  </a:moveTo>
                  <a:cubicBezTo>
                    <a:pt x="1472704" y="1731641"/>
                    <a:pt x="1440509" y="1630550"/>
                    <a:pt x="1366119" y="1548877"/>
                  </a:cubicBezTo>
                  <a:cubicBezTo>
                    <a:pt x="1229626" y="1399049"/>
                    <a:pt x="1318970" y="1161362"/>
                    <a:pt x="1461369" y="1091302"/>
                  </a:cubicBezTo>
                  <a:cubicBezTo>
                    <a:pt x="1525663" y="1059795"/>
                    <a:pt x="1581194" y="1017626"/>
                    <a:pt x="1615579" y="953278"/>
                  </a:cubicBezTo>
                  <a:cubicBezTo>
                    <a:pt x="1631108" y="925294"/>
                    <a:pt x="1643197" y="895538"/>
                    <a:pt x="1651583" y="864657"/>
                  </a:cubicBezTo>
                  <a:cubicBezTo>
                    <a:pt x="1691398" y="706738"/>
                    <a:pt x="1778647" y="626683"/>
                    <a:pt x="1941620" y="603267"/>
                  </a:cubicBezTo>
                  <a:cubicBezTo>
                    <a:pt x="2040680" y="588988"/>
                    <a:pt x="2117451" y="541774"/>
                    <a:pt x="2168219" y="454105"/>
                  </a:cubicBezTo>
                  <a:cubicBezTo>
                    <a:pt x="2185512" y="422979"/>
                    <a:pt x="2204594" y="392881"/>
                    <a:pt x="2225369" y="363961"/>
                  </a:cubicBezTo>
                  <a:cubicBezTo>
                    <a:pt x="2311952" y="248306"/>
                    <a:pt x="2430538" y="180436"/>
                    <a:pt x="2568841" y="149499"/>
                  </a:cubicBezTo>
                  <a:cubicBezTo>
                    <a:pt x="2655328" y="130461"/>
                    <a:pt x="2731623" y="161874"/>
                    <a:pt x="2800013" y="217465"/>
                  </a:cubicBezTo>
                  <a:cubicBezTo>
                    <a:pt x="2916122" y="311988"/>
                    <a:pt x="3004419" y="425263"/>
                    <a:pt x="3052616" y="568332"/>
                  </a:cubicBezTo>
                  <a:cubicBezTo>
                    <a:pt x="3059759" y="589369"/>
                    <a:pt x="3059474" y="603457"/>
                    <a:pt x="3037662" y="614785"/>
                  </a:cubicBezTo>
                  <a:cubicBezTo>
                    <a:pt x="3024262" y="622649"/>
                    <a:pt x="3011964" y="632252"/>
                    <a:pt x="3001086" y="643341"/>
                  </a:cubicBezTo>
                  <a:cubicBezTo>
                    <a:pt x="2949746" y="690936"/>
                    <a:pt x="2890500" y="703787"/>
                    <a:pt x="2822587" y="689413"/>
                  </a:cubicBezTo>
                  <a:cubicBezTo>
                    <a:pt x="2735719" y="670946"/>
                    <a:pt x="2650089" y="680370"/>
                    <a:pt x="2565412" y="706547"/>
                  </a:cubicBezTo>
                  <a:cubicBezTo>
                    <a:pt x="2460351" y="738816"/>
                    <a:pt x="2379008" y="803831"/>
                    <a:pt x="2316047" y="892737"/>
                  </a:cubicBezTo>
                  <a:cubicBezTo>
                    <a:pt x="2274995" y="950803"/>
                    <a:pt x="2218702" y="981549"/>
                    <a:pt x="2149550" y="991734"/>
                  </a:cubicBezTo>
                  <a:cubicBezTo>
                    <a:pt x="1974386" y="1017531"/>
                    <a:pt x="1848751" y="1114624"/>
                    <a:pt x="1760835" y="1264071"/>
                  </a:cubicBezTo>
                  <a:cubicBezTo>
                    <a:pt x="1708257" y="1353834"/>
                    <a:pt x="1691684" y="1451499"/>
                    <a:pt x="1719211" y="1552875"/>
                  </a:cubicBezTo>
                  <a:cubicBezTo>
                    <a:pt x="1742157" y="1637054"/>
                    <a:pt x="1737483" y="1726369"/>
                    <a:pt x="1705876" y="1807697"/>
                  </a:cubicBezTo>
                  <a:cubicBezTo>
                    <a:pt x="1689178" y="1853263"/>
                    <a:pt x="1678328" y="1900760"/>
                    <a:pt x="1673586" y="1949053"/>
                  </a:cubicBezTo>
                  <a:cubicBezTo>
                    <a:pt x="1617198" y="1946007"/>
                    <a:pt x="1560715" y="1943627"/>
                    <a:pt x="1504136" y="1941914"/>
                  </a:cubicBezTo>
                  <a:cubicBezTo>
                    <a:pt x="1493502" y="1909449"/>
                    <a:pt x="1486568" y="1875889"/>
                    <a:pt x="1483467" y="1841870"/>
                  </a:cubicBezTo>
                  <a:close/>
                  <a:moveTo>
                    <a:pt x="3509054" y="3770215"/>
                  </a:moveTo>
                  <a:cubicBezTo>
                    <a:pt x="3538184" y="3799317"/>
                    <a:pt x="3585406" y="3799309"/>
                    <a:pt x="3614527" y="3770197"/>
                  </a:cubicBezTo>
                  <a:cubicBezTo>
                    <a:pt x="3614804" y="3769919"/>
                    <a:pt x="3615080" y="3769640"/>
                    <a:pt x="3615353" y="3769358"/>
                  </a:cubicBezTo>
                  <a:cubicBezTo>
                    <a:pt x="3648023" y="3737565"/>
                    <a:pt x="3677075" y="3702154"/>
                    <a:pt x="3706983" y="3667696"/>
                  </a:cubicBezTo>
                  <a:cubicBezTo>
                    <a:pt x="3719842" y="3653037"/>
                    <a:pt x="3730986" y="3636759"/>
                    <a:pt x="3749465" y="3612676"/>
                  </a:cubicBezTo>
                  <a:cubicBezTo>
                    <a:pt x="3750989" y="3738041"/>
                    <a:pt x="3732034" y="3848270"/>
                    <a:pt x="3682218" y="3950884"/>
                  </a:cubicBezTo>
                  <a:cubicBezTo>
                    <a:pt x="3548868" y="4224934"/>
                    <a:pt x="3331412" y="4387708"/>
                    <a:pt x="3025565" y="4395418"/>
                  </a:cubicBezTo>
                  <a:cubicBezTo>
                    <a:pt x="2667901" y="4404461"/>
                    <a:pt x="2335764" y="4495843"/>
                    <a:pt x="2010676" y="4634819"/>
                  </a:cubicBezTo>
                  <a:cubicBezTo>
                    <a:pt x="1872584" y="4695339"/>
                    <a:pt x="1730329" y="4745887"/>
                    <a:pt x="1585004" y="4786075"/>
                  </a:cubicBezTo>
                  <a:cubicBezTo>
                    <a:pt x="1278680" y="4867843"/>
                    <a:pt x="980357" y="4841761"/>
                    <a:pt x="702989" y="4677940"/>
                  </a:cubicBezTo>
                  <a:cubicBezTo>
                    <a:pt x="421620" y="4511644"/>
                    <a:pt x="246741" y="4266341"/>
                    <a:pt x="176828" y="3947076"/>
                  </a:cubicBezTo>
                  <a:cubicBezTo>
                    <a:pt x="167620" y="3904389"/>
                    <a:pt x="163211" y="3860808"/>
                    <a:pt x="163683" y="3817143"/>
                  </a:cubicBezTo>
                  <a:cubicBezTo>
                    <a:pt x="168780" y="3822709"/>
                    <a:pt x="173520" y="3828590"/>
                    <a:pt x="177875" y="3834753"/>
                  </a:cubicBezTo>
                  <a:cubicBezTo>
                    <a:pt x="368375" y="4144118"/>
                    <a:pt x="640124" y="4341731"/>
                    <a:pt x="995311" y="4421024"/>
                  </a:cubicBezTo>
                  <a:cubicBezTo>
                    <a:pt x="1239246" y="4475472"/>
                    <a:pt x="1481086" y="4454531"/>
                    <a:pt x="1716068" y="4376380"/>
                  </a:cubicBezTo>
                  <a:cubicBezTo>
                    <a:pt x="1896376" y="4316411"/>
                    <a:pt x="2071731" y="4241783"/>
                    <a:pt x="2248801" y="4172294"/>
                  </a:cubicBezTo>
                  <a:cubicBezTo>
                    <a:pt x="2479401" y="4081388"/>
                    <a:pt x="2716859" y="4022847"/>
                    <a:pt x="2966510" y="4021800"/>
                  </a:cubicBezTo>
                  <a:cubicBezTo>
                    <a:pt x="2998228" y="4021800"/>
                    <a:pt x="3029946" y="4018754"/>
                    <a:pt x="3061760" y="4016564"/>
                  </a:cubicBezTo>
                  <a:cubicBezTo>
                    <a:pt x="3112909" y="4012947"/>
                    <a:pt x="3142722" y="3983724"/>
                    <a:pt x="3141865" y="3938795"/>
                  </a:cubicBezTo>
                  <a:cubicBezTo>
                    <a:pt x="3141008" y="3893865"/>
                    <a:pt x="3108242" y="3863595"/>
                    <a:pt x="3057378" y="3865404"/>
                  </a:cubicBezTo>
                  <a:cubicBezTo>
                    <a:pt x="2961080" y="3868926"/>
                    <a:pt x="2864592" y="3873305"/>
                    <a:pt x="2768580" y="3881967"/>
                  </a:cubicBezTo>
                  <a:cubicBezTo>
                    <a:pt x="2488926" y="3907097"/>
                    <a:pt x="2232704" y="4011139"/>
                    <a:pt x="1977243" y="4118036"/>
                  </a:cubicBezTo>
                  <a:cubicBezTo>
                    <a:pt x="1816842" y="4184669"/>
                    <a:pt x="1654536" y="4244353"/>
                    <a:pt x="1482800" y="4278430"/>
                  </a:cubicBezTo>
                  <a:cubicBezTo>
                    <a:pt x="928826" y="4388564"/>
                    <a:pt x="368852" y="4058162"/>
                    <a:pt x="202640" y="3519391"/>
                  </a:cubicBezTo>
                  <a:cubicBezTo>
                    <a:pt x="30238" y="2960725"/>
                    <a:pt x="327132" y="2360652"/>
                    <a:pt x="875677" y="2158184"/>
                  </a:cubicBezTo>
                  <a:cubicBezTo>
                    <a:pt x="995942" y="2113024"/>
                    <a:pt x="1123344" y="2089811"/>
                    <a:pt x="1251819" y="2089648"/>
                  </a:cubicBezTo>
                  <a:cubicBezTo>
                    <a:pt x="1306493" y="2089648"/>
                    <a:pt x="1361134" y="2090346"/>
                    <a:pt x="1415744" y="2091742"/>
                  </a:cubicBezTo>
                  <a:cubicBezTo>
                    <a:pt x="1474037" y="2092948"/>
                    <a:pt x="1532299" y="2094946"/>
                    <a:pt x="1590528" y="2097739"/>
                  </a:cubicBezTo>
                  <a:cubicBezTo>
                    <a:pt x="1620056" y="2098944"/>
                    <a:pt x="1649520" y="2100468"/>
                    <a:pt x="1678920" y="2102308"/>
                  </a:cubicBezTo>
                  <a:cubicBezTo>
                    <a:pt x="1727815" y="2105037"/>
                    <a:pt x="1776647" y="2108400"/>
                    <a:pt x="1825415" y="2112398"/>
                  </a:cubicBezTo>
                  <a:cubicBezTo>
                    <a:pt x="1969750" y="2123884"/>
                    <a:pt x="2113736" y="2140415"/>
                    <a:pt x="2257373" y="2161992"/>
                  </a:cubicBezTo>
                  <a:cubicBezTo>
                    <a:pt x="2376341" y="2180078"/>
                    <a:pt x="2494641" y="2200924"/>
                    <a:pt x="2611703" y="2227101"/>
                  </a:cubicBezTo>
                  <a:cubicBezTo>
                    <a:pt x="2660598" y="2237826"/>
                    <a:pt x="2709176" y="2249597"/>
                    <a:pt x="2757436" y="2262416"/>
                  </a:cubicBezTo>
                  <a:cubicBezTo>
                    <a:pt x="2870056" y="2291877"/>
                    <a:pt x="2980782" y="2328147"/>
                    <a:pt x="3089001" y="2371027"/>
                  </a:cubicBezTo>
                  <a:cubicBezTo>
                    <a:pt x="3273024" y="2444513"/>
                    <a:pt x="3446474" y="2536085"/>
                    <a:pt x="3581539" y="2685913"/>
                  </a:cubicBezTo>
                  <a:lnTo>
                    <a:pt x="3584587" y="2689340"/>
                  </a:lnTo>
                  <a:cubicBezTo>
                    <a:pt x="3616660" y="2725006"/>
                    <a:pt x="3645001" y="2763855"/>
                    <a:pt x="3669169" y="2805281"/>
                  </a:cubicBezTo>
                  <a:cubicBezTo>
                    <a:pt x="3719959" y="2891738"/>
                    <a:pt x="3747734" y="2989759"/>
                    <a:pt x="3749846" y="3089992"/>
                  </a:cubicBezTo>
                  <a:cubicBezTo>
                    <a:pt x="3751016" y="3138759"/>
                    <a:pt x="3747025" y="3187513"/>
                    <a:pt x="3737940" y="3235441"/>
                  </a:cubicBezTo>
                  <a:cubicBezTo>
                    <a:pt x="3730555" y="3275307"/>
                    <a:pt x="3720434" y="3314618"/>
                    <a:pt x="3707650" y="3353095"/>
                  </a:cubicBezTo>
                  <a:cubicBezTo>
                    <a:pt x="3671672" y="3462014"/>
                    <a:pt x="3610369" y="3560857"/>
                    <a:pt x="3528771" y="3641519"/>
                  </a:cubicBezTo>
                  <a:cubicBezTo>
                    <a:pt x="3520701" y="3649452"/>
                    <a:pt x="3513130" y="3657877"/>
                    <a:pt x="3506101" y="3666744"/>
                  </a:cubicBezTo>
                  <a:cubicBezTo>
                    <a:pt x="3479907" y="3701012"/>
                    <a:pt x="3481336" y="3743181"/>
                    <a:pt x="3509054" y="3770215"/>
                  </a:cubicBezTo>
                  <a:close/>
                  <a:moveTo>
                    <a:pt x="4513751" y="1884895"/>
                  </a:moveTo>
                  <a:cubicBezTo>
                    <a:pt x="4455553" y="1967805"/>
                    <a:pt x="4451648" y="2059663"/>
                    <a:pt x="4485176" y="2153996"/>
                  </a:cubicBezTo>
                  <a:cubicBezTo>
                    <a:pt x="4517275" y="2245187"/>
                    <a:pt x="4521561" y="2336664"/>
                    <a:pt x="4475651" y="2423762"/>
                  </a:cubicBezTo>
                  <a:cubicBezTo>
                    <a:pt x="4456417" y="2459170"/>
                    <a:pt x="4430547" y="2490550"/>
                    <a:pt x="4399451" y="2516191"/>
                  </a:cubicBezTo>
                  <a:cubicBezTo>
                    <a:pt x="4312869" y="2588154"/>
                    <a:pt x="4270482" y="2678489"/>
                    <a:pt x="4270387" y="2789955"/>
                  </a:cubicBezTo>
                  <a:cubicBezTo>
                    <a:pt x="4270387" y="2917414"/>
                    <a:pt x="4208284" y="3008891"/>
                    <a:pt x="4102937" y="3073429"/>
                  </a:cubicBezTo>
                  <a:cubicBezTo>
                    <a:pt x="4053990" y="3104729"/>
                    <a:pt x="3994496" y="3115021"/>
                    <a:pt x="3937869" y="3101986"/>
                  </a:cubicBezTo>
                  <a:cubicBezTo>
                    <a:pt x="3925963" y="3099130"/>
                    <a:pt x="3914152" y="3096750"/>
                    <a:pt x="3902341" y="3094751"/>
                  </a:cubicBezTo>
                  <a:lnTo>
                    <a:pt x="3902341" y="3040494"/>
                  </a:lnTo>
                  <a:cubicBezTo>
                    <a:pt x="3899864" y="3028214"/>
                    <a:pt x="3896721" y="3016030"/>
                    <a:pt x="3894912" y="3003655"/>
                  </a:cubicBezTo>
                  <a:cubicBezTo>
                    <a:pt x="3883477" y="2918858"/>
                    <a:pt x="3857711" y="2836618"/>
                    <a:pt x="3818712" y="2760447"/>
                  </a:cubicBezTo>
                  <a:cubicBezTo>
                    <a:pt x="4031976" y="2655738"/>
                    <a:pt x="4117606" y="2368172"/>
                    <a:pt x="4052074" y="2173224"/>
                  </a:cubicBezTo>
                  <a:cubicBezTo>
                    <a:pt x="4021880" y="2083365"/>
                    <a:pt x="4030738" y="2004739"/>
                    <a:pt x="4070171" y="1919449"/>
                  </a:cubicBezTo>
                  <a:cubicBezTo>
                    <a:pt x="4152372" y="1741255"/>
                    <a:pt x="4124654" y="1568391"/>
                    <a:pt x="4007783" y="1416088"/>
                  </a:cubicBezTo>
                  <a:cubicBezTo>
                    <a:pt x="3944251" y="1333464"/>
                    <a:pt x="3957205" y="1252839"/>
                    <a:pt x="3977112" y="1167168"/>
                  </a:cubicBezTo>
                  <a:cubicBezTo>
                    <a:pt x="3978731" y="1159839"/>
                    <a:pt x="3996734" y="1153270"/>
                    <a:pt x="4007878" y="1151462"/>
                  </a:cubicBezTo>
                  <a:cubicBezTo>
                    <a:pt x="4153134" y="1127760"/>
                    <a:pt x="4291152" y="1154413"/>
                    <a:pt x="4425835" y="1210003"/>
                  </a:cubicBezTo>
                  <a:cubicBezTo>
                    <a:pt x="4549660" y="1261025"/>
                    <a:pt x="4609287" y="1352787"/>
                    <a:pt x="4619097" y="1483958"/>
                  </a:cubicBezTo>
                  <a:cubicBezTo>
                    <a:pt x="4630051" y="1630169"/>
                    <a:pt x="4599190" y="1763434"/>
                    <a:pt x="4513751" y="1884895"/>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09707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E4ED5-40D3-0344-9E21-6E9C48C36A4B}"/>
              </a:ext>
            </a:extLst>
          </p:cNvPr>
          <p:cNvSpPr/>
          <p:nvPr/>
        </p:nvSpPr>
        <p:spPr>
          <a:xfrm>
            <a:off x="1" y="1719943"/>
            <a:ext cx="4572000" cy="513805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8F1FB3FA-2BB6-4340-A13B-FF1A7DB8D6D7}"/>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Consumption of salad and meat associated with gastroenteritis</a:t>
            </a:r>
          </a:p>
        </p:txBody>
      </p:sp>
      <p:sp>
        <p:nvSpPr>
          <p:cNvPr id="21" name="Rectangle 20">
            <a:extLst>
              <a:ext uri="{FF2B5EF4-FFF2-40B4-BE49-F238E27FC236}">
                <a16:creationId xmlns:a16="http://schemas.microsoft.com/office/drawing/2014/main" id="{94675D92-AEBD-8344-9D8D-0FC6CFFEDEFE}"/>
              </a:ext>
            </a:extLst>
          </p:cNvPr>
          <p:cNvSpPr/>
          <p:nvPr/>
        </p:nvSpPr>
        <p:spPr>
          <a:xfrm>
            <a:off x="4572000" y="1719943"/>
            <a:ext cx="4572000" cy="5138057"/>
          </a:xfrm>
          <a:prstGeom prst="rect">
            <a:avLst/>
          </a:prstGeom>
          <a:solidFill>
            <a:srgbClr val="3C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TextBox 32">
            <a:extLst>
              <a:ext uri="{FF2B5EF4-FFF2-40B4-BE49-F238E27FC236}">
                <a16:creationId xmlns:a16="http://schemas.microsoft.com/office/drawing/2014/main" id="{363FFB55-4A4B-A843-85D9-A8A016DCF255}"/>
              </a:ext>
            </a:extLst>
          </p:cNvPr>
          <p:cNvSpPr txBox="1"/>
          <p:nvPr/>
        </p:nvSpPr>
        <p:spPr>
          <a:xfrm>
            <a:off x="442105" y="2281954"/>
            <a:ext cx="4129895" cy="246221"/>
          </a:xfrm>
          <a:prstGeom prst="rect">
            <a:avLst/>
          </a:prstGeom>
          <a:noFill/>
        </p:spPr>
        <p:txBody>
          <a:bodyPr wrap="square" lIns="0" tIns="0" rIns="0" bIns="0" rtlCol="0">
            <a:spAutoFit/>
          </a:bodyPr>
          <a:lstStyle/>
          <a:p>
            <a:pPr algn="ctr"/>
            <a:r>
              <a:rPr lang="en-GB" sz="1600" b="1" dirty="0" err="1">
                <a:solidFill>
                  <a:schemeClr val="tx1"/>
                </a:solidFill>
              </a:rPr>
              <a:t>Salad</a:t>
            </a:r>
          </a:p>
        </p:txBody>
      </p:sp>
      <p:sp>
        <p:nvSpPr>
          <p:cNvPr id="34" name="TextBox 33">
            <a:extLst>
              <a:ext uri="{FF2B5EF4-FFF2-40B4-BE49-F238E27FC236}">
                <a16:creationId xmlns:a16="http://schemas.microsoft.com/office/drawing/2014/main" id="{346BBA10-ECBD-A846-BDC9-060659719D18}"/>
              </a:ext>
            </a:extLst>
          </p:cNvPr>
          <p:cNvSpPr txBox="1"/>
          <p:nvPr/>
        </p:nvSpPr>
        <p:spPr>
          <a:xfrm>
            <a:off x="4556905" y="2281954"/>
            <a:ext cx="4129895" cy="246221"/>
          </a:xfrm>
          <a:prstGeom prst="rect">
            <a:avLst/>
          </a:prstGeom>
          <a:noFill/>
        </p:spPr>
        <p:txBody>
          <a:bodyPr wrap="square" lIns="0" tIns="0" rIns="0" bIns="0" rtlCol="0">
            <a:spAutoFit/>
          </a:bodyPr>
          <a:lstStyle/>
          <a:p>
            <a:pPr algn="ctr"/>
            <a:r>
              <a:rPr lang="en-GB" sz="1600" b="1" dirty="0" err="1">
                <a:solidFill>
                  <a:schemeClr val="tx1"/>
                </a:solidFill>
              </a:rPr>
              <a:t>Meat</a:t>
            </a:r>
          </a:p>
        </p:txBody>
      </p:sp>
      <p:grpSp>
        <p:nvGrpSpPr>
          <p:cNvPr id="38" name="Group 37">
            <a:extLst>
              <a:ext uri="{FF2B5EF4-FFF2-40B4-BE49-F238E27FC236}">
                <a16:creationId xmlns:a16="http://schemas.microsoft.com/office/drawing/2014/main" id="{5A1D6EF3-C9EB-634F-9F80-1CFB3B364BA1}"/>
              </a:ext>
            </a:extLst>
          </p:cNvPr>
          <p:cNvGrpSpPr/>
          <p:nvPr/>
        </p:nvGrpSpPr>
        <p:grpSpPr>
          <a:xfrm>
            <a:off x="5028789" y="3105067"/>
            <a:ext cx="3658011" cy="867326"/>
            <a:chOff x="0" y="0"/>
            <a:chExt cx="5709087" cy="1410907"/>
          </a:xfrm>
          <a:effectLst>
            <a:outerShdw blurRad="50800" dist="38100" dir="5400000" algn="t" rotWithShape="0">
              <a:prstClr val="black">
                <a:alpha val="40000"/>
              </a:prstClr>
            </a:outerShdw>
          </a:effectLst>
        </p:grpSpPr>
        <p:pic>
          <p:nvPicPr>
            <p:cNvPr id="39" name="Picture 38">
              <a:extLst>
                <a:ext uri="{FF2B5EF4-FFF2-40B4-BE49-F238E27FC236}">
                  <a16:creationId xmlns:a16="http://schemas.microsoft.com/office/drawing/2014/main" id="{DBA16658-7401-844C-B568-24ACC0050F0F}"/>
                </a:ext>
              </a:extLst>
            </p:cNvPr>
            <p:cNvPicPr>
              <a:picLocks noChangeAspect="1"/>
            </p:cNvPicPr>
            <p:nvPr/>
          </p:nvPicPr>
          <p:blipFill>
            <a:blip r:embed="rId2"/>
            <a:stretch>
              <a:fillRect/>
            </a:stretch>
          </p:blipFill>
          <p:spPr>
            <a:xfrm>
              <a:off x="0" y="0"/>
              <a:ext cx="5709087" cy="1410907"/>
            </a:xfrm>
            <a:prstGeom prst="roundRect">
              <a:avLst>
                <a:gd name="adj" fmla="val 6273"/>
              </a:avLst>
            </a:prstGeom>
            <a:ln w="19050">
              <a:solidFill>
                <a:schemeClr val="bg1"/>
              </a:solidFill>
            </a:ln>
          </p:spPr>
        </p:pic>
        <p:pic>
          <p:nvPicPr>
            <p:cNvPr id="40" name="Picture 39">
              <a:extLst>
                <a:ext uri="{FF2B5EF4-FFF2-40B4-BE49-F238E27FC236}">
                  <a16:creationId xmlns:a16="http://schemas.microsoft.com/office/drawing/2014/main" id="{EC86F675-B306-A943-A5CA-9DB63F71DB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038" t="49181" r="-19" b="694"/>
            <a:stretch/>
          </p:blipFill>
          <p:spPr bwMode="auto">
            <a:xfrm>
              <a:off x="2927599" y="678482"/>
              <a:ext cx="2752660" cy="69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 name="Picture 40" descr="A screenshot of a medical form&#10;&#10;Description automatically generated">
            <a:extLst>
              <a:ext uri="{FF2B5EF4-FFF2-40B4-BE49-F238E27FC236}">
                <a16:creationId xmlns:a16="http://schemas.microsoft.com/office/drawing/2014/main" id="{CA869FA6-2BEF-7545-96D4-45FFF29B4E16}"/>
              </a:ext>
            </a:extLst>
          </p:cNvPr>
          <p:cNvPicPr>
            <a:picLocks noChangeAspect="1"/>
          </p:cNvPicPr>
          <p:nvPr/>
        </p:nvPicPr>
        <p:blipFill>
          <a:blip r:embed="rId2"/>
          <a:stretch>
            <a:fillRect/>
          </a:stretch>
        </p:blipFill>
        <p:spPr>
          <a:xfrm>
            <a:off x="442105" y="3090186"/>
            <a:ext cx="3690144" cy="911658"/>
          </a:xfrm>
          <a:prstGeom prst="roundRect">
            <a:avLst>
              <a:gd name="adj" fmla="val 6778"/>
            </a:avLst>
          </a:prstGeom>
          <a:ln w="19050">
            <a:solidFill>
              <a:schemeClr val="bg1"/>
            </a:solidFill>
          </a:ln>
          <a:effectLst>
            <a:outerShdw blurRad="50800" dist="38100" dir="5400000" algn="t" rotWithShape="0">
              <a:prstClr val="black">
                <a:alpha val="40000"/>
              </a:prstClr>
            </a:outerShdw>
          </a:effectLst>
        </p:spPr>
      </p:pic>
      <p:grpSp>
        <p:nvGrpSpPr>
          <p:cNvPr id="45" name="Group 44">
            <a:extLst>
              <a:ext uri="{FF2B5EF4-FFF2-40B4-BE49-F238E27FC236}">
                <a16:creationId xmlns:a16="http://schemas.microsoft.com/office/drawing/2014/main" id="{3C35C2D5-7B7C-884B-91CD-363AFC471530}"/>
              </a:ext>
            </a:extLst>
          </p:cNvPr>
          <p:cNvGrpSpPr/>
          <p:nvPr/>
        </p:nvGrpSpPr>
        <p:grpSpPr>
          <a:xfrm>
            <a:off x="442106" y="4556241"/>
            <a:ext cx="3690144" cy="1189533"/>
            <a:chOff x="335323" y="1495274"/>
            <a:chExt cx="5555029" cy="1790687"/>
          </a:xfrm>
        </p:grpSpPr>
        <p:pic>
          <p:nvPicPr>
            <p:cNvPr id="46" name="Picture 45" descr="A screenshot of a graph&#10;&#10;Description automatically generated">
              <a:extLst>
                <a:ext uri="{FF2B5EF4-FFF2-40B4-BE49-F238E27FC236}">
                  <a16:creationId xmlns:a16="http://schemas.microsoft.com/office/drawing/2014/main" id="{BC8B408B-0EFB-F744-9329-4F36089AF4D1}"/>
                </a:ext>
              </a:extLst>
            </p:cNvPr>
            <p:cNvPicPr>
              <a:picLocks noChangeAspect="1"/>
            </p:cNvPicPr>
            <p:nvPr/>
          </p:nvPicPr>
          <p:blipFill>
            <a:blip r:embed="rId4"/>
            <a:stretch>
              <a:fillRect/>
            </a:stretch>
          </p:blipFill>
          <p:spPr>
            <a:xfrm>
              <a:off x="335323" y="1495274"/>
              <a:ext cx="5422463" cy="1790687"/>
            </a:xfrm>
            <a:prstGeom prst="roundRect">
              <a:avLst>
                <a:gd name="adj" fmla="val 6601"/>
              </a:avLst>
            </a:prstGeom>
            <a:ln w="19050">
              <a:solidFill>
                <a:schemeClr val="bg1"/>
              </a:solidFill>
            </a:ln>
            <a:effectLst>
              <a:outerShdw blurRad="50800" dist="38100" dir="5400000" algn="t" rotWithShape="0">
                <a:prstClr val="black">
                  <a:alpha val="40000"/>
                </a:prstClr>
              </a:outerShdw>
            </a:effectLst>
          </p:spPr>
        </p:pic>
        <p:sp>
          <p:nvSpPr>
            <p:cNvPr id="47" name="15 Rectángulo">
              <a:extLst>
                <a:ext uri="{FF2B5EF4-FFF2-40B4-BE49-F238E27FC236}">
                  <a16:creationId xmlns:a16="http://schemas.microsoft.com/office/drawing/2014/main" id="{4C059E08-5B2B-664C-BFD3-23F2C4039405}"/>
                </a:ext>
              </a:extLst>
            </p:cNvPr>
            <p:cNvSpPr/>
            <p:nvPr/>
          </p:nvSpPr>
          <p:spPr bwMode="auto">
            <a:xfrm>
              <a:off x="3172902" y="2099127"/>
              <a:ext cx="2715260" cy="243205"/>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48" name="17 Rectángulo">
              <a:extLst>
                <a:ext uri="{FF2B5EF4-FFF2-40B4-BE49-F238E27FC236}">
                  <a16:creationId xmlns:a16="http://schemas.microsoft.com/office/drawing/2014/main" id="{66D23A6D-EC48-0D4F-ABD4-AE8E8CC56FB4}"/>
                </a:ext>
              </a:extLst>
            </p:cNvPr>
            <p:cNvSpPr/>
            <p:nvPr/>
          </p:nvSpPr>
          <p:spPr bwMode="auto">
            <a:xfrm>
              <a:off x="3175092" y="2519923"/>
              <a:ext cx="2715260" cy="543560"/>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grpSp>
      <p:pic>
        <p:nvPicPr>
          <p:cNvPr id="50" name="Picture 49" descr="A screenshot of a computer screen&#10;&#10;Description automatically generated">
            <a:extLst>
              <a:ext uri="{FF2B5EF4-FFF2-40B4-BE49-F238E27FC236}">
                <a16:creationId xmlns:a16="http://schemas.microsoft.com/office/drawing/2014/main" id="{EFB1D243-12F0-1948-AF2B-7AA6DE3C7C51}"/>
              </a:ext>
            </a:extLst>
          </p:cNvPr>
          <p:cNvPicPr>
            <a:picLocks noChangeAspect="1"/>
          </p:cNvPicPr>
          <p:nvPr/>
        </p:nvPicPr>
        <p:blipFill>
          <a:blip r:embed="rId5"/>
          <a:stretch>
            <a:fillRect/>
          </a:stretch>
        </p:blipFill>
        <p:spPr>
          <a:xfrm>
            <a:off x="5014105" y="4556241"/>
            <a:ext cx="3770665" cy="1092929"/>
          </a:xfrm>
          <a:prstGeom prst="roundRect">
            <a:avLst>
              <a:gd name="adj" fmla="val 8486"/>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31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49BFB59-04B6-5141-B532-116B8540FF4E}"/>
              </a:ext>
            </a:extLst>
          </p:cNvPr>
          <p:cNvSpPr txBox="1"/>
          <p:nvPr/>
        </p:nvSpPr>
        <p:spPr>
          <a:xfrm>
            <a:off x="431800" y="379681"/>
            <a:ext cx="550091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strategy</a:t>
            </a:r>
          </a:p>
        </p:txBody>
      </p:sp>
      <p:sp>
        <p:nvSpPr>
          <p:cNvPr id="15" name="TextBox 14">
            <a:extLst>
              <a:ext uri="{FF2B5EF4-FFF2-40B4-BE49-F238E27FC236}">
                <a16:creationId xmlns:a16="http://schemas.microsoft.com/office/drawing/2014/main" id="{4DECBB2C-420E-0C43-A3AD-56ADD81CA01E}"/>
              </a:ext>
            </a:extLst>
          </p:cNvPr>
          <p:cNvSpPr txBox="1"/>
          <p:nvPr/>
        </p:nvSpPr>
        <p:spPr>
          <a:xfrm>
            <a:off x="431799" y="1508165"/>
            <a:ext cx="5232731" cy="4873585"/>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In a disease associated with two factors, we must see which factor has a </a:t>
            </a:r>
            <a:r>
              <a:rPr lang="en-GB" sz="1600" b="1" dirty="0" err="1">
                <a:solidFill>
                  <a:schemeClr val="tx1"/>
                </a:solidFill>
              </a:rPr>
              <a:t>weak</a:t>
            </a:r>
            <a:r>
              <a:rPr lang="en-GB" sz="1600" dirty="0" err="1">
                <a:solidFill>
                  <a:schemeClr val="tx1"/>
                </a:solidFill>
              </a:rPr>
              <a:t> association and which is </a:t>
            </a:r>
            <a:r>
              <a:rPr lang="en-GB" sz="1600" b="1" dirty="0" err="1">
                <a:solidFill>
                  <a:schemeClr val="tx1"/>
                </a:solidFill>
              </a:rPr>
              <a:t>stronger</a:t>
            </a:r>
            <a:r>
              <a:rPr lang="en-GB" sz="1600" dirty="0" err="1">
                <a:solidFill>
                  <a:schemeClr val="tx1"/>
                </a:solidFill>
              </a:rPr>
              <a:t>. We seek to demonstrate that there is only an association with the </a:t>
            </a:r>
            <a:r>
              <a:rPr lang="en-GB" sz="1600" b="1" dirty="0" err="1">
                <a:solidFill>
                  <a:schemeClr val="tx1"/>
                </a:solidFill>
              </a:rPr>
              <a:t>strong</a:t>
            </a:r>
            <a:r>
              <a:rPr lang="en-GB" sz="1600" dirty="0" err="1">
                <a:solidFill>
                  <a:schemeClr val="tx1"/>
                </a:solidFill>
              </a:rPr>
              <a:t> factor but not with the </a:t>
            </a:r>
            <a:r>
              <a:rPr lang="en-GB" sz="1600" b="1" dirty="0" err="1">
                <a:solidFill>
                  <a:schemeClr val="tx1"/>
                </a:solidFill>
              </a:rPr>
              <a:t>weak</a:t>
            </a:r>
            <a:r>
              <a:rPr lang="en-GB" sz="1600" dirty="0" err="1">
                <a:solidFill>
                  <a:schemeClr val="tx1"/>
                </a:solidFill>
              </a:rPr>
              <a:t> one. </a:t>
            </a:r>
          </a:p>
          <a:p>
            <a:pPr marL="342900" indent="-342900">
              <a:spcAft>
                <a:spcPts val="1200"/>
              </a:spcAft>
              <a:buFont typeface="Arial" panose="020B0604020202020204" pitchFamily="34" charset="0"/>
              <a:buChar char="•"/>
            </a:pPr>
            <a:r>
              <a:rPr lang="en-GB" sz="1600" dirty="0" err="1">
                <a:solidFill>
                  <a:schemeClr val="tx1"/>
                </a:solidFill>
              </a:rPr>
              <a:t>Therefore, we need to “control” or “cancel” the effect of the </a:t>
            </a:r>
            <a:r>
              <a:rPr lang="en-GB" sz="1600" b="1" dirty="0" err="1">
                <a:solidFill>
                  <a:schemeClr val="tx1"/>
                </a:solidFill>
              </a:rPr>
              <a:t>strong</a:t>
            </a:r>
            <a:r>
              <a:rPr lang="en-GB" sz="1600" dirty="0" err="1">
                <a:solidFill>
                  <a:schemeClr val="tx1"/>
                </a:solidFill>
              </a:rPr>
              <a:t> factor and then see if the </a:t>
            </a:r>
            <a:r>
              <a:rPr lang="en-GB" sz="1600" b="1" dirty="0" err="1">
                <a:solidFill>
                  <a:schemeClr val="tx1"/>
                </a:solidFill>
              </a:rPr>
              <a:t>weak</a:t>
            </a:r>
            <a:r>
              <a:rPr lang="en-GB" sz="1600" dirty="0" err="1">
                <a:solidFill>
                  <a:schemeClr val="tx1"/>
                </a:solidFill>
              </a:rPr>
              <a:t> factor is still associated with the disease </a:t>
            </a:r>
          </a:p>
          <a:p>
            <a:pPr marL="342900" indent="-342900">
              <a:spcAft>
                <a:spcPts val="1200"/>
              </a:spcAft>
              <a:buFont typeface="Arial" panose="020B0604020202020204" pitchFamily="34" charset="0"/>
              <a:buChar char="•"/>
            </a:pPr>
            <a:r>
              <a:rPr lang="en-GB" sz="1600" dirty="0" err="1">
                <a:solidFill>
                  <a:schemeClr val="tx1"/>
                </a:solidFill>
              </a:rPr>
              <a:t>To do that, we stratify two groups based on the </a:t>
            </a:r>
            <a:r>
              <a:rPr lang="en-GB" sz="1600" b="1" dirty="0" err="1">
                <a:solidFill>
                  <a:schemeClr val="tx1"/>
                </a:solidFill>
              </a:rPr>
              <a:t>strong</a:t>
            </a:r>
            <a:r>
              <a:rPr lang="en-GB" sz="1600" dirty="0" err="1">
                <a:solidFill>
                  <a:schemeClr val="tx1"/>
                </a:solidFill>
              </a:rPr>
              <a:t> factor, and in each group, we independently evaluate if the </a:t>
            </a:r>
            <a:r>
              <a:rPr lang="en-GB" sz="1600" b="1" dirty="0" err="1">
                <a:solidFill>
                  <a:schemeClr val="tx1"/>
                </a:solidFill>
              </a:rPr>
              <a:t>weak</a:t>
            </a:r>
            <a:r>
              <a:rPr lang="en-GB" sz="1600" dirty="0" err="1">
                <a:solidFill>
                  <a:schemeClr val="tx1"/>
                </a:solidFill>
              </a:rPr>
              <a:t> factor is associated with the disease or not </a:t>
            </a:r>
          </a:p>
          <a:p>
            <a:pPr marL="342900" indent="-342900">
              <a:spcAft>
                <a:spcPts val="1200"/>
              </a:spcAft>
              <a:buFont typeface="Arial" panose="020B0604020202020204" pitchFamily="34" charset="0"/>
              <a:buChar char="•"/>
            </a:pPr>
            <a:r>
              <a:rPr lang="en-GB" sz="1600" dirty="0" err="1">
                <a:solidFill>
                  <a:schemeClr val="tx1"/>
                </a:solidFill>
              </a:rPr>
              <a:t>If in both strata the </a:t>
            </a:r>
            <a:r>
              <a:rPr lang="en-GB" sz="1600" b="1" dirty="0" err="1">
                <a:solidFill>
                  <a:schemeClr val="tx1"/>
                </a:solidFill>
              </a:rPr>
              <a:t>weak</a:t>
            </a:r>
            <a:r>
              <a:rPr lang="en-GB" sz="1600" dirty="0" err="1">
                <a:solidFill>
                  <a:schemeClr val="tx1"/>
                </a:solidFill>
              </a:rPr>
              <a:t> factor is not associated with the disease, then it is not associated in general, and we can conclude that the </a:t>
            </a:r>
            <a:r>
              <a:rPr lang="en-GB" sz="1600" b="1" dirty="0" err="1">
                <a:solidFill>
                  <a:schemeClr val="tx1"/>
                </a:solidFill>
              </a:rPr>
              <a:t>strong</a:t>
            </a:r>
            <a:r>
              <a:rPr lang="en-GB" sz="1600" dirty="0" err="1">
                <a:solidFill>
                  <a:schemeClr val="tx1"/>
                </a:solidFill>
              </a:rPr>
              <a:t> factor caused the outbreak</a:t>
            </a:r>
          </a:p>
        </p:txBody>
      </p:sp>
      <p:sp>
        <p:nvSpPr>
          <p:cNvPr id="18" name="Graphic 16">
            <a:extLst>
              <a:ext uri="{FF2B5EF4-FFF2-40B4-BE49-F238E27FC236}">
                <a16:creationId xmlns:a16="http://schemas.microsoft.com/office/drawing/2014/main" id="{7AB6A2A6-8B71-DB46-BEE8-92618732DFCE}"/>
              </a:ext>
            </a:extLst>
          </p:cNvPr>
          <p:cNvSpPr>
            <a:spLocks noChangeAspect="1"/>
          </p:cNvSpPr>
          <p:nvPr/>
        </p:nvSpPr>
        <p:spPr>
          <a:xfrm>
            <a:off x="7108372" y="1893998"/>
            <a:ext cx="1355294" cy="1440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28841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B56E7B-5166-FE4D-A7AA-7DC85354C16A}"/>
              </a:ext>
            </a:extLst>
          </p:cNvPr>
          <p:cNvSpPr txBox="1"/>
          <p:nvPr/>
        </p:nvSpPr>
        <p:spPr>
          <a:xfrm>
            <a:off x="431800" y="379681"/>
            <a:ext cx="550091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 our example</a:t>
            </a:r>
          </a:p>
        </p:txBody>
      </p:sp>
      <p:sp>
        <p:nvSpPr>
          <p:cNvPr id="3" name="TextBox 2">
            <a:extLst>
              <a:ext uri="{FF2B5EF4-FFF2-40B4-BE49-F238E27FC236}">
                <a16:creationId xmlns:a16="http://schemas.microsoft.com/office/drawing/2014/main" id="{DA608C59-9FF8-D540-98A1-576A975657CC}"/>
              </a:ext>
            </a:extLst>
          </p:cNvPr>
          <p:cNvSpPr txBox="1"/>
          <p:nvPr/>
        </p:nvSpPr>
        <p:spPr>
          <a:xfrm>
            <a:off x="431800" y="1508165"/>
            <a:ext cx="5196114" cy="4873585"/>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We want to demonstrate that the salad (weak factor) is not associated with the outbreak, but the meat (strong factor) is</a:t>
            </a:r>
          </a:p>
          <a:p>
            <a:pPr marL="342900" indent="-342900">
              <a:spcAft>
                <a:spcPts val="1200"/>
              </a:spcAft>
              <a:buFont typeface="Arial" panose="020B0604020202020204" pitchFamily="34" charset="0"/>
              <a:buChar char="•"/>
            </a:pPr>
            <a:r>
              <a:rPr lang="en-GB" sz="1600" dirty="0" err="1">
                <a:solidFill>
                  <a:schemeClr val="tx1"/>
                </a:solidFill>
              </a:rPr>
              <a:t>If we “control” the association between the meat and the outbreak, the salad should not have an effect</a:t>
            </a:r>
          </a:p>
          <a:p>
            <a:pPr marL="342900" indent="-342900">
              <a:spcAft>
                <a:spcPts val="1200"/>
              </a:spcAft>
              <a:buFont typeface="Arial" panose="020B0604020202020204" pitchFamily="34" charset="0"/>
              <a:buChar char="•"/>
            </a:pPr>
            <a:r>
              <a:rPr lang="en-GB" sz="1600" dirty="0" err="1">
                <a:solidFill>
                  <a:schemeClr val="tx1"/>
                </a:solidFill>
              </a:rPr>
              <a:t>We will see the effect of the salad in two strata:</a:t>
            </a:r>
          </a:p>
          <a:p>
            <a:pPr marL="533400" indent="-177800">
              <a:spcAft>
                <a:spcPts val="600"/>
              </a:spcAft>
            </a:pPr>
            <a:r>
              <a:rPr lang="en-GB" sz="1600" dirty="0" err="1">
                <a:solidFill>
                  <a:schemeClr val="tx1"/>
                </a:solidFill>
              </a:rPr>
              <a:t>– Only in people who ate the meat </a:t>
            </a:r>
          </a:p>
          <a:p>
            <a:pPr marL="533400" indent="-177800">
              <a:spcAft>
                <a:spcPts val="600"/>
              </a:spcAft>
            </a:pPr>
            <a:r>
              <a:rPr lang="en-GB" sz="1600" dirty="0" err="1">
                <a:solidFill>
                  <a:schemeClr val="tx1"/>
                </a:solidFill>
              </a:rPr>
              <a:t>– Only in people who did NOT eat the meat</a:t>
            </a:r>
          </a:p>
          <a:p>
            <a:pPr marL="342900" indent="-342900">
              <a:spcAft>
                <a:spcPts val="1200"/>
              </a:spcAft>
              <a:buFont typeface="Arial" panose="020B0604020202020204" pitchFamily="34" charset="0"/>
              <a:buChar char="•"/>
            </a:pPr>
            <a:r>
              <a:rPr lang="en-GB" sz="1600" dirty="0" err="1">
                <a:solidFill>
                  <a:schemeClr val="tx1"/>
                </a:solidFill>
              </a:rPr>
              <a:t>If the salad no longer has an effect once the strata are separated, then it was probably never associated, and the outbreak was caused by the meat</a:t>
            </a:r>
          </a:p>
        </p:txBody>
      </p:sp>
      <p:grpSp>
        <p:nvGrpSpPr>
          <p:cNvPr id="19" name="Graphic 17">
            <a:extLst>
              <a:ext uri="{FF2B5EF4-FFF2-40B4-BE49-F238E27FC236}">
                <a16:creationId xmlns:a16="http://schemas.microsoft.com/office/drawing/2014/main" id="{8AF0769D-4834-634A-A07C-AC0FFBE1AD78}"/>
              </a:ext>
            </a:extLst>
          </p:cNvPr>
          <p:cNvGrpSpPr>
            <a:grpSpLocks noChangeAspect="1"/>
          </p:cNvGrpSpPr>
          <p:nvPr/>
        </p:nvGrpSpPr>
        <p:grpSpPr>
          <a:xfrm>
            <a:off x="7190757" y="1508165"/>
            <a:ext cx="1293750" cy="1440000"/>
            <a:chOff x="2381250" y="990600"/>
            <a:chExt cx="4381500" cy="4876800"/>
          </a:xfrm>
          <a:solidFill>
            <a:schemeClr val="bg1"/>
          </a:solidFill>
        </p:grpSpPr>
        <p:sp>
          <p:nvSpPr>
            <p:cNvPr id="20" name="Freeform 19">
              <a:extLst>
                <a:ext uri="{FF2B5EF4-FFF2-40B4-BE49-F238E27FC236}">
                  <a16:creationId xmlns:a16="http://schemas.microsoft.com/office/drawing/2014/main" id="{A99F8884-F6C6-7547-B46C-41CFB4DBE8EE}"/>
                </a:ext>
              </a:extLst>
            </p:cNvPr>
            <p:cNvSpPr/>
            <p:nvPr/>
          </p:nvSpPr>
          <p:spPr>
            <a:xfrm>
              <a:off x="2382202" y="990123"/>
              <a:ext cx="4378642" cy="4877276"/>
            </a:xfrm>
            <a:custGeom>
              <a:avLst/>
              <a:gdLst>
                <a:gd name="connsiteX0" fmla="*/ 3495023 w 4378642"/>
                <a:gd name="connsiteY0" fmla="*/ 699 h 4877276"/>
                <a:gd name="connsiteX1" fmla="*/ 3621610 w 4378642"/>
                <a:gd name="connsiteY1" fmla="*/ 204630 h 4877276"/>
                <a:gd name="connsiteX2" fmla="*/ 3621039 w 4378642"/>
                <a:gd name="connsiteY2" fmla="*/ 334074 h 4877276"/>
                <a:gd name="connsiteX3" fmla="*/ 3675236 w 4378642"/>
                <a:gd name="connsiteY3" fmla="*/ 334074 h 4877276"/>
                <a:gd name="connsiteX4" fmla="*/ 4108623 w 4378642"/>
                <a:gd name="connsiteY4" fmla="*/ 334074 h 4877276"/>
                <a:gd name="connsiteX5" fmla="*/ 4377705 w 4378642"/>
                <a:gd name="connsiteY5" fmla="*/ 598869 h 4877276"/>
                <a:gd name="connsiteX6" fmla="*/ 4377705 w 4378642"/>
                <a:gd name="connsiteY6" fmla="*/ 1560894 h 4877276"/>
                <a:gd name="connsiteX7" fmla="*/ 4306839 w 4378642"/>
                <a:gd name="connsiteY7" fmla="*/ 1649477 h 4877276"/>
                <a:gd name="connsiteX8" fmla="*/ 4235211 w 4378642"/>
                <a:gd name="connsiteY8" fmla="*/ 1558132 h 4877276"/>
                <a:gd name="connsiteX9" fmla="*/ 4235211 w 4378642"/>
                <a:gd name="connsiteY9" fmla="*/ 634207 h 4877276"/>
                <a:gd name="connsiteX10" fmla="*/ 4076048 w 4378642"/>
                <a:gd name="connsiteY10" fmla="*/ 476949 h 4877276"/>
                <a:gd name="connsiteX11" fmla="*/ 3621039 w 4378642"/>
                <a:gd name="connsiteY11" fmla="*/ 476949 h 4877276"/>
                <a:gd name="connsiteX12" fmla="*/ 3621039 w 4378642"/>
                <a:gd name="connsiteY12" fmla="*/ 653162 h 4877276"/>
                <a:gd name="connsiteX13" fmla="*/ 3621039 w 4378642"/>
                <a:gd name="connsiteY13" fmla="*/ 762699 h 4877276"/>
                <a:gd name="connsiteX14" fmla="*/ 3559602 w 4378642"/>
                <a:gd name="connsiteY14" fmla="*/ 845567 h 4877276"/>
                <a:gd name="connsiteX15" fmla="*/ 3479021 w 4378642"/>
                <a:gd name="connsiteY15" fmla="*/ 781845 h 4877276"/>
                <a:gd name="connsiteX16" fmla="*/ 3473496 w 4378642"/>
                <a:gd name="connsiteY16" fmla="*/ 762795 h 4877276"/>
                <a:gd name="connsiteX17" fmla="*/ 2114565 w 4378642"/>
                <a:gd name="connsiteY17" fmla="*/ 762795 h 4877276"/>
                <a:gd name="connsiteX18" fmla="*/ 2071797 w 4378642"/>
                <a:gd name="connsiteY18" fmla="*/ 762128 h 4877276"/>
                <a:gd name="connsiteX19" fmla="*/ 2007027 w 4378642"/>
                <a:gd name="connsiteY19" fmla="*/ 693262 h 4877276"/>
                <a:gd name="connsiteX20" fmla="*/ 2068845 w 4378642"/>
                <a:gd name="connsiteY20" fmla="*/ 621253 h 4877276"/>
                <a:gd name="connsiteX21" fmla="*/ 2116470 w 4378642"/>
                <a:gd name="connsiteY21" fmla="*/ 620015 h 4877276"/>
                <a:gd name="connsiteX22" fmla="*/ 3475306 w 4378642"/>
                <a:gd name="connsiteY22" fmla="*/ 620015 h 4877276"/>
                <a:gd name="connsiteX23" fmla="*/ 3475306 w 4378642"/>
                <a:gd name="connsiteY23" fmla="*/ 420657 h 4877276"/>
                <a:gd name="connsiteX24" fmla="*/ 1333515 w 4378642"/>
                <a:gd name="connsiteY24" fmla="*/ 420657 h 4877276"/>
                <a:gd name="connsiteX25" fmla="*/ 1333515 w 4378642"/>
                <a:gd name="connsiteY25" fmla="*/ 619824 h 4877276"/>
                <a:gd name="connsiteX26" fmla="*/ 1392760 w 4378642"/>
                <a:gd name="connsiteY26" fmla="*/ 619824 h 4877276"/>
                <a:gd name="connsiteX27" fmla="*/ 1730898 w 4378642"/>
                <a:gd name="connsiteY27" fmla="*/ 619824 h 4877276"/>
                <a:gd name="connsiteX28" fmla="*/ 1818623 w 4378642"/>
                <a:gd name="connsiteY28" fmla="*/ 691643 h 4877276"/>
                <a:gd name="connsiteX29" fmla="*/ 1730421 w 4378642"/>
                <a:gd name="connsiteY29" fmla="*/ 762699 h 4877276"/>
                <a:gd name="connsiteX30" fmla="*/ 1335324 w 4378642"/>
                <a:gd name="connsiteY30" fmla="*/ 762699 h 4877276"/>
                <a:gd name="connsiteX31" fmla="*/ 1328181 w 4378642"/>
                <a:gd name="connsiteY31" fmla="*/ 782511 h 4877276"/>
                <a:gd name="connsiteX32" fmla="*/ 1247028 w 4378642"/>
                <a:gd name="connsiteY32" fmla="*/ 845091 h 4877276"/>
                <a:gd name="connsiteX33" fmla="*/ 1186544 w 4378642"/>
                <a:gd name="connsiteY33" fmla="*/ 761175 h 4877276"/>
                <a:gd name="connsiteX34" fmla="*/ 1186544 w 4378642"/>
                <a:gd name="connsiteY34" fmla="*/ 527813 h 4877276"/>
                <a:gd name="connsiteX35" fmla="*/ 1184353 w 4378642"/>
                <a:gd name="connsiteY35" fmla="*/ 476568 h 4877276"/>
                <a:gd name="connsiteX36" fmla="*/ 282621 w 4378642"/>
                <a:gd name="connsiteY36" fmla="*/ 476568 h 4877276"/>
                <a:gd name="connsiteX37" fmla="*/ 142128 w 4378642"/>
                <a:gd name="connsiteY37" fmla="*/ 618681 h 4877276"/>
                <a:gd name="connsiteX38" fmla="*/ 142128 w 4378642"/>
                <a:gd name="connsiteY38" fmla="*/ 3076131 h 4877276"/>
                <a:gd name="connsiteX39" fmla="*/ 286908 w 4378642"/>
                <a:gd name="connsiteY39" fmla="*/ 3219006 h 4877276"/>
                <a:gd name="connsiteX40" fmla="*/ 1901205 w 4378642"/>
                <a:gd name="connsiteY40" fmla="*/ 3219006 h 4877276"/>
                <a:gd name="connsiteX41" fmla="*/ 2009028 w 4378642"/>
                <a:gd name="connsiteY41" fmla="*/ 3289491 h 4877276"/>
                <a:gd name="connsiteX42" fmla="*/ 1902729 w 4378642"/>
                <a:gd name="connsiteY42" fmla="*/ 3361881 h 4877276"/>
                <a:gd name="connsiteX43" fmla="*/ 1030524 w 4378642"/>
                <a:gd name="connsiteY43" fmla="*/ 3361881 h 4877276"/>
                <a:gd name="connsiteX44" fmla="*/ 1030524 w 4378642"/>
                <a:gd name="connsiteY44" fmla="*/ 3797460 h 4877276"/>
                <a:gd name="connsiteX45" fmla="*/ 3345671 w 4378642"/>
                <a:gd name="connsiteY45" fmla="*/ 3797460 h 4877276"/>
                <a:gd name="connsiteX46" fmla="*/ 3345671 w 4378642"/>
                <a:gd name="connsiteY46" fmla="*/ 3362262 h 4877276"/>
                <a:gd name="connsiteX47" fmla="*/ 3289092 w 4378642"/>
                <a:gd name="connsiteY47" fmla="*/ 3362262 h 4877276"/>
                <a:gd name="connsiteX48" fmla="*/ 2303350 w 4378642"/>
                <a:gd name="connsiteY48" fmla="*/ 3362262 h 4877276"/>
                <a:gd name="connsiteX49" fmla="*/ 2255725 w 4378642"/>
                <a:gd name="connsiteY49" fmla="*/ 3360453 h 4877276"/>
                <a:gd name="connsiteX50" fmla="*/ 2197432 w 4378642"/>
                <a:gd name="connsiteY50" fmla="*/ 3285586 h 4877276"/>
                <a:gd name="connsiteX51" fmla="*/ 2260869 w 4378642"/>
                <a:gd name="connsiteY51" fmla="*/ 3220435 h 4877276"/>
                <a:gd name="connsiteX52" fmla="*/ 2313256 w 4378642"/>
                <a:gd name="connsiteY52" fmla="*/ 3219483 h 4877276"/>
                <a:gd name="connsiteX53" fmla="*/ 4084906 w 4378642"/>
                <a:gd name="connsiteY53" fmla="*/ 3219483 h 4877276"/>
                <a:gd name="connsiteX54" fmla="*/ 4235401 w 4378642"/>
                <a:gd name="connsiteY54" fmla="*/ 3067083 h 4877276"/>
                <a:gd name="connsiteX55" fmla="*/ 4235401 w 4378642"/>
                <a:gd name="connsiteY55" fmla="*/ 1947990 h 4877276"/>
                <a:gd name="connsiteX56" fmla="*/ 4237973 w 4378642"/>
                <a:gd name="connsiteY56" fmla="*/ 1896174 h 4877276"/>
                <a:gd name="connsiteX57" fmla="*/ 4298552 w 4378642"/>
                <a:gd name="connsiteY57" fmla="*/ 1839024 h 4877276"/>
                <a:gd name="connsiteX58" fmla="*/ 4372371 w 4378642"/>
                <a:gd name="connsiteY58" fmla="*/ 1885316 h 4877276"/>
                <a:gd name="connsiteX59" fmla="*/ 4378562 w 4378642"/>
                <a:gd name="connsiteY59" fmla="*/ 1941609 h 4877276"/>
                <a:gd name="connsiteX60" fmla="*/ 4378562 w 4378642"/>
                <a:gd name="connsiteY60" fmla="*/ 3079751 h 4877276"/>
                <a:gd name="connsiteX61" fmla="*/ 4092812 w 4378642"/>
                <a:gd name="connsiteY61" fmla="*/ 3362643 h 4877276"/>
                <a:gd name="connsiteX62" fmla="*/ 3765628 w 4378642"/>
                <a:gd name="connsiteY62" fmla="*/ 3362643 h 4877276"/>
                <a:gd name="connsiteX63" fmla="*/ 3762009 w 4378642"/>
                <a:gd name="connsiteY63" fmla="*/ 3400743 h 4877276"/>
                <a:gd name="connsiteX64" fmla="*/ 3762009 w 4378642"/>
                <a:gd name="connsiteY64" fmla="*/ 4257994 h 4877276"/>
                <a:gd name="connsiteX65" fmla="*/ 3790584 w 4378642"/>
                <a:gd name="connsiteY65" fmla="*/ 4308952 h 4877276"/>
                <a:gd name="connsiteX66" fmla="*/ 3976607 w 4378642"/>
                <a:gd name="connsiteY66" fmla="*/ 4596798 h 4877276"/>
                <a:gd name="connsiteX67" fmla="*/ 3749912 w 4378642"/>
                <a:gd name="connsiteY67" fmla="*/ 4869689 h 4877276"/>
                <a:gd name="connsiteX68" fmla="*/ 3733148 w 4378642"/>
                <a:gd name="connsiteY68" fmla="*/ 4877500 h 4877276"/>
                <a:gd name="connsiteX69" fmla="*/ 3380723 w 4378642"/>
                <a:gd name="connsiteY69" fmla="*/ 4877500 h 4877276"/>
                <a:gd name="connsiteX70" fmla="*/ 3372817 w 4378642"/>
                <a:gd name="connsiteY70" fmla="*/ 4872356 h 4877276"/>
                <a:gd name="connsiteX71" fmla="*/ 3134121 w 4378642"/>
                <a:gd name="connsiteY71" fmla="*/ 4604037 h 4877276"/>
                <a:gd name="connsiteX72" fmla="*/ 3325383 w 4378642"/>
                <a:gd name="connsiteY72" fmla="*/ 4304857 h 4877276"/>
                <a:gd name="connsiteX73" fmla="*/ 3347862 w 4378642"/>
                <a:gd name="connsiteY73" fmla="*/ 4279615 h 4877276"/>
                <a:gd name="connsiteX74" fmla="*/ 3348909 w 4378642"/>
                <a:gd name="connsiteY74" fmla="*/ 3947097 h 4877276"/>
                <a:gd name="connsiteX75" fmla="*/ 1033477 w 4378642"/>
                <a:gd name="connsiteY75" fmla="*/ 3947097 h 4877276"/>
                <a:gd name="connsiteX76" fmla="*/ 1029191 w 4378642"/>
                <a:gd name="connsiteY76" fmla="*/ 3958242 h 4877276"/>
                <a:gd name="connsiteX77" fmla="*/ 1027286 w 4378642"/>
                <a:gd name="connsiteY77" fmla="*/ 4248373 h 4877276"/>
                <a:gd name="connsiteX78" fmla="*/ 1070053 w 4378642"/>
                <a:gd name="connsiteY78" fmla="*/ 4315048 h 4877276"/>
                <a:gd name="connsiteX79" fmla="*/ 1243313 w 4378642"/>
                <a:gd name="connsiteY79" fmla="*/ 4586987 h 4877276"/>
                <a:gd name="connsiteX80" fmla="*/ 1047574 w 4378642"/>
                <a:gd name="connsiteY80" fmla="*/ 4859402 h 4877276"/>
                <a:gd name="connsiteX81" fmla="*/ 999949 w 4378642"/>
                <a:gd name="connsiteY81" fmla="*/ 4877500 h 4877276"/>
                <a:gd name="connsiteX82" fmla="*/ 647524 w 4378642"/>
                <a:gd name="connsiteY82" fmla="*/ 4877500 h 4877276"/>
                <a:gd name="connsiteX83" fmla="*/ 630570 w 4378642"/>
                <a:gd name="connsiteY83" fmla="*/ 4869499 h 4877276"/>
                <a:gd name="connsiteX84" fmla="*/ 401017 w 4378642"/>
                <a:gd name="connsiteY84" fmla="*/ 4603751 h 4877276"/>
                <a:gd name="connsiteX85" fmla="*/ 584659 w 4378642"/>
                <a:gd name="connsiteY85" fmla="*/ 4309333 h 4877276"/>
                <a:gd name="connsiteX86" fmla="*/ 616377 w 4378642"/>
                <a:gd name="connsiteY86" fmla="*/ 4255231 h 4877276"/>
                <a:gd name="connsiteX87" fmla="*/ 616377 w 4378642"/>
                <a:gd name="connsiteY87" fmla="*/ 3407506 h 4877276"/>
                <a:gd name="connsiteX88" fmla="*/ 613806 w 4378642"/>
                <a:gd name="connsiteY88" fmla="*/ 3367596 h 4877276"/>
                <a:gd name="connsiteX89" fmla="*/ 601423 w 4378642"/>
                <a:gd name="connsiteY89" fmla="*/ 3363120 h 4877276"/>
                <a:gd name="connsiteX90" fmla="*/ 277573 w 4378642"/>
                <a:gd name="connsiteY90" fmla="*/ 3362262 h 4877276"/>
                <a:gd name="connsiteX91" fmla="*/ 205 w 4378642"/>
                <a:gd name="connsiteY91" fmla="*/ 3086037 h 4877276"/>
                <a:gd name="connsiteX92" fmla="*/ 205 w 4378642"/>
                <a:gd name="connsiteY92" fmla="*/ 2309845 h 4877276"/>
                <a:gd name="connsiteX93" fmla="*/ 205 w 4378642"/>
                <a:gd name="connsiteY93" fmla="*/ 604870 h 4877276"/>
                <a:gd name="connsiteX94" fmla="*/ 272144 w 4378642"/>
                <a:gd name="connsiteY94" fmla="*/ 333598 h 4877276"/>
                <a:gd name="connsiteX95" fmla="*/ 481694 w 4378642"/>
                <a:gd name="connsiteY95" fmla="*/ 333598 h 4877276"/>
                <a:gd name="connsiteX96" fmla="*/ 616473 w 4378642"/>
                <a:gd name="connsiteY96" fmla="*/ 333598 h 4877276"/>
                <a:gd name="connsiteX97" fmla="*/ 615901 w 4378642"/>
                <a:gd name="connsiteY97" fmla="*/ 203677 h 4877276"/>
                <a:gd name="connsiteX98" fmla="*/ 743155 w 4378642"/>
                <a:gd name="connsiteY98" fmla="*/ 223 h 4877276"/>
                <a:gd name="connsiteX99" fmla="*/ 1200355 w 4378642"/>
                <a:gd name="connsiteY99" fmla="*/ 223 h 4877276"/>
                <a:gd name="connsiteX100" fmla="*/ 1329895 w 4378642"/>
                <a:gd name="connsiteY100" fmla="*/ 271876 h 4877276"/>
                <a:gd name="connsiteX101" fmla="*/ 2908283 w 4378642"/>
                <a:gd name="connsiteY101" fmla="*/ 271876 h 4877276"/>
                <a:gd name="connsiteX102" fmla="*/ 3028298 w 4378642"/>
                <a:gd name="connsiteY102" fmla="*/ 223 h 4877276"/>
                <a:gd name="connsiteX103" fmla="*/ 762015 w 4378642"/>
                <a:gd name="connsiteY103" fmla="*/ 3363977 h 4877276"/>
                <a:gd name="connsiteX104" fmla="*/ 762015 w 4378642"/>
                <a:gd name="connsiteY104" fmla="*/ 4283711 h 4877276"/>
                <a:gd name="connsiteX105" fmla="*/ 882315 w 4378642"/>
                <a:gd name="connsiteY105" fmla="*/ 4283711 h 4877276"/>
                <a:gd name="connsiteX106" fmla="*/ 882315 w 4378642"/>
                <a:gd name="connsiteY106" fmla="*/ 3363977 h 4877276"/>
                <a:gd name="connsiteX107" fmla="*/ 3615800 w 4378642"/>
                <a:gd name="connsiteY107" fmla="*/ 4284854 h 4877276"/>
                <a:gd name="connsiteX108" fmla="*/ 3615800 w 4378642"/>
                <a:gd name="connsiteY108" fmla="*/ 3365310 h 4877276"/>
                <a:gd name="connsiteX109" fmla="*/ 3495690 w 4378642"/>
                <a:gd name="connsiteY109" fmla="*/ 3365310 h 4877276"/>
                <a:gd name="connsiteX110" fmla="*/ 3495690 w 4378642"/>
                <a:gd name="connsiteY110" fmla="*/ 4284854 h 4877276"/>
                <a:gd name="connsiteX111" fmla="*/ 758776 w 4378642"/>
                <a:gd name="connsiteY111" fmla="*/ 330550 h 4877276"/>
                <a:gd name="connsiteX112" fmla="*/ 1186544 w 4378642"/>
                <a:gd name="connsiteY112" fmla="*/ 330550 h 4877276"/>
                <a:gd name="connsiteX113" fmla="*/ 1186544 w 4378642"/>
                <a:gd name="connsiteY113" fmla="*/ 180150 h 4877276"/>
                <a:gd name="connsiteX114" fmla="*/ 1149206 w 4378642"/>
                <a:gd name="connsiteY114" fmla="*/ 143289 h 4877276"/>
                <a:gd name="connsiteX115" fmla="*/ 792304 w 4378642"/>
                <a:gd name="connsiteY115" fmla="*/ 144908 h 4877276"/>
                <a:gd name="connsiteX116" fmla="*/ 760205 w 4378642"/>
                <a:gd name="connsiteY116" fmla="*/ 173483 h 4877276"/>
                <a:gd name="connsiteX117" fmla="*/ 758776 w 4378642"/>
                <a:gd name="connsiteY117" fmla="*/ 330550 h 4877276"/>
                <a:gd name="connsiteX118" fmla="*/ 847644 w 4378642"/>
                <a:gd name="connsiteY118" fmla="*/ 4579939 h 4877276"/>
                <a:gd name="connsiteX119" fmla="*/ 696006 w 4378642"/>
                <a:gd name="connsiteY119" fmla="*/ 4429825 h 4877276"/>
                <a:gd name="connsiteX120" fmla="*/ 542748 w 4378642"/>
                <a:gd name="connsiteY120" fmla="*/ 4583652 h 4877276"/>
                <a:gd name="connsiteX121" fmla="*/ 542749 w 4378642"/>
                <a:gd name="connsiteY121" fmla="*/ 4583939 h 4877276"/>
                <a:gd name="connsiteX122" fmla="*/ 695149 w 4378642"/>
                <a:gd name="connsiteY122" fmla="*/ 4734720 h 4877276"/>
                <a:gd name="connsiteX123" fmla="*/ 847663 w 4378642"/>
                <a:gd name="connsiteY123" fmla="*/ 4582434 h 4877276"/>
                <a:gd name="connsiteX124" fmla="*/ 847644 w 4378642"/>
                <a:gd name="connsiteY124" fmla="*/ 4579939 h 4877276"/>
                <a:gd name="connsiteX125" fmla="*/ 3429967 w 4378642"/>
                <a:gd name="connsiteY125" fmla="*/ 4429825 h 4877276"/>
                <a:gd name="connsiteX126" fmla="*/ 3276553 w 4378642"/>
                <a:gd name="connsiteY126" fmla="*/ 4581204 h 4877276"/>
                <a:gd name="connsiteX127" fmla="*/ 3427933 w 4378642"/>
                <a:gd name="connsiteY127" fmla="*/ 4734618 h 4877276"/>
                <a:gd name="connsiteX128" fmla="*/ 3581320 w 4378642"/>
                <a:gd name="connsiteY128" fmla="*/ 4585273 h 4877276"/>
                <a:gd name="connsiteX129" fmla="*/ 3429967 w 4378642"/>
                <a:gd name="connsiteY129" fmla="*/ 4429825 h 4877276"/>
                <a:gd name="connsiteX130" fmla="*/ 3055920 w 4378642"/>
                <a:gd name="connsiteY130" fmla="*/ 271971 h 4877276"/>
                <a:gd name="connsiteX131" fmla="*/ 3478164 w 4378642"/>
                <a:gd name="connsiteY131" fmla="*/ 271971 h 4877276"/>
                <a:gd name="connsiteX132" fmla="*/ 3478164 w 4378642"/>
                <a:gd name="connsiteY132" fmla="*/ 188627 h 4877276"/>
                <a:gd name="connsiteX133" fmla="*/ 3430539 w 4378642"/>
                <a:gd name="connsiteY133" fmla="*/ 143003 h 4877276"/>
                <a:gd name="connsiteX134" fmla="*/ 3154314 w 4378642"/>
                <a:gd name="connsiteY134" fmla="*/ 143574 h 4877276"/>
                <a:gd name="connsiteX135" fmla="*/ 3050205 w 4378642"/>
                <a:gd name="connsiteY135" fmla="*/ 259589 h 4877276"/>
                <a:gd name="connsiteX136" fmla="*/ 3055920 w 4378642"/>
                <a:gd name="connsiteY136" fmla="*/ 271971 h 4877276"/>
                <a:gd name="connsiteX137" fmla="*/ 952419 w 4378642"/>
                <a:gd name="connsiteY137" fmla="*/ 4730338 h 4877276"/>
                <a:gd name="connsiteX138" fmla="*/ 1100247 w 4378642"/>
                <a:gd name="connsiteY138" fmla="*/ 4575938 h 4877276"/>
                <a:gd name="connsiteX139" fmla="*/ 952610 w 4378642"/>
                <a:gd name="connsiteY139" fmla="*/ 4434587 h 4877276"/>
                <a:gd name="connsiteX140" fmla="*/ 952419 w 4378642"/>
                <a:gd name="connsiteY140" fmla="*/ 4730338 h 4877276"/>
                <a:gd name="connsiteX141" fmla="*/ 3685523 w 4378642"/>
                <a:gd name="connsiteY141" fmla="*/ 4433634 h 4877276"/>
                <a:gd name="connsiteX142" fmla="*/ 3685523 w 4378642"/>
                <a:gd name="connsiteY142" fmla="*/ 4732815 h 4877276"/>
                <a:gd name="connsiteX143" fmla="*/ 3833256 w 4378642"/>
                <a:gd name="connsiteY143" fmla="*/ 4572700 h 4877276"/>
                <a:gd name="connsiteX144" fmla="*/ 3685523 w 4378642"/>
                <a:gd name="connsiteY144" fmla="*/ 4433634 h 487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378642" h="4877276">
                  <a:moveTo>
                    <a:pt x="3495023" y="699"/>
                  </a:moveTo>
                  <a:cubicBezTo>
                    <a:pt x="3588558" y="36799"/>
                    <a:pt x="3629706" y="104522"/>
                    <a:pt x="3621610" y="204630"/>
                  </a:cubicBezTo>
                  <a:cubicBezTo>
                    <a:pt x="3618276" y="245301"/>
                    <a:pt x="3621039" y="286544"/>
                    <a:pt x="3621039" y="334074"/>
                  </a:cubicBezTo>
                  <a:lnTo>
                    <a:pt x="3675236" y="334074"/>
                  </a:lnTo>
                  <a:cubicBezTo>
                    <a:pt x="3819635" y="334074"/>
                    <a:pt x="3964129" y="334074"/>
                    <a:pt x="4108623" y="334074"/>
                  </a:cubicBezTo>
                  <a:cubicBezTo>
                    <a:pt x="4266358" y="334074"/>
                    <a:pt x="4376848" y="440754"/>
                    <a:pt x="4377705" y="598869"/>
                  </a:cubicBezTo>
                  <a:cubicBezTo>
                    <a:pt x="4379515" y="919481"/>
                    <a:pt x="4378562" y="1240188"/>
                    <a:pt x="4377705" y="1560894"/>
                  </a:cubicBezTo>
                  <a:cubicBezTo>
                    <a:pt x="4377705" y="1618044"/>
                    <a:pt x="4351987" y="1648810"/>
                    <a:pt x="4306839" y="1649477"/>
                  </a:cubicBezTo>
                  <a:cubicBezTo>
                    <a:pt x="4259881" y="1650144"/>
                    <a:pt x="4235306" y="1619759"/>
                    <a:pt x="4235211" y="1558132"/>
                  </a:cubicBezTo>
                  <a:cubicBezTo>
                    <a:pt x="4235211" y="1250221"/>
                    <a:pt x="4235211" y="942246"/>
                    <a:pt x="4235211" y="634207"/>
                  </a:cubicBezTo>
                  <a:cubicBezTo>
                    <a:pt x="4235401" y="511906"/>
                    <a:pt x="4199873" y="476949"/>
                    <a:pt x="4076048" y="476949"/>
                  </a:cubicBezTo>
                  <a:lnTo>
                    <a:pt x="3621039" y="476949"/>
                  </a:lnTo>
                  <a:lnTo>
                    <a:pt x="3621039" y="653162"/>
                  </a:lnTo>
                  <a:cubicBezTo>
                    <a:pt x="3621039" y="689643"/>
                    <a:pt x="3620277" y="726219"/>
                    <a:pt x="3621039" y="762699"/>
                  </a:cubicBezTo>
                  <a:cubicBezTo>
                    <a:pt x="3622182" y="806800"/>
                    <a:pt x="3604084" y="836709"/>
                    <a:pt x="3559602" y="845567"/>
                  </a:cubicBezTo>
                  <a:cubicBezTo>
                    <a:pt x="3522645" y="852996"/>
                    <a:pt x="3493499" y="828707"/>
                    <a:pt x="3479021" y="781845"/>
                  </a:cubicBezTo>
                  <a:cubicBezTo>
                    <a:pt x="3477687" y="777368"/>
                    <a:pt x="3476354" y="772891"/>
                    <a:pt x="3473496" y="762795"/>
                  </a:cubicBezTo>
                  <a:lnTo>
                    <a:pt x="2114565" y="762795"/>
                  </a:lnTo>
                  <a:cubicBezTo>
                    <a:pt x="2100309" y="763479"/>
                    <a:pt x="2086025" y="763256"/>
                    <a:pt x="2071797" y="762128"/>
                  </a:cubicBezTo>
                  <a:cubicBezTo>
                    <a:pt x="2031602" y="757175"/>
                    <a:pt x="2008075" y="734220"/>
                    <a:pt x="2007027" y="693262"/>
                  </a:cubicBezTo>
                  <a:cubicBezTo>
                    <a:pt x="2005980" y="652305"/>
                    <a:pt x="2029887" y="628682"/>
                    <a:pt x="2068845" y="621253"/>
                  </a:cubicBezTo>
                  <a:cubicBezTo>
                    <a:pt x="2084649" y="619400"/>
                    <a:pt x="2100590" y="618986"/>
                    <a:pt x="2116470" y="620015"/>
                  </a:cubicBezTo>
                  <a:lnTo>
                    <a:pt x="3475306" y="620015"/>
                  </a:lnTo>
                  <a:lnTo>
                    <a:pt x="3475306" y="420657"/>
                  </a:lnTo>
                  <a:lnTo>
                    <a:pt x="1333515" y="420657"/>
                  </a:lnTo>
                  <a:lnTo>
                    <a:pt x="1333515" y="619824"/>
                  </a:lnTo>
                  <a:lnTo>
                    <a:pt x="1392760" y="619824"/>
                  </a:lnTo>
                  <a:cubicBezTo>
                    <a:pt x="1505441" y="619824"/>
                    <a:pt x="1618122" y="619824"/>
                    <a:pt x="1730898" y="619824"/>
                  </a:cubicBezTo>
                  <a:cubicBezTo>
                    <a:pt x="1786143" y="619824"/>
                    <a:pt x="1818718" y="647447"/>
                    <a:pt x="1818623" y="691643"/>
                  </a:cubicBezTo>
                  <a:cubicBezTo>
                    <a:pt x="1818528" y="735839"/>
                    <a:pt x="1786047" y="762699"/>
                    <a:pt x="1730421" y="762699"/>
                  </a:cubicBezTo>
                  <a:cubicBezTo>
                    <a:pt x="1598881" y="762699"/>
                    <a:pt x="1467246" y="762699"/>
                    <a:pt x="1335324" y="762699"/>
                  </a:cubicBezTo>
                  <a:cubicBezTo>
                    <a:pt x="1332372" y="770796"/>
                    <a:pt x="1329990" y="776511"/>
                    <a:pt x="1328181" y="782511"/>
                  </a:cubicBezTo>
                  <a:cubicBezTo>
                    <a:pt x="1313417" y="828898"/>
                    <a:pt x="1283794" y="852996"/>
                    <a:pt x="1247028" y="845091"/>
                  </a:cubicBezTo>
                  <a:cubicBezTo>
                    <a:pt x="1202641" y="835566"/>
                    <a:pt x="1186068" y="804800"/>
                    <a:pt x="1186544" y="761175"/>
                  </a:cubicBezTo>
                  <a:cubicBezTo>
                    <a:pt x="1187306" y="683356"/>
                    <a:pt x="1186544" y="605632"/>
                    <a:pt x="1186544" y="527813"/>
                  </a:cubicBezTo>
                  <a:cubicBezTo>
                    <a:pt x="1186544" y="512287"/>
                    <a:pt x="1185210" y="496761"/>
                    <a:pt x="1184353" y="476568"/>
                  </a:cubicBezTo>
                  <a:lnTo>
                    <a:pt x="282621" y="476568"/>
                  </a:lnTo>
                  <a:cubicBezTo>
                    <a:pt x="182323" y="476568"/>
                    <a:pt x="142128" y="517240"/>
                    <a:pt x="142128" y="618681"/>
                  </a:cubicBezTo>
                  <a:lnTo>
                    <a:pt x="142128" y="3076131"/>
                  </a:lnTo>
                  <a:cubicBezTo>
                    <a:pt x="142128" y="3179192"/>
                    <a:pt x="182704" y="3219006"/>
                    <a:pt x="286908" y="3219006"/>
                  </a:cubicBezTo>
                  <a:cubicBezTo>
                    <a:pt x="825007" y="3219006"/>
                    <a:pt x="1363106" y="3219006"/>
                    <a:pt x="1901205" y="3219006"/>
                  </a:cubicBezTo>
                  <a:cubicBezTo>
                    <a:pt x="1974928" y="3219006"/>
                    <a:pt x="2008551" y="3241104"/>
                    <a:pt x="2009028" y="3289491"/>
                  </a:cubicBezTo>
                  <a:cubicBezTo>
                    <a:pt x="2009504" y="3337878"/>
                    <a:pt x="1975023" y="3361881"/>
                    <a:pt x="1902729" y="3361881"/>
                  </a:cubicBezTo>
                  <a:lnTo>
                    <a:pt x="1030524" y="3361881"/>
                  </a:lnTo>
                  <a:lnTo>
                    <a:pt x="1030524" y="3797460"/>
                  </a:lnTo>
                  <a:lnTo>
                    <a:pt x="3345671" y="3797460"/>
                  </a:lnTo>
                  <a:lnTo>
                    <a:pt x="3345671" y="3362262"/>
                  </a:lnTo>
                  <a:lnTo>
                    <a:pt x="3289092" y="3362262"/>
                  </a:lnTo>
                  <a:cubicBezTo>
                    <a:pt x="2960480" y="3362262"/>
                    <a:pt x="2631899" y="3362262"/>
                    <a:pt x="2303350" y="3362262"/>
                  </a:cubicBezTo>
                  <a:cubicBezTo>
                    <a:pt x="2287457" y="3363401"/>
                    <a:pt x="2271486" y="3362794"/>
                    <a:pt x="2255725" y="3360453"/>
                  </a:cubicBezTo>
                  <a:cubicBezTo>
                    <a:pt x="2216958" y="3351499"/>
                    <a:pt x="2194670" y="3326829"/>
                    <a:pt x="2197432" y="3285586"/>
                  </a:cubicBezTo>
                  <a:cubicBezTo>
                    <a:pt x="2200099" y="3246915"/>
                    <a:pt x="2222959" y="3225102"/>
                    <a:pt x="2260869" y="3220435"/>
                  </a:cubicBezTo>
                  <a:cubicBezTo>
                    <a:pt x="2278296" y="3219068"/>
                    <a:pt x="2295790" y="3218750"/>
                    <a:pt x="2313256" y="3219483"/>
                  </a:cubicBezTo>
                  <a:lnTo>
                    <a:pt x="4084906" y="3219483"/>
                  </a:lnTo>
                  <a:cubicBezTo>
                    <a:pt x="4196825" y="3219483"/>
                    <a:pt x="4235401" y="3180525"/>
                    <a:pt x="4235401" y="3067083"/>
                  </a:cubicBezTo>
                  <a:cubicBezTo>
                    <a:pt x="4235401" y="2694084"/>
                    <a:pt x="4235401" y="2321053"/>
                    <a:pt x="4235401" y="1947990"/>
                  </a:cubicBezTo>
                  <a:cubicBezTo>
                    <a:pt x="4234843" y="1930677"/>
                    <a:pt x="4235704" y="1913347"/>
                    <a:pt x="4237973" y="1896174"/>
                  </a:cubicBezTo>
                  <a:cubicBezTo>
                    <a:pt x="4241202" y="1864739"/>
                    <a:pt x="4266982" y="1840418"/>
                    <a:pt x="4298552" y="1839024"/>
                  </a:cubicBezTo>
                  <a:cubicBezTo>
                    <a:pt x="4334461" y="1835405"/>
                    <a:pt x="4361322" y="1850550"/>
                    <a:pt x="4372371" y="1885316"/>
                  </a:cubicBezTo>
                  <a:cubicBezTo>
                    <a:pt x="4377262" y="1903660"/>
                    <a:pt x="4379349" y="1922639"/>
                    <a:pt x="4378562" y="1941609"/>
                  </a:cubicBezTo>
                  <a:cubicBezTo>
                    <a:pt x="4378943" y="2320958"/>
                    <a:pt x="4378943" y="2700338"/>
                    <a:pt x="4378562" y="3079751"/>
                  </a:cubicBezTo>
                  <a:cubicBezTo>
                    <a:pt x="4378562" y="3257964"/>
                    <a:pt x="4272358" y="3362548"/>
                    <a:pt x="4092812" y="3362643"/>
                  </a:cubicBezTo>
                  <a:cubicBezTo>
                    <a:pt x="3984894" y="3362643"/>
                    <a:pt x="3877071" y="3362643"/>
                    <a:pt x="3765628" y="3362643"/>
                  </a:cubicBezTo>
                  <a:cubicBezTo>
                    <a:pt x="3764295" y="3376455"/>
                    <a:pt x="3762009" y="3388456"/>
                    <a:pt x="3762009" y="3400743"/>
                  </a:cubicBezTo>
                  <a:cubicBezTo>
                    <a:pt x="3762009" y="3686493"/>
                    <a:pt x="3762009" y="3972243"/>
                    <a:pt x="3762009" y="4257994"/>
                  </a:cubicBezTo>
                  <a:cubicBezTo>
                    <a:pt x="3762009" y="4281044"/>
                    <a:pt x="3762961" y="4297141"/>
                    <a:pt x="3790584" y="4308952"/>
                  </a:cubicBezTo>
                  <a:cubicBezTo>
                    <a:pt x="3913837" y="4361625"/>
                    <a:pt x="3985275" y="4475259"/>
                    <a:pt x="3976607" y="4596798"/>
                  </a:cubicBezTo>
                  <a:cubicBezTo>
                    <a:pt x="3967082" y="4732529"/>
                    <a:pt x="3886119" y="4829779"/>
                    <a:pt x="3749912" y="4869689"/>
                  </a:cubicBezTo>
                  <a:cubicBezTo>
                    <a:pt x="3744084" y="4871743"/>
                    <a:pt x="3738469" y="4874358"/>
                    <a:pt x="3733148" y="4877500"/>
                  </a:cubicBezTo>
                  <a:lnTo>
                    <a:pt x="3380723" y="4877500"/>
                  </a:lnTo>
                  <a:cubicBezTo>
                    <a:pt x="3378354" y="4875406"/>
                    <a:pt x="3375691" y="4873673"/>
                    <a:pt x="3372817" y="4872356"/>
                  </a:cubicBezTo>
                  <a:cubicBezTo>
                    <a:pt x="3226989" y="4827779"/>
                    <a:pt x="3144217" y="4734910"/>
                    <a:pt x="3134121" y="4604037"/>
                  </a:cubicBezTo>
                  <a:cubicBezTo>
                    <a:pt x="3124596" y="4475449"/>
                    <a:pt x="3190223" y="4372770"/>
                    <a:pt x="3325383" y="4304857"/>
                  </a:cubicBezTo>
                  <a:cubicBezTo>
                    <a:pt x="3334908" y="4299999"/>
                    <a:pt x="3347766" y="4288283"/>
                    <a:pt x="3347862" y="4279615"/>
                  </a:cubicBezTo>
                  <a:cubicBezTo>
                    <a:pt x="3349386" y="4169125"/>
                    <a:pt x="3348909" y="4058635"/>
                    <a:pt x="3348909" y="3947097"/>
                  </a:cubicBezTo>
                  <a:lnTo>
                    <a:pt x="1033477" y="3947097"/>
                  </a:lnTo>
                  <a:cubicBezTo>
                    <a:pt x="1031526" y="3950590"/>
                    <a:pt x="1030083" y="3954342"/>
                    <a:pt x="1029191" y="3958242"/>
                  </a:cubicBezTo>
                  <a:cubicBezTo>
                    <a:pt x="1028715" y="4054920"/>
                    <a:pt x="1030334" y="4151790"/>
                    <a:pt x="1027286" y="4248373"/>
                  </a:cubicBezTo>
                  <a:cubicBezTo>
                    <a:pt x="1026238" y="4283901"/>
                    <a:pt x="1036811" y="4300380"/>
                    <a:pt x="1070053" y="4315048"/>
                  </a:cubicBezTo>
                  <a:cubicBezTo>
                    <a:pt x="1177515" y="4362282"/>
                    <a:pt x="1245911" y="4469632"/>
                    <a:pt x="1243313" y="4586987"/>
                  </a:cubicBezTo>
                  <a:cubicBezTo>
                    <a:pt x="1240988" y="4709636"/>
                    <a:pt x="1163073" y="4818072"/>
                    <a:pt x="1047574" y="4859402"/>
                  </a:cubicBezTo>
                  <a:cubicBezTo>
                    <a:pt x="1031477" y="4865212"/>
                    <a:pt x="1015475" y="4871499"/>
                    <a:pt x="999949" y="4877500"/>
                  </a:cubicBezTo>
                  <a:lnTo>
                    <a:pt x="647524" y="4877500"/>
                  </a:lnTo>
                  <a:cubicBezTo>
                    <a:pt x="642091" y="4874392"/>
                    <a:pt x="636422" y="4871717"/>
                    <a:pt x="630570" y="4869499"/>
                  </a:cubicBezTo>
                  <a:cubicBezTo>
                    <a:pt x="497220" y="4832351"/>
                    <a:pt x="410923" y="4732434"/>
                    <a:pt x="401017" y="4603751"/>
                  </a:cubicBezTo>
                  <a:cubicBezTo>
                    <a:pt x="391492" y="4477735"/>
                    <a:pt x="461215" y="4362483"/>
                    <a:pt x="584659" y="4309333"/>
                  </a:cubicBezTo>
                  <a:cubicBezTo>
                    <a:pt x="613234" y="4296951"/>
                    <a:pt x="616377" y="4280758"/>
                    <a:pt x="616377" y="4255231"/>
                  </a:cubicBezTo>
                  <a:cubicBezTo>
                    <a:pt x="615933" y="3972656"/>
                    <a:pt x="615933" y="3690081"/>
                    <a:pt x="616377" y="3407506"/>
                  </a:cubicBezTo>
                  <a:cubicBezTo>
                    <a:pt x="616377" y="3393695"/>
                    <a:pt x="614663" y="3379884"/>
                    <a:pt x="613806" y="3367596"/>
                  </a:cubicBezTo>
                  <a:cubicBezTo>
                    <a:pt x="609901" y="3365548"/>
                    <a:pt x="605735" y="3364042"/>
                    <a:pt x="601423" y="3363120"/>
                  </a:cubicBezTo>
                  <a:lnTo>
                    <a:pt x="277573" y="3362262"/>
                  </a:lnTo>
                  <a:cubicBezTo>
                    <a:pt x="107552" y="3362262"/>
                    <a:pt x="396" y="3255487"/>
                    <a:pt x="205" y="3086037"/>
                  </a:cubicBezTo>
                  <a:cubicBezTo>
                    <a:pt x="205" y="2827338"/>
                    <a:pt x="205" y="2568608"/>
                    <a:pt x="205" y="2309845"/>
                  </a:cubicBezTo>
                  <a:cubicBezTo>
                    <a:pt x="205" y="1741520"/>
                    <a:pt x="205" y="1173195"/>
                    <a:pt x="205" y="604870"/>
                  </a:cubicBezTo>
                  <a:cubicBezTo>
                    <a:pt x="205" y="441516"/>
                    <a:pt x="108409" y="334169"/>
                    <a:pt x="272144" y="333598"/>
                  </a:cubicBezTo>
                  <a:cubicBezTo>
                    <a:pt x="341962" y="333598"/>
                    <a:pt x="411780" y="333598"/>
                    <a:pt x="481694" y="333598"/>
                  </a:cubicBezTo>
                  <a:lnTo>
                    <a:pt x="616473" y="333598"/>
                  </a:lnTo>
                  <a:cubicBezTo>
                    <a:pt x="616473" y="285973"/>
                    <a:pt x="619235" y="244444"/>
                    <a:pt x="615901" y="203677"/>
                  </a:cubicBezTo>
                  <a:cubicBezTo>
                    <a:pt x="607900" y="103379"/>
                    <a:pt x="649143" y="35751"/>
                    <a:pt x="743155" y="223"/>
                  </a:cubicBezTo>
                  <a:lnTo>
                    <a:pt x="1200355" y="223"/>
                  </a:lnTo>
                  <a:cubicBezTo>
                    <a:pt x="1336658" y="44324"/>
                    <a:pt x="1336658" y="157957"/>
                    <a:pt x="1329895" y="271876"/>
                  </a:cubicBezTo>
                  <a:lnTo>
                    <a:pt x="2908283" y="271876"/>
                  </a:lnTo>
                  <a:cubicBezTo>
                    <a:pt x="2898758" y="158148"/>
                    <a:pt x="2904378" y="51372"/>
                    <a:pt x="3028298" y="223"/>
                  </a:cubicBezTo>
                  <a:close/>
                  <a:moveTo>
                    <a:pt x="762015" y="3363977"/>
                  </a:moveTo>
                  <a:lnTo>
                    <a:pt x="762015" y="4283711"/>
                  </a:lnTo>
                  <a:lnTo>
                    <a:pt x="882315" y="4283711"/>
                  </a:lnTo>
                  <a:lnTo>
                    <a:pt x="882315" y="3363977"/>
                  </a:lnTo>
                  <a:close/>
                  <a:moveTo>
                    <a:pt x="3615800" y="4284854"/>
                  </a:moveTo>
                  <a:lnTo>
                    <a:pt x="3615800" y="3365310"/>
                  </a:lnTo>
                  <a:lnTo>
                    <a:pt x="3495690" y="3365310"/>
                  </a:lnTo>
                  <a:lnTo>
                    <a:pt x="3495690" y="4284854"/>
                  </a:lnTo>
                  <a:close/>
                  <a:moveTo>
                    <a:pt x="758776" y="330550"/>
                  </a:moveTo>
                  <a:lnTo>
                    <a:pt x="1186544" y="330550"/>
                  </a:lnTo>
                  <a:cubicBezTo>
                    <a:pt x="1186544" y="278067"/>
                    <a:pt x="1186544" y="229109"/>
                    <a:pt x="1186544" y="180150"/>
                  </a:cubicBezTo>
                  <a:cubicBezTo>
                    <a:pt x="1186544" y="154814"/>
                    <a:pt x="1175971" y="143098"/>
                    <a:pt x="1149206" y="143289"/>
                  </a:cubicBezTo>
                  <a:cubicBezTo>
                    <a:pt x="1030239" y="144051"/>
                    <a:pt x="911081" y="142812"/>
                    <a:pt x="792304" y="144908"/>
                  </a:cubicBezTo>
                  <a:cubicBezTo>
                    <a:pt x="780969" y="144908"/>
                    <a:pt x="760872" y="162815"/>
                    <a:pt x="760205" y="173483"/>
                  </a:cubicBezTo>
                  <a:cubicBezTo>
                    <a:pt x="756966" y="225108"/>
                    <a:pt x="758776" y="276924"/>
                    <a:pt x="758776" y="330550"/>
                  </a:cubicBezTo>
                  <a:close/>
                  <a:moveTo>
                    <a:pt x="847644" y="4579939"/>
                  </a:moveTo>
                  <a:cubicBezTo>
                    <a:pt x="846400" y="4496960"/>
                    <a:pt x="778993" y="4430230"/>
                    <a:pt x="696006" y="4429825"/>
                  </a:cubicBezTo>
                  <a:cubicBezTo>
                    <a:pt x="611207" y="4429982"/>
                    <a:pt x="542591" y="4498853"/>
                    <a:pt x="542748" y="4583652"/>
                  </a:cubicBezTo>
                  <a:cubicBezTo>
                    <a:pt x="542748" y="4583748"/>
                    <a:pt x="542749" y="4583843"/>
                    <a:pt x="542749" y="4583939"/>
                  </a:cubicBezTo>
                  <a:cubicBezTo>
                    <a:pt x="544740" y="4667003"/>
                    <a:pt x="612069" y="4733617"/>
                    <a:pt x="695149" y="4734720"/>
                  </a:cubicBezTo>
                  <a:cubicBezTo>
                    <a:pt x="779317" y="4734783"/>
                    <a:pt x="847600" y="4666602"/>
                    <a:pt x="847663" y="4582434"/>
                  </a:cubicBezTo>
                  <a:cubicBezTo>
                    <a:pt x="847664" y="4581602"/>
                    <a:pt x="847657" y="4580770"/>
                    <a:pt x="847644" y="4579939"/>
                  </a:cubicBezTo>
                  <a:close/>
                  <a:moveTo>
                    <a:pt x="3429967" y="4429825"/>
                  </a:moveTo>
                  <a:cubicBezTo>
                    <a:pt x="3345801" y="4429263"/>
                    <a:pt x="3277115" y="4497038"/>
                    <a:pt x="3276553" y="4581204"/>
                  </a:cubicBezTo>
                  <a:cubicBezTo>
                    <a:pt x="3275992" y="4665370"/>
                    <a:pt x="3343766" y="4734056"/>
                    <a:pt x="3427933" y="4734618"/>
                  </a:cubicBezTo>
                  <a:cubicBezTo>
                    <a:pt x="3511306" y="4735174"/>
                    <a:pt x="3579650" y="4668631"/>
                    <a:pt x="3581320" y="4585273"/>
                  </a:cubicBezTo>
                  <a:cubicBezTo>
                    <a:pt x="3582432" y="4500560"/>
                    <a:pt x="3514680" y="4430974"/>
                    <a:pt x="3429967" y="4429825"/>
                  </a:cubicBezTo>
                  <a:close/>
                  <a:moveTo>
                    <a:pt x="3055920" y="271971"/>
                  </a:moveTo>
                  <a:lnTo>
                    <a:pt x="3478164" y="271971"/>
                  </a:lnTo>
                  <a:cubicBezTo>
                    <a:pt x="3478164" y="242063"/>
                    <a:pt x="3476449" y="214821"/>
                    <a:pt x="3478164" y="188627"/>
                  </a:cubicBezTo>
                  <a:cubicBezTo>
                    <a:pt x="3481021" y="152337"/>
                    <a:pt x="3465019" y="142336"/>
                    <a:pt x="3430539" y="143003"/>
                  </a:cubicBezTo>
                  <a:cubicBezTo>
                    <a:pt x="3338622" y="144717"/>
                    <a:pt x="3246611" y="143574"/>
                    <a:pt x="3154314" y="143574"/>
                  </a:cubicBezTo>
                  <a:cubicBezTo>
                    <a:pt x="3040014" y="143574"/>
                    <a:pt x="3040014" y="143574"/>
                    <a:pt x="3050205" y="259589"/>
                  </a:cubicBezTo>
                  <a:cubicBezTo>
                    <a:pt x="3051609" y="263930"/>
                    <a:pt x="3053528" y="268087"/>
                    <a:pt x="3055920" y="271971"/>
                  </a:cubicBezTo>
                  <a:close/>
                  <a:moveTo>
                    <a:pt x="952419" y="4730338"/>
                  </a:moveTo>
                  <a:cubicBezTo>
                    <a:pt x="1039573" y="4727576"/>
                    <a:pt x="1104153" y="4658234"/>
                    <a:pt x="1100247" y="4575938"/>
                  </a:cubicBezTo>
                  <a:cubicBezTo>
                    <a:pt x="1096342" y="4493642"/>
                    <a:pt x="1030810" y="4430967"/>
                    <a:pt x="952610" y="4434587"/>
                  </a:cubicBezTo>
                  <a:cubicBezTo>
                    <a:pt x="1004140" y="4532790"/>
                    <a:pt x="1003188" y="4631374"/>
                    <a:pt x="952419" y="4730338"/>
                  </a:cubicBezTo>
                  <a:close/>
                  <a:moveTo>
                    <a:pt x="3685523" y="4433634"/>
                  </a:moveTo>
                  <a:cubicBezTo>
                    <a:pt x="3739149" y="4532599"/>
                    <a:pt x="3735434" y="4632040"/>
                    <a:pt x="3685523" y="4732815"/>
                  </a:cubicBezTo>
                  <a:cubicBezTo>
                    <a:pt x="3779154" y="4721575"/>
                    <a:pt x="3839161" y="4653852"/>
                    <a:pt x="3833256" y="4572700"/>
                  </a:cubicBezTo>
                  <a:cubicBezTo>
                    <a:pt x="3829371" y="4494182"/>
                    <a:pt x="3764131" y="4432771"/>
                    <a:pt x="3685523" y="4433634"/>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10B4B268-52A5-8547-AD33-FD9ED68C5C44}"/>
                </a:ext>
              </a:extLst>
            </p:cNvPr>
            <p:cNvSpPr/>
            <p:nvPr/>
          </p:nvSpPr>
          <p:spPr>
            <a:xfrm>
              <a:off x="3000114" y="1998540"/>
              <a:ext cx="3047605" cy="1858625"/>
            </a:xfrm>
            <a:custGeom>
              <a:avLst/>
              <a:gdLst>
                <a:gd name="connsiteX0" fmla="*/ 872575 w 3047605"/>
                <a:gd name="connsiteY0" fmla="*/ 858420 h 1858625"/>
                <a:gd name="connsiteX1" fmla="*/ 1245859 w 3047605"/>
                <a:gd name="connsiteY1" fmla="*/ 857372 h 1858625"/>
                <a:gd name="connsiteX2" fmla="*/ 1274434 w 3047605"/>
                <a:gd name="connsiteY2" fmla="*/ 834512 h 1858625"/>
                <a:gd name="connsiteX3" fmla="*/ 1559899 w 3047605"/>
                <a:gd name="connsiteY3" fmla="*/ 621057 h 1858625"/>
                <a:gd name="connsiteX4" fmla="*/ 1861460 w 3047605"/>
                <a:gd name="connsiteY4" fmla="*/ 818129 h 1858625"/>
                <a:gd name="connsiteX5" fmla="*/ 1872128 w 3047605"/>
                <a:gd name="connsiteY5" fmla="*/ 830417 h 1858625"/>
                <a:gd name="connsiteX6" fmla="*/ 2434770 w 3047605"/>
                <a:gd name="connsiteY6" fmla="*/ 441130 h 1858625"/>
                <a:gd name="connsiteX7" fmla="*/ 2436865 w 3047605"/>
                <a:gd name="connsiteY7" fmla="*/ 239295 h 1858625"/>
                <a:gd name="connsiteX8" fmla="*/ 2706328 w 3047605"/>
                <a:gd name="connsiteY8" fmla="*/ 1170 h 1858625"/>
                <a:gd name="connsiteX9" fmla="*/ 3027130 w 3047605"/>
                <a:gd name="connsiteY9" fmla="*/ 197957 h 1858625"/>
                <a:gd name="connsiteX10" fmla="*/ 2933023 w 3047605"/>
                <a:gd name="connsiteY10" fmla="*/ 550382 h 1858625"/>
                <a:gd name="connsiteX11" fmla="*/ 2565167 w 3047605"/>
                <a:gd name="connsiteY11" fmla="*/ 567527 h 1858625"/>
                <a:gd name="connsiteX12" fmla="*/ 2507446 w 3047605"/>
                <a:gd name="connsiteY12" fmla="*/ 562859 h 1858625"/>
                <a:gd name="connsiteX13" fmla="*/ 1999382 w 3047605"/>
                <a:gd name="connsiteY13" fmla="*/ 916332 h 1858625"/>
                <a:gd name="connsiteX14" fmla="*/ 1982618 w 3047605"/>
                <a:gd name="connsiteY14" fmla="*/ 931191 h 1858625"/>
                <a:gd name="connsiteX15" fmla="*/ 2205694 w 3047605"/>
                <a:gd name="connsiteY15" fmla="*/ 1085782 h 1858625"/>
                <a:gd name="connsiteX16" fmla="*/ 2428198 w 3047605"/>
                <a:gd name="connsiteY16" fmla="*/ 1240849 h 1858625"/>
                <a:gd name="connsiteX17" fmla="*/ 2621174 w 3047605"/>
                <a:gd name="connsiteY17" fmla="*/ 1264947 h 1858625"/>
                <a:gd name="connsiteX18" fmla="*/ 2991125 w 3047605"/>
                <a:gd name="connsiteY18" fmla="*/ 1369722 h 1858625"/>
                <a:gd name="connsiteX19" fmla="*/ 2915967 w 3047605"/>
                <a:gd name="connsiteY19" fmla="*/ 1802241 h 1858625"/>
                <a:gd name="connsiteX20" fmla="*/ 2483449 w 3047605"/>
                <a:gd name="connsiteY20" fmla="*/ 1727083 h 1858625"/>
                <a:gd name="connsiteX21" fmla="*/ 2437151 w 3047605"/>
                <a:gd name="connsiteY21" fmla="*/ 1469163 h 1858625"/>
                <a:gd name="connsiteX22" fmla="*/ 2448772 w 3047605"/>
                <a:gd name="connsiteY22" fmla="*/ 1427253 h 1858625"/>
                <a:gd name="connsiteX23" fmla="*/ 1870128 w 3047605"/>
                <a:gd name="connsiteY23" fmla="*/ 1027203 h 1858625"/>
                <a:gd name="connsiteX24" fmla="*/ 1849363 w 3047605"/>
                <a:gd name="connsiteY24" fmla="*/ 1067208 h 1858625"/>
                <a:gd name="connsiteX25" fmla="*/ 1554755 w 3047605"/>
                <a:gd name="connsiteY25" fmla="*/ 1238658 h 1858625"/>
                <a:gd name="connsiteX26" fmla="*/ 1282626 w 3047605"/>
                <a:gd name="connsiteY26" fmla="*/ 1040919 h 1858625"/>
                <a:gd name="connsiteX27" fmla="*/ 1225476 w 3047605"/>
                <a:gd name="connsiteY27" fmla="*/ 1000438 h 1858625"/>
                <a:gd name="connsiteX28" fmla="*/ 871717 w 3047605"/>
                <a:gd name="connsiteY28" fmla="*/ 1001295 h 1858625"/>
                <a:gd name="connsiteX29" fmla="*/ 656452 w 3047605"/>
                <a:gd name="connsiteY29" fmla="*/ 1308572 h 1858625"/>
                <a:gd name="connsiteX30" fmla="*/ 362511 w 3047605"/>
                <a:gd name="connsiteY30" fmla="*/ 1360578 h 1858625"/>
                <a:gd name="connsiteX31" fmla="*/ 561 w 3047605"/>
                <a:gd name="connsiteY31" fmla="*/ 904235 h 1858625"/>
                <a:gd name="connsiteX32" fmla="*/ 393086 w 3047605"/>
                <a:gd name="connsiteY32" fmla="*/ 493613 h 1858625"/>
                <a:gd name="connsiteX33" fmla="*/ 872575 w 3047605"/>
                <a:gd name="connsiteY33" fmla="*/ 858420 h 1858625"/>
                <a:gd name="connsiteX34" fmla="*/ 437187 w 3047605"/>
                <a:gd name="connsiteY34" fmla="*/ 1223704 h 1858625"/>
                <a:gd name="connsiteX35" fmla="*/ 733986 w 3047605"/>
                <a:gd name="connsiteY35" fmla="*/ 932334 h 1858625"/>
                <a:gd name="connsiteX36" fmla="*/ 438711 w 3047605"/>
                <a:gd name="connsiteY36" fmla="*/ 633344 h 1858625"/>
                <a:gd name="connsiteX37" fmla="*/ 143436 w 3047605"/>
                <a:gd name="connsiteY37" fmla="*/ 925857 h 1858625"/>
                <a:gd name="connsiteX38" fmla="*/ 432102 w 3047605"/>
                <a:gd name="connsiteY38" fmla="*/ 1223669 h 1858625"/>
                <a:gd name="connsiteX39" fmla="*/ 437187 w 3047605"/>
                <a:gd name="connsiteY39" fmla="*/ 1223704 h 1858625"/>
                <a:gd name="connsiteX40" fmla="*/ 1572186 w 3047605"/>
                <a:gd name="connsiteY40" fmla="*/ 1097307 h 1858625"/>
                <a:gd name="connsiteX41" fmla="*/ 1739159 w 3047605"/>
                <a:gd name="connsiteY41" fmla="*/ 930905 h 1858625"/>
                <a:gd name="connsiteX42" fmla="*/ 1574593 w 3047605"/>
                <a:gd name="connsiteY42" fmla="*/ 762312 h 1858625"/>
                <a:gd name="connsiteX43" fmla="*/ 1570471 w 3047605"/>
                <a:gd name="connsiteY43" fmla="*/ 762313 h 1858625"/>
                <a:gd name="connsiteX44" fmla="*/ 1402736 w 3047605"/>
                <a:gd name="connsiteY44" fmla="*/ 927667 h 1858625"/>
                <a:gd name="connsiteX45" fmla="*/ 1572186 w 3047605"/>
                <a:gd name="connsiteY45" fmla="*/ 1097307 h 1858625"/>
                <a:gd name="connsiteX46" fmla="*/ 2736903 w 3047605"/>
                <a:gd name="connsiteY46" fmla="*/ 478182 h 1858625"/>
                <a:gd name="connsiteX47" fmla="*/ 2905691 w 3047605"/>
                <a:gd name="connsiteY47" fmla="*/ 308643 h 1858625"/>
                <a:gd name="connsiteX48" fmla="*/ 2905686 w 3047605"/>
                <a:gd name="connsiteY48" fmla="*/ 307685 h 1858625"/>
                <a:gd name="connsiteX49" fmla="*/ 2737760 w 3047605"/>
                <a:gd name="connsiteY49" fmla="*/ 142807 h 1858625"/>
                <a:gd name="connsiteX50" fmla="*/ 2570616 w 3047605"/>
                <a:gd name="connsiteY50" fmla="*/ 304807 h 1858625"/>
                <a:gd name="connsiteX51" fmla="*/ 2570596 w 3047605"/>
                <a:gd name="connsiteY51" fmla="*/ 307208 h 1858625"/>
                <a:gd name="connsiteX52" fmla="*/ 2734097 w 3047605"/>
                <a:gd name="connsiteY52" fmla="*/ 478143 h 1858625"/>
                <a:gd name="connsiteX53" fmla="*/ 2736903 w 3047605"/>
                <a:gd name="connsiteY53" fmla="*/ 478182 h 1858625"/>
                <a:gd name="connsiteX54" fmla="*/ 2737760 w 3047605"/>
                <a:gd name="connsiteY54" fmla="*/ 1382009 h 1858625"/>
                <a:gd name="connsiteX55" fmla="*/ 2578749 w 3047605"/>
                <a:gd name="connsiteY55" fmla="*/ 1557492 h 1858625"/>
                <a:gd name="connsiteX56" fmla="*/ 2736427 w 3047605"/>
                <a:gd name="connsiteY56" fmla="*/ 1716432 h 1858625"/>
                <a:gd name="connsiteX57" fmla="*/ 2908417 w 3047605"/>
                <a:gd name="connsiteY57" fmla="*/ 1553650 h 1858625"/>
                <a:gd name="connsiteX58" fmla="*/ 2745635 w 3047605"/>
                <a:gd name="connsiteY58" fmla="*/ 1381660 h 1858625"/>
                <a:gd name="connsiteX59" fmla="*/ 2737760 w 3047605"/>
                <a:gd name="connsiteY59" fmla="*/ 1381628 h 18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47605" h="1858625">
                  <a:moveTo>
                    <a:pt x="872575" y="858420"/>
                  </a:moveTo>
                  <a:cubicBezTo>
                    <a:pt x="998686" y="858420"/>
                    <a:pt x="1122320" y="858420"/>
                    <a:pt x="1245859" y="857372"/>
                  </a:cubicBezTo>
                  <a:cubicBezTo>
                    <a:pt x="1258461" y="854696"/>
                    <a:pt x="1269057" y="846219"/>
                    <a:pt x="1274434" y="834512"/>
                  </a:cubicBezTo>
                  <a:cubicBezTo>
                    <a:pt x="1325012" y="702782"/>
                    <a:pt x="1417786" y="625534"/>
                    <a:pt x="1559899" y="621057"/>
                  </a:cubicBezTo>
                  <a:cubicBezTo>
                    <a:pt x="1704202" y="615914"/>
                    <a:pt x="1803358" y="687732"/>
                    <a:pt x="1861460" y="818129"/>
                  </a:cubicBezTo>
                  <a:cubicBezTo>
                    <a:pt x="1863175" y="822225"/>
                    <a:pt x="1867461" y="825178"/>
                    <a:pt x="1872128" y="830417"/>
                  </a:cubicBezTo>
                  <a:lnTo>
                    <a:pt x="2434770" y="441130"/>
                  </a:lnTo>
                  <a:cubicBezTo>
                    <a:pt x="2434770" y="366644"/>
                    <a:pt x="2425245" y="300827"/>
                    <a:pt x="2436865" y="239295"/>
                  </a:cubicBezTo>
                  <a:cubicBezTo>
                    <a:pt x="2463466" y="108672"/>
                    <a:pt x="2573424" y="11501"/>
                    <a:pt x="2706328" y="1170"/>
                  </a:cubicBezTo>
                  <a:cubicBezTo>
                    <a:pt x="2851679" y="-9307"/>
                    <a:pt x="2976647" y="67845"/>
                    <a:pt x="3027130" y="197957"/>
                  </a:cubicBezTo>
                  <a:cubicBezTo>
                    <a:pt x="3075340" y="323418"/>
                    <a:pt x="3037359" y="465654"/>
                    <a:pt x="2933023" y="550382"/>
                  </a:cubicBezTo>
                  <a:cubicBezTo>
                    <a:pt x="2827812" y="637140"/>
                    <a:pt x="2677991" y="644122"/>
                    <a:pt x="2565167" y="567527"/>
                  </a:cubicBezTo>
                  <a:cubicBezTo>
                    <a:pt x="2545450" y="554477"/>
                    <a:pt x="2532020" y="545619"/>
                    <a:pt x="2507446" y="562859"/>
                  </a:cubicBezTo>
                  <a:cubicBezTo>
                    <a:pt x="2338948" y="681922"/>
                    <a:pt x="2168927" y="798508"/>
                    <a:pt x="1999382" y="916332"/>
                  </a:cubicBezTo>
                  <a:cubicBezTo>
                    <a:pt x="1993537" y="920988"/>
                    <a:pt x="1987942" y="925947"/>
                    <a:pt x="1982618" y="931191"/>
                  </a:cubicBezTo>
                  <a:lnTo>
                    <a:pt x="2205694" y="1085782"/>
                  </a:lnTo>
                  <a:cubicBezTo>
                    <a:pt x="2279989" y="1137217"/>
                    <a:pt x="2356570" y="1185794"/>
                    <a:pt x="2428198" y="1240849"/>
                  </a:cubicBezTo>
                  <a:cubicBezTo>
                    <a:pt x="2489729" y="1288474"/>
                    <a:pt x="2538116" y="1311524"/>
                    <a:pt x="2621174" y="1264947"/>
                  </a:cubicBezTo>
                  <a:cubicBezTo>
                    <a:pt x="2746047" y="1194938"/>
                    <a:pt x="2906924" y="1251231"/>
                    <a:pt x="2991125" y="1369722"/>
                  </a:cubicBezTo>
                  <a:cubicBezTo>
                    <a:pt x="3089808" y="1509913"/>
                    <a:pt x="3056158" y="1703558"/>
                    <a:pt x="2915967" y="1802241"/>
                  </a:cubicBezTo>
                  <a:cubicBezTo>
                    <a:pt x="2775777" y="1900923"/>
                    <a:pt x="2582131" y="1867274"/>
                    <a:pt x="2483449" y="1727083"/>
                  </a:cubicBezTo>
                  <a:cubicBezTo>
                    <a:pt x="2430707" y="1652156"/>
                    <a:pt x="2413762" y="1557756"/>
                    <a:pt x="2437151" y="1469163"/>
                  </a:cubicBezTo>
                  <a:cubicBezTo>
                    <a:pt x="2440390" y="1457066"/>
                    <a:pt x="2443819" y="1444970"/>
                    <a:pt x="2448772" y="1427253"/>
                  </a:cubicBezTo>
                  <a:lnTo>
                    <a:pt x="1870128" y="1027203"/>
                  </a:lnTo>
                  <a:cubicBezTo>
                    <a:pt x="1862127" y="1042538"/>
                    <a:pt x="1855936" y="1055016"/>
                    <a:pt x="1849363" y="1067208"/>
                  </a:cubicBezTo>
                  <a:cubicBezTo>
                    <a:pt x="1786117" y="1184461"/>
                    <a:pt x="1687438" y="1245707"/>
                    <a:pt x="1554755" y="1238658"/>
                  </a:cubicBezTo>
                  <a:cubicBezTo>
                    <a:pt x="1424167" y="1231800"/>
                    <a:pt x="1331775" y="1162268"/>
                    <a:pt x="1282626" y="1040919"/>
                  </a:cubicBezTo>
                  <a:cubicBezTo>
                    <a:pt x="1270529" y="1011201"/>
                    <a:pt x="1258528" y="999771"/>
                    <a:pt x="1225476" y="1000438"/>
                  </a:cubicBezTo>
                  <a:cubicBezTo>
                    <a:pt x="1108318" y="1002724"/>
                    <a:pt x="991066" y="1001295"/>
                    <a:pt x="871717" y="1001295"/>
                  </a:cubicBezTo>
                  <a:cubicBezTo>
                    <a:pt x="842571" y="1135407"/>
                    <a:pt x="773991" y="1239611"/>
                    <a:pt x="656452" y="1308572"/>
                  </a:cubicBezTo>
                  <a:cubicBezTo>
                    <a:pt x="568057" y="1361076"/>
                    <a:pt x="463556" y="1379566"/>
                    <a:pt x="362511" y="1360578"/>
                  </a:cubicBezTo>
                  <a:cubicBezTo>
                    <a:pt x="142388" y="1322478"/>
                    <a:pt x="-8107" y="1130930"/>
                    <a:pt x="561" y="904235"/>
                  </a:cubicBezTo>
                  <a:cubicBezTo>
                    <a:pt x="8467" y="694685"/>
                    <a:pt x="176297" y="519806"/>
                    <a:pt x="393086" y="493613"/>
                  </a:cubicBezTo>
                  <a:cubicBezTo>
                    <a:pt x="567584" y="472658"/>
                    <a:pt x="808376" y="571908"/>
                    <a:pt x="872575" y="858420"/>
                  </a:cubicBezTo>
                  <a:close/>
                  <a:moveTo>
                    <a:pt x="437187" y="1223704"/>
                  </a:moveTo>
                  <a:cubicBezTo>
                    <a:pt x="599343" y="1224555"/>
                    <a:pt x="731843" y="1094478"/>
                    <a:pt x="733986" y="932334"/>
                  </a:cubicBezTo>
                  <a:cubicBezTo>
                    <a:pt x="734673" y="768370"/>
                    <a:pt x="602671" y="634707"/>
                    <a:pt x="438711" y="633344"/>
                  </a:cubicBezTo>
                  <a:cubicBezTo>
                    <a:pt x="276920" y="633852"/>
                    <a:pt x="145464" y="764078"/>
                    <a:pt x="143436" y="925857"/>
                  </a:cubicBezTo>
                  <a:cubicBezTo>
                    <a:pt x="140911" y="1087809"/>
                    <a:pt x="270151" y="1221143"/>
                    <a:pt x="432102" y="1223669"/>
                  </a:cubicBezTo>
                  <a:cubicBezTo>
                    <a:pt x="433797" y="1223695"/>
                    <a:pt x="435492" y="1223707"/>
                    <a:pt x="437187" y="1223704"/>
                  </a:cubicBezTo>
                  <a:close/>
                  <a:moveTo>
                    <a:pt x="1572186" y="1097307"/>
                  </a:moveTo>
                  <a:cubicBezTo>
                    <a:pt x="1663796" y="1096384"/>
                    <a:pt x="1737922" y="1022511"/>
                    <a:pt x="1739159" y="930905"/>
                  </a:cubicBezTo>
                  <a:cubicBezTo>
                    <a:pt x="1740271" y="838906"/>
                    <a:pt x="1666592" y="763424"/>
                    <a:pt x="1574593" y="762312"/>
                  </a:cubicBezTo>
                  <a:cubicBezTo>
                    <a:pt x="1573219" y="762295"/>
                    <a:pt x="1571845" y="762296"/>
                    <a:pt x="1570471" y="762313"/>
                  </a:cubicBezTo>
                  <a:cubicBezTo>
                    <a:pt x="1478819" y="762457"/>
                    <a:pt x="1404191" y="836026"/>
                    <a:pt x="1402736" y="927667"/>
                  </a:cubicBezTo>
                  <a:cubicBezTo>
                    <a:pt x="1402841" y="1021239"/>
                    <a:pt x="1478614" y="1097097"/>
                    <a:pt x="1572186" y="1097307"/>
                  </a:cubicBezTo>
                  <a:close/>
                  <a:moveTo>
                    <a:pt x="2736903" y="478182"/>
                  </a:moveTo>
                  <a:cubicBezTo>
                    <a:pt x="2830329" y="477975"/>
                    <a:pt x="2905898" y="402069"/>
                    <a:pt x="2905691" y="308643"/>
                  </a:cubicBezTo>
                  <a:cubicBezTo>
                    <a:pt x="2905690" y="308323"/>
                    <a:pt x="2905688" y="308004"/>
                    <a:pt x="2905686" y="307685"/>
                  </a:cubicBezTo>
                  <a:cubicBezTo>
                    <a:pt x="2904227" y="216047"/>
                    <a:pt x="2829409" y="142587"/>
                    <a:pt x="2737760" y="142807"/>
                  </a:cubicBezTo>
                  <a:cubicBezTo>
                    <a:pt x="2646870" y="141387"/>
                    <a:pt x="2572037" y="213916"/>
                    <a:pt x="2570616" y="304807"/>
                  </a:cubicBezTo>
                  <a:cubicBezTo>
                    <a:pt x="2570604" y="305607"/>
                    <a:pt x="2570597" y="306408"/>
                    <a:pt x="2570596" y="307208"/>
                  </a:cubicBezTo>
                  <a:cubicBezTo>
                    <a:pt x="2568543" y="399560"/>
                    <a:pt x="2641745" y="476090"/>
                    <a:pt x="2734097" y="478143"/>
                  </a:cubicBezTo>
                  <a:cubicBezTo>
                    <a:pt x="2735032" y="478164"/>
                    <a:pt x="2735968" y="478177"/>
                    <a:pt x="2736903" y="478182"/>
                  </a:cubicBezTo>
                  <a:close/>
                  <a:moveTo>
                    <a:pt x="2737760" y="1382009"/>
                  </a:moveTo>
                  <a:cubicBezTo>
                    <a:pt x="2645392" y="1386558"/>
                    <a:pt x="2574200" y="1465124"/>
                    <a:pt x="2578749" y="1557492"/>
                  </a:cubicBezTo>
                  <a:cubicBezTo>
                    <a:pt x="2582958" y="1642986"/>
                    <a:pt x="2650969" y="1711541"/>
                    <a:pt x="2736427" y="1716432"/>
                  </a:cubicBezTo>
                  <a:cubicBezTo>
                    <a:pt x="2828871" y="1718975"/>
                    <a:pt x="2905874" y="1646095"/>
                    <a:pt x="2908417" y="1553650"/>
                  </a:cubicBezTo>
                  <a:cubicBezTo>
                    <a:pt x="2910960" y="1461205"/>
                    <a:pt x="2838080" y="1384203"/>
                    <a:pt x="2745635" y="1381660"/>
                  </a:cubicBezTo>
                  <a:cubicBezTo>
                    <a:pt x="2743011" y="1381588"/>
                    <a:pt x="2740385" y="1381577"/>
                    <a:pt x="2737760" y="1381628"/>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0680A945-2EB8-B142-966B-CD5A868ABD23}"/>
                </a:ext>
              </a:extLst>
            </p:cNvPr>
            <p:cNvSpPr/>
            <p:nvPr/>
          </p:nvSpPr>
          <p:spPr>
            <a:xfrm>
              <a:off x="2951407" y="3846109"/>
              <a:ext cx="1289071" cy="143340"/>
            </a:xfrm>
            <a:custGeom>
              <a:avLst/>
              <a:gdLst>
                <a:gd name="connsiteX0" fmla="*/ 649343 w 1289071"/>
                <a:gd name="connsiteY0" fmla="*/ 499 h 143340"/>
                <a:gd name="connsiteX1" fmla="*/ 1182743 w 1289071"/>
                <a:gd name="connsiteY1" fmla="*/ 499 h 143340"/>
                <a:gd name="connsiteX2" fmla="*/ 1230368 w 1289071"/>
                <a:gd name="connsiteY2" fmla="*/ 2213 h 143340"/>
                <a:gd name="connsiteX3" fmla="*/ 1288566 w 1289071"/>
                <a:gd name="connsiteY3" fmla="*/ 61840 h 143340"/>
                <a:gd name="connsiteX4" fmla="*/ 1243798 w 1289071"/>
                <a:gd name="connsiteY4" fmla="*/ 136516 h 143340"/>
                <a:gd name="connsiteX5" fmla="*/ 1182934 w 1289071"/>
                <a:gd name="connsiteY5" fmla="*/ 143278 h 143340"/>
                <a:gd name="connsiteX6" fmla="*/ 106609 w 1289071"/>
                <a:gd name="connsiteY6" fmla="*/ 143278 h 143340"/>
                <a:gd name="connsiteX7" fmla="*/ 63841 w 1289071"/>
                <a:gd name="connsiteY7" fmla="*/ 141945 h 143340"/>
                <a:gd name="connsiteX8" fmla="*/ 500 w 1289071"/>
                <a:gd name="connsiteY8" fmla="*/ 66507 h 143340"/>
                <a:gd name="connsiteX9" fmla="*/ 68509 w 1289071"/>
                <a:gd name="connsiteY9" fmla="*/ 1070 h 143340"/>
                <a:gd name="connsiteX10" fmla="*/ 111276 w 1289071"/>
                <a:gd name="connsiteY10" fmla="*/ 499 h 1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9071" h="143340">
                  <a:moveTo>
                    <a:pt x="649343" y="499"/>
                  </a:moveTo>
                  <a:lnTo>
                    <a:pt x="1182743" y="499"/>
                  </a:lnTo>
                  <a:cubicBezTo>
                    <a:pt x="1198639" y="-179"/>
                    <a:pt x="1214563" y="394"/>
                    <a:pt x="1230368" y="2213"/>
                  </a:cubicBezTo>
                  <a:cubicBezTo>
                    <a:pt x="1263801" y="7642"/>
                    <a:pt x="1284565" y="27740"/>
                    <a:pt x="1288566" y="61840"/>
                  </a:cubicBezTo>
                  <a:cubicBezTo>
                    <a:pt x="1292757" y="97653"/>
                    <a:pt x="1278469" y="125181"/>
                    <a:pt x="1243798" y="136516"/>
                  </a:cubicBezTo>
                  <a:cubicBezTo>
                    <a:pt x="1223978" y="141881"/>
                    <a:pt x="1203449" y="144161"/>
                    <a:pt x="1182934" y="143278"/>
                  </a:cubicBezTo>
                  <a:cubicBezTo>
                    <a:pt x="824222" y="143659"/>
                    <a:pt x="465447" y="143659"/>
                    <a:pt x="106609" y="143278"/>
                  </a:cubicBezTo>
                  <a:cubicBezTo>
                    <a:pt x="92339" y="143886"/>
                    <a:pt x="78045" y="143440"/>
                    <a:pt x="63841" y="141945"/>
                  </a:cubicBezTo>
                  <a:cubicBezTo>
                    <a:pt x="22312" y="135563"/>
                    <a:pt x="-2834" y="105940"/>
                    <a:pt x="500" y="66507"/>
                  </a:cubicBezTo>
                  <a:cubicBezTo>
                    <a:pt x="3929" y="25549"/>
                    <a:pt x="27932" y="4023"/>
                    <a:pt x="68509" y="1070"/>
                  </a:cubicBezTo>
                  <a:cubicBezTo>
                    <a:pt x="82701" y="22"/>
                    <a:pt x="97084" y="499"/>
                    <a:pt x="111276" y="499"/>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B6C007C3-654D-8A46-9C0C-5646A706F19F}"/>
                </a:ext>
              </a:extLst>
            </p:cNvPr>
            <p:cNvSpPr/>
            <p:nvPr/>
          </p:nvSpPr>
          <p:spPr>
            <a:xfrm>
              <a:off x="2951377" y="3577256"/>
              <a:ext cx="435331" cy="143282"/>
            </a:xfrm>
            <a:custGeom>
              <a:avLst/>
              <a:gdLst>
                <a:gd name="connsiteX0" fmla="*/ 218557 w 435331"/>
                <a:gd name="connsiteY0" fmla="*/ 142955 h 143282"/>
                <a:gd name="connsiteX1" fmla="*/ 80540 w 435331"/>
                <a:gd name="connsiteY1" fmla="*/ 142955 h 143282"/>
                <a:gd name="connsiteX2" fmla="*/ 244 w 435331"/>
                <a:gd name="connsiteY2" fmla="*/ 69041 h 143282"/>
                <a:gd name="connsiteX3" fmla="*/ 80540 w 435331"/>
                <a:gd name="connsiteY3" fmla="*/ 937 h 143282"/>
                <a:gd name="connsiteX4" fmla="*/ 356765 w 435331"/>
                <a:gd name="connsiteY4" fmla="*/ 937 h 143282"/>
                <a:gd name="connsiteX5" fmla="*/ 435536 w 435331"/>
                <a:gd name="connsiteY5" fmla="*/ 71327 h 143282"/>
                <a:gd name="connsiteX6" fmla="*/ 356765 w 435331"/>
                <a:gd name="connsiteY6" fmla="*/ 142955 h 143282"/>
                <a:gd name="connsiteX7" fmla="*/ 347240 w 435331"/>
                <a:gd name="connsiteY7" fmla="*/ 142955 h 143282"/>
                <a:gd name="connsiteX8" fmla="*/ 218557 w 435331"/>
                <a:gd name="connsiteY8" fmla="*/ 142955 h 14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331" h="143282">
                  <a:moveTo>
                    <a:pt x="218557" y="142955"/>
                  </a:moveTo>
                  <a:cubicBezTo>
                    <a:pt x="172551" y="142955"/>
                    <a:pt x="126450" y="144193"/>
                    <a:pt x="80540" y="142955"/>
                  </a:cubicBezTo>
                  <a:cubicBezTo>
                    <a:pt x="27390" y="140955"/>
                    <a:pt x="-994" y="113618"/>
                    <a:pt x="244" y="69041"/>
                  </a:cubicBezTo>
                  <a:cubicBezTo>
                    <a:pt x="1387" y="26179"/>
                    <a:pt x="28819" y="1604"/>
                    <a:pt x="80540" y="937"/>
                  </a:cubicBezTo>
                  <a:cubicBezTo>
                    <a:pt x="172551" y="-15"/>
                    <a:pt x="264626" y="-15"/>
                    <a:pt x="356765" y="937"/>
                  </a:cubicBezTo>
                  <a:cubicBezTo>
                    <a:pt x="405437" y="1604"/>
                    <a:pt x="435536" y="30179"/>
                    <a:pt x="435536" y="71327"/>
                  </a:cubicBezTo>
                  <a:cubicBezTo>
                    <a:pt x="435536" y="112475"/>
                    <a:pt x="405723" y="139336"/>
                    <a:pt x="356765" y="142955"/>
                  </a:cubicBezTo>
                  <a:cubicBezTo>
                    <a:pt x="353621" y="142955"/>
                    <a:pt x="350383" y="142955"/>
                    <a:pt x="347240" y="142955"/>
                  </a:cubicBezTo>
                  <a:cubicBezTo>
                    <a:pt x="304314" y="143082"/>
                    <a:pt x="261419" y="143082"/>
                    <a:pt x="218557" y="142955"/>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97090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50292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Stratified by salad consumption</a:t>
            </a:r>
          </a:p>
        </p:txBody>
      </p:sp>
      <p:sp>
        <p:nvSpPr>
          <p:cNvPr id="23" name="TextBox 22">
            <a:extLst>
              <a:ext uri="{FF2B5EF4-FFF2-40B4-BE49-F238E27FC236}">
                <a16:creationId xmlns:a16="http://schemas.microsoft.com/office/drawing/2014/main" id="{14AFE7D4-190F-1143-ADD1-349448C43AEC}"/>
              </a:ext>
            </a:extLst>
          </p:cNvPr>
          <p:cNvSpPr txBox="1"/>
          <p:nvPr/>
        </p:nvSpPr>
        <p:spPr>
          <a:xfrm>
            <a:off x="442106" y="2162264"/>
            <a:ext cx="1576700" cy="246221"/>
          </a:xfrm>
          <a:prstGeom prst="rect">
            <a:avLst/>
          </a:prstGeom>
          <a:noFill/>
        </p:spPr>
        <p:txBody>
          <a:bodyPr wrap="square" lIns="0" tIns="0" rIns="0" bIns="0" rtlCol="0">
            <a:spAutoFit/>
          </a:bodyPr>
          <a:lstStyle/>
          <a:p>
            <a:r>
              <a:rPr lang="en-GB" sz="1600" b="1" dirty="0" err="1">
                <a:solidFill>
                  <a:schemeClr val="tx1"/>
                </a:solidFill>
              </a:rPr>
              <a:t>Meat</a:t>
            </a:r>
          </a:p>
        </p:txBody>
      </p:sp>
      <p:sp>
        <p:nvSpPr>
          <p:cNvPr id="25" name="Rounded Rectangle 24">
            <a:extLst>
              <a:ext uri="{FF2B5EF4-FFF2-40B4-BE49-F238E27FC236}">
                <a16:creationId xmlns:a16="http://schemas.microsoft.com/office/drawing/2014/main" id="{2A260AFE-B165-C84F-8E01-617BBBA357D1}"/>
              </a:ext>
            </a:extLst>
          </p:cNvPr>
          <p:cNvSpPr/>
          <p:nvPr/>
        </p:nvSpPr>
        <p:spPr>
          <a:xfrm>
            <a:off x="431799" y="4993549"/>
            <a:ext cx="3960000" cy="1530772"/>
          </a:xfrm>
          <a:prstGeom prst="roundRect">
            <a:avLst>
              <a:gd name="adj" fmla="val 9417"/>
            </a:avLst>
          </a:prstGeom>
          <a:solidFill>
            <a:srgbClr val="3C6C9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TextBox 27">
            <a:extLst>
              <a:ext uri="{FF2B5EF4-FFF2-40B4-BE49-F238E27FC236}">
                <a16:creationId xmlns:a16="http://schemas.microsoft.com/office/drawing/2014/main" id="{150AD58C-5CC6-A946-B05E-17B74894E98E}"/>
              </a:ext>
            </a:extLst>
          </p:cNvPr>
          <p:cNvSpPr txBox="1"/>
          <p:nvPr/>
        </p:nvSpPr>
        <p:spPr>
          <a:xfrm>
            <a:off x="745847" y="5202573"/>
            <a:ext cx="3446141" cy="646331"/>
          </a:xfrm>
          <a:prstGeom prst="rect">
            <a:avLst/>
          </a:prstGeom>
          <a:noFill/>
        </p:spPr>
        <p:txBody>
          <a:bodyPr wrap="square" lIns="0" tIns="0" rIns="0" bIns="0" rtlCol="0">
            <a:spAutoFit/>
          </a:bodyPr>
          <a:lstStyle/>
          <a:p>
            <a:r>
              <a:rPr lang="en-GB" dirty="0" err="1">
                <a:solidFill>
                  <a:schemeClr val="tx1"/>
                </a:solidFill>
              </a:rPr>
              <a:t>The data needed to conduct the stratified analysis cannot be obtained directly from the tables shown previously</a:t>
            </a:r>
          </a:p>
        </p:txBody>
      </p:sp>
      <p:sp>
        <p:nvSpPr>
          <p:cNvPr id="30" name="Rounded Rectangle 29">
            <a:extLst>
              <a:ext uri="{FF2B5EF4-FFF2-40B4-BE49-F238E27FC236}">
                <a16:creationId xmlns:a16="http://schemas.microsoft.com/office/drawing/2014/main" id="{83A7BC5F-6FC3-4948-9EA5-0D959F9EA3E5}"/>
              </a:ext>
            </a:extLst>
          </p:cNvPr>
          <p:cNvSpPr/>
          <p:nvPr/>
        </p:nvSpPr>
        <p:spPr>
          <a:xfrm>
            <a:off x="4719402" y="4993549"/>
            <a:ext cx="3960000" cy="1530772"/>
          </a:xfrm>
          <a:prstGeom prst="roundRect">
            <a:avLst>
              <a:gd name="adj" fmla="val 10529"/>
            </a:avLst>
          </a:prstGeom>
          <a:solidFill>
            <a:srgbClr val="3C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TextBox 30">
            <a:extLst>
              <a:ext uri="{FF2B5EF4-FFF2-40B4-BE49-F238E27FC236}">
                <a16:creationId xmlns:a16="http://schemas.microsoft.com/office/drawing/2014/main" id="{DB8EB394-374B-454E-B199-650D7F566287}"/>
              </a:ext>
            </a:extLst>
          </p:cNvPr>
          <p:cNvSpPr txBox="1"/>
          <p:nvPr/>
        </p:nvSpPr>
        <p:spPr>
          <a:xfrm>
            <a:off x="5009088" y="5202573"/>
            <a:ext cx="3446141" cy="1077218"/>
          </a:xfrm>
          <a:prstGeom prst="rect">
            <a:avLst/>
          </a:prstGeom>
          <a:noFill/>
        </p:spPr>
        <p:txBody>
          <a:bodyPr wrap="square" lIns="0" tIns="0" rIns="0" bIns="0" rtlCol="0">
            <a:spAutoFit/>
          </a:bodyPr>
          <a:lstStyle/>
          <a:p>
            <a:r>
              <a:rPr lang="en-GB" dirty="0" err="1">
                <a:solidFill>
                  <a:schemeClr val="tx1"/>
                </a:solidFill>
              </a:rPr>
              <a:t>To obtain the data necessary for the stratified analysis, we need to cross-check the variables (disease vs. salad consumption) in each of the two strata (meat or no meat)</a:t>
            </a:r>
          </a:p>
        </p:txBody>
      </p:sp>
      <p:cxnSp>
        <p:nvCxnSpPr>
          <p:cNvPr id="6" name="Elbow Connector 5">
            <a:extLst>
              <a:ext uri="{FF2B5EF4-FFF2-40B4-BE49-F238E27FC236}">
                <a16:creationId xmlns:a16="http://schemas.microsoft.com/office/drawing/2014/main" id="{1983312C-1EE3-DF4F-A772-00B5F942C8D8}"/>
              </a:ext>
            </a:extLst>
          </p:cNvPr>
          <p:cNvCxnSpPr>
            <a:cxnSpLocks/>
          </p:cNvCxnSpPr>
          <p:nvPr/>
        </p:nvCxnSpPr>
        <p:spPr>
          <a:xfrm rot="10800000" flipV="1">
            <a:off x="5640776" y="3101618"/>
            <a:ext cx="1001406" cy="769737"/>
          </a:xfrm>
          <a:prstGeom prst="bentConnector3">
            <a:avLst>
              <a:gd name="adj1" fmla="val 64230"/>
            </a:avLst>
          </a:prstGeom>
          <a:ln w="19050">
            <a:solidFill>
              <a:srgbClr val="ED7D3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4FCBAC-8E6A-4142-8E5A-B4FFDDAFD84F}"/>
              </a:ext>
            </a:extLst>
          </p:cNvPr>
          <p:cNvCxnSpPr/>
          <p:nvPr/>
        </p:nvCxnSpPr>
        <p:spPr>
          <a:xfrm flipH="1">
            <a:off x="5640775" y="4272149"/>
            <a:ext cx="878774" cy="0"/>
          </a:xfrm>
          <a:prstGeom prst="straightConnector1">
            <a:avLst/>
          </a:prstGeom>
          <a:ln w="19050">
            <a:solidFill>
              <a:srgbClr val="ED7D3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32709C43-3322-0840-A5A9-0EB2ADC50C05}"/>
              </a:ext>
            </a:extLst>
          </p:cNvPr>
          <p:cNvSpPr/>
          <p:nvPr/>
        </p:nvSpPr>
        <p:spPr>
          <a:xfrm>
            <a:off x="6369053" y="2622024"/>
            <a:ext cx="2306635" cy="959189"/>
          </a:xfrm>
          <a:prstGeom prst="roundRect">
            <a:avLst>
              <a:gd name="adj" fmla="val 9826"/>
            </a:avLst>
          </a:prstGeom>
          <a:solidFill>
            <a:srgbClr val="ED7D3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b="1" dirty="0">
                <a:latin typeface="Arial" panose="020B0604020202020204" pitchFamily="34" charset="0"/>
                <a:cs typeface="Arial" panose="020B0604020202020204" pitchFamily="34" charset="0"/>
              </a:rPr>
              <a:t>Stratum 1:</a:t>
            </a:r>
          </a:p>
          <a:p>
            <a:r>
              <a:rPr lang="en-GB" dirty="0">
                <a:latin typeface="Arial" panose="020B0604020202020204" pitchFamily="34" charset="0"/>
                <a:cs typeface="Arial" panose="020B0604020202020204" pitchFamily="34" charset="0"/>
              </a:rPr>
              <a:t>Those who ate meat (n=60, 40 cases)</a:t>
            </a:r>
          </a:p>
        </p:txBody>
      </p:sp>
      <p:sp>
        <p:nvSpPr>
          <p:cNvPr id="33" name="Rounded Rectangle 32">
            <a:extLst>
              <a:ext uri="{FF2B5EF4-FFF2-40B4-BE49-F238E27FC236}">
                <a16:creationId xmlns:a16="http://schemas.microsoft.com/office/drawing/2014/main" id="{C4A9BED1-B17D-0D4F-85C1-9E41FF2E3562}"/>
              </a:ext>
            </a:extLst>
          </p:cNvPr>
          <p:cNvSpPr/>
          <p:nvPr/>
        </p:nvSpPr>
        <p:spPr>
          <a:xfrm>
            <a:off x="6369053" y="3700681"/>
            <a:ext cx="2306635" cy="959189"/>
          </a:xfrm>
          <a:prstGeom prst="roundRect">
            <a:avLst>
              <a:gd name="adj" fmla="val 9826"/>
            </a:avLst>
          </a:prstGeom>
          <a:solidFill>
            <a:srgbClr val="ED7D3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b="1" dirty="0">
                <a:latin typeface="Arial" panose="020B0604020202020204" pitchFamily="34" charset="0"/>
                <a:cs typeface="Arial" panose="020B0604020202020204" pitchFamily="34" charset="0"/>
              </a:rPr>
              <a:t>Stratum 2:</a:t>
            </a:r>
          </a:p>
          <a:p>
            <a:r>
              <a:rPr lang="en-GB" dirty="0">
                <a:latin typeface="Arial" panose="020B0604020202020204" pitchFamily="34" charset="0"/>
                <a:cs typeface="Arial" panose="020B0604020202020204" pitchFamily="34" charset="0"/>
              </a:rPr>
              <a:t>Those wo did not eat meat (n=199, 50 cases)</a:t>
            </a:r>
          </a:p>
        </p:txBody>
      </p:sp>
      <p:grpSp>
        <p:nvGrpSpPr>
          <p:cNvPr id="17" name="Group 16">
            <a:extLst>
              <a:ext uri="{FF2B5EF4-FFF2-40B4-BE49-F238E27FC236}">
                <a16:creationId xmlns:a16="http://schemas.microsoft.com/office/drawing/2014/main" id="{70EF85B4-3422-BC46-98E0-17ED2E83C8EE}"/>
              </a:ext>
            </a:extLst>
          </p:cNvPr>
          <p:cNvGrpSpPr/>
          <p:nvPr/>
        </p:nvGrpSpPr>
        <p:grpSpPr>
          <a:xfrm>
            <a:off x="442106" y="2620588"/>
            <a:ext cx="5155937" cy="2128431"/>
            <a:chOff x="1727200" y="0"/>
            <a:chExt cx="4700905" cy="1765300"/>
          </a:xfrm>
          <a:effectLst>
            <a:outerShdw blurRad="50800" dist="38100" dir="5400000" algn="t" rotWithShape="0">
              <a:prstClr val="black">
                <a:alpha val="40000"/>
              </a:prstClr>
            </a:outerShdw>
          </a:effectLst>
        </p:grpSpPr>
        <p:pic>
          <p:nvPicPr>
            <p:cNvPr id="18" name="Picture 17">
              <a:extLst>
                <a:ext uri="{FF2B5EF4-FFF2-40B4-BE49-F238E27FC236}">
                  <a16:creationId xmlns:a16="http://schemas.microsoft.com/office/drawing/2014/main" id="{349DF5EA-10C5-6B43-A0EE-7F82CC87A893}"/>
                </a:ext>
              </a:extLst>
            </p:cNvPr>
            <p:cNvPicPr>
              <a:picLocks noChangeAspect="1"/>
            </p:cNvPicPr>
            <p:nvPr/>
          </p:nvPicPr>
          <p:blipFill rotWithShape="1">
            <a:blip r:embed="rId2"/>
            <a:srcRect l="26868" r="4" b="18"/>
            <a:stretch/>
          </p:blipFill>
          <p:spPr>
            <a:xfrm>
              <a:off x="1727200" y="0"/>
              <a:ext cx="4700905" cy="1765300"/>
            </a:xfrm>
            <a:prstGeom prst="roundRect">
              <a:avLst>
                <a:gd name="adj" fmla="val 3881"/>
              </a:avLst>
            </a:prstGeom>
            <a:ln w="19050">
              <a:solidFill>
                <a:schemeClr val="bg1"/>
              </a:solidFill>
            </a:ln>
          </p:spPr>
        </p:pic>
        <p:pic>
          <p:nvPicPr>
            <p:cNvPr id="19" name="Picture 18">
              <a:extLst>
                <a:ext uri="{FF2B5EF4-FFF2-40B4-BE49-F238E27FC236}">
                  <a16:creationId xmlns:a16="http://schemas.microsoft.com/office/drawing/2014/main" id="{301664D5-3F2B-3C48-9756-34873A02A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038" t="49181" r="-19" b="694"/>
            <a:stretch/>
          </p:blipFill>
          <p:spPr bwMode="auto">
            <a:xfrm>
              <a:off x="3286601" y="858916"/>
              <a:ext cx="3099474" cy="87352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53823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1D360062-B274-C943-ACB5-0D467A500317}"/>
              </a:ext>
            </a:extLst>
          </p:cNvPr>
          <p:cNvSpPr/>
          <p:nvPr/>
        </p:nvSpPr>
        <p:spPr>
          <a:xfrm>
            <a:off x="5096385" y="2825564"/>
            <a:ext cx="3579303" cy="1843256"/>
          </a:xfrm>
          <a:prstGeom prst="roundRect">
            <a:avLst>
              <a:gd name="adj" fmla="val 1021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ABFC192D-3B32-4443-85DD-E0E8C78E6938}"/>
              </a:ext>
            </a:extLst>
          </p:cNvPr>
          <p:cNvSpPr/>
          <p:nvPr/>
        </p:nvSpPr>
        <p:spPr>
          <a:xfrm>
            <a:off x="860417" y="2825564"/>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8328345B-21DF-8944-8BE1-536CB69FFE5B}"/>
              </a:ext>
            </a:extLst>
          </p:cNvPr>
          <p:cNvSpPr/>
          <p:nvPr/>
        </p:nvSpPr>
        <p:spPr>
          <a:xfrm>
            <a:off x="860417" y="402082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3031663"/>
            <a:ext cx="2755118" cy="246221"/>
          </a:xfrm>
          <a:prstGeom prst="rect">
            <a:avLst/>
          </a:prstGeom>
          <a:noFill/>
        </p:spPr>
        <p:txBody>
          <a:bodyPr wrap="square" lIns="0" tIns="0" rIns="0" bIns="0" rtlCol="0">
            <a:spAutoFit/>
          </a:bodyPr>
          <a:lstStyle/>
          <a:p>
            <a:r>
              <a:rPr lang="en-GB" sz="1600" dirty="0" err="1">
                <a:solidFill>
                  <a:schemeClr val="tx1"/>
                </a:solidFill>
              </a:rPr>
              <a:t>Types of study</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3031663"/>
            <a:ext cx="2835668" cy="1415772"/>
          </a:xfrm>
          <a:prstGeom prst="rect">
            <a:avLst/>
          </a:prstGeom>
          <a:noFill/>
        </p:spPr>
        <p:txBody>
          <a:bodyPr wrap="square" lIns="0" tIns="0" rIns="0" bIns="0" rtlCol="0">
            <a:spAutoFit/>
          </a:bodyPr>
          <a:lstStyle/>
          <a:p>
            <a:r>
              <a:rPr lang="en-GB" sz="1600" dirty="0" err="1">
                <a:solidFill>
                  <a:schemeClr val="tx1"/>
                </a:solidFill>
              </a:rPr>
              <a:t>EpiDat</a:t>
            </a:r>
          </a:p>
          <a:p>
            <a:endParaRPr lang="en-GB" sz="1600" dirty="0" err="1">
              <a:solidFill>
                <a:schemeClr val="tx1"/>
              </a:solidFill>
            </a:endParaRPr>
          </a:p>
          <a:p>
            <a:r>
              <a:rPr lang="en-GB" sz="1200" dirty="0" err="1">
                <a:solidFill>
                  <a:schemeClr val="tx1"/>
                </a:solidFill>
              </a:rPr>
              <a:t>– Relative risk (RR)</a:t>
            </a:r>
          </a:p>
          <a:p>
            <a:r>
              <a:rPr lang="en-GB" sz="1200" dirty="0" err="1">
                <a:solidFill>
                  <a:schemeClr val="tx1"/>
                </a:solidFill>
              </a:rPr>
              <a:t>– Confidence interval (CI)</a:t>
            </a:r>
          </a:p>
          <a:p>
            <a:r>
              <a:rPr lang="en-GB" sz="1200" dirty="0" err="1">
                <a:solidFill>
                  <a:schemeClr val="tx1"/>
                </a:solidFill>
              </a:rPr>
              <a:t>– P value</a:t>
            </a:r>
          </a:p>
          <a:p>
            <a:r>
              <a:rPr lang="en-GB" sz="1200" dirty="0" err="1">
                <a:solidFill>
                  <a:schemeClr val="tx1"/>
                </a:solidFill>
              </a:rPr>
              <a:t>– Odds ratio (OR)</a:t>
            </a:r>
          </a:p>
          <a:p>
            <a:r>
              <a:rPr lang="en-GB" sz="1200" dirty="0" err="1">
                <a:solidFill>
                  <a:schemeClr val="tx1"/>
                </a:solidFill>
              </a:rPr>
              <a:t>– Stratification</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221709"/>
            <a:ext cx="2822492" cy="246221"/>
          </a:xfrm>
          <a:prstGeom prst="rect">
            <a:avLst/>
          </a:prstGeom>
          <a:noFill/>
        </p:spPr>
        <p:txBody>
          <a:bodyPr wrap="square" lIns="0" tIns="0" rIns="0" bIns="0" rtlCol="0">
            <a:spAutoFit/>
          </a:bodyPr>
          <a:lstStyle/>
          <a:p>
            <a:r>
              <a:rPr lang="en-GB" sz="1600" dirty="0" err="1">
                <a:solidFill>
                  <a:schemeClr val="tx1"/>
                </a:solidFill>
              </a:rPr>
              <a:t>Table 2 x 2</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9128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aphic 3">
            <a:extLst>
              <a:ext uri="{FF2B5EF4-FFF2-40B4-BE49-F238E27FC236}">
                <a16:creationId xmlns:a16="http://schemas.microsoft.com/office/drawing/2014/main" id="{C49B80E5-5A0F-D94B-9F6E-0C4D93EE624C}"/>
              </a:ext>
            </a:extLst>
          </p:cNvPr>
          <p:cNvGrpSpPr>
            <a:grpSpLocks noChangeAspect="1"/>
          </p:cNvGrpSpPr>
          <p:nvPr/>
        </p:nvGrpSpPr>
        <p:grpSpPr>
          <a:xfrm>
            <a:off x="650216" y="2901080"/>
            <a:ext cx="455625" cy="540000"/>
            <a:chOff x="3028950" y="1600200"/>
            <a:chExt cx="3086100" cy="3657600"/>
          </a:xfrm>
          <a:solidFill>
            <a:schemeClr val="bg1"/>
          </a:solidFill>
        </p:grpSpPr>
        <p:sp>
          <p:nvSpPr>
            <p:cNvPr id="7" name="Freeform 6">
              <a:extLst>
                <a:ext uri="{FF2B5EF4-FFF2-40B4-BE49-F238E27FC236}">
                  <a16:creationId xmlns:a16="http://schemas.microsoft.com/office/drawing/2014/main" id="{ECC259B9-0B06-234C-8082-CD8ECEFA42EF}"/>
                </a:ext>
              </a:extLst>
            </p:cNvPr>
            <p:cNvSpPr/>
            <p:nvPr/>
          </p:nvSpPr>
          <p:spPr>
            <a:xfrm>
              <a:off x="3029045" y="1600200"/>
              <a:ext cx="3084861" cy="3657575"/>
            </a:xfrm>
            <a:custGeom>
              <a:avLst/>
              <a:gdLst>
                <a:gd name="connsiteX0" fmla="*/ 2457111 w 3084861"/>
                <a:gd name="connsiteY0" fmla="*/ 160 h 3657575"/>
                <a:gd name="connsiteX1" fmla="*/ 2595509 w 3084861"/>
                <a:gd name="connsiteY1" fmla="*/ 139129 h 3657575"/>
                <a:gd name="connsiteX2" fmla="*/ 2599986 w 3084861"/>
                <a:gd name="connsiteY2" fmla="*/ 195803 h 3657575"/>
                <a:gd name="connsiteX3" fmla="*/ 2599986 w 3084861"/>
                <a:gd name="connsiteY3" fmla="*/ 485363 h 3657575"/>
                <a:gd name="connsiteX4" fmla="*/ 2640753 w 3084861"/>
                <a:gd name="connsiteY4" fmla="*/ 485363 h 3657575"/>
                <a:gd name="connsiteX5" fmla="*/ 2908691 w 3084861"/>
                <a:gd name="connsiteY5" fmla="*/ 485363 h 3657575"/>
                <a:gd name="connsiteX6" fmla="*/ 3084999 w 3084861"/>
                <a:gd name="connsiteY6" fmla="*/ 659290 h 3657575"/>
                <a:gd name="connsiteX7" fmla="*/ 3084999 w 3084861"/>
                <a:gd name="connsiteY7" fmla="*/ 687865 h 3657575"/>
                <a:gd name="connsiteX8" fmla="*/ 3084999 w 3084861"/>
                <a:gd name="connsiteY8" fmla="*/ 2748789 h 3657575"/>
                <a:gd name="connsiteX9" fmla="*/ 2934028 w 3084861"/>
                <a:gd name="connsiteY9" fmla="*/ 3094451 h 3657575"/>
                <a:gd name="connsiteX10" fmla="*/ 2492068 w 3084861"/>
                <a:gd name="connsiteY10" fmla="*/ 3510789 h 3657575"/>
                <a:gd name="connsiteX11" fmla="*/ 2124593 w 3084861"/>
                <a:gd name="connsiteY11" fmla="*/ 3657664 h 3657575"/>
                <a:gd name="connsiteX12" fmla="*/ 685175 w 3084861"/>
                <a:gd name="connsiteY12" fmla="*/ 3657664 h 3657575"/>
                <a:gd name="connsiteX13" fmla="*/ 485150 w 3084861"/>
                <a:gd name="connsiteY13" fmla="*/ 3457068 h 3657575"/>
                <a:gd name="connsiteX14" fmla="*/ 485150 w 3084861"/>
                <a:gd name="connsiteY14" fmla="*/ 3172556 h 3657575"/>
                <a:gd name="connsiteX15" fmla="*/ 446479 w 3084861"/>
                <a:gd name="connsiteY15" fmla="*/ 3172556 h 3657575"/>
                <a:gd name="connsiteX16" fmla="*/ 182160 w 3084861"/>
                <a:gd name="connsiteY16" fmla="*/ 3172556 h 3657575"/>
                <a:gd name="connsiteX17" fmla="*/ 137 w 3084861"/>
                <a:gd name="connsiteY17" fmla="*/ 2989962 h 3657575"/>
                <a:gd name="connsiteX18" fmla="*/ 137 w 3084861"/>
                <a:gd name="connsiteY18" fmla="*/ 182563 h 3657575"/>
                <a:gd name="connsiteX19" fmla="*/ 142441 w 3084861"/>
                <a:gd name="connsiteY19" fmla="*/ 350 h 3657575"/>
                <a:gd name="connsiteX20" fmla="*/ 2203841 w 3084861"/>
                <a:gd name="connsiteY20" fmla="*/ 3521266 h 3657575"/>
                <a:gd name="connsiteX21" fmla="*/ 2203841 w 3084861"/>
                <a:gd name="connsiteY21" fmla="*/ 3476213 h 3657575"/>
                <a:gd name="connsiteX22" fmla="*/ 2203841 w 3084861"/>
                <a:gd name="connsiteY22" fmla="*/ 3079878 h 3657575"/>
                <a:gd name="connsiteX23" fmla="*/ 2462636 w 3084861"/>
                <a:gd name="connsiteY23" fmla="*/ 2821084 h 3657575"/>
                <a:gd name="connsiteX24" fmla="*/ 2883926 w 3084861"/>
                <a:gd name="connsiteY24" fmla="*/ 2821084 h 3657575"/>
                <a:gd name="connsiteX25" fmla="*/ 2952125 w 3084861"/>
                <a:gd name="connsiteY25" fmla="*/ 2751361 h 3657575"/>
                <a:gd name="connsiteX26" fmla="*/ 2952125 w 3084861"/>
                <a:gd name="connsiteY26" fmla="*/ 687484 h 3657575"/>
                <a:gd name="connsiteX27" fmla="*/ 2881640 w 3084861"/>
                <a:gd name="connsiteY27" fmla="*/ 616332 h 3657575"/>
                <a:gd name="connsiteX28" fmla="*/ 689461 w 3084861"/>
                <a:gd name="connsiteY28" fmla="*/ 616332 h 3657575"/>
                <a:gd name="connsiteX29" fmla="*/ 617071 w 3084861"/>
                <a:gd name="connsiteY29" fmla="*/ 689770 h 3657575"/>
                <a:gd name="connsiteX30" fmla="*/ 617071 w 3084861"/>
                <a:gd name="connsiteY30" fmla="*/ 3453544 h 3657575"/>
                <a:gd name="connsiteX31" fmla="*/ 690319 w 3084861"/>
                <a:gd name="connsiteY31" fmla="*/ 3525172 h 3657575"/>
                <a:gd name="connsiteX32" fmla="*/ 2136404 w 3084861"/>
                <a:gd name="connsiteY32" fmla="*/ 3525172 h 3657575"/>
                <a:gd name="connsiteX33" fmla="*/ 2203841 w 3084861"/>
                <a:gd name="connsiteY33" fmla="*/ 3521266 h 3657575"/>
                <a:gd name="connsiteX34" fmla="*/ 2468446 w 3084861"/>
                <a:gd name="connsiteY34" fmla="*/ 485363 h 3657575"/>
                <a:gd name="connsiteX35" fmla="*/ 2468446 w 3084861"/>
                <a:gd name="connsiteY35" fmla="*/ 192469 h 3657575"/>
                <a:gd name="connsiteX36" fmla="*/ 2408343 w 3084861"/>
                <a:gd name="connsiteY36" fmla="*/ 132938 h 3657575"/>
                <a:gd name="connsiteX37" fmla="*/ 194257 w 3084861"/>
                <a:gd name="connsiteY37" fmla="*/ 132938 h 3657575"/>
                <a:gd name="connsiteX38" fmla="*/ 133297 w 3084861"/>
                <a:gd name="connsiteY38" fmla="*/ 194755 h 3657575"/>
                <a:gd name="connsiteX39" fmla="*/ 133297 w 3084861"/>
                <a:gd name="connsiteY39" fmla="*/ 2980151 h 3657575"/>
                <a:gd name="connsiteX40" fmla="*/ 195590 w 3084861"/>
                <a:gd name="connsiteY40" fmla="*/ 3041587 h 3657575"/>
                <a:gd name="connsiteX41" fmla="*/ 456194 w 3084861"/>
                <a:gd name="connsiteY41" fmla="*/ 3041587 h 3657575"/>
                <a:gd name="connsiteX42" fmla="*/ 485436 w 3084861"/>
                <a:gd name="connsiteY42" fmla="*/ 3038635 h 3657575"/>
                <a:gd name="connsiteX43" fmla="*/ 485436 w 3084861"/>
                <a:gd name="connsiteY43" fmla="*/ 683102 h 3657575"/>
                <a:gd name="connsiteX44" fmla="*/ 684318 w 3084861"/>
                <a:gd name="connsiteY44" fmla="*/ 485363 h 3657575"/>
                <a:gd name="connsiteX45" fmla="*/ 2468446 w 3084861"/>
                <a:gd name="connsiteY45" fmla="*/ 485363 h 3657575"/>
                <a:gd name="connsiteX46" fmla="*/ 2882117 w 3084861"/>
                <a:gd name="connsiteY46" fmla="*/ 2961863 h 3657575"/>
                <a:gd name="connsiteX47" fmla="*/ 2877354 w 3084861"/>
                <a:gd name="connsiteY47" fmla="*/ 2952910 h 3657575"/>
                <a:gd name="connsiteX48" fmla="*/ 2435680 w 3084861"/>
                <a:gd name="connsiteY48" fmla="*/ 2953957 h 3657575"/>
                <a:gd name="connsiteX49" fmla="*/ 2335953 w 3084861"/>
                <a:gd name="connsiteY49" fmla="*/ 3068257 h 3657575"/>
                <a:gd name="connsiteX50" fmla="*/ 2335953 w 3084861"/>
                <a:gd name="connsiteY50" fmla="*/ 3446781 h 3657575"/>
                <a:gd name="connsiteX51" fmla="*/ 2339477 w 3084861"/>
                <a:gd name="connsiteY51" fmla="*/ 3472594 h 36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84861" h="3657575">
                  <a:moveTo>
                    <a:pt x="2457111" y="160"/>
                  </a:moveTo>
                  <a:cubicBezTo>
                    <a:pt x="2526739" y="23019"/>
                    <a:pt x="2579222" y="63596"/>
                    <a:pt x="2595509" y="139129"/>
                  </a:cubicBezTo>
                  <a:cubicBezTo>
                    <a:pt x="2598960" y="157814"/>
                    <a:pt x="2600461" y="176808"/>
                    <a:pt x="2599986" y="195803"/>
                  </a:cubicBezTo>
                  <a:cubicBezTo>
                    <a:pt x="2599986" y="291053"/>
                    <a:pt x="2599986" y="386303"/>
                    <a:pt x="2599986" y="485363"/>
                  </a:cubicBezTo>
                  <a:lnTo>
                    <a:pt x="2640753" y="485363"/>
                  </a:lnTo>
                  <a:cubicBezTo>
                    <a:pt x="2730098" y="485363"/>
                    <a:pt x="2819347" y="484696"/>
                    <a:pt x="2908691" y="485363"/>
                  </a:cubicBezTo>
                  <a:cubicBezTo>
                    <a:pt x="3005311" y="484940"/>
                    <a:pt x="3084109" y="562673"/>
                    <a:pt x="3084999" y="659290"/>
                  </a:cubicBezTo>
                  <a:cubicBezTo>
                    <a:pt x="3084999" y="668815"/>
                    <a:pt x="3084999" y="678340"/>
                    <a:pt x="3084999" y="687865"/>
                  </a:cubicBezTo>
                  <a:cubicBezTo>
                    <a:pt x="3084999" y="1374808"/>
                    <a:pt x="3084999" y="2061782"/>
                    <a:pt x="3084999" y="2748789"/>
                  </a:cubicBezTo>
                  <a:cubicBezTo>
                    <a:pt x="3084999" y="2885663"/>
                    <a:pt x="3034136" y="3000725"/>
                    <a:pt x="2934028" y="3094451"/>
                  </a:cubicBezTo>
                  <a:cubicBezTo>
                    <a:pt x="2786390" y="3232881"/>
                    <a:pt x="2639070" y="3371660"/>
                    <a:pt x="2492068" y="3510789"/>
                  </a:cubicBezTo>
                  <a:cubicBezTo>
                    <a:pt x="2394215" y="3607024"/>
                    <a:pt x="2261820" y="3659940"/>
                    <a:pt x="2124593" y="3657664"/>
                  </a:cubicBezTo>
                  <a:cubicBezTo>
                    <a:pt x="1644724" y="3657093"/>
                    <a:pt x="1164918" y="3657093"/>
                    <a:pt x="685175" y="3657664"/>
                  </a:cubicBezTo>
                  <a:cubicBezTo>
                    <a:pt x="554111" y="3657664"/>
                    <a:pt x="485150" y="3588418"/>
                    <a:pt x="485150" y="3457068"/>
                  </a:cubicBezTo>
                  <a:lnTo>
                    <a:pt x="485150" y="3172556"/>
                  </a:lnTo>
                  <a:lnTo>
                    <a:pt x="446479" y="3172556"/>
                  </a:lnTo>
                  <a:cubicBezTo>
                    <a:pt x="358372" y="3172556"/>
                    <a:pt x="270266" y="3172556"/>
                    <a:pt x="182160" y="3172556"/>
                  </a:cubicBezTo>
                  <a:cubicBezTo>
                    <a:pt x="75575" y="3171889"/>
                    <a:pt x="232" y="3097118"/>
                    <a:pt x="137" y="2989962"/>
                  </a:cubicBezTo>
                  <a:cubicBezTo>
                    <a:pt x="137" y="2054162"/>
                    <a:pt x="137" y="1118363"/>
                    <a:pt x="137" y="182563"/>
                  </a:cubicBezTo>
                  <a:cubicBezTo>
                    <a:pt x="137" y="85885"/>
                    <a:pt x="55573" y="30163"/>
                    <a:pt x="142441" y="350"/>
                  </a:cubicBezTo>
                  <a:close/>
                  <a:moveTo>
                    <a:pt x="2203841" y="3521266"/>
                  </a:moveTo>
                  <a:lnTo>
                    <a:pt x="2203841" y="3476213"/>
                  </a:lnTo>
                  <a:cubicBezTo>
                    <a:pt x="2203841" y="3344101"/>
                    <a:pt x="2203841" y="3211990"/>
                    <a:pt x="2203841" y="3079878"/>
                  </a:cubicBezTo>
                  <a:cubicBezTo>
                    <a:pt x="2204603" y="2921096"/>
                    <a:pt x="2304521" y="2821369"/>
                    <a:pt x="2462636" y="2821084"/>
                  </a:cubicBezTo>
                  <a:cubicBezTo>
                    <a:pt x="2603034" y="2821084"/>
                    <a:pt x="2743464" y="2821084"/>
                    <a:pt x="2883926" y="2821084"/>
                  </a:cubicBezTo>
                  <a:cubicBezTo>
                    <a:pt x="2951935" y="2821084"/>
                    <a:pt x="2952125" y="2821084"/>
                    <a:pt x="2952125" y="2751361"/>
                  </a:cubicBezTo>
                  <a:cubicBezTo>
                    <a:pt x="2952125" y="2063465"/>
                    <a:pt x="2952125" y="1375506"/>
                    <a:pt x="2952125" y="687484"/>
                  </a:cubicBezTo>
                  <a:cubicBezTo>
                    <a:pt x="2952125" y="627762"/>
                    <a:pt x="2940886" y="616332"/>
                    <a:pt x="2881640" y="616332"/>
                  </a:cubicBezTo>
                  <a:lnTo>
                    <a:pt x="689461" y="616332"/>
                  </a:lnTo>
                  <a:cubicBezTo>
                    <a:pt x="628311" y="616332"/>
                    <a:pt x="617071" y="627762"/>
                    <a:pt x="617071" y="689770"/>
                  </a:cubicBezTo>
                  <a:lnTo>
                    <a:pt x="617071" y="3453544"/>
                  </a:lnTo>
                  <a:cubicBezTo>
                    <a:pt x="617071" y="3515837"/>
                    <a:pt x="626596" y="3525076"/>
                    <a:pt x="690319" y="3525172"/>
                  </a:cubicBezTo>
                  <a:cubicBezTo>
                    <a:pt x="1172284" y="3525172"/>
                    <a:pt x="1654312" y="3525172"/>
                    <a:pt x="2136404" y="3525172"/>
                  </a:cubicBezTo>
                  <a:cubicBezTo>
                    <a:pt x="2157550" y="3524981"/>
                    <a:pt x="2178600" y="3522695"/>
                    <a:pt x="2203841" y="3521266"/>
                  </a:cubicBezTo>
                  <a:close/>
                  <a:moveTo>
                    <a:pt x="2468446" y="485363"/>
                  </a:moveTo>
                  <a:cubicBezTo>
                    <a:pt x="2468446" y="384779"/>
                    <a:pt x="2468446" y="288577"/>
                    <a:pt x="2468446" y="192469"/>
                  </a:cubicBezTo>
                  <a:cubicBezTo>
                    <a:pt x="2468446" y="145797"/>
                    <a:pt x="2455111" y="132938"/>
                    <a:pt x="2408343" y="132938"/>
                  </a:cubicBezTo>
                  <a:cubicBezTo>
                    <a:pt x="1670346" y="132938"/>
                    <a:pt x="932317" y="132938"/>
                    <a:pt x="194257" y="132938"/>
                  </a:cubicBezTo>
                  <a:cubicBezTo>
                    <a:pt x="145298" y="132938"/>
                    <a:pt x="133297" y="145130"/>
                    <a:pt x="133297" y="194755"/>
                  </a:cubicBezTo>
                  <a:cubicBezTo>
                    <a:pt x="133297" y="1123252"/>
                    <a:pt x="133297" y="2051718"/>
                    <a:pt x="133297" y="2980151"/>
                  </a:cubicBezTo>
                  <a:cubicBezTo>
                    <a:pt x="133297" y="3027776"/>
                    <a:pt x="147394" y="3041397"/>
                    <a:pt x="195590" y="3041587"/>
                  </a:cubicBezTo>
                  <a:cubicBezTo>
                    <a:pt x="282458" y="3041587"/>
                    <a:pt x="369326" y="3041587"/>
                    <a:pt x="456194" y="3041587"/>
                  </a:cubicBezTo>
                  <a:cubicBezTo>
                    <a:pt x="465719" y="3041587"/>
                    <a:pt x="474482" y="3039778"/>
                    <a:pt x="485436" y="3038635"/>
                  </a:cubicBezTo>
                  <a:lnTo>
                    <a:pt x="485436" y="683102"/>
                  </a:lnTo>
                  <a:cubicBezTo>
                    <a:pt x="485436" y="554324"/>
                    <a:pt x="554873" y="485363"/>
                    <a:pt x="684318" y="485363"/>
                  </a:cubicBezTo>
                  <a:lnTo>
                    <a:pt x="2468446" y="485363"/>
                  </a:lnTo>
                  <a:close/>
                  <a:moveTo>
                    <a:pt x="2882117" y="2961863"/>
                  </a:moveTo>
                  <a:lnTo>
                    <a:pt x="2877354" y="2952910"/>
                  </a:lnTo>
                  <a:cubicBezTo>
                    <a:pt x="2730193" y="2952910"/>
                    <a:pt x="2582841" y="2950719"/>
                    <a:pt x="2435680" y="2953957"/>
                  </a:cubicBezTo>
                  <a:cubicBezTo>
                    <a:pt x="2376339" y="2955196"/>
                    <a:pt x="2336239" y="3006059"/>
                    <a:pt x="2335953" y="3068257"/>
                  </a:cubicBezTo>
                  <a:cubicBezTo>
                    <a:pt x="2335382" y="3194368"/>
                    <a:pt x="2335953" y="3320575"/>
                    <a:pt x="2335953" y="3446781"/>
                  </a:cubicBezTo>
                  <a:cubicBezTo>
                    <a:pt x="2335953" y="3451924"/>
                    <a:pt x="2337382" y="3457163"/>
                    <a:pt x="2339477" y="3472594"/>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AF3B7F92-10C2-E949-BAC4-CC7AE8A7017A}"/>
                </a:ext>
              </a:extLst>
            </p:cNvPr>
            <p:cNvSpPr/>
            <p:nvPr/>
          </p:nvSpPr>
          <p:spPr>
            <a:xfrm>
              <a:off x="4108799" y="2700932"/>
              <a:ext cx="1409763" cy="133959"/>
            </a:xfrm>
            <a:custGeom>
              <a:avLst/>
              <a:gdLst>
                <a:gd name="connsiteX0" fmla="*/ 704606 w 1409763"/>
                <a:gd name="connsiteY0" fmla="*/ 133962 h 133959"/>
                <a:gd name="connsiteX1" fmla="*/ 94339 w 1409763"/>
                <a:gd name="connsiteY1" fmla="*/ 133962 h 133959"/>
                <a:gd name="connsiteX2" fmla="*/ 55287 w 1409763"/>
                <a:gd name="connsiteY2" fmla="*/ 131771 h 133959"/>
                <a:gd name="connsiteX3" fmla="*/ 137 w 1409763"/>
                <a:gd name="connsiteY3" fmla="*/ 66239 h 133959"/>
                <a:gd name="connsiteX4" fmla="*/ 56716 w 1409763"/>
                <a:gd name="connsiteY4" fmla="*/ 2041 h 133959"/>
                <a:gd name="connsiteX5" fmla="*/ 92244 w 1409763"/>
                <a:gd name="connsiteY5" fmla="*/ 326 h 133959"/>
                <a:gd name="connsiteX6" fmla="*/ 1319826 w 1409763"/>
                <a:gd name="connsiteY6" fmla="*/ 326 h 133959"/>
                <a:gd name="connsiteX7" fmla="*/ 1365451 w 1409763"/>
                <a:gd name="connsiteY7" fmla="*/ 5565 h 133959"/>
                <a:gd name="connsiteX8" fmla="*/ 1409742 w 1409763"/>
                <a:gd name="connsiteY8" fmla="*/ 67477 h 133959"/>
                <a:gd name="connsiteX9" fmla="*/ 1364117 w 1409763"/>
                <a:gd name="connsiteY9" fmla="*/ 128533 h 133959"/>
                <a:gd name="connsiteX10" fmla="*/ 1318397 w 1409763"/>
                <a:gd name="connsiteY10" fmla="*/ 133390 h 133959"/>
                <a:gd name="connsiteX11" fmla="*/ 704606 w 1409763"/>
                <a:gd name="connsiteY11" fmla="*/ 133962 h 13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9763" h="133959">
                  <a:moveTo>
                    <a:pt x="704606" y="133962"/>
                  </a:moveTo>
                  <a:cubicBezTo>
                    <a:pt x="501406" y="133962"/>
                    <a:pt x="297984" y="133962"/>
                    <a:pt x="94339" y="133962"/>
                  </a:cubicBezTo>
                  <a:cubicBezTo>
                    <a:pt x="81282" y="134473"/>
                    <a:pt x="68205" y="133739"/>
                    <a:pt x="55287" y="131771"/>
                  </a:cubicBezTo>
                  <a:cubicBezTo>
                    <a:pt x="23449" y="126184"/>
                    <a:pt x="205" y="98564"/>
                    <a:pt x="137" y="66239"/>
                  </a:cubicBezTo>
                  <a:cubicBezTo>
                    <a:pt x="966" y="33964"/>
                    <a:pt x="24800" y="6919"/>
                    <a:pt x="56716" y="2041"/>
                  </a:cubicBezTo>
                  <a:cubicBezTo>
                    <a:pt x="68484" y="415"/>
                    <a:pt x="80374" y="-159"/>
                    <a:pt x="92244" y="326"/>
                  </a:cubicBezTo>
                  <a:cubicBezTo>
                    <a:pt x="501438" y="326"/>
                    <a:pt x="910632" y="326"/>
                    <a:pt x="1319826" y="326"/>
                  </a:cubicBezTo>
                  <a:cubicBezTo>
                    <a:pt x="1335208" y="-142"/>
                    <a:pt x="1350576" y="1622"/>
                    <a:pt x="1365451" y="5565"/>
                  </a:cubicBezTo>
                  <a:cubicBezTo>
                    <a:pt x="1393204" y="12834"/>
                    <a:pt x="1411826" y="38863"/>
                    <a:pt x="1409742" y="67477"/>
                  </a:cubicBezTo>
                  <a:cubicBezTo>
                    <a:pt x="1411147" y="96138"/>
                    <a:pt x="1392001" y="121759"/>
                    <a:pt x="1364117" y="128533"/>
                  </a:cubicBezTo>
                  <a:cubicBezTo>
                    <a:pt x="1349166" y="132204"/>
                    <a:pt x="1333787" y="133838"/>
                    <a:pt x="1318397" y="133390"/>
                  </a:cubicBezTo>
                  <a:cubicBezTo>
                    <a:pt x="1113800" y="133962"/>
                    <a:pt x="909203" y="134152"/>
                    <a:pt x="704606" y="133962"/>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3EEF1E97-6759-A042-96F7-94AC11D5CA8A}"/>
                </a:ext>
              </a:extLst>
            </p:cNvPr>
            <p:cNvSpPr/>
            <p:nvPr/>
          </p:nvSpPr>
          <p:spPr>
            <a:xfrm>
              <a:off x="4108641" y="3583876"/>
              <a:ext cx="1409953" cy="131540"/>
            </a:xfrm>
            <a:custGeom>
              <a:avLst/>
              <a:gdLst>
                <a:gd name="connsiteX0" fmla="*/ 706193 w 1409953"/>
                <a:gd name="connsiteY0" fmla="*/ 131319 h 131540"/>
                <a:gd name="connsiteX1" fmla="*/ 78210 w 1409953"/>
                <a:gd name="connsiteY1" fmla="*/ 131319 h 131540"/>
                <a:gd name="connsiteX2" fmla="*/ 2010 w 1409953"/>
                <a:gd name="connsiteY2" fmla="*/ 52452 h 131540"/>
                <a:gd name="connsiteX3" fmla="*/ 58683 w 1409953"/>
                <a:gd name="connsiteY3" fmla="*/ 1303 h 131540"/>
                <a:gd name="connsiteX4" fmla="*/ 94307 w 1409953"/>
                <a:gd name="connsiteY4" fmla="*/ 160 h 131540"/>
                <a:gd name="connsiteX5" fmla="*/ 1314840 w 1409953"/>
                <a:gd name="connsiteY5" fmla="*/ 160 h 131540"/>
                <a:gd name="connsiteX6" fmla="*/ 1410090 w 1409953"/>
                <a:gd name="connsiteY6" fmla="*/ 65025 h 131540"/>
                <a:gd name="connsiteX7" fmla="*/ 1316079 w 1409953"/>
                <a:gd name="connsiteY7" fmla="*/ 131700 h 13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953" h="131540">
                  <a:moveTo>
                    <a:pt x="706193" y="131319"/>
                  </a:moveTo>
                  <a:cubicBezTo>
                    <a:pt x="496643" y="131319"/>
                    <a:pt x="287315" y="131319"/>
                    <a:pt x="78210" y="131319"/>
                  </a:cubicBezTo>
                  <a:cubicBezTo>
                    <a:pt x="25441" y="131319"/>
                    <a:pt x="-8373" y="96076"/>
                    <a:pt x="2010" y="52452"/>
                  </a:cubicBezTo>
                  <a:cubicBezTo>
                    <a:pt x="6730" y="24309"/>
                    <a:pt x="30206" y="3121"/>
                    <a:pt x="58683" y="1303"/>
                  </a:cubicBezTo>
                  <a:cubicBezTo>
                    <a:pt x="70399" y="64"/>
                    <a:pt x="82401" y="255"/>
                    <a:pt x="94307" y="160"/>
                  </a:cubicBezTo>
                  <a:lnTo>
                    <a:pt x="1314840" y="160"/>
                  </a:lnTo>
                  <a:cubicBezTo>
                    <a:pt x="1379229" y="160"/>
                    <a:pt x="1410090" y="21115"/>
                    <a:pt x="1410090" y="65025"/>
                  </a:cubicBezTo>
                  <a:cubicBezTo>
                    <a:pt x="1410090" y="108935"/>
                    <a:pt x="1379325" y="131700"/>
                    <a:pt x="1316079" y="131700"/>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297930E7-008B-3346-8292-CE0F0D410825}"/>
                </a:ext>
              </a:extLst>
            </p:cNvPr>
            <p:cNvSpPr/>
            <p:nvPr/>
          </p:nvSpPr>
          <p:spPr>
            <a:xfrm>
              <a:off x="4108513" y="3142676"/>
              <a:ext cx="1410368" cy="131505"/>
            </a:xfrm>
            <a:custGeom>
              <a:avLst/>
              <a:gdLst>
                <a:gd name="connsiteX0" fmla="*/ 705654 w 1410368"/>
                <a:gd name="connsiteY0" fmla="*/ 447 h 131505"/>
                <a:gd name="connsiteX1" fmla="*/ 1319350 w 1410368"/>
                <a:gd name="connsiteY1" fmla="*/ 447 h 131505"/>
                <a:gd name="connsiteX2" fmla="*/ 1354973 w 1410368"/>
                <a:gd name="connsiteY2" fmla="*/ 1304 h 131505"/>
                <a:gd name="connsiteX3" fmla="*/ 1410504 w 1410368"/>
                <a:gd name="connsiteY3" fmla="*/ 65979 h 131505"/>
                <a:gd name="connsiteX4" fmla="*/ 1354878 w 1410368"/>
                <a:gd name="connsiteY4" fmla="*/ 130082 h 131505"/>
                <a:gd name="connsiteX5" fmla="*/ 1315730 w 1410368"/>
                <a:gd name="connsiteY5" fmla="*/ 131511 h 131505"/>
                <a:gd name="connsiteX6" fmla="*/ 95387 w 1410368"/>
                <a:gd name="connsiteY6" fmla="*/ 131511 h 131505"/>
                <a:gd name="connsiteX7" fmla="*/ 137 w 1410368"/>
                <a:gd name="connsiteY7" fmla="*/ 65789 h 131505"/>
                <a:gd name="connsiteX8" fmla="*/ 95387 w 1410368"/>
                <a:gd name="connsiteY8" fmla="*/ 257 h 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368" h="131505">
                  <a:moveTo>
                    <a:pt x="705654" y="447"/>
                  </a:moveTo>
                  <a:lnTo>
                    <a:pt x="1319350" y="447"/>
                  </a:lnTo>
                  <a:cubicBezTo>
                    <a:pt x="1331229" y="-127"/>
                    <a:pt x="1343135" y="159"/>
                    <a:pt x="1354973" y="1304"/>
                  </a:cubicBezTo>
                  <a:cubicBezTo>
                    <a:pt x="1386850" y="6308"/>
                    <a:pt x="1410380" y="33712"/>
                    <a:pt x="1410504" y="65979"/>
                  </a:cubicBezTo>
                  <a:cubicBezTo>
                    <a:pt x="1410745" y="98304"/>
                    <a:pt x="1386915" y="125767"/>
                    <a:pt x="1354878" y="130082"/>
                  </a:cubicBezTo>
                  <a:cubicBezTo>
                    <a:pt x="1341878" y="131465"/>
                    <a:pt x="1328797" y="131943"/>
                    <a:pt x="1315730" y="131511"/>
                  </a:cubicBezTo>
                  <a:lnTo>
                    <a:pt x="95387" y="131511"/>
                  </a:lnTo>
                  <a:cubicBezTo>
                    <a:pt x="32141" y="131511"/>
                    <a:pt x="137" y="109413"/>
                    <a:pt x="137" y="65789"/>
                  </a:cubicBezTo>
                  <a:cubicBezTo>
                    <a:pt x="137" y="22164"/>
                    <a:pt x="31665" y="257"/>
                    <a:pt x="95387" y="257"/>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43330B6F-297D-5240-A115-4B9A2FB74065}"/>
                </a:ext>
              </a:extLst>
            </p:cNvPr>
            <p:cNvSpPr/>
            <p:nvPr/>
          </p:nvSpPr>
          <p:spPr>
            <a:xfrm>
              <a:off x="4109080" y="4023465"/>
              <a:ext cx="834845" cy="133519"/>
            </a:xfrm>
            <a:custGeom>
              <a:avLst/>
              <a:gdLst>
                <a:gd name="connsiteX0" fmla="*/ 416099 w 834845"/>
                <a:gd name="connsiteY0" fmla="*/ 133499 h 133519"/>
                <a:gd name="connsiteX1" fmla="*/ 91392 w 834845"/>
                <a:gd name="connsiteY1" fmla="*/ 133499 h 133519"/>
                <a:gd name="connsiteX2" fmla="*/ 52434 w 834845"/>
                <a:gd name="connsiteY2" fmla="*/ 130832 h 133519"/>
                <a:gd name="connsiteX3" fmla="*/ 142 w 834845"/>
                <a:gd name="connsiteY3" fmla="*/ 67110 h 133519"/>
                <a:gd name="connsiteX4" fmla="*/ 52053 w 834845"/>
                <a:gd name="connsiteY4" fmla="*/ 3102 h 133519"/>
                <a:gd name="connsiteX5" fmla="*/ 87391 w 834845"/>
                <a:gd name="connsiteY5" fmla="*/ 244 h 133519"/>
                <a:gd name="connsiteX6" fmla="*/ 750903 w 834845"/>
                <a:gd name="connsiteY6" fmla="*/ 244 h 133519"/>
                <a:gd name="connsiteX7" fmla="*/ 789669 w 834845"/>
                <a:gd name="connsiteY7" fmla="*/ 4531 h 133519"/>
                <a:gd name="connsiteX8" fmla="*/ 831917 w 834845"/>
                <a:gd name="connsiteY8" fmla="*/ 86108 h 133519"/>
                <a:gd name="connsiteX9" fmla="*/ 789669 w 834845"/>
                <a:gd name="connsiteY9" fmla="*/ 128356 h 133519"/>
                <a:gd name="connsiteX10" fmla="*/ 747474 w 834845"/>
                <a:gd name="connsiteY10" fmla="*/ 132928 h 133519"/>
                <a:gd name="connsiteX11" fmla="*/ 416099 w 834845"/>
                <a:gd name="connsiteY11" fmla="*/ 133499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4845" h="133519">
                  <a:moveTo>
                    <a:pt x="416099" y="133499"/>
                  </a:moveTo>
                  <a:cubicBezTo>
                    <a:pt x="308149" y="133499"/>
                    <a:pt x="199913" y="133499"/>
                    <a:pt x="91392" y="133499"/>
                  </a:cubicBezTo>
                  <a:cubicBezTo>
                    <a:pt x="78347" y="134097"/>
                    <a:pt x="65276" y="133202"/>
                    <a:pt x="52434" y="130832"/>
                  </a:cubicBezTo>
                  <a:cubicBezTo>
                    <a:pt x="21826" y="125136"/>
                    <a:pt x="-244" y="98242"/>
                    <a:pt x="142" y="67110"/>
                  </a:cubicBezTo>
                  <a:cubicBezTo>
                    <a:pt x="-224" y="36058"/>
                    <a:pt x="21594" y="9155"/>
                    <a:pt x="52053" y="3102"/>
                  </a:cubicBezTo>
                  <a:cubicBezTo>
                    <a:pt x="63686" y="812"/>
                    <a:pt x="75542" y="-146"/>
                    <a:pt x="87391" y="244"/>
                  </a:cubicBezTo>
                  <a:cubicBezTo>
                    <a:pt x="308562" y="244"/>
                    <a:pt x="529732" y="244"/>
                    <a:pt x="750903" y="244"/>
                  </a:cubicBezTo>
                  <a:cubicBezTo>
                    <a:pt x="763960" y="-106"/>
                    <a:pt x="777004" y="1337"/>
                    <a:pt x="789669" y="4531"/>
                  </a:cubicBezTo>
                  <a:cubicBezTo>
                    <a:pt x="823863" y="15391"/>
                    <a:pt x="842778" y="51915"/>
                    <a:pt x="831917" y="86108"/>
                  </a:cubicBezTo>
                  <a:cubicBezTo>
                    <a:pt x="825530" y="106215"/>
                    <a:pt x="809777" y="121969"/>
                    <a:pt x="789669" y="128356"/>
                  </a:cubicBezTo>
                  <a:cubicBezTo>
                    <a:pt x="775886" y="131840"/>
                    <a:pt x="761683" y="133379"/>
                    <a:pt x="747474" y="132928"/>
                  </a:cubicBezTo>
                  <a:cubicBezTo>
                    <a:pt x="637174" y="133499"/>
                    <a:pt x="526716" y="133690"/>
                    <a:pt x="416099" y="133499"/>
                  </a:cubicBezTo>
                  <a:close/>
                </a:path>
              </a:pathLst>
            </a:custGeom>
            <a:grpFill/>
            <a:ln w="9525" cap="flat">
              <a:noFill/>
              <a:prstDash val="solid"/>
              <a:miter/>
            </a:ln>
          </p:spPr>
          <p:txBody>
            <a:bodyPr rtlCol="0" anchor="ctr"/>
            <a:lstStyle/>
            <a:p>
              <a:endParaRPr lang="en-RO"/>
            </a:p>
          </p:txBody>
        </p:sp>
      </p:grpSp>
      <p:sp>
        <p:nvSpPr>
          <p:cNvPr id="33" name="Graphic 29">
            <a:extLst>
              <a:ext uri="{FF2B5EF4-FFF2-40B4-BE49-F238E27FC236}">
                <a16:creationId xmlns:a16="http://schemas.microsoft.com/office/drawing/2014/main" id="{86D31DD3-145D-C542-8C81-296FDF29812B}"/>
              </a:ext>
            </a:extLst>
          </p:cNvPr>
          <p:cNvSpPr>
            <a:spLocks noChangeAspect="1"/>
          </p:cNvSpPr>
          <p:nvPr/>
        </p:nvSpPr>
        <p:spPr>
          <a:xfrm>
            <a:off x="645701" y="4128820"/>
            <a:ext cx="432000" cy="432000"/>
          </a:xfrm>
          <a:custGeom>
            <a:avLst/>
            <a:gdLst>
              <a:gd name="connsiteX0" fmla="*/ 15386 w 152400"/>
              <a:gd name="connsiteY0" fmla="*/ 152400 h 152400"/>
              <a:gd name="connsiteX1" fmla="*/ 4497 w 152400"/>
              <a:gd name="connsiteY1" fmla="*/ 147903 h 152400"/>
              <a:gd name="connsiteX2" fmla="*/ 0 w 152400"/>
              <a:gd name="connsiteY2" fmla="*/ 137014 h 152400"/>
              <a:gd name="connsiteX3" fmla="*/ 0 w 152400"/>
              <a:gd name="connsiteY3" fmla="*/ 15386 h 152400"/>
              <a:gd name="connsiteX4" fmla="*/ 4497 w 152400"/>
              <a:gd name="connsiteY4" fmla="*/ 4497 h 152400"/>
              <a:gd name="connsiteX5" fmla="*/ 15386 w 152400"/>
              <a:gd name="connsiteY5" fmla="*/ 0 h 152400"/>
              <a:gd name="connsiteX6" fmla="*/ 137014 w 152400"/>
              <a:gd name="connsiteY6" fmla="*/ 0 h 152400"/>
              <a:gd name="connsiteX7" fmla="*/ 147903 w 152400"/>
              <a:gd name="connsiteY7" fmla="*/ 4497 h 152400"/>
              <a:gd name="connsiteX8" fmla="*/ 152400 w 152400"/>
              <a:gd name="connsiteY8" fmla="*/ 15386 h 152400"/>
              <a:gd name="connsiteX9" fmla="*/ 152400 w 152400"/>
              <a:gd name="connsiteY9" fmla="*/ 137014 h 152400"/>
              <a:gd name="connsiteX10" fmla="*/ 147903 w 152400"/>
              <a:gd name="connsiteY10" fmla="*/ 147903 h 152400"/>
              <a:gd name="connsiteX11" fmla="*/ 137014 w 152400"/>
              <a:gd name="connsiteY11" fmla="*/ 152400 h 152400"/>
              <a:gd name="connsiteX12" fmla="*/ 15386 w 152400"/>
              <a:gd name="connsiteY12" fmla="*/ 152400 h 152400"/>
              <a:gd name="connsiteX13" fmla="*/ 80963 w 152400"/>
              <a:gd name="connsiteY13" fmla="*/ 80963 h 152400"/>
              <a:gd name="connsiteX14" fmla="*/ 80963 w 152400"/>
              <a:gd name="connsiteY14" fmla="*/ 142875 h 152400"/>
              <a:gd name="connsiteX15" fmla="*/ 137014 w 152400"/>
              <a:gd name="connsiteY15" fmla="*/ 142875 h 152400"/>
              <a:gd name="connsiteX16" fmla="*/ 141226 w 152400"/>
              <a:gd name="connsiteY16" fmla="*/ 141226 h 152400"/>
              <a:gd name="connsiteX17" fmla="*/ 142875 w 152400"/>
              <a:gd name="connsiteY17" fmla="*/ 137014 h 152400"/>
              <a:gd name="connsiteX18" fmla="*/ 142875 w 152400"/>
              <a:gd name="connsiteY18" fmla="*/ 80963 h 152400"/>
              <a:gd name="connsiteX19" fmla="*/ 80963 w 152400"/>
              <a:gd name="connsiteY19" fmla="*/ 80963 h 152400"/>
              <a:gd name="connsiteX20" fmla="*/ 80963 w 152400"/>
              <a:gd name="connsiteY20" fmla="*/ 71438 h 152400"/>
              <a:gd name="connsiteX21" fmla="*/ 142875 w 152400"/>
              <a:gd name="connsiteY21" fmla="*/ 71438 h 152400"/>
              <a:gd name="connsiteX22" fmla="*/ 142875 w 152400"/>
              <a:gd name="connsiteY22" fmla="*/ 15386 h 152400"/>
              <a:gd name="connsiteX23" fmla="*/ 141226 w 152400"/>
              <a:gd name="connsiteY23" fmla="*/ 11174 h 152400"/>
              <a:gd name="connsiteX24" fmla="*/ 137014 w 152400"/>
              <a:gd name="connsiteY24" fmla="*/ 9525 h 152400"/>
              <a:gd name="connsiteX25" fmla="*/ 80963 w 152400"/>
              <a:gd name="connsiteY25" fmla="*/ 9525 h 152400"/>
              <a:gd name="connsiteX26" fmla="*/ 80963 w 152400"/>
              <a:gd name="connsiteY26" fmla="*/ 71438 h 152400"/>
              <a:gd name="connsiteX27" fmla="*/ 71438 w 152400"/>
              <a:gd name="connsiteY27" fmla="*/ 71438 h 152400"/>
              <a:gd name="connsiteX28" fmla="*/ 71438 w 152400"/>
              <a:gd name="connsiteY28" fmla="*/ 9525 h 152400"/>
              <a:gd name="connsiteX29" fmla="*/ 15386 w 152400"/>
              <a:gd name="connsiteY29" fmla="*/ 9525 h 152400"/>
              <a:gd name="connsiteX30" fmla="*/ 11174 w 152400"/>
              <a:gd name="connsiteY30" fmla="*/ 11174 h 152400"/>
              <a:gd name="connsiteX31" fmla="*/ 9525 w 152400"/>
              <a:gd name="connsiteY31" fmla="*/ 15386 h 152400"/>
              <a:gd name="connsiteX32" fmla="*/ 9525 w 152400"/>
              <a:gd name="connsiteY32" fmla="*/ 71438 h 152400"/>
              <a:gd name="connsiteX33" fmla="*/ 71438 w 152400"/>
              <a:gd name="connsiteY33" fmla="*/ 71438 h 152400"/>
              <a:gd name="connsiteX34" fmla="*/ 71438 w 152400"/>
              <a:gd name="connsiteY34" fmla="*/ 80963 h 152400"/>
              <a:gd name="connsiteX35" fmla="*/ 9525 w 152400"/>
              <a:gd name="connsiteY35" fmla="*/ 80963 h 152400"/>
              <a:gd name="connsiteX36" fmla="*/ 9525 w 152400"/>
              <a:gd name="connsiteY36" fmla="*/ 137014 h 152400"/>
              <a:gd name="connsiteX37" fmla="*/ 11174 w 152400"/>
              <a:gd name="connsiteY37" fmla="*/ 141226 h 152400"/>
              <a:gd name="connsiteX38" fmla="*/ 15386 w 152400"/>
              <a:gd name="connsiteY38" fmla="*/ 142875 h 152400"/>
              <a:gd name="connsiteX39" fmla="*/ 71438 w 152400"/>
              <a:gd name="connsiteY39" fmla="*/ 142875 h 152400"/>
              <a:gd name="connsiteX40" fmla="*/ 71438 w 152400"/>
              <a:gd name="connsiteY40" fmla="*/ 8096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2400" h="152400">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137014"/>
                </a:lnTo>
                <a:cubicBezTo>
                  <a:pt x="152400" y="141275"/>
                  <a:pt x="150901" y="144905"/>
                  <a:pt x="147903" y="147903"/>
                </a:cubicBezTo>
                <a:cubicBezTo>
                  <a:pt x="144905" y="150901"/>
                  <a:pt x="141275" y="152400"/>
                  <a:pt x="137014" y="152400"/>
                </a:cubicBezTo>
                <a:lnTo>
                  <a:pt x="15386" y="152400"/>
                </a:lnTo>
                <a:close/>
                <a:moveTo>
                  <a:pt x="80963" y="80963"/>
                </a:moveTo>
                <a:lnTo>
                  <a:pt x="80963" y="142875"/>
                </a:lnTo>
                <a:lnTo>
                  <a:pt x="137014" y="142875"/>
                </a:lnTo>
                <a:cubicBezTo>
                  <a:pt x="138723" y="142875"/>
                  <a:pt x="140127" y="142325"/>
                  <a:pt x="141226" y="141226"/>
                </a:cubicBezTo>
                <a:cubicBezTo>
                  <a:pt x="142325" y="140127"/>
                  <a:pt x="142875" y="138723"/>
                  <a:pt x="142875" y="137014"/>
                </a:cubicBezTo>
                <a:lnTo>
                  <a:pt x="142875" y="80963"/>
                </a:lnTo>
                <a:lnTo>
                  <a:pt x="80963" y="80963"/>
                </a:lnTo>
                <a:close/>
                <a:moveTo>
                  <a:pt x="80963" y="71438"/>
                </a:moveTo>
                <a:lnTo>
                  <a:pt x="142875" y="71438"/>
                </a:lnTo>
                <a:lnTo>
                  <a:pt x="142875" y="15386"/>
                </a:lnTo>
                <a:cubicBezTo>
                  <a:pt x="142875" y="13677"/>
                  <a:pt x="142325" y="12273"/>
                  <a:pt x="141226" y="11174"/>
                </a:cubicBezTo>
                <a:cubicBezTo>
                  <a:pt x="140127" y="10075"/>
                  <a:pt x="138723" y="9525"/>
                  <a:pt x="137014" y="9525"/>
                </a:cubicBezTo>
                <a:lnTo>
                  <a:pt x="80963" y="9525"/>
                </a:lnTo>
                <a:lnTo>
                  <a:pt x="80963" y="71438"/>
                </a:lnTo>
                <a:close/>
                <a:moveTo>
                  <a:pt x="71438" y="71438"/>
                </a:moveTo>
                <a:lnTo>
                  <a:pt x="71438" y="9525"/>
                </a:lnTo>
                <a:lnTo>
                  <a:pt x="15386" y="9525"/>
                </a:lnTo>
                <a:cubicBezTo>
                  <a:pt x="13677" y="9525"/>
                  <a:pt x="12273" y="10075"/>
                  <a:pt x="11174" y="11174"/>
                </a:cubicBezTo>
                <a:cubicBezTo>
                  <a:pt x="10075" y="12273"/>
                  <a:pt x="9525" y="13677"/>
                  <a:pt x="9525" y="15386"/>
                </a:cubicBezTo>
                <a:lnTo>
                  <a:pt x="9525" y="71438"/>
                </a:lnTo>
                <a:lnTo>
                  <a:pt x="71438" y="71438"/>
                </a:lnTo>
                <a:close/>
                <a:moveTo>
                  <a:pt x="71438" y="80963"/>
                </a:moveTo>
                <a:lnTo>
                  <a:pt x="9525" y="80963"/>
                </a:lnTo>
                <a:lnTo>
                  <a:pt x="9525" y="137014"/>
                </a:lnTo>
                <a:cubicBezTo>
                  <a:pt x="9525" y="138723"/>
                  <a:pt x="10075" y="140127"/>
                  <a:pt x="11174" y="141226"/>
                </a:cubicBezTo>
                <a:cubicBezTo>
                  <a:pt x="12273" y="142325"/>
                  <a:pt x="13677" y="142875"/>
                  <a:pt x="15386" y="142875"/>
                </a:cubicBezTo>
                <a:lnTo>
                  <a:pt x="71438" y="142875"/>
                </a:lnTo>
                <a:lnTo>
                  <a:pt x="71438" y="80963"/>
                </a:lnTo>
                <a:close/>
              </a:path>
            </a:pathLst>
          </a:custGeom>
          <a:solidFill>
            <a:schemeClr val="bg1"/>
          </a:solidFill>
          <a:ln w="238" cap="flat">
            <a:noFill/>
            <a:prstDash val="solid"/>
            <a:miter/>
          </a:ln>
        </p:spPr>
        <p:txBody>
          <a:bodyPr rtlCol="0" anchor="ctr"/>
          <a:lstStyle/>
          <a:p>
            <a:endParaRPr lang="en-RO"/>
          </a:p>
        </p:txBody>
      </p:sp>
      <p:grpSp>
        <p:nvGrpSpPr>
          <p:cNvPr id="40" name="Graphic 36">
            <a:extLst>
              <a:ext uri="{FF2B5EF4-FFF2-40B4-BE49-F238E27FC236}">
                <a16:creationId xmlns:a16="http://schemas.microsoft.com/office/drawing/2014/main" id="{344D9EB4-EB8B-CA4C-B964-EE1A1160BCBF}"/>
              </a:ext>
            </a:extLst>
          </p:cNvPr>
          <p:cNvGrpSpPr>
            <a:grpSpLocks noChangeAspect="1"/>
          </p:cNvGrpSpPr>
          <p:nvPr/>
        </p:nvGrpSpPr>
        <p:grpSpPr>
          <a:xfrm>
            <a:off x="4834317" y="2917218"/>
            <a:ext cx="540000" cy="485625"/>
            <a:chOff x="2743200" y="1784350"/>
            <a:chExt cx="3657600" cy="3289300"/>
          </a:xfrm>
          <a:solidFill>
            <a:schemeClr val="bg1"/>
          </a:solidFill>
        </p:grpSpPr>
        <p:sp>
          <p:nvSpPr>
            <p:cNvPr id="41" name="Freeform 40">
              <a:extLst>
                <a:ext uri="{FF2B5EF4-FFF2-40B4-BE49-F238E27FC236}">
                  <a16:creationId xmlns:a16="http://schemas.microsoft.com/office/drawing/2014/main" id="{7406E7E6-E65C-0649-A48B-2B6E1CFA50D9}"/>
                </a:ext>
              </a:extLst>
            </p:cNvPr>
            <p:cNvSpPr/>
            <p:nvPr/>
          </p:nvSpPr>
          <p:spPr>
            <a:xfrm>
              <a:off x="2743200" y="1784350"/>
              <a:ext cx="3657600" cy="3286923"/>
            </a:xfrm>
            <a:custGeom>
              <a:avLst/>
              <a:gdLst>
                <a:gd name="connsiteX0" fmla="*/ 3657767 w 3657600"/>
                <a:gd name="connsiteY0" fmla="*/ 3287083 h 3286923"/>
                <a:gd name="connsiteX1" fmla="*/ 3611381 w 3657600"/>
                <a:gd name="connsiteY1" fmla="*/ 3286322 h 3286923"/>
                <a:gd name="connsiteX2" fmla="*/ 94655 w 3657600"/>
                <a:gd name="connsiteY2" fmla="*/ 3286322 h 3286923"/>
                <a:gd name="connsiteX3" fmla="*/ 167 w 3657600"/>
                <a:gd name="connsiteY3" fmla="*/ 3243923 h 3286923"/>
                <a:gd name="connsiteX4" fmla="*/ 167 w 3657600"/>
                <a:gd name="connsiteY4" fmla="*/ 160 h 3286923"/>
                <a:gd name="connsiteX5" fmla="*/ 121611 w 3657600"/>
                <a:gd name="connsiteY5" fmla="*/ 160 h 3286923"/>
                <a:gd name="connsiteX6" fmla="*/ 121611 w 3657600"/>
                <a:gd name="connsiteY6" fmla="*/ 242579 h 3286923"/>
                <a:gd name="connsiteX7" fmla="*/ 363260 w 3657600"/>
                <a:gd name="connsiteY7" fmla="*/ 242579 h 3286923"/>
                <a:gd name="connsiteX8" fmla="*/ 363260 w 3657600"/>
                <a:gd name="connsiteY8" fmla="*/ 363504 h 3286923"/>
                <a:gd name="connsiteX9" fmla="*/ 124278 w 3657600"/>
                <a:gd name="connsiteY9" fmla="*/ 363504 h 3286923"/>
                <a:gd name="connsiteX10" fmla="*/ 124278 w 3657600"/>
                <a:gd name="connsiteY10" fmla="*/ 607444 h 3286923"/>
                <a:gd name="connsiteX11" fmla="*/ 240674 w 3657600"/>
                <a:gd name="connsiteY11" fmla="*/ 607444 h 3286923"/>
                <a:gd name="connsiteX12" fmla="*/ 240674 w 3657600"/>
                <a:gd name="connsiteY12" fmla="*/ 730175 h 3286923"/>
                <a:gd name="connsiteX13" fmla="*/ 123325 w 3657600"/>
                <a:gd name="connsiteY13" fmla="*/ 730175 h 3286923"/>
                <a:gd name="connsiteX14" fmla="*/ 123325 w 3657600"/>
                <a:gd name="connsiteY14" fmla="*/ 973450 h 3286923"/>
                <a:gd name="connsiteX15" fmla="*/ 363260 w 3657600"/>
                <a:gd name="connsiteY15" fmla="*/ 973450 h 3286923"/>
                <a:gd name="connsiteX16" fmla="*/ 363260 w 3657600"/>
                <a:gd name="connsiteY16" fmla="*/ 1094945 h 3286923"/>
                <a:gd name="connsiteX17" fmla="*/ 123992 w 3657600"/>
                <a:gd name="connsiteY17" fmla="*/ 1094945 h 3286923"/>
                <a:gd name="connsiteX18" fmla="*/ 123992 w 3657600"/>
                <a:gd name="connsiteY18" fmla="*/ 1337650 h 3286923"/>
                <a:gd name="connsiteX19" fmla="*/ 241245 w 3657600"/>
                <a:gd name="connsiteY19" fmla="*/ 1337650 h 3286923"/>
                <a:gd name="connsiteX20" fmla="*/ 241245 w 3657600"/>
                <a:gd name="connsiteY20" fmla="*/ 1460286 h 3286923"/>
                <a:gd name="connsiteX21" fmla="*/ 124469 w 3657600"/>
                <a:gd name="connsiteY21" fmla="*/ 1460286 h 3286923"/>
                <a:gd name="connsiteX22" fmla="*/ 124469 w 3657600"/>
                <a:gd name="connsiteY22" fmla="*/ 1703656 h 3286923"/>
                <a:gd name="connsiteX23" fmla="*/ 363451 w 3657600"/>
                <a:gd name="connsiteY23" fmla="*/ 1703656 h 3286923"/>
                <a:gd name="connsiteX24" fmla="*/ 363451 w 3657600"/>
                <a:gd name="connsiteY24" fmla="*/ 1824010 h 3286923"/>
                <a:gd name="connsiteX25" fmla="*/ 124278 w 3657600"/>
                <a:gd name="connsiteY25" fmla="*/ 1824010 h 3286923"/>
                <a:gd name="connsiteX26" fmla="*/ 124278 w 3657600"/>
                <a:gd name="connsiteY26" fmla="*/ 2067190 h 3286923"/>
                <a:gd name="connsiteX27" fmla="*/ 240674 w 3657600"/>
                <a:gd name="connsiteY27" fmla="*/ 2067190 h 3286923"/>
                <a:gd name="connsiteX28" fmla="*/ 240674 w 3657600"/>
                <a:gd name="connsiteY28" fmla="*/ 2189350 h 3286923"/>
                <a:gd name="connsiteX29" fmla="*/ 123897 w 3657600"/>
                <a:gd name="connsiteY29" fmla="*/ 2189350 h 3286923"/>
                <a:gd name="connsiteX30" fmla="*/ 123897 w 3657600"/>
                <a:gd name="connsiteY30" fmla="*/ 2431960 h 3286923"/>
                <a:gd name="connsiteX31" fmla="*/ 362974 w 3657600"/>
                <a:gd name="connsiteY31" fmla="*/ 2431960 h 3286923"/>
                <a:gd name="connsiteX32" fmla="*/ 362974 w 3657600"/>
                <a:gd name="connsiteY32" fmla="*/ 2554881 h 3286923"/>
                <a:gd name="connsiteX33" fmla="*/ 124849 w 3657600"/>
                <a:gd name="connsiteY33" fmla="*/ 2554881 h 3286923"/>
                <a:gd name="connsiteX34" fmla="*/ 124849 w 3657600"/>
                <a:gd name="connsiteY34" fmla="*/ 2797871 h 3286923"/>
                <a:gd name="connsiteX35" fmla="*/ 240674 w 3657600"/>
                <a:gd name="connsiteY35" fmla="*/ 2797871 h 3286923"/>
                <a:gd name="connsiteX36" fmla="*/ 240674 w 3657600"/>
                <a:gd name="connsiteY36" fmla="*/ 2919746 h 3286923"/>
                <a:gd name="connsiteX37" fmla="*/ 124754 w 3657600"/>
                <a:gd name="connsiteY37" fmla="*/ 2919746 h 3286923"/>
                <a:gd name="connsiteX38" fmla="*/ 124754 w 3657600"/>
                <a:gd name="connsiteY38" fmla="*/ 3164447 h 3286923"/>
                <a:gd name="connsiteX39" fmla="*/ 3607856 w 3657600"/>
                <a:gd name="connsiteY39" fmla="*/ 3164447 h 3286923"/>
                <a:gd name="connsiteX40" fmla="*/ 3657767 w 3657600"/>
                <a:gd name="connsiteY40" fmla="*/ 3165778 h 328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57600" h="3286923">
                  <a:moveTo>
                    <a:pt x="3657767" y="3287083"/>
                  </a:moveTo>
                  <a:cubicBezTo>
                    <a:pt x="3642337" y="3287083"/>
                    <a:pt x="3626811" y="3286322"/>
                    <a:pt x="3611381" y="3286322"/>
                  </a:cubicBezTo>
                  <a:cubicBezTo>
                    <a:pt x="2439171" y="3286322"/>
                    <a:pt x="1266929" y="3286322"/>
                    <a:pt x="94655" y="3286322"/>
                  </a:cubicBezTo>
                  <a:cubicBezTo>
                    <a:pt x="55317" y="3286322"/>
                    <a:pt x="21694" y="3280333"/>
                    <a:pt x="167" y="3243923"/>
                  </a:cubicBezTo>
                  <a:lnTo>
                    <a:pt x="167" y="160"/>
                  </a:lnTo>
                  <a:lnTo>
                    <a:pt x="121611" y="160"/>
                  </a:lnTo>
                  <a:lnTo>
                    <a:pt x="121611" y="242579"/>
                  </a:lnTo>
                  <a:lnTo>
                    <a:pt x="363260" y="242579"/>
                  </a:lnTo>
                  <a:lnTo>
                    <a:pt x="363260" y="363504"/>
                  </a:lnTo>
                  <a:lnTo>
                    <a:pt x="124278" y="363504"/>
                  </a:lnTo>
                  <a:lnTo>
                    <a:pt x="124278" y="607444"/>
                  </a:lnTo>
                  <a:lnTo>
                    <a:pt x="240674" y="607444"/>
                  </a:lnTo>
                  <a:lnTo>
                    <a:pt x="240674" y="730175"/>
                  </a:lnTo>
                  <a:lnTo>
                    <a:pt x="123325" y="730175"/>
                  </a:lnTo>
                  <a:lnTo>
                    <a:pt x="123325" y="973450"/>
                  </a:lnTo>
                  <a:lnTo>
                    <a:pt x="363260" y="973450"/>
                  </a:lnTo>
                  <a:lnTo>
                    <a:pt x="363260" y="1094945"/>
                  </a:lnTo>
                  <a:lnTo>
                    <a:pt x="123992" y="1094945"/>
                  </a:lnTo>
                  <a:lnTo>
                    <a:pt x="123992" y="1337650"/>
                  </a:lnTo>
                  <a:lnTo>
                    <a:pt x="241245" y="1337650"/>
                  </a:lnTo>
                  <a:lnTo>
                    <a:pt x="241245" y="1460286"/>
                  </a:lnTo>
                  <a:lnTo>
                    <a:pt x="124469" y="1460286"/>
                  </a:lnTo>
                  <a:lnTo>
                    <a:pt x="124469" y="1703656"/>
                  </a:lnTo>
                  <a:lnTo>
                    <a:pt x="363451" y="1703656"/>
                  </a:lnTo>
                  <a:lnTo>
                    <a:pt x="363451" y="1824010"/>
                  </a:lnTo>
                  <a:lnTo>
                    <a:pt x="124278" y="1824010"/>
                  </a:lnTo>
                  <a:lnTo>
                    <a:pt x="124278" y="2067190"/>
                  </a:lnTo>
                  <a:lnTo>
                    <a:pt x="240674" y="2067190"/>
                  </a:lnTo>
                  <a:lnTo>
                    <a:pt x="240674" y="2189350"/>
                  </a:lnTo>
                  <a:lnTo>
                    <a:pt x="123897" y="2189350"/>
                  </a:lnTo>
                  <a:lnTo>
                    <a:pt x="123897" y="2431960"/>
                  </a:lnTo>
                  <a:lnTo>
                    <a:pt x="362974" y="2431960"/>
                  </a:lnTo>
                  <a:lnTo>
                    <a:pt x="362974" y="2554881"/>
                  </a:lnTo>
                  <a:lnTo>
                    <a:pt x="124849" y="2554881"/>
                  </a:lnTo>
                  <a:lnTo>
                    <a:pt x="124849" y="2797871"/>
                  </a:lnTo>
                  <a:lnTo>
                    <a:pt x="240674" y="2797871"/>
                  </a:lnTo>
                  <a:lnTo>
                    <a:pt x="240674" y="2919746"/>
                  </a:lnTo>
                  <a:lnTo>
                    <a:pt x="124754" y="2919746"/>
                  </a:lnTo>
                  <a:lnTo>
                    <a:pt x="124754" y="3164447"/>
                  </a:lnTo>
                  <a:lnTo>
                    <a:pt x="3607856" y="3164447"/>
                  </a:lnTo>
                  <a:cubicBezTo>
                    <a:pt x="3624525" y="3164447"/>
                    <a:pt x="3641099" y="3165303"/>
                    <a:pt x="3657767" y="3165778"/>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52A7ADEC-0BE2-D74B-B0D1-356B53F8D199}"/>
                </a:ext>
              </a:extLst>
            </p:cNvPr>
            <p:cNvSpPr/>
            <p:nvPr/>
          </p:nvSpPr>
          <p:spPr>
            <a:xfrm>
              <a:off x="3292790" y="2088491"/>
              <a:ext cx="3045904" cy="1824688"/>
            </a:xfrm>
            <a:custGeom>
              <a:avLst/>
              <a:gdLst>
                <a:gd name="connsiteX0" fmla="*/ 1244325 w 3045904"/>
                <a:gd name="connsiteY0" fmla="*/ 436586 h 1824688"/>
                <a:gd name="connsiteX1" fmla="*/ 1039156 w 3045904"/>
                <a:gd name="connsiteY1" fmla="*/ 480317 h 1824688"/>
                <a:gd name="connsiteX2" fmla="*/ 1006009 w 3045904"/>
                <a:gd name="connsiteY2" fmla="*/ 500566 h 1824688"/>
                <a:gd name="connsiteX3" fmla="*/ 657108 w 3045904"/>
                <a:gd name="connsiteY3" fmla="*/ 1051381 h 1824688"/>
                <a:gd name="connsiteX4" fmla="*/ 439557 w 3045904"/>
                <a:gd name="connsiteY4" fmla="*/ 1394476 h 1824688"/>
                <a:gd name="connsiteX5" fmla="*/ 441177 w 3045904"/>
                <a:gd name="connsiteY5" fmla="*/ 1444291 h 1824688"/>
                <a:gd name="connsiteX6" fmla="*/ 436319 w 3045904"/>
                <a:gd name="connsiteY6" fmla="*/ 1729490 h 1824688"/>
                <a:gd name="connsiteX7" fmla="*/ 151140 w 3045904"/>
                <a:gd name="connsiteY7" fmla="*/ 1806779 h 1824688"/>
                <a:gd name="connsiteX8" fmla="*/ 1217 w 3045904"/>
                <a:gd name="connsiteY8" fmla="*/ 1559607 h 1824688"/>
                <a:gd name="connsiteX9" fmla="*/ 191145 w 3045904"/>
                <a:gd name="connsiteY9" fmla="*/ 1345422 h 1824688"/>
                <a:gd name="connsiteX10" fmla="*/ 289920 w 3045904"/>
                <a:gd name="connsiteY10" fmla="*/ 1345422 h 1824688"/>
                <a:gd name="connsiteX11" fmla="*/ 342974 w 3045904"/>
                <a:gd name="connsiteY11" fmla="*/ 1320800 h 1824688"/>
                <a:gd name="connsiteX12" fmla="*/ 887042 w 3045904"/>
                <a:gd name="connsiteY12" fmla="*/ 459592 h 1824688"/>
                <a:gd name="connsiteX13" fmla="*/ 902282 w 3045904"/>
                <a:gd name="connsiteY13" fmla="*/ 435541 h 1824688"/>
                <a:gd name="connsiteX14" fmla="*/ 901234 w 3045904"/>
                <a:gd name="connsiteY14" fmla="*/ 386296 h 1824688"/>
                <a:gd name="connsiteX15" fmla="*/ 893519 w 3045904"/>
                <a:gd name="connsiteY15" fmla="*/ 109272 h 1824688"/>
                <a:gd name="connsiteX16" fmla="*/ 1141169 w 3045904"/>
                <a:gd name="connsiteY16" fmla="*/ 3749 h 1824688"/>
                <a:gd name="connsiteX17" fmla="*/ 1332717 w 3045904"/>
                <a:gd name="connsiteY17" fmla="*/ 191790 h 1824688"/>
                <a:gd name="connsiteX18" fmla="*/ 1327002 w 3045904"/>
                <a:gd name="connsiteY18" fmla="*/ 314426 h 1824688"/>
                <a:gd name="connsiteX19" fmla="*/ 1338432 w 3045904"/>
                <a:gd name="connsiteY19" fmla="*/ 356825 h 1824688"/>
                <a:gd name="connsiteX20" fmla="*/ 1782963 w 3045904"/>
                <a:gd name="connsiteY20" fmla="*/ 703723 h 1824688"/>
                <a:gd name="connsiteX21" fmla="*/ 1818777 w 3045904"/>
                <a:gd name="connsiteY21" fmla="*/ 708667 h 1824688"/>
                <a:gd name="connsiteX22" fmla="*/ 2113386 w 3045904"/>
                <a:gd name="connsiteY22" fmla="*/ 733669 h 1824688"/>
                <a:gd name="connsiteX23" fmla="*/ 2125292 w 3045904"/>
                <a:gd name="connsiteY23" fmla="*/ 741084 h 1824688"/>
                <a:gd name="connsiteX24" fmla="*/ 2218827 w 3045904"/>
                <a:gd name="connsiteY24" fmla="*/ 686991 h 1824688"/>
                <a:gd name="connsiteX25" fmla="*/ 2539344 w 3045904"/>
                <a:gd name="connsiteY25" fmla="*/ 500471 h 1824688"/>
                <a:gd name="connsiteX26" fmla="*/ 2564013 w 3045904"/>
                <a:gd name="connsiteY26" fmla="*/ 452938 h 1824688"/>
                <a:gd name="connsiteX27" fmla="*/ 2670122 w 3045904"/>
                <a:gd name="connsiteY27" fmla="*/ 224113 h 1824688"/>
                <a:gd name="connsiteX28" fmla="*/ 2929583 w 3045904"/>
                <a:gd name="connsiteY28" fmla="*/ 219264 h 1824688"/>
                <a:gd name="connsiteX29" fmla="*/ 3045312 w 3045904"/>
                <a:gd name="connsiteY29" fmla="*/ 444001 h 1824688"/>
                <a:gd name="connsiteX30" fmla="*/ 2898150 w 3045904"/>
                <a:gd name="connsiteY30" fmla="*/ 649630 h 1824688"/>
                <a:gd name="connsiteX31" fmla="*/ 2645166 w 3045904"/>
                <a:gd name="connsiteY31" fmla="*/ 609132 h 1824688"/>
                <a:gd name="connsiteX32" fmla="*/ 2598970 w 3045904"/>
                <a:gd name="connsiteY32" fmla="*/ 605329 h 1824688"/>
                <a:gd name="connsiteX33" fmla="*/ 2208445 w 3045904"/>
                <a:gd name="connsiteY33" fmla="*/ 834249 h 1824688"/>
                <a:gd name="connsiteX34" fmla="*/ 2189395 w 3045904"/>
                <a:gd name="connsiteY34" fmla="*/ 873227 h 1824688"/>
                <a:gd name="connsiteX35" fmla="*/ 2076810 w 3045904"/>
                <a:gd name="connsiteY35" fmla="*/ 1120399 h 1824688"/>
                <a:gd name="connsiteX36" fmla="*/ 1801823 w 3045904"/>
                <a:gd name="connsiteY36" fmla="*/ 1106235 h 1824688"/>
                <a:gd name="connsiteX37" fmla="*/ 1717336 w 3045904"/>
                <a:gd name="connsiteY37" fmla="*/ 845182 h 1824688"/>
                <a:gd name="connsiteX38" fmla="*/ 1707811 w 3045904"/>
                <a:gd name="connsiteY38" fmla="*/ 799265 h 1824688"/>
                <a:gd name="connsiteX39" fmla="*/ 1244325 w 3045904"/>
                <a:gd name="connsiteY39" fmla="*/ 436586 h 1824688"/>
                <a:gd name="connsiteX40" fmla="*/ 1828874 w 3045904"/>
                <a:gd name="connsiteY40" fmla="*/ 911919 h 1824688"/>
                <a:gd name="connsiteX41" fmla="*/ 1949836 w 3045904"/>
                <a:gd name="connsiteY41" fmla="*/ 1034930 h 1824688"/>
                <a:gd name="connsiteX42" fmla="*/ 1950699 w 3045904"/>
                <a:gd name="connsiteY42" fmla="*/ 1034935 h 1824688"/>
                <a:gd name="connsiteX43" fmla="*/ 2071761 w 3045904"/>
                <a:gd name="connsiteY43" fmla="*/ 914390 h 1824688"/>
                <a:gd name="connsiteX44" fmla="*/ 1951759 w 3045904"/>
                <a:gd name="connsiteY44" fmla="*/ 792701 h 1824688"/>
                <a:gd name="connsiteX45" fmla="*/ 1949365 w 3045904"/>
                <a:gd name="connsiteY45" fmla="*/ 792705 h 1824688"/>
                <a:gd name="connsiteX46" fmla="*/ 1828877 w 3045904"/>
                <a:gd name="connsiteY46" fmla="*/ 911250 h 1824688"/>
                <a:gd name="connsiteX47" fmla="*/ 1828874 w 3045904"/>
                <a:gd name="connsiteY47" fmla="*/ 912204 h 1824688"/>
                <a:gd name="connsiteX48" fmla="*/ 121899 w 3045904"/>
                <a:gd name="connsiteY48" fmla="*/ 1583088 h 1824688"/>
                <a:gd name="connsiteX49" fmla="*/ 242676 w 3045904"/>
                <a:gd name="connsiteY49" fmla="*/ 1703347 h 1824688"/>
                <a:gd name="connsiteX50" fmla="*/ 364787 w 3045904"/>
                <a:gd name="connsiteY50" fmla="*/ 1581283 h 1824688"/>
                <a:gd name="connsiteX51" fmla="*/ 364786 w 3045904"/>
                <a:gd name="connsiteY51" fmla="*/ 1580806 h 1824688"/>
                <a:gd name="connsiteX52" fmla="*/ 243533 w 3045904"/>
                <a:gd name="connsiteY52" fmla="*/ 1461308 h 1824688"/>
                <a:gd name="connsiteX53" fmla="*/ 121894 w 3045904"/>
                <a:gd name="connsiteY53" fmla="*/ 1580411 h 1824688"/>
                <a:gd name="connsiteX54" fmla="*/ 121899 w 3045904"/>
                <a:gd name="connsiteY54" fmla="*/ 1583088 h 1824688"/>
                <a:gd name="connsiteX55" fmla="*/ 1217464 w 3045904"/>
                <a:gd name="connsiteY55" fmla="*/ 242651 h 1824688"/>
                <a:gd name="connsiteX56" fmla="*/ 1097713 w 3045904"/>
                <a:gd name="connsiteY56" fmla="*/ 123364 h 1824688"/>
                <a:gd name="connsiteX57" fmla="*/ 1093639 w 3045904"/>
                <a:gd name="connsiteY57" fmla="*/ 123437 h 1824688"/>
                <a:gd name="connsiteX58" fmla="*/ 974767 w 3045904"/>
                <a:gd name="connsiteY58" fmla="*/ 245122 h 1824688"/>
                <a:gd name="connsiteX59" fmla="*/ 1096211 w 3045904"/>
                <a:gd name="connsiteY59" fmla="*/ 365381 h 1824688"/>
                <a:gd name="connsiteX60" fmla="*/ 1217470 w 3045904"/>
                <a:gd name="connsiteY60" fmla="*/ 243418 h 1824688"/>
                <a:gd name="connsiteX61" fmla="*/ 1217464 w 3045904"/>
                <a:gd name="connsiteY61" fmla="*/ 242651 h 1824688"/>
                <a:gd name="connsiteX62" fmla="*/ 2924249 w 3045904"/>
                <a:gd name="connsiteY62" fmla="*/ 425178 h 1824688"/>
                <a:gd name="connsiteX63" fmla="*/ 2804044 w 3045904"/>
                <a:gd name="connsiteY63" fmla="*/ 304539 h 1824688"/>
                <a:gd name="connsiteX64" fmla="*/ 2681933 w 3045904"/>
                <a:gd name="connsiteY64" fmla="*/ 423847 h 1824688"/>
                <a:gd name="connsiteX65" fmla="*/ 2802870 w 3045904"/>
                <a:gd name="connsiteY65" fmla="*/ 547447 h 1824688"/>
                <a:gd name="connsiteX66" fmla="*/ 2806615 w 3045904"/>
                <a:gd name="connsiteY66" fmla="*/ 547434 h 1824688"/>
                <a:gd name="connsiteX67" fmla="*/ 2924249 w 3045904"/>
                <a:gd name="connsiteY67" fmla="*/ 425178 h 18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45904" h="1824688">
                  <a:moveTo>
                    <a:pt x="1244325" y="436586"/>
                  </a:moveTo>
                  <a:cubicBezTo>
                    <a:pt x="1180698" y="481458"/>
                    <a:pt x="1113832" y="497144"/>
                    <a:pt x="1039156" y="480317"/>
                  </a:cubicBezTo>
                  <a:cubicBezTo>
                    <a:pt x="1029631" y="478225"/>
                    <a:pt x="1012486" y="490394"/>
                    <a:pt x="1006009" y="500566"/>
                  </a:cubicBezTo>
                  <a:cubicBezTo>
                    <a:pt x="889042" y="683727"/>
                    <a:pt x="772742" y="867332"/>
                    <a:pt x="657108" y="1051381"/>
                  </a:cubicBezTo>
                  <a:cubicBezTo>
                    <a:pt x="584718" y="1165461"/>
                    <a:pt x="512709" y="1280586"/>
                    <a:pt x="439557" y="1394476"/>
                  </a:cubicBezTo>
                  <a:cubicBezTo>
                    <a:pt x="427365" y="1413489"/>
                    <a:pt x="427651" y="1425753"/>
                    <a:pt x="441177" y="1444291"/>
                  </a:cubicBezTo>
                  <a:cubicBezTo>
                    <a:pt x="502994" y="1529948"/>
                    <a:pt x="501018" y="1645980"/>
                    <a:pt x="436319" y="1729490"/>
                  </a:cubicBezTo>
                  <a:cubicBezTo>
                    <a:pt x="369662" y="1816586"/>
                    <a:pt x="252779" y="1848263"/>
                    <a:pt x="151140" y="1806779"/>
                  </a:cubicBezTo>
                  <a:cubicBezTo>
                    <a:pt x="52162" y="1766237"/>
                    <a:pt x="-8678" y="1665932"/>
                    <a:pt x="1217" y="1559607"/>
                  </a:cubicBezTo>
                  <a:cubicBezTo>
                    <a:pt x="10465" y="1454302"/>
                    <a:pt x="87543" y="1367380"/>
                    <a:pt x="191145" y="1345422"/>
                  </a:cubicBezTo>
                  <a:cubicBezTo>
                    <a:pt x="223723" y="1338672"/>
                    <a:pt x="257342" y="1338672"/>
                    <a:pt x="289920" y="1345422"/>
                  </a:cubicBezTo>
                  <a:cubicBezTo>
                    <a:pt x="319161" y="1352267"/>
                    <a:pt x="329544" y="1342094"/>
                    <a:pt x="342974" y="1320800"/>
                  </a:cubicBezTo>
                  <a:cubicBezTo>
                    <a:pt x="523885" y="1033635"/>
                    <a:pt x="705241" y="746566"/>
                    <a:pt x="887042" y="459592"/>
                  </a:cubicBezTo>
                  <a:cubicBezTo>
                    <a:pt x="891526" y="451214"/>
                    <a:pt x="896619" y="443175"/>
                    <a:pt x="902282" y="435541"/>
                  </a:cubicBezTo>
                  <a:cubicBezTo>
                    <a:pt x="917141" y="418334"/>
                    <a:pt x="915141" y="404929"/>
                    <a:pt x="901234" y="386296"/>
                  </a:cubicBezTo>
                  <a:cubicBezTo>
                    <a:pt x="839036" y="302257"/>
                    <a:pt x="837036" y="198540"/>
                    <a:pt x="893519" y="109272"/>
                  </a:cubicBezTo>
                  <a:cubicBezTo>
                    <a:pt x="943716" y="29892"/>
                    <a:pt x="1044300" y="-12983"/>
                    <a:pt x="1141169" y="3749"/>
                  </a:cubicBezTo>
                  <a:cubicBezTo>
                    <a:pt x="1237850" y="20835"/>
                    <a:pt x="1314000" y="95591"/>
                    <a:pt x="1332717" y="191790"/>
                  </a:cubicBezTo>
                  <a:cubicBezTo>
                    <a:pt x="1339765" y="231148"/>
                    <a:pt x="1332717" y="273928"/>
                    <a:pt x="1327002" y="314426"/>
                  </a:cubicBezTo>
                  <a:cubicBezTo>
                    <a:pt x="1324525" y="332488"/>
                    <a:pt x="1321858" y="343992"/>
                    <a:pt x="1338432" y="356825"/>
                  </a:cubicBezTo>
                  <a:cubicBezTo>
                    <a:pt x="1487022" y="472141"/>
                    <a:pt x="1634183" y="588598"/>
                    <a:pt x="1782963" y="703723"/>
                  </a:cubicBezTo>
                  <a:cubicBezTo>
                    <a:pt x="1793443" y="710939"/>
                    <a:pt x="1806729" y="712773"/>
                    <a:pt x="1818777" y="708667"/>
                  </a:cubicBezTo>
                  <a:cubicBezTo>
                    <a:pt x="1923552" y="649820"/>
                    <a:pt x="2020803" y="658662"/>
                    <a:pt x="2113386" y="733669"/>
                  </a:cubicBezTo>
                  <a:cubicBezTo>
                    <a:pt x="2117222" y="736347"/>
                    <a:pt x="2121196" y="738822"/>
                    <a:pt x="2125292" y="741084"/>
                  </a:cubicBezTo>
                  <a:cubicBezTo>
                    <a:pt x="2155677" y="723497"/>
                    <a:pt x="2187300" y="705339"/>
                    <a:pt x="2218827" y="686991"/>
                  </a:cubicBezTo>
                  <a:cubicBezTo>
                    <a:pt x="2325603" y="624723"/>
                    <a:pt x="2432092" y="561884"/>
                    <a:pt x="2539344" y="500471"/>
                  </a:cubicBezTo>
                  <a:cubicBezTo>
                    <a:pt x="2559632" y="488873"/>
                    <a:pt x="2567061" y="477180"/>
                    <a:pt x="2564013" y="452938"/>
                  </a:cubicBezTo>
                  <a:cubicBezTo>
                    <a:pt x="2551345" y="355114"/>
                    <a:pt x="2589541" y="277255"/>
                    <a:pt x="2670122" y="224113"/>
                  </a:cubicBezTo>
                  <a:cubicBezTo>
                    <a:pt x="2753656" y="168974"/>
                    <a:pt x="2843763" y="167073"/>
                    <a:pt x="2929583" y="219264"/>
                  </a:cubicBezTo>
                  <a:cubicBezTo>
                    <a:pt x="3012546" y="269459"/>
                    <a:pt x="3052170" y="346368"/>
                    <a:pt x="3045312" y="444001"/>
                  </a:cubicBezTo>
                  <a:cubicBezTo>
                    <a:pt x="3038454" y="541635"/>
                    <a:pt x="2987400" y="612364"/>
                    <a:pt x="2898150" y="649630"/>
                  </a:cubicBezTo>
                  <a:cubicBezTo>
                    <a:pt x="2808901" y="686896"/>
                    <a:pt x="2720795" y="673682"/>
                    <a:pt x="2645166" y="609132"/>
                  </a:cubicBezTo>
                  <a:cubicBezTo>
                    <a:pt x="2628593" y="594967"/>
                    <a:pt x="2617449" y="594302"/>
                    <a:pt x="2598970" y="605329"/>
                  </a:cubicBezTo>
                  <a:cubicBezTo>
                    <a:pt x="2469240" y="682460"/>
                    <a:pt x="2339065" y="758767"/>
                    <a:pt x="2208445" y="834249"/>
                  </a:cubicBezTo>
                  <a:cubicBezTo>
                    <a:pt x="2191681" y="843756"/>
                    <a:pt x="2185776" y="852692"/>
                    <a:pt x="2189395" y="873227"/>
                  </a:cubicBezTo>
                  <a:cubicBezTo>
                    <a:pt x="2206089" y="970850"/>
                    <a:pt x="2161487" y="1068772"/>
                    <a:pt x="2076810" y="1120399"/>
                  </a:cubicBezTo>
                  <a:cubicBezTo>
                    <a:pt x="1988989" y="1172116"/>
                    <a:pt x="1878023" y="1166412"/>
                    <a:pt x="1801823" y="1106235"/>
                  </a:cubicBezTo>
                  <a:cubicBezTo>
                    <a:pt x="1721146" y="1042350"/>
                    <a:pt x="1687523" y="940819"/>
                    <a:pt x="1717336" y="845182"/>
                  </a:cubicBezTo>
                  <a:cubicBezTo>
                    <a:pt x="1723051" y="826739"/>
                    <a:pt x="1726099" y="813810"/>
                    <a:pt x="1707811" y="799265"/>
                  </a:cubicBezTo>
                  <a:cubicBezTo>
                    <a:pt x="1553316" y="679956"/>
                    <a:pt x="1400249" y="558937"/>
                    <a:pt x="1244325" y="436586"/>
                  </a:cubicBezTo>
                  <a:close/>
                  <a:moveTo>
                    <a:pt x="1828874" y="911919"/>
                  </a:moveTo>
                  <a:cubicBezTo>
                    <a:pt x="1828243" y="979226"/>
                    <a:pt x="1882399" y="1034299"/>
                    <a:pt x="1949836" y="1034930"/>
                  </a:cubicBezTo>
                  <a:cubicBezTo>
                    <a:pt x="1950123" y="1034932"/>
                    <a:pt x="1950411" y="1034934"/>
                    <a:pt x="1950699" y="1034935"/>
                  </a:cubicBezTo>
                  <a:cubicBezTo>
                    <a:pt x="2016961" y="1033772"/>
                    <a:pt x="2070440" y="980522"/>
                    <a:pt x="2071761" y="914390"/>
                  </a:cubicBezTo>
                  <a:cubicBezTo>
                    <a:pt x="2072292" y="847713"/>
                    <a:pt x="2018565" y="793230"/>
                    <a:pt x="1951759" y="792701"/>
                  </a:cubicBezTo>
                  <a:cubicBezTo>
                    <a:pt x="1950961" y="792694"/>
                    <a:pt x="1950163" y="792696"/>
                    <a:pt x="1949365" y="792705"/>
                  </a:cubicBezTo>
                  <a:cubicBezTo>
                    <a:pt x="1883295" y="792233"/>
                    <a:pt x="1829350" y="845307"/>
                    <a:pt x="1828877" y="911250"/>
                  </a:cubicBezTo>
                  <a:cubicBezTo>
                    <a:pt x="1828875" y="911568"/>
                    <a:pt x="1828874" y="911886"/>
                    <a:pt x="1828874" y="912204"/>
                  </a:cubicBezTo>
                  <a:close/>
                  <a:moveTo>
                    <a:pt x="121899" y="1583088"/>
                  </a:moveTo>
                  <a:cubicBezTo>
                    <a:pt x="122367" y="1649422"/>
                    <a:pt x="176213" y="1703036"/>
                    <a:pt x="242676" y="1703347"/>
                  </a:cubicBezTo>
                  <a:cubicBezTo>
                    <a:pt x="310168" y="1703295"/>
                    <a:pt x="364839" y="1648645"/>
                    <a:pt x="364787" y="1581283"/>
                  </a:cubicBezTo>
                  <a:cubicBezTo>
                    <a:pt x="364787" y="1581124"/>
                    <a:pt x="364787" y="1580965"/>
                    <a:pt x="364786" y="1580806"/>
                  </a:cubicBezTo>
                  <a:cubicBezTo>
                    <a:pt x="363850" y="1514607"/>
                    <a:pt x="309866" y="1461405"/>
                    <a:pt x="243533" y="1461308"/>
                  </a:cubicBezTo>
                  <a:cubicBezTo>
                    <a:pt x="176990" y="1460672"/>
                    <a:pt x="122531" y="1513997"/>
                    <a:pt x="121894" y="1580411"/>
                  </a:cubicBezTo>
                  <a:cubicBezTo>
                    <a:pt x="121886" y="1581303"/>
                    <a:pt x="121887" y="1582196"/>
                    <a:pt x="121899" y="1583088"/>
                  </a:cubicBezTo>
                  <a:close/>
                  <a:moveTo>
                    <a:pt x="1217464" y="242651"/>
                  </a:moveTo>
                  <a:cubicBezTo>
                    <a:pt x="1217400" y="176706"/>
                    <a:pt x="1163785" y="123300"/>
                    <a:pt x="1097713" y="123364"/>
                  </a:cubicBezTo>
                  <a:cubicBezTo>
                    <a:pt x="1096355" y="123365"/>
                    <a:pt x="1094997" y="123390"/>
                    <a:pt x="1093639" y="123437"/>
                  </a:cubicBezTo>
                  <a:cubicBezTo>
                    <a:pt x="1027388" y="124837"/>
                    <a:pt x="974492" y="178985"/>
                    <a:pt x="974767" y="245122"/>
                  </a:cubicBezTo>
                  <a:cubicBezTo>
                    <a:pt x="976537" y="311162"/>
                    <a:pt x="1030032" y="364135"/>
                    <a:pt x="1096211" y="365381"/>
                  </a:cubicBezTo>
                  <a:cubicBezTo>
                    <a:pt x="1163440" y="365122"/>
                    <a:pt x="1217729" y="310518"/>
                    <a:pt x="1217470" y="243418"/>
                  </a:cubicBezTo>
                  <a:cubicBezTo>
                    <a:pt x="1217469" y="243163"/>
                    <a:pt x="1217467" y="242907"/>
                    <a:pt x="1217464" y="242651"/>
                  </a:cubicBezTo>
                  <a:close/>
                  <a:moveTo>
                    <a:pt x="2924249" y="425178"/>
                  </a:moveTo>
                  <a:cubicBezTo>
                    <a:pt x="2923991" y="358917"/>
                    <a:pt x="2870430" y="305163"/>
                    <a:pt x="2804044" y="304539"/>
                  </a:cubicBezTo>
                  <a:cubicBezTo>
                    <a:pt x="2737841" y="305122"/>
                    <a:pt x="2683926" y="357800"/>
                    <a:pt x="2681933" y="423847"/>
                  </a:cubicBezTo>
                  <a:cubicBezTo>
                    <a:pt x="2681132" y="491310"/>
                    <a:pt x="2735278" y="546647"/>
                    <a:pt x="2802870" y="547447"/>
                  </a:cubicBezTo>
                  <a:cubicBezTo>
                    <a:pt x="2804119" y="547461"/>
                    <a:pt x="2805367" y="547457"/>
                    <a:pt x="2806615" y="547434"/>
                  </a:cubicBezTo>
                  <a:cubicBezTo>
                    <a:pt x="2872918" y="546082"/>
                    <a:pt x="2925578" y="491354"/>
                    <a:pt x="2924249" y="425178"/>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96CFD9F5-02D1-3540-8600-7047D6504502}"/>
                </a:ext>
              </a:extLst>
            </p:cNvPr>
            <p:cNvSpPr/>
            <p:nvPr/>
          </p:nvSpPr>
          <p:spPr>
            <a:xfrm>
              <a:off x="3291291" y="2876401"/>
              <a:ext cx="3051167" cy="1949199"/>
            </a:xfrm>
            <a:custGeom>
              <a:avLst/>
              <a:gdLst>
                <a:gd name="connsiteX0" fmla="*/ 459821 w 3051167"/>
                <a:gd name="connsiteY0" fmla="*/ 1591360 h 1949199"/>
                <a:gd name="connsiteX1" fmla="*/ 390288 w 3051167"/>
                <a:gd name="connsiteY1" fmla="*/ 1901086 h 1949199"/>
                <a:gd name="connsiteX2" fmla="*/ 103490 w 3051167"/>
                <a:gd name="connsiteY2" fmla="*/ 1905174 h 1949199"/>
                <a:gd name="connsiteX3" fmla="*/ 16146 w 3051167"/>
                <a:gd name="connsiteY3" fmla="*/ 1619975 h 1949199"/>
                <a:gd name="connsiteX4" fmla="*/ 260272 w 3051167"/>
                <a:gd name="connsiteY4" fmla="*/ 1466157 h 1949199"/>
                <a:gd name="connsiteX5" fmla="*/ 355522 w 3051167"/>
                <a:gd name="connsiteY5" fmla="*/ 1491065 h 1949199"/>
                <a:gd name="connsiteX6" fmla="*/ 392765 w 3051167"/>
                <a:gd name="connsiteY6" fmla="*/ 1487737 h 1949199"/>
                <a:gd name="connsiteX7" fmla="*/ 864538 w 3051167"/>
                <a:gd name="connsiteY7" fmla="*/ 1135991 h 1949199"/>
                <a:gd name="connsiteX8" fmla="*/ 859966 w 3051167"/>
                <a:gd name="connsiteY8" fmla="*/ 994818 h 1949199"/>
                <a:gd name="connsiteX9" fmla="*/ 1106759 w 3051167"/>
                <a:gd name="connsiteY9" fmla="*/ 793277 h 1949199"/>
                <a:gd name="connsiteX10" fmla="*/ 1338311 w 3051167"/>
                <a:gd name="connsiteY10" fmla="*/ 1009268 h 1949199"/>
                <a:gd name="connsiteX11" fmla="*/ 1376411 w 3051167"/>
                <a:gd name="connsiteY11" fmla="*/ 1054329 h 1949199"/>
                <a:gd name="connsiteX12" fmla="*/ 1712453 w 3051167"/>
                <a:gd name="connsiteY12" fmla="*/ 1149396 h 1949199"/>
                <a:gd name="connsiteX13" fmla="*/ 1760078 w 3051167"/>
                <a:gd name="connsiteY13" fmla="*/ 1133995 h 1949199"/>
                <a:gd name="connsiteX14" fmla="*/ 2024492 w 3051167"/>
                <a:gd name="connsiteY14" fmla="*/ 1050622 h 1949199"/>
                <a:gd name="connsiteX15" fmla="*/ 2068593 w 3051167"/>
                <a:gd name="connsiteY15" fmla="*/ 1037312 h 1949199"/>
                <a:gd name="connsiteX16" fmla="*/ 2579324 w 3051167"/>
                <a:gd name="connsiteY16" fmla="*/ 400367 h 1949199"/>
                <a:gd name="connsiteX17" fmla="*/ 2586372 w 3051167"/>
                <a:gd name="connsiteY17" fmla="*/ 350362 h 1949199"/>
                <a:gd name="connsiteX18" fmla="*/ 2641522 w 3051167"/>
                <a:gd name="connsiteY18" fmla="*/ 63832 h 1949199"/>
                <a:gd name="connsiteX19" fmla="*/ 2939178 w 3051167"/>
                <a:gd name="connsiteY19" fmla="*/ 39019 h 1949199"/>
                <a:gd name="connsiteX20" fmla="*/ 3042620 w 3051167"/>
                <a:gd name="connsiteY20" fmla="*/ 309483 h 1949199"/>
                <a:gd name="connsiteX21" fmla="*/ 2804495 w 3051167"/>
                <a:gd name="connsiteY21" fmla="*/ 488969 h 1949199"/>
                <a:gd name="connsiteX22" fmla="*/ 2707625 w 3051167"/>
                <a:gd name="connsiteY22" fmla="*/ 469005 h 1949199"/>
                <a:gd name="connsiteX23" fmla="*/ 2675812 w 3051167"/>
                <a:gd name="connsiteY23" fmla="*/ 475945 h 1949199"/>
                <a:gd name="connsiteX24" fmla="*/ 2151270 w 3051167"/>
                <a:gd name="connsiteY24" fmla="*/ 1129527 h 1949199"/>
                <a:gd name="connsiteX25" fmla="*/ 2147460 w 3051167"/>
                <a:gd name="connsiteY25" fmla="*/ 1137227 h 1949199"/>
                <a:gd name="connsiteX26" fmla="*/ 2181179 w 3051167"/>
                <a:gd name="connsiteY26" fmla="*/ 1359873 h 1949199"/>
                <a:gd name="connsiteX27" fmla="*/ 1931528 w 3051167"/>
                <a:gd name="connsiteY27" fmla="*/ 1522722 h 1949199"/>
                <a:gd name="connsiteX28" fmla="*/ 1710739 w 3051167"/>
                <a:gd name="connsiteY28" fmla="*/ 1307396 h 1949199"/>
                <a:gd name="connsiteX29" fmla="*/ 1674925 w 3051167"/>
                <a:gd name="connsiteY29" fmla="*/ 1264901 h 1949199"/>
                <a:gd name="connsiteX30" fmla="*/ 1335644 w 3051167"/>
                <a:gd name="connsiteY30" fmla="*/ 1167839 h 1949199"/>
                <a:gd name="connsiteX31" fmla="*/ 1291448 w 3051167"/>
                <a:gd name="connsiteY31" fmla="*/ 1181243 h 1949199"/>
                <a:gd name="connsiteX32" fmla="*/ 966646 w 3051167"/>
                <a:gd name="connsiteY32" fmla="*/ 1240945 h 1949199"/>
                <a:gd name="connsiteX33" fmla="*/ 930260 w 3051167"/>
                <a:gd name="connsiteY33" fmla="*/ 1240184 h 1949199"/>
                <a:gd name="connsiteX34" fmla="*/ 459821 w 3051167"/>
                <a:gd name="connsiteY34" fmla="*/ 1591360 h 1949199"/>
                <a:gd name="connsiteX35" fmla="*/ 2805733 w 3051167"/>
                <a:gd name="connsiteY35" fmla="*/ 125910 h 1949199"/>
                <a:gd name="connsiteX36" fmla="*/ 2683434 w 3051167"/>
                <a:gd name="connsiteY36" fmla="*/ 246451 h 1949199"/>
                <a:gd name="connsiteX37" fmla="*/ 2683432 w 3051167"/>
                <a:gd name="connsiteY37" fmla="*/ 247595 h 1949199"/>
                <a:gd name="connsiteX38" fmla="*/ 2803923 w 3051167"/>
                <a:gd name="connsiteY38" fmla="*/ 368520 h 1949199"/>
                <a:gd name="connsiteX39" fmla="*/ 2925848 w 3051167"/>
                <a:gd name="connsiteY39" fmla="*/ 247030 h 1949199"/>
                <a:gd name="connsiteX40" fmla="*/ 2925843 w 3051167"/>
                <a:gd name="connsiteY40" fmla="*/ 245789 h 1949199"/>
                <a:gd name="connsiteX41" fmla="*/ 2806687 w 3051167"/>
                <a:gd name="connsiteY41" fmla="*/ 125910 h 1949199"/>
                <a:gd name="connsiteX42" fmla="*/ 2805733 w 3051167"/>
                <a:gd name="connsiteY42" fmla="*/ 125910 h 1949199"/>
                <a:gd name="connsiteX43" fmla="*/ 123398 w 3051167"/>
                <a:gd name="connsiteY43" fmla="*/ 1708291 h 1949199"/>
                <a:gd name="connsiteX44" fmla="*/ 244270 w 3051167"/>
                <a:gd name="connsiteY44" fmla="*/ 1828075 h 1949199"/>
                <a:gd name="connsiteX45" fmla="*/ 366288 w 3051167"/>
                <a:gd name="connsiteY45" fmla="*/ 1706107 h 1949199"/>
                <a:gd name="connsiteX46" fmla="*/ 366285 w 3051167"/>
                <a:gd name="connsiteY46" fmla="*/ 1705440 h 1949199"/>
                <a:gd name="connsiteX47" fmla="*/ 245032 w 3051167"/>
                <a:gd name="connsiteY47" fmla="*/ 1586036 h 1949199"/>
                <a:gd name="connsiteX48" fmla="*/ 123387 w 3051167"/>
                <a:gd name="connsiteY48" fmla="*/ 1705132 h 1949199"/>
                <a:gd name="connsiteX49" fmla="*/ 123398 w 3051167"/>
                <a:gd name="connsiteY49" fmla="*/ 1708292 h 1949199"/>
                <a:gd name="connsiteX50" fmla="*/ 1218773 w 3051167"/>
                <a:gd name="connsiteY50" fmla="*/ 1035601 h 1949199"/>
                <a:gd name="connsiteX51" fmla="*/ 1098854 w 3051167"/>
                <a:gd name="connsiteY51" fmla="*/ 915342 h 1949199"/>
                <a:gd name="connsiteX52" fmla="*/ 975135 w 3051167"/>
                <a:gd name="connsiteY52" fmla="*/ 1033850 h 1949199"/>
                <a:gd name="connsiteX53" fmla="*/ 1093872 w 3051167"/>
                <a:gd name="connsiteY53" fmla="*/ 1157330 h 1949199"/>
                <a:gd name="connsiteX54" fmla="*/ 1100473 w 3051167"/>
                <a:gd name="connsiteY54" fmla="*/ 1157286 h 1949199"/>
                <a:gd name="connsiteX55" fmla="*/ 1218870 w 3051167"/>
                <a:gd name="connsiteY55" fmla="*/ 1035722 h 1949199"/>
                <a:gd name="connsiteX56" fmla="*/ 1218869 w 3051167"/>
                <a:gd name="connsiteY56" fmla="*/ 1035601 h 1949199"/>
                <a:gd name="connsiteX57" fmla="*/ 1830468 w 3051167"/>
                <a:gd name="connsiteY57" fmla="*/ 1281823 h 1949199"/>
                <a:gd name="connsiteX58" fmla="*/ 1950864 w 3051167"/>
                <a:gd name="connsiteY58" fmla="*/ 1401417 h 1949199"/>
                <a:gd name="connsiteX59" fmla="*/ 2070688 w 3051167"/>
                <a:gd name="connsiteY59" fmla="*/ 1281253 h 1949199"/>
                <a:gd name="connsiteX60" fmla="*/ 1950483 w 3051167"/>
                <a:gd name="connsiteY60" fmla="*/ 1161659 h 1949199"/>
                <a:gd name="connsiteX61" fmla="*/ 1830563 w 3051167"/>
                <a:gd name="connsiteY61" fmla="*/ 1281537 h 1949199"/>
                <a:gd name="connsiteX62" fmla="*/ 1830563 w 3051167"/>
                <a:gd name="connsiteY62" fmla="*/ 1281823 h 194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51167" h="1949199">
                  <a:moveTo>
                    <a:pt x="459821" y="1591360"/>
                  </a:moveTo>
                  <a:cubicBezTo>
                    <a:pt x="510208" y="1720555"/>
                    <a:pt x="485538" y="1827410"/>
                    <a:pt x="390288" y="1901086"/>
                  </a:cubicBezTo>
                  <a:cubicBezTo>
                    <a:pt x="309135" y="1963830"/>
                    <a:pt x="185501" y="1965636"/>
                    <a:pt x="103490" y="1905174"/>
                  </a:cubicBezTo>
                  <a:cubicBezTo>
                    <a:pt x="11669" y="1837487"/>
                    <a:pt x="-23192" y="1723977"/>
                    <a:pt x="16146" y="1619975"/>
                  </a:cubicBezTo>
                  <a:cubicBezTo>
                    <a:pt x="54246" y="1520535"/>
                    <a:pt x="155211" y="1454939"/>
                    <a:pt x="260272" y="1466157"/>
                  </a:cubicBezTo>
                  <a:cubicBezTo>
                    <a:pt x="292562" y="1469580"/>
                    <a:pt x="323613" y="1484030"/>
                    <a:pt x="355522" y="1491065"/>
                  </a:cubicBezTo>
                  <a:cubicBezTo>
                    <a:pt x="367333" y="1493631"/>
                    <a:pt x="384097" y="1494202"/>
                    <a:pt x="392765" y="1487737"/>
                  </a:cubicBezTo>
                  <a:cubicBezTo>
                    <a:pt x="552404" y="1369665"/>
                    <a:pt x="711185" y="1250071"/>
                    <a:pt x="864538" y="1135991"/>
                  </a:cubicBezTo>
                  <a:cubicBezTo>
                    <a:pt x="862633" y="1085701"/>
                    <a:pt x="854632" y="1039499"/>
                    <a:pt x="859966" y="994818"/>
                  </a:cubicBezTo>
                  <a:cubicBezTo>
                    <a:pt x="875492" y="875129"/>
                    <a:pt x="984839" y="788618"/>
                    <a:pt x="1106759" y="793277"/>
                  </a:cubicBezTo>
                  <a:cubicBezTo>
                    <a:pt x="1226869" y="797935"/>
                    <a:pt x="1328501" y="891290"/>
                    <a:pt x="1338311" y="1009268"/>
                  </a:cubicBezTo>
                  <a:cubicBezTo>
                    <a:pt x="1340597" y="1036837"/>
                    <a:pt x="1351075" y="1047294"/>
                    <a:pt x="1376411" y="1054329"/>
                  </a:cubicBezTo>
                  <a:cubicBezTo>
                    <a:pt x="1488806" y="1084750"/>
                    <a:pt x="1600820" y="1116439"/>
                    <a:pt x="1712453" y="1149396"/>
                  </a:cubicBezTo>
                  <a:cubicBezTo>
                    <a:pt x="1734361" y="1155860"/>
                    <a:pt x="1746077" y="1152248"/>
                    <a:pt x="1760078" y="1133995"/>
                  </a:cubicBezTo>
                  <a:cubicBezTo>
                    <a:pt x="1821063" y="1052317"/>
                    <a:pt x="1927562" y="1018737"/>
                    <a:pt x="2024492" y="1050622"/>
                  </a:cubicBezTo>
                  <a:cubicBezTo>
                    <a:pt x="2045162" y="1057181"/>
                    <a:pt x="2055449" y="1053759"/>
                    <a:pt x="2068593" y="1037312"/>
                  </a:cubicBezTo>
                  <a:cubicBezTo>
                    <a:pt x="2238329" y="824490"/>
                    <a:pt x="2408572" y="612175"/>
                    <a:pt x="2579324" y="400367"/>
                  </a:cubicBezTo>
                  <a:cubicBezTo>
                    <a:pt x="2592468" y="384015"/>
                    <a:pt x="2596659" y="371847"/>
                    <a:pt x="2586372" y="350362"/>
                  </a:cubicBezTo>
                  <a:cubicBezTo>
                    <a:pt x="2538963" y="253226"/>
                    <a:pt x="2561426" y="136521"/>
                    <a:pt x="2641522" y="63832"/>
                  </a:cubicBezTo>
                  <a:cubicBezTo>
                    <a:pt x="2723687" y="-10705"/>
                    <a:pt x="2845763" y="-20881"/>
                    <a:pt x="2939178" y="39019"/>
                  </a:cubicBezTo>
                  <a:cubicBezTo>
                    <a:pt x="3029000" y="97065"/>
                    <a:pt x="3070841" y="206465"/>
                    <a:pt x="3042620" y="309483"/>
                  </a:cubicBezTo>
                  <a:cubicBezTo>
                    <a:pt x="3013499" y="416481"/>
                    <a:pt x="2915575" y="490290"/>
                    <a:pt x="2804495" y="488969"/>
                  </a:cubicBezTo>
                  <a:cubicBezTo>
                    <a:pt x="2772205" y="488969"/>
                    <a:pt x="2740106" y="474519"/>
                    <a:pt x="2707625" y="469005"/>
                  </a:cubicBezTo>
                  <a:cubicBezTo>
                    <a:pt x="2697434" y="467294"/>
                    <a:pt x="2681241" y="469005"/>
                    <a:pt x="2675812" y="475945"/>
                  </a:cubicBezTo>
                  <a:cubicBezTo>
                    <a:pt x="2500361" y="693330"/>
                    <a:pt x="2325514" y="911191"/>
                    <a:pt x="2151270" y="1129527"/>
                  </a:cubicBezTo>
                  <a:cubicBezTo>
                    <a:pt x="2149792" y="1131985"/>
                    <a:pt x="2148518" y="1134561"/>
                    <a:pt x="2147460" y="1137227"/>
                  </a:cubicBezTo>
                  <a:cubicBezTo>
                    <a:pt x="2193180" y="1205580"/>
                    <a:pt x="2208230" y="1279256"/>
                    <a:pt x="2181179" y="1359873"/>
                  </a:cubicBezTo>
                  <a:cubicBezTo>
                    <a:pt x="2146794" y="1462450"/>
                    <a:pt x="2037256" y="1534510"/>
                    <a:pt x="1931528" y="1522722"/>
                  </a:cubicBezTo>
                  <a:cubicBezTo>
                    <a:pt x="1811894" y="1509507"/>
                    <a:pt x="1719502" y="1420810"/>
                    <a:pt x="1710739" y="1307396"/>
                  </a:cubicBezTo>
                  <a:cubicBezTo>
                    <a:pt x="1708739" y="1281063"/>
                    <a:pt x="1699214" y="1271556"/>
                    <a:pt x="1674925" y="1264901"/>
                  </a:cubicBezTo>
                  <a:cubicBezTo>
                    <a:pt x="1561482" y="1233815"/>
                    <a:pt x="1448516" y="1201112"/>
                    <a:pt x="1335644" y="1167839"/>
                  </a:cubicBezTo>
                  <a:cubicBezTo>
                    <a:pt x="1316594" y="1162135"/>
                    <a:pt x="1305355" y="1162990"/>
                    <a:pt x="1291448" y="1181243"/>
                  </a:cubicBezTo>
                  <a:cubicBezTo>
                    <a:pt x="1212200" y="1285341"/>
                    <a:pt x="1080755" y="1308537"/>
                    <a:pt x="966646" y="1240945"/>
                  </a:cubicBezTo>
                  <a:cubicBezTo>
                    <a:pt x="955295" y="1235061"/>
                    <a:pt x="941848" y="1234780"/>
                    <a:pt x="930260" y="1240184"/>
                  </a:cubicBezTo>
                  <a:cubicBezTo>
                    <a:pt x="773479" y="1356070"/>
                    <a:pt x="617650" y="1473192"/>
                    <a:pt x="459821" y="1591360"/>
                  </a:cubicBezTo>
                  <a:close/>
                  <a:moveTo>
                    <a:pt x="2805733" y="125910"/>
                  </a:moveTo>
                  <a:cubicBezTo>
                    <a:pt x="2738610" y="125490"/>
                    <a:pt x="2683855" y="179458"/>
                    <a:pt x="2683434" y="246451"/>
                  </a:cubicBezTo>
                  <a:cubicBezTo>
                    <a:pt x="2683431" y="246832"/>
                    <a:pt x="2683431" y="247214"/>
                    <a:pt x="2683432" y="247595"/>
                  </a:cubicBezTo>
                  <a:cubicBezTo>
                    <a:pt x="2684832" y="313535"/>
                    <a:pt x="2737864" y="366759"/>
                    <a:pt x="2803923" y="368520"/>
                  </a:cubicBezTo>
                  <a:cubicBezTo>
                    <a:pt x="2871205" y="368575"/>
                    <a:pt x="2925793" y="314182"/>
                    <a:pt x="2925848" y="247030"/>
                  </a:cubicBezTo>
                  <a:cubicBezTo>
                    <a:pt x="2925849" y="246616"/>
                    <a:pt x="2925847" y="246203"/>
                    <a:pt x="2925843" y="245789"/>
                  </a:cubicBezTo>
                  <a:cubicBezTo>
                    <a:pt x="2926107" y="179845"/>
                    <a:pt x="2872759" y="126173"/>
                    <a:pt x="2806687" y="125910"/>
                  </a:cubicBezTo>
                  <a:cubicBezTo>
                    <a:pt x="2806369" y="125909"/>
                    <a:pt x="2806051" y="125909"/>
                    <a:pt x="2805733" y="125910"/>
                  </a:cubicBezTo>
                  <a:close/>
                  <a:moveTo>
                    <a:pt x="123398" y="1708291"/>
                  </a:moveTo>
                  <a:cubicBezTo>
                    <a:pt x="124075" y="1774498"/>
                    <a:pt x="177933" y="1827871"/>
                    <a:pt x="244270" y="1828075"/>
                  </a:cubicBezTo>
                  <a:cubicBezTo>
                    <a:pt x="311710" y="1828024"/>
                    <a:pt x="366339" y="1773417"/>
                    <a:pt x="366288" y="1706107"/>
                  </a:cubicBezTo>
                  <a:cubicBezTo>
                    <a:pt x="366287" y="1705885"/>
                    <a:pt x="366287" y="1705662"/>
                    <a:pt x="366285" y="1705440"/>
                  </a:cubicBezTo>
                  <a:cubicBezTo>
                    <a:pt x="365348" y="1639256"/>
                    <a:pt x="311350" y="1586081"/>
                    <a:pt x="245032" y="1586036"/>
                  </a:cubicBezTo>
                  <a:cubicBezTo>
                    <a:pt x="178490" y="1585397"/>
                    <a:pt x="124027" y="1638718"/>
                    <a:pt x="123387" y="1705132"/>
                  </a:cubicBezTo>
                  <a:cubicBezTo>
                    <a:pt x="123376" y="1706185"/>
                    <a:pt x="123380" y="1707239"/>
                    <a:pt x="123398" y="1708292"/>
                  </a:cubicBezTo>
                  <a:close/>
                  <a:moveTo>
                    <a:pt x="1218773" y="1035601"/>
                  </a:moveTo>
                  <a:cubicBezTo>
                    <a:pt x="1218931" y="969341"/>
                    <a:pt x="1165241" y="915500"/>
                    <a:pt x="1098854" y="915342"/>
                  </a:cubicBezTo>
                  <a:cubicBezTo>
                    <a:pt x="1031901" y="913969"/>
                    <a:pt x="976511" y="967027"/>
                    <a:pt x="975135" y="1033850"/>
                  </a:cubicBezTo>
                  <a:cubicBezTo>
                    <a:pt x="973760" y="1100674"/>
                    <a:pt x="1026920" y="1155957"/>
                    <a:pt x="1093872" y="1157330"/>
                  </a:cubicBezTo>
                  <a:cubicBezTo>
                    <a:pt x="1096073" y="1157375"/>
                    <a:pt x="1098274" y="1157361"/>
                    <a:pt x="1100473" y="1157286"/>
                  </a:cubicBezTo>
                  <a:cubicBezTo>
                    <a:pt x="1166801" y="1156349"/>
                    <a:pt x="1219810" y="1101923"/>
                    <a:pt x="1218870" y="1035722"/>
                  </a:cubicBezTo>
                  <a:cubicBezTo>
                    <a:pt x="1218870" y="1035682"/>
                    <a:pt x="1218869" y="1035641"/>
                    <a:pt x="1218869" y="1035601"/>
                  </a:cubicBezTo>
                  <a:close/>
                  <a:moveTo>
                    <a:pt x="1830468" y="1281823"/>
                  </a:moveTo>
                  <a:cubicBezTo>
                    <a:pt x="1830626" y="1348030"/>
                    <a:pt x="1884529" y="1401574"/>
                    <a:pt x="1950864" y="1401417"/>
                  </a:cubicBezTo>
                  <a:cubicBezTo>
                    <a:pt x="2017199" y="1401259"/>
                    <a:pt x="2070846" y="1347460"/>
                    <a:pt x="2070688" y="1281253"/>
                  </a:cubicBezTo>
                  <a:cubicBezTo>
                    <a:pt x="2070530" y="1215120"/>
                    <a:pt x="2016744" y="1161607"/>
                    <a:pt x="1950483" y="1161659"/>
                  </a:cubicBezTo>
                  <a:cubicBezTo>
                    <a:pt x="1884201" y="1161711"/>
                    <a:pt x="1830511" y="1215383"/>
                    <a:pt x="1830563" y="1281537"/>
                  </a:cubicBezTo>
                  <a:cubicBezTo>
                    <a:pt x="1830563" y="1281633"/>
                    <a:pt x="1830563" y="1281728"/>
                    <a:pt x="1830563" y="1281823"/>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E4ED5-40D3-0344-9E21-6E9C48C36A4B}"/>
              </a:ext>
            </a:extLst>
          </p:cNvPr>
          <p:cNvSpPr/>
          <p:nvPr/>
        </p:nvSpPr>
        <p:spPr>
          <a:xfrm>
            <a:off x="1" y="2719449"/>
            <a:ext cx="4572000" cy="41385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8F1FB3FA-2BB6-4340-A13B-FF1A7DB8D6D7}"/>
              </a:ext>
            </a:extLst>
          </p:cNvPr>
          <p:cNvSpPr txBox="1"/>
          <p:nvPr/>
        </p:nvSpPr>
        <p:spPr>
          <a:xfrm>
            <a:off x="431800" y="379681"/>
            <a:ext cx="8243888" cy="1969770"/>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No association is observed between the salad and gastroenteritis if we separately analyze those who ate meat and those who did not</a:t>
            </a:r>
          </a:p>
        </p:txBody>
      </p:sp>
      <p:sp>
        <p:nvSpPr>
          <p:cNvPr id="21" name="Rectangle 20">
            <a:extLst>
              <a:ext uri="{FF2B5EF4-FFF2-40B4-BE49-F238E27FC236}">
                <a16:creationId xmlns:a16="http://schemas.microsoft.com/office/drawing/2014/main" id="{94675D92-AEBD-8344-9D8D-0FC6CFFEDEFE}"/>
              </a:ext>
            </a:extLst>
          </p:cNvPr>
          <p:cNvSpPr/>
          <p:nvPr/>
        </p:nvSpPr>
        <p:spPr>
          <a:xfrm>
            <a:off x="4572000" y="2719449"/>
            <a:ext cx="4572000" cy="4138551"/>
          </a:xfrm>
          <a:prstGeom prst="rect">
            <a:avLst/>
          </a:prstGeom>
          <a:solidFill>
            <a:srgbClr val="3C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TextBox 32">
            <a:extLst>
              <a:ext uri="{FF2B5EF4-FFF2-40B4-BE49-F238E27FC236}">
                <a16:creationId xmlns:a16="http://schemas.microsoft.com/office/drawing/2014/main" id="{363FFB55-4A4B-A843-85D9-A8A016DCF255}"/>
              </a:ext>
            </a:extLst>
          </p:cNvPr>
          <p:cNvSpPr txBox="1"/>
          <p:nvPr/>
        </p:nvSpPr>
        <p:spPr>
          <a:xfrm>
            <a:off x="442105" y="3006670"/>
            <a:ext cx="3728725" cy="492443"/>
          </a:xfrm>
          <a:prstGeom prst="rect">
            <a:avLst/>
          </a:prstGeom>
          <a:noFill/>
        </p:spPr>
        <p:txBody>
          <a:bodyPr wrap="square" lIns="0" tIns="0" rIns="0" bIns="0" rtlCol="0">
            <a:spAutoFit/>
          </a:bodyPr>
          <a:lstStyle/>
          <a:p>
            <a:r>
              <a:rPr lang="en-GB" sz="1600" b="1" dirty="0" err="1">
                <a:solidFill>
                  <a:schemeClr val="tx1"/>
                </a:solidFill>
              </a:rPr>
              <a:t>Those who ate meat</a:t>
            </a:r>
          </a:p>
          <a:p>
            <a:r>
              <a:rPr lang="en-GB" sz="1600" b="1" dirty="0" err="1">
                <a:solidFill>
                  <a:schemeClr val="tx1"/>
                </a:solidFill>
              </a:rPr>
              <a:t>(n=60)</a:t>
            </a:r>
          </a:p>
        </p:txBody>
      </p:sp>
      <p:sp>
        <p:nvSpPr>
          <p:cNvPr id="43" name="TextBox 42">
            <a:extLst>
              <a:ext uri="{FF2B5EF4-FFF2-40B4-BE49-F238E27FC236}">
                <a16:creationId xmlns:a16="http://schemas.microsoft.com/office/drawing/2014/main" id="{D8D9E879-A71C-E242-925A-CF205ADDFE18}"/>
              </a:ext>
            </a:extLst>
          </p:cNvPr>
          <p:cNvSpPr txBox="1"/>
          <p:nvPr/>
        </p:nvSpPr>
        <p:spPr>
          <a:xfrm>
            <a:off x="4985545" y="3006670"/>
            <a:ext cx="3690144" cy="492443"/>
          </a:xfrm>
          <a:prstGeom prst="rect">
            <a:avLst/>
          </a:prstGeom>
          <a:noFill/>
        </p:spPr>
        <p:txBody>
          <a:bodyPr wrap="square" lIns="0" tIns="0" rIns="0" bIns="0" rtlCol="0">
            <a:spAutoFit/>
          </a:bodyPr>
          <a:lstStyle/>
          <a:p>
            <a:r>
              <a:rPr lang="en-GB" sz="1600" b="1" dirty="0" err="1">
                <a:solidFill>
                  <a:schemeClr val="tx1"/>
                </a:solidFill>
              </a:rPr>
              <a:t>Those who did NOT eat meat</a:t>
            </a:r>
          </a:p>
          <a:p>
            <a:r>
              <a:rPr lang="en-GB" sz="1600" b="1" dirty="0" err="1">
                <a:solidFill>
                  <a:schemeClr val="tx1"/>
                </a:solidFill>
              </a:rPr>
              <a:t>(n=199)</a:t>
            </a:r>
          </a:p>
        </p:txBody>
      </p:sp>
      <p:grpSp>
        <p:nvGrpSpPr>
          <p:cNvPr id="25" name="Group 24">
            <a:extLst>
              <a:ext uri="{FF2B5EF4-FFF2-40B4-BE49-F238E27FC236}">
                <a16:creationId xmlns:a16="http://schemas.microsoft.com/office/drawing/2014/main" id="{5876A3AB-57AB-5743-9165-2CB8474CE576}"/>
              </a:ext>
            </a:extLst>
          </p:cNvPr>
          <p:cNvGrpSpPr/>
          <p:nvPr/>
        </p:nvGrpSpPr>
        <p:grpSpPr>
          <a:xfrm>
            <a:off x="442105" y="3786333"/>
            <a:ext cx="3864941" cy="2588814"/>
            <a:chOff x="203171" y="160819"/>
            <a:chExt cx="5016902" cy="3360420"/>
          </a:xfrm>
        </p:grpSpPr>
        <p:pic>
          <p:nvPicPr>
            <p:cNvPr id="26" name="Picture 25" descr="A close-up of a paper&#10;&#10;Description automatically generated">
              <a:extLst>
                <a:ext uri="{FF2B5EF4-FFF2-40B4-BE49-F238E27FC236}">
                  <a16:creationId xmlns:a16="http://schemas.microsoft.com/office/drawing/2014/main" id="{A1316DDE-9C76-E744-B6B8-F64EE9E52429}"/>
                </a:ext>
              </a:extLst>
            </p:cNvPr>
            <p:cNvPicPr>
              <a:picLocks noChangeAspect="1"/>
            </p:cNvPicPr>
            <p:nvPr/>
          </p:nvPicPr>
          <p:blipFill>
            <a:blip r:embed="rId2"/>
            <a:stretch>
              <a:fillRect/>
            </a:stretch>
          </p:blipFill>
          <p:spPr>
            <a:xfrm>
              <a:off x="203171" y="160819"/>
              <a:ext cx="4831715" cy="3360420"/>
            </a:xfrm>
            <a:prstGeom prst="roundRect">
              <a:avLst>
                <a:gd name="adj" fmla="val 3211"/>
              </a:avLst>
            </a:prstGeom>
            <a:ln w="19050">
              <a:solidFill>
                <a:schemeClr val="bg1"/>
              </a:solidFill>
            </a:ln>
            <a:effectLst>
              <a:outerShdw blurRad="50800" dist="38100" dir="5400000" algn="t" rotWithShape="0">
                <a:prstClr val="black">
                  <a:alpha val="40000"/>
                </a:prstClr>
              </a:outerShdw>
            </a:effectLst>
          </p:spPr>
        </p:pic>
        <p:sp>
          <p:nvSpPr>
            <p:cNvPr id="28" name="12 Rectángulo">
              <a:extLst>
                <a:ext uri="{FF2B5EF4-FFF2-40B4-BE49-F238E27FC236}">
                  <a16:creationId xmlns:a16="http://schemas.microsoft.com/office/drawing/2014/main" id="{DC3E3D3E-2252-234D-804D-FA042F6FEC74}"/>
                </a:ext>
              </a:extLst>
            </p:cNvPr>
            <p:cNvSpPr/>
            <p:nvPr/>
          </p:nvSpPr>
          <p:spPr bwMode="auto">
            <a:xfrm>
              <a:off x="2619029" y="1724615"/>
              <a:ext cx="2601044" cy="288032"/>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2400" b="0" i="0" u="none" strike="noStrike" cap="none" normalizeH="0" baseline="0" dirty="0">
                <a:ln>
                  <a:noFill/>
                </a:ln>
                <a:latin typeface="Times New Roman" pitchFamily="18" charset="0"/>
              </a:endParaRPr>
            </a:p>
          </p:txBody>
        </p:sp>
        <p:sp>
          <p:nvSpPr>
            <p:cNvPr id="29" name="14 Rectángulo">
              <a:extLst>
                <a:ext uri="{FF2B5EF4-FFF2-40B4-BE49-F238E27FC236}">
                  <a16:creationId xmlns:a16="http://schemas.microsoft.com/office/drawing/2014/main" id="{93D581BF-6BC3-6E44-BE9F-E8C7823133EE}"/>
                </a:ext>
              </a:extLst>
            </p:cNvPr>
            <p:cNvSpPr/>
            <p:nvPr/>
          </p:nvSpPr>
          <p:spPr bwMode="auto">
            <a:xfrm>
              <a:off x="3843164" y="1988840"/>
              <a:ext cx="800844" cy="720080"/>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2400" b="0" i="0" u="none" strike="noStrike" cap="none" normalizeH="0" baseline="0">
                <a:ln>
                  <a:noFill/>
                </a:ln>
                <a:latin typeface="Times New Roman" pitchFamily="18" charset="0"/>
              </a:endParaRPr>
            </a:p>
          </p:txBody>
        </p:sp>
      </p:grpSp>
      <p:grpSp>
        <p:nvGrpSpPr>
          <p:cNvPr id="36" name="Group 35">
            <a:extLst>
              <a:ext uri="{FF2B5EF4-FFF2-40B4-BE49-F238E27FC236}">
                <a16:creationId xmlns:a16="http://schemas.microsoft.com/office/drawing/2014/main" id="{94D25EFB-D0C0-C749-891B-5F70F5C49173}"/>
              </a:ext>
            </a:extLst>
          </p:cNvPr>
          <p:cNvGrpSpPr/>
          <p:nvPr/>
        </p:nvGrpSpPr>
        <p:grpSpPr>
          <a:xfrm>
            <a:off x="4985545" y="3786333"/>
            <a:ext cx="3716350" cy="2485470"/>
            <a:chOff x="3454553" y="3079750"/>
            <a:chExt cx="5797967" cy="3877642"/>
          </a:xfrm>
        </p:grpSpPr>
        <p:pic>
          <p:nvPicPr>
            <p:cNvPr id="44" name="Picture 43" descr="A close-up of a paper&#10;&#10;Description automatically generated">
              <a:extLst>
                <a:ext uri="{FF2B5EF4-FFF2-40B4-BE49-F238E27FC236}">
                  <a16:creationId xmlns:a16="http://schemas.microsoft.com/office/drawing/2014/main" id="{ADC8D3D6-A18F-7046-AD74-8F0237D04446}"/>
                </a:ext>
              </a:extLst>
            </p:cNvPr>
            <p:cNvPicPr>
              <a:picLocks noChangeAspect="1"/>
            </p:cNvPicPr>
            <p:nvPr/>
          </p:nvPicPr>
          <p:blipFill>
            <a:blip r:embed="rId3"/>
            <a:stretch>
              <a:fillRect/>
            </a:stretch>
          </p:blipFill>
          <p:spPr>
            <a:xfrm>
              <a:off x="3454553" y="3079750"/>
              <a:ext cx="5699125" cy="3778250"/>
            </a:xfrm>
            <a:prstGeom prst="roundRect">
              <a:avLst>
                <a:gd name="adj" fmla="val 2181"/>
              </a:avLst>
            </a:prstGeom>
            <a:ln w="19050">
              <a:solidFill>
                <a:schemeClr val="bg1"/>
              </a:solidFill>
            </a:ln>
            <a:effectLst>
              <a:outerShdw blurRad="50800" dist="38100" dir="5400000" algn="t" rotWithShape="0">
                <a:prstClr val="black">
                  <a:alpha val="40000"/>
                </a:prstClr>
              </a:outerShdw>
            </a:effectLst>
          </p:spPr>
        </p:pic>
        <p:sp>
          <p:nvSpPr>
            <p:cNvPr id="45" name="13 Rectángulo">
              <a:extLst>
                <a:ext uri="{FF2B5EF4-FFF2-40B4-BE49-F238E27FC236}">
                  <a16:creationId xmlns:a16="http://schemas.microsoft.com/office/drawing/2014/main" id="{2F88FE48-4500-8142-A7F3-E951BFFAE0C6}"/>
                </a:ext>
              </a:extLst>
            </p:cNvPr>
            <p:cNvSpPr/>
            <p:nvPr/>
          </p:nvSpPr>
          <p:spPr bwMode="auto">
            <a:xfrm>
              <a:off x="6516216" y="5085184"/>
              <a:ext cx="2736304" cy="288032"/>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2400" b="0" i="0" u="none" strike="noStrike" cap="none" normalizeH="0" baseline="0">
                <a:ln>
                  <a:noFill/>
                </a:ln>
                <a:latin typeface="Times New Roman" pitchFamily="18" charset="0"/>
              </a:endParaRPr>
            </a:p>
          </p:txBody>
        </p:sp>
        <p:sp>
          <p:nvSpPr>
            <p:cNvPr id="46" name="15 Rectángulo">
              <a:extLst>
                <a:ext uri="{FF2B5EF4-FFF2-40B4-BE49-F238E27FC236}">
                  <a16:creationId xmlns:a16="http://schemas.microsoft.com/office/drawing/2014/main" id="{CEFD1804-D840-9D40-A2C6-18B5CD36AA78}"/>
                </a:ext>
              </a:extLst>
            </p:cNvPr>
            <p:cNvSpPr/>
            <p:nvPr/>
          </p:nvSpPr>
          <p:spPr bwMode="auto">
            <a:xfrm>
              <a:off x="7947620" y="5373216"/>
              <a:ext cx="800844" cy="720080"/>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2400" b="0" i="0" u="none" strike="noStrike" cap="none" normalizeH="0" baseline="0">
                <a:ln>
                  <a:noFill/>
                </a:ln>
                <a:latin typeface="Times New Roman" pitchFamily="18" charset="0"/>
              </a:endParaRPr>
            </a:p>
          </p:txBody>
        </p:sp>
        <p:sp>
          <p:nvSpPr>
            <p:cNvPr id="47" name="Oval 10">
              <a:extLst>
                <a:ext uri="{FF2B5EF4-FFF2-40B4-BE49-F238E27FC236}">
                  <a16:creationId xmlns:a16="http://schemas.microsoft.com/office/drawing/2014/main" id="{D131D0C1-C826-B041-AAC1-A2CE3C118592}"/>
                </a:ext>
              </a:extLst>
            </p:cNvPr>
            <p:cNvSpPr>
              <a:spLocks noChangeArrowheads="1"/>
            </p:cNvSpPr>
            <p:nvPr/>
          </p:nvSpPr>
          <p:spPr bwMode="auto">
            <a:xfrm>
              <a:off x="6516216" y="6576392"/>
              <a:ext cx="1905000" cy="381000"/>
            </a:xfrm>
            <a:prstGeom prst="ellipse">
              <a:avLst/>
            </a:prstGeom>
            <a:noFill/>
            <a:ln w="25400">
              <a:solidFill>
                <a:srgbClr val="FF0000"/>
              </a:solidFill>
              <a:round/>
              <a:headEnd/>
              <a:tailEnd/>
            </a:ln>
          </p:spPr>
          <p:txBody>
            <a:bodyPr wrap="none" anchor="ctr"/>
            <a:lstStyle/>
            <a:p>
              <a:endParaRPr lang="en-US"/>
            </a:p>
          </p:txBody>
        </p:sp>
      </p:grpSp>
    </p:spTree>
    <p:extLst>
      <p:ext uri="{BB962C8B-B14F-4D97-AF65-F5344CB8AC3E}">
        <p14:creationId xmlns:p14="http://schemas.microsoft.com/office/powerpoint/2010/main" val="418964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E4ED5-40D3-0344-9E21-6E9C48C36A4B}"/>
              </a:ext>
            </a:extLst>
          </p:cNvPr>
          <p:cNvSpPr/>
          <p:nvPr/>
        </p:nvSpPr>
        <p:spPr>
          <a:xfrm>
            <a:off x="0" y="1719943"/>
            <a:ext cx="9143999" cy="513805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nvGrpSpPr>
          <p:cNvPr id="23" name="Group 22">
            <a:extLst>
              <a:ext uri="{FF2B5EF4-FFF2-40B4-BE49-F238E27FC236}">
                <a16:creationId xmlns:a16="http://schemas.microsoft.com/office/drawing/2014/main" id="{2663EA0D-057A-C140-9F3A-9D2824934790}"/>
              </a:ext>
            </a:extLst>
          </p:cNvPr>
          <p:cNvGrpSpPr/>
          <p:nvPr/>
        </p:nvGrpSpPr>
        <p:grpSpPr>
          <a:xfrm>
            <a:off x="431800" y="2049076"/>
            <a:ext cx="6540230" cy="4479111"/>
            <a:chOff x="267022" y="988892"/>
            <a:chExt cx="8553450" cy="5857875"/>
          </a:xfrm>
        </p:grpSpPr>
        <p:pic>
          <p:nvPicPr>
            <p:cNvPr id="24" name="Picture 23" descr="A close-up of a paper&#10;&#10;Description automatically generated">
              <a:extLst>
                <a:ext uri="{FF2B5EF4-FFF2-40B4-BE49-F238E27FC236}">
                  <a16:creationId xmlns:a16="http://schemas.microsoft.com/office/drawing/2014/main" id="{4DD43564-AEBE-BD47-ADF5-9EC01232A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22" y="988892"/>
              <a:ext cx="8553450" cy="5857875"/>
            </a:xfrm>
            <a:prstGeom prst="roundRect">
              <a:avLst>
                <a:gd name="adj" fmla="val 2085"/>
              </a:avLst>
            </a:prstGeom>
            <a:ln w="19050">
              <a:solidFill>
                <a:schemeClr val="bg1"/>
              </a:solidFill>
            </a:ln>
            <a:effectLst>
              <a:outerShdw blurRad="50800" dist="38100" dir="5400000" algn="t" rotWithShape="0">
                <a:prstClr val="black">
                  <a:alpha val="40000"/>
                </a:prstClr>
              </a:outerShdw>
            </a:effectLst>
          </p:spPr>
        </p:pic>
        <p:sp>
          <p:nvSpPr>
            <p:cNvPr id="25" name="8 Rectángulo">
              <a:extLst>
                <a:ext uri="{FF2B5EF4-FFF2-40B4-BE49-F238E27FC236}">
                  <a16:creationId xmlns:a16="http://schemas.microsoft.com/office/drawing/2014/main" id="{B99F5EFA-D7D1-454B-BAF8-1837FAFE704E}"/>
                </a:ext>
              </a:extLst>
            </p:cNvPr>
            <p:cNvSpPr/>
            <p:nvPr/>
          </p:nvSpPr>
          <p:spPr bwMode="auto">
            <a:xfrm>
              <a:off x="2895179" y="3917829"/>
              <a:ext cx="1512167" cy="815355"/>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Times New Roman" pitchFamily="18" charset="0"/>
                </a:rPr>
                <a:t>|</a:t>
              </a:r>
            </a:p>
          </p:txBody>
        </p:sp>
        <p:sp>
          <p:nvSpPr>
            <p:cNvPr id="26" name="9 Rectángulo">
              <a:extLst>
                <a:ext uri="{FF2B5EF4-FFF2-40B4-BE49-F238E27FC236}">
                  <a16:creationId xmlns:a16="http://schemas.microsoft.com/office/drawing/2014/main" id="{7CB899B4-FFDC-EC4C-824E-35ACCE6DCE4B}"/>
                </a:ext>
              </a:extLst>
            </p:cNvPr>
            <p:cNvSpPr/>
            <p:nvPr/>
          </p:nvSpPr>
          <p:spPr bwMode="auto">
            <a:xfrm>
              <a:off x="4788024" y="5877272"/>
              <a:ext cx="1512167" cy="815355"/>
            </a:xfrm>
            <a:prstGeom prst="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Times New Roman" pitchFamily="18" charset="0"/>
                </a:rPr>
                <a:t>|</a:t>
              </a:r>
            </a:p>
          </p:txBody>
        </p:sp>
        <p:sp>
          <p:nvSpPr>
            <p:cNvPr id="27" name="Rectangle 9">
              <a:extLst>
                <a:ext uri="{FF2B5EF4-FFF2-40B4-BE49-F238E27FC236}">
                  <a16:creationId xmlns:a16="http://schemas.microsoft.com/office/drawing/2014/main" id="{7B6F649A-90CC-214B-9C40-C23BCBF7067D}"/>
                </a:ext>
              </a:extLst>
            </p:cNvPr>
            <p:cNvSpPr>
              <a:spLocks noChangeArrowheads="1"/>
            </p:cNvSpPr>
            <p:nvPr/>
          </p:nvSpPr>
          <p:spPr bwMode="auto">
            <a:xfrm>
              <a:off x="428369" y="3079113"/>
              <a:ext cx="2623064" cy="684278"/>
            </a:xfrm>
            <a:prstGeom prst="rect">
              <a:avLst/>
            </a:prstGeom>
            <a:noFill/>
            <a:ln w="9525">
              <a:noFill/>
              <a:miter lim="800000"/>
              <a:headEnd/>
              <a:tailEnd/>
            </a:ln>
            <a:effectLst/>
          </p:spPr>
          <p:txBody>
            <a:bodyPr wrap="square">
              <a:spAutoFit/>
            </a:bodyPr>
            <a:lstStyle/>
            <a:p>
              <a:pPr>
                <a:defRPr/>
              </a:pPr>
              <a:r>
                <a:rPr lang="en-US" b="1" dirty="0">
                  <a:solidFill>
                    <a:srgbClr val="FF0000"/>
                  </a:solidFill>
                  <a:latin typeface="Arial" panose="020B0604020202020204" pitchFamily="34" charset="0"/>
                  <a:cs typeface="Arial" panose="020B0604020202020204" pitchFamily="34" charset="0"/>
                </a:rPr>
                <a:t>1 = Ate meat</a:t>
              </a:r>
            </a:p>
            <a:p>
              <a:pPr>
                <a:defRPr/>
              </a:pPr>
              <a:r>
                <a:rPr lang="en-US" b="1" dirty="0">
                  <a:solidFill>
                    <a:srgbClr val="FF0000"/>
                  </a:solidFill>
                  <a:latin typeface="Arial" panose="020B0604020202020204" pitchFamily="34" charset="0"/>
                  <a:cs typeface="Arial" panose="020B0604020202020204" pitchFamily="34" charset="0"/>
                </a:rPr>
                <a:t>2 = Did not eat meat </a:t>
              </a:r>
            </a:p>
          </p:txBody>
        </p:sp>
      </p:grpSp>
      <p:sp>
        <p:nvSpPr>
          <p:cNvPr id="18" name="TextBox 17">
            <a:extLst>
              <a:ext uri="{FF2B5EF4-FFF2-40B4-BE49-F238E27FC236}">
                <a16:creationId xmlns:a16="http://schemas.microsoft.com/office/drawing/2014/main" id="{8F1FB3FA-2BB6-4340-A13B-FF1A7DB8D6D7}"/>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Association between gastroenteritis and salad stratified by meat</a:t>
            </a:r>
          </a:p>
        </p:txBody>
      </p:sp>
      <p:sp>
        <p:nvSpPr>
          <p:cNvPr id="21" name="Rounded Rectangle 20">
            <a:extLst>
              <a:ext uri="{FF2B5EF4-FFF2-40B4-BE49-F238E27FC236}">
                <a16:creationId xmlns:a16="http://schemas.microsoft.com/office/drawing/2014/main" id="{1DF109E7-B321-F34B-B957-FD3048F4C9C6}"/>
              </a:ext>
            </a:extLst>
          </p:cNvPr>
          <p:cNvSpPr/>
          <p:nvPr/>
        </p:nvSpPr>
        <p:spPr>
          <a:xfrm>
            <a:off x="5303837" y="5310952"/>
            <a:ext cx="3371851" cy="1070798"/>
          </a:xfrm>
          <a:prstGeom prst="roundRect">
            <a:avLst>
              <a:gd name="adj" fmla="val 16088"/>
            </a:avLst>
          </a:prstGeom>
          <a:solidFill>
            <a:srgbClr val="3C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TextBox 21">
            <a:extLst>
              <a:ext uri="{FF2B5EF4-FFF2-40B4-BE49-F238E27FC236}">
                <a16:creationId xmlns:a16="http://schemas.microsoft.com/office/drawing/2014/main" id="{6829F6FE-3BED-4541-9C2F-11C0021ED1C3}"/>
              </a:ext>
            </a:extLst>
          </p:cNvPr>
          <p:cNvSpPr txBox="1"/>
          <p:nvPr/>
        </p:nvSpPr>
        <p:spPr>
          <a:xfrm>
            <a:off x="5617885" y="5600130"/>
            <a:ext cx="2798035" cy="492443"/>
          </a:xfrm>
          <a:prstGeom prst="rect">
            <a:avLst/>
          </a:prstGeom>
          <a:noFill/>
        </p:spPr>
        <p:txBody>
          <a:bodyPr wrap="square" lIns="0" tIns="0" rIns="0" bIns="0" rtlCol="0">
            <a:spAutoFit/>
          </a:bodyPr>
          <a:lstStyle/>
          <a:p>
            <a:r>
              <a:rPr lang="en-GB" sz="1600" dirty="0" err="1">
                <a:solidFill>
                  <a:schemeClr val="bg1"/>
                </a:solidFill>
              </a:rPr>
              <a:t>The association disappears, becomes insignificant </a:t>
            </a:r>
          </a:p>
        </p:txBody>
      </p:sp>
    </p:spTree>
    <p:extLst>
      <p:ext uri="{BB962C8B-B14F-4D97-AF65-F5344CB8AC3E}">
        <p14:creationId xmlns:p14="http://schemas.microsoft.com/office/powerpoint/2010/main" val="356007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56BE7D-8E9E-224B-98CE-D8B54441BCA9}"/>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Stratified analysis</a:t>
            </a:r>
          </a:p>
        </p:txBody>
      </p:sp>
      <p:sp>
        <p:nvSpPr>
          <p:cNvPr id="3" name="Rounded Rectangle 2">
            <a:extLst>
              <a:ext uri="{FF2B5EF4-FFF2-40B4-BE49-F238E27FC236}">
                <a16:creationId xmlns:a16="http://schemas.microsoft.com/office/drawing/2014/main" id="{1261CCD9-D55A-BD48-80F3-712328B05C2A}"/>
              </a:ext>
            </a:extLst>
          </p:cNvPr>
          <p:cNvSpPr/>
          <p:nvPr/>
        </p:nvSpPr>
        <p:spPr>
          <a:xfrm>
            <a:off x="431800" y="2200842"/>
            <a:ext cx="1980000" cy="3428433"/>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16BE39CB-FAC9-E04C-A105-03AC83166862}"/>
              </a:ext>
            </a:extLst>
          </p:cNvPr>
          <p:cNvSpPr/>
          <p:nvPr/>
        </p:nvSpPr>
        <p:spPr>
          <a:xfrm>
            <a:off x="2517719" y="2200842"/>
            <a:ext cx="1980000" cy="3428433"/>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700AC994-EF20-A84A-85A5-5EDE57AD6D34}"/>
              </a:ext>
            </a:extLst>
          </p:cNvPr>
          <p:cNvSpPr/>
          <p:nvPr/>
        </p:nvSpPr>
        <p:spPr>
          <a:xfrm>
            <a:off x="4603638" y="2200842"/>
            <a:ext cx="1980000" cy="3428433"/>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52EEB80C-78BC-0D45-8947-7251DD079265}"/>
              </a:ext>
            </a:extLst>
          </p:cNvPr>
          <p:cNvSpPr/>
          <p:nvPr/>
        </p:nvSpPr>
        <p:spPr>
          <a:xfrm>
            <a:off x="6689558" y="2200842"/>
            <a:ext cx="1980000" cy="3428433"/>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90B70C48-3B76-994C-9EEB-FDAD069497DA}"/>
              </a:ext>
            </a:extLst>
          </p:cNvPr>
          <p:cNvSpPr>
            <a:spLocks noChangeAspect="1"/>
          </p:cNvSpPr>
          <p:nvPr/>
        </p:nvSpPr>
        <p:spPr>
          <a:xfrm>
            <a:off x="989800"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B6B45BF1-911E-0E47-82CA-CC7B14F1C911}"/>
              </a:ext>
            </a:extLst>
          </p:cNvPr>
          <p:cNvSpPr>
            <a:spLocks noChangeAspect="1"/>
          </p:cNvSpPr>
          <p:nvPr/>
        </p:nvSpPr>
        <p:spPr>
          <a:xfrm>
            <a:off x="3075719"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C72D3F03-CCB3-F84B-972D-60B7D34C189E}"/>
              </a:ext>
            </a:extLst>
          </p:cNvPr>
          <p:cNvSpPr>
            <a:spLocks noChangeAspect="1"/>
          </p:cNvSpPr>
          <p:nvPr/>
        </p:nvSpPr>
        <p:spPr>
          <a:xfrm>
            <a:off x="5161638"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368B6125-350D-6742-BF28-94F71264FCA8}"/>
              </a:ext>
            </a:extLst>
          </p:cNvPr>
          <p:cNvSpPr>
            <a:spLocks noChangeAspect="1"/>
          </p:cNvSpPr>
          <p:nvPr/>
        </p:nvSpPr>
        <p:spPr>
          <a:xfrm>
            <a:off x="7242654"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5ED31F4A-309F-2E4B-B6F3-BD68A4BED9BE}"/>
              </a:ext>
            </a:extLst>
          </p:cNvPr>
          <p:cNvSpPr txBox="1"/>
          <p:nvPr/>
        </p:nvSpPr>
        <p:spPr>
          <a:xfrm>
            <a:off x="731581" y="3006317"/>
            <a:ext cx="1454571" cy="1723549"/>
          </a:xfrm>
          <a:prstGeom prst="rect">
            <a:avLst/>
          </a:prstGeom>
          <a:noFill/>
        </p:spPr>
        <p:txBody>
          <a:bodyPr wrap="square" lIns="0" tIns="0" rIns="0" bIns="0" rtlCol="0">
            <a:spAutoFit/>
          </a:bodyPr>
          <a:lstStyle/>
          <a:p>
            <a:r>
              <a:rPr lang="en-GB" sz="1600" dirty="0" err="1">
                <a:solidFill>
                  <a:schemeClr val="tx1"/>
                </a:solidFill>
              </a:rPr>
              <a:t>Useful to discern between two factors that appear to be associated with a disease</a:t>
            </a:r>
          </a:p>
        </p:txBody>
      </p:sp>
      <p:sp>
        <p:nvSpPr>
          <p:cNvPr id="12" name="TextBox 11">
            <a:extLst>
              <a:ext uri="{FF2B5EF4-FFF2-40B4-BE49-F238E27FC236}">
                <a16:creationId xmlns:a16="http://schemas.microsoft.com/office/drawing/2014/main" id="{0FAF5FD3-26AA-5248-BB4F-9F0A2DF44DA4}"/>
              </a:ext>
            </a:extLst>
          </p:cNvPr>
          <p:cNvSpPr txBox="1"/>
          <p:nvPr/>
        </p:nvSpPr>
        <p:spPr>
          <a:xfrm>
            <a:off x="2824533" y="3006316"/>
            <a:ext cx="1411137" cy="1723549"/>
          </a:xfrm>
          <a:prstGeom prst="rect">
            <a:avLst/>
          </a:prstGeom>
          <a:noFill/>
        </p:spPr>
        <p:txBody>
          <a:bodyPr wrap="square" lIns="0" tIns="0" rIns="0" bIns="0" rtlCol="0">
            <a:spAutoFit/>
          </a:bodyPr>
          <a:lstStyle/>
          <a:p>
            <a:r>
              <a:rPr lang="en-GB" sz="1600" dirty="0" err="1">
                <a:solidFill>
                  <a:schemeClr val="tx1"/>
                </a:solidFill>
              </a:rPr>
              <a:t>Can be complicated as sometimes the differences between groups are not very clear</a:t>
            </a:r>
          </a:p>
        </p:txBody>
      </p:sp>
      <p:sp>
        <p:nvSpPr>
          <p:cNvPr id="13" name="TextBox 12">
            <a:extLst>
              <a:ext uri="{FF2B5EF4-FFF2-40B4-BE49-F238E27FC236}">
                <a16:creationId xmlns:a16="http://schemas.microsoft.com/office/drawing/2014/main" id="{43C93A4A-1B27-BC48-B830-D888BE2783D8}"/>
              </a:ext>
            </a:extLst>
          </p:cNvPr>
          <p:cNvSpPr txBox="1"/>
          <p:nvPr/>
        </p:nvSpPr>
        <p:spPr>
          <a:xfrm>
            <a:off x="4909026" y="3006316"/>
            <a:ext cx="1271057" cy="1231106"/>
          </a:xfrm>
          <a:prstGeom prst="rect">
            <a:avLst/>
          </a:prstGeom>
          <a:noFill/>
        </p:spPr>
        <p:txBody>
          <a:bodyPr wrap="square" lIns="0" tIns="0" rIns="0" bIns="0" rtlCol="0">
            <a:spAutoFit/>
          </a:bodyPr>
          <a:lstStyle/>
          <a:p>
            <a:r>
              <a:rPr lang="en-GB" sz="1600" dirty="0" err="1">
                <a:solidFill>
                  <a:schemeClr val="tx1"/>
                </a:solidFill>
              </a:rPr>
              <a:t>Multiple regression is a more complex approach</a:t>
            </a:r>
          </a:p>
        </p:txBody>
      </p:sp>
      <p:sp>
        <p:nvSpPr>
          <p:cNvPr id="14" name="TextBox 13">
            <a:extLst>
              <a:ext uri="{FF2B5EF4-FFF2-40B4-BE49-F238E27FC236}">
                <a16:creationId xmlns:a16="http://schemas.microsoft.com/office/drawing/2014/main" id="{89E3ED6F-B491-4249-B1DC-62A8DE039253}"/>
              </a:ext>
            </a:extLst>
          </p:cNvPr>
          <p:cNvSpPr txBox="1"/>
          <p:nvPr/>
        </p:nvSpPr>
        <p:spPr>
          <a:xfrm>
            <a:off x="6997096" y="3006316"/>
            <a:ext cx="1415323" cy="1723549"/>
          </a:xfrm>
          <a:prstGeom prst="rect">
            <a:avLst/>
          </a:prstGeom>
          <a:noFill/>
        </p:spPr>
        <p:txBody>
          <a:bodyPr wrap="square" lIns="0" tIns="0" rIns="0" bIns="0" rtlCol="0">
            <a:spAutoFit/>
          </a:bodyPr>
          <a:lstStyle/>
          <a:p>
            <a:r>
              <a:rPr lang="en-GB" sz="1600" dirty="0" err="1">
                <a:solidFill>
                  <a:schemeClr val="tx1"/>
                </a:solidFill>
              </a:rPr>
              <a:t>In outbreak studies, the size of the sample limits the use of statistical tests in stratification</a:t>
            </a:r>
          </a:p>
        </p:txBody>
      </p:sp>
      <p:grpSp>
        <p:nvGrpSpPr>
          <p:cNvPr id="24" name="Graphic 22">
            <a:extLst>
              <a:ext uri="{FF2B5EF4-FFF2-40B4-BE49-F238E27FC236}">
                <a16:creationId xmlns:a16="http://schemas.microsoft.com/office/drawing/2014/main" id="{94463BF4-F260-F046-98D0-0DC28FFE52D5}"/>
              </a:ext>
            </a:extLst>
          </p:cNvPr>
          <p:cNvGrpSpPr>
            <a:grpSpLocks noChangeAspect="1"/>
          </p:cNvGrpSpPr>
          <p:nvPr/>
        </p:nvGrpSpPr>
        <p:grpSpPr>
          <a:xfrm>
            <a:off x="3247481" y="1948671"/>
            <a:ext cx="504000" cy="504000"/>
            <a:chOff x="4375150" y="3232150"/>
            <a:chExt cx="393700" cy="393700"/>
          </a:xfrm>
          <a:solidFill>
            <a:schemeClr val="bg1"/>
          </a:solidFill>
        </p:grpSpPr>
        <p:sp>
          <p:nvSpPr>
            <p:cNvPr id="25" name="Freeform 24">
              <a:extLst>
                <a:ext uri="{FF2B5EF4-FFF2-40B4-BE49-F238E27FC236}">
                  <a16:creationId xmlns:a16="http://schemas.microsoft.com/office/drawing/2014/main" id="{9C350320-6817-D048-B1C1-05B36DA03ADB}"/>
                </a:ext>
              </a:extLst>
            </p:cNvPr>
            <p:cNvSpPr/>
            <p:nvPr/>
          </p:nvSpPr>
          <p:spPr>
            <a:xfrm>
              <a:off x="4375228" y="3232174"/>
              <a:ext cx="391974" cy="393053"/>
            </a:xfrm>
            <a:custGeom>
              <a:avLst/>
              <a:gdLst>
                <a:gd name="connsiteX0" fmla="*/ 261880 w 391974"/>
                <a:gd name="connsiteY0" fmla="*/ 228873 h 393053"/>
                <a:gd name="connsiteX1" fmla="*/ 288689 w 391974"/>
                <a:gd name="connsiteY1" fmla="*/ 255307 h 393053"/>
                <a:gd name="connsiteX2" fmla="*/ 292532 w 391974"/>
                <a:gd name="connsiteY2" fmla="*/ 255307 h 393053"/>
                <a:gd name="connsiteX3" fmla="*/ 307718 w 391974"/>
                <a:gd name="connsiteY3" fmla="*/ 259338 h 393053"/>
                <a:gd name="connsiteX4" fmla="*/ 382708 w 391974"/>
                <a:gd name="connsiteY4" fmla="*/ 334891 h 393053"/>
                <a:gd name="connsiteX5" fmla="*/ 382708 w 391974"/>
                <a:gd name="connsiteY5" fmla="*/ 381760 h 393053"/>
                <a:gd name="connsiteX6" fmla="*/ 335839 w 391974"/>
                <a:gd name="connsiteY6" fmla="*/ 385697 h 393053"/>
                <a:gd name="connsiteX7" fmla="*/ 332746 w 391974"/>
                <a:gd name="connsiteY7" fmla="*/ 382698 h 393053"/>
                <a:gd name="connsiteX8" fmla="*/ 332746 w 391974"/>
                <a:gd name="connsiteY8" fmla="*/ 372668 h 393053"/>
                <a:gd name="connsiteX9" fmla="*/ 342120 w 391974"/>
                <a:gd name="connsiteY9" fmla="*/ 372668 h 393053"/>
                <a:gd name="connsiteX10" fmla="*/ 360867 w 391974"/>
                <a:gd name="connsiteY10" fmla="*/ 378011 h 393053"/>
                <a:gd name="connsiteX11" fmla="*/ 376998 w 391974"/>
                <a:gd name="connsiteY11" fmla="*/ 354352 h 393053"/>
                <a:gd name="connsiteX12" fmla="*/ 373147 w 391974"/>
                <a:gd name="connsiteY12" fmla="*/ 345765 h 393053"/>
                <a:gd name="connsiteX13" fmla="*/ 352806 w 391974"/>
                <a:gd name="connsiteY13" fmla="*/ 325142 h 393053"/>
                <a:gd name="connsiteX14" fmla="*/ 300312 w 391974"/>
                <a:gd name="connsiteY14" fmla="*/ 272649 h 393053"/>
                <a:gd name="connsiteX15" fmla="*/ 297688 w 391974"/>
                <a:gd name="connsiteY15" fmla="*/ 270212 h 393053"/>
                <a:gd name="connsiteX16" fmla="*/ 267879 w 391974"/>
                <a:gd name="connsiteY16" fmla="*/ 300114 h 393053"/>
                <a:gd name="connsiteX17" fmla="*/ 271535 w 391974"/>
                <a:gd name="connsiteY17" fmla="*/ 302083 h 393053"/>
                <a:gd name="connsiteX18" fmla="*/ 317560 w 391974"/>
                <a:gd name="connsiteY18" fmla="*/ 347921 h 393053"/>
                <a:gd name="connsiteX19" fmla="*/ 320185 w 391974"/>
                <a:gd name="connsiteY19" fmla="*/ 357294 h 393053"/>
                <a:gd name="connsiteX20" fmla="*/ 310804 w 391974"/>
                <a:gd name="connsiteY20" fmla="*/ 360588 h 393053"/>
                <a:gd name="connsiteX21" fmla="*/ 308186 w 391974"/>
                <a:gd name="connsiteY21" fmla="*/ 358419 h 393053"/>
                <a:gd name="connsiteX22" fmla="*/ 272753 w 391974"/>
                <a:gd name="connsiteY22" fmla="*/ 323080 h 393053"/>
                <a:gd name="connsiteX23" fmla="*/ 258786 w 391974"/>
                <a:gd name="connsiteY23" fmla="*/ 308269 h 393053"/>
                <a:gd name="connsiteX24" fmla="*/ 255224 w 391974"/>
                <a:gd name="connsiteY24" fmla="*/ 293365 h 393053"/>
                <a:gd name="connsiteX25" fmla="*/ 255224 w 391974"/>
                <a:gd name="connsiteY25" fmla="*/ 289897 h 393053"/>
                <a:gd name="connsiteX26" fmla="*/ 229071 w 391974"/>
                <a:gd name="connsiteY26" fmla="*/ 263463 h 393053"/>
                <a:gd name="connsiteX27" fmla="*/ 203481 w 391974"/>
                <a:gd name="connsiteY27" fmla="*/ 277148 h 393053"/>
                <a:gd name="connsiteX28" fmla="*/ 165986 w 391974"/>
                <a:gd name="connsiteY28" fmla="*/ 288210 h 393053"/>
                <a:gd name="connsiteX29" fmla="*/ 161674 w 391974"/>
                <a:gd name="connsiteY29" fmla="*/ 288210 h 393053"/>
                <a:gd name="connsiteX30" fmla="*/ 155300 w 391974"/>
                <a:gd name="connsiteY30" fmla="*/ 282216 h 393053"/>
                <a:gd name="connsiteX31" fmla="*/ 155300 w 391974"/>
                <a:gd name="connsiteY31" fmla="*/ 282210 h 393053"/>
                <a:gd name="connsiteX32" fmla="*/ 160080 w 391974"/>
                <a:gd name="connsiteY32" fmla="*/ 274805 h 393053"/>
                <a:gd name="connsiteX33" fmla="*/ 171235 w 391974"/>
                <a:gd name="connsiteY33" fmla="*/ 272555 h 393053"/>
                <a:gd name="connsiteX34" fmla="*/ 272097 w 391974"/>
                <a:gd name="connsiteY34" fmla="*/ 166537 h 393053"/>
                <a:gd name="connsiteX35" fmla="*/ 163736 w 391974"/>
                <a:gd name="connsiteY35" fmla="*/ 15807 h 393053"/>
                <a:gd name="connsiteX36" fmla="*/ 14527 w 391974"/>
                <a:gd name="connsiteY36" fmla="*/ 126174 h 393053"/>
                <a:gd name="connsiteX37" fmla="*/ 13099 w 391974"/>
                <a:gd name="connsiteY37" fmla="*/ 143478 h 393053"/>
                <a:gd name="connsiteX38" fmla="*/ 116867 w 391974"/>
                <a:gd name="connsiteY38" fmla="*/ 272930 h 393053"/>
                <a:gd name="connsiteX39" fmla="*/ 125491 w 391974"/>
                <a:gd name="connsiteY39" fmla="*/ 274336 h 393053"/>
                <a:gd name="connsiteX40" fmla="*/ 133271 w 391974"/>
                <a:gd name="connsiteY40" fmla="*/ 282398 h 393053"/>
                <a:gd name="connsiteX41" fmla="*/ 123897 w 391974"/>
                <a:gd name="connsiteY41" fmla="*/ 288303 h 393053"/>
                <a:gd name="connsiteX42" fmla="*/ 13193 w 391974"/>
                <a:gd name="connsiteY42" fmla="*/ 206282 h 393053"/>
                <a:gd name="connsiteX43" fmla="*/ 38408 w 391974"/>
                <a:gd name="connsiteY43" fmla="*/ 45240 h 393053"/>
                <a:gd name="connsiteX44" fmla="*/ 122210 w 391974"/>
                <a:gd name="connsiteY44" fmla="*/ 1933 h 393053"/>
                <a:gd name="connsiteX45" fmla="*/ 286533 w 391974"/>
                <a:gd name="connsiteY45" fmla="*/ 120793 h 393053"/>
                <a:gd name="connsiteX46" fmla="*/ 263942 w 391974"/>
                <a:gd name="connsiteY46" fmla="*/ 225592 h 393053"/>
                <a:gd name="connsiteX47" fmla="*/ 253818 w 391974"/>
                <a:gd name="connsiteY47" fmla="*/ 241247 h 393053"/>
                <a:gd name="connsiteX48" fmla="*/ 239945 w 391974"/>
                <a:gd name="connsiteY48" fmla="*/ 254370 h 393053"/>
                <a:gd name="connsiteX49" fmla="*/ 265161 w 391974"/>
                <a:gd name="connsiteY49" fmla="*/ 279492 h 393053"/>
                <a:gd name="connsiteX50" fmla="*/ 278565 w 391974"/>
                <a:gd name="connsiteY50" fmla="*/ 265994 h 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1974" h="393053">
                  <a:moveTo>
                    <a:pt x="261880" y="228873"/>
                  </a:moveTo>
                  <a:lnTo>
                    <a:pt x="288689" y="255307"/>
                  </a:lnTo>
                  <a:cubicBezTo>
                    <a:pt x="289916" y="255834"/>
                    <a:pt x="291305" y="255834"/>
                    <a:pt x="292532" y="255307"/>
                  </a:cubicBezTo>
                  <a:cubicBezTo>
                    <a:pt x="297944" y="253487"/>
                    <a:pt x="303921" y="255073"/>
                    <a:pt x="307718" y="259338"/>
                  </a:cubicBezTo>
                  <a:cubicBezTo>
                    <a:pt x="332715" y="284335"/>
                    <a:pt x="357711" y="309519"/>
                    <a:pt x="382708" y="334891"/>
                  </a:cubicBezTo>
                  <a:cubicBezTo>
                    <a:pt x="395136" y="348043"/>
                    <a:pt x="395136" y="368609"/>
                    <a:pt x="382708" y="381760"/>
                  </a:cubicBezTo>
                  <a:cubicBezTo>
                    <a:pt x="370519" y="395127"/>
                    <a:pt x="350088" y="396843"/>
                    <a:pt x="335839" y="385697"/>
                  </a:cubicBezTo>
                  <a:cubicBezTo>
                    <a:pt x="334675" y="384845"/>
                    <a:pt x="333634" y="383835"/>
                    <a:pt x="332746" y="382698"/>
                  </a:cubicBezTo>
                  <a:cubicBezTo>
                    <a:pt x="330137" y="379863"/>
                    <a:pt x="330137" y="375502"/>
                    <a:pt x="332746" y="372668"/>
                  </a:cubicBezTo>
                  <a:cubicBezTo>
                    <a:pt x="335380" y="370191"/>
                    <a:pt x="339486" y="370191"/>
                    <a:pt x="342120" y="372668"/>
                  </a:cubicBezTo>
                  <a:cubicBezTo>
                    <a:pt x="347079" y="377476"/>
                    <a:pt x="354118" y="379482"/>
                    <a:pt x="360867" y="378011"/>
                  </a:cubicBezTo>
                  <a:cubicBezTo>
                    <a:pt x="371855" y="375932"/>
                    <a:pt x="379077" y="365340"/>
                    <a:pt x="376998" y="354352"/>
                  </a:cubicBezTo>
                  <a:cubicBezTo>
                    <a:pt x="376406" y="351227"/>
                    <a:pt x="375087" y="348285"/>
                    <a:pt x="373147" y="345765"/>
                  </a:cubicBezTo>
                  <a:cubicBezTo>
                    <a:pt x="366679" y="338641"/>
                    <a:pt x="359649" y="331985"/>
                    <a:pt x="352806" y="325142"/>
                  </a:cubicBezTo>
                  <a:lnTo>
                    <a:pt x="300312" y="272649"/>
                  </a:lnTo>
                  <a:lnTo>
                    <a:pt x="297688" y="270212"/>
                  </a:lnTo>
                  <a:lnTo>
                    <a:pt x="267879" y="300114"/>
                  </a:lnTo>
                  <a:cubicBezTo>
                    <a:pt x="269204" y="300549"/>
                    <a:pt x="270442" y="301216"/>
                    <a:pt x="271535" y="302083"/>
                  </a:cubicBezTo>
                  <a:cubicBezTo>
                    <a:pt x="286908" y="317268"/>
                    <a:pt x="302187" y="332641"/>
                    <a:pt x="317560" y="347921"/>
                  </a:cubicBezTo>
                  <a:cubicBezTo>
                    <a:pt x="320185" y="350639"/>
                    <a:pt x="322060" y="353451"/>
                    <a:pt x="320185" y="357294"/>
                  </a:cubicBezTo>
                  <a:cubicBezTo>
                    <a:pt x="318504" y="360795"/>
                    <a:pt x="314304" y="362269"/>
                    <a:pt x="310804" y="360588"/>
                  </a:cubicBezTo>
                  <a:cubicBezTo>
                    <a:pt x="309767" y="360090"/>
                    <a:pt x="308868" y="359345"/>
                    <a:pt x="308186" y="358419"/>
                  </a:cubicBezTo>
                  <a:lnTo>
                    <a:pt x="272753" y="323080"/>
                  </a:lnTo>
                  <a:lnTo>
                    <a:pt x="258786" y="308269"/>
                  </a:lnTo>
                  <a:cubicBezTo>
                    <a:pt x="254780" y="304429"/>
                    <a:pt x="253387" y="298602"/>
                    <a:pt x="255224" y="293365"/>
                  </a:cubicBezTo>
                  <a:cubicBezTo>
                    <a:pt x="255224" y="292334"/>
                    <a:pt x="255224" y="290553"/>
                    <a:pt x="255224" y="289897"/>
                  </a:cubicBezTo>
                  <a:cubicBezTo>
                    <a:pt x="246507" y="280523"/>
                    <a:pt x="237602" y="271993"/>
                    <a:pt x="229071" y="263463"/>
                  </a:cubicBezTo>
                  <a:cubicBezTo>
                    <a:pt x="220166" y="268243"/>
                    <a:pt x="212011" y="272836"/>
                    <a:pt x="203481" y="277148"/>
                  </a:cubicBezTo>
                  <a:cubicBezTo>
                    <a:pt x="191594" y="282658"/>
                    <a:pt x="178960" y="286385"/>
                    <a:pt x="165986" y="288210"/>
                  </a:cubicBezTo>
                  <a:cubicBezTo>
                    <a:pt x="164554" y="288396"/>
                    <a:pt x="163105" y="288396"/>
                    <a:pt x="161674" y="288210"/>
                  </a:cubicBezTo>
                  <a:cubicBezTo>
                    <a:pt x="158259" y="288315"/>
                    <a:pt x="155405" y="285631"/>
                    <a:pt x="155300" y="282216"/>
                  </a:cubicBezTo>
                  <a:cubicBezTo>
                    <a:pt x="155300" y="282214"/>
                    <a:pt x="155300" y="282212"/>
                    <a:pt x="155300" y="282210"/>
                  </a:cubicBezTo>
                  <a:cubicBezTo>
                    <a:pt x="154602" y="278850"/>
                    <a:pt x="156731" y="275553"/>
                    <a:pt x="160080" y="274805"/>
                  </a:cubicBezTo>
                  <a:cubicBezTo>
                    <a:pt x="163736" y="273868"/>
                    <a:pt x="167486" y="273399"/>
                    <a:pt x="171235" y="272555"/>
                  </a:cubicBezTo>
                  <a:cubicBezTo>
                    <a:pt x="224182" y="262630"/>
                    <a:pt x="264822" y="219913"/>
                    <a:pt x="272097" y="166537"/>
                  </a:cubicBezTo>
                  <a:cubicBezTo>
                    <a:pt x="283346" y="97827"/>
                    <a:pt x="242945" y="28649"/>
                    <a:pt x="163736" y="15807"/>
                  </a:cubicBezTo>
                  <a:cubicBezTo>
                    <a:pt x="92056" y="5081"/>
                    <a:pt x="25253" y="54494"/>
                    <a:pt x="14527" y="126174"/>
                  </a:cubicBezTo>
                  <a:cubicBezTo>
                    <a:pt x="13669" y="131904"/>
                    <a:pt x="13192" y="137685"/>
                    <a:pt x="13099" y="143478"/>
                  </a:cubicBezTo>
                  <a:cubicBezTo>
                    <a:pt x="13102" y="205606"/>
                    <a:pt x="56229" y="259407"/>
                    <a:pt x="116867" y="272930"/>
                  </a:cubicBezTo>
                  <a:cubicBezTo>
                    <a:pt x="119679" y="273493"/>
                    <a:pt x="122585" y="273961"/>
                    <a:pt x="125491" y="274336"/>
                  </a:cubicBezTo>
                  <a:cubicBezTo>
                    <a:pt x="131021" y="275086"/>
                    <a:pt x="133834" y="278086"/>
                    <a:pt x="133271" y="282398"/>
                  </a:cubicBezTo>
                  <a:cubicBezTo>
                    <a:pt x="132709" y="286710"/>
                    <a:pt x="129334" y="289241"/>
                    <a:pt x="123897" y="288303"/>
                  </a:cubicBezTo>
                  <a:cubicBezTo>
                    <a:pt x="73091" y="279773"/>
                    <a:pt x="34940" y="253901"/>
                    <a:pt x="13193" y="206282"/>
                  </a:cubicBezTo>
                  <a:cubicBezTo>
                    <a:pt x="-11077" y="152350"/>
                    <a:pt x="-1184" y="89173"/>
                    <a:pt x="38408" y="45240"/>
                  </a:cubicBezTo>
                  <a:cubicBezTo>
                    <a:pt x="60550" y="21623"/>
                    <a:pt x="90137" y="6333"/>
                    <a:pt x="122210" y="1933"/>
                  </a:cubicBezTo>
                  <a:cubicBezTo>
                    <a:pt x="205731" y="-11752"/>
                    <a:pt x="273972" y="48802"/>
                    <a:pt x="286533" y="120793"/>
                  </a:cubicBezTo>
                  <a:cubicBezTo>
                    <a:pt x="293612" y="157345"/>
                    <a:pt x="285451" y="195203"/>
                    <a:pt x="263942" y="225592"/>
                  </a:cubicBezTo>
                  <a:close/>
                  <a:moveTo>
                    <a:pt x="253818" y="241247"/>
                  </a:moveTo>
                  <a:lnTo>
                    <a:pt x="239945" y="254370"/>
                  </a:lnTo>
                  <a:lnTo>
                    <a:pt x="265161" y="279492"/>
                  </a:lnTo>
                  <a:lnTo>
                    <a:pt x="278565" y="265994"/>
                  </a:lnTo>
                  <a:close/>
                </a:path>
              </a:pathLst>
            </a:custGeom>
            <a:grpFill/>
            <a:ln w="9298"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DD74D37A-56CE-B84A-9C47-1FAF4536BC5E}"/>
                </a:ext>
              </a:extLst>
            </p:cNvPr>
            <p:cNvSpPr/>
            <p:nvPr/>
          </p:nvSpPr>
          <p:spPr>
            <a:xfrm>
              <a:off x="4402172" y="3259779"/>
              <a:ext cx="233754" cy="234381"/>
            </a:xfrm>
            <a:custGeom>
              <a:avLst/>
              <a:gdLst>
                <a:gd name="connsiteX0" fmla="*/ 117013 w 233754"/>
                <a:gd name="connsiteY0" fmla="*/ 220296 h 234381"/>
                <a:gd name="connsiteX1" fmla="*/ 219375 w 233754"/>
                <a:gd name="connsiteY1" fmla="*/ 122902 h 234381"/>
                <a:gd name="connsiteX2" fmla="*/ 201284 w 233754"/>
                <a:gd name="connsiteY2" fmla="*/ 58786 h 234381"/>
                <a:gd name="connsiteX3" fmla="*/ 200065 w 233754"/>
                <a:gd name="connsiteY3" fmla="*/ 49412 h 234381"/>
                <a:gd name="connsiteX4" fmla="*/ 209610 w 233754"/>
                <a:gd name="connsiteY4" fmla="*/ 47145 h 234381"/>
                <a:gd name="connsiteX5" fmla="*/ 211876 w 233754"/>
                <a:gd name="connsiteY5" fmla="*/ 49412 h 234381"/>
                <a:gd name="connsiteX6" fmla="*/ 233249 w 233754"/>
                <a:gd name="connsiteY6" fmla="*/ 104905 h 234381"/>
                <a:gd name="connsiteX7" fmla="*/ 138667 w 233754"/>
                <a:gd name="connsiteY7" fmla="*/ 232014 h 234381"/>
                <a:gd name="connsiteX8" fmla="*/ 28337 w 233754"/>
                <a:gd name="connsiteY8" fmla="*/ 192644 h 234381"/>
                <a:gd name="connsiteX9" fmla="*/ 38273 w 233754"/>
                <a:gd name="connsiteY9" fmla="*/ 32258 h 234381"/>
                <a:gd name="connsiteX10" fmla="*/ 118326 w 233754"/>
                <a:gd name="connsiteY10" fmla="*/ 12 h 234381"/>
                <a:gd name="connsiteX11" fmla="*/ 183942 w 233754"/>
                <a:gd name="connsiteY11" fmla="*/ 22040 h 234381"/>
                <a:gd name="connsiteX12" fmla="*/ 186989 w 233754"/>
                <a:gd name="connsiteY12" fmla="*/ 31365 h 234381"/>
                <a:gd name="connsiteX13" fmla="*/ 186380 w 233754"/>
                <a:gd name="connsiteY13" fmla="*/ 32351 h 234381"/>
                <a:gd name="connsiteX14" fmla="*/ 176427 w 233754"/>
                <a:gd name="connsiteY14" fmla="*/ 33917 h 234381"/>
                <a:gd name="connsiteX15" fmla="*/ 175881 w 233754"/>
                <a:gd name="connsiteY15" fmla="*/ 33476 h 234381"/>
                <a:gd name="connsiteX16" fmla="*/ 128075 w 233754"/>
                <a:gd name="connsiteY16" fmla="*/ 15197 h 234381"/>
                <a:gd name="connsiteX17" fmla="*/ 14558 w 233754"/>
                <a:gd name="connsiteY17" fmla="*/ 104811 h 234381"/>
                <a:gd name="connsiteX18" fmla="*/ 97047 w 233754"/>
                <a:gd name="connsiteY18" fmla="*/ 218047 h 234381"/>
                <a:gd name="connsiteX19" fmla="*/ 117013 w 233754"/>
                <a:gd name="connsiteY19" fmla="*/ 220296 h 23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754" h="234381">
                  <a:moveTo>
                    <a:pt x="117013" y="220296"/>
                  </a:moveTo>
                  <a:cubicBezTo>
                    <a:pt x="171511" y="219984"/>
                    <a:pt x="216354" y="177317"/>
                    <a:pt x="219375" y="122902"/>
                  </a:cubicBezTo>
                  <a:cubicBezTo>
                    <a:pt x="220981" y="100077"/>
                    <a:pt x="214584" y="77405"/>
                    <a:pt x="201284" y="58786"/>
                  </a:cubicBezTo>
                  <a:cubicBezTo>
                    <a:pt x="199222" y="55786"/>
                    <a:pt x="197816" y="52880"/>
                    <a:pt x="200065" y="49412"/>
                  </a:cubicBezTo>
                  <a:cubicBezTo>
                    <a:pt x="202075" y="46150"/>
                    <a:pt x="206348" y="45135"/>
                    <a:pt x="209610" y="47145"/>
                  </a:cubicBezTo>
                  <a:cubicBezTo>
                    <a:pt x="210532" y="47713"/>
                    <a:pt x="211308" y="48490"/>
                    <a:pt x="211876" y="49412"/>
                  </a:cubicBezTo>
                  <a:cubicBezTo>
                    <a:pt x="223409" y="65895"/>
                    <a:pt x="230745" y="84944"/>
                    <a:pt x="233249" y="104905"/>
                  </a:cubicBezTo>
                  <a:cubicBezTo>
                    <a:pt x="239119" y="165298"/>
                    <a:pt x="198201" y="220288"/>
                    <a:pt x="138667" y="232014"/>
                  </a:cubicBezTo>
                  <a:cubicBezTo>
                    <a:pt x="97420" y="240586"/>
                    <a:pt x="54840" y="225392"/>
                    <a:pt x="28337" y="192644"/>
                  </a:cubicBezTo>
                  <a:cubicBezTo>
                    <a:pt x="-15439" y="142869"/>
                    <a:pt x="-5502" y="74440"/>
                    <a:pt x="38273" y="32258"/>
                  </a:cubicBezTo>
                  <a:cubicBezTo>
                    <a:pt x="59448" y="11048"/>
                    <a:pt x="88362" y="-599"/>
                    <a:pt x="118326" y="12"/>
                  </a:cubicBezTo>
                  <a:cubicBezTo>
                    <a:pt x="141882" y="777"/>
                    <a:pt x="164696" y="8436"/>
                    <a:pt x="183942" y="22040"/>
                  </a:cubicBezTo>
                  <a:cubicBezTo>
                    <a:pt x="187359" y="23774"/>
                    <a:pt x="188723" y="27949"/>
                    <a:pt x="186989" y="31365"/>
                  </a:cubicBezTo>
                  <a:cubicBezTo>
                    <a:pt x="186814" y="31710"/>
                    <a:pt x="186610" y="32040"/>
                    <a:pt x="186380" y="32351"/>
                  </a:cubicBezTo>
                  <a:cubicBezTo>
                    <a:pt x="184063" y="35532"/>
                    <a:pt x="179608" y="36233"/>
                    <a:pt x="176427" y="33917"/>
                  </a:cubicBezTo>
                  <a:cubicBezTo>
                    <a:pt x="176238" y="33779"/>
                    <a:pt x="176056" y="33632"/>
                    <a:pt x="175881" y="33476"/>
                  </a:cubicBezTo>
                  <a:cubicBezTo>
                    <a:pt x="161764" y="23408"/>
                    <a:pt x="145308" y="17115"/>
                    <a:pt x="128075" y="15197"/>
                  </a:cubicBezTo>
                  <a:cubicBezTo>
                    <a:pt x="72223" y="9437"/>
                    <a:pt x="21920" y="49148"/>
                    <a:pt x="14558" y="104811"/>
                  </a:cubicBezTo>
                  <a:cubicBezTo>
                    <a:pt x="8255" y="158309"/>
                    <a:pt x="44194" y="207643"/>
                    <a:pt x="97047" y="218047"/>
                  </a:cubicBezTo>
                  <a:cubicBezTo>
                    <a:pt x="103609" y="219265"/>
                    <a:pt x="110358" y="219546"/>
                    <a:pt x="117013" y="220296"/>
                  </a:cubicBezTo>
                  <a:close/>
                </a:path>
              </a:pathLst>
            </a:custGeom>
            <a:grpFill/>
            <a:ln w="9298"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BD609905-5910-7A4E-B0AD-5D8B6E40DF87}"/>
                </a:ext>
              </a:extLst>
            </p:cNvPr>
            <p:cNvSpPr/>
            <p:nvPr/>
          </p:nvSpPr>
          <p:spPr>
            <a:xfrm>
              <a:off x="4484167" y="3313813"/>
              <a:ext cx="70418" cy="98200"/>
            </a:xfrm>
            <a:custGeom>
              <a:avLst/>
              <a:gdLst>
                <a:gd name="connsiteX0" fmla="*/ 28082 w 70418"/>
                <a:gd name="connsiteY0" fmla="*/ 85460 h 98200"/>
                <a:gd name="connsiteX1" fmla="*/ 46080 w 70418"/>
                <a:gd name="connsiteY1" fmla="*/ 53027 h 98200"/>
                <a:gd name="connsiteX2" fmla="*/ 52548 w 70418"/>
                <a:gd name="connsiteY2" fmla="*/ 23781 h 98200"/>
                <a:gd name="connsiteX3" fmla="*/ 24426 w 70418"/>
                <a:gd name="connsiteY3" fmla="*/ 17032 h 98200"/>
                <a:gd name="connsiteX4" fmla="*/ 13928 w 70418"/>
                <a:gd name="connsiteY4" fmla="*/ 34279 h 98200"/>
                <a:gd name="connsiteX5" fmla="*/ 9709 w 70418"/>
                <a:gd name="connsiteY5" fmla="*/ 41216 h 98200"/>
                <a:gd name="connsiteX6" fmla="*/ 3054 w 70418"/>
                <a:gd name="connsiteY6" fmla="*/ 40372 h 98200"/>
                <a:gd name="connsiteX7" fmla="*/ 54 w 70418"/>
                <a:gd name="connsiteY7" fmla="*/ 32780 h 98200"/>
                <a:gd name="connsiteX8" fmla="*/ 30800 w 70418"/>
                <a:gd name="connsiteY8" fmla="*/ 253 h 98200"/>
                <a:gd name="connsiteX9" fmla="*/ 68296 w 70418"/>
                <a:gd name="connsiteY9" fmla="*/ 22843 h 98200"/>
                <a:gd name="connsiteX10" fmla="*/ 53766 w 70418"/>
                <a:gd name="connsiteY10" fmla="*/ 64932 h 98200"/>
                <a:gd name="connsiteX11" fmla="*/ 42049 w 70418"/>
                <a:gd name="connsiteY11" fmla="*/ 86023 h 98200"/>
                <a:gd name="connsiteX12" fmla="*/ 41580 w 70418"/>
                <a:gd name="connsiteY12" fmla="*/ 93053 h 98200"/>
                <a:gd name="connsiteX13" fmla="*/ 34363 w 70418"/>
                <a:gd name="connsiteY13" fmla="*/ 98115 h 98200"/>
                <a:gd name="connsiteX14" fmla="*/ 28176 w 70418"/>
                <a:gd name="connsiteY14" fmla="*/ 91928 h 98200"/>
                <a:gd name="connsiteX15" fmla="*/ 28082 w 70418"/>
                <a:gd name="connsiteY15" fmla="*/ 85460 h 9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18" h="98200">
                  <a:moveTo>
                    <a:pt x="28082" y="85460"/>
                  </a:moveTo>
                  <a:cubicBezTo>
                    <a:pt x="27513" y="72127"/>
                    <a:pt x="34465" y="59600"/>
                    <a:pt x="46080" y="53027"/>
                  </a:cubicBezTo>
                  <a:cubicBezTo>
                    <a:pt x="55940" y="46735"/>
                    <a:pt x="58835" y="33643"/>
                    <a:pt x="52548" y="23781"/>
                  </a:cubicBezTo>
                  <a:cubicBezTo>
                    <a:pt x="46378" y="14528"/>
                    <a:pt x="34123" y="11587"/>
                    <a:pt x="24426" y="17032"/>
                  </a:cubicBezTo>
                  <a:cubicBezTo>
                    <a:pt x="18146" y="20544"/>
                    <a:pt x="14162" y="27088"/>
                    <a:pt x="13928" y="34279"/>
                  </a:cubicBezTo>
                  <a:cubicBezTo>
                    <a:pt x="13452" y="37043"/>
                    <a:pt x="11944" y="39522"/>
                    <a:pt x="9709" y="41216"/>
                  </a:cubicBezTo>
                  <a:cubicBezTo>
                    <a:pt x="7491" y="42080"/>
                    <a:pt x="4987" y="41762"/>
                    <a:pt x="3054" y="40372"/>
                  </a:cubicBezTo>
                  <a:cubicBezTo>
                    <a:pt x="1114" y="38322"/>
                    <a:pt x="40" y="35602"/>
                    <a:pt x="54" y="32780"/>
                  </a:cubicBezTo>
                  <a:cubicBezTo>
                    <a:pt x="1074" y="15923"/>
                    <a:pt x="14027" y="2219"/>
                    <a:pt x="30800" y="253"/>
                  </a:cubicBezTo>
                  <a:cubicBezTo>
                    <a:pt x="47005" y="-1726"/>
                    <a:pt x="62472" y="7593"/>
                    <a:pt x="68296" y="22843"/>
                  </a:cubicBezTo>
                  <a:cubicBezTo>
                    <a:pt x="74088" y="38543"/>
                    <a:pt x="68010" y="56149"/>
                    <a:pt x="53766" y="64932"/>
                  </a:cubicBezTo>
                  <a:cubicBezTo>
                    <a:pt x="46152" y="69147"/>
                    <a:pt x="41605" y="77331"/>
                    <a:pt x="42049" y="86023"/>
                  </a:cubicBezTo>
                  <a:cubicBezTo>
                    <a:pt x="42224" y="88377"/>
                    <a:pt x="42066" y="90743"/>
                    <a:pt x="41580" y="93053"/>
                  </a:cubicBezTo>
                  <a:cubicBezTo>
                    <a:pt x="40917" y="96401"/>
                    <a:pt x="37736" y="98632"/>
                    <a:pt x="34363" y="98115"/>
                  </a:cubicBezTo>
                  <a:cubicBezTo>
                    <a:pt x="30987" y="98017"/>
                    <a:pt x="28274" y="95304"/>
                    <a:pt x="28176" y="91928"/>
                  </a:cubicBezTo>
                  <a:cubicBezTo>
                    <a:pt x="27988" y="89866"/>
                    <a:pt x="28082" y="87710"/>
                    <a:pt x="28082" y="85460"/>
                  </a:cubicBezTo>
                  <a:close/>
                </a:path>
              </a:pathLst>
            </a:custGeom>
            <a:grpFill/>
            <a:ln w="9298"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FDC99929-68A8-8B44-8B3E-7730A3C7298F}"/>
                </a:ext>
              </a:extLst>
            </p:cNvPr>
            <p:cNvSpPr/>
            <p:nvPr/>
          </p:nvSpPr>
          <p:spPr>
            <a:xfrm>
              <a:off x="4512278" y="3426364"/>
              <a:ext cx="13713" cy="13980"/>
            </a:xfrm>
            <a:custGeom>
              <a:avLst/>
              <a:gdLst>
                <a:gd name="connsiteX0" fmla="*/ 7095 w 13713"/>
                <a:gd name="connsiteY0" fmla="*/ 0 h 13980"/>
                <a:gd name="connsiteX1" fmla="*/ 13767 w 13713"/>
                <a:gd name="connsiteY1" fmla="*/ 6638 h 13980"/>
                <a:gd name="connsiteX2" fmla="*/ 13751 w 13713"/>
                <a:gd name="connsiteY2" fmla="*/ 7124 h 13980"/>
                <a:gd name="connsiteX3" fmla="*/ 6723 w 13713"/>
                <a:gd name="connsiteY3" fmla="*/ 13968 h 13980"/>
                <a:gd name="connsiteX4" fmla="*/ 6627 w 13713"/>
                <a:gd name="connsiteY4" fmla="*/ 13966 h 13980"/>
                <a:gd name="connsiteX5" fmla="*/ 60 w 13713"/>
                <a:gd name="connsiteY5" fmla="*/ 6858 h 13980"/>
                <a:gd name="connsiteX6" fmla="*/ 65 w 13713"/>
                <a:gd name="connsiteY6" fmla="*/ 6749 h 13980"/>
                <a:gd name="connsiteX7" fmla="*/ 6615 w 13713"/>
                <a:gd name="connsiteY7" fmla="*/ -10 h 13980"/>
                <a:gd name="connsiteX8" fmla="*/ 7095 w 13713"/>
                <a:gd name="connsiteY8" fmla="*/ 0 h 1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3" h="13980">
                  <a:moveTo>
                    <a:pt x="7095" y="0"/>
                  </a:moveTo>
                  <a:cubicBezTo>
                    <a:pt x="10771" y="-10"/>
                    <a:pt x="13758" y="2963"/>
                    <a:pt x="13767" y="6638"/>
                  </a:cubicBezTo>
                  <a:cubicBezTo>
                    <a:pt x="13768" y="6800"/>
                    <a:pt x="13762" y="6962"/>
                    <a:pt x="13751" y="7124"/>
                  </a:cubicBezTo>
                  <a:cubicBezTo>
                    <a:pt x="13700" y="10954"/>
                    <a:pt x="10554" y="14019"/>
                    <a:pt x="6723" y="13968"/>
                  </a:cubicBezTo>
                  <a:cubicBezTo>
                    <a:pt x="6691" y="13968"/>
                    <a:pt x="6659" y="13967"/>
                    <a:pt x="6627" y="13966"/>
                  </a:cubicBezTo>
                  <a:cubicBezTo>
                    <a:pt x="2850" y="13817"/>
                    <a:pt x="-90" y="10635"/>
                    <a:pt x="60" y="6858"/>
                  </a:cubicBezTo>
                  <a:cubicBezTo>
                    <a:pt x="61" y="6822"/>
                    <a:pt x="63" y="6785"/>
                    <a:pt x="65" y="6749"/>
                  </a:cubicBezTo>
                  <a:cubicBezTo>
                    <a:pt x="7" y="3073"/>
                    <a:pt x="2940" y="47"/>
                    <a:pt x="6615" y="-10"/>
                  </a:cubicBezTo>
                  <a:cubicBezTo>
                    <a:pt x="6775" y="-13"/>
                    <a:pt x="6935" y="-10"/>
                    <a:pt x="7095" y="0"/>
                  </a:cubicBezTo>
                  <a:close/>
                </a:path>
              </a:pathLst>
            </a:custGeom>
            <a:grpFill/>
            <a:ln w="9298" cap="flat">
              <a:noFill/>
              <a:prstDash val="solid"/>
              <a:miter/>
            </a:ln>
          </p:spPr>
          <p:txBody>
            <a:bodyPr rtlCol="0" anchor="ctr"/>
            <a:lstStyle/>
            <a:p>
              <a:endParaRPr lang="en-RO"/>
            </a:p>
          </p:txBody>
        </p:sp>
      </p:grpSp>
      <p:grpSp>
        <p:nvGrpSpPr>
          <p:cNvPr id="31" name="Graphic 29">
            <a:extLst>
              <a:ext uri="{FF2B5EF4-FFF2-40B4-BE49-F238E27FC236}">
                <a16:creationId xmlns:a16="http://schemas.microsoft.com/office/drawing/2014/main" id="{5A538BD4-1FDC-474B-9D01-C469A3BA6EA0}"/>
              </a:ext>
            </a:extLst>
          </p:cNvPr>
          <p:cNvGrpSpPr>
            <a:grpSpLocks noChangeAspect="1"/>
          </p:cNvGrpSpPr>
          <p:nvPr/>
        </p:nvGrpSpPr>
        <p:grpSpPr>
          <a:xfrm>
            <a:off x="5383741" y="1930843"/>
            <a:ext cx="419794" cy="540000"/>
            <a:chOff x="3130550" y="1574800"/>
            <a:chExt cx="2882900" cy="3708400"/>
          </a:xfrm>
          <a:solidFill>
            <a:schemeClr val="bg1"/>
          </a:solidFill>
        </p:grpSpPr>
        <p:sp>
          <p:nvSpPr>
            <p:cNvPr id="32" name="Freeform 31">
              <a:extLst>
                <a:ext uri="{FF2B5EF4-FFF2-40B4-BE49-F238E27FC236}">
                  <a16:creationId xmlns:a16="http://schemas.microsoft.com/office/drawing/2014/main" id="{EEDE538C-72E1-EB4F-BF25-457E97C606D6}"/>
                </a:ext>
              </a:extLst>
            </p:cNvPr>
            <p:cNvSpPr/>
            <p:nvPr/>
          </p:nvSpPr>
          <p:spPr>
            <a:xfrm>
              <a:off x="3221982" y="4570346"/>
              <a:ext cx="703961" cy="708194"/>
            </a:xfrm>
            <a:custGeom>
              <a:avLst/>
              <a:gdLst>
                <a:gd name="connsiteX0" fmla="*/ 305354 w 703961"/>
                <a:gd name="connsiteY0" fmla="*/ 708357 h 708194"/>
                <a:gd name="connsiteX1" fmla="*/ 118965 w 703961"/>
                <a:gd name="connsiteY1" fmla="*/ 619165 h 708194"/>
                <a:gd name="connsiteX2" fmla="*/ 46559 w 703961"/>
                <a:gd name="connsiteY2" fmla="*/ 178436 h 708194"/>
                <a:gd name="connsiteX3" fmla="*/ 449024 w 703961"/>
                <a:gd name="connsiteY3" fmla="*/ 14601 h 708194"/>
                <a:gd name="connsiteX4" fmla="*/ 703823 w 703961"/>
                <a:gd name="connsiteY4" fmla="*/ 374696 h 708194"/>
                <a:gd name="connsiteX5" fmla="*/ 419338 w 703961"/>
                <a:gd name="connsiteY5" fmla="*/ 701415 h 708194"/>
                <a:gd name="connsiteX6" fmla="*/ 399453 w 703961"/>
                <a:gd name="connsiteY6" fmla="*/ 708357 h 708194"/>
                <a:gd name="connsiteX7" fmla="*/ 351310 w 703961"/>
                <a:gd name="connsiteY7" fmla="*/ 181098 h 708194"/>
                <a:gd name="connsiteX8" fmla="*/ 182141 w 703961"/>
                <a:gd name="connsiteY8" fmla="*/ 352255 h 708194"/>
                <a:gd name="connsiteX9" fmla="*/ 350739 w 703961"/>
                <a:gd name="connsiteY9" fmla="*/ 524458 h 708194"/>
                <a:gd name="connsiteX10" fmla="*/ 522004 w 703961"/>
                <a:gd name="connsiteY10" fmla="*/ 351976 h 708194"/>
                <a:gd name="connsiteX11" fmla="*/ 522000 w 703961"/>
                <a:gd name="connsiteY11" fmla="*/ 351304 h 708194"/>
                <a:gd name="connsiteX12" fmla="*/ 351310 w 703961"/>
                <a:gd name="connsiteY12" fmla="*/ 181098 h 70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3961" h="708194">
                  <a:moveTo>
                    <a:pt x="305354" y="708357"/>
                  </a:moveTo>
                  <a:cubicBezTo>
                    <a:pt x="237992" y="689339"/>
                    <a:pt x="173673" y="666328"/>
                    <a:pt x="118965" y="619165"/>
                  </a:cubicBezTo>
                  <a:cubicBezTo>
                    <a:pt x="-5580" y="511526"/>
                    <a:pt x="-36502" y="330765"/>
                    <a:pt x="46559" y="178436"/>
                  </a:cubicBezTo>
                  <a:cubicBezTo>
                    <a:pt x="122676" y="38658"/>
                    <a:pt x="297267" y="-32373"/>
                    <a:pt x="449024" y="14601"/>
                  </a:cubicBezTo>
                  <a:cubicBezTo>
                    <a:pt x="610771" y="64616"/>
                    <a:pt x="709912" y="204775"/>
                    <a:pt x="703823" y="374696"/>
                  </a:cubicBezTo>
                  <a:cubicBezTo>
                    <a:pt x="698209" y="529403"/>
                    <a:pt x="580134" y="664617"/>
                    <a:pt x="419338" y="701415"/>
                  </a:cubicBezTo>
                  <a:cubicBezTo>
                    <a:pt x="412591" y="703374"/>
                    <a:pt x="405953" y="705691"/>
                    <a:pt x="399453" y="708357"/>
                  </a:cubicBezTo>
                  <a:close/>
                  <a:moveTo>
                    <a:pt x="351310" y="181098"/>
                  </a:moveTo>
                  <a:cubicBezTo>
                    <a:pt x="257543" y="182243"/>
                    <a:pt x="182134" y="258539"/>
                    <a:pt x="182141" y="352255"/>
                  </a:cubicBezTo>
                  <a:cubicBezTo>
                    <a:pt x="181814" y="446055"/>
                    <a:pt x="256897" y="522744"/>
                    <a:pt x="350739" y="524458"/>
                  </a:cubicBezTo>
                  <a:cubicBezTo>
                    <a:pt x="445691" y="524093"/>
                    <a:pt x="522369" y="446871"/>
                    <a:pt x="522004" y="351976"/>
                  </a:cubicBezTo>
                  <a:cubicBezTo>
                    <a:pt x="522003" y="351752"/>
                    <a:pt x="522002" y="351528"/>
                    <a:pt x="522000" y="351304"/>
                  </a:cubicBezTo>
                  <a:cubicBezTo>
                    <a:pt x="520954" y="258404"/>
                    <a:pt x="443125" y="180623"/>
                    <a:pt x="351310" y="181098"/>
                  </a:cubicBezTo>
                  <a:close/>
                </a:path>
              </a:pathLst>
            </a:custGeom>
            <a:grpFill/>
            <a:ln w="9494"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F6BB0E85-0D92-6F4C-9EF4-E22202575DF6}"/>
                </a:ext>
              </a:extLst>
            </p:cNvPr>
            <p:cNvSpPr/>
            <p:nvPr/>
          </p:nvSpPr>
          <p:spPr>
            <a:xfrm>
              <a:off x="3130590" y="3099531"/>
              <a:ext cx="1165112" cy="1263995"/>
            </a:xfrm>
            <a:custGeom>
              <a:avLst/>
              <a:gdLst>
                <a:gd name="connsiteX0" fmla="*/ 352980 w 1165112"/>
                <a:gd name="connsiteY0" fmla="*/ 950454 h 1263995"/>
                <a:gd name="connsiteX1" fmla="*/ 352980 w 1165112"/>
                <a:gd name="connsiteY1" fmla="*/ 724337 h 1263995"/>
                <a:gd name="connsiteX2" fmla="*/ 465061 w 1165112"/>
                <a:gd name="connsiteY2" fmla="*/ 334480 h 1263995"/>
                <a:gd name="connsiteX3" fmla="*/ 1071326 w 1165112"/>
                <a:gd name="connsiteY3" fmla="*/ 248 h 1263995"/>
                <a:gd name="connsiteX4" fmla="*/ 1165154 w 1165112"/>
                <a:gd name="connsiteY4" fmla="*/ 86213 h 1263995"/>
                <a:gd name="connsiteX5" fmla="*/ 1165235 w 1165112"/>
                <a:gd name="connsiteY5" fmla="*/ 89250 h 1263995"/>
                <a:gd name="connsiteX6" fmla="*/ 1070089 w 1165112"/>
                <a:gd name="connsiteY6" fmla="*/ 181770 h 1263995"/>
                <a:gd name="connsiteX7" fmla="*/ 801780 w 1165112"/>
                <a:gd name="connsiteY7" fmla="*/ 256223 h 1263995"/>
                <a:gd name="connsiteX8" fmla="*/ 536420 w 1165112"/>
                <a:gd name="connsiteY8" fmla="*/ 698093 h 1263995"/>
                <a:gd name="connsiteX9" fmla="*/ 535754 w 1165112"/>
                <a:gd name="connsiteY9" fmla="*/ 949218 h 1263995"/>
                <a:gd name="connsiteX10" fmla="*/ 566296 w 1165112"/>
                <a:gd name="connsiteY10" fmla="*/ 920692 h 1263995"/>
                <a:gd name="connsiteX11" fmla="*/ 730231 w 1165112"/>
                <a:gd name="connsiteY11" fmla="*/ 757808 h 1263995"/>
                <a:gd name="connsiteX12" fmla="*/ 860485 w 1165112"/>
                <a:gd name="connsiteY12" fmla="*/ 754670 h 1263995"/>
                <a:gd name="connsiteX13" fmla="*/ 863110 w 1165112"/>
                <a:gd name="connsiteY13" fmla="*/ 882393 h 1263995"/>
                <a:gd name="connsiteX14" fmla="*/ 861055 w 1165112"/>
                <a:gd name="connsiteY14" fmla="*/ 884464 h 1263995"/>
                <a:gd name="connsiteX15" fmla="*/ 508067 w 1165112"/>
                <a:gd name="connsiteY15" fmla="*/ 1237047 h 1263995"/>
                <a:gd name="connsiteX16" fmla="*/ 377908 w 1165112"/>
                <a:gd name="connsiteY16" fmla="*/ 1235336 h 1263995"/>
                <a:gd name="connsiteX17" fmla="*/ 27678 w 1165112"/>
                <a:gd name="connsiteY17" fmla="*/ 885225 h 1263995"/>
                <a:gd name="connsiteX18" fmla="*/ 24824 w 1165112"/>
                <a:gd name="connsiteY18" fmla="*/ 758188 h 1263995"/>
                <a:gd name="connsiteX19" fmla="*/ 156550 w 1165112"/>
                <a:gd name="connsiteY19" fmla="*/ 757177 h 1263995"/>
                <a:gd name="connsiteX20" fmla="*/ 158027 w 1165112"/>
                <a:gd name="connsiteY20" fmla="*/ 758664 h 1263995"/>
                <a:gd name="connsiteX21" fmla="*/ 322058 w 1165112"/>
                <a:gd name="connsiteY21" fmla="*/ 921928 h 1263995"/>
                <a:gd name="connsiteX22" fmla="*/ 352980 w 1165112"/>
                <a:gd name="connsiteY22" fmla="*/ 950454 h 126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112" h="1263995">
                  <a:moveTo>
                    <a:pt x="352980" y="950454"/>
                  </a:moveTo>
                  <a:cubicBezTo>
                    <a:pt x="352980" y="870201"/>
                    <a:pt x="352980" y="797269"/>
                    <a:pt x="352980" y="724337"/>
                  </a:cubicBezTo>
                  <a:cubicBezTo>
                    <a:pt x="352980" y="583513"/>
                    <a:pt x="387232" y="452007"/>
                    <a:pt x="465061" y="334480"/>
                  </a:cubicBezTo>
                  <a:cubicBezTo>
                    <a:pt x="608064" y="118156"/>
                    <a:pt x="811294" y="6334"/>
                    <a:pt x="1071326" y="248"/>
                  </a:cubicBezTo>
                  <a:cubicBezTo>
                    <a:pt x="1120989" y="-1907"/>
                    <a:pt x="1162997" y="36581"/>
                    <a:pt x="1165154" y="86213"/>
                  </a:cubicBezTo>
                  <a:cubicBezTo>
                    <a:pt x="1165198" y="87225"/>
                    <a:pt x="1165225" y="88237"/>
                    <a:pt x="1165235" y="89250"/>
                  </a:cubicBezTo>
                  <a:cubicBezTo>
                    <a:pt x="1165710" y="140502"/>
                    <a:pt x="1126606" y="180438"/>
                    <a:pt x="1070089" y="181770"/>
                  </a:cubicBezTo>
                  <a:cubicBezTo>
                    <a:pt x="974088" y="184052"/>
                    <a:pt x="883700" y="206397"/>
                    <a:pt x="801780" y="256223"/>
                  </a:cubicBezTo>
                  <a:cubicBezTo>
                    <a:pt x="636608" y="356825"/>
                    <a:pt x="546315" y="504686"/>
                    <a:pt x="536420" y="698093"/>
                  </a:cubicBezTo>
                  <a:cubicBezTo>
                    <a:pt x="532234" y="779298"/>
                    <a:pt x="535754" y="860787"/>
                    <a:pt x="535754" y="949218"/>
                  </a:cubicBezTo>
                  <a:cubicBezTo>
                    <a:pt x="549360" y="936667"/>
                    <a:pt x="558208" y="929250"/>
                    <a:pt x="566296" y="920692"/>
                  </a:cubicBezTo>
                  <a:cubicBezTo>
                    <a:pt x="620909" y="866683"/>
                    <a:pt x="674666" y="811437"/>
                    <a:pt x="730231" y="757808"/>
                  </a:cubicBezTo>
                  <a:cubicBezTo>
                    <a:pt x="768289" y="720534"/>
                    <a:pt x="825376" y="719773"/>
                    <a:pt x="860485" y="754670"/>
                  </a:cubicBezTo>
                  <a:cubicBezTo>
                    <a:pt x="896501" y="789215"/>
                    <a:pt x="897676" y="846399"/>
                    <a:pt x="863110" y="882393"/>
                  </a:cubicBezTo>
                  <a:cubicBezTo>
                    <a:pt x="862436" y="883094"/>
                    <a:pt x="861751" y="883785"/>
                    <a:pt x="861055" y="884464"/>
                  </a:cubicBezTo>
                  <a:cubicBezTo>
                    <a:pt x="744344" y="1002943"/>
                    <a:pt x="626681" y="1120470"/>
                    <a:pt x="508067" y="1237047"/>
                  </a:cubicBezTo>
                  <a:cubicBezTo>
                    <a:pt x="470009" y="1274036"/>
                    <a:pt x="415966" y="1272895"/>
                    <a:pt x="377908" y="1235336"/>
                  </a:cubicBezTo>
                  <a:cubicBezTo>
                    <a:pt x="260308" y="1119266"/>
                    <a:pt x="143565" y="1002562"/>
                    <a:pt x="27678" y="885225"/>
                  </a:cubicBezTo>
                  <a:cubicBezTo>
                    <a:pt x="-8857" y="848331"/>
                    <a:pt x="-8286" y="790613"/>
                    <a:pt x="24824" y="758188"/>
                  </a:cubicBezTo>
                  <a:cubicBezTo>
                    <a:pt x="60920" y="721556"/>
                    <a:pt x="119896" y="721103"/>
                    <a:pt x="156550" y="757177"/>
                  </a:cubicBezTo>
                  <a:cubicBezTo>
                    <a:pt x="157048" y="757667"/>
                    <a:pt x="157541" y="758162"/>
                    <a:pt x="158027" y="758664"/>
                  </a:cubicBezTo>
                  <a:cubicBezTo>
                    <a:pt x="213497" y="812293"/>
                    <a:pt x="267349" y="867538"/>
                    <a:pt x="322058" y="921928"/>
                  </a:cubicBezTo>
                  <a:cubicBezTo>
                    <a:pt x="329955" y="930011"/>
                    <a:pt x="338803" y="937618"/>
                    <a:pt x="352980" y="950454"/>
                  </a:cubicBezTo>
                  <a:close/>
                </a:path>
              </a:pathLst>
            </a:custGeom>
            <a:grpFill/>
            <a:ln w="9494"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9638717A-916C-864A-AE70-E73EAEF79311}"/>
                </a:ext>
              </a:extLst>
            </p:cNvPr>
            <p:cNvSpPr/>
            <p:nvPr/>
          </p:nvSpPr>
          <p:spPr>
            <a:xfrm>
              <a:off x="5302902" y="1574799"/>
              <a:ext cx="706558" cy="708685"/>
            </a:xfrm>
            <a:custGeom>
              <a:avLst/>
              <a:gdLst>
                <a:gd name="connsiteX0" fmla="*/ 352928 w 706558"/>
                <a:gd name="connsiteY0" fmla="*/ 708847 h 708685"/>
                <a:gd name="connsiteX1" fmla="*/ 130 w 706558"/>
                <a:gd name="connsiteY1" fmla="*/ 355693 h 708685"/>
                <a:gd name="connsiteX2" fmla="*/ 353975 w 706558"/>
                <a:gd name="connsiteY2" fmla="*/ 162 h 708685"/>
                <a:gd name="connsiteX3" fmla="*/ 706678 w 706558"/>
                <a:gd name="connsiteY3" fmla="*/ 356834 h 708685"/>
                <a:gd name="connsiteX4" fmla="*/ 352928 w 706558"/>
                <a:gd name="connsiteY4" fmla="*/ 708847 h 708685"/>
                <a:gd name="connsiteX5" fmla="*/ 184045 w 706558"/>
                <a:gd name="connsiteY5" fmla="*/ 357025 h 708685"/>
                <a:gd name="connsiteX6" fmla="*/ 355307 w 706558"/>
                <a:gd name="connsiteY6" fmla="*/ 526565 h 708685"/>
                <a:gd name="connsiteX7" fmla="*/ 524285 w 706558"/>
                <a:gd name="connsiteY7" fmla="*/ 353982 h 708685"/>
                <a:gd name="connsiteX8" fmla="*/ 354260 w 706558"/>
                <a:gd name="connsiteY8" fmla="*/ 182825 h 708685"/>
                <a:gd name="connsiteX9" fmla="*/ 184045 w 706558"/>
                <a:gd name="connsiteY9" fmla="*/ 357120 h 7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558" h="708685">
                  <a:moveTo>
                    <a:pt x="352928" y="708847"/>
                  </a:moveTo>
                  <a:cubicBezTo>
                    <a:pt x="162067" y="708847"/>
                    <a:pt x="891" y="547865"/>
                    <a:pt x="130" y="355693"/>
                  </a:cubicBezTo>
                  <a:cubicBezTo>
                    <a:pt x="-632" y="163522"/>
                    <a:pt x="161876" y="-123"/>
                    <a:pt x="353975" y="162"/>
                  </a:cubicBezTo>
                  <a:cubicBezTo>
                    <a:pt x="546073" y="448"/>
                    <a:pt x="707915" y="163712"/>
                    <a:pt x="706678" y="356834"/>
                  </a:cubicBezTo>
                  <a:cubicBezTo>
                    <a:pt x="705441" y="549956"/>
                    <a:pt x="544265" y="709037"/>
                    <a:pt x="352928" y="708847"/>
                  </a:cubicBezTo>
                  <a:close/>
                  <a:moveTo>
                    <a:pt x="184045" y="357025"/>
                  </a:moveTo>
                  <a:cubicBezTo>
                    <a:pt x="184933" y="450920"/>
                    <a:pt x="261350" y="526569"/>
                    <a:pt x="355307" y="526565"/>
                  </a:cubicBezTo>
                  <a:cubicBezTo>
                    <a:pt x="448990" y="524002"/>
                    <a:pt x="523755" y="447642"/>
                    <a:pt x="524285" y="353982"/>
                  </a:cubicBezTo>
                  <a:cubicBezTo>
                    <a:pt x="523072" y="260440"/>
                    <a:pt x="447848" y="184715"/>
                    <a:pt x="354260" y="182825"/>
                  </a:cubicBezTo>
                  <a:cubicBezTo>
                    <a:pt x="260447" y="182254"/>
                    <a:pt x="183094" y="261747"/>
                    <a:pt x="184045" y="357120"/>
                  </a:cubicBezTo>
                  <a:close/>
                </a:path>
              </a:pathLst>
            </a:custGeom>
            <a:grpFill/>
            <a:ln w="9494"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04D2B2A1-8F76-AB4E-B39C-55BEB1A4739D}"/>
                </a:ext>
              </a:extLst>
            </p:cNvPr>
            <p:cNvSpPr/>
            <p:nvPr/>
          </p:nvSpPr>
          <p:spPr>
            <a:xfrm>
              <a:off x="4627620" y="3681932"/>
              <a:ext cx="691272" cy="690465"/>
            </a:xfrm>
            <a:custGeom>
              <a:avLst/>
              <a:gdLst>
                <a:gd name="connsiteX0" fmla="*/ 475893 w 691272"/>
                <a:gd name="connsiteY0" fmla="*/ 346754 h 690465"/>
                <a:gd name="connsiteX1" fmla="*/ 657525 w 691272"/>
                <a:gd name="connsiteY1" fmla="*/ 529702 h 690465"/>
                <a:gd name="connsiteX2" fmla="*/ 689399 w 691272"/>
                <a:gd name="connsiteY2" fmla="*/ 605771 h 690465"/>
                <a:gd name="connsiteX3" fmla="*/ 639162 w 691272"/>
                <a:gd name="connsiteY3" fmla="*/ 681841 h 690465"/>
                <a:gd name="connsiteX4" fmla="*/ 535739 w 691272"/>
                <a:gd name="connsiteY4" fmla="*/ 662824 h 690465"/>
                <a:gd name="connsiteX5" fmla="*/ 377037 w 691272"/>
                <a:gd name="connsiteY5" fmla="*/ 504599 h 690465"/>
                <a:gd name="connsiteX6" fmla="*/ 349540 w 691272"/>
                <a:gd name="connsiteY6" fmla="*/ 469321 h 690465"/>
                <a:gd name="connsiteX7" fmla="*/ 164292 w 691272"/>
                <a:gd name="connsiteY7" fmla="*/ 655978 h 690465"/>
                <a:gd name="connsiteX8" fmla="*/ 80755 w 691272"/>
                <a:gd name="connsiteY8" fmla="*/ 689543 h 690465"/>
                <a:gd name="connsiteX9" fmla="*/ 7112 w 691272"/>
                <a:gd name="connsiteY9" fmla="*/ 633917 h 690465"/>
                <a:gd name="connsiteX10" fmla="*/ 28139 w 691272"/>
                <a:gd name="connsiteY10" fmla="*/ 533790 h 690465"/>
                <a:gd name="connsiteX11" fmla="*/ 186366 w 691272"/>
                <a:gd name="connsiteY11" fmla="*/ 375090 h 690465"/>
                <a:gd name="connsiteX12" fmla="*/ 216241 w 691272"/>
                <a:gd name="connsiteY12" fmla="*/ 343426 h 690465"/>
                <a:gd name="connsiteX13" fmla="*/ 35465 w 691272"/>
                <a:gd name="connsiteY13" fmla="*/ 165042 h 690465"/>
                <a:gd name="connsiteX14" fmla="*/ 1118 w 691272"/>
                <a:gd name="connsiteY14" fmla="*/ 81461 h 690465"/>
                <a:gd name="connsiteX15" fmla="*/ 56778 w 691272"/>
                <a:gd name="connsiteY15" fmla="*/ 7578 h 690465"/>
                <a:gd name="connsiteX16" fmla="*/ 156680 w 691272"/>
                <a:gd name="connsiteY16" fmla="*/ 27736 h 690465"/>
                <a:gd name="connsiteX17" fmla="*/ 315288 w 691272"/>
                <a:gd name="connsiteY17" fmla="*/ 186152 h 690465"/>
                <a:gd name="connsiteX18" fmla="*/ 342785 w 691272"/>
                <a:gd name="connsiteY18" fmla="*/ 219813 h 690465"/>
                <a:gd name="connsiteX19" fmla="*/ 522799 w 691272"/>
                <a:gd name="connsiteY19" fmla="*/ 39147 h 690465"/>
                <a:gd name="connsiteX20" fmla="*/ 608430 w 691272"/>
                <a:gd name="connsiteY20" fmla="*/ 1112 h 690465"/>
                <a:gd name="connsiteX21" fmla="*/ 683785 w 691272"/>
                <a:gd name="connsiteY21" fmla="*/ 54551 h 690465"/>
                <a:gd name="connsiteX22" fmla="*/ 665422 w 691272"/>
                <a:gd name="connsiteY22" fmla="*/ 154868 h 690465"/>
                <a:gd name="connsiteX23" fmla="*/ 502153 w 691272"/>
                <a:gd name="connsiteY23" fmla="*/ 318893 h 690465"/>
                <a:gd name="connsiteX24" fmla="*/ 475893 w 691272"/>
                <a:gd name="connsiteY24" fmla="*/ 346754 h 69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1272" h="690465">
                  <a:moveTo>
                    <a:pt x="475893" y="346754"/>
                  </a:moveTo>
                  <a:cubicBezTo>
                    <a:pt x="537737" y="408370"/>
                    <a:pt x="599581" y="466849"/>
                    <a:pt x="657525" y="529702"/>
                  </a:cubicBezTo>
                  <a:cubicBezTo>
                    <a:pt x="675502" y="551314"/>
                    <a:pt x="686602" y="577806"/>
                    <a:pt x="689399" y="605771"/>
                  </a:cubicBezTo>
                  <a:cubicBezTo>
                    <a:pt x="692919" y="640288"/>
                    <a:pt x="671987" y="668339"/>
                    <a:pt x="639162" y="681841"/>
                  </a:cubicBezTo>
                  <a:cubicBezTo>
                    <a:pt x="604210" y="698597"/>
                    <a:pt x="562434" y="690915"/>
                    <a:pt x="535739" y="662824"/>
                  </a:cubicBezTo>
                  <a:cubicBezTo>
                    <a:pt x="482267" y="610621"/>
                    <a:pt x="429557" y="557657"/>
                    <a:pt x="377037" y="504599"/>
                  </a:cubicBezTo>
                  <a:cubicBezTo>
                    <a:pt x="367222" y="493360"/>
                    <a:pt x="358042" y="481582"/>
                    <a:pt x="349540" y="469321"/>
                  </a:cubicBezTo>
                  <a:cubicBezTo>
                    <a:pt x="283890" y="535882"/>
                    <a:pt x="223758" y="595312"/>
                    <a:pt x="164292" y="655978"/>
                  </a:cubicBezTo>
                  <a:cubicBezTo>
                    <a:pt x="140982" y="679844"/>
                    <a:pt x="114246" y="694012"/>
                    <a:pt x="80755" y="689543"/>
                  </a:cubicBezTo>
                  <a:cubicBezTo>
                    <a:pt x="47263" y="685074"/>
                    <a:pt x="19481" y="667863"/>
                    <a:pt x="7112" y="633917"/>
                  </a:cubicBezTo>
                  <a:cubicBezTo>
                    <a:pt x="-7317" y="599412"/>
                    <a:pt x="1047" y="559587"/>
                    <a:pt x="28139" y="533790"/>
                  </a:cubicBezTo>
                  <a:cubicBezTo>
                    <a:pt x="80469" y="480542"/>
                    <a:pt x="133655" y="428054"/>
                    <a:pt x="186366" y="375090"/>
                  </a:cubicBezTo>
                  <a:cubicBezTo>
                    <a:pt x="195880" y="365581"/>
                    <a:pt x="204158" y="356072"/>
                    <a:pt x="216241" y="343426"/>
                  </a:cubicBezTo>
                  <a:cubicBezTo>
                    <a:pt x="154968" y="282950"/>
                    <a:pt x="95502" y="223521"/>
                    <a:pt x="35465" y="165042"/>
                  </a:cubicBezTo>
                  <a:cubicBezTo>
                    <a:pt x="11679" y="141746"/>
                    <a:pt x="-2117" y="115122"/>
                    <a:pt x="1118" y="81461"/>
                  </a:cubicBezTo>
                  <a:cubicBezTo>
                    <a:pt x="3006" y="47847"/>
                    <a:pt x="24976" y="18683"/>
                    <a:pt x="56778" y="7578"/>
                  </a:cubicBezTo>
                  <a:cubicBezTo>
                    <a:pt x="91009" y="-7351"/>
                    <a:pt x="130927" y="704"/>
                    <a:pt x="156680" y="27736"/>
                  </a:cubicBezTo>
                  <a:cubicBezTo>
                    <a:pt x="209898" y="80225"/>
                    <a:pt x="262767" y="133030"/>
                    <a:pt x="315288" y="186152"/>
                  </a:cubicBezTo>
                  <a:cubicBezTo>
                    <a:pt x="324802" y="195660"/>
                    <a:pt x="332128" y="206595"/>
                    <a:pt x="342785" y="219813"/>
                  </a:cubicBezTo>
                  <a:cubicBezTo>
                    <a:pt x="405676" y="156865"/>
                    <a:pt x="464285" y="98291"/>
                    <a:pt x="522799" y="39147"/>
                  </a:cubicBezTo>
                  <a:cubicBezTo>
                    <a:pt x="546490" y="15280"/>
                    <a:pt x="573226" y="-2596"/>
                    <a:pt x="608430" y="1112"/>
                  </a:cubicBezTo>
                  <a:cubicBezTo>
                    <a:pt x="643634" y="4820"/>
                    <a:pt x="671226" y="20985"/>
                    <a:pt x="683785" y="54551"/>
                  </a:cubicBezTo>
                  <a:cubicBezTo>
                    <a:pt x="697200" y="90589"/>
                    <a:pt x="693966" y="125961"/>
                    <a:pt x="665422" y="154868"/>
                  </a:cubicBezTo>
                  <a:cubicBezTo>
                    <a:pt x="611284" y="209828"/>
                    <a:pt x="556481" y="264218"/>
                    <a:pt x="502153" y="318893"/>
                  </a:cubicBezTo>
                  <a:cubicBezTo>
                    <a:pt x="493875" y="326691"/>
                    <a:pt x="486073" y="336199"/>
                    <a:pt x="475893" y="346754"/>
                  </a:cubicBezTo>
                  <a:close/>
                </a:path>
              </a:pathLst>
            </a:custGeom>
            <a:grpFill/>
            <a:ln w="9494"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05C32911-B2E1-9444-96F0-F512B6F86BBA}"/>
                </a:ext>
              </a:extLst>
            </p:cNvPr>
            <p:cNvSpPr/>
            <p:nvPr/>
          </p:nvSpPr>
          <p:spPr>
            <a:xfrm>
              <a:off x="4310632" y="1746726"/>
              <a:ext cx="690937" cy="690679"/>
            </a:xfrm>
            <a:custGeom>
              <a:avLst/>
              <a:gdLst>
                <a:gd name="connsiteX0" fmla="*/ 474620 w 690937"/>
                <a:gd name="connsiteY0" fmla="*/ 345415 h 690679"/>
                <a:gd name="connsiteX1" fmla="*/ 655396 w 690937"/>
                <a:gd name="connsiteY1" fmla="*/ 525415 h 690679"/>
                <a:gd name="connsiteX2" fmla="*/ 690029 w 690937"/>
                <a:gd name="connsiteY2" fmla="*/ 608711 h 690679"/>
                <a:gd name="connsiteX3" fmla="*/ 636367 w 690937"/>
                <a:gd name="connsiteY3" fmla="*/ 683450 h 690679"/>
                <a:gd name="connsiteX4" fmla="*/ 535798 w 690937"/>
                <a:gd name="connsiteY4" fmla="*/ 664432 h 690679"/>
                <a:gd name="connsiteX5" fmla="*/ 366535 w 690937"/>
                <a:gd name="connsiteY5" fmla="*/ 495938 h 690679"/>
                <a:gd name="connsiteX6" fmla="*/ 344937 w 690937"/>
                <a:gd name="connsiteY6" fmla="*/ 475969 h 690679"/>
                <a:gd name="connsiteX7" fmla="*/ 196796 w 690937"/>
                <a:gd name="connsiteY7" fmla="*/ 624400 h 690679"/>
                <a:gd name="connsiteX8" fmla="*/ 155693 w 690937"/>
                <a:gd name="connsiteY8" fmla="*/ 665098 h 690679"/>
                <a:gd name="connsiteX9" fmla="*/ 27437 w 690937"/>
                <a:gd name="connsiteY9" fmla="*/ 665383 h 690679"/>
                <a:gd name="connsiteX10" fmla="*/ 27437 w 690937"/>
                <a:gd name="connsiteY10" fmla="*/ 535209 h 690679"/>
                <a:gd name="connsiteX11" fmla="*/ 177577 w 690937"/>
                <a:gd name="connsiteY11" fmla="*/ 383925 h 690679"/>
                <a:gd name="connsiteX12" fmla="*/ 218013 w 690937"/>
                <a:gd name="connsiteY12" fmla="*/ 346746 h 690679"/>
                <a:gd name="connsiteX13" fmla="*/ 34478 w 690937"/>
                <a:gd name="connsiteY13" fmla="*/ 164178 h 690679"/>
                <a:gd name="connsiteX14" fmla="*/ 702 w 690937"/>
                <a:gd name="connsiteY14" fmla="*/ 80407 h 690679"/>
                <a:gd name="connsiteX15" fmla="*/ 60643 w 690937"/>
                <a:gd name="connsiteY15" fmla="*/ 5953 h 690679"/>
                <a:gd name="connsiteX16" fmla="*/ 157501 w 690937"/>
                <a:gd name="connsiteY16" fmla="*/ 28299 h 690679"/>
                <a:gd name="connsiteX17" fmla="*/ 311065 w 690937"/>
                <a:gd name="connsiteY17" fmla="*/ 181674 h 690679"/>
                <a:gd name="connsiteX18" fmla="*/ 355784 w 690937"/>
                <a:gd name="connsiteY18" fmla="*/ 224274 h 690679"/>
                <a:gd name="connsiteX19" fmla="*/ 384327 w 690937"/>
                <a:gd name="connsiteY19" fmla="*/ 178251 h 690679"/>
                <a:gd name="connsiteX20" fmla="*/ 527045 w 690937"/>
                <a:gd name="connsiteY20" fmla="*/ 34860 h 690679"/>
                <a:gd name="connsiteX21" fmla="*/ 665576 w 690937"/>
                <a:gd name="connsiteY21" fmla="*/ 27158 h 690679"/>
                <a:gd name="connsiteX22" fmla="*/ 655206 w 690937"/>
                <a:gd name="connsiteY22" fmla="*/ 165129 h 690679"/>
                <a:gd name="connsiteX23" fmla="*/ 474620 w 690937"/>
                <a:gd name="connsiteY23" fmla="*/ 345415 h 69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937" h="690679">
                  <a:moveTo>
                    <a:pt x="474620" y="345415"/>
                  </a:moveTo>
                  <a:cubicBezTo>
                    <a:pt x="535798" y="406365"/>
                    <a:pt x="595074" y="466365"/>
                    <a:pt x="655396" y="525415"/>
                  </a:cubicBezTo>
                  <a:cubicBezTo>
                    <a:pt x="679087" y="548711"/>
                    <a:pt x="693454" y="575240"/>
                    <a:pt x="690029" y="608711"/>
                  </a:cubicBezTo>
                  <a:cubicBezTo>
                    <a:pt x="686794" y="643703"/>
                    <a:pt x="669573" y="670613"/>
                    <a:pt x="636367" y="683450"/>
                  </a:cubicBezTo>
                  <a:cubicBezTo>
                    <a:pt x="599451" y="697237"/>
                    <a:pt x="564437" y="692198"/>
                    <a:pt x="535798" y="664432"/>
                  </a:cubicBezTo>
                  <a:cubicBezTo>
                    <a:pt x="478711" y="608806"/>
                    <a:pt x="422956" y="552134"/>
                    <a:pt x="366535" y="495938"/>
                  </a:cubicBezTo>
                  <a:cubicBezTo>
                    <a:pt x="360731" y="490137"/>
                    <a:pt x="354452" y="484717"/>
                    <a:pt x="344937" y="475969"/>
                  </a:cubicBezTo>
                  <a:cubicBezTo>
                    <a:pt x="294986" y="525985"/>
                    <a:pt x="245986" y="575240"/>
                    <a:pt x="196796" y="624400"/>
                  </a:cubicBezTo>
                  <a:cubicBezTo>
                    <a:pt x="183190" y="638093"/>
                    <a:pt x="170060" y="652261"/>
                    <a:pt x="155693" y="665098"/>
                  </a:cubicBezTo>
                  <a:cubicBezTo>
                    <a:pt x="119787" y="699181"/>
                    <a:pt x="63496" y="699306"/>
                    <a:pt x="27437" y="665383"/>
                  </a:cubicBezTo>
                  <a:cubicBezTo>
                    <a:pt x="-8428" y="629394"/>
                    <a:pt x="-8428" y="571198"/>
                    <a:pt x="27437" y="535209"/>
                  </a:cubicBezTo>
                  <a:cubicBezTo>
                    <a:pt x="75962" y="483766"/>
                    <a:pt x="127055" y="434131"/>
                    <a:pt x="177577" y="383925"/>
                  </a:cubicBezTo>
                  <a:cubicBezTo>
                    <a:pt x="189470" y="372134"/>
                    <a:pt x="202314" y="361104"/>
                    <a:pt x="218013" y="346746"/>
                  </a:cubicBezTo>
                  <a:cubicBezTo>
                    <a:pt x="155122" y="284083"/>
                    <a:pt x="95086" y="223798"/>
                    <a:pt x="34478" y="164178"/>
                  </a:cubicBezTo>
                  <a:cubicBezTo>
                    <a:pt x="10787" y="140787"/>
                    <a:pt x="-2914" y="113972"/>
                    <a:pt x="702" y="80407"/>
                  </a:cubicBezTo>
                  <a:cubicBezTo>
                    <a:pt x="3277" y="45559"/>
                    <a:pt x="27133" y="15927"/>
                    <a:pt x="60643" y="5953"/>
                  </a:cubicBezTo>
                  <a:cubicBezTo>
                    <a:pt x="94481" y="-6840"/>
                    <a:pt x="132698" y="1977"/>
                    <a:pt x="157501" y="28299"/>
                  </a:cubicBezTo>
                  <a:cubicBezTo>
                    <a:pt x="208943" y="79012"/>
                    <a:pt x="260131" y="130137"/>
                    <a:pt x="311065" y="181674"/>
                  </a:cubicBezTo>
                  <a:cubicBezTo>
                    <a:pt x="324685" y="197164"/>
                    <a:pt x="339650" y="211420"/>
                    <a:pt x="355784" y="224274"/>
                  </a:cubicBezTo>
                  <a:cubicBezTo>
                    <a:pt x="365298" y="208774"/>
                    <a:pt x="371958" y="190993"/>
                    <a:pt x="384327" y="178251"/>
                  </a:cubicBezTo>
                  <a:cubicBezTo>
                    <a:pt x="431012" y="129503"/>
                    <a:pt x="478584" y="81706"/>
                    <a:pt x="527045" y="34860"/>
                  </a:cubicBezTo>
                  <a:cubicBezTo>
                    <a:pt x="571573" y="-8310"/>
                    <a:pt x="628184" y="-10687"/>
                    <a:pt x="665576" y="27158"/>
                  </a:cubicBezTo>
                  <a:cubicBezTo>
                    <a:pt x="702969" y="65003"/>
                    <a:pt x="698972" y="120914"/>
                    <a:pt x="655206" y="165129"/>
                  </a:cubicBezTo>
                  <a:cubicBezTo>
                    <a:pt x="596025" y="225034"/>
                    <a:pt x="536179" y="284083"/>
                    <a:pt x="474620" y="345415"/>
                  </a:cubicBezTo>
                  <a:close/>
                </a:path>
              </a:pathLst>
            </a:custGeom>
            <a:grpFill/>
            <a:ln w="9494"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29558628-9DD3-624F-A64F-C42878D8218E}"/>
                </a:ext>
              </a:extLst>
            </p:cNvPr>
            <p:cNvSpPr/>
            <p:nvPr/>
          </p:nvSpPr>
          <p:spPr>
            <a:xfrm>
              <a:off x="3228632" y="2218067"/>
              <a:ext cx="690690" cy="690417"/>
            </a:xfrm>
            <a:custGeom>
              <a:avLst/>
              <a:gdLst>
                <a:gd name="connsiteX0" fmla="*/ 349322 w 690690"/>
                <a:gd name="connsiteY0" fmla="*/ 469319 h 690417"/>
                <a:gd name="connsiteX1" fmla="*/ 167500 w 690690"/>
                <a:gd name="connsiteY1" fmla="*/ 651031 h 690417"/>
                <a:gd name="connsiteX2" fmla="*/ 114218 w 690690"/>
                <a:gd name="connsiteY2" fmla="*/ 685833 h 690417"/>
                <a:gd name="connsiteX3" fmla="*/ 13460 w 690690"/>
                <a:gd name="connsiteY3" fmla="*/ 648273 h 690417"/>
                <a:gd name="connsiteX4" fmla="*/ 26494 w 690690"/>
                <a:gd name="connsiteY4" fmla="*/ 535405 h 690417"/>
                <a:gd name="connsiteX5" fmla="*/ 184816 w 690690"/>
                <a:gd name="connsiteY5" fmla="*/ 376704 h 690417"/>
                <a:gd name="connsiteX6" fmla="*/ 221161 w 690690"/>
                <a:gd name="connsiteY6" fmla="*/ 348939 h 690417"/>
                <a:gd name="connsiteX7" fmla="*/ 77397 w 690690"/>
                <a:gd name="connsiteY7" fmla="*/ 207069 h 690417"/>
                <a:gd name="connsiteX8" fmla="*/ 24211 w 690690"/>
                <a:gd name="connsiteY8" fmla="*/ 152964 h 690417"/>
                <a:gd name="connsiteX9" fmla="*/ 24211 w 690690"/>
                <a:gd name="connsiteY9" fmla="*/ 28020 h 690417"/>
                <a:gd name="connsiteX10" fmla="*/ 154178 w 690690"/>
                <a:gd name="connsiteY10" fmla="*/ 26125 h 690417"/>
                <a:gd name="connsiteX11" fmla="*/ 154560 w 690690"/>
                <a:gd name="connsiteY11" fmla="*/ 26498 h 690417"/>
                <a:gd name="connsiteX12" fmla="*/ 328866 w 690690"/>
                <a:gd name="connsiteY12" fmla="*/ 199842 h 690417"/>
                <a:gd name="connsiteX13" fmla="*/ 350274 w 690690"/>
                <a:gd name="connsiteY13" fmla="*/ 218860 h 690417"/>
                <a:gd name="connsiteX14" fmla="*/ 393945 w 690690"/>
                <a:gd name="connsiteY14" fmla="*/ 167703 h 690417"/>
                <a:gd name="connsiteX15" fmla="*/ 529622 w 690690"/>
                <a:gd name="connsiteY15" fmla="*/ 32394 h 690417"/>
                <a:gd name="connsiteX16" fmla="*/ 665395 w 690690"/>
                <a:gd name="connsiteY16" fmla="*/ 26783 h 690417"/>
                <a:gd name="connsiteX17" fmla="*/ 657497 w 690690"/>
                <a:gd name="connsiteY17" fmla="*/ 162283 h 690417"/>
                <a:gd name="connsiteX18" fmla="*/ 474819 w 690690"/>
                <a:gd name="connsiteY18" fmla="*/ 345135 h 690417"/>
                <a:gd name="connsiteX19" fmla="*/ 650171 w 690690"/>
                <a:gd name="connsiteY19" fmla="*/ 521142 h 690417"/>
                <a:gd name="connsiteX20" fmla="*/ 682616 w 690690"/>
                <a:gd name="connsiteY20" fmla="*/ 563931 h 690417"/>
                <a:gd name="connsiteX21" fmla="*/ 654072 w 690690"/>
                <a:gd name="connsiteY21" fmla="*/ 673662 h 690417"/>
                <a:gd name="connsiteX22" fmla="*/ 537519 w 690690"/>
                <a:gd name="connsiteY22" fmla="*/ 665484 h 690417"/>
                <a:gd name="connsiteX23" fmla="*/ 378532 w 690690"/>
                <a:gd name="connsiteY23" fmla="*/ 507544 h 690417"/>
                <a:gd name="connsiteX24" fmla="*/ 349322 w 690690"/>
                <a:gd name="connsiteY24" fmla="*/ 469319 h 69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0690" h="690417">
                  <a:moveTo>
                    <a:pt x="349322" y="469319"/>
                  </a:moveTo>
                  <a:cubicBezTo>
                    <a:pt x="284718" y="534169"/>
                    <a:pt x="226775" y="593408"/>
                    <a:pt x="167500" y="651031"/>
                  </a:cubicBezTo>
                  <a:cubicBezTo>
                    <a:pt x="152562" y="666462"/>
                    <a:pt x="134356" y="678354"/>
                    <a:pt x="114218" y="685833"/>
                  </a:cubicBezTo>
                  <a:cubicBezTo>
                    <a:pt x="75982" y="698128"/>
                    <a:pt x="34299" y="682591"/>
                    <a:pt x="13460" y="648273"/>
                  </a:cubicBezTo>
                  <a:cubicBezTo>
                    <a:pt x="-8268" y="612041"/>
                    <a:pt x="-2921" y="565738"/>
                    <a:pt x="26494" y="535405"/>
                  </a:cubicBezTo>
                  <a:cubicBezTo>
                    <a:pt x="78348" y="481585"/>
                    <a:pt x="131154" y="429192"/>
                    <a:pt x="184816" y="376704"/>
                  </a:cubicBezTo>
                  <a:cubicBezTo>
                    <a:pt x="196384" y="366755"/>
                    <a:pt x="208519" y="357484"/>
                    <a:pt x="221161" y="348939"/>
                  </a:cubicBezTo>
                  <a:cubicBezTo>
                    <a:pt x="169307" y="297782"/>
                    <a:pt x="123257" y="252520"/>
                    <a:pt x="77397" y="207069"/>
                  </a:cubicBezTo>
                  <a:cubicBezTo>
                    <a:pt x="59415" y="189287"/>
                    <a:pt x="40861" y="171886"/>
                    <a:pt x="24211" y="152964"/>
                  </a:cubicBezTo>
                  <a:cubicBezTo>
                    <a:pt x="-8138" y="116070"/>
                    <a:pt x="-7663" y="59208"/>
                    <a:pt x="24211" y="28020"/>
                  </a:cubicBezTo>
                  <a:cubicBezTo>
                    <a:pt x="59577" y="-8371"/>
                    <a:pt x="117765" y="-9219"/>
                    <a:pt x="154178" y="26125"/>
                  </a:cubicBezTo>
                  <a:cubicBezTo>
                    <a:pt x="154306" y="26249"/>
                    <a:pt x="154433" y="26373"/>
                    <a:pt x="154560" y="26498"/>
                  </a:cubicBezTo>
                  <a:cubicBezTo>
                    <a:pt x="213645" y="83551"/>
                    <a:pt x="270827" y="142029"/>
                    <a:pt x="328866" y="199842"/>
                  </a:cubicBezTo>
                  <a:cubicBezTo>
                    <a:pt x="333052" y="204121"/>
                    <a:pt x="337714" y="207829"/>
                    <a:pt x="350274" y="218860"/>
                  </a:cubicBezTo>
                  <a:cubicBezTo>
                    <a:pt x="364831" y="201744"/>
                    <a:pt x="378817" y="183677"/>
                    <a:pt x="393945" y="167703"/>
                  </a:cubicBezTo>
                  <a:cubicBezTo>
                    <a:pt x="438663" y="122156"/>
                    <a:pt x="483477" y="76609"/>
                    <a:pt x="529622" y="32394"/>
                  </a:cubicBezTo>
                  <a:cubicBezTo>
                    <a:pt x="572628" y="-8779"/>
                    <a:pt x="628954" y="-10205"/>
                    <a:pt x="665395" y="26783"/>
                  </a:cubicBezTo>
                  <a:cubicBezTo>
                    <a:pt x="701835" y="63772"/>
                    <a:pt x="698790" y="120349"/>
                    <a:pt x="657497" y="162283"/>
                  </a:cubicBezTo>
                  <a:cubicBezTo>
                    <a:pt x="597556" y="223043"/>
                    <a:pt x="536948" y="283043"/>
                    <a:pt x="474819" y="345135"/>
                  </a:cubicBezTo>
                  <a:cubicBezTo>
                    <a:pt x="534855" y="405230"/>
                    <a:pt x="592894" y="462758"/>
                    <a:pt x="650171" y="521142"/>
                  </a:cubicBezTo>
                  <a:cubicBezTo>
                    <a:pt x="663297" y="533498"/>
                    <a:pt x="674263" y="547960"/>
                    <a:pt x="682616" y="563931"/>
                  </a:cubicBezTo>
                  <a:cubicBezTo>
                    <a:pt x="700422" y="602637"/>
                    <a:pt x="688486" y="648522"/>
                    <a:pt x="654072" y="673662"/>
                  </a:cubicBezTo>
                  <a:cubicBezTo>
                    <a:pt x="618221" y="698989"/>
                    <a:pt x="569478" y="695569"/>
                    <a:pt x="537519" y="665484"/>
                  </a:cubicBezTo>
                  <a:cubicBezTo>
                    <a:pt x="483477" y="613947"/>
                    <a:pt x="431147" y="560888"/>
                    <a:pt x="378532" y="507544"/>
                  </a:cubicBezTo>
                  <a:cubicBezTo>
                    <a:pt x="368040" y="495397"/>
                    <a:pt x="358286" y="482633"/>
                    <a:pt x="349322" y="469319"/>
                  </a:cubicBezTo>
                  <a:close/>
                </a:path>
              </a:pathLst>
            </a:custGeom>
            <a:grpFill/>
            <a:ln w="9494"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2F6E2A49-0C0D-0041-9FA0-2417BEDE90C4}"/>
                </a:ext>
              </a:extLst>
            </p:cNvPr>
            <p:cNvSpPr/>
            <p:nvPr/>
          </p:nvSpPr>
          <p:spPr>
            <a:xfrm>
              <a:off x="5191121" y="3044540"/>
              <a:ext cx="181832" cy="180687"/>
            </a:xfrm>
            <a:custGeom>
              <a:avLst/>
              <a:gdLst>
                <a:gd name="connsiteX0" fmla="*/ 93643 w 181832"/>
                <a:gd name="connsiteY0" fmla="*/ 180850 h 180687"/>
                <a:gd name="connsiteX1" fmla="*/ 211 w 181832"/>
                <a:gd name="connsiteY1" fmla="*/ 95271 h 180687"/>
                <a:gd name="connsiteX2" fmla="*/ 87594 w 181832"/>
                <a:gd name="connsiteY2" fmla="*/ 198 h 180687"/>
                <a:gd name="connsiteX3" fmla="*/ 87935 w 181832"/>
                <a:gd name="connsiteY3" fmla="*/ 184 h 180687"/>
                <a:gd name="connsiteX4" fmla="*/ 181938 w 181832"/>
                <a:gd name="connsiteY4" fmla="*/ 89946 h 180687"/>
                <a:gd name="connsiteX5" fmla="*/ 93643 w 181832"/>
                <a:gd name="connsiteY5" fmla="*/ 180850 h 1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32" h="180687">
                  <a:moveTo>
                    <a:pt x="93643" y="180850"/>
                  </a:moveTo>
                  <a:cubicBezTo>
                    <a:pt x="42741" y="180850"/>
                    <a:pt x="1257" y="142815"/>
                    <a:pt x="211" y="95271"/>
                  </a:cubicBezTo>
                  <a:cubicBezTo>
                    <a:pt x="-1929" y="44902"/>
                    <a:pt x="37194" y="2336"/>
                    <a:pt x="87594" y="198"/>
                  </a:cubicBezTo>
                  <a:cubicBezTo>
                    <a:pt x="87707" y="193"/>
                    <a:pt x="87821" y="188"/>
                    <a:pt x="87935" y="184"/>
                  </a:cubicBezTo>
                  <a:cubicBezTo>
                    <a:pt x="137505" y="-957"/>
                    <a:pt x="183080" y="42213"/>
                    <a:pt x="181938" y="89946"/>
                  </a:cubicBezTo>
                  <a:cubicBezTo>
                    <a:pt x="182060" y="139170"/>
                    <a:pt x="142879" y="179508"/>
                    <a:pt x="93643" y="180850"/>
                  </a:cubicBezTo>
                  <a:close/>
                </a:path>
              </a:pathLst>
            </a:custGeom>
            <a:grpFill/>
            <a:ln w="9494"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1400117A-4DEC-2145-862E-C45EDD53985E}"/>
                </a:ext>
              </a:extLst>
            </p:cNvPr>
            <p:cNvSpPr/>
            <p:nvPr/>
          </p:nvSpPr>
          <p:spPr>
            <a:xfrm>
              <a:off x="4475237" y="3098367"/>
              <a:ext cx="181551" cy="181916"/>
            </a:xfrm>
            <a:custGeom>
              <a:avLst/>
              <a:gdLst>
                <a:gd name="connsiteX0" fmla="*/ 181664 w 181551"/>
                <a:gd name="connsiteY0" fmla="*/ 92506 h 181916"/>
                <a:gd name="connsiteX1" fmla="*/ 91181 w 181551"/>
                <a:gd name="connsiteY1" fmla="*/ 182078 h 181916"/>
                <a:gd name="connsiteX2" fmla="*/ 127 w 181551"/>
                <a:gd name="connsiteY2" fmla="*/ 89273 h 181916"/>
                <a:gd name="connsiteX3" fmla="*/ 92513 w 181551"/>
                <a:gd name="connsiteY3" fmla="*/ 177 h 181916"/>
                <a:gd name="connsiteX4" fmla="*/ 181664 w 181551"/>
                <a:gd name="connsiteY4" fmla="*/ 92506 h 18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1" h="181916">
                  <a:moveTo>
                    <a:pt x="181664" y="92506"/>
                  </a:moveTo>
                  <a:cubicBezTo>
                    <a:pt x="179464" y="141365"/>
                    <a:pt x="140088" y="180344"/>
                    <a:pt x="91181" y="182078"/>
                  </a:cubicBezTo>
                  <a:cubicBezTo>
                    <a:pt x="40902" y="180407"/>
                    <a:pt x="811" y="139545"/>
                    <a:pt x="127" y="89273"/>
                  </a:cubicBezTo>
                  <a:cubicBezTo>
                    <a:pt x="1020" y="39174"/>
                    <a:pt x="42383" y="-716"/>
                    <a:pt x="92513" y="177"/>
                  </a:cubicBezTo>
                  <a:cubicBezTo>
                    <a:pt x="142643" y="1069"/>
                    <a:pt x="182557" y="42407"/>
                    <a:pt x="181664" y="92506"/>
                  </a:cubicBezTo>
                  <a:close/>
                </a:path>
              </a:pathLst>
            </a:custGeom>
            <a:grpFill/>
            <a:ln w="9494"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C3D6191B-862F-A741-87C5-B7956BC64239}"/>
                </a:ext>
              </a:extLst>
            </p:cNvPr>
            <p:cNvSpPr/>
            <p:nvPr/>
          </p:nvSpPr>
          <p:spPr>
            <a:xfrm>
              <a:off x="4837169" y="3105561"/>
              <a:ext cx="181251" cy="174626"/>
            </a:xfrm>
            <a:custGeom>
              <a:avLst/>
              <a:gdLst>
                <a:gd name="connsiteX0" fmla="*/ 181379 w 181251"/>
                <a:gd name="connsiteY0" fmla="*/ 83600 h 174626"/>
                <a:gd name="connsiteX1" fmla="*/ 88897 w 181251"/>
                <a:gd name="connsiteY1" fmla="*/ 174789 h 174626"/>
                <a:gd name="connsiteX2" fmla="*/ 127 w 181251"/>
                <a:gd name="connsiteY2" fmla="*/ 83600 h 174626"/>
                <a:gd name="connsiteX3" fmla="*/ 97704 w 181251"/>
                <a:gd name="connsiteY3" fmla="*/ 452 h 174626"/>
                <a:gd name="connsiteX4" fmla="*/ 180903 w 181251"/>
                <a:gd name="connsiteY4" fmla="*/ 83600 h 17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51" h="174626">
                  <a:moveTo>
                    <a:pt x="181379" y="83600"/>
                  </a:moveTo>
                  <a:cubicBezTo>
                    <a:pt x="179813" y="133779"/>
                    <a:pt x="139123" y="173900"/>
                    <a:pt x="88897" y="174789"/>
                  </a:cubicBezTo>
                  <a:cubicBezTo>
                    <a:pt x="40142" y="171955"/>
                    <a:pt x="1622" y="132385"/>
                    <a:pt x="127" y="83600"/>
                  </a:cubicBezTo>
                  <a:cubicBezTo>
                    <a:pt x="4097" y="33711"/>
                    <a:pt x="47784" y="-3516"/>
                    <a:pt x="97704" y="452"/>
                  </a:cubicBezTo>
                  <a:cubicBezTo>
                    <a:pt x="142108" y="3981"/>
                    <a:pt x="177371" y="39223"/>
                    <a:pt x="180903" y="83600"/>
                  </a:cubicBezTo>
                  <a:close/>
                </a:path>
              </a:pathLst>
            </a:custGeom>
            <a:grpFill/>
            <a:ln w="9494"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E68B42F2-B079-3248-BCAB-9DBBAA0F037D}"/>
                </a:ext>
              </a:extLst>
            </p:cNvPr>
            <p:cNvSpPr/>
            <p:nvPr/>
          </p:nvSpPr>
          <p:spPr>
            <a:xfrm>
              <a:off x="5566437" y="2472137"/>
              <a:ext cx="180891" cy="180869"/>
            </a:xfrm>
            <a:custGeom>
              <a:avLst/>
              <a:gdLst>
                <a:gd name="connsiteX0" fmla="*/ 91677 w 180891"/>
                <a:gd name="connsiteY0" fmla="*/ 181018 h 180869"/>
                <a:gd name="connsiteX1" fmla="*/ 147 w 180891"/>
                <a:gd name="connsiteY1" fmla="*/ 93347 h 180869"/>
                <a:gd name="connsiteX2" fmla="*/ 89556 w 180891"/>
                <a:gd name="connsiteY2" fmla="*/ 174 h 180869"/>
                <a:gd name="connsiteX3" fmla="*/ 90250 w 180891"/>
                <a:gd name="connsiteY3" fmla="*/ 162 h 180869"/>
                <a:gd name="connsiteX4" fmla="*/ 181018 w 180891"/>
                <a:gd name="connsiteY4" fmla="*/ 90114 h 180869"/>
                <a:gd name="connsiteX5" fmla="*/ 91677 w 180891"/>
                <a:gd name="connsiteY5" fmla="*/ 181018 h 18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91" h="180869">
                  <a:moveTo>
                    <a:pt x="91677" y="181018"/>
                  </a:moveTo>
                  <a:cubicBezTo>
                    <a:pt x="42255" y="181869"/>
                    <a:pt x="1394" y="142731"/>
                    <a:pt x="147" y="93347"/>
                  </a:cubicBezTo>
                  <a:cubicBezTo>
                    <a:pt x="-908" y="42944"/>
                    <a:pt x="39121" y="1229"/>
                    <a:pt x="89556" y="174"/>
                  </a:cubicBezTo>
                  <a:cubicBezTo>
                    <a:pt x="89787" y="169"/>
                    <a:pt x="90018" y="165"/>
                    <a:pt x="90250" y="162"/>
                  </a:cubicBezTo>
                  <a:cubicBezTo>
                    <a:pt x="139349" y="1900"/>
                    <a:pt x="178866" y="41061"/>
                    <a:pt x="181018" y="90114"/>
                  </a:cubicBezTo>
                  <a:cubicBezTo>
                    <a:pt x="180092" y="139308"/>
                    <a:pt x="140876" y="179210"/>
                    <a:pt x="91677" y="181018"/>
                  </a:cubicBezTo>
                  <a:close/>
                </a:path>
              </a:pathLst>
            </a:custGeom>
            <a:grpFill/>
            <a:ln w="9494"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D0A692D5-9E74-7E48-85CD-F3DE3BABC73C}"/>
                </a:ext>
              </a:extLst>
            </p:cNvPr>
            <p:cNvSpPr/>
            <p:nvPr/>
          </p:nvSpPr>
          <p:spPr>
            <a:xfrm>
              <a:off x="5465316" y="2813120"/>
              <a:ext cx="178520" cy="180104"/>
            </a:xfrm>
            <a:custGeom>
              <a:avLst/>
              <a:gdLst>
                <a:gd name="connsiteX0" fmla="*/ 85759 w 178520"/>
                <a:gd name="connsiteY0" fmla="*/ 180257 h 180104"/>
                <a:gd name="connsiteX1" fmla="*/ 129 w 178520"/>
                <a:gd name="connsiteY1" fmla="*/ 89639 h 180104"/>
                <a:gd name="connsiteX2" fmla="*/ 88516 w 178520"/>
                <a:gd name="connsiteY2" fmla="*/ 163 h 180104"/>
                <a:gd name="connsiteX3" fmla="*/ 88614 w 178520"/>
                <a:gd name="connsiteY3" fmla="*/ 162 h 180104"/>
                <a:gd name="connsiteX4" fmla="*/ 178648 w 178520"/>
                <a:gd name="connsiteY4" fmla="*/ 90468 h 180104"/>
                <a:gd name="connsiteX5" fmla="*/ 178621 w 178520"/>
                <a:gd name="connsiteY5" fmla="*/ 92492 h 180104"/>
                <a:gd name="connsiteX6" fmla="*/ 85759 w 178520"/>
                <a:gd name="connsiteY6" fmla="*/ 180257 h 18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20" h="180104">
                  <a:moveTo>
                    <a:pt x="85759" y="180257"/>
                  </a:moveTo>
                  <a:cubicBezTo>
                    <a:pt x="34952" y="179687"/>
                    <a:pt x="129" y="142888"/>
                    <a:pt x="129" y="89639"/>
                  </a:cubicBezTo>
                  <a:cubicBezTo>
                    <a:pt x="-187" y="40538"/>
                    <a:pt x="39385" y="478"/>
                    <a:pt x="88516" y="163"/>
                  </a:cubicBezTo>
                  <a:cubicBezTo>
                    <a:pt x="88548" y="162"/>
                    <a:pt x="88581" y="162"/>
                    <a:pt x="88614" y="162"/>
                  </a:cubicBezTo>
                  <a:cubicBezTo>
                    <a:pt x="138429" y="252"/>
                    <a:pt x="178738" y="40684"/>
                    <a:pt x="178648" y="90468"/>
                  </a:cubicBezTo>
                  <a:cubicBezTo>
                    <a:pt x="178646" y="91143"/>
                    <a:pt x="178637" y="91817"/>
                    <a:pt x="178621" y="92492"/>
                  </a:cubicBezTo>
                  <a:cubicBezTo>
                    <a:pt x="178336" y="144885"/>
                    <a:pt x="140087" y="180923"/>
                    <a:pt x="85759" y="180257"/>
                  </a:cubicBezTo>
                  <a:close/>
                </a:path>
              </a:pathLst>
            </a:custGeom>
            <a:grpFill/>
            <a:ln w="9494" cap="flat">
              <a:noFill/>
              <a:prstDash val="solid"/>
              <a:miter/>
            </a:ln>
          </p:spPr>
          <p:txBody>
            <a:bodyPr rtlCol="0" anchor="ctr"/>
            <a:lstStyle/>
            <a:p>
              <a:endParaRPr lang="en-RO"/>
            </a:p>
          </p:txBody>
        </p:sp>
      </p:grpSp>
      <p:grpSp>
        <p:nvGrpSpPr>
          <p:cNvPr id="45" name="Graphic 43">
            <a:extLst>
              <a:ext uri="{FF2B5EF4-FFF2-40B4-BE49-F238E27FC236}">
                <a16:creationId xmlns:a16="http://schemas.microsoft.com/office/drawing/2014/main" id="{C5F13E21-E918-8746-BA57-72AD5EA4C599}"/>
              </a:ext>
            </a:extLst>
          </p:cNvPr>
          <p:cNvGrpSpPr>
            <a:grpSpLocks noChangeAspect="1"/>
          </p:cNvGrpSpPr>
          <p:nvPr/>
        </p:nvGrpSpPr>
        <p:grpSpPr>
          <a:xfrm>
            <a:off x="7409234" y="1961236"/>
            <a:ext cx="504000" cy="504000"/>
            <a:chOff x="2743200" y="1600200"/>
            <a:chExt cx="3657600" cy="3657600"/>
          </a:xfrm>
          <a:solidFill>
            <a:schemeClr val="bg1"/>
          </a:solidFill>
        </p:grpSpPr>
        <p:sp>
          <p:nvSpPr>
            <p:cNvPr id="46" name="Freeform 45">
              <a:extLst>
                <a:ext uri="{FF2B5EF4-FFF2-40B4-BE49-F238E27FC236}">
                  <a16:creationId xmlns:a16="http://schemas.microsoft.com/office/drawing/2014/main" id="{7AB12921-AB83-5C4B-93C1-C21E24AEE8CC}"/>
                </a:ext>
              </a:extLst>
            </p:cNvPr>
            <p:cNvSpPr/>
            <p:nvPr/>
          </p:nvSpPr>
          <p:spPr>
            <a:xfrm>
              <a:off x="2743200" y="2371248"/>
              <a:ext cx="3657409" cy="2886932"/>
            </a:xfrm>
            <a:custGeom>
              <a:avLst/>
              <a:gdLst>
                <a:gd name="connsiteX0" fmla="*/ 167 w 3657409"/>
                <a:gd name="connsiteY0" fmla="*/ 379255 h 2886932"/>
                <a:gd name="connsiteX1" fmla="*/ 70366 w 3657409"/>
                <a:gd name="connsiteY1" fmla="*/ 341155 h 2886932"/>
                <a:gd name="connsiteX2" fmla="*/ 214480 w 3657409"/>
                <a:gd name="connsiteY2" fmla="*/ 341631 h 2886932"/>
                <a:gd name="connsiteX3" fmla="*/ 214480 w 3657409"/>
                <a:gd name="connsiteY3" fmla="*/ 301626 h 2886932"/>
                <a:gd name="connsiteX4" fmla="*/ 214480 w 3657409"/>
                <a:gd name="connsiteY4" fmla="*/ 62358 h 2886932"/>
                <a:gd name="connsiteX5" fmla="*/ 267724 w 3657409"/>
                <a:gd name="connsiteY5" fmla="*/ 160 h 2886932"/>
                <a:gd name="connsiteX6" fmla="*/ 321255 w 3657409"/>
                <a:gd name="connsiteY6" fmla="*/ 62072 h 2886932"/>
                <a:gd name="connsiteX7" fmla="*/ 321255 w 3657409"/>
                <a:gd name="connsiteY7" fmla="*/ 533369 h 2886932"/>
                <a:gd name="connsiteX8" fmla="*/ 321255 w 3657409"/>
                <a:gd name="connsiteY8" fmla="*/ 2565242 h 2886932"/>
                <a:gd name="connsiteX9" fmla="*/ 368880 w 3657409"/>
                <a:gd name="connsiteY9" fmla="*/ 2565242 h 2886932"/>
                <a:gd name="connsiteX10" fmla="*/ 3578805 w 3657409"/>
                <a:gd name="connsiteY10" fmla="*/ 2564766 h 2886932"/>
                <a:gd name="connsiteX11" fmla="*/ 3657577 w 3657409"/>
                <a:gd name="connsiteY11" fmla="*/ 2600961 h 2886932"/>
                <a:gd name="connsiteX12" fmla="*/ 3657577 w 3657409"/>
                <a:gd name="connsiteY12" fmla="*/ 2850992 h 2886932"/>
                <a:gd name="connsiteX13" fmla="*/ 3586425 w 3657409"/>
                <a:gd name="connsiteY13" fmla="*/ 2883091 h 2886932"/>
                <a:gd name="connsiteX14" fmla="*/ 3550135 w 3657409"/>
                <a:gd name="connsiteY14" fmla="*/ 2812987 h 2886932"/>
                <a:gd name="connsiteX15" fmla="*/ 3550135 w 3657409"/>
                <a:gd name="connsiteY15" fmla="*/ 2675161 h 2886932"/>
                <a:gd name="connsiteX16" fmla="*/ 3381066 w 3657409"/>
                <a:gd name="connsiteY16" fmla="*/ 2675161 h 2886932"/>
                <a:gd name="connsiteX17" fmla="*/ 3329441 w 3657409"/>
                <a:gd name="connsiteY17" fmla="*/ 2778507 h 2886932"/>
                <a:gd name="connsiteX18" fmla="*/ 3270671 w 3657409"/>
                <a:gd name="connsiteY18" fmla="*/ 2675351 h 2886932"/>
                <a:gd name="connsiteX19" fmla="*/ 3101126 w 3657409"/>
                <a:gd name="connsiteY19" fmla="*/ 2675351 h 2886932"/>
                <a:gd name="connsiteX20" fmla="*/ 3099602 w 3657409"/>
                <a:gd name="connsiteY20" fmla="*/ 2831561 h 2886932"/>
                <a:gd name="connsiteX21" fmla="*/ 3067027 w 3657409"/>
                <a:gd name="connsiteY21" fmla="*/ 2880043 h 2886932"/>
                <a:gd name="connsiteX22" fmla="*/ 3013115 w 3657409"/>
                <a:gd name="connsiteY22" fmla="*/ 2870518 h 2886932"/>
                <a:gd name="connsiteX23" fmla="*/ 2994923 w 3657409"/>
                <a:gd name="connsiteY23" fmla="*/ 2819655 h 2886932"/>
                <a:gd name="connsiteX24" fmla="*/ 2994161 w 3657409"/>
                <a:gd name="connsiteY24" fmla="*/ 2674589 h 2886932"/>
                <a:gd name="connsiteX25" fmla="*/ 2824616 w 3657409"/>
                <a:gd name="connsiteY25" fmla="*/ 2674589 h 2886932"/>
                <a:gd name="connsiteX26" fmla="*/ 2768418 w 3657409"/>
                <a:gd name="connsiteY26" fmla="*/ 2777745 h 2886932"/>
                <a:gd name="connsiteX27" fmla="*/ 2714221 w 3657409"/>
                <a:gd name="connsiteY27" fmla="*/ 2675065 h 2886932"/>
                <a:gd name="connsiteX28" fmla="*/ 2545057 w 3657409"/>
                <a:gd name="connsiteY28" fmla="*/ 2675065 h 2886932"/>
                <a:gd name="connsiteX29" fmla="*/ 2544485 w 3657409"/>
                <a:gd name="connsiteY29" fmla="*/ 2823370 h 2886932"/>
                <a:gd name="connsiteX30" fmla="*/ 2532008 w 3657409"/>
                <a:gd name="connsiteY30" fmla="*/ 2865470 h 2886932"/>
                <a:gd name="connsiteX31" fmla="*/ 2474858 w 3657409"/>
                <a:gd name="connsiteY31" fmla="*/ 2882044 h 2886932"/>
                <a:gd name="connsiteX32" fmla="*/ 2437805 w 3657409"/>
                <a:gd name="connsiteY32" fmla="*/ 2828037 h 2886932"/>
                <a:gd name="connsiteX33" fmla="*/ 2437805 w 3657409"/>
                <a:gd name="connsiteY33" fmla="*/ 2674399 h 2886932"/>
                <a:gd name="connsiteX34" fmla="*/ 2269975 w 3657409"/>
                <a:gd name="connsiteY34" fmla="*/ 2674399 h 2886932"/>
                <a:gd name="connsiteX35" fmla="*/ 2212825 w 3657409"/>
                <a:gd name="connsiteY35" fmla="*/ 2777745 h 2886932"/>
                <a:gd name="connsiteX36" fmla="*/ 2158437 w 3657409"/>
                <a:gd name="connsiteY36" fmla="*/ 2675161 h 2886932"/>
                <a:gd name="connsiteX37" fmla="*/ 1989178 w 3657409"/>
                <a:gd name="connsiteY37" fmla="*/ 2675161 h 2886932"/>
                <a:gd name="connsiteX38" fmla="*/ 1989178 w 3657409"/>
                <a:gd name="connsiteY38" fmla="*/ 2834609 h 2886932"/>
                <a:gd name="connsiteX39" fmla="*/ 1942464 w 3657409"/>
                <a:gd name="connsiteY39" fmla="*/ 2885896 h 2886932"/>
                <a:gd name="connsiteX40" fmla="*/ 1940029 w 3657409"/>
                <a:gd name="connsiteY40" fmla="*/ 2885949 h 2886932"/>
                <a:gd name="connsiteX41" fmla="*/ 1884974 w 3657409"/>
                <a:gd name="connsiteY41" fmla="*/ 2841467 h 2886932"/>
                <a:gd name="connsiteX42" fmla="*/ 1883069 w 3657409"/>
                <a:gd name="connsiteY42" fmla="*/ 2798795 h 2886932"/>
                <a:gd name="connsiteX43" fmla="*/ 1883069 w 3657409"/>
                <a:gd name="connsiteY43" fmla="*/ 2674970 h 2886932"/>
                <a:gd name="connsiteX44" fmla="*/ 1713429 w 3657409"/>
                <a:gd name="connsiteY44" fmla="*/ 2674970 h 2886932"/>
                <a:gd name="connsiteX45" fmla="*/ 1659327 w 3657409"/>
                <a:gd name="connsiteY45" fmla="*/ 2778126 h 2886932"/>
                <a:gd name="connsiteX46" fmla="*/ 1602177 w 3657409"/>
                <a:gd name="connsiteY46" fmla="*/ 2675827 h 2886932"/>
                <a:gd name="connsiteX47" fmla="*/ 1434251 w 3657409"/>
                <a:gd name="connsiteY47" fmla="*/ 2675827 h 2886932"/>
                <a:gd name="connsiteX48" fmla="*/ 1434251 w 3657409"/>
                <a:gd name="connsiteY48" fmla="*/ 2825084 h 2886932"/>
                <a:gd name="connsiteX49" fmla="*/ 1383293 w 3657409"/>
                <a:gd name="connsiteY49" fmla="*/ 2886997 h 2886932"/>
                <a:gd name="connsiteX50" fmla="*/ 1327667 w 3657409"/>
                <a:gd name="connsiteY50" fmla="*/ 2827180 h 2886932"/>
                <a:gd name="connsiteX51" fmla="*/ 1327667 w 3657409"/>
                <a:gd name="connsiteY51" fmla="*/ 2674780 h 2886932"/>
                <a:gd name="connsiteX52" fmla="*/ 1158026 w 3657409"/>
                <a:gd name="connsiteY52" fmla="*/ 2674780 h 2886932"/>
                <a:gd name="connsiteX53" fmla="*/ 1103639 w 3657409"/>
                <a:gd name="connsiteY53" fmla="*/ 2777935 h 2886932"/>
                <a:gd name="connsiteX54" fmla="*/ 1047632 w 3657409"/>
                <a:gd name="connsiteY54" fmla="*/ 2675256 h 2886932"/>
                <a:gd name="connsiteX55" fmla="*/ 878087 w 3657409"/>
                <a:gd name="connsiteY55" fmla="*/ 2675256 h 2886932"/>
                <a:gd name="connsiteX56" fmla="*/ 878087 w 3657409"/>
                <a:gd name="connsiteY56" fmla="*/ 2820131 h 2886932"/>
                <a:gd name="connsiteX57" fmla="*/ 824747 w 3657409"/>
                <a:gd name="connsiteY57" fmla="*/ 2886806 h 2886932"/>
                <a:gd name="connsiteX58" fmla="*/ 771121 w 3657409"/>
                <a:gd name="connsiteY58" fmla="*/ 2821084 h 2886932"/>
                <a:gd name="connsiteX59" fmla="*/ 771121 w 3657409"/>
                <a:gd name="connsiteY59" fmla="*/ 2672684 h 2886932"/>
                <a:gd name="connsiteX60" fmla="*/ 601671 w 3657409"/>
                <a:gd name="connsiteY60" fmla="*/ 2672684 h 2886932"/>
                <a:gd name="connsiteX61" fmla="*/ 549760 w 3657409"/>
                <a:gd name="connsiteY61" fmla="*/ 2778793 h 2886932"/>
                <a:gd name="connsiteX62" fmla="*/ 490895 w 3657409"/>
                <a:gd name="connsiteY62" fmla="*/ 2675351 h 2886932"/>
                <a:gd name="connsiteX63" fmla="*/ 321636 w 3657409"/>
                <a:gd name="connsiteY63" fmla="*/ 2675351 h 2886932"/>
                <a:gd name="connsiteX64" fmla="*/ 321636 w 3657409"/>
                <a:gd name="connsiteY64" fmla="*/ 2820607 h 2886932"/>
                <a:gd name="connsiteX65" fmla="*/ 268106 w 3657409"/>
                <a:gd name="connsiteY65" fmla="*/ 2886806 h 2886932"/>
                <a:gd name="connsiteX66" fmla="*/ 214670 w 3657409"/>
                <a:gd name="connsiteY66" fmla="*/ 2820607 h 2886932"/>
                <a:gd name="connsiteX67" fmla="*/ 214670 w 3657409"/>
                <a:gd name="connsiteY67" fmla="*/ 2672684 h 2886932"/>
                <a:gd name="connsiteX68" fmla="*/ 75605 w 3657409"/>
                <a:gd name="connsiteY68" fmla="*/ 2673256 h 2886932"/>
                <a:gd name="connsiteX69" fmla="*/ 358 w 3657409"/>
                <a:gd name="connsiteY69" fmla="*/ 2636965 h 2886932"/>
                <a:gd name="connsiteX70" fmla="*/ 358 w 3657409"/>
                <a:gd name="connsiteY70" fmla="*/ 2600961 h 2886932"/>
                <a:gd name="connsiteX71" fmla="*/ 75319 w 3657409"/>
                <a:gd name="connsiteY71" fmla="*/ 2564671 h 2886932"/>
                <a:gd name="connsiteX72" fmla="*/ 212003 w 3657409"/>
                <a:gd name="connsiteY72" fmla="*/ 2565242 h 2886932"/>
                <a:gd name="connsiteX73" fmla="*/ 212003 w 3657409"/>
                <a:gd name="connsiteY73" fmla="*/ 2115757 h 2886932"/>
                <a:gd name="connsiteX74" fmla="*/ 71128 w 3657409"/>
                <a:gd name="connsiteY74" fmla="*/ 2116234 h 2886932"/>
                <a:gd name="connsiteX75" fmla="*/ 358 w 3657409"/>
                <a:gd name="connsiteY75" fmla="*/ 2079467 h 2886932"/>
                <a:gd name="connsiteX76" fmla="*/ 358 w 3657409"/>
                <a:gd name="connsiteY76" fmla="*/ 2043748 h 2886932"/>
                <a:gd name="connsiteX77" fmla="*/ 76558 w 3657409"/>
                <a:gd name="connsiteY77" fmla="*/ 2008125 h 2886932"/>
                <a:gd name="connsiteX78" fmla="*/ 212289 w 3657409"/>
                <a:gd name="connsiteY78" fmla="*/ 2008601 h 2886932"/>
                <a:gd name="connsiteX79" fmla="*/ 212289 w 3657409"/>
                <a:gd name="connsiteY79" fmla="*/ 1559783 h 2886932"/>
                <a:gd name="connsiteX80" fmla="*/ 71033 w 3657409"/>
                <a:gd name="connsiteY80" fmla="*/ 1559783 h 2886932"/>
                <a:gd name="connsiteX81" fmla="*/ 739 w 3657409"/>
                <a:gd name="connsiteY81" fmla="*/ 1521683 h 2886932"/>
                <a:gd name="connsiteX82" fmla="*/ 739 w 3657409"/>
                <a:gd name="connsiteY82" fmla="*/ 1486536 h 2886932"/>
                <a:gd name="connsiteX83" fmla="*/ 80749 w 3657409"/>
                <a:gd name="connsiteY83" fmla="*/ 1452246 h 2886932"/>
                <a:gd name="connsiteX84" fmla="*/ 212289 w 3657409"/>
                <a:gd name="connsiteY84" fmla="*/ 1452246 h 2886932"/>
                <a:gd name="connsiteX85" fmla="*/ 212289 w 3657409"/>
                <a:gd name="connsiteY85" fmla="*/ 1004571 h 2886932"/>
                <a:gd name="connsiteX86" fmla="*/ 81606 w 3657409"/>
                <a:gd name="connsiteY86" fmla="*/ 1004571 h 2886932"/>
                <a:gd name="connsiteX87" fmla="*/ 739 w 3657409"/>
                <a:gd name="connsiteY87" fmla="*/ 971614 h 2886932"/>
                <a:gd name="connsiteX88" fmla="*/ 739 w 3657409"/>
                <a:gd name="connsiteY88" fmla="*/ 929323 h 2886932"/>
                <a:gd name="connsiteX89" fmla="*/ 78177 w 3657409"/>
                <a:gd name="connsiteY89" fmla="*/ 897129 h 2886932"/>
                <a:gd name="connsiteX90" fmla="*/ 213241 w 3657409"/>
                <a:gd name="connsiteY90" fmla="*/ 897605 h 2886932"/>
                <a:gd name="connsiteX91" fmla="*/ 213241 w 3657409"/>
                <a:gd name="connsiteY91" fmla="*/ 448882 h 2886932"/>
                <a:gd name="connsiteX92" fmla="*/ 80844 w 3657409"/>
                <a:gd name="connsiteY92" fmla="*/ 448882 h 2886932"/>
                <a:gd name="connsiteX93" fmla="*/ 739 w 3657409"/>
                <a:gd name="connsiteY93" fmla="*/ 414592 h 288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657409" h="2886932">
                  <a:moveTo>
                    <a:pt x="167" y="379255"/>
                  </a:moveTo>
                  <a:cubicBezTo>
                    <a:pt x="15026" y="350680"/>
                    <a:pt x="38267" y="340012"/>
                    <a:pt x="70366" y="341155"/>
                  </a:cubicBezTo>
                  <a:cubicBezTo>
                    <a:pt x="116563" y="343060"/>
                    <a:pt x="162854" y="341631"/>
                    <a:pt x="214480" y="341631"/>
                  </a:cubicBezTo>
                  <a:lnTo>
                    <a:pt x="214480" y="301626"/>
                  </a:lnTo>
                  <a:cubicBezTo>
                    <a:pt x="214480" y="221806"/>
                    <a:pt x="214480" y="142082"/>
                    <a:pt x="214480" y="62358"/>
                  </a:cubicBezTo>
                  <a:cubicBezTo>
                    <a:pt x="214480" y="23305"/>
                    <a:pt x="235149" y="160"/>
                    <a:pt x="267724" y="160"/>
                  </a:cubicBezTo>
                  <a:cubicBezTo>
                    <a:pt x="300300" y="160"/>
                    <a:pt x="321160" y="23210"/>
                    <a:pt x="321255" y="62072"/>
                  </a:cubicBezTo>
                  <a:cubicBezTo>
                    <a:pt x="321636" y="219171"/>
                    <a:pt x="321636" y="376270"/>
                    <a:pt x="321255" y="533369"/>
                  </a:cubicBezTo>
                  <a:lnTo>
                    <a:pt x="321255" y="2565242"/>
                  </a:lnTo>
                  <a:lnTo>
                    <a:pt x="368880" y="2565242"/>
                  </a:lnTo>
                  <a:cubicBezTo>
                    <a:pt x="1438792" y="2565242"/>
                    <a:pt x="2508767" y="2565083"/>
                    <a:pt x="3578805" y="2564766"/>
                  </a:cubicBezTo>
                  <a:cubicBezTo>
                    <a:pt x="3612143" y="2564766"/>
                    <a:pt x="3639765" y="2570386"/>
                    <a:pt x="3657577" y="2600961"/>
                  </a:cubicBezTo>
                  <a:lnTo>
                    <a:pt x="3657577" y="2850992"/>
                  </a:lnTo>
                  <a:cubicBezTo>
                    <a:pt x="3639860" y="2875090"/>
                    <a:pt x="3619477" y="2895283"/>
                    <a:pt x="3586425" y="2883091"/>
                  </a:cubicBezTo>
                  <a:cubicBezTo>
                    <a:pt x="3553373" y="2870899"/>
                    <a:pt x="3549563" y="2843563"/>
                    <a:pt x="3550135" y="2812987"/>
                  </a:cubicBezTo>
                  <a:cubicBezTo>
                    <a:pt x="3551087" y="2766982"/>
                    <a:pt x="3550135" y="2720976"/>
                    <a:pt x="3550135" y="2675161"/>
                  </a:cubicBezTo>
                  <a:lnTo>
                    <a:pt x="3381066" y="2675161"/>
                  </a:lnTo>
                  <a:cubicBezTo>
                    <a:pt x="3376018" y="2756218"/>
                    <a:pt x="3365350" y="2779936"/>
                    <a:pt x="3329441" y="2778507"/>
                  </a:cubicBezTo>
                  <a:cubicBezTo>
                    <a:pt x="3258289" y="2775935"/>
                    <a:pt x="3276577" y="2716880"/>
                    <a:pt x="3270671" y="2675351"/>
                  </a:cubicBezTo>
                  <a:lnTo>
                    <a:pt x="3101126" y="2675351"/>
                  </a:lnTo>
                  <a:cubicBezTo>
                    <a:pt x="3101126" y="2729453"/>
                    <a:pt x="3103889" y="2780793"/>
                    <a:pt x="3099602" y="2831561"/>
                  </a:cubicBezTo>
                  <a:cubicBezTo>
                    <a:pt x="3096437" y="2851740"/>
                    <a:pt x="3084513" y="2869487"/>
                    <a:pt x="3067027" y="2880043"/>
                  </a:cubicBezTo>
                  <a:cubicBezTo>
                    <a:pt x="3053216" y="2886806"/>
                    <a:pt x="3025974" y="2880901"/>
                    <a:pt x="3013115" y="2870518"/>
                  </a:cubicBezTo>
                  <a:cubicBezTo>
                    <a:pt x="3000257" y="2860136"/>
                    <a:pt x="2995780" y="2837371"/>
                    <a:pt x="2994923" y="2819655"/>
                  </a:cubicBezTo>
                  <a:cubicBezTo>
                    <a:pt x="2992637" y="2771554"/>
                    <a:pt x="2994161" y="2723167"/>
                    <a:pt x="2994161" y="2674589"/>
                  </a:cubicBezTo>
                  <a:lnTo>
                    <a:pt x="2824616" y="2674589"/>
                  </a:lnTo>
                  <a:cubicBezTo>
                    <a:pt x="2819472" y="2717833"/>
                    <a:pt x="2836998" y="2779364"/>
                    <a:pt x="2768418" y="2777745"/>
                  </a:cubicBezTo>
                  <a:cubicBezTo>
                    <a:pt x="2703648" y="2776316"/>
                    <a:pt x="2719650" y="2717261"/>
                    <a:pt x="2714221" y="2675065"/>
                  </a:cubicBezTo>
                  <a:lnTo>
                    <a:pt x="2545057" y="2675065"/>
                  </a:lnTo>
                  <a:cubicBezTo>
                    <a:pt x="2545057" y="2726119"/>
                    <a:pt x="2546009" y="2774792"/>
                    <a:pt x="2544485" y="2823370"/>
                  </a:cubicBezTo>
                  <a:cubicBezTo>
                    <a:pt x="2544485" y="2837943"/>
                    <a:pt x="2541533" y="2858803"/>
                    <a:pt x="2532008" y="2865470"/>
                  </a:cubicBezTo>
                  <a:cubicBezTo>
                    <a:pt x="2515492" y="2877528"/>
                    <a:pt x="2495262" y="2883395"/>
                    <a:pt x="2474858" y="2882044"/>
                  </a:cubicBezTo>
                  <a:cubicBezTo>
                    <a:pt x="2448473" y="2878424"/>
                    <a:pt x="2438091" y="2854040"/>
                    <a:pt x="2437805" y="2828037"/>
                  </a:cubicBezTo>
                  <a:cubicBezTo>
                    <a:pt x="2437234" y="2777269"/>
                    <a:pt x="2437805" y="2726500"/>
                    <a:pt x="2437805" y="2674399"/>
                  </a:cubicBezTo>
                  <a:lnTo>
                    <a:pt x="2269975" y="2674399"/>
                  </a:lnTo>
                  <a:cubicBezTo>
                    <a:pt x="2262355" y="2716690"/>
                    <a:pt x="2281500" y="2779174"/>
                    <a:pt x="2212825" y="2777745"/>
                  </a:cubicBezTo>
                  <a:cubicBezTo>
                    <a:pt x="2147483" y="2776411"/>
                    <a:pt x="2164152" y="2717071"/>
                    <a:pt x="2158437" y="2675161"/>
                  </a:cubicBezTo>
                  <a:lnTo>
                    <a:pt x="1989178" y="2675161"/>
                  </a:lnTo>
                  <a:cubicBezTo>
                    <a:pt x="1989178" y="2730025"/>
                    <a:pt x="1990226" y="2782412"/>
                    <a:pt x="1989178" y="2834609"/>
                  </a:cubicBezTo>
                  <a:cubicBezTo>
                    <a:pt x="1990440" y="2861671"/>
                    <a:pt x="1969526" y="2884633"/>
                    <a:pt x="1942464" y="2885896"/>
                  </a:cubicBezTo>
                  <a:cubicBezTo>
                    <a:pt x="1941653" y="2885934"/>
                    <a:pt x="1940841" y="2885951"/>
                    <a:pt x="1940029" y="2885949"/>
                  </a:cubicBezTo>
                  <a:cubicBezTo>
                    <a:pt x="1910025" y="2887854"/>
                    <a:pt x="1890213" y="2871757"/>
                    <a:pt x="1884974" y="2841467"/>
                  </a:cubicBezTo>
                  <a:cubicBezTo>
                    <a:pt x="1883144" y="2827322"/>
                    <a:pt x="1882507" y="2813047"/>
                    <a:pt x="1883069" y="2798795"/>
                  </a:cubicBezTo>
                  <a:cubicBezTo>
                    <a:pt x="1883069" y="2757647"/>
                    <a:pt x="1883069" y="2716499"/>
                    <a:pt x="1883069" y="2674970"/>
                  </a:cubicBezTo>
                  <a:lnTo>
                    <a:pt x="1713429" y="2674970"/>
                  </a:lnTo>
                  <a:cubicBezTo>
                    <a:pt x="1708762" y="2718023"/>
                    <a:pt x="1724383" y="2776792"/>
                    <a:pt x="1659327" y="2778126"/>
                  </a:cubicBezTo>
                  <a:cubicBezTo>
                    <a:pt x="1590557" y="2779364"/>
                    <a:pt x="1609988" y="2716785"/>
                    <a:pt x="1602177" y="2675827"/>
                  </a:cubicBezTo>
                  <a:lnTo>
                    <a:pt x="1434251" y="2675827"/>
                  </a:lnTo>
                  <a:cubicBezTo>
                    <a:pt x="1434251" y="2727548"/>
                    <a:pt x="1434918" y="2776316"/>
                    <a:pt x="1434251" y="2825084"/>
                  </a:cubicBezTo>
                  <a:cubicBezTo>
                    <a:pt x="1433489" y="2862422"/>
                    <a:pt x="1413773" y="2885187"/>
                    <a:pt x="1383293" y="2886997"/>
                  </a:cubicBezTo>
                  <a:cubicBezTo>
                    <a:pt x="1352813" y="2888806"/>
                    <a:pt x="1328238" y="2864803"/>
                    <a:pt x="1327667" y="2827180"/>
                  </a:cubicBezTo>
                  <a:cubicBezTo>
                    <a:pt x="1326905" y="2776411"/>
                    <a:pt x="1327667" y="2725643"/>
                    <a:pt x="1327667" y="2674780"/>
                  </a:cubicBezTo>
                  <a:lnTo>
                    <a:pt x="1158026" y="2674780"/>
                  </a:lnTo>
                  <a:cubicBezTo>
                    <a:pt x="1152788" y="2717737"/>
                    <a:pt x="1168409" y="2776697"/>
                    <a:pt x="1103639" y="2777935"/>
                  </a:cubicBezTo>
                  <a:cubicBezTo>
                    <a:pt x="1035059" y="2779269"/>
                    <a:pt x="1052966" y="2717737"/>
                    <a:pt x="1047632" y="2675256"/>
                  </a:cubicBezTo>
                  <a:lnTo>
                    <a:pt x="878087" y="2675256"/>
                  </a:lnTo>
                  <a:cubicBezTo>
                    <a:pt x="878087" y="2725167"/>
                    <a:pt x="878087" y="2772601"/>
                    <a:pt x="878087" y="2820131"/>
                  </a:cubicBezTo>
                  <a:cubicBezTo>
                    <a:pt x="878087" y="2861755"/>
                    <a:pt x="857513" y="2886806"/>
                    <a:pt x="824747" y="2886806"/>
                  </a:cubicBezTo>
                  <a:cubicBezTo>
                    <a:pt x="791981" y="2886806"/>
                    <a:pt x="771407" y="2862422"/>
                    <a:pt x="771121" y="2821084"/>
                  </a:cubicBezTo>
                  <a:cubicBezTo>
                    <a:pt x="771121" y="2772697"/>
                    <a:pt x="771121" y="2724214"/>
                    <a:pt x="771121" y="2672684"/>
                  </a:cubicBezTo>
                  <a:lnTo>
                    <a:pt x="601671" y="2672684"/>
                  </a:lnTo>
                  <a:cubicBezTo>
                    <a:pt x="596432" y="2756028"/>
                    <a:pt x="585764" y="2779936"/>
                    <a:pt x="549760" y="2778793"/>
                  </a:cubicBezTo>
                  <a:cubicBezTo>
                    <a:pt x="477846" y="2776697"/>
                    <a:pt x="497372" y="2716975"/>
                    <a:pt x="490895" y="2675351"/>
                  </a:cubicBezTo>
                  <a:lnTo>
                    <a:pt x="321636" y="2675351"/>
                  </a:lnTo>
                  <a:cubicBezTo>
                    <a:pt x="321636" y="2725548"/>
                    <a:pt x="321636" y="2773078"/>
                    <a:pt x="321636" y="2820607"/>
                  </a:cubicBezTo>
                  <a:cubicBezTo>
                    <a:pt x="321636" y="2862041"/>
                    <a:pt x="300967" y="2886806"/>
                    <a:pt x="268106" y="2886806"/>
                  </a:cubicBezTo>
                  <a:cubicBezTo>
                    <a:pt x="235244" y="2886806"/>
                    <a:pt x="214956" y="2862041"/>
                    <a:pt x="214670" y="2820607"/>
                  </a:cubicBezTo>
                  <a:cubicBezTo>
                    <a:pt x="214670" y="2772220"/>
                    <a:pt x="214670" y="2723833"/>
                    <a:pt x="214670" y="2672684"/>
                  </a:cubicBezTo>
                  <a:cubicBezTo>
                    <a:pt x="165616" y="2672684"/>
                    <a:pt x="120468" y="2671065"/>
                    <a:pt x="75605" y="2673256"/>
                  </a:cubicBezTo>
                  <a:cubicBezTo>
                    <a:pt x="42744" y="2674780"/>
                    <a:pt x="17598" y="2665350"/>
                    <a:pt x="358" y="2636965"/>
                  </a:cubicBezTo>
                  <a:lnTo>
                    <a:pt x="358" y="2600961"/>
                  </a:lnTo>
                  <a:cubicBezTo>
                    <a:pt x="17503" y="2572386"/>
                    <a:pt x="42458" y="2562861"/>
                    <a:pt x="75319" y="2564671"/>
                  </a:cubicBezTo>
                  <a:cubicBezTo>
                    <a:pt x="120944" y="2566861"/>
                    <a:pt x="166855" y="2565242"/>
                    <a:pt x="212003" y="2565242"/>
                  </a:cubicBezTo>
                  <a:lnTo>
                    <a:pt x="212003" y="2115757"/>
                  </a:lnTo>
                  <a:cubicBezTo>
                    <a:pt x="163331" y="2115757"/>
                    <a:pt x="116753" y="2114138"/>
                    <a:pt x="71128" y="2116234"/>
                  </a:cubicBezTo>
                  <a:cubicBezTo>
                    <a:pt x="39029" y="2117758"/>
                    <a:pt x="16169" y="2106709"/>
                    <a:pt x="358" y="2079467"/>
                  </a:cubicBezTo>
                  <a:lnTo>
                    <a:pt x="358" y="2043748"/>
                  </a:lnTo>
                  <a:cubicBezTo>
                    <a:pt x="18265" y="2016126"/>
                    <a:pt x="43601" y="2006791"/>
                    <a:pt x="76558" y="2008125"/>
                  </a:cubicBezTo>
                  <a:cubicBezTo>
                    <a:pt x="122278" y="2009935"/>
                    <a:pt x="168093" y="2008601"/>
                    <a:pt x="212289" y="2008601"/>
                  </a:cubicBezTo>
                  <a:lnTo>
                    <a:pt x="212289" y="1559783"/>
                  </a:lnTo>
                  <a:cubicBezTo>
                    <a:pt x="163426" y="1559783"/>
                    <a:pt x="117039" y="1558354"/>
                    <a:pt x="71033" y="1559783"/>
                  </a:cubicBezTo>
                  <a:cubicBezTo>
                    <a:pt x="38839" y="1561021"/>
                    <a:pt x="15598" y="1550258"/>
                    <a:pt x="739" y="1521683"/>
                  </a:cubicBezTo>
                  <a:lnTo>
                    <a:pt x="739" y="1486536"/>
                  </a:lnTo>
                  <a:cubicBezTo>
                    <a:pt x="19789" y="1457961"/>
                    <a:pt x="47792" y="1451008"/>
                    <a:pt x="80749" y="1452246"/>
                  </a:cubicBezTo>
                  <a:cubicBezTo>
                    <a:pt x="124278" y="1453865"/>
                    <a:pt x="167807" y="1452246"/>
                    <a:pt x="212289" y="1452246"/>
                  </a:cubicBezTo>
                  <a:lnTo>
                    <a:pt x="212289" y="1004571"/>
                  </a:lnTo>
                  <a:cubicBezTo>
                    <a:pt x="166855" y="1004571"/>
                    <a:pt x="124183" y="1003333"/>
                    <a:pt x="81606" y="1004571"/>
                  </a:cubicBezTo>
                  <a:cubicBezTo>
                    <a:pt x="48840" y="1005809"/>
                    <a:pt x="21218" y="998570"/>
                    <a:pt x="739" y="971614"/>
                  </a:cubicBezTo>
                  <a:lnTo>
                    <a:pt x="739" y="929323"/>
                  </a:lnTo>
                  <a:cubicBezTo>
                    <a:pt x="20360" y="903606"/>
                    <a:pt x="46364" y="895795"/>
                    <a:pt x="78177" y="897129"/>
                  </a:cubicBezTo>
                  <a:cubicBezTo>
                    <a:pt x="122944" y="899034"/>
                    <a:pt x="167807" y="897605"/>
                    <a:pt x="213241" y="897605"/>
                  </a:cubicBezTo>
                  <a:lnTo>
                    <a:pt x="213241" y="448882"/>
                  </a:lnTo>
                  <a:cubicBezTo>
                    <a:pt x="167998" y="448882"/>
                    <a:pt x="124373" y="447644"/>
                    <a:pt x="80844" y="448882"/>
                  </a:cubicBezTo>
                  <a:cubicBezTo>
                    <a:pt x="47887" y="450121"/>
                    <a:pt x="20074" y="443263"/>
                    <a:pt x="739" y="414592"/>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1409483C-F4D6-6F4C-8E0E-7393EA1658DE}"/>
                </a:ext>
              </a:extLst>
            </p:cNvPr>
            <p:cNvSpPr/>
            <p:nvPr/>
          </p:nvSpPr>
          <p:spPr>
            <a:xfrm>
              <a:off x="2742723" y="1600200"/>
              <a:ext cx="322523" cy="664560"/>
            </a:xfrm>
            <a:custGeom>
              <a:avLst/>
              <a:gdLst>
                <a:gd name="connsiteX0" fmla="*/ 286394 w 322523"/>
                <a:gd name="connsiteY0" fmla="*/ 160 h 664560"/>
                <a:gd name="connsiteX1" fmla="*/ 322684 w 322523"/>
                <a:gd name="connsiteY1" fmla="*/ 75312 h 664560"/>
                <a:gd name="connsiteX2" fmla="*/ 322112 w 322523"/>
                <a:gd name="connsiteY2" fmla="*/ 589662 h 664560"/>
                <a:gd name="connsiteX3" fmla="*/ 247817 w 322523"/>
                <a:gd name="connsiteY3" fmla="*/ 664052 h 664560"/>
                <a:gd name="connsiteX4" fmla="*/ 76367 w 322523"/>
                <a:gd name="connsiteY4" fmla="*/ 664624 h 664560"/>
                <a:gd name="connsiteX5" fmla="*/ 167 w 322523"/>
                <a:gd name="connsiteY5" fmla="*/ 629286 h 664560"/>
                <a:gd name="connsiteX6" fmla="*/ 167 w 322523"/>
                <a:gd name="connsiteY6" fmla="*/ 593567 h 664560"/>
                <a:gd name="connsiteX7" fmla="*/ 74748 w 322523"/>
                <a:gd name="connsiteY7" fmla="*/ 556515 h 664560"/>
                <a:gd name="connsiteX8" fmla="*/ 212384 w 322523"/>
                <a:gd name="connsiteY8" fmla="*/ 556515 h 664560"/>
                <a:gd name="connsiteX9" fmla="*/ 212384 w 322523"/>
                <a:gd name="connsiteY9" fmla="*/ 107316 h 664560"/>
                <a:gd name="connsiteX10" fmla="*/ 75415 w 322523"/>
                <a:gd name="connsiteY10" fmla="*/ 107887 h 664560"/>
                <a:gd name="connsiteX11" fmla="*/ 167 w 322523"/>
                <a:gd name="connsiteY11" fmla="*/ 71597 h 664560"/>
                <a:gd name="connsiteX12" fmla="*/ 167 w 322523"/>
                <a:gd name="connsiteY12" fmla="*/ 160 h 66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523" h="664560">
                  <a:moveTo>
                    <a:pt x="286394" y="160"/>
                  </a:moveTo>
                  <a:cubicBezTo>
                    <a:pt x="314969" y="17400"/>
                    <a:pt x="322970" y="42546"/>
                    <a:pt x="322684" y="75312"/>
                  </a:cubicBezTo>
                  <a:cubicBezTo>
                    <a:pt x="321445" y="246762"/>
                    <a:pt x="322207" y="418212"/>
                    <a:pt x="322112" y="589662"/>
                  </a:cubicBezTo>
                  <a:cubicBezTo>
                    <a:pt x="322112" y="646812"/>
                    <a:pt x="305158" y="663957"/>
                    <a:pt x="247817" y="664052"/>
                  </a:cubicBezTo>
                  <a:cubicBezTo>
                    <a:pt x="190477" y="664147"/>
                    <a:pt x="133517" y="662719"/>
                    <a:pt x="76367" y="664624"/>
                  </a:cubicBezTo>
                  <a:cubicBezTo>
                    <a:pt x="43792" y="665767"/>
                    <a:pt x="18360" y="656908"/>
                    <a:pt x="167" y="629286"/>
                  </a:cubicBezTo>
                  <a:lnTo>
                    <a:pt x="167" y="593567"/>
                  </a:lnTo>
                  <a:cubicBezTo>
                    <a:pt x="16455" y="563944"/>
                    <a:pt x="41887" y="555467"/>
                    <a:pt x="74748" y="556515"/>
                  </a:cubicBezTo>
                  <a:cubicBezTo>
                    <a:pt x="120563" y="558420"/>
                    <a:pt x="166569" y="556515"/>
                    <a:pt x="212384" y="556515"/>
                  </a:cubicBezTo>
                  <a:lnTo>
                    <a:pt x="212384" y="107316"/>
                  </a:lnTo>
                  <a:cubicBezTo>
                    <a:pt x="165331" y="107316"/>
                    <a:pt x="120278" y="105697"/>
                    <a:pt x="75415" y="107887"/>
                  </a:cubicBezTo>
                  <a:cubicBezTo>
                    <a:pt x="42553" y="109411"/>
                    <a:pt x="17407" y="99981"/>
                    <a:pt x="167" y="71597"/>
                  </a:cubicBezTo>
                  <a:lnTo>
                    <a:pt x="167" y="160"/>
                  </a:ln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1BD11AA8-D28B-8B4B-96D5-AF3BB09EBADF}"/>
                </a:ext>
              </a:extLst>
            </p:cNvPr>
            <p:cNvSpPr/>
            <p:nvPr/>
          </p:nvSpPr>
          <p:spPr>
            <a:xfrm>
              <a:off x="6009765" y="1600200"/>
              <a:ext cx="384200" cy="384819"/>
            </a:xfrm>
            <a:custGeom>
              <a:avLst/>
              <a:gdLst>
                <a:gd name="connsiteX0" fmla="*/ 226896 w 384200"/>
                <a:gd name="connsiteY0" fmla="*/ 160 h 384819"/>
                <a:gd name="connsiteX1" fmla="*/ 377581 w 384200"/>
                <a:gd name="connsiteY1" fmla="*/ 141892 h 384819"/>
                <a:gd name="connsiteX2" fmla="*/ 249470 w 384200"/>
                <a:gd name="connsiteY2" fmla="*/ 376397 h 384819"/>
                <a:gd name="connsiteX3" fmla="*/ 12012 w 384200"/>
                <a:gd name="connsiteY3" fmla="*/ 258859 h 384819"/>
                <a:gd name="connsiteX4" fmla="*/ 119740 w 384200"/>
                <a:gd name="connsiteY4" fmla="*/ 14447 h 384819"/>
                <a:gd name="connsiteX5" fmla="*/ 155458 w 384200"/>
                <a:gd name="connsiteY5" fmla="*/ 160 h 384819"/>
                <a:gd name="connsiteX6" fmla="*/ 277093 w 384200"/>
                <a:gd name="connsiteY6" fmla="*/ 192469 h 384819"/>
                <a:gd name="connsiteX7" fmla="*/ 193844 w 384200"/>
                <a:gd name="connsiteY7" fmla="*/ 107506 h 384819"/>
                <a:gd name="connsiteX8" fmla="*/ 106881 w 384200"/>
                <a:gd name="connsiteY8" fmla="*/ 193231 h 384819"/>
                <a:gd name="connsiteX9" fmla="*/ 190701 w 384200"/>
                <a:gd name="connsiteY9" fmla="*/ 278385 h 384819"/>
                <a:gd name="connsiteX10" fmla="*/ 277090 w 384200"/>
                <a:gd name="connsiteY10" fmla="*/ 193329 h 384819"/>
                <a:gd name="connsiteX11" fmla="*/ 277093 w 384200"/>
                <a:gd name="connsiteY11" fmla="*/ 192469 h 38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200" h="384819">
                  <a:moveTo>
                    <a:pt x="226896" y="160"/>
                  </a:moveTo>
                  <a:cubicBezTo>
                    <a:pt x="300048" y="23115"/>
                    <a:pt x="356150" y="64072"/>
                    <a:pt x="377581" y="141892"/>
                  </a:cubicBezTo>
                  <a:cubicBezTo>
                    <a:pt x="404711" y="241772"/>
                    <a:pt x="348175" y="345261"/>
                    <a:pt x="249470" y="376397"/>
                  </a:cubicBezTo>
                  <a:cubicBezTo>
                    <a:pt x="151660" y="406536"/>
                    <a:pt x="47360" y="354909"/>
                    <a:pt x="12012" y="258859"/>
                  </a:cubicBezTo>
                  <a:cubicBezTo>
                    <a:pt x="-23688" y="161673"/>
                    <a:pt x="23919" y="53663"/>
                    <a:pt x="119740" y="14447"/>
                  </a:cubicBezTo>
                  <a:lnTo>
                    <a:pt x="155458" y="160"/>
                  </a:lnTo>
                  <a:close/>
                  <a:moveTo>
                    <a:pt x="277093" y="192469"/>
                  </a:moveTo>
                  <a:cubicBezTo>
                    <a:pt x="276702" y="146371"/>
                    <a:pt x="239925" y="108836"/>
                    <a:pt x="193844" y="107506"/>
                  </a:cubicBezTo>
                  <a:cubicBezTo>
                    <a:pt x="146253" y="107398"/>
                    <a:pt x="107455" y="145643"/>
                    <a:pt x="106881" y="193231"/>
                  </a:cubicBezTo>
                  <a:cubicBezTo>
                    <a:pt x="107858" y="239336"/>
                    <a:pt x="144618" y="276680"/>
                    <a:pt x="190701" y="278385"/>
                  </a:cubicBezTo>
                  <a:cubicBezTo>
                    <a:pt x="238044" y="278753"/>
                    <a:pt x="276722" y="240673"/>
                    <a:pt x="277090" y="193329"/>
                  </a:cubicBezTo>
                  <a:cubicBezTo>
                    <a:pt x="277092" y="193043"/>
                    <a:pt x="277093" y="192756"/>
                    <a:pt x="277093" y="192469"/>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20FE515B-C0E8-BF4D-B8AA-676E61C0E83D}"/>
                </a:ext>
              </a:extLst>
            </p:cNvPr>
            <p:cNvSpPr/>
            <p:nvPr/>
          </p:nvSpPr>
          <p:spPr>
            <a:xfrm>
              <a:off x="6009036" y="2157407"/>
              <a:ext cx="384657" cy="384814"/>
            </a:xfrm>
            <a:custGeom>
              <a:avLst/>
              <a:gdLst>
                <a:gd name="connsiteX0" fmla="*/ 194287 w 384657"/>
                <a:gd name="connsiteY0" fmla="*/ 164 h 384814"/>
                <a:gd name="connsiteX1" fmla="*/ 384825 w 384657"/>
                <a:gd name="connsiteY1" fmla="*/ 190626 h 384814"/>
                <a:gd name="connsiteX2" fmla="*/ 384787 w 384657"/>
                <a:gd name="connsiteY2" fmla="*/ 194474 h 384814"/>
                <a:gd name="connsiteX3" fmla="*/ 193049 w 384657"/>
                <a:gd name="connsiteY3" fmla="*/ 384974 h 384814"/>
                <a:gd name="connsiteX4" fmla="*/ 167 w 384657"/>
                <a:gd name="connsiteY4" fmla="*/ 190664 h 384814"/>
                <a:gd name="connsiteX5" fmla="*/ 194287 w 384657"/>
                <a:gd name="connsiteY5" fmla="*/ 164 h 384814"/>
                <a:gd name="connsiteX6" fmla="*/ 277535 w 384657"/>
                <a:gd name="connsiteY6" fmla="*/ 191903 h 384814"/>
                <a:gd name="connsiteX7" fmla="*/ 194477 w 384657"/>
                <a:gd name="connsiteY7" fmla="*/ 107416 h 384814"/>
                <a:gd name="connsiteX8" fmla="*/ 107236 w 384657"/>
                <a:gd name="connsiteY8" fmla="*/ 191597 h 384814"/>
                <a:gd name="connsiteX9" fmla="*/ 107228 w 384657"/>
                <a:gd name="connsiteY9" fmla="*/ 192093 h 384814"/>
                <a:gd name="connsiteX10" fmla="*/ 191048 w 384657"/>
                <a:gd name="connsiteY10" fmla="*/ 277818 h 384814"/>
                <a:gd name="connsiteX11" fmla="*/ 277817 w 384657"/>
                <a:gd name="connsiteY11" fmla="*/ 193150 h 384814"/>
                <a:gd name="connsiteX12" fmla="*/ 277821 w 384657"/>
                <a:gd name="connsiteY12" fmla="*/ 191426 h 38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657" h="384814">
                  <a:moveTo>
                    <a:pt x="194287" y="164"/>
                  </a:moveTo>
                  <a:cubicBezTo>
                    <a:pt x="299497" y="143"/>
                    <a:pt x="384804" y="85416"/>
                    <a:pt x="384825" y="190626"/>
                  </a:cubicBezTo>
                  <a:cubicBezTo>
                    <a:pt x="384825" y="191909"/>
                    <a:pt x="384812" y="193192"/>
                    <a:pt x="384787" y="194474"/>
                  </a:cubicBezTo>
                  <a:cubicBezTo>
                    <a:pt x="383288" y="299539"/>
                    <a:pt x="298121" y="384156"/>
                    <a:pt x="193049" y="384974"/>
                  </a:cubicBezTo>
                  <a:cubicBezTo>
                    <a:pt x="86466" y="383778"/>
                    <a:pt x="577" y="297253"/>
                    <a:pt x="167" y="190664"/>
                  </a:cubicBezTo>
                  <a:cubicBezTo>
                    <a:pt x="1423" y="84564"/>
                    <a:pt x="88181" y="-577"/>
                    <a:pt x="194287" y="164"/>
                  </a:cubicBezTo>
                  <a:close/>
                  <a:moveTo>
                    <a:pt x="277535" y="191903"/>
                  </a:moveTo>
                  <a:cubicBezTo>
                    <a:pt x="277853" y="145668"/>
                    <a:pt x="240711" y="107887"/>
                    <a:pt x="194477" y="107416"/>
                  </a:cubicBezTo>
                  <a:cubicBezTo>
                    <a:pt x="147140" y="106571"/>
                    <a:pt x="108081" y="144260"/>
                    <a:pt x="107236" y="191597"/>
                  </a:cubicBezTo>
                  <a:cubicBezTo>
                    <a:pt x="107233" y="191762"/>
                    <a:pt x="107230" y="191928"/>
                    <a:pt x="107228" y="192093"/>
                  </a:cubicBezTo>
                  <a:cubicBezTo>
                    <a:pt x="108096" y="238340"/>
                    <a:pt x="144832" y="275911"/>
                    <a:pt x="191048" y="277818"/>
                  </a:cubicBezTo>
                  <a:cubicBezTo>
                    <a:pt x="238389" y="278398"/>
                    <a:pt x="277237" y="240491"/>
                    <a:pt x="277817" y="193150"/>
                  </a:cubicBezTo>
                  <a:cubicBezTo>
                    <a:pt x="277824" y="192575"/>
                    <a:pt x="277826" y="192001"/>
                    <a:pt x="277821" y="191426"/>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0899C907-2CA1-704D-8084-C93806B9BFC9}"/>
                </a:ext>
              </a:extLst>
            </p:cNvPr>
            <p:cNvSpPr/>
            <p:nvPr/>
          </p:nvSpPr>
          <p:spPr>
            <a:xfrm>
              <a:off x="5459253" y="1878591"/>
              <a:ext cx="384914" cy="385025"/>
            </a:xfrm>
            <a:custGeom>
              <a:avLst/>
              <a:gdLst>
                <a:gd name="connsiteX0" fmla="*/ 385073 w 384914"/>
                <a:gd name="connsiteY0" fmla="*/ 190779 h 385025"/>
                <a:gd name="connsiteX1" fmla="*/ 194300 w 384914"/>
                <a:gd name="connsiteY1" fmla="*/ 385181 h 385025"/>
                <a:gd name="connsiteX2" fmla="*/ 193811 w 384914"/>
                <a:gd name="connsiteY2" fmla="*/ 385185 h 385025"/>
                <a:gd name="connsiteX3" fmla="*/ 167 w 384914"/>
                <a:gd name="connsiteY3" fmla="*/ 192113 h 385025"/>
                <a:gd name="connsiteX4" fmla="*/ 190667 w 384914"/>
                <a:gd name="connsiteY4" fmla="*/ 184 h 385025"/>
                <a:gd name="connsiteX5" fmla="*/ 385050 w 384914"/>
                <a:gd name="connsiteY5" fmla="*/ 188468 h 385025"/>
                <a:gd name="connsiteX6" fmla="*/ 385072 w 384914"/>
                <a:gd name="connsiteY6" fmla="*/ 190780 h 385025"/>
                <a:gd name="connsiteX7" fmla="*/ 194573 w 384914"/>
                <a:gd name="connsiteY7" fmla="*/ 107436 h 385025"/>
                <a:gd name="connsiteX8" fmla="*/ 107228 w 384914"/>
                <a:gd name="connsiteY8" fmla="*/ 192303 h 385025"/>
                <a:gd name="connsiteX9" fmla="*/ 190763 w 384914"/>
                <a:gd name="connsiteY9" fmla="*/ 278028 h 385025"/>
                <a:gd name="connsiteX10" fmla="*/ 277345 w 384914"/>
                <a:gd name="connsiteY10" fmla="*/ 196304 h 385025"/>
                <a:gd name="connsiteX11" fmla="*/ 197278 w 384914"/>
                <a:gd name="connsiteY11" fmla="*/ 107618 h 385025"/>
                <a:gd name="connsiteX12" fmla="*/ 194953 w 384914"/>
                <a:gd name="connsiteY12" fmla="*/ 107531 h 38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14" h="385025">
                  <a:moveTo>
                    <a:pt x="385073" y="190779"/>
                  </a:moveTo>
                  <a:cubicBezTo>
                    <a:pt x="386075" y="297142"/>
                    <a:pt x="300663" y="384179"/>
                    <a:pt x="194300" y="385181"/>
                  </a:cubicBezTo>
                  <a:cubicBezTo>
                    <a:pt x="194137" y="385182"/>
                    <a:pt x="193974" y="385184"/>
                    <a:pt x="193811" y="385185"/>
                  </a:cubicBezTo>
                  <a:cubicBezTo>
                    <a:pt x="87366" y="384513"/>
                    <a:pt x="1154" y="298555"/>
                    <a:pt x="167" y="192113"/>
                  </a:cubicBezTo>
                  <a:cubicBezTo>
                    <a:pt x="1033" y="87029"/>
                    <a:pt x="85593" y="1836"/>
                    <a:pt x="190667" y="184"/>
                  </a:cubicBezTo>
                  <a:cubicBezTo>
                    <a:pt x="296338" y="-1500"/>
                    <a:pt x="383366" y="82798"/>
                    <a:pt x="385050" y="188468"/>
                  </a:cubicBezTo>
                  <a:cubicBezTo>
                    <a:pt x="385062" y="189238"/>
                    <a:pt x="385069" y="190009"/>
                    <a:pt x="385072" y="190780"/>
                  </a:cubicBezTo>
                  <a:close/>
                  <a:moveTo>
                    <a:pt x="194573" y="107436"/>
                  </a:moveTo>
                  <a:cubicBezTo>
                    <a:pt x="147058" y="106852"/>
                    <a:pt x="108011" y="144791"/>
                    <a:pt x="107228" y="192303"/>
                  </a:cubicBezTo>
                  <a:cubicBezTo>
                    <a:pt x="107851" y="238544"/>
                    <a:pt x="144554" y="276209"/>
                    <a:pt x="190763" y="278028"/>
                  </a:cubicBezTo>
                  <a:cubicBezTo>
                    <a:pt x="236919" y="278540"/>
                    <a:pt x="275194" y="242413"/>
                    <a:pt x="277345" y="196304"/>
                  </a:cubicBezTo>
                  <a:cubicBezTo>
                    <a:pt x="279725" y="149704"/>
                    <a:pt x="243878" y="109998"/>
                    <a:pt x="197278" y="107618"/>
                  </a:cubicBezTo>
                  <a:cubicBezTo>
                    <a:pt x="196503" y="107578"/>
                    <a:pt x="195729" y="107549"/>
                    <a:pt x="194953" y="107531"/>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3483929D-C28D-734B-9889-190E4B2F0E52}"/>
                </a:ext>
              </a:extLst>
            </p:cNvPr>
            <p:cNvSpPr/>
            <p:nvPr/>
          </p:nvSpPr>
          <p:spPr>
            <a:xfrm>
              <a:off x="4347888" y="3546164"/>
              <a:ext cx="384456" cy="384429"/>
            </a:xfrm>
            <a:custGeom>
              <a:avLst/>
              <a:gdLst>
                <a:gd name="connsiteX0" fmla="*/ 194085 w 384456"/>
                <a:gd name="connsiteY0" fmla="*/ 384581 h 384429"/>
                <a:gd name="connsiteX1" fmla="*/ 175 w 384456"/>
                <a:gd name="connsiteY1" fmla="*/ 194077 h 384429"/>
                <a:gd name="connsiteX2" fmla="*/ 190679 w 384456"/>
                <a:gd name="connsiteY2" fmla="*/ 167 h 384429"/>
                <a:gd name="connsiteX3" fmla="*/ 384585 w 384456"/>
                <a:gd name="connsiteY3" fmla="*/ 190271 h 384429"/>
                <a:gd name="connsiteX4" fmla="*/ 197933 w 384456"/>
                <a:gd name="connsiteY4" fmla="*/ 384543 h 384429"/>
                <a:gd name="connsiteX5" fmla="*/ 194085 w 384456"/>
                <a:gd name="connsiteY5" fmla="*/ 384581 h 384429"/>
                <a:gd name="connsiteX6" fmla="*/ 192561 w 384456"/>
                <a:gd name="connsiteY6" fmla="*/ 277234 h 384429"/>
                <a:gd name="connsiteX7" fmla="*/ 277048 w 384456"/>
                <a:gd name="connsiteY7" fmla="*/ 194471 h 384429"/>
                <a:gd name="connsiteX8" fmla="*/ 277048 w 384456"/>
                <a:gd name="connsiteY8" fmla="*/ 194462 h 384429"/>
                <a:gd name="connsiteX9" fmla="*/ 194228 w 384456"/>
                <a:gd name="connsiteY9" fmla="*/ 108308 h 384429"/>
                <a:gd name="connsiteX10" fmla="*/ 108074 w 384456"/>
                <a:gd name="connsiteY10" fmla="*/ 191128 h 384429"/>
                <a:gd name="connsiteX11" fmla="*/ 188014 w 384456"/>
                <a:gd name="connsiteY11" fmla="*/ 277191 h 384429"/>
                <a:gd name="connsiteX12" fmla="*/ 192561 w 384456"/>
                <a:gd name="connsiteY12" fmla="*/ 277234 h 38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56" h="384429">
                  <a:moveTo>
                    <a:pt x="194085" y="384581"/>
                  </a:moveTo>
                  <a:cubicBezTo>
                    <a:pt x="87932" y="385522"/>
                    <a:pt x="1115" y="300230"/>
                    <a:pt x="175" y="194077"/>
                  </a:cubicBezTo>
                  <a:cubicBezTo>
                    <a:pt x="-766" y="87924"/>
                    <a:pt x="84526" y="1108"/>
                    <a:pt x="190679" y="167"/>
                  </a:cubicBezTo>
                  <a:cubicBezTo>
                    <a:pt x="296676" y="-772"/>
                    <a:pt x="383425" y="84277"/>
                    <a:pt x="384585" y="190271"/>
                  </a:cubicBezTo>
                  <a:cubicBezTo>
                    <a:pt x="386689" y="295460"/>
                    <a:pt x="303122" y="382439"/>
                    <a:pt x="197933" y="384543"/>
                  </a:cubicBezTo>
                  <a:cubicBezTo>
                    <a:pt x="196651" y="384569"/>
                    <a:pt x="195368" y="384581"/>
                    <a:pt x="194085" y="384581"/>
                  </a:cubicBezTo>
                  <a:close/>
                  <a:moveTo>
                    <a:pt x="192561" y="277234"/>
                  </a:moveTo>
                  <a:cubicBezTo>
                    <a:pt x="238746" y="277710"/>
                    <a:pt x="276572" y="240656"/>
                    <a:pt x="277048" y="194471"/>
                  </a:cubicBezTo>
                  <a:cubicBezTo>
                    <a:pt x="277048" y="194468"/>
                    <a:pt x="277048" y="194465"/>
                    <a:pt x="277048" y="194462"/>
                  </a:cubicBezTo>
                  <a:cubicBezTo>
                    <a:pt x="277968" y="147801"/>
                    <a:pt x="240889" y="109229"/>
                    <a:pt x="194228" y="108308"/>
                  </a:cubicBezTo>
                  <a:cubicBezTo>
                    <a:pt x="147567" y="107388"/>
                    <a:pt x="108995" y="144468"/>
                    <a:pt x="108074" y="191128"/>
                  </a:cubicBezTo>
                  <a:cubicBezTo>
                    <a:pt x="106383" y="236969"/>
                    <a:pt x="142174" y="275501"/>
                    <a:pt x="188014" y="277191"/>
                  </a:cubicBezTo>
                  <a:cubicBezTo>
                    <a:pt x="189529" y="277247"/>
                    <a:pt x="191045" y="277261"/>
                    <a:pt x="192561" y="277234"/>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112B1C66-77C0-224D-85B6-634AA24B2244}"/>
                </a:ext>
              </a:extLst>
            </p:cNvPr>
            <p:cNvSpPr/>
            <p:nvPr/>
          </p:nvSpPr>
          <p:spPr>
            <a:xfrm>
              <a:off x="5459253" y="2435062"/>
              <a:ext cx="384928" cy="384623"/>
            </a:xfrm>
            <a:custGeom>
              <a:avLst/>
              <a:gdLst>
                <a:gd name="connsiteX0" fmla="*/ 193906 w 384928"/>
                <a:gd name="connsiteY0" fmla="*/ 164 h 384623"/>
                <a:gd name="connsiteX1" fmla="*/ 385094 w 384928"/>
                <a:gd name="connsiteY1" fmla="*/ 189973 h 384623"/>
                <a:gd name="connsiteX2" fmla="*/ 385072 w 384928"/>
                <a:gd name="connsiteY2" fmla="*/ 193616 h 384623"/>
                <a:gd name="connsiteX3" fmla="*/ 194001 w 384928"/>
                <a:gd name="connsiteY3" fmla="*/ 384783 h 384623"/>
                <a:gd name="connsiteX4" fmla="*/ 167 w 384928"/>
                <a:gd name="connsiteY4" fmla="*/ 191997 h 384623"/>
                <a:gd name="connsiteX5" fmla="*/ 193329 w 384928"/>
                <a:gd name="connsiteY5" fmla="*/ 161 h 384623"/>
                <a:gd name="connsiteX6" fmla="*/ 193906 w 384928"/>
                <a:gd name="connsiteY6" fmla="*/ 163 h 384623"/>
                <a:gd name="connsiteX7" fmla="*/ 193906 w 384928"/>
                <a:gd name="connsiteY7" fmla="*/ 107415 h 384623"/>
                <a:gd name="connsiteX8" fmla="*/ 107328 w 384928"/>
                <a:gd name="connsiteY8" fmla="*/ 192279 h 384623"/>
                <a:gd name="connsiteX9" fmla="*/ 107323 w 384928"/>
                <a:gd name="connsiteY9" fmla="*/ 193140 h 384623"/>
                <a:gd name="connsiteX10" fmla="*/ 191620 w 384928"/>
                <a:gd name="connsiteY10" fmla="*/ 277246 h 384623"/>
                <a:gd name="connsiteX11" fmla="*/ 277345 w 384928"/>
                <a:gd name="connsiteY11" fmla="*/ 191521 h 384623"/>
                <a:gd name="connsiteX12" fmla="*/ 194385 w 384928"/>
                <a:gd name="connsiteY12" fmla="*/ 107416 h 384623"/>
                <a:gd name="connsiteX13" fmla="*/ 194192 w 384928"/>
                <a:gd name="connsiteY13" fmla="*/ 107415 h 38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928" h="384623">
                  <a:moveTo>
                    <a:pt x="193906" y="164"/>
                  </a:moveTo>
                  <a:cubicBezTo>
                    <a:pt x="299115" y="-217"/>
                    <a:pt x="384713" y="84763"/>
                    <a:pt x="385094" y="189973"/>
                  </a:cubicBezTo>
                  <a:cubicBezTo>
                    <a:pt x="385098" y="191187"/>
                    <a:pt x="385091" y="192402"/>
                    <a:pt x="385072" y="193616"/>
                  </a:cubicBezTo>
                  <a:cubicBezTo>
                    <a:pt x="384092" y="298749"/>
                    <a:pt x="299133" y="383750"/>
                    <a:pt x="194001" y="384783"/>
                  </a:cubicBezTo>
                  <a:cubicBezTo>
                    <a:pt x="87592" y="384217"/>
                    <a:pt x="1310" y="298401"/>
                    <a:pt x="167" y="191997"/>
                  </a:cubicBezTo>
                  <a:cubicBezTo>
                    <a:pt x="533" y="85683"/>
                    <a:pt x="87015" y="-205"/>
                    <a:pt x="193329" y="161"/>
                  </a:cubicBezTo>
                  <a:cubicBezTo>
                    <a:pt x="193521" y="161"/>
                    <a:pt x="193714" y="162"/>
                    <a:pt x="193906" y="163"/>
                  </a:cubicBezTo>
                  <a:close/>
                  <a:moveTo>
                    <a:pt x="193906" y="107415"/>
                  </a:moveTo>
                  <a:cubicBezTo>
                    <a:pt x="146563" y="106942"/>
                    <a:pt x="107801" y="144936"/>
                    <a:pt x="107328" y="192279"/>
                  </a:cubicBezTo>
                  <a:cubicBezTo>
                    <a:pt x="107325" y="192566"/>
                    <a:pt x="107323" y="192853"/>
                    <a:pt x="107323" y="193140"/>
                  </a:cubicBezTo>
                  <a:cubicBezTo>
                    <a:pt x="108811" y="239033"/>
                    <a:pt x="145723" y="275862"/>
                    <a:pt x="191620" y="277246"/>
                  </a:cubicBezTo>
                  <a:cubicBezTo>
                    <a:pt x="238964" y="277246"/>
                    <a:pt x="277345" y="238865"/>
                    <a:pt x="277345" y="191521"/>
                  </a:cubicBezTo>
                  <a:cubicBezTo>
                    <a:pt x="277661" y="145387"/>
                    <a:pt x="240518" y="107732"/>
                    <a:pt x="194385" y="107416"/>
                  </a:cubicBezTo>
                  <a:cubicBezTo>
                    <a:pt x="194320" y="107416"/>
                    <a:pt x="194256" y="107415"/>
                    <a:pt x="194192" y="107415"/>
                  </a:cubicBez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B51D8AAC-56D8-6D43-A2AA-CF9944D9E858}"/>
                </a:ext>
              </a:extLst>
            </p:cNvPr>
            <p:cNvSpPr/>
            <p:nvPr/>
          </p:nvSpPr>
          <p:spPr>
            <a:xfrm>
              <a:off x="4348251" y="2991019"/>
              <a:ext cx="383897" cy="384599"/>
            </a:xfrm>
            <a:custGeom>
              <a:avLst/>
              <a:gdLst>
                <a:gd name="connsiteX0" fmla="*/ 193531 w 383897"/>
                <a:gd name="connsiteY0" fmla="*/ 181 h 384599"/>
                <a:gd name="connsiteX1" fmla="*/ 384065 w 383897"/>
                <a:gd name="connsiteY1" fmla="*/ 190647 h 384599"/>
                <a:gd name="connsiteX2" fmla="*/ 384031 w 383897"/>
                <a:gd name="connsiteY2" fmla="*/ 194300 h 384599"/>
                <a:gd name="connsiteX3" fmla="*/ 190625 w 383897"/>
                <a:gd name="connsiteY3" fmla="*/ 384753 h 384599"/>
                <a:gd name="connsiteX4" fmla="*/ 173 w 383897"/>
                <a:gd name="connsiteY4" fmla="*/ 191348 h 384599"/>
                <a:gd name="connsiteX5" fmla="*/ 189984 w 383897"/>
                <a:gd name="connsiteY5" fmla="*/ 161 h 384599"/>
                <a:gd name="connsiteX6" fmla="*/ 193531 w 383897"/>
                <a:gd name="connsiteY6" fmla="*/ 181 h 384599"/>
                <a:gd name="connsiteX7" fmla="*/ 276684 w 383897"/>
                <a:gd name="connsiteY7" fmla="*/ 191824 h 384599"/>
                <a:gd name="connsiteX8" fmla="*/ 194203 w 383897"/>
                <a:gd name="connsiteY8" fmla="*/ 107627 h 384599"/>
                <a:gd name="connsiteX9" fmla="*/ 193721 w 383897"/>
                <a:gd name="connsiteY9" fmla="*/ 107623 h 384599"/>
                <a:gd name="connsiteX10" fmla="*/ 108028 w 383897"/>
                <a:gd name="connsiteY10" fmla="*/ 187959 h 384599"/>
                <a:gd name="connsiteX11" fmla="*/ 107996 w 383897"/>
                <a:gd name="connsiteY11" fmla="*/ 192014 h 384599"/>
                <a:gd name="connsiteX12" fmla="*/ 189692 w 383897"/>
                <a:gd name="connsiteY12" fmla="*/ 279387 h 384599"/>
                <a:gd name="connsiteX13" fmla="*/ 277065 w 383897"/>
                <a:gd name="connsiteY13" fmla="*/ 197690 h 384599"/>
                <a:gd name="connsiteX14" fmla="*/ 277065 w 383897"/>
                <a:gd name="connsiteY14" fmla="*/ 192014 h 38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897" h="384599">
                  <a:moveTo>
                    <a:pt x="193531" y="181"/>
                  </a:moveTo>
                  <a:cubicBezTo>
                    <a:pt x="298741" y="162"/>
                    <a:pt x="384046" y="85436"/>
                    <a:pt x="384065" y="190647"/>
                  </a:cubicBezTo>
                  <a:cubicBezTo>
                    <a:pt x="384065" y="191865"/>
                    <a:pt x="384054" y="193083"/>
                    <a:pt x="384031" y="194300"/>
                  </a:cubicBezTo>
                  <a:cubicBezTo>
                    <a:pt x="383215" y="300300"/>
                    <a:pt x="296625" y="385568"/>
                    <a:pt x="190625" y="384753"/>
                  </a:cubicBezTo>
                  <a:cubicBezTo>
                    <a:pt x="84626" y="383937"/>
                    <a:pt x="-642" y="297347"/>
                    <a:pt x="173" y="191348"/>
                  </a:cubicBezTo>
                  <a:cubicBezTo>
                    <a:pt x="-207" y="86138"/>
                    <a:pt x="84774" y="541"/>
                    <a:pt x="189984" y="161"/>
                  </a:cubicBezTo>
                  <a:cubicBezTo>
                    <a:pt x="191166" y="156"/>
                    <a:pt x="192348" y="163"/>
                    <a:pt x="193531" y="181"/>
                  </a:cubicBezTo>
                  <a:close/>
                  <a:moveTo>
                    <a:pt x="276684" y="191824"/>
                  </a:moveTo>
                  <a:cubicBezTo>
                    <a:pt x="277158" y="145797"/>
                    <a:pt x="240230" y="108100"/>
                    <a:pt x="194203" y="107627"/>
                  </a:cubicBezTo>
                  <a:cubicBezTo>
                    <a:pt x="194042" y="107625"/>
                    <a:pt x="193882" y="107624"/>
                    <a:pt x="193721" y="107623"/>
                  </a:cubicBezTo>
                  <a:cubicBezTo>
                    <a:pt x="147873" y="106144"/>
                    <a:pt x="109507" y="142112"/>
                    <a:pt x="108028" y="187959"/>
                  </a:cubicBezTo>
                  <a:cubicBezTo>
                    <a:pt x="107984" y="189311"/>
                    <a:pt x="107974" y="190663"/>
                    <a:pt x="107996" y="192014"/>
                  </a:cubicBezTo>
                  <a:cubicBezTo>
                    <a:pt x="106429" y="238701"/>
                    <a:pt x="143005" y="277819"/>
                    <a:pt x="189692" y="279387"/>
                  </a:cubicBezTo>
                  <a:cubicBezTo>
                    <a:pt x="236380" y="280954"/>
                    <a:pt x="275497" y="244377"/>
                    <a:pt x="277065" y="197690"/>
                  </a:cubicBezTo>
                  <a:cubicBezTo>
                    <a:pt x="277128" y="195799"/>
                    <a:pt x="277128" y="193906"/>
                    <a:pt x="277065" y="192014"/>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0626C6B5-F200-A341-B969-ED1B91D98194}"/>
                </a:ext>
              </a:extLst>
            </p:cNvPr>
            <p:cNvSpPr/>
            <p:nvPr/>
          </p:nvSpPr>
          <p:spPr>
            <a:xfrm>
              <a:off x="4903470" y="3268878"/>
              <a:ext cx="384440" cy="384435"/>
            </a:xfrm>
            <a:custGeom>
              <a:avLst/>
              <a:gdLst>
                <a:gd name="connsiteX0" fmla="*/ 384596 w 384440"/>
                <a:gd name="connsiteY0" fmla="*/ 192761 h 384435"/>
                <a:gd name="connsiteX1" fmla="*/ 192001 w 384440"/>
                <a:gd name="connsiteY1" fmla="*/ 384594 h 384435"/>
                <a:gd name="connsiteX2" fmla="*/ 168 w 384440"/>
                <a:gd name="connsiteY2" fmla="*/ 191999 h 384435"/>
                <a:gd name="connsiteX3" fmla="*/ 192572 w 384440"/>
                <a:gd name="connsiteY3" fmla="*/ 166 h 384435"/>
                <a:gd name="connsiteX4" fmla="*/ 384601 w 384440"/>
                <a:gd name="connsiteY4" fmla="*/ 189124 h 384435"/>
                <a:gd name="connsiteX5" fmla="*/ 384596 w 384440"/>
                <a:gd name="connsiteY5" fmla="*/ 192761 h 384435"/>
                <a:gd name="connsiteX6" fmla="*/ 193239 w 384440"/>
                <a:gd name="connsiteY6" fmla="*/ 107894 h 384435"/>
                <a:gd name="connsiteX7" fmla="*/ 108371 w 384440"/>
                <a:gd name="connsiteY7" fmla="*/ 191999 h 384435"/>
                <a:gd name="connsiteX8" fmla="*/ 192477 w 384440"/>
                <a:gd name="connsiteY8" fmla="*/ 276867 h 384435"/>
                <a:gd name="connsiteX9" fmla="*/ 277344 w 384440"/>
                <a:gd name="connsiteY9" fmla="*/ 192761 h 384435"/>
                <a:gd name="connsiteX10" fmla="*/ 193239 w 384440"/>
                <a:gd name="connsiteY10" fmla="*/ 107894 h 38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40" h="384435">
                  <a:moveTo>
                    <a:pt x="384596" y="192761"/>
                  </a:moveTo>
                  <a:cubicBezTo>
                    <a:pt x="384385" y="298918"/>
                    <a:pt x="298158" y="384805"/>
                    <a:pt x="192001" y="384594"/>
                  </a:cubicBezTo>
                  <a:cubicBezTo>
                    <a:pt x="85844" y="384384"/>
                    <a:pt x="-43" y="298156"/>
                    <a:pt x="168" y="191999"/>
                  </a:cubicBezTo>
                  <a:cubicBezTo>
                    <a:pt x="378" y="85917"/>
                    <a:pt x="86489" y="61"/>
                    <a:pt x="192572" y="166"/>
                  </a:cubicBezTo>
                  <a:cubicBezTo>
                    <a:pt x="297779" y="-682"/>
                    <a:pt x="383753" y="83917"/>
                    <a:pt x="384601" y="189124"/>
                  </a:cubicBezTo>
                  <a:cubicBezTo>
                    <a:pt x="384611" y="190336"/>
                    <a:pt x="384609" y="191549"/>
                    <a:pt x="384596" y="192761"/>
                  </a:cubicBezTo>
                  <a:close/>
                  <a:moveTo>
                    <a:pt x="193239" y="107894"/>
                  </a:moveTo>
                  <a:cubicBezTo>
                    <a:pt x="146578" y="107683"/>
                    <a:pt x="108581" y="145339"/>
                    <a:pt x="108371" y="191999"/>
                  </a:cubicBezTo>
                  <a:cubicBezTo>
                    <a:pt x="108160" y="238660"/>
                    <a:pt x="145816" y="276657"/>
                    <a:pt x="192477" y="276867"/>
                  </a:cubicBezTo>
                  <a:cubicBezTo>
                    <a:pt x="239137" y="277077"/>
                    <a:pt x="277134" y="239422"/>
                    <a:pt x="277344" y="192761"/>
                  </a:cubicBezTo>
                  <a:cubicBezTo>
                    <a:pt x="277555" y="146101"/>
                    <a:pt x="239899" y="108104"/>
                    <a:pt x="193239" y="107894"/>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EE8D900A-E01A-284C-8458-1BB08F7A7A40}"/>
                </a:ext>
              </a:extLst>
            </p:cNvPr>
            <p:cNvSpPr/>
            <p:nvPr/>
          </p:nvSpPr>
          <p:spPr>
            <a:xfrm>
              <a:off x="3792354" y="4101941"/>
              <a:ext cx="384453" cy="384812"/>
            </a:xfrm>
            <a:custGeom>
              <a:avLst/>
              <a:gdLst>
                <a:gd name="connsiteX0" fmla="*/ 191644 w 384453"/>
                <a:gd name="connsiteY0" fmla="*/ 384970 h 384812"/>
                <a:gd name="connsiteX1" fmla="*/ 170 w 384453"/>
                <a:gd name="connsiteY1" fmla="*/ 195449 h 384812"/>
                <a:gd name="connsiteX2" fmla="*/ 192 w 384453"/>
                <a:gd name="connsiteY2" fmla="*/ 191422 h 384812"/>
                <a:gd name="connsiteX3" fmla="*/ 190692 w 384453"/>
                <a:gd name="connsiteY3" fmla="*/ 160 h 384812"/>
                <a:gd name="connsiteX4" fmla="*/ 384621 w 384453"/>
                <a:gd name="connsiteY4" fmla="*/ 192850 h 384812"/>
                <a:gd name="connsiteX5" fmla="*/ 191644 w 384453"/>
                <a:gd name="connsiteY5" fmla="*/ 384970 h 384812"/>
                <a:gd name="connsiteX6" fmla="*/ 191073 w 384453"/>
                <a:gd name="connsiteY6" fmla="*/ 277718 h 384812"/>
                <a:gd name="connsiteX7" fmla="*/ 277369 w 384453"/>
                <a:gd name="connsiteY7" fmla="*/ 192568 h 384812"/>
                <a:gd name="connsiteX8" fmla="*/ 277369 w 384453"/>
                <a:gd name="connsiteY8" fmla="*/ 192469 h 384812"/>
                <a:gd name="connsiteX9" fmla="*/ 193263 w 384453"/>
                <a:gd name="connsiteY9" fmla="*/ 107601 h 384812"/>
                <a:gd name="connsiteX10" fmla="*/ 107538 w 384453"/>
                <a:gd name="connsiteY10" fmla="*/ 189993 h 384812"/>
                <a:gd name="connsiteX11" fmla="*/ 186581 w 384453"/>
                <a:gd name="connsiteY11" fmla="*/ 277608 h 384812"/>
                <a:gd name="connsiteX12" fmla="*/ 190692 w 384453"/>
                <a:gd name="connsiteY12" fmla="*/ 277718 h 38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53" h="384812">
                  <a:moveTo>
                    <a:pt x="191644" y="384970"/>
                  </a:moveTo>
                  <a:cubicBezTo>
                    <a:pt x="86435" y="385509"/>
                    <a:pt x="709" y="300658"/>
                    <a:pt x="170" y="195449"/>
                  </a:cubicBezTo>
                  <a:cubicBezTo>
                    <a:pt x="163" y="194106"/>
                    <a:pt x="170" y="192764"/>
                    <a:pt x="192" y="191422"/>
                  </a:cubicBezTo>
                  <a:cubicBezTo>
                    <a:pt x="913" y="86387"/>
                    <a:pt x="85661" y="1300"/>
                    <a:pt x="190692" y="160"/>
                  </a:cubicBezTo>
                  <a:cubicBezTo>
                    <a:pt x="297143" y="571"/>
                    <a:pt x="383528" y="86404"/>
                    <a:pt x="384621" y="192850"/>
                  </a:cubicBezTo>
                  <a:cubicBezTo>
                    <a:pt x="384201" y="299115"/>
                    <a:pt x="297910" y="385023"/>
                    <a:pt x="191644" y="384970"/>
                  </a:cubicBezTo>
                  <a:close/>
                  <a:moveTo>
                    <a:pt x="191073" y="277718"/>
                  </a:moveTo>
                  <a:cubicBezTo>
                    <a:pt x="238416" y="278034"/>
                    <a:pt x="277052" y="239911"/>
                    <a:pt x="277369" y="192568"/>
                  </a:cubicBezTo>
                  <a:cubicBezTo>
                    <a:pt x="277369" y="192535"/>
                    <a:pt x="277369" y="192502"/>
                    <a:pt x="277369" y="192469"/>
                  </a:cubicBezTo>
                  <a:cubicBezTo>
                    <a:pt x="276329" y="146330"/>
                    <a:pt x="239392" y="109057"/>
                    <a:pt x="193263" y="107601"/>
                  </a:cubicBezTo>
                  <a:cubicBezTo>
                    <a:pt x="147191" y="107567"/>
                    <a:pt x="109330" y="143955"/>
                    <a:pt x="107538" y="189993"/>
                  </a:cubicBezTo>
                  <a:cubicBezTo>
                    <a:pt x="105171" y="236014"/>
                    <a:pt x="140560" y="275241"/>
                    <a:pt x="186581" y="277608"/>
                  </a:cubicBezTo>
                  <a:cubicBezTo>
                    <a:pt x="187950" y="277678"/>
                    <a:pt x="189321" y="277715"/>
                    <a:pt x="190692" y="277718"/>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82D04DF2-24D1-AC4E-B0D5-E055E5E224E7}"/>
                </a:ext>
              </a:extLst>
            </p:cNvPr>
            <p:cNvSpPr/>
            <p:nvPr/>
          </p:nvSpPr>
          <p:spPr>
            <a:xfrm>
              <a:off x="3235924" y="3824287"/>
              <a:ext cx="385005" cy="384339"/>
            </a:xfrm>
            <a:custGeom>
              <a:avLst/>
              <a:gdLst>
                <a:gd name="connsiteX0" fmla="*/ 192766 w 385005"/>
                <a:gd name="connsiteY0" fmla="*/ 384493 h 384339"/>
                <a:gd name="connsiteX1" fmla="*/ 173 w 385005"/>
                <a:gd name="connsiteY1" fmla="*/ 194764 h 384339"/>
                <a:gd name="connsiteX2" fmla="*/ 171 w 385005"/>
                <a:gd name="connsiteY2" fmla="*/ 192184 h 384339"/>
                <a:gd name="connsiteX3" fmla="*/ 193814 w 385005"/>
                <a:gd name="connsiteY3" fmla="*/ 160 h 384339"/>
                <a:gd name="connsiteX4" fmla="*/ 385171 w 385005"/>
                <a:gd name="connsiteY4" fmla="*/ 191422 h 384339"/>
                <a:gd name="connsiteX5" fmla="*/ 193816 w 385005"/>
                <a:gd name="connsiteY5" fmla="*/ 384492 h 384339"/>
                <a:gd name="connsiteX6" fmla="*/ 192766 w 385005"/>
                <a:gd name="connsiteY6" fmla="*/ 384493 h 384339"/>
                <a:gd name="connsiteX7" fmla="*/ 192766 w 385005"/>
                <a:gd name="connsiteY7" fmla="*/ 277147 h 384339"/>
                <a:gd name="connsiteX8" fmla="*/ 278491 w 385005"/>
                <a:gd name="connsiteY8" fmla="*/ 194184 h 384339"/>
                <a:gd name="connsiteX9" fmla="*/ 192766 w 385005"/>
                <a:gd name="connsiteY9" fmla="*/ 107316 h 384339"/>
                <a:gd name="connsiteX10" fmla="*/ 108184 w 385005"/>
                <a:gd name="connsiteY10" fmla="*/ 191136 h 384339"/>
                <a:gd name="connsiteX11" fmla="*/ 189976 w 385005"/>
                <a:gd name="connsiteY11" fmla="*/ 277123 h 384339"/>
                <a:gd name="connsiteX12" fmla="*/ 192671 w 385005"/>
                <a:gd name="connsiteY12" fmla="*/ 277147 h 38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005" h="384339">
                  <a:moveTo>
                    <a:pt x="192766" y="384493"/>
                  </a:moveTo>
                  <a:cubicBezTo>
                    <a:pt x="87191" y="385284"/>
                    <a:pt x="964" y="300340"/>
                    <a:pt x="173" y="194764"/>
                  </a:cubicBezTo>
                  <a:cubicBezTo>
                    <a:pt x="166" y="193904"/>
                    <a:pt x="166" y="193044"/>
                    <a:pt x="171" y="192184"/>
                  </a:cubicBezTo>
                  <a:cubicBezTo>
                    <a:pt x="956" y="85827"/>
                    <a:pt x="87454" y="52"/>
                    <a:pt x="193814" y="160"/>
                  </a:cubicBezTo>
                  <a:cubicBezTo>
                    <a:pt x="298714" y="1940"/>
                    <a:pt x="383339" y="86522"/>
                    <a:pt x="385171" y="191422"/>
                  </a:cubicBezTo>
                  <a:cubicBezTo>
                    <a:pt x="385645" y="297578"/>
                    <a:pt x="299972" y="384018"/>
                    <a:pt x="193816" y="384492"/>
                  </a:cubicBezTo>
                  <a:cubicBezTo>
                    <a:pt x="193466" y="384493"/>
                    <a:pt x="193116" y="384494"/>
                    <a:pt x="192766" y="384493"/>
                  </a:cubicBezTo>
                  <a:close/>
                  <a:moveTo>
                    <a:pt x="192766" y="277147"/>
                  </a:moveTo>
                  <a:cubicBezTo>
                    <a:pt x="239053" y="277171"/>
                    <a:pt x="277000" y="240446"/>
                    <a:pt x="278491" y="194184"/>
                  </a:cubicBezTo>
                  <a:cubicBezTo>
                    <a:pt x="278393" y="146693"/>
                    <a:pt x="240252" y="108043"/>
                    <a:pt x="192766" y="107316"/>
                  </a:cubicBezTo>
                  <a:cubicBezTo>
                    <a:pt x="146601" y="107920"/>
                    <a:pt x="109206" y="144978"/>
                    <a:pt x="108184" y="191136"/>
                  </a:cubicBezTo>
                  <a:cubicBezTo>
                    <a:pt x="107026" y="237467"/>
                    <a:pt x="143645" y="275964"/>
                    <a:pt x="189976" y="277123"/>
                  </a:cubicBezTo>
                  <a:cubicBezTo>
                    <a:pt x="190874" y="277145"/>
                    <a:pt x="191772" y="277153"/>
                    <a:pt x="192671" y="277147"/>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C842A651-AD5F-E340-B115-20A7096E2F67}"/>
                </a:ext>
              </a:extLst>
            </p:cNvPr>
            <p:cNvSpPr/>
            <p:nvPr/>
          </p:nvSpPr>
          <p:spPr>
            <a:xfrm>
              <a:off x="4903659" y="2157405"/>
              <a:ext cx="384148" cy="384342"/>
            </a:xfrm>
            <a:custGeom>
              <a:avLst/>
              <a:gdLst>
                <a:gd name="connsiteX0" fmla="*/ 384312 w 384148"/>
                <a:gd name="connsiteY0" fmla="*/ 191905 h 384342"/>
                <a:gd name="connsiteX1" fmla="*/ 192480 w 384148"/>
                <a:gd name="connsiteY1" fmla="*/ 384502 h 384342"/>
                <a:gd name="connsiteX2" fmla="*/ 191335 w 384148"/>
                <a:gd name="connsiteY2" fmla="*/ 384500 h 384342"/>
                <a:gd name="connsiteX3" fmla="*/ 168 w 384148"/>
                <a:gd name="connsiteY3" fmla="*/ 192953 h 384342"/>
                <a:gd name="connsiteX4" fmla="*/ 191620 w 384148"/>
                <a:gd name="connsiteY4" fmla="*/ 168 h 384342"/>
                <a:gd name="connsiteX5" fmla="*/ 192192 w 384148"/>
                <a:gd name="connsiteY5" fmla="*/ 167 h 384342"/>
                <a:gd name="connsiteX6" fmla="*/ 384309 w 384148"/>
                <a:gd name="connsiteY6" fmla="*/ 189036 h 384342"/>
                <a:gd name="connsiteX7" fmla="*/ 384312 w 384148"/>
                <a:gd name="connsiteY7" fmla="*/ 191905 h 384342"/>
                <a:gd name="connsiteX8" fmla="*/ 277060 w 384148"/>
                <a:gd name="connsiteY8" fmla="*/ 190667 h 384342"/>
                <a:gd name="connsiteX9" fmla="*/ 193719 w 384148"/>
                <a:gd name="connsiteY9" fmla="*/ 107320 h 384342"/>
                <a:gd name="connsiteX10" fmla="*/ 193050 w 384148"/>
                <a:gd name="connsiteY10" fmla="*/ 107323 h 384342"/>
                <a:gd name="connsiteX11" fmla="*/ 107325 w 384148"/>
                <a:gd name="connsiteY11" fmla="*/ 190746 h 384342"/>
                <a:gd name="connsiteX12" fmla="*/ 107325 w 384148"/>
                <a:gd name="connsiteY12" fmla="*/ 193048 h 384342"/>
                <a:gd name="connsiteX13" fmla="*/ 191811 w 384148"/>
                <a:gd name="connsiteY13" fmla="*/ 277154 h 384342"/>
                <a:gd name="connsiteX14" fmla="*/ 277062 w 384148"/>
                <a:gd name="connsiteY14" fmla="*/ 190957 h 384342"/>
                <a:gd name="connsiteX15" fmla="*/ 277060 w 384148"/>
                <a:gd name="connsiteY15" fmla="*/ 190667 h 3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148" h="384342">
                  <a:moveTo>
                    <a:pt x="384312" y="191905"/>
                  </a:moveTo>
                  <a:cubicBezTo>
                    <a:pt x="384523" y="298062"/>
                    <a:pt x="298637" y="384290"/>
                    <a:pt x="192480" y="384502"/>
                  </a:cubicBezTo>
                  <a:cubicBezTo>
                    <a:pt x="192098" y="384502"/>
                    <a:pt x="191717" y="384502"/>
                    <a:pt x="191335" y="384500"/>
                  </a:cubicBezTo>
                  <a:cubicBezTo>
                    <a:pt x="86295" y="382861"/>
                    <a:pt x="1598" y="297996"/>
                    <a:pt x="168" y="192953"/>
                  </a:cubicBezTo>
                  <a:cubicBezTo>
                    <a:pt x="-200" y="86849"/>
                    <a:pt x="85516" y="536"/>
                    <a:pt x="191620" y="168"/>
                  </a:cubicBezTo>
                  <a:cubicBezTo>
                    <a:pt x="191811" y="167"/>
                    <a:pt x="192002" y="167"/>
                    <a:pt x="192192" y="167"/>
                  </a:cubicBezTo>
                  <a:cubicBezTo>
                    <a:pt x="297399" y="-730"/>
                    <a:pt x="383412" y="83830"/>
                    <a:pt x="384309" y="189036"/>
                  </a:cubicBezTo>
                  <a:cubicBezTo>
                    <a:pt x="384317" y="189992"/>
                    <a:pt x="384318" y="190949"/>
                    <a:pt x="384312" y="191905"/>
                  </a:cubicBezTo>
                  <a:close/>
                  <a:moveTo>
                    <a:pt x="277060" y="190667"/>
                  </a:moveTo>
                  <a:cubicBezTo>
                    <a:pt x="277062" y="144637"/>
                    <a:pt x="239749" y="107322"/>
                    <a:pt x="193719" y="107320"/>
                  </a:cubicBezTo>
                  <a:cubicBezTo>
                    <a:pt x="193496" y="107320"/>
                    <a:pt x="193273" y="107321"/>
                    <a:pt x="193050" y="107323"/>
                  </a:cubicBezTo>
                  <a:cubicBezTo>
                    <a:pt x="146341" y="106687"/>
                    <a:pt x="107960" y="144037"/>
                    <a:pt x="107325" y="190746"/>
                  </a:cubicBezTo>
                  <a:cubicBezTo>
                    <a:pt x="107314" y="191513"/>
                    <a:pt x="107314" y="192281"/>
                    <a:pt x="107325" y="193048"/>
                  </a:cubicBezTo>
                  <a:cubicBezTo>
                    <a:pt x="108534" y="239135"/>
                    <a:pt x="145719" y="276153"/>
                    <a:pt x="191811" y="277154"/>
                  </a:cubicBezTo>
                  <a:cubicBezTo>
                    <a:pt x="239155" y="276892"/>
                    <a:pt x="277323" y="238301"/>
                    <a:pt x="277062" y="190957"/>
                  </a:cubicBezTo>
                  <a:cubicBezTo>
                    <a:pt x="277062" y="190860"/>
                    <a:pt x="277061" y="190763"/>
                    <a:pt x="277060" y="190667"/>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E7D18041-9944-ED42-BFCE-7482345AC9F8}"/>
                </a:ext>
              </a:extLst>
            </p:cNvPr>
            <p:cNvSpPr/>
            <p:nvPr/>
          </p:nvSpPr>
          <p:spPr>
            <a:xfrm>
              <a:off x="3235927" y="4380071"/>
              <a:ext cx="385001" cy="385003"/>
            </a:xfrm>
            <a:custGeom>
              <a:avLst/>
              <a:gdLst>
                <a:gd name="connsiteX0" fmla="*/ 193144 w 385001"/>
                <a:gd name="connsiteY0" fmla="*/ 385160 h 385003"/>
                <a:gd name="connsiteX1" fmla="*/ 171 w 385001"/>
                <a:gd name="connsiteY1" fmla="*/ 194474 h 385003"/>
                <a:gd name="connsiteX2" fmla="*/ 168 w 385001"/>
                <a:gd name="connsiteY2" fmla="*/ 192850 h 385003"/>
                <a:gd name="connsiteX3" fmla="*/ 193335 w 385001"/>
                <a:gd name="connsiteY3" fmla="*/ 160 h 385003"/>
                <a:gd name="connsiteX4" fmla="*/ 385168 w 385001"/>
                <a:gd name="connsiteY4" fmla="*/ 191231 h 385003"/>
                <a:gd name="connsiteX5" fmla="*/ 193144 w 385001"/>
                <a:gd name="connsiteY5" fmla="*/ 385160 h 385003"/>
                <a:gd name="connsiteX6" fmla="*/ 194097 w 385001"/>
                <a:gd name="connsiteY6" fmla="*/ 277813 h 385003"/>
                <a:gd name="connsiteX7" fmla="*/ 277822 w 385001"/>
                <a:gd name="connsiteY7" fmla="*/ 192945 h 385003"/>
                <a:gd name="connsiteX8" fmla="*/ 190668 w 385001"/>
                <a:gd name="connsiteY8" fmla="*/ 107220 h 385003"/>
                <a:gd name="connsiteX9" fmla="*/ 107489 w 385001"/>
                <a:gd name="connsiteY9" fmla="*/ 195418 h 385003"/>
                <a:gd name="connsiteX10" fmla="*/ 107515 w 385001"/>
                <a:gd name="connsiteY10" fmla="*/ 196184 h 385003"/>
                <a:gd name="connsiteX11" fmla="*/ 194097 w 385001"/>
                <a:gd name="connsiteY11" fmla="*/ 277813 h 38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001" h="385003">
                  <a:moveTo>
                    <a:pt x="193144" y="385160"/>
                  </a:moveTo>
                  <a:cubicBezTo>
                    <a:pt x="87200" y="385792"/>
                    <a:pt x="802" y="300418"/>
                    <a:pt x="171" y="194474"/>
                  </a:cubicBezTo>
                  <a:cubicBezTo>
                    <a:pt x="167" y="193932"/>
                    <a:pt x="167" y="193391"/>
                    <a:pt x="168" y="192850"/>
                  </a:cubicBezTo>
                  <a:cubicBezTo>
                    <a:pt x="430" y="86353"/>
                    <a:pt x="86837" y="159"/>
                    <a:pt x="193335" y="160"/>
                  </a:cubicBezTo>
                  <a:cubicBezTo>
                    <a:pt x="298390" y="1584"/>
                    <a:pt x="383326" y="86182"/>
                    <a:pt x="385168" y="191231"/>
                  </a:cubicBezTo>
                  <a:cubicBezTo>
                    <a:pt x="385381" y="297681"/>
                    <a:pt x="299591" y="384322"/>
                    <a:pt x="193144" y="385160"/>
                  </a:cubicBezTo>
                  <a:close/>
                  <a:moveTo>
                    <a:pt x="194097" y="277813"/>
                  </a:moveTo>
                  <a:cubicBezTo>
                    <a:pt x="240327" y="276736"/>
                    <a:pt x="277372" y="239186"/>
                    <a:pt x="277822" y="192945"/>
                  </a:cubicBezTo>
                  <a:cubicBezTo>
                    <a:pt x="276991" y="145392"/>
                    <a:pt x="238228" y="107265"/>
                    <a:pt x="190668" y="107220"/>
                  </a:cubicBezTo>
                  <a:cubicBezTo>
                    <a:pt x="143344" y="108606"/>
                    <a:pt x="106103" y="148094"/>
                    <a:pt x="107489" y="195418"/>
                  </a:cubicBezTo>
                  <a:cubicBezTo>
                    <a:pt x="107496" y="195673"/>
                    <a:pt x="107505" y="195929"/>
                    <a:pt x="107515" y="196184"/>
                  </a:cubicBezTo>
                  <a:cubicBezTo>
                    <a:pt x="109322" y="242436"/>
                    <a:pt x="147819" y="278731"/>
                    <a:pt x="194097" y="277813"/>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33FB8E2D-86AB-1444-A75A-20CFEB1B0D6A}"/>
                </a:ext>
              </a:extLst>
            </p:cNvPr>
            <p:cNvSpPr/>
            <p:nvPr/>
          </p:nvSpPr>
          <p:spPr>
            <a:xfrm>
              <a:off x="5459920" y="3546349"/>
              <a:ext cx="384238" cy="384237"/>
            </a:xfrm>
            <a:custGeom>
              <a:avLst/>
              <a:gdLst>
                <a:gd name="connsiteX0" fmla="*/ 191429 w 384238"/>
                <a:gd name="connsiteY0" fmla="*/ 384396 h 384237"/>
                <a:gd name="connsiteX1" fmla="*/ 169 w 384238"/>
                <a:gd name="connsiteY1" fmla="*/ 191422 h 384237"/>
                <a:gd name="connsiteX2" fmla="*/ 193144 w 384238"/>
                <a:gd name="connsiteY2" fmla="*/ 161 h 384237"/>
                <a:gd name="connsiteX3" fmla="*/ 384406 w 384238"/>
                <a:gd name="connsiteY3" fmla="*/ 192372 h 384237"/>
                <a:gd name="connsiteX4" fmla="*/ 191429 w 384238"/>
                <a:gd name="connsiteY4" fmla="*/ 384396 h 384237"/>
                <a:gd name="connsiteX5" fmla="*/ 277154 w 384238"/>
                <a:gd name="connsiteY5" fmla="*/ 193134 h 384237"/>
                <a:gd name="connsiteX6" fmla="*/ 194668 w 384238"/>
                <a:gd name="connsiteY6" fmla="*/ 107409 h 384237"/>
                <a:gd name="connsiteX7" fmla="*/ 109514 w 384238"/>
                <a:gd name="connsiteY7" fmla="*/ 191610 h 384237"/>
                <a:gd name="connsiteX8" fmla="*/ 193715 w 384238"/>
                <a:gd name="connsiteY8" fmla="*/ 276764 h 384237"/>
                <a:gd name="connsiteX9" fmla="*/ 277154 w 384238"/>
                <a:gd name="connsiteY9" fmla="*/ 193134 h 38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238" h="384237">
                  <a:moveTo>
                    <a:pt x="191429" y="384396"/>
                  </a:moveTo>
                  <a:cubicBezTo>
                    <a:pt x="85326" y="383923"/>
                    <a:pt x="-304" y="297525"/>
                    <a:pt x="169" y="191422"/>
                  </a:cubicBezTo>
                  <a:cubicBezTo>
                    <a:pt x="643" y="85318"/>
                    <a:pt x="87040" y="-312"/>
                    <a:pt x="193144" y="161"/>
                  </a:cubicBezTo>
                  <a:cubicBezTo>
                    <a:pt x="298949" y="634"/>
                    <a:pt x="384457" y="86566"/>
                    <a:pt x="384406" y="192372"/>
                  </a:cubicBezTo>
                  <a:cubicBezTo>
                    <a:pt x="384091" y="298665"/>
                    <a:pt x="297723" y="384607"/>
                    <a:pt x="191429" y="384396"/>
                  </a:cubicBezTo>
                  <a:close/>
                  <a:moveTo>
                    <a:pt x="277154" y="193134"/>
                  </a:moveTo>
                  <a:cubicBezTo>
                    <a:pt x="277691" y="146825"/>
                    <a:pt x="240964" y="108655"/>
                    <a:pt x="194668" y="107409"/>
                  </a:cubicBezTo>
                  <a:cubicBezTo>
                    <a:pt x="147902" y="107146"/>
                    <a:pt x="109777" y="144844"/>
                    <a:pt x="109514" y="191610"/>
                  </a:cubicBezTo>
                  <a:cubicBezTo>
                    <a:pt x="109251" y="238376"/>
                    <a:pt x="146949" y="276501"/>
                    <a:pt x="193715" y="276764"/>
                  </a:cubicBezTo>
                  <a:cubicBezTo>
                    <a:pt x="239850" y="276711"/>
                    <a:pt x="277207" y="239269"/>
                    <a:pt x="277154" y="193134"/>
                  </a:cubicBezTo>
                  <a:close/>
                </a:path>
              </a:pathLst>
            </a:custGeom>
            <a:grpFill/>
            <a:ln w="9525"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F0B4ECB4-9C42-2640-94AB-8ABA7207CB65}"/>
                </a:ext>
              </a:extLst>
            </p:cNvPr>
            <p:cNvSpPr/>
            <p:nvPr/>
          </p:nvSpPr>
          <p:spPr>
            <a:xfrm>
              <a:off x="3792372" y="3546249"/>
              <a:ext cx="384627" cy="384345"/>
            </a:xfrm>
            <a:custGeom>
              <a:avLst/>
              <a:gdLst>
                <a:gd name="connsiteX0" fmla="*/ 192388 w 384627"/>
                <a:gd name="connsiteY0" fmla="*/ 384497 h 384345"/>
                <a:gd name="connsiteX1" fmla="*/ 175 w 384627"/>
                <a:gd name="connsiteY1" fmla="*/ 195725 h 384345"/>
                <a:gd name="connsiteX2" fmla="*/ 173 w 384627"/>
                <a:gd name="connsiteY2" fmla="*/ 192473 h 384345"/>
                <a:gd name="connsiteX3" fmla="*/ 189721 w 384627"/>
                <a:gd name="connsiteY3" fmla="*/ 163 h 384345"/>
                <a:gd name="connsiteX4" fmla="*/ 384793 w 384627"/>
                <a:gd name="connsiteY4" fmla="*/ 191330 h 384345"/>
                <a:gd name="connsiteX5" fmla="*/ 193151 w 384627"/>
                <a:gd name="connsiteY5" fmla="*/ 384495 h 384345"/>
                <a:gd name="connsiteX6" fmla="*/ 192388 w 384627"/>
                <a:gd name="connsiteY6" fmla="*/ 384497 h 384345"/>
                <a:gd name="connsiteX7" fmla="*/ 192388 w 384627"/>
                <a:gd name="connsiteY7" fmla="*/ 277150 h 384345"/>
                <a:gd name="connsiteX8" fmla="*/ 277351 w 384627"/>
                <a:gd name="connsiteY8" fmla="*/ 193997 h 384345"/>
                <a:gd name="connsiteX9" fmla="*/ 191626 w 384627"/>
                <a:gd name="connsiteY9" fmla="*/ 107700 h 384345"/>
                <a:gd name="connsiteX10" fmla="*/ 107663 w 384627"/>
                <a:gd name="connsiteY10" fmla="*/ 192518 h 384345"/>
                <a:gd name="connsiteX11" fmla="*/ 107711 w 384627"/>
                <a:gd name="connsiteY11" fmla="*/ 194949 h 384345"/>
                <a:gd name="connsiteX12" fmla="*/ 191797 w 384627"/>
                <a:gd name="connsiteY12" fmla="*/ 277159 h 384345"/>
                <a:gd name="connsiteX13" fmla="*/ 192388 w 384627"/>
                <a:gd name="connsiteY13" fmla="*/ 277150 h 3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627" h="384345">
                  <a:moveTo>
                    <a:pt x="192388" y="384497"/>
                  </a:moveTo>
                  <a:cubicBezTo>
                    <a:pt x="87182" y="385447"/>
                    <a:pt x="1125" y="300931"/>
                    <a:pt x="175" y="195725"/>
                  </a:cubicBezTo>
                  <a:cubicBezTo>
                    <a:pt x="165" y="194641"/>
                    <a:pt x="165" y="193557"/>
                    <a:pt x="173" y="192473"/>
                  </a:cubicBezTo>
                  <a:cubicBezTo>
                    <a:pt x="8" y="87269"/>
                    <a:pt x="84526" y="1520"/>
                    <a:pt x="189721" y="163"/>
                  </a:cubicBezTo>
                  <a:cubicBezTo>
                    <a:pt x="296200" y="-475"/>
                    <a:pt x="383278" y="84859"/>
                    <a:pt x="384793" y="191330"/>
                  </a:cubicBezTo>
                  <a:cubicBezTo>
                    <a:pt x="385214" y="297591"/>
                    <a:pt x="299413" y="384074"/>
                    <a:pt x="193151" y="384495"/>
                  </a:cubicBezTo>
                  <a:cubicBezTo>
                    <a:pt x="192897" y="384496"/>
                    <a:pt x="192642" y="384497"/>
                    <a:pt x="192388" y="384497"/>
                  </a:cubicBezTo>
                  <a:close/>
                  <a:moveTo>
                    <a:pt x="192388" y="277150"/>
                  </a:moveTo>
                  <a:cubicBezTo>
                    <a:pt x="238450" y="276761"/>
                    <a:pt x="275971" y="240040"/>
                    <a:pt x="277351" y="193997"/>
                  </a:cubicBezTo>
                  <a:cubicBezTo>
                    <a:pt x="277352" y="146559"/>
                    <a:pt x="239063" y="108014"/>
                    <a:pt x="191626" y="107700"/>
                  </a:cubicBezTo>
                  <a:cubicBezTo>
                    <a:pt x="145018" y="107936"/>
                    <a:pt x="107427" y="145911"/>
                    <a:pt x="107663" y="192518"/>
                  </a:cubicBezTo>
                  <a:cubicBezTo>
                    <a:pt x="107667" y="193329"/>
                    <a:pt x="107683" y="194139"/>
                    <a:pt x="107711" y="194949"/>
                  </a:cubicBezTo>
                  <a:cubicBezTo>
                    <a:pt x="108229" y="240871"/>
                    <a:pt x="145876" y="277677"/>
                    <a:pt x="191797" y="277159"/>
                  </a:cubicBezTo>
                  <a:cubicBezTo>
                    <a:pt x="191994" y="277156"/>
                    <a:pt x="192191" y="277154"/>
                    <a:pt x="192388" y="277150"/>
                  </a:cubicBezTo>
                  <a:close/>
                </a:path>
              </a:pathLst>
            </a:custGeom>
            <a:grpFill/>
            <a:ln w="9525"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3E33EE8E-A9B2-D94F-8BEF-47191DD1C129}"/>
                </a:ext>
              </a:extLst>
            </p:cNvPr>
            <p:cNvSpPr/>
            <p:nvPr/>
          </p:nvSpPr>
          <p:spPr>
            <a:xfrm>
              <a:off x="4903565" y="2713081"/>
              <a:ext cx="384337" cy="384352"/>
            </a:xfrm>
            <a:custGeom>
              <a:avLst/>
              <a:gdLst>
                <a:gd name="connsiteX0" fmla="*/ 384501 w 384337"/>
                <a:gd name="connsiteY0" fmla="*/ 191345 h 384352"/>
                <a:gd name="connsiteX1" fmla="*/ 193623 w 384337"/>
                <a:gd name="connsiteY1" fmla="*/ 384509 h 384352"/>
                <a:gd name="connsiteX2" fmla="*/ 192382 w 384337"/>
                <a:gd name="connsiteY2" fmla="*/ 384512 h 384352"/>
                <a:gd name="connsiteX3" fmla="*/ 167 w 384337"/>
                <a:gd name="connsiteY3" fmla="*/ 190679 h 384352"/>
                <a:gd name="connsiteX4" fmla="*/ 191334 w 384337"/>
                <a:gd name="connsiteY4" fmla="*/ 179 h 384352"/>
                <a:gd name="connsiteX5" fmla="*/ 384484 w 384337"/>
                <a:gd name="connsiteY5" fmla="*/ 187992 h 384352"/>
                <a:gd name="connsiteX6" fmla="*/ 384501 w 384337"/>
                <a:gd name="connsiteY6" fmla="*/ 191345 h 384352"/>
                <a:gd name="connsiteX7" fmla="*/ 277154 w 384337"/>
                <a:gd name="connsiteY7" fmla="*/ 190869 h 384352"/>
                <a:gd name="connsiteX8" fmla="*/ 194480 w 384337"/>
                <a:gd name="connsiteY8" fmla="*/ 107429 h 384352"/>
                <a:gd name="connsiteX9" fmla="*/ 193525 w 384337"/>
                <a:gd name="connsiteY9" fmla="*/ 107430 h 384352"/>
                <a:gd name="connsiteX10" fmla="*/ 107800 w 384337"/>
                <a:gd name="connsiteY10" fmla="*/ 190853 h 384352"/>
                <a:gd name="connsiteX11" fmla="*/ 107800 w 384337"/>
                <a:gd name="connsiteY11" fmla="*/ 193155 h 384352"/>
                <a:gd name="connsiteX12" fmla="*/ 192001 w 384337"/>
                <a:gd name="connsiteY12" fmla="*/ 277166 h 384352"/>
                <a:gd name="connsiteX13" fmla="*/ 277171 w 384337"/>
                <a:gd name="connsiteY13" fmla="*/ 193368 h 384352"/>
                <a:gd name="connsiteX14" fmla="*/ 277154 w 384337"/>
                <a:gd name="connsiteY14" fmla="*/ 190869 h 3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4337" h="384352">
                  <a:moveTo>
                    <a:pt x="384501" y="191345"/>
                  </a:moveTo>
                  <a:cubicBezTo>
                    <a:pt x="385132" y="297395"/>
                    <a:pt x="299674" y="383878"/>
                    <a:pt x="193623" y="384509"/>
                  </a:cubicBezTo>
                  <a:cubicBezTo>
                    <a:pt x="193210" y="384511"/>
                    <a:pt x="192796" y="384513"/>
                    <a:pt x="192382" y="384512"/>
                  </a:cubicBezTo>
                  <a:cubicBezTo>
                    <a:pt x="85963" y="383623"/>
                    <a:pt x="164" y="297101"/>
                    <a:pt x="167" y="190679"/>
                  </a:cubicBezTo>
                  <a:cubicBezTo>
                    <a:pt x="949" y="85534"/>
                    <a:pt x="86187" y="593"/>
                    <a:pt x="191334" y="179"/>
                  </a:cubicBezTo>
                  <a:cubicBezTo>
                    <a:pt x="296534" y="-1295"/>
                    <a:pt x="383010" y="82792"/>
                    <a:pt x="384484" y="187992"/>
                  </a:cubicBezTo>
                  <a:cubicBezTo>
                    <a:pt x="384499" y="189109"/>
                    <a:pt x="384505" y="190227"/>
                    <a:pt x="384501" y="191345"/>
                  </a:cubicBezTo>
                  <a:close/>
                  <a:moveTo>
                    <a:pt x="277154" y="190869"/>
                  </a:moveTo>
                  <a:cubicBezTo>
                    <a:pt x="277366" y="144998"/>
                    <a:pt x="240351" y="107640"/>
                    <a:pt x="194480" y="107429"/>
                  </a:cubicBezTo>
                  <a:cubicBezTo>
                    <a:pt x="194162" y="107428"/>
                    <a:pt x="193843" y="107428"/>
                    <a:pt x="193525" y="107430"/>
                  </a:cubicBezTo>
                  <a:cubicBezTo>
                    <a:pt x="146816" y="106794"/>
                    <a:pt x="108435" y="144144"/>
                    <a:pt x="107800" y="190853"/>
                  </a:cubicBezTo>
                  <a:cubicBezTo>
                    <a:pt x="107789" y="191621"/>
                    <a:pt x="107789" y="192388"/>
                    <a:pt x="107800" y="193155"/>
                  </a:cubicBezTo>
                  <a:cubicBezTo>
                    <a:pt x="108715" y="239242"/>
                    <a:pt x="145911" y="276355"/>
                    <a:pt x="192001" y="277166"/>
                  </a:cubicBezTo>
                  <a:cubicBezTo>
                    <a:pt x="238660" y="277545"/>
                    <a:pt x="276792" y="240027"/>
                    <a:pt x="277171" y="193368"/>
                  </a:cubicBezTo>
                  <a:cubicBezTo>
                    <a:pt x="277178" y="192535"/>
                    <a:pt x="277172" y="191702"/>
                    <a:pt x="277154" y="190869"/>
                  </a:cubicBezTo>
                  <a:close/>
                </a:path>
              </a:pathLst>
            </a:custGeom>
            <a:grpFill/>
            <a:ln w="9525"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6002D84B-5C75-6F48-AA28-1684A5ED3AD0}"/>
                </a:ext>
              </a:extLst>
            </p:cNvPr>
            <p:cNvSpPr/>
            <p:nvPr/>
          </p:nvSpPr>
          <p:spPr>
            <a:xfrm>
              <a:off x="5459252" y="2991024"/>
              <a:ext cx="384910" cy="383785"/>
            </a:xfrm>
            <a:custGeom>
              <a:avLst/>
              <a:gdLst>
                <a:gd name="connsiteX0" fmla="*/ 385074 w 384910"/>
                <a:gd name="connsiteY0" fmla="*/ 191914 h 383785"/>
                <a:gd name="connsiteX1" fmla="*/ 194582 w 384910"/>
                <a:gd name="connsiteY1" fmla="*/ 383944 h 383785"/>
                <a:gd name="connsiteX2" fmla="*/ 192192 w 384910"/>
                <a:gd name="connsiteY2" fmla="*/ 383938 h 383785"/>
                <a:gd name="connsiteX3" fmla="*/ 168 w 384910"/>
                <a:gd name="connsiteY3" fmla="*/ 190200 h 383785"/>
                <a:gd name="connsiteX4" fmla="*/ 192097 w 384910"/>
                <a:gd name="connsiteY4" fmla="*/ 176 h 383785"/>
                <a:gd name="connsiteX5" fmla="*/ 385062 w 384910"/>
                <a:gd name="connsiteY5" fmla="*/ 188179 h 383785"/>
                <a:gd name="connsiteX6" fmla="*/ 385074 w 384910"/>
                <a:gd name="connsiteY6" fmla="*/ 191914 h 383785"/>
                <a:gd name="connsiteX7" fmla="*/ 277346 w 384910"/>
                <a:gd name="connsiteY7" fmla="*/ 193248 h 383785"/>
                <a:gd name="connsiteX8" fmla="*/ 196437 w 384910"/>
                <a:gd name="connsiteY8" fmla="*/ 107538 h 383785"/>
                <a:gd name="connsiteX9" fmla="*/ 195812 w 384910"/>
                <a:gd name="connsiteY9" fmla="*/ 107523 h 383785"/>
                <a:gd name="connsiteX10" fmla="*/ 107147 w 384910"/>
                <a:gd name="connsiteY10" fmla="*/ 190203 h 383785"/>
                <a:gd name="connsiteX11" fmla="*/ 107134 w 384910"/>
                <a:gd name="connsiteY11" fmla="*/ 190581 h 383785"/>
                <a:gd name="connsiteX12" fmla="*/ 192859 w 384910"/>
                <a:gd name="connsiteY12" fmla="*/ 276306 h 383785"/>
                <a:gd name="connsiteX13" fmla="*/ 277346 w 384910"/>
                <a:gd name="connsiteY13" fmla="*/ 193248 h 38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910" h="383785">
                  <a:moveTo>
                    <a:pt x="385074" y="191914"/>
                  </a:moveTo>
                  <a:cubicBezTo>
                    <a:pt x="385498" y="297544"/>
                    <a:pt x="300212" y="383519"/>
                    <a:pt x="194582" y="383944"/>
                  </a:cubicBezTo>
                  <a:cubicBezTo>
                    <a:pt x="193786" y="383947"/>
                    <a:pt x="192989" y="383945"/>
                    <a:pt x="192192" y="383938"/>
                  </a:cubicBezTo>
                  <a:cubicBezTo>
                    <a:pt x="85711" y="383361"/>
                    <a:pt x="-201" y="296682"/>
                    <a:pt x="168" y="190200"/>
                  </a:cubicBezTo>
                  <a:cubicBezTo>
                    <a:pt x="1470" y="85054"/>
                    <a:pt x="86943" y="428"/>
                    <a:pt x="192097" y="176"/>
                  </a:cubicBezTo>
                  <a:cubicBezTo>
                    <a:pt x="297298" y="-1194"/>
                    <a:pt x="383692" y="82978"/>
                    <a:pt x="385062" y="188179"/>
                  </a:cubicBezTo>
                  <a:cubicBezTo>
                    <a:pt x="385078" y="189424"/>
                    <a:pt x="385082" y="190669"/>
                    <a:pt x="385074" y="191914"/>
                  </a:cubicBezTo>
                  <a:close/>
                  <a:moveTo>
                    <a:pt x="277346" y="193248"/>
                  </a:moveTo>
                  <a:cubicBezTo>
                    <a:pt x="278672" y="147237"/>
                    <a:pt x="242447" y="108864"/>
                    <a:pt x="196437" y="107538"/>
                  </a:cubicBezTo>
                  <a:cubicBezTo>
                    <a:pt x="196229" y="107532"/>
                    <a:pt x="196020" y="107527"/>
                    <a:pt x="195812" y="107523"/>
                  </a:cubicBezTo>
                  <a:cubicBezTo>
                    <a:pt x="148496" y="105870"/>
                    <a:pt x="108799" y="142887"/>
                    <a:pt x="107147" y="190203"/>
                  </a:cubicBezTo>
                  <a:cubicBezTo>
                    <a:pt x="107142" y="190329"/>
                    <a:pt x="107138" y="190455"/>
                    <a:pt x="107134" y="190581"/>
                  </a:cubicBezTo>
                  <a:cubicBezTo>
                    <a:pt x="107134" y="237925"/>
                    <a:pt x="145515" y="276306"/>
                    <a:pt x="192859" y="276306"/>
                  </a:cubicBezTo>
                  <a:cubicBezTo>
                    <a:pt x="239115" y="276676"/>
                    <a:pt x="276927" y="239504"/>
                    <a:pt x="277346" y="193248"/>
                  </a:cubicBez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881DCB54-FAEA-1740-A319-54627D31585D}"/>
                </a:ext>
              </a:extLst>
            </p:cNvPr>
            <p:cNvSpPr/>
            <p:nvPr/>
          </p:nvSpPr>
          <p:spPr>
            <a:xfrm>
              <a:off x="4348332" y="4102992"/>
              <a:ext cx="383848" cy="383858"/>
            </a:xfrm>
            <a:custGeom>
              <a:avLst/>
              <a:gdLst>
                <a:gd name="connsiteX0" fmla="*/ 188 w 383848"/>
                <a:gd name="connsiteY0" fmla="*/ 188656 h 383858"/>
                <a:gd name="connsiteX1" fmla="*/ 195519 w 383848"/>
                <a:gd name="connsiteY1" fmla="*/ 191 h 383858"/>
                <a:gd name="connsiteX2" fmla="*/ 383984 w 383848"/>
                <a:gd name="connsiteY2" fmla="*/ 195522 h 383858"/>
                <a:gd name="connsiteX3" fmla="*/ 188653 w 383848"/>
                <a:gd name="connsiteY3" fmla="*/ 383987 h 383858"/>
                <a:gd name="connsiteX4" fmla="*/ 185925 w 383848"/>
                <a:gd name="connsiteY4" fmla="*/ 383919 h 383858"/>
                <a:gd name="connsiteX5" fmla="*/ 188 w 383848"/>
                <a:gd name="connsiteY5" fmla="*/ 188656 h 383858"/>
                <a:gd name="connsiteX6" fmla="*/ 276413 w 383848"/>
                <a:gd name="connsiteY6" fmla="*/ 191799 h 383858"/>
                <a:gd name="connsiteX7" fmla="*/ 194810 w 383848"/>
                <a:gd name="connsiteY7" fmla="*/ 104524 h 383858"/>
                <a:gd name="connsiteX8" fmla="*/ 107535 w 383848"/>
                <a:gd name="connsiteY8" fmla="*/ 186127 h 383858"/>
                <a:gd name="connsiteX9" fmla="*/ 107535 w 383848"/>
                <a:gd name="connsiteY9" fmla="*/ 191799 h 383858"/>
                <a:gd name="connsiteX10" fmla="*/ 189137 w 383848"/>
                <a:gd name="connsiteY10" fmla="*/ 279075 h 383858"/>
                <a:gd name="connsiteX11" fmla="*/ 276413 w 383848"/>
                <a:gd name="connsiteY11" fmla="*/ 197472 h 383858"/>
                <a:gd name="connsiteX12" fmla="*/ 276413 w 383848"/>
                <a:gd name="connsiteY12" fmla="*/ 191799 h 3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848" h="383858">
                  <a:moveTo>
                    <a:pt x="188" y="188656"/>
                  </a:moveTo>
                  <a:cubicBezTo>
                    <a:pt x="2084" y="82674"/>
                    <a:pt x="89536" y="-1705"/>
                    <a:pt x="195519" y="191"/>
                  </a:cubicBezTo>
                  <a:cubicBezTo>
                    <a:pt x="301501" y="2087"/>
                    <a:pt x="385880" y="89539"/>
                    <a:pt x="383984" y="195522"/>
                  </a:cubicBezTo>
                  <a:cubicBezTo>
                    <a:pt x="382088" y="301504"/>
                    <a:pt x="294636" y="385883"/>
                    <a:pt x="188653" y="383987"/>
                  </a:cubicBezTo>
                  <a:cubicBezTo>
                    <a:pt x="187744" y="383971"/>
                    <a:pt x="186834" y="383948"/>
                    <a:pt x="185925" y="383919"/>
                  </a:cubicBezTo>
                  <a:cubicBezTo>
                    <a:pt x="81202" y="380198"/>
                    <a:pt x="-1329" y="293434"/>
                    <a:pt x="188" y="188656"/>
                  </a:cubicBezTo>
                  <a:close/>
                  <a:moveTo>
                    <a:pt x="276413" y="191799"/>
                  </a:moveTo>
                  <a:cubicBezTo>
                    <a:pt x="277979" y="145165"/>
                    <a:pt x="241445" y="106090"/>
                    <a:pt x="194810" y="104524"/>
                  </a:cubicBezTo>
                  <a:cubicBezTo>
                    <a:pt x="148176" y="102957"/>
                    <a:pt x="109101" y="139492"/>
                    <a:pt x="107535" y="186127"/>
                  </a:cubicBezTo>
                  <a:cubicBezTo>
                    <a:pt x="107471" y="188017"/>
                    <a:pt x="107471" y="189909"/>
                    <a:pt x="107535" y="191799"/>
                  </a:cubicBezTo>
                  <a:cubicBezTo>
                    <a:pt x="105968" y="238434"/>
                    <a:pt x="142503" y="277509"/>
                    <a:pt x="189137" y="279075"/>
                  </a:cubicBezTo>
                  <a:cubicBezTo>
                    <a:pt x="235772" y="280641"/>
                    <a:pt x="274846" y="244107"/>
                    <a:pt x="276413" y="197472"/>
                  </a:cubicBezTo>
                  <a:cubicBezTo>
                    <a:pt x="276476" y="195582"/>
                    <a:pt x="276476" y="193690"/>
                    <a:pt x="276413" y="191799"/>
                  </a:cubicBezTo>
                  <a:close/>
                </a:path>
              </a:pathLst>
            </a:custGeom>
            <a:grpFill/>
            <a:ln w="9525" cap="flat">
              <a:noFill/>
              <a:prstDash val="solid"/>
              <a:miter/>
            </a:ln>
          </p:spPr>
          <p:txBody>
            <a:bodyPr rtlCol="0" anchor="ctr"/>
            <a:lstStyle/>
            <a:p>
              <a:endParaRPr lang="en-RO"/>
            </a:p>
          </p:txBody>
        </p:sp>
      </p:grpSp>
      <p:grpSp>
        <p:nvGrpSpPr>
          <p:cNvPr id="66" name="Graphic 64">
            <a:extLst>
              <a:ext uri="{FF2B5EF4-FFF2-40B4-BE49-F238E27FC236}">
                <a16:creationId xmlns:a16="http://schemas.microsoft.com/office/drawing/2014/main" id="{5592D9FC-3AA0-8E4A-A06E-942798AB6549}"/>
              </a:ext>
            </a:extLst>
          </p:cNvPr>
          <p:cNvGrpSpPr>
            <a:grpSpLocks noChangeAspect="1"/>
          </p:cNvGrpSpPr>
          <p:nvPr/>
        </p:nvGrpSpPr>
        <p:grpSpPr>
          <a:xfrm>
            <a:off x="1201300" y="1948843"/>
            <a:ext cx="441000" cy="504000"/>
            <a:chOff x="2971800" y="1600200"/>
            <a:chExt cx="3200400" cy="3657600"/>
          </a:xfrm>
          <a:solidFill>
            <a:schemeClr val="bg1"/>
          </a:solidFill>
        </p:grpSpPr>
        <p:sp>
          <p:nvSpPr>
            <p:cNvPr id="67" name="Freeform 66">
              <a:extLst>
                <a:ext uri="{FF2B5EF4-FFF2-40B4-BE49-F238E27FC236}">
                  <a16:creationId xmlns:a16="http://schemas.microsoft.com/office/drawing/2014/main" id="{41D6DF11-495F-064C-B7B0-E582B01A877C}"/>
                </a:ext>
              </a:extLst>
            </p:cNvPr>
            <p:cNvSpPr/>
            <p:nvPr/>
          </p:nvSpPr>
          <p:spPr>
            <a:xfrm>
              <a:off x="2971800" y="1600200"/>
              <a:ext cx="3201349" cy="3655599"/>
            </a:xfrm>
            <a:custGeom>
              <a:avLst/>
              <a:gdLst>
                <a:gd name="connsiteX0" fmla="*/ 1707562 w 3201349"/>
                <a:gd name="connsiteY0" fmla="*/ 160 h 3655599"/>
                <a:gd name="connsiteX1" fmla="*/ 1707562 w 3201349"/>
                <a:gd name="connsiteY1" fmla="*/ 221139 h 3655599"/>
                <a:gd name="connsiteX2" fmla="*/ 3201494 w 3201349"/>
                <a:gd name="connsiteY2" fmla="*/ 221139 h 3655599"/>
                <a:gd name="connsiteX3" fmla="*/ 3201494 w 3201349"/>
                <a:gd name="connsiteY3" fmla="*/ 3434589 h 3655599"/>
                <a:gd name="connsiteX4" fmla="*/ 1708417 w 3201349"/>
                <a:gd name="connsiteY4" fmla="*/ 3434589 h 3655599"/>
                <a:gd name="connsiteX5" fmla="*/ 1708417 w 3201349"/>
                <a:gd name="connsiteY5" fmla="*/ 3655759 h 3655599"/>
                <a:gd name="connsiteX6" fmla="*/ 1495500 w 3201349"/>
                <a:gd name="connsiteY6" fmla="*/ 3655759 h 3655599"/>
                <a:gd name="connsiteX7" fmla="*/ 1495500 w 3201349"/>
                <a:gd name="connsiteY7" fmla="*/ 3436684 h 3655599"/>
                <a:gd name="connsiteX8" fmla="*/ 144 w 3201349"/>
                <a:gd name="connsiteY8" fmla="*/ 3436684 h 3655599"/>
                <a:gd name="connsiteX9" fmla="*/ 144 w 3201349"/>
                <a:gd name="connsiteY9" fmla="*/ 221997 h 3655599"/>
                <a:gd name="connsiteX10" fmla="*/ 1493885 w 3201349"/>
                <a:gd name="connsiteY10" fmla="*/ 221997 h 3655599"/>
                <a:gd name="connsiteX11" fmla="*/ 1493885 w 3201349"/>
                <a:gd name="connsiteY11" fmla="*/ 160 h 3655599"/>
                <a:gd name="connsiteX12" fmla="*/ 2987057 w 3201349"/>
                <a:gd name="connsiteY12" fmla="*/ 3220372 h 3655599"/>
                <a:gd name="connsiteX13" fmla="*/ 2987057 w 3201349"/>
                <a:gd name="connsiteY13" fmla="*/ 437643 h 3655599"/>
                <a:gd name="connsiteX14" fmla="*/ 1707562 w 3201349"/>
                <a:gd name="connsiteY14" fmla="*/ 437643 h 3655599"/>
                <a:gd name="connsiteX15" fmla="*/ 1707562 w 3201349"/>
                <a:gd name="connsiteY15" fmla="*/ 647193 h 3655599"/>
                <a:gd name="connsiteX16" fmla="*/ 1492936 w 3201349"/>
                <a:gd name="connsiteY16" fmla="*/ 647193 h 3655599"/>
                <a:gd name="connsiteX17" fmla="*/ 1492936 w 3201349"/>
                <a:gd name="connsiteY17" fmla="*/ 437643 h 3655599"/>
                <a:gd name="connsiteX18" fmla="*/ 214390 w 3201349"/>
                <a:gd name="connsiteY18" fmla="*/ 437643 h 3655599"/>
                <a:gd name="connsiteX19" fmla="*/ 214390 w 3201349"/>
                <a:gd name="connsiteY19" fmla="*/ 3220276 h 3655599"/>
                <a:gd name="connsiteX20" fmla="*/ 1494360 w 3201349"/>
                <a:gd name="connsiteY20" fmla="*/ 3220276 h 3655599"/>
                <a:gd name="connsiteX21" fmla="*/ 1494360 w 3201349"/>
                <a:gd name="connsiteY21" fmla="*/ 3010726 h 3655599"/>
                <a:gd name="connsiteX22" fmla="*/ 1708607 w 3201349"/>
                <a:gd name="connsiteY22" fmla="*/ 3010726 h 3655599"/>
                <a:gd name="connsiteX23" fmla="*/ 1708607 w 3201349"/>
                <a:gd name="connsiteY23" fmla="*/ 3220753 h 365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1349" h="3655599">
                  <a:moveTo>
                    <a:pt x="1707562" y="160"/>
                  </a:moveTo>
                  <a:lnTo>
                    <a:pt x="1707562" y="221139"/>
                  </a:lnTo>
                  <a:lnTo>
                    <a:pt x="3201494" y="221139"/>
                  </a:lnTo>
                  <a:lnTo>
                    <a:pt x="3201494" y="3434589"/>
                  </a:lnTo>
                  <a:lnTo>
                    <a:pt x="1708417" y="3434589"/>
                  </a:lnTo>
                  <a:lnTo>
                    <a:pt x="1708417" y="3655759"/>
                  </a:lnTo>
                  <a:lnTo>
                    <a:pt x="1495500" y="3655759"/>
                  </a:lnTo>
                  <a:lnTo>
                    <a:pt x="1495500" y="3436684"/>
                  </a:lnTo>
                  <a:lnTo>
                    <a:pt x="144" y="3436684"/>
                  </a:lnTo>
                  <a:lnTo>
                    <a:pt x="144" y="221997"/>
                  </a:lnTo>
                  <a:lnTo>
                    <a:pt x="1493885" y="221997"/>
                  </a:lnTo>
                  <a:lnTo>
                    <a:pt x="1493885" y="160"/>
                  </a:lnTo>
                  <a:close/>
                  <a:moveTo>
                    <a:pt x="2987057" y="3220372"/>
                  </a:moveTo>
                  <a:lnTo>
                    <a:pt x="2987057" y="437643"/>
                  </a:lnTo>
                  <a:lnTo>
                    <a:pt x="1707562" y="437643"/>
                  </a:lnTo>
                  <a:lnTo>
                    <a:pt x="1707562" y="647193"/>
                  </a:lnTo>
                  <a:lnTo>
                    <a:pt x="1492936" y="647193"/>
                  </a:lnTo>
                  <a:lnTo>
                    <a:pt x="1492936" y="437643"/>
                  </a:lnTo>
                  <a:lnTo>
                    <a:pt x="214390" y="437643"/>
                  </a:lnTo>
                  <a:lnTo>
                    <a:pt x="214390" y="3220276"/>
                  </a:lnTo>
                  <a:lnTo>
                    <a:pt x="1494360" y="3220276"/>
                  </a:lnTo>
                  <a:lnTo>
                    <a:pt x="1494360" y="3010726"/>
                  </a:lnTo>
                  <a:lnTo>
                    <a:pt x="1708607" y="3010726"/>
                  </a:lnTo>
                  <a:lnTo>
                    <a:pt x="1708607" y="3220753"/>
                  </a:lnTo>
                  <a:close/>
                </a:path>
              </a:pathLst>
            </a:custGeom>
            <a:grpFill/>
            <a:ln w="9497"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4D1A73C2-66CF-7A4B-864F-E272DE41C4DA}"/>
                </a:ext>
              </a:extLst>
            </p:cNvPr>
            <p:cNvSpPr/>
            <p:nvPr/>
          </p:nvSpPr>
          <p:spPr>
            <a:xfrm>
              <a:off x="3522895" y="3126771"/>
              <a:ext cx="600953" cy="605123"/>
            </a:xfrm>
            <a:custGeom>
              <a:avLst/>
              <a:gdLst>
                <a:gd name="connsiteX0" fmla="*/ 144 w 600953"/>
                <a:gd name="connsiteY0" fmla="*/ 159132 h 605123"/>
                <a:gd name="connsiteX1" fmla="*/ 155510 w 600953"/>
                <a:gd name="connsiteY1" fmla="*/ 3208 h 605123"/>
                <a:gd name="connsiteX2" fmla="*/ 295017 w 600953"/>
                <a:gd name="connsiteY2" fmla="*/ 151226 h 605123"/>
                <a:gd name="connsiteX3" fmla="*/ 442882 w 600953"/>
                <a:gd name="connsiteY3" fmla="*/ 160 h 605123"/>
                <a:gd name="connsiteX4" fmla="*/ 600527 w 600953"/>
                <a:gd name="connsiteY4" fmla="*/ 158275 h 605123"/>
                <a:gd name="connsiteX5" fmla="*/ 450859 w 600953"/>
                <a:gd name="connsiteY5" fmla="*/ 301150 h 605123"/>
                <a:gd name="connsiteX6" fmla="*/ 601097 w 600953"/>
                <a:gd name="connsiteY6" fmla="*/ 444025 h 605123"/>
                <a:gd name="connsiteX7" fmla="*/ 445351 w 600953"/>
                <a:gd name="connsiteY7" fmla="*/ 600520 h 605123"/>
                <a:gd name="connsiteX8" fmla="*/ 303754 w 600953"/>
                <a:gd name="connsiteY8" fmla="*/ 448120 h 605123"/>
                <a:gd name="connsiteX9" fmla="*/ 157410 w 600953"/>
                <a:gd name="connsiteY9" fmla="*/ 605283 h 605123"/>
                <a:gd name="connsiteX10" fmla="*/ 5462 w 600953"/>
                <a:gd name="connsiteY10" fmla="*/ 452216 h 605123"/>
                <a:gd name="connsiteX11" fmla="*/ 155700 w 600953"/>
                <a:gd name="connsiteY11" fmla="*/ 307912 h 6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953" h="605123">
                  <a:moveTo>
                    <a:pt x="144" y="159132"/>
                  </a:moveTo>
                  <a:lnTo>
                    <a:pt x="155510" y="3208"/>
                  </a:lnTo>
                  <a:lnTo>
                    <a:pt x="295017" y="151226"/>
                  </a:lnTo>
                  <a:lnTo>
                    <a:pt x="442882" y="160"/>
                  </a:lnTo>
                  <a:lnTo>
                    <a:pt x="600527" y="158275"/>
                  </a:lnTo>
                  <a:lnTo>
                    <a:pt x="450859" y="301150"/>
                  </a:lnTo>
                  <a:cubicBezTo>
                    <a:pt x="505180" y="352870"/>
                    <a:pt x="554753" y="400114"/>
                    <a:pt x="601097" y="444025"/>
                  </a:cubicBezTo>
                  <a:lnTo>
                    <a:pt x="445351" y="600520"/>
                  </a:lnTo>
                  <a:lnTo>
                    <a:pt x="303754" y="448120"/>
                  </a:lnTo>
                  <a:lnTo>
                    <a:pt x="157410" y="605283"/>
                  </a:lnTo>
                  <a:cubicBezTo>
                    <a:pt x="103468" y="551086"/>
                    <a:pt x="55035" y="502508"/>
                    <a:pt x="5462" y="452216"/>
                  </a:cubicBezTo>
                  <a:lnTo>
                    <a:pt x="155700" y="307912"/>
                  </a:lnTo>
                  <a:close/>
                </a:path>
              </a:pathLst>
            </a:custGeom>
            <a:grpFill/>
            <a:ln w="9497"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92770A0B-67FA-4249-B8AE-59AE061635AC}"/>
                </a:ext>
              </a:extLst>
            </p:cNvPr>
            <p:cNvSpPr/>
            <p:nvPr/>
          </p:nvSpPr>
          <p:spPr>
            <a:xfrm>
              <a:off x="3523370" y="3984307"/>
              <a:ext cx="603042" cy="608552"/>
            </a:xfrm>
            <a:custGeom>
              <a:avLst/>
              <a:gdLst>
                <a:gd name="connsiteX0" fmla="*/ 157790 w 603042"/>
                <a:gd name="connsiteY0" fmla="*/ 608712 h 608552"/>
                <a:gd name="connsiteX1" fmla="*/ 144 w 603042"/>
                <a:gd name="connsiteY1" fmla="*/ 449739 h 608552"/>
                <a:gd name="connsiteX2" fmla="*/ 153991 w 603042"/>
                <a:gd name="connsiteY2" fmla="*/ 303912 h 608552"/>
                <a:gd name="connsiteX3" fmla="*/ 809 w 603042"/>
                <a:gd name="connsiteY3" fmla="*/ 154464 h 608552"/>
                <a:gd name="connsiteX4" fmla="*/ 151712 w 603042"/>
                <a:gd name="connsiteY4" fmla="*/ 3207 h 608552"/>
                <a:gd name="connsiteX5" fmla="*/ 296252 w 603042"/>
                <a:gd name="connsiteY5" fmla="*/ 154464 h 608552"/>
                <a:gd name="connsiteX6" fmla="*/ 445161 w 603042"/>
                <a:gd name="connsiteY6" fmla="*/ 160 h 608552"/>
                <a:gd name="connsiteX7" fmla="*/ 600432 w 603042"/>
                <a:gd name="connsiteY7" fmla="*/ 155703 h 608552"/>
                <a:gd name="connsiteX8" fmla="*/ 450479 w 603042"/>
                <a:gd name="connsiteY8" fmla="*/ 297339 h 608552"/>
                <a:gd name="connsiteX9" fmla="*/ 603187 w 603042"/>
                <a:gd name="connsiteY9" fmla="*/ 443929 h 608552"/>
                <a:gd name="connsiteX10" fmla="*/ 448675 w 603042"/>
                <a:gd name="connsiteY10" fmla="*/ 598615 h 608552"/>
                <a:gd name="connsiteX11" fmla="*/ 309168 w 603042"/>
                <a:gd name="connsiteY11" fmla="*/ 454788 h 60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042" h="608552">
                  <a:moveTo>
                    <a:pt x="157790" y="608712"/>
                  </a:moveTo>
                  <a:lnTo>
                    <a:pt x="144" y="449739"/>
                  </a:lnTo>
                  <a:lnTo>
                    <a:pt x="153991" y="303912"/>
                  </a:lnTo>
                  <a:lnTo>
                    <a:pt x="809" y="154464"/>
                  </a:lnTo>
                  <a:lnTo>
                    <a:pt x="151712" y="3207"/>
                  </a:lnTo>
                  <a:lnTo>
                    <a:pt x="296252" y="154464"/>
                  </a:lnTo>
                  <a:lnTo>
                    <a:pt x="445161" y="160"/>
                  </a:lnTo>
                  <a:lnTo>
                    <a:pt x="600432" y="155703"/>
                  </a:lnTo>
                  <a:lnTo>
                    <a:pt x="450479" y="297339"/>
                  </a:lnTo>
                  <a:lnTo>
                    <a:pt x="603187" y="443929"/>
                  </a:lnTo>
                  <a:lnTo>
                    <a:pt x="448675" y="598615"/>
                  </a:lnTo>
                  <a:lnTo>
                    <a:pt x="309168" y="454788"/>
                  </a:lnTo>
                  <a:close/>
                </a:path>
              </a:pathLst>
            </a:custGeom>
            <a:grpFill/>
            <a:ln w="9497"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BCB8E84F-9A89-1043-A502-E92FB04D5E37}"/>
                </a:ext>
              </a:extLst>
            </p:cNvPr>
            <p:cNvSpPr/>
            <p:nvPr/>
          </p:nvSpPr>
          <p:spPr>
            <a:xfrm>
              <a:off x="5017966" y="3984021"/>
              <a:ext cx="603802" cy="602265"/>
            </a:xfrm>
            <a:custGeom>
              <a:avLst/>
              <a:gdLst>
                <a:gd name="connsiteX0" fmla="*/ 305464 w 603802"/>
                <a:gd name="connsiteY0" fmla="*/ 452597 h 602265"/>
                <a:gd name="connsiteX1" fmla="*/ 161873 w 603802"/>
                <a:gd name="connsiteY1" fmla="*/ 602425 h 602265"/>
                <a:gd name="connsiteX2" fmla="*/ 9261 w 603802"/>
                <a:gd name="connsiteY2" fmla="*/ 448787 h 602265"/>
                <a:gd name="connsiteX3" fmla="*/ 155700 w 603802"/>
                <a:gd name="connsiteY3" fmla="*/ 303626 h 602265"/>
                <a:gd name="connsiteX4" fmla="*/ 144 w 603802"/>
                <a:gd name="connsiteY4" fmla="*/ 158751 h 602265"/>
                <a:gd name="connsiteX5" fmla="*/ 151332 w 603802"/>
                <a:gd name="connsiteY5" fmla="*/ 6351 h 602265"/>
                <a:gd name="connsiteX6" fmla="*/ 294733 w 603802"/>
                <a:gd name="connsiteY6" fmla="*/ 153226 h 602265"/>
                <a:gd name="connsiteX7" fmla="*/ 445351 w 603802"/>
                <a:gd name="connsiteY7" fmla="*/ 160 h 602265"/>
                <a:gd name="connsiteX8" fmla="*/ 598628 w 603802"/>
                <a:gd name="connsiteY8" fmla="*/ 154750 h 602265"/>
                <a:gd name="connsiteX9" fmla="*/ 454088 w 603802"/>
                <a:gd name="connsiteY9" fmla="*/ 295244 h 602265"/>
                <a:gd name="connsiteX10" fmla="*/ 603946 w 603802"/>
                <a:gd name="connsiteY10" fmla="*/ 443358 h 602265"/>
                <a:gd name="connsiteX11" fmla="*/ 446395 w 603802"/>
                <a:gd name="connsiteY11" fmla="*/ 601092 h 60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802" h="602265">
                  <a:moveTo>
                    <a:pt x="305464" y="452597"/>
                  </a:moveTo>
                  <a:lnTo>
                    <a:pt x="161873" y="602425"/>
                  </a:lnTo>
                  <a:lnTo>
                    <a:pt x="9261" y="448787"/>
                  </a:lnTo>
                  <a:lnTo>
                    <a:pt x="155700" y="303626"/>
                  </a:lnTo>
                  <a:lnTo>
                    <a:pt x="144" y="158751"/>
                  </a:lnTo>
                  <a:lnTo>
                    <a:pt x="151332" y="6351"/>
                  </a:lnTo>
                  <a:lnTo>
                    <a:pt x="294733" y="153226"/>
                  </a:lnTo>
                  <a:lnTo>
                    <a:pt x="445351" y="160"/>
                  </a:lnTo>
                  <a:lnTo>
                    <a:pt x="598628" y="154750"/>
                  </a:lnTo>
                  <a:lnTo>
                    <a:pt x="454088" y="295244"/>
                  </a:lnTo>
                  <a:lnTo>
                    <a:pt x="603946" y="443358"/>
                  </a:lnTo>
                  <a:lnTo>
                    <a:pt x="446395" y="601092"/>
                  </a:lnTo>
                  <a:close/>
                </a:path>
              </a:pathLst>
            </a:custGeom>
            <a:grpFill/>
            <a:ln w="9497"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A3AA2237-5076-4348-B801-A846CE0B2C37}"/>
                </a:ext>
              </a:extLst>
            </p:cNvPr>
            <p:cNvSpPr/>
            <p:nvPr/>
          </p:nvSpPr>
          <p:spPr>
            <a:xfrm>
              <a:off x="3436475" y="2285904"/>
              <a:ext cx="773224" cy="642080"/>
            </a:xfrm>
            <a:custGeom>
              <a:avLst/>
              <a:gdLst>
                <a:gd name="connsiteX0" fmla="*/ 280677 w 773224"/>
                <a:gd name="connsiteY0" fmla="*/ 642240 h 642080"/>
                <a:gd name="connsiteX1" fmla="*/ 144 w 773224"/>
                <a:gd name="connsiteY1" fmla="*/ 359252 h 642080"/>
                <a:gd name="connsiteX2" fmla="*/ 146204 w 773224"/>
                <a:gd name="connsiteY2" fmla="*/ 212567 h 642080"/>
                <a:gd name="connsiteX3" fmla="*/ 276594 w 773224"/>
                <a:gd name="connsiteY3" fmla="*/ 350108 h 642080"/>
                <a:gd name="connsiteX4" fmla="*/ 625599 w 773224"/>
                <a:gd name="connsiteY4" fmla="*/ 160 h 642080"/>
                <a:gd name="connsiteX5" fmla="*/ 773368 w 773224"/>
                <a:gd name="connsiteY5" fmla="*/ 147892 h 6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224" h="642080">
                  <a:moveTo>
                    <a:pt x="280677" y="642240"/>
                  </a:moveTo>
                  <a:lnTo>
                    <a:pt x="144" y="359252"/>
                  </a:lnTo>
                  <a:lnTo>
                    <a:pt x="146204" y="212567"/>
                  </a:lnTo>
                  <a:lnTo>
                    <a:pt x="276594" y="350108"/>
                  </a:lnTo>
                  <a:lnTo>
                    <a:pt x="625599" y="160"/>
                  </a:lnTo>
                  <a:lnTo>
                    <a:pt x="773368" y="147892"/>
                  </a:lnTo>
                  <a:close/>
                </a:path>
              </a:pathLst>
            </a:custGeom>
            <a:grpFill/>
            <a:ln w="9497"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C9A8EBAD-493C-BB46-88ED-C09576CBA194}"/>
                </a:ext>
              </a:extLst>
            </p:cNvPr>
            <p:cNvSpPr/>
            <p:nvPr/>
          </p:nvSpPr>
          <p:spPr>
            <a:xfrm>
              <a:off x="4933920" y="2281808"/>
              <a:ext cx="772749" cy="647795"/>
            </a:xfrm>
            <a:custGeom>
              <a:avLst/>
              <a:gdLst>
                <a:gd name="connsiteX0" fmla="*/ 278683 w 772749"/>
                <a:gd name="connsiteY0" fmla="*/ 647955 h 647795"/>
                <a:gd name="connsiteX1" fmla="*/ 144 w 772749"/>
                <a:gd name="connsiteY1" fmla="*/ 369063 h 647795"/>
                <a:gd name="connsiteX2" fmla="*/ 146014 w 772749"/>
                <a:gd name="connsiteY2" fmla="*/ 221997 h 647795"/>
                <a:gd name="connsiteX3" fmla="*/ 271561 w 772749"/>
                <a:gd name="connsiteY3" fmla="*/ 353823 h 647795"/>
                <a:gd name="connsiteX4" fmla="*/ 620945 w 772749"/>
                <a:gd name="connsiteY4" fmla="*/ 160 h 647795"/>
                <a:gd name="connsiteX5" fmla="*/ 772893 w 772749"/>
                <a:gd name="connsiteY5" fmla="*/ 152560 h 64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749" h="647795">
                  <a:moveTo>
                    <a:pt x="278683" y="647955"/>
                  </a:moveTo>
                  <a:lnTo>
                    <a:pt x="144" y="369063"/>
                  </a:lnTo>
                  <a:lnTo>
                    <a:pt x="146014" y="221997"/>
                  </a:lnTo>
                  <a:lnTo>
                    <a:pt x="271561" y="353823"/>
                  </a:lnTo>
                  <a:lnTo>
                    <a:pt x="620945" y="160"/>
                  </a:lnTo>
                  <a:lnTo>
                    <a:pt x="772893" y="152560"/>
                  </a:lnTo>
                  <a:close/>
                </a:path>
              </a:pathLst>
            </a:custGeom>
            <a:grpFill/>
            <a:ln w="9497"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6346F9D5-685D-014F-B1AE-0A55429807DC}"/>
                </a:ext>
              </a:extLst>
            </p:cNvPr>
            <p:cNvSpPr/>
            <p:nvPr/>
          </p:nvSpPr>
          <p:spPr>
            <a:xfrm>
              <a:off x="4933635" y="3139535"/>
              <a:ext cx="773129" cy="647700"/>
            </a:xfrm>
            <a:custGeom>
              <a:avLst/>
              <a:gdLst>
                <a:gd name="connsiteX0" fmla="*/ 278778 w 773129"/>
                <a:gd name="connsiteY0" fmla="*/ 647860 h 647700"/>
                <a:gd name="connsiteX1" fmla="*/ 144 w 773129"/>
                <a:gd name="connsiteY1" fmla="*/ 368301 h 647700"/>
                <a:gd name="connsiteX2" fmla="*/ 145159 w 773129"/>
                <a:gd name="connsiteY2" fmla="*/ 222283 h 647700"/>
                <a:gd name="connsiteX3" fmla="*/ 272225 w 773129"/>
                <a:gd name="connsiteY3" fmla="*/ 352013 h 647700"/>
                <a:gd name="connsiteX4" fmla="*/ 622655 w 773129"/>
                <a:gd name="connsiteY4" fmla="*/ 160 h 647700"/>
                <a:gd name="connsiteX5" fmla="*/ 773273 w 773129"/>
                <a:gd name="connsiteY5" fmla="*/ 151893 h 647700"/>
                <a:gd name="connsiteX6" fmla="*/ 278778 w 773129"/>
                <a:gd name="connsiteY6" fmla="*/ 64786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129" h="647700">
                  <a:moveTo>
                    <a:pt x="278778" y="647860"/>
                  </a:moveTo>
                  <a:lnTo>
                    <a:pt x="144" y="368301"/>
                  </a:lnTo>
                  <a:lnTo>
                    <a:pt x="145159" y="222283"/>
                  </a:lnTo>
                  <a:lnTo>
                    <a:pt x="272225" y="352013"/>
                  </a:lnTo>
                  <a:lnTo>
                    <a:pt x="622655" y="160"/>
                  </a:lnTo>
                  <a:cubicBezTo>
                    <a:pt x="677546" y="55595"/>
                    <a:pt x="726549" y="104935"/>
                    <a:pt x="773273" y="151893"/>
                  </a:cubicBezTo>
                  <a:cubicBezTo>
                    <a:pt x="610689" y="314961"/>
                    <a:pt x="444876" y="481363"/>
                    <a:pt x="278778" y="647860"/>
                  </a:cubicBezTo>
                  <a:close/>
                </a:path>
              </a:pathLst>
            </a:custGeom>
            <a:grpFill/>
            <a:ln w="9497"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8B0E33A2-7732-C943-A5A4-8FFC010FBEC4}"/>
                </a:ext>
              </a:extLst>
            </p:cNvPr>
            <p:cNvSpPr/>
            <p:nvPr/>
          </p:nvSpPr>
          <p:spPr>
            <a:xfrm>
              <a:off x="4467725" y="3110769"/>
              <a:ext cx="208928" cy="638174"/>
            </a:xfrm>
            <a:custGeom>
              <a:avLst/>
              <a:gdLst>
                <a:gd name="connsiteX0" fmla="*/ 209072 w 208928"/>
                <a:gd name="connsiteY0" fmla="*/ 638334 h 638174"/>
                <a:gd name="connsiteX1" fmla="*/ 144 w 208928"/>
                <a:gd name="connsiteY1" fmla="*/ 638334 h 638174"/>
                <a:gd name="connsiteX2" fmla="*/ 144 w 208928"/>
                <a:gd name="connsiteY2" fmla="*/ 160 h 638174"/>
                <a:gd name="connsiteX3" fmla="*/ 209072 w 208928"/>
                <a:gd name="connsiteY3" fmla="*/ 160 h 638174"/>
              </a:gdLst>
              <a:ahLst/>
              <a:cxnLst>
                <a:cxn ang="0">
                  <a:pos x="connsiteX0" y="connsiteY0"/>
                </a:cxn>
                <a:cxn ang="0">
                  <a:pos x="connsiteX1" y="connsiteY1"/>
                </a:cxn>
                <a:cxn ang="0">
                  <a:pos x="connsiteX2" y="connsiteY2"/>
                </a:cxn>
                <a:cxn ang="0">
                  <a:pos x="connsiteX3" y="connsiteY3"/>
                </a:cxn>
              </a:cxnLst>
              <a:rect l="l" t="t" r="r" b="b"/>
              <a:pathLst>
                <a:path w="208928" h="638174">
                  <a:moveTo>
                    <a:pt x="209072" y="638334"/>
                  </a:moveTo>
                  <a:lnTo>
                    <a:pt x="144" y="638334"/>
                  </a:lnTo>
                  <a:lnTo>
                    <a:pt x="144" y="160"/>
                  </a:lnTo>
                  <a:lnTo>
                    <a:pt x="209072" y="160"/>
                  </a:lnTo>
                  <a:close/>
                </a:path>
              </a:pathLst>
            </a:custGeom>
            <a:grpFill/>
            <a:ln w="9497"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9703C004-734B-4D48-ABFA-1386806DF715}"/>
                </a:ext>
              </a:extLst>
            </p:cNvPr>
            <p:cNvSpPr/>
            <p:nvPr/>
          </p:nvSpPr>
          <p:spPr>
            <a:xfrm>
              <a:off x="4467345" y="2467451"/>
              <a:ext cx="209403" cy="424148"/>
            </a:xfrm>
            <a:custGeom>
              <a:avLst/>
              <a:gdLst>
                <a:gd name="connsiteX0" fmla="*/ 209547 w 209403"/>
                <a:gd name="connsiteY0" fmla="*/ 424308 h 424148"/>
                <a:gd name="connsiteX1" fmla="*/ 144 w 209403"/>
                <a:gd name="connsiteY1" fmla="*/ 424308 h 424148"/>
                <a:gd name="connsiteX2" fmla="*/ 144 w 209403"/>
                <a:gd name="connsiteY2" fmla="*/ 160 h 424148"/>
                <a:gd name="connsiteX3" fmla="*/ 209547 w 209403"/>
                <a:gd name="connsiteY3" fmla="*/ 160 h 424148"/>
              </a:gdLst>
              <a:ahLst/>
              <a:cxnLst>
                <a:cxn ang="0">
                  <a:pos x="connsiteX0" y="connsiteY0"/>
                </a:cxn>
                <a:cxn ang="0">
                  <a:pos x="connsiteX1" y="connsiteY1"/>
                </a:cxn>
                <a:cxn ang="0">
                  <a:pos x="connsiteX2" y="connsiteY2"/>
                </a:cxn>
                <a:cxn ang="0">
                  <a:pos x="connsiteX3" y="connsiteY3"/>
                </a:cxn>
              </a:cxnLst>
              <a:rect l="l" t="t" r="r" b="b"/>
              <a:pathLst>
                <a:path w="209403" h="424148">
                  <a:moveTo>
                    <a:pt x="209547" y="424308"/>
                  </a:moveTo>
                  <a:lnTo>
                    <a:pt x="144" y="424308"/>
                  </a:lnTo>
                  <a:lnTo>
                    <a:pt x="144" y="160"/>
                  </a:lnTo>
                  <a:lnTo>
                    <a:pt x="209547" y="160"/>
                  </a:lnTo>
                  <a:close/>
                </a:path>
              </a:pathLst>
            </a:custGeom>
            <a:grpFill/>
            <a:ln w="9497" cap="flat">
              <a:noFill/>
              <a:prstDash val="solid"/>
              <a:miter/>
            </a:ln>
          </p:spPr>
          <p:txBody>
            <a:bodyPr rtlCol="0" anchor="ctr"/>
            <a:lstStyle/>
            <a:p>
              <a:endParaRPr lang="en-RO"/>
            </a:p>
          </p:txBody>
        </p:sp>
        <p:sp>
          <p:nvSpPr>
            <p:cNvPr id="76" name="Freeform 75">
              <a:extLst>
                <a:ext uri="{FF2B5EF4-FFF2-40B4-BE49-F238E27FC236}">
                  <a16:creationId xmlns:a16="http://schemas.microsoft.com/office/drawing/2014/main" id="{418BA845-102A-124E-B530-8C9B68776447}"/>
                </a:ext>
              </a:extLst>
            </p:cNvPr>
            <p:cNvSpPr/>
            <p:nvPr/>
          </p:nvSpPr>
          <p:spPr>
            <a:xfrm>
              <a:off x="4468010" y="3967162"/>
              <a:ext cx="208928" cy="425481"/>
            </a:xfrm>
            <a:custGeom>
              <a:avLst/>
              <a:gdLst>
                <a:gd name="connsiteX0" fmla="*/ 209072 w 208928"/>
                <a:gd name="connsiteY0" fmla="*/ 425641 h 425481"/>
                <a:gd name="connsiteX1" fmla="*/ 144 w 208928"/>
                <a:gd name="connsiteY1" fmla="*/ 425641 h 425481"/>
                <a:gd name="connsiteX2" fmla="*/ 144 w 208928"/>
                <a:gd name="connsiteY2" fmla="*/ 160 h 425481"/>
                <a:gd name="connsiteX3" fmla="*/ 209072 w 208928"/>
                <a:gd name="connsiteY3" fmla="*/ 160 h 425481"/>
              </a:gdLst>
              <a:ahLst/>
              <a:cxnLst>
                <a:cxn ang="0">
                  <a:pos x="connsiteX0" y="connsiteY0"/>
                </a:cxn>
                <a:cxn ang="0">
                  <a:pos x="connsiteX1" y="connsiteY1"/>
                </a:cxn>
                <a:cxn ang="0">
                  <a:pos x="connsiteX2" y="connsiteY2"/>
                </a:cxn>
                <a:cxn ang="0">
                  <a:pos x="connsiteX3" y="connsiteY3"/>
                </a:cxn>
              </a:cxnLst>
              <a:rect l="l" t="t" r="r" b="b"/>
              <a:pathLst>
                <a:path w="208928" h="425481">
                  <a:moveTo>
                    <a:pt x="209072" y="425641"/>
                  </a:moveTo>
                  <a:lnTo>
                    <a:pt x="144" y="425641"/>
                  </a:lnTo>
                  <a:lnTo>
                    <a:pt x="144" y="160"/>
                  </a:lnTo>
                  <a:lnTo>
                    <a:pt x="209072" y="160"/>
                  </a:lnTo>
                  <a:close/>
                </a:path>
              </a:pathLst>
            </a:custGeom>
            <a:grpFill/>
            <a:ln w="9497" cap="flat">
              <a:noFill/>
              <a:prstDash val="solid"/>
              <a:miter/>
            </a:ln>
          </p:spPr>
          <p:txBody>
            <a:bodyPr rtlCol="0" anchor="ctr"/>
            <a:lstStyle/>
            <a:p>
              <a:endParaRPr lang="en-RO"/>
            </a:p>
          </p:txBody>
        </p:sp>
      </p:grpSp>
    </p:spTree>
    <p:extLst>
      <p:ext uri="{BB962C8B-B14F-4D97-AF65-F5344CB8AC3E}">
        <p14:creationId xmlns:p14="http://schemas.microsoft.com/office/powerpoint/2010/main" val="2437858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56BE7D-8E9E-224B-98CE-D8B54441BCA9}"/>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results</a:t>
            </a:r>
          </a:p>
        </p:txBody>
      </p:sp>
      <p:sp>
        <p:nvSpPr>
          <p:cNvPr id="15" name="Rounded Rectangle 14">
            <a:extLst>
              <a:ext uri="{FF2B5EF4-FFF2-40B4-BE49-F238E27FC236}">
                <a16:creationId xmlns:a16="http://schemas.microsoft.com/office/drawing/2014/main" id="{3CBFEC87-8668-E044-AA2D-22CC9C4F150A}"/>
              </a:ext>
            </a:extLst>
          </p:cNvPr>
          <p:cNvSpPr/>
          <p:nvPr/>
        </p:nvSpPr>
        <p:spPr>
          <a:xfrm>
            <a:off x="431800" y="2200842"/>
            <a:ext cx="1980000" cy="3428433"/>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28405F9D-F101-284D-9B17-9FC781FB5942}"/>
              </a:ext>
            </a:extLst>
          </p:cNvPr>
          <p:cNvSpPr/>
          <p:nvPr/>
        </p:nvSpPr>
        <p:spPr>
          <a:xfrm>
            <a:off x="2517719" y="2200842"/>
            <a:ext cx="1980000" cy="3428433"/>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636C92B0-57FE-AC4F-98BC-A52E9BD0A9B1}"/>
              </a:ext>
            </a:extLst>
          </p:cNvPr>
          <p:cNvSpPr/>
          <p:nvPr/>
        </p:nvSpPr>
        <p:spPr>
          <a:xfrm>
            <a:off x="4603638" y="2200842"/>
            <a:ext cx="1980000" cy="3428433"/>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ed Rectangle 17">
            <a:extLst>
              <a:ext uri="{FF2B5EF4-FFF2-40B4-BE49-F238E27FC236}">
                <a16:creationId xmlns:a16="http://schemas.microsoft.com/office/drawing/2014/main" id="{373DF49C-FF3D-6941-860A-590F43CB1EE9}"/>
              </a:ext>
            </a:extLst>
          </p:cNvPr>
          <p:cNvSpPr/>
          <p:nvPr/>
        </p:nvSpPr>
        <p:spPr>
          <a:xfrm>
            <a:off x="6689558" y="2200842"/>
            <a:ext cx="1980000" cy="3428433"/>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Google Shape;140;p4">
            <a:extLst>
              <a:ext uri="{FF2B5EF4-FFF2-40B4-BE49-F238E27FC236}">
                <a16:creationId xmlns:a16="http://schemas.microsoft.com/office/drawing/2014/main" id="{6E8470C3-E70D-4F45-81B5-5A758F1944A9}"/>
              </a:ext>
            </a:extLst>
          </p:cNvPr>
          <p:cNvSpPr>
            <a:spLocks noChangeAspect="1"/>
          </p:cNvSpPr>
          <p:nvPr/>
        </p:nvSpPr>
        <p:spPr>
          <a:xfrm>
            <a:off x="989800"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BC1FC94B-B8BD-734F-8EB0-062FCC9CAEBC}"/>
              </a:ext>
            </a:extLst>
          </p:cNvPr>
          <p:cNvSpPr>
            <a:spLocks noChangeAspect="1"/>
          </p:cNvSpPr>
          <p:nvPr/>
        </p:nvSpPr>
        <p:spPr>
          <a:xfrm>
            <a:off x="3075719"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EFB4E0F5-FD4B-D949-9AFD-5885B49533E3}"/>
              </a:ext>
            </a:extLst>
          </p:cNvPr>
          <p:cNvSpPr>
            <a:spLocks noChangeAspect="1"/>
          </p:cNvSpPr>
          <p:nvPr/>
        </p:nvSpPr>
        <p:spPr>
          <a:xfrm>
            <a:off x="5161638"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D8E53E6A-B92F-714B-80A2-9C5C1AFE2903}"/>
              </a:ext>
            </a:extLst>
          </p:cNvPr>
          <p:cNvSpPr>
            <a:spLocks noChangeAspect="1"/>
          </p:cNvSpPr>
          <p:nvPr/>
        </p:nvSpPr>
        <p:spPr>
          <a:xfrm>
            <a:off x="7242654"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68AACDEA-AD46-4649-8DFA-853EE95734D0}"/>
              </a:ext>
            </a:extLst>
          </p:cNvPr>
          <p:cNvSpPr txBox="1"/>
          <p:nvPr/>
        </p:nvSpPr>
        <p:spPr>
          <a:xfrm>
            <a:off x="731581" y="3006317"/>
            <a:ext cx="1454571" cy="1231106"/>
          </a:xfrm>
          <a:prstGeom prst="rect">
            <a:avLst/>
          </a:prstGeom>
          <a:noFill/>
        </p:spPr>
        <p:txBody>
          <a:bodyPr wrap="square" lIns="0" tIns="0" rIns="0" bIns="0" rtlCol="0">
            <a:spAutoFit/>
          </a:bodyPr>
          <a:lstStyle/>
          <a:p>
            <a:r>
              <a:rPr lang="en-GB" sz="1600" dirty="0" err="1">
                <a:solidFill>
                  <a:schemeClr val="tx1"/>
                </a:solidFill>
              </a:rPr>
              <a:t>What does a difference or significant association mean?</a:t>
            </a:r>
          </a:p>
        </p:txBody>
      </p:sp>
      <p:sp>
        <p:nvSpPr>
          <p:cNvPr id="24" name="TextBox 23">
            <a:extLst>
              <a:ext uri="{FF2B5EF4-FFF2-40B4-BE49-F238E27FC236}">
                <a16:creationId xmlns:a16="http://schemas.microsoft.com/office/drawing/2014/main" id="{E2485F52-E327-E84B-A74C-4778DBFE2F70}"/>
              </a:ext>
            </a:extLst>
          </p:cNvPr>
          <p:cNvSpPr txBox="1"/>
          <p:nvPr/>
        </p:nvSpPr>
        <p:spPr>
          <a:xfrm>
            <a:off x="2824533" y="3006316"/>
            <a:ext cx="1411137" cy="1723549"/>
          </a:xfrm>
          <a:prstGeom prst="rect">
            <a:avLst/>
          </a:prstGeom>
          <a:noFill/>
        </p:spPr>
        <p:txBody>
          <a:bodyPr wrap="square" lIns="0" tIns="0" rIns="0" bIns="0" rtlCol="0">
            <a:spAutoFit/>
          </a:bodyPr>
          <a:lstStyle/>
          <a:p>
            <a:r>
              <a:rPr lang="en-GB" sz="1600" dirty="0" err="1">
                <a:solidFill>
                  <a:schemeClr val="tx1"/>
                </a:solidFill>
              </a:rPr>
              <a:t>How do we interpret the lack of association?</a:t>
            </a:r>
          </a:p>
          <a:p>
            <a:endParaRPr lang="en-GB" sz="1600" dirty="0" err="1">
              <a:solidFill>
                <a:schemeClr val="tx1"/>
              </a:solidFill>
            </a:endParaRPr>
          </a:p>
          <a:p>
            <a:r>
              <a:rPr lang="en-GB" sz="1600" dirty="0" err="1">
                <a:solidFill>
                  <a:schemeClr val="tx1"/>
                </a:solidFill>
              </a:rPr>
              <a:t>To what can it be attributed?</a:t>
            </a:r>
          </a:p>
        </p:txBody>
      </p:sp>
      <p:sp>
        <p:nvSpPr>
          <p:cNvPr id="25" name="TextBox 24">
            <a:extLst>
              <a:ext uri="{FF2B5EF4-FFF2-40B4-BE49-F238E27FC236}">
                <a16:creationId xmlns:a16="http://schemas.microsoft.com/office/drawing/2014/main" id="{3E8E0130-FB74-F947-9E2D-73C0313C5059}"/>
              </a:ext>
            </a:extLst>
          </p:cNvPr>
          <p:cNvSpPr txBox="1"/>
          <p:nvPr/>
        </p:nvSpPr>
        <p:spPr>
          <a:xfrm>
            <a:off x="4909026" y="3006316"/>
            <a:ext cx="1404688" cy="1723549"/>
          </a:xfrm>
          <a:prstGeom prst="rect">
            <a:avLst/>
          </a:prstGeom>
          <a:noFill/>
        </p:spPr>
        <p:txBody>
          <a:bodyPr wrap="square" lIns="0" tIns="0" rIns="0" bIns="0" rtlCol="0">
            <a:spAutoFit/>
          </a:bodyPr>
          <a:lstStyle/>
          <a:p>
            <a:r>
              <a:rPr lang="en-GB" sz="1600" dirty="0" err="1">
                <a:solidFill>
                  <a:schemeClr val="tx1"/>
                </a:solidFill>
              </a:rPr>
              <a:t>What is the role of the results of vector, reservoir, environmental, etc. studies?</a:t>
            </a:r>
          </a:p>
        </p:txBody>
      </p:sp>
      <p:sp>
        <p:nvSpPr>
          <p:cNvPr id="26" name="TextBox 25">
            <a:extLst>
              <a:ext uri="{FF2B5EF4-FFF2-40B4-BE49-F238E27FC236}">
                <a16:creationId xmlns:a16="http://schemas.microsoft.com/office/drawing/2014/main" id="{4001D8BD-5124-CD42-9122-0EBAB746308B}"/>
              </a:ext>
            </a:extLst>
          </p:cNvPr>
          <p:cNvSpPr txBox="1"/>
          <p:nvPr/>
        </p:nvSpPr>
        <p:spPr>
          <a:xfrm>
            <a:off x="6997096" y="3006316"/>
            <a:ext cx="1415323" cy="984885"/>
          </a:xfrm>
          <a:prstGeom prst="rect">
            <a:avLst/>
          </a:prstGeom>
          <a:noFill/>
        </p:spPr>
        <p:txBody>
          <a:bodyPr wrap="square" lIns="0" tIns="0" rIns="0" bIns="0" rtlCol="0">
            <a:spAutoFit/>
          </a:bodyPr>
          <a:lstStyle/>
          <a:p>
            <a:r>
              <a:rPr lang="en-GB" sz="1600" dirty="0" err="1">
                <a:solidFill>
                  <a:schemeClr val="tx1"/>
                </a:solidFill>
              </a:rPr>
              <a:t>How do we interpret contradictory evidence?</a:t>
            </a:r>
          </a:p>
        </p:txBody>
      </p:sp>
      <p:grpSp>
        <p:nvGrpSpPr>
          <p:cNvPr id="27" name="Graphic 15">
            <a:extLst>
              <a:ext uri="{FF2B5EF4-FFF2-40B4-BE49-F238E27FC236}">
                <a16:creationId xmlns:a16="http://schemas.microsoft.com/office/drawing/2014/main" id="{1DEC318B-6F0F-9046-80CF-7386580F4A84}"/>
              </a:ext>
            </a:extLst>
          </p:cNvPr>
          <p:cNvGrpSpPr>
            <a:grpSpLocks noChangeAspect="1"/>
          </p:cNvGrpSpPr>
          <p:nvPr/>
        </p:nvGrpSpPr>
        <p:grpSpPr>
          <a:xfrm>
            <a:off x="1169800" y="1948842"/>
            <a:ext cx="504000" cy="504000"/>
            <a:chOff x="2743200" y="1600200"/>
            <a:chExt cx="3657600" cy="3657600"/>
          </a:xfrm>
          <a:solidFill>
            <a:schemeClr val="bg1"/>
          </a:solidFill>
        </p:grpSpPr>
        <p:sp>
          <p:nvSpPr>
            <p:cNvPr id="28" name="Freeform 27">
              <a:extLst>
                <a:ext uri="{FF2B5EF4-FFF2-40B4-BE49-F238E27FC236}">
                  <a16:creationId xmlns:a16="http://schemas.microsoft.com/office/drawing/2014/main" id="{6F5E3AE1-A6D7-7244-8462-08E8DA676A81}"/>
                </a:ext>
              </a:extLst>
            </p:cNvPr>
            <p:cNvSpPr/>
            <p:nvPr/>
          </p:nvSpPr>
          <p:spPr>
            <a:xfrm>
              <a:off x="2743200" y="1598961"/>
              <a:ext cx="3615437" cy="3657174"/>
            </a:xfrm>
            <a:custGeom>
              <a:avLst/>
              <a:gdLst>
                <a:gd name="connsiteX0" fmla="*/ 1336049 w 3615437"/>
                <a:gd name="connsiteY0" fmla="*/ 1398 h 3657174"/>
                <a:gd name="connsiteX1" fmla="*/ 1504070 w 3615437"/>
                <a:gd name="connsiteY1" fmla="*/ 29973 h 3657174"/>
                <a:gd name="connsiteX2" fmla="*/ 2465428 w 3615437"/>
                <a:gd name="connsiteY2" fmla="*/ 1023145 h 3657174"/>
                <a:gd name="connsiteX3" fmla="*/ 2479049 w 3615437"/>
                <a:gd name="connsiteY3" fmla="*/ 1132492 h 3657174"/>
                <a:gd name="connsiteX4" fmla="*/ 2524388 w 3615437"/>
                <a:gd name="connsiteY4" fmla="*/ 1179259 h 3657174"/>
                <a:gd name="connsiteX5" fmla="*/ 3136274 w 3615437"/>
                <a:gd name="connsiteY5" fmla="*/ 1404240 h 3657174"/>
                <a:gd name="connsiteX6" fmla="*/ 3607475 w 3615437"/>
                <a:gd name="connsiteY6" fmla="*/ 2070037 h 3657174"/>
                <a:gd name="connsiteX7" fmla="*/ 3602999 w 3615437"/>
                <a:gd name="connsiteY7" fmla="*/ 2136712 h 3657174"/>
                <a:gd name="connsiteX8" fmla="*/ 3538991 w 3615437"/>
                <a:gd name="connsiteY8" fmla="*/ 2171288 h 3657174"/>
                <a:gd name="connsiteX9" fmla="*/ 3476030 w 3615437"/>
                <a:gd name="connsiteY9" fmla="*/ 2123663 h 3657174"/>
                <a:gd name="connsiteX10" fmla="*/ 3421166 w 3615437"/>
                <a:gd name="connsiteY10" fmla="*/ 1973073 h 3657174"/>
                <a:gd name="connsiteX11" fmla="*/ 2485335 w 3615437"/>
                <a:gd name="connsiteY11" fmla="*/ 1314991 h 3657174"/>
                <a:gd name="connsiteX12" fmla="*/ 2121671 w 3615437"/>
                <a:gd name="connsiteY12" fmla="*/ 2121853 h 3657174"/>
                <a:gd name="connsiteX13" fmla="*/ 1318808 w 3615437"/>
                <a:gd name="connsiteY13" fmla="*/ 2485804 h 3657174"/>
                <a:gd name="connsiteX14" fmla="*/ 1367767 w 3615437"/>
                <a:gd name="connsiteY14" fmla="*/ 2752504 h 3657174"/>
                <a:gd name="connsiteX15" fmla="*/ 2464094 w 3615437"/>
                <a:gd name="connsiteY15" fmla="*/ 3514504 h 3657174"/>
                <a:gd name="connsiteX16" fmla="*/ 3464886 w 3615437"/>
                <a:gd name="connsiteY16" fmla="*/ 2742979 h 3657174"/>
                <a:gd name="connsiteX17" fmla="*/ 3479078 w 3615437"/>
                <a:gd name="connsiteY17" fmla="*/ 2698973 h 3657174"/>
                <a:gd name="connsiteX18" fmla="*/ 3567185 w 3615437"/>
                <a:gd name="connsiteY18" fmla="*/ 2658206 h 3657174"/>
                <a:gd name="connsiteX19" fmla="*/ 3613667 w 3615437"/>
                <a:gd name="connsiteY19" fmla="*/ 2740216 h 3657174"/>
                <a:gd name="connsiteX20" fmla="*/ 3579186 w 3615437"/>
                <a:gd name="connsiteY20" fmla="*/ 2848801 h 3657174"/>
                <a:gd name="connsiteX21" fmla="*/ 2588015 w 3615437"/>
                <a:gd name="connsiteY21" fmla="*/ 3643282 h 3657174"/>
                <a:gd name="connsiteX22" fmla="*/ 1192221 w 3615437"/>
                <a:gd name="connsiteY22" fmla="*/ 2634298 h 3657174"/>
                <a:gd name="connsiteX23" fmla="*/ 1178124 w 3615437"/>
                <a:gd name="connsiteY23" fmla="*/ 2521237 h 3657174"/>
                <a:gd name="connsiteX24" fmla="*/ 1134976 w 3615437"/>
                <a:gd name="connsiteY24" fmla="*/ 2479993 h 3657174"/>
                <a:gd name="connsiteX25" fmla="*/ 480703 w 3615437"/>
                <a:gd name="connsiteY25" fmla="*/ 2222818 h 3657174"/>
                <a:gd name="connsiteX26" fmla="*/ 6358 w 3615437"/>
                <a:gd name="connsiteY26" fmla="*/ 1363187 h 3657174"/>
                <a:gd name="connsiteX27" fmla="*/ 167 w 3615437"/>
                <a:gd name="connsiteY27" fmla="*/ 1335946 h 3657174"/>
                <a:gd name="connsiteX28" fmla="*/ 167 w 3615437"/>
                <a:gd name="connsiteY28" fmla="*/ 1150208 h 3657174"/>
                <a:gd name="connsiteX29" fmla="*/ 21313 w 3615437"/>
                <a:gd name="connsiteY29" fmla="*/ 1016858 h 3657174"/>
                <a:gd name="connsiteX30" fmla="*/ 951143 w 3615437"/>
                <a:gd name="connsiteY30" fmla="*/ 35783 h 3657174"/>
                <a:gd name="connsiteX31" fmla="*/ 1150311 w 3615437"/>
                <a:gd name="connsiteY31" fmla="*/ 160 h 3657174"/>
                <a:gd name="connsiteX32" fmla="*/ 2337983 w 3615437"/>
                <a:gd name="connsiteY32" fmla="*/ 1174497 h 3657174"/>
                <a:gd name="connsiteX33" fmla="*/ 1238513 w 3615437"/>
                <a:gd name="connsiteY33" fmla="*/ 144654 h 3657174"/>
                <a:gd name="connsiteX34" fmla="*/ 144947 w 3615437"/>
                <a:gd name="connsiteY34" fmla="*/ 1283272 h 3657174"/>
                <a:gd name="connsiteX35" fmla="*/ 1174124 w 3615437"/>
                <a:gd name="connsiteY35" fmla="*/ 2338642 h 3657174"/>
                <a:gd name="connsiteX36" fmla="*/ 1536074 w 3615437"/>
                <a:gd name="connsiteY36" fmla="*/ 1538542 h 3657174"/>
                <a:gd name="connsiteX37" fmla="*/ 2337983 w 3615437"/>
                <a:gd name="connsiteY37" fmla="*/ 1174497 h 3657174"/>
                <a:gd name="connsiteX38" fmla="*/ 1319856 w 3615437"/>
                <a:gd name="connsiteY38" fmla="*/ 2338071 h 3657174"/>
                <a:gd name="connsiteX39" fmla="*/ 2334173 w 3615437"/>
                <a:gd name="connsiteY39" fmla="*/ 1321087 h 3657174"/>
                <a:gd name="connsiteX40" fmla="*/ 1319856 w 3615437"/>
                <a:gd name="connsiteY40" fmla="*/ 2338071 h 365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15437" h="3657174">
                  <a:moveTo>
                    <a:pt x="1336049" y="1398"/>
                  </a:moveTo>
                  <a:cubicBezTo>
                    <a:pt x="1392056" y="10923"/>
                    <a:pt x="1448539" y="18352"/>
                    <a:pt x="1504070" y="29973"/>
                  </a:cubicBezTo>
                  <a:cubicBezTo>
                    <a:pt x="1989845" y="129985"/>
                    <a:pt x="2381322" y="534226"/>
                    <a:pt x="2465428" y="1023145"/>
                  </a:cubicBezTo>
                  <a:cubicBezTo>
                    <a:pt x="2472321" y="1059262"/>
                    <a:pt x="2476871" y="1095787"/>
                    <a:pt x="2479049" y="1132492"/>
                  </a:cubicBezTo>
                  <a:cubicBezTo>
                    <a:pt x="2480382" y="1164496"/>
                    <a:pt x="2490764" y="1176688"/>
                    <a:pt x="2524388" y="1179259"/>
                  </a:cubicBezTo>
                  <a:cubicBezTo>
                    <a:pt x="2745393" y="1195473"/>
                    <a:pt x="2957404" y="1273426"/>
                    <a:pt x="3136274" y="1404240"/>
                  </a:cubicBezTo>
                  <a:cubicBezTo>
                    <a:pt x="3368969" y="1572070"/>
                    <a:pt x="3526799" y="1794765"/>
                    <a:pt x="3607475" y="2070037"/>
                  </a:cubicBezTo>
                  <a:cubicBezTo>
                    <a:pt x="3613476" y="2090897"/>
                    <a:pt x="3614238" y="2121377"/>
                    <a:pt x="3602999" y="2136712"/>
                  </a:cubicBezTo>
                  <a:cubicBezTo>
                    <a:pt x="3586718" y="2155813"/>
                    <a:pt x="3563890" y="2168144"/>
                    <a:pt x="3538991" y="2171288"/>
                  </a:cubicBezTo>
                  <a:cubicBezTo>
                    <a:pt x="3507939" y="2175289"/>
                    <a:pt x="3486698" y="2152810"/>
                    <a:pt x="3476030" y="2123663"/>
                  </a:cubicBezTo>
                  <a:cubicBezTo>
                    <a:pt x="3457838" y="2073371"/>
                    <a:pt x="3443836" y="2021269"/>
                    <a:pt x="3421166" y="1973073"/>
                  </a:cubicBezTo>
                  <a:cubicBezTo>
                    <a:pt x="3235619" y="1578643"/>
                    <a:pt x="2921294" y="1366330"/>
                    <a:pt x="2485335" y="1314991"/>
                  </a:cubicBezTo>
                  <a:cubicBezTo>
                    <a:pt x="2461046" y="1630078"/>
                    <a:pt x="2343032" y="1900492"/>
                    <a:pt x="2121671" y="2121853"/>
                  </a:cubicBezTo>
                  <a:cubicBezTo>
                    <a:pt x="1900310" y="2343214"/>
                    <a:pt x="1632086" y="2461801"/>
                    <a:pt x="1318808" y="2485804"/>
                  </a:cubicBezTo>
                  <a:cubicBezTo>
                    <a:pt x="1322060" y="2576613"/>
                    <a:pt x="1338553" y="2666461"/>
                    <a:pt x="1367767" y="2752504"/>
                  </a:cubicBezTo>
                  <a:cubicBezTo>
                    <a:pt x="1520361" y="3224076"/>
                    <a:pt x="1968907" y="3535837"/>
                    <a:pt x="2464094" y="3514504"/>
                  </a:cubicBezTo>
                  <a:cubicBezTo>
                    <a:pt x="2920247" y="3496787"/>
                    <a:pt x="3330393" y="3181129"/>
                    <a:pt x="3464886" y="2742979"/>
                  </a:cubicBezTo>
                  <a:cubicBezTo>
                    <a:pt x="3468839" y="2728071"/>
                    <a:pt x="3473576" y="2713382"/>
                    <a:pt x="3479078" y="2698973"/>
                  </a:cubicBezTo>
                  <a:cubicBezTo>
                    <a:pt x="3492765" y="2663958"/>
                    <a:pt x="3531636" y="2645972"/>
                    <a:pt x="3567185" y="2658206"/>
                  </a:cubicBezTo>
                  <a:cubicBezTo>
                    <a:pt x="3601861" y="2669033"/>
                    <a:pt x="3622192" y="2704904"/>
                    <a:pt x="3613667" y="2740216"/>
                  </a:cubicBezTo>
                  <a:cubicBezTo>
                    <a:pt x="3604917" y="2777226"/>
                    <a:pt x="3593390" y="2813524"/>
                    <a:pt x="3579186" y="2848801"/>
                  </a:cubicBezTo>
                  <a:cubicBezTo>
                    <a:pt x="3396306" y="3297429"/>
                    <a:pt x="3067313" y="3569653"/>
                    <a:pt x="2588015" y="3643282"/>
                  </a:cubicBezTo>
                  <a:cubicBezTo>
                    <a:pt x="1930790" y="3744342"/>
                    <a:pt x="1306902" y="3289237"/>
                    <a:pt x="1192221" y="2634298"/>
                  </a:cubicBezTo>
                  <a:cubicBezTo>
                    <a:pt x="1184925" y="2596981"/>
                    <a:pt x="1180215" y="2559203"/>
                    <a:pt x="1178124" y="2521237"/>
                  </a:cubicBezTo>
                  <a:cubicBezTo>
                    <a:pt x="1177076" y="2489899"/>
                    <a:pt x="1163265" y="2482279"/>
                    <a:pt x="1134976" y="2479993"/>
                  </a:cubicBezTo>
                  <a:cubicBezTo>
                    <a:pt x="895962" y="2462117"/>
                    <a:pt x="667917" y="2372479"/>
                    <a:pt x="480703" y="2222818"/>
                  </a:cubicBezTo>
                  <a:cubicBezTo>
                    <a:pt x="203081" y="2003045"/>
                    <a:pt x="44967" y="1716501"/>
                    <a:pt x="6358" y="1363187"/>
                  </a:cubicBezTo>
                  <a:cubicBezTo>
                    <a:pt x="4861" y="1353987"/>
                    <a:pt x="2793" y="1344889"/>
                    <a:pt x="167" y="1335946"/>
                  </a:cubicBezTo>
                  <a:lnTo>
                    <a:pt x="167" y="1150208"/>
                  </a:lnTo>
                  <a:cubicBezTo>
                    <a:pt x="7216" y="1105822"/>
                    <a:pt x="13978" y="1061435"/>
                    <a:pt x="21313" y="1016858"/>
                  </a:cubicBezTo>
                  <a:cubicBezTo>
                    <a:pt x="99037" y="548800"/>
                    <a:pt x="488038" y="137320"/>
                    <a:pt x="951143" y="35783"/>
                  </a:cubicBezTo>
                  <a:cubicBezTo>
                    <a:pt x="1016961" y="21305"/>
                    <a:pt x="1083922" y="11875"/>
                    <a:pt x="1150311" y="160"/>
                  </a:cubicBezTo>
                  <a:close/>
                  <a:moveTo>
                    <a:pt x="2337983" y="1174497"/>
                  </a:moveTo>
                  <a:cubicBezTo>
                    <a:pt x="2317124" y="656527"/>
                    <a:pt x="1872592" y="143130"/>
                    <a:pt x="1238513" y="144654"/>
                  </a:cubicBezTo>
                  <a:cubicBezTo>
                    <a:pt x="618435" y="146178"/>
                    <a:pt x="125611" y="655289"/>
                    <a:pt x="144947" y="1283272"/>
                  </a:cubicBezTo>
                  <a:cubicBezTo>
                    <a:pt x="164283" y="1911256"/>
                    <a:pt x="685110" y="2322164"/>
                    <a:pt x="1174124" y="2338642"/>
                  </a:cubicBezTo>
                  <a:cubicBezTo>
                    <a:pt x="1197365" y="2028604"/>
                    <a:pt x="1316046" y="1759808"/>
                    <a:pt x="1536074" y="1538542"/>
                  </a:cubicBezTo>
                  <a:cubicBezTo>
                    <a:pt x="1756101" y="1317277"/>
                    <a:pt x="2026992" y="1198500"/>
                    <a:pt x="2337983" y="1174497"/>
                  </a:cubicBezTo>
                  <a:close/>
                  <a:moveTo>
                    <a:pt x="1319856" y="2338071"/>
                  </a:moveTo>
                  <a:cubicBezTo>
                    <a:pt x="1898024" y="2312830"/>
                    <a:pt x="2332364" y="1793622"/>
                    <a:pt x="2334173" y="1321087"/>
                  </a:cubicBezTo>
                  <a:cubicBezTo>
                    <a:pt x="1799345" y="1350519"/>
                    <a:pt x="1348812" y="1801337"/>
                    <a:pt x="1319856" y="2338071"/>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7E6A2E7F-F5F0-9E42-9BFF-E803EF67D997}"/>
                </a:ext>
              </a:extLst>
            </p:cNvPr>
            <p:cNvSpPr/>
            <p:nvPr/>
          </p:nvSpPr>
          <p:spPr>
            <a:xfrm>
              <a:off x="6259835" y="3943964"/>
              <a:ext cx="141154" cy="141860"/>
            </a:xfrm>
            <a:custGeom>
              <a:avLst/>
              <a:gdLst>
                <a:gd name="connsiteX0" fmla="*/ 141132 w 141154"/>
                <a:gd name="connsiteY0" fmla="*/ 92414 h 141860"/>
                <a:gd name="connsiteX1" fmla="*/ 128940 w 141154"/>
                <a:gd name="connsiteY1" fmla="*/ 109083 h 141860"/>
                <a:gd name="connsiteX2" fmla="*/ 48168 w 141154"/>
                <a:gd name="connsiteY2" fmla="*/ 137658 h 141860"/>
                <a:gd name="connsiteX3" fmla="*/ 3822 w 141154"/>
                <a:gd name="connsiteY3" fmla="*/ 48685 h 141860"/>
                <a:gd name="connsiteX4" fmla="*/ 48263 w 141154"/>
                <a:gd name="connsiteY4" fmla="*/ 4308 h 141860"/>
                <a:gd name="connsiteX5" fmla="*/ 129320 w 141154"/>
                <a:gd name="connsiteY5" fmla="*/ 32883 h 141860"/>
                <a:gd name="connsiteX6" fmla="*/ 141322 w 141154"/>
                <a:gd name="connsiteY6" fmla="*/ 49932 h 14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54" h="141860">
                  <a:moveTo>
                    <a:pt x="141132" y="92414"/>
                  </a:moveTo>
                  <a:lnTo>
                    <a:pt x="128940" y="109083"/>
                  </a:lnTo>
                  <a:cubicBezTo>
                    <a:pt x="108461" y="136705"/>
                    <a:pt x="81981" y="149373"/>
                    <a:pt x="48168" y="137658"/>
                  </a:cubicBezTo>
                  <a:cubicBezTo>
                    <a:pt x="11353" y="125334"/>
                    <a:pt x="-8502" y="85500"/>
                    <a:pt x="3822" y="48685"/>
                  </a:cubicBezTo>
                  <a:cubicBezTo>
                    <a:pt x="10836" y="27730"/>
                    <a:pt x="27297" y="11292"/>
                    <a:pt x="48263" y="4308"/>
                  </a:cubicBezTo>
                  <a:cubicBezTo>
                    <a:pt x="81981" y="-7027"/>
                    <a:pt x="108556" y="5641"/>
                    <a:pt x="129320" y="32883"/>
                  </a:cubicBezTo>
                  <a:cubicBezTo>
                    <a:pt x="133511" y="38407"/>
                    <a:pt x="137322" y="44217"/>
                    <a:pt x="141322" y="49932"/>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AE97F5B0-CC51-1F4B-B232-00B5B6C58745}"/>
                </a:ext>
              </a:extLst>
            </p:cNvPr>
            <p:cNvSpPr/>
            <p:nvPr/>
          </p:nvSpPr>
          <p:spPr>
            <a:xfrm>
              <a:off x="5014436" y="3893248"/>
              <a:ext cx="649010" cy="649711"/>
            </a:xfrm>
            <a:custGeom>
              <a:avLst/>
              <a:gdLst>
                <a:gd name="connsiteX0" fmla="*/ 142852 w 649010"/>
                <a:gd name="connsiteY0" fmla="*/ 246762 h 649711"/>
                <a:gd name="connsiteX1" fmla="*/ 142852 w 649010"/>
                <a:gd name="connsiteY1" fmla="*/ 394685 h 649711"/>
                <a:gd name="connsiteX2" fmla="*/ 69795 w 649010"/>
                <a:gd name="connsiteY2" fmla="*/ 478124 h 649711"/>
                <a:gd name="connsiteX3" fmla="*/ 167 w 649010"/>
                <a:gd name="connsiteY3" fmla="*/ 395733 h 649711"/>
                <a:gd name="connsiteX4" fmla="*/ 167 w 649010"/>
                <a:gd name="connsiteY4" fmla="*/ 81408 h 649711"/>
                <a:gd name="connsiteX5" fmla="*/ 82273 w 649010"/>
                <a:gd name="connsiteY5" fmla="*/ 540 h 649711"/>
                <a:gd name="connsiteX6" fmla="*/ 392978 w 649010"/>
                <a:gd name="connsiteY6" fmla="*/ 540 h 649711"/>
                <a:gd name="connsiteX7" fmla="*/ 475465 w 649010"/>
                <a:gd name="connsiteY7" fmla="*/ 73692 h 649711"/>
                <a:gd name="connsiteX8" fmla="*/ 393169 w 649010"/>
                <a:gd name="connsiteY8" fmla="*/ 143225 h 649711"/>
                <a:gd name="connsiteX9" fmla="*/ 245436 w 649010"/>
                <a:gd name="connsiteY9" fmla="*/ 143225 h 649711"/>
                <a:gd name="connsiteX10" fmla="*/ 274011 w 649010"/>
                <a:gd name="connsiteY10" fmla="*/ 173991 h 649711"/>
                <a:gd name="connsiteX11" fmla="*/ 619864 w 649010"/>
                <a:gd name="connsiteY11" fmla="*/ 519844 h 649711"/>
                <a:gd name="connsiteX12" fmla="*/ 642819 w 649010"/>
                <a:gd name="connsiteY12" fmla="*/ 599377 h 649711"/>
                <a:gd name="connsiteX13" fmla="*/ 590241 w 649010"/>
                <a:gd name="connsiteY13" fmla="*/ 646240 h 649711"/>
                <a:gd name="connsiteX14" fmla="*/ 515089 w 649010"/>
                <a:gd name="connsiteY14" fmla="*/ 617665 h 649711"/>
                <a:gd name="connsiteX15" fmla="*/ 176856 w 649010"/>
                <a:gd name="connsiteY15" fmla="*/ 279242 h 649711"/>
                <a:gd name="connsiteX16" fmla="*/ 142852 w 649010"/>
                <a:gd name="connsiteY16" fmla="*/ 246762 h 6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010" h="649711">
                  <a:moveTo>
                    <a:pt x="142852" y="246762"/>
                  </a:moveTo>
                  <a:cubicBezTo>
                    <a:pt x="142852" y="302102"/>
                    <a:pt x="142852" y="348394"/>
                    <a:pt x="142852" y="394685"/>
                  </a:cubicBezTo>
                  <a:cubicBezTo>
                    <a:pt x="142280" y="445263"/>
                    <a:pt x="112277" y="478981"/>
                    <a:pt x="69795" y="478124"/>
                  </a:cubicBezTo>
                  <a:cubicBezTo>
                    <a:pt x="27314" y="477267"/>
                    <a:pt x="358" y="444882"/>
                    <a:pt x="167" y="395733"/>
                  </a:cubicBezTo>
                  <a:cubicBezTo>
                    <a:pt x="167" y="290958"/>
                    <a:pt x="167" y="186183"/>
                    <a:pt x="167" y="81408"/>
                  </a:cubicBezTo>
                  <a:cubicBezTo>
                    <a:pt x="167" y="27973"/>
                    <a:pt x="27980" y="826"/>
                    <a:pt x="82273" y="540"/>
                  </a:cubicBezTo>
                  <a:cubicBezTo>
                    <a:pt x="185841" y="33"/>
                    <a:pt x="289410" y="33"/>
                    <a:pt x="392978" y="540"/>
                  </a:cubicBezTo>
                  <a:cubicBezTo>
                    <a:pt x="444128" y="540"/>
                    <a:pt x="476513" y="30068"/>
                    <a:pt x="475465" y="73692"/>
                  </a:cubicBezTo>
                  <a:cubicBezTo>
                    <a:pt x="474417" y="117317"/>
                    <a:pt x="442985" y="142844"/>
                    <a:pt x="393169" y="143225"/>
                  </a:cubicBezTo>
                  <a:cubicBezTo>
                    <a:pt x="346782" y="143225"/>
                    <a:pt x="300395" y="143225"/>
                    <a:pt x="245436" y="143225"/>
                  </a:cubicBezTo>
                  <a:cubicBezTo>
                    <a:pt x="257819" y="156560"/>
                    <a:pt x="265629" y="165609"/>
                    <a:pt x="274011" y="173991"/>
                  </a:cubicBezTo>
                  <a:cubicBezTo>
                    <a:pt x="389264" y="289370"/>
                    <a:pt x="504548" y="404654"/>
                    <a:pt x="619864" y="519844"/>
                  </a:cubicBezTo>
                  <a:cubicBezTo>
                    <a:pt x="642438" y="542418"/>
                    <a:pt x="658726" y="569754"/>
                    <a:pt x="642819" y="599377"/>
                  </a:cubicBezTo>
                  <a:cubicBezTo>
                    <a:pt x="630880" y="620320"/>
                    <a:pt x="612414" y="636779"/>
                    <a:pt x="590241" y="646240"/>
                  </a:cubicBezTo>
                  <a:cubicBezTo>
                    <a:pt x="560809" y="658147"/>
                    <a:pt x="536234" y="638716"/>
                    <a:pt x="515089" y="617665"/>
                  </a:cubicBezTo>
                  <a:cubicBezTo>
                    <a:pt x="402503" y="504699"/>
                    <a:pt x="289759" y="391891"/>
                    <a:pt x="176856" y="279242"/>
                  </a:cubicBezTo>
                  <a:cubicBezTo>
                    <a:pt x="167903" y="270288"/>
                    <a:pt x="158473" y="261716"/>
                    <a:pt x="142852" y="246762"/>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BA96BF48-F9E3-D24E-869E-7DCA9ED2ED92}"/>
                </a:ext>
              </a:extLst>
            </p:cNvPr>
            <p:cNvSpPr/>
            <p:nvPr/>
          </p:nvSpPr>
          <p:spPr>
            <a:xfrm>
              <a:off x="3450709" y="2330915"/>
              <a:ext cx="648919" cy="648790"/>
            </a:xfrm>
            <a:custGeom>
              <a:avLst/>
              <a:gdLst>
                <a:gd name="connsiteX0" fmla="*/ 405940 w 648919"/>
                <a:gd name="connsiteY0" fmla="*/ 505980 h 648790"/>
                <a:gd name="connsiteX1" fmla="*/ 38846 w 648919"/>
                <a:gd name="connsiteY1" fmla="*/ 139648 h 648790"/>
                <a:gd name="connsiteX2" fmla="*/ 12748 w 648919"/>
                <a:gd name="connsiteY2" fmla="*/ 110407 h 648790"/>
                <a:gd name="connsiteX3" fmla="*/ 23416 w 648919"/>
                <a:gd name="connsiteY3" fmla="*/ 19729 h 648790"/>
                <a:gd name="connsiteX4" fmla="*/ 111808 w 648919"/>
                <a:gd name="connsiteY4" fmla="*/ 13442 h 648790"/>
                <a:gd name="connsiteX5" fmla="*/ 140383 w 648919"/>
                <a:gd name="connsiteY5" fmla="*/ 39826 h 648790"/>
                <a:gd name="connsiteX6" fmla="*/ 470900 w 648919"/>
                <a:gd name="connsiteY6" fmla="*/ 370534 h 648790"/>
                <a:gd name="connsiteX7" fmla="*/ 493189 w 648919"/>
                <a:gd name="connsiteY7" fmla="*/ 402919 h 648790"/>
                <a:gd name="connsiteX8" fmla="*/ 506333 w 648919"/>
                <a:gd name="connsiteY8" fmla="*/ 395871 h 648790"/>
                <a:gd name="connsiteX9" fmla="*/ 506333 w 648919"/>
                <a:gd name="connsiteY9" fmla="*/ 245090 h 648790"/>
                <a:gd name="connsiteX10" fmla="*/ 605203 w 648919"/>
                <a:gd name="connsiteY10" fmla="*/ 177939 h 648790"/>
                <a:gd name="connsiteX11" fmla="*/ 648256 w 648919"/>
                <a:gd name="connsiteY11" fmla="*/ 242423 h 648790"/>
                <a:gd name="connsiteX12" fmla="*/ 648256 w 648919"/>
                <a:gd name="connsiteY12" fmla="*/ 577989 h 648790"/>
                <a:gd name="connsiteX13" fmla="*/ 573961 w 648919"/>
                <a:gd name="connsiteY13" fmla="*/ 648379 h 648790"/>
                <a:gd name="connsiteX14" fmla="*/ 245539 w 648919"/>
                <a:gd name="connsiteY14" fmla="*/ 648379 h 648790"/>
                <a:gd name="connsiteX15" fmla="*/ 172045 w 648919"/>
                <a:gd name="connsiteY15" fmla="*/ 579648 h 648790"/>
                <a:gd name="connsiteX16" fmla="*/ 172006 w 648919"/>
                <a:gd name="connsiteY16" fmla="*/ 577132 h 648790"/>
                <a:gd name="connsiteX17" fmla="*/ 246491 w 648919"/>
                <a:gd name="connsiteY17" fmla="*/ 506361 h 648790"/>
                <a:gd name="connsiteX18" fmla="*/ 405940 w 648919"/>
                <a:gd name="connsiteY18" fmla="*/ 505980 h 6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8919" h="648790">
                  <a:moveTo>
                    <a:pt x="405940" y="505980"/>
                  </a:moveTo>
                  <a:cubicBezTo>
                    <a:pt x="277924" y="378250"/>
                    <a:pt x="158290" y="258996"/>
                    <a:pt x="38846" y="139648"/>
                  </a:cubicBezTo>
                  <a:cubicBezTo>
                    <a:pt x="29231" y="130758"/>
                    <a:pt x="20492" y="120966"/>
                    <a:pt x="12748" y="110407"/>
                  </a:cubicBezTo>
                  <a:cubicBezTo>
                    <a:pt x="-7484" y="81919"/>
                    <a:pt x="-2875" y="42743"/>
                    <a:pt x="23416" y="19729"/>
                  </a:cubicBezTo>
                  <a:cubicBezTo>
                    <a:pt x="47354" y="-3754"/>
                    <a:pt x="84787" y="-6416"/>
                    <a:pt x="111808" y="13442"/>
                  </a:cubicBezTo>
                  <a:cubicBezTo>
                    <a:pt x="122063" y="21411"/>
                    <a:pt x="131623" y="30238"/>
                    <a:pt x="140383" y="39826"/>
                  </a:cubicBezTo>
                  <a:cubicBezTo>
                    <a:pt x="250682" y="149935"/>
                    <a:pt x="360855" y="260171"/>
                    <a:pt x="470900" y="370534"/>
                  </a:cubicBezTo>
                  <a:cubicBezTo>
                    <a:pt x="479265" y="380655"/>
                    <a:pt x="486723" y="391491"/>
                    <a:pt x="493189" y="402919"/>
                  </a:cubicBezTo>
                  <a:lnTo>
                    <a:pt x="506333" y="395871"/>
                  </a:lnTo>
                  <a:cubicBezTo>
                    <a:pt x="506333" y="345674"/>
                    <a:pt x="505381" y="295382"/>
                    <a:pt x="506333" y="245090"/>
                  </a:cubicBezTo>
                  <a:cubicBezTo>
                    <a:pt x="507667" y="190416"/>
                    <a:pt x="557673" y="156888"/>
                    <a:pt x="605203" y="177939"/>
                  </a:cubicBezTo>
                  <a:cubicBezTo>
                    <a:pt x="631619" y="188324"/>
                    <a:pt x="648791" y="214043"/>
                    <a:pt x="648256" y="242423"/>
                  </a:cubicBezTo>
                  <a:cubicBezTo>
                    <a:pt x="649113" y="354247"/>
                    <a:pt x="649589" y="466165"/>
                    <a:pt x="648256" y="577989"/>
                  </a:cubicBezTo>
                  <a:cubicBezTo>
                    <a:pt x="647684" y="620375"/>
                    <a:pt x="617300" y="647998"/>
                    <a:pt x="573961" y="648379"/>
                  </a:cubicBezTo>
                  <a:cubicBezTo>
                    <a:pt x="464487" y="649141"/>
                    <a:pt x="355013" y="649141"/>
                    <a:pt x="245539" y="648379"/>
                  </a:cubicBezTo>
                  <a:cubicBezTo>
                    <a:pt x="206265" y="649694"/>
                    <a:pt x="173361" y="618922"/>
                    <a:pt x="172045" y="579648"/>
                  </a:cubicBezTo>
                  <a:cubicBezTo>
                    <a:pt x="172017" y="578809"/>
                    <a:pt x="172004" y="577971"/>
                    <a:pt x="172006" y="577132"/>
                  </a:cubicBezTo>
                  <a:cubicBezTo>
                    <a:pt x="172006" y="538270"/>
                    <a:pt x="203533" y="507313"/>
                    <a:pt x="246491" y="506361"/>
                  </a:cubicBezTo>
                  <a:cubicBezTo>
                    <a:pt x="296402" y="505027"/>
                    <a:pt x="345932" y="505980"/>
                    <a:pt x="405940" y="505980"/>
                  </a:cubicBezTo>
                  <a:close/>
                </a:path>
              </a:pathLst>
            </a:custGeom>
            <a:grpFill/>
            <a:ln w="9525" cap="flat">
              <a:noFill/>
              <a:prstDash val="solid"/>
              <a:miter/>
            </a:ln>
          </p:spPr>
          <p:txBody>
            <a:bodyPr rtlCol="0" anchor="ctr"/>
            <a:lstStyle/>
            <a:p>
              <a:endParaRPr lang="en-RO"/>
            </a:p>
          </p:txBody>
        </p:sp>
      </p:grpSp>
      <p:grpSp>
        <p:nvGrpSpPr>
          <p:cNvPr id="34" name="Graphic 32">
            <a:extLst>
              <a:ext uri="{FF2B5EF4-FFF2-40B4-BE49-F238E27FC236}">
                <a16:creationId xmlns:a16="http://schemas.microsoft.com/office/drawing/2014/main" id="{0144870D-2106-DB42-9F40-62127FDED26E}"/>
              </a:ext>
            </a:extLst>
          </p:cNvPr>
          <p:cNvGrpSpPr>
            <a:grpSpLocks noChangeAspect="1"/>
          </p:cNvGrpSpPr>
          <p:nvPr/>
        </p:nvGrpSpPr>
        <p:grpSpPr>
          <a:xfrm>
            <a:off x="7386654" y="2035843"/>
            <a:ext cx="576000" cy="330000"/>
            <a:chOff x="2743200" y="2381250"/>
            <a:chExt cx="3657600" cy="2095500"/>
          </a:xfrm>
          <a:solidFill>
            <a:schemeClr val="bg1"/>
          </a:solidFill>
        </p:grpSpPr>
        <p:sp>
          <p:nvSpPr>
            <p:cNvPr id="35" name="Freeform 34">
              <a:extLst>
                <a:ext uri="{FF2B5EF4-FFF2-40B4-BE49-F238E27FC236}">
                  <a16:creationId xmlns:a16="http://schemas.microsoft.com/office/drawing/2014/main" id="{67DDD77B-B1FF-394A-8BDB-EF7753FB7349}"/>
                </a:ext>
              </a:extLst>
            </p:cNvPr>
            <p:cNvSpPr/>
            <p:nvPr/>
          </p:nvSpPr>
          <p:spPr>
            <a:xfrm>
              <a:off x="2743200" y="2381418"/>
              <a:ext cx="3658076" cy="2097634"/>
            </a:xfrm>
            <a:custGeom>
              <a:avLst/>
              <a:gdLst>
                <a:gd name="connsiteX0" fmla="*/ 3657767 w 3658076"/>
                <a:gd name="connsiteY0" fmla="*/ 1132049 h 2097634"/>
                <a:gd name="connsiteX1" fmla="*/ 3616429 w 3658076"/>
                <a:gd name="connsiteY1" fmla="*/ 1332780 h 2097634"/>
                <a:gd name="connsiteX2" fmla="*/ 2482954 w 3658076"/>
                <a:gd name="connsiteY2" fmla="*/ 2086117 h 2097634"/>
                <a:gd name="connsiteX3" fmla="*/ 1855066 w 3658076"/>
                <a:gd name="connsiteY3" fmla="*/ 1779473 h 2097634"/>
                <a:gd name="connsiteX4" fmla="*/ 1833920 w 3658076"/>
                <a:gd name="connsiteY4" fmla="*/ 1753113 h 2097634"/>
                <a:gd name="connsiteX5" fmla="*/ 1724669 w 3658076"/>
                <a:gd name="connsiteY5" fmla="*/ 1851820 h 2097634"/>
                <a:gd name="connsiteX6" fmla="*/ 685301 w 3658076"/>
                <a:gd name="connsiteY6" fmla="*/ 2025718 h 2097634"/>
                <a:gd name="connsiteX7" fmla="*/ 13312 w 3658076"/>
                <a:gd name="connsiteY7" fmla="*/ 1208852 h 2097634"/>
                <a:gd name="connsiteX8" fmla="*/ 167 w 3658076"/>
                <a:gd name="connsiteY8" fmla="*/ 1132428 h 2097634"/>
                <a:gd name="connsiteX9" fmla="*/ 167 w 3658076"/>
                <a:gd name="connsiteY9" fmla="*/ 961754 h 2097634"/>
                <a:gd name="connsiteX10" fmla="*/ 29314 w 3658076"/>
                <a:gd name="connsiteY10" fmla="*/ 805113 h 2097634"/>
                <a:gd name="connsiteX11" fmla="*/ 602338 w 3658076"/>
                <a:gd name="connsiteY11" fmla="*/ 100418 h 2097634"/>
                <a:gd name="connsiteX12" fmla="*/ 625007 w 3658076"/>
                <a:gd name="connsiteY12" fmla="*/ 90177 h 2097634"/>
                <a:gd name="connsiteX13" fmla="*/ 693301 w 3658076"/>
                <a:gd name="connsiteY13" fmla="*/ 118623 h 2097634"/>
                <a:gd name="connsiteX14" fmla="*/ 671240 w 3658076"/>
                <a:gd name="connsiteY14" fmla="*/ 184945 h 2097634"/>
                <a:gd name="connsiteX15" fmla="*/ 670156 w 3658076"/>
                <a:gd name="connsiteY15" fmla="*/ 185470 h 2097634"/>
                <a:gd name="connsiteX16" fmla="*/ 563381 w 3658076"/>
                <a:gd name="connsiteY16" fmla="*/ 242362 h 2097634"/>
                <a:gd name="connsiteX17" fmla="*/ 118182 w 3658076"/>
                <a:gd name="connsiteY17" fmla="*/ 1189035 h 2097634"/>
                <a:gd name="connsiteX18" fmla="*/ 865418 w 3658076"/>
                <a:gd name="connsiteY18" fmla="*/ 1968068 h 2097634"/>
                <a:gd name="connsiteX19" fmla="*/ 1733527 w 3658076"/>
                <a:gd name="connsiteY19" fmla="*/ 1698782 h 2097634"/>
                <a:gd name="connsiteX20" fmla="*/ 1752577 w 3658076"/>
                <a:gd name="connsiteY20" fmla="*/ 1677827 h 2097634"/>
                <a:gd name="connsiteX21" fmla="*/ 1756006 w 3658076"/>
                <a:gd name="connsiteY21" fmla="*/ 1672043 h 2097634"/>
                <a:gd name="connsiteX22" fmla="*/ 1756006 w 3658076"/>
                <a:gd name="connsiteY22" fmla="*/ 420906 h 2097634"/>
                <a:gd name="connsiteX23" fmla="*/ 1520548 w 3658076"/>
                <a:gd name="connsiteY23" fmla="*/ 229561 h 2097634"/>
                <a:gd name="connsiteX24" fmla="*/ 907424 w 3658076"/>
                <a:gd name="connsiteY24" fmla="*/ 116632 h 2097634"/>
                <a:gd name="connsiteX25" fmla="*/ 831224 w 3658076"/>
                <a:gd name="connsiteY25" fmla="*/ 73394 h 2097634"/>
                <a:gd name="connsiteX26" fmla="*/ 890088 w 3658076"/>
                <a:gd name="connsiteY26" fmla="*/ 12141 h 2097634"/>
                <a:gd name="connsiteX27" fmla="*/ 1795439 w 3658076"/>
                <a:gd name="connsiteY27" fmla="*/ 306080 h 2097634"/>
                <a:gd name="connsiteX28" fmla="*/ 1825824 w 3658076"/>
                <a:gd name="connsiteY28" fmla="*/ 339362 h 2097634"/>
                <a:gd name="connsiteX29" fmla="*/ 1927075 w 3658076"/>
                <a:gd name="connsiteY29" fmla="*/ 247008 h 2097634"/>
                <a:gd name="connsiteX30" fmla="*/ 3462695 w 3658076"/>
                <a:gd name="connsiteY30" fmla="*/ 441861 h 2097634"/>
                <a:gd name="connsiteX31" fmla="*/ 3476792 w 3658076"/>
                <a:gd name="connsiteY31" fmla="*/ 503209 h 2097634"/>
                <a:gd name="connsiteX32" fmla="*/ 3436692 w 3658076"/>
                <a:gd name="connsiteY32" fmla="*/ 534784 h 2097634"/>
                <a:gd name="connsiteX33" fmla="*/ 3380780 w 3658076"/>
                <a:gd name="connsiteY33" fmla="*/ 507286 h 2097634"/>
                <a:gd name="connsiteX34" fmla="*/ 3155324 w 3658076"/>
                <a:gd name="connsiteY34" fmla="*/ 281522 h 2097634"/>
                <a:gd name="connsiteX35" fmla="*/ 1928313 w 3658076"/>
                <a:gd name="connsiteY35" fmla="*/ 390848 h 2097634"/>
                <a:gd name="connsiteX36" fmla="*/ 1901167 w 3658076"/>
                <a:gd name="connsiteY36" fmla="*/ 420716 h 2097634"/>
                <a:gd name="connsiteX37" fmla="*/ 1901167 w 3658076"/>
                <a:gd name="connsiteY37" fmla="*/ 1672896 h 2097634"/>
                <a:gd name="connsiteX38" fmla="*/ 2271118 w 3658076"/>
                <a:gd name="connsiteY38" fmla="*/ 1926537 h 2097634"/>
                <a:gd name="connsiteX39" fmla="*/ 3490304 w 3658076"/>
                <a:gd name="connsiteY39" fmla="*/ 1377142 h 2097634"/>
                <a:gd name="connsiteX40" fmla="*/ 3541753 w 3658076"/>
                <a:gd name="connsiteY40" fmla="*/ 1176898 h 2097634"/>
                <a:gd name="connsiteX41" fmla="*/ 3503653 w 3658076"/>
                <a:gd name="connsiteY41" fmla="*/ 752488 h 2097634"/>
                <a:gd name="connsiteX42" fmla="*/ 3492890 w 3658076"/>
                <a:gd name="connsiteY42" fmla="*/ 718638 h 2097634"/>
                <a:gd name="connsiteX43" fmla="*/ 3528132 w 3658076"/>
                <a:gd name="connsiteY43" fmla="*/ 650937 h 2097634"/>
                <a:gd name="connsiteX44" fmla="*/ 3592304 w 3658076"/>
                <a:gd name="connsiteY44" fmla="*/ 683289 h 2097634"/>
                <a:gd name="connsiteX45" fmla="*/ 3593093 w 3658076"/>
                <a:gd name="connsiteY45" fmla="*/ 685925 h 2097634"/>
                <a:gd name="connsiteX46" fmla="*/ 3643861 w 3658076"/>
                <a:gd name="connsiteY46" fmla="*/ 877839 h 2097634"/>
                <a:gd name="connsiteX47" fmla="*/ 3658244 w 3658076"/>
                <a:gd name="connsiteY47" fmla="*/ 961374 h 2097634"/>
                <a:gd name="connsiteX48" fmla="*/ 1994893 w 3658076"/>
                <a:gd name="connsiteY48" fmla="*/ 991527 h 2097634"/>
                <a:gd name="connsiteX49" fmla="*/ 1663804 w 3658076"/>
                <a:gd name="connsiteY49" fmla="*/ 991527 h 2097634"/>
                <a:gd name="connsiteX50" fmla="*/ 1663804 w 3658076"/>
                <a:gd name="connsiteY50" fmla="*/ 1101232 h 2097634"/>
                <a:gd name="connsiteX51" fmla="*/ 1994893 w 3658076"/>
                <a:gd name="connsiteY51" fmla="*/ 1101232 h 2097634"/>
                <a:gd name="connsiteX52" fmla="*/ 1675234 w 3658076"/>
                <a:gd name="connsiteY52" fmla="*/ 881632 h 2097634"/>
                <a:gd name="connsiteX53" fmla="*/ 1982796 w 3658076"/>
                <a:gd name="connsiteY53" fmla="*/ 881632 h 2097634"/>
                <a:gd name="connsiteX54" fmla="*/ 1956126 w 3658076"/>
                <a:gd name="connsiteY54" fmla="*/ 770504 h 2097634"/>
                <a:gd name="connsiteX55" fmla="*/ 1701713 w 3658076"/>
                <a:gd name="connsiteY55" fmla="*/ 770504 h 2097634"/>
                <a:gd name="connsiteX56" fmla="*/ 1956317 w 3658076"/>
                <a:gd name="connsiteY56" fmla="*/ 1322824 h 2097634"/>
                <a:gd name="connsiteX57" fmla="*/ 1982701 w 3658076"/>
                <a:gd name="connsiteY57" fmla="*/ 1211791 h 2097634"/>
                <a:gd name="connsiteX58" fmla="*/ 1675043 w 3658076"/>
                <a:gd name="connsiteY58" fmla="*/ 1211791 h 2097634"/>
                <a:gd name="connsiteX59" fmla="*/ 1701809 w 3658076"/>
                <a:gd name="connsiteY59" fmla="*/ 1322824 h 2097634"/>
                <a:gd name="connsiteX60" fmla="*/ 1916502 w 3658076"/>
                <a:gd name="connsiteY60" fmla="*/ 660798 h 2097634"/>
                <a:gd name="connsiteX61" fmla="*/ 1828586 w 3658076"/>
                <a:gd name="connsiteY61" fmla="*/ 505579 h 2097634"/>
                <a:gd name="connsiteX62" fmla="*/ 1741909 w 3658076"/>
                <a:gd name="connsiteY62" fmla="*/ 660798 h 2097634"/>
                <a:gd name="connsiteX63" fmla="*/ 1741433 w 3658076"/>
                <a:gd name="connsiteY63" fmla="*/ 1432625 h 2097634"/>
                <a:gd name="connsiteX64" fmla="*/ 1829348 w 3658076"/>
                <a:gd name="connsiteY64" fmla="*/ 1587844 h 2097634"/>
                <a:gd name="connsiteX65" fmla="*/ 1915931 w 3658076"/>
                <a:gd name="connsiteY65" fmla="*/ 1432625 h 209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58076" h="2097634">
                  <a:moveTo>
                    <a:pt x="3657767" y="1132049"/>
                  </a:moveTo>
                  <a:cubicBezTo>
                    <a:pt x="3644242" y="1198991"/>
                    <a:pt x="3635098" y="1267261"/>
                    <a:pt x="3616429" y="1332780"/>
                  </a:cubicBezTo>
                  <a:cubicBezTo>
                    <a:pt x="3476145" y="1827226"/>
                    <a:pt x="2995478" y="2146690"/>
                    <a:pt x="2482954" y="2086117"/>
                  </a:cubicBezTo>
                  <a:cubicBezTo>
                    <a:pt x="2237685" y="2057198"/>
                    <a:pt x="2028707" y="1953940"/>
                    <a:pt x="1855066" y="1779473"/>
                  </a:cubicBezTo>
                  <a:cubicBezTo>
                    <a:pt x="1847434" y="1771166"/>
                    <a:pt x="1840370" y="1762360"/>
                    <a:pt x="1833920" y="1753113"/>
                  </a:cubicBezTo>
                  <a:cubicBezTo>
                    <a:pt x="1794582" y="1788765"/>
                    <a:pt x="1761530" y="1822615"/>
                    <a:pt x="1724669" y="1851820"/>
                  </a:cubicBezTo>
                  <a:cubicBezTo>
                    <a:pt x="1410344" y="2100151"/>
                    <a:pt x="1059633" y="2164723"/>
                    <a:pt x="685301" y="2025718"/>
                  </a:cubicBezTo>
                  <a:cubicBezTo>
                    <a:pt x="308206" y="1885101"/>
                    <a:pt x="86083" y="1604437"/>
                    <a:pt x="13312" y="1208852"/>
                  </a:cubicBezTo>
                  <a:cubicBezTo>
                    <a:pt x="8644" y="1183441"/>
                    <a:pt x="4549" y="1157934"/>
                    <a:pt x="167" y="1132428"/>
                  </a:cubicBezTo>
                  <a:lnTo>
                    <a:pt x="167" y="961754"/>
                  </a:lnTo>
                  <a:cubicBezTo>
                    <a:pt x="9692" y="909508"/>
                    <a:pt x="16169" y="856505"/>
                    <a:pt x="29314" y="805113"/>
                  </a:cubicBezTo>
                  <a:cubicBezTo>
                    <a:pt x="111864" y="482728"/>
                    <a:pt x="302872" y="247830"/>
                    <a:pt x="602338" y="100418"/>
                  </a:cubicBezTo>
                  <a:cubicBezTo>
                    <a:pt x="609675" y="96543"/>
                    <a:pt x="617246" y="93123"/>
                    <a:pt x="625007" y="90177"/>
                  </a:cubicBezTo>
                  <a:cubicBezTo>
                    <a:pt x="654535" y="80695"/>
                    <a:pt x="682157" y="91600"/>
                    <a:pt x="693301" y="118623"/>
                  </a:cubicBezTo>
                  <a:cubicBezTo>
                    <a:pt x="705607" y="143002"/>
                    <a:pt x="695729" y="172695"/>
                    <a:pt x="671240" y="184945"/>
                  </a:cubicBezTo>
                  <a:cubicBezTo>
                    <a:pt x="670881" y="185124"/>
                    <a:pt x="670519" y="185300"/>
                    <a:pt x="670156" y="185470"/>
                  </a:cubicBezTo>
                  <a:cubicBezTo>
                    <a:pt x="635199" y="205667"/>
                    <a:pt x="597861" y="221691"/>
                    <a:pt x="563381" y="242362"/>
                  </a:cubicBezTo>
                  <a:cubicBezTo>
                    <a:pt x="235340" y="441482"/>
                    <a:pt x="54555" y="826257"/>
                    <a:pt x="118182" y="1189035"/>
                  </a:cubicBezTo>
                  <a:cubicBezTo>
                    <a:pt x="188286" y="1588318"/>
                    <a:pt x="475846" y="1893919"/>
                    <a:pt x="865418" y="1968068"/>
                  </a:cubicBezTo>
                  <a:cubicBezTo>
                    <a:pt x="1200127" y="2031881"/>
                    <a:pt x="1491306" y="1939622"/>
                    <a:pt x="1733527" y="1698782"/>
                  </a:cubicBezTo>
                  <a:cubicBezTo>
                    <a:pt x="1740290" y="1692050"/>
                    <a:pt x="1746481" y="1684843"/>
                    <a:pt x="1752577" y="1677827"/>
                  </a:cubicBezTo>
                  <a:cubicBezTo>
                    <a:pt x="1753909" y="1676016"/>
                    <a:pt x="1755057" y="1674079"/>
                    <a:pt x="1756006" y="1672043"/>
                  </a:cubicBezTo>
                  <a:cubicBezTo>
                    <a:pt x="1484353" y="1256356"/>
                    <a:pt x="1483972" y="841049"/>
                    <a:pt x="1756006" y="420906"/>
                  </a:cubicBezTo>
                  <a:cubicBezTo>
                    <a:pt x="1689167" y="344110"/>
                    <a:pt x="1609511" y="279378"/>
                    <a:pt x="1520548" y="229561"/>
                  </a:cubicBezTo>
                  <a:cubicBezTo>
                    <a:pt x="1329381" y="121562"/>
                    <a:pt x="1124403" y="86953"/>
                    <a:pt x="907424" y="116632"/>
                  </a:cubicBezTo>
                  <a:cubicBezTo>
                    <a:pt x="863418" y="122605"/>
                    <a:pt x="836272" y="107150"/>
                    <a:pt x="831224" y="73394"/>
                  </a:cubicBezTo>
                  <a:cubicBezTo>
                    <a:pt x="826556" y="42104"/>
                    <a:pt x="847702" y="17830"/>
                    <a:pt x="890088" y="12141"/>
                  </a:cubicBezTo>
                  <a:cubicBezTo>
                    <a:pt x="1239084" y="-34699"/>
                    <a:pt x="1541503" y="61732"/>
                    <a:pt x="1795439" y="306080"/>
                  </a:cubicBezTo>
                  <a:cubicBezTo>
                    <a:pt x="1805631" y="315562"/>
                    <a:pt x="1814489" y="327035"/>
                    <a:pt x="1825824" y="339362"/>
                  </a:cubicBezTo>
                  <a:cubicBezTo>
                    <a:pt x="1860971" y="307123"/>
                    <a:pt x="1892499" y="275643"/>
                    <a:pt x="1927075" y="247008"/>
                  </a:cubicBezTo>
                  <a:cubicBezTo>
                    <a:pt x="2398086" y="-148387"/>
                    <a:pt x="3108175" y="-58499"/>
                    <a:pt x="3462695" y="441861"/>
                  </a:cubicBezTo>
                  <a:cubicBezTo>
                    <a:pt x="3474789" y="459899"/>
                    <a:pt x="3479806" y="481731"/>
                    <a:pt x="3476792" y="503209"/>
                  </a:cubicBezTo>
                  <a:cubicBezTo>
                    <a:pt x="3474316" y="516578"/>
                    <a:pt x="3450408" y="535353"/>
                    <a:pt x="3436692" y="534784"/>
                  </a:cubicBezTo>
                  <a:cubicBezTo>
                    <a:pt x="3415108" y="533438"/>
                    <a:pt x="3394968" y="523533"/>
                    <a:pt x="3380780" y="507286"/>
                  </a:cubicBezTo>
                  <a:cubicBezTo>
                    <a:pt x="3317842" y="420849"/>
                    <a:pt x="3241781" y="344684"/>
                    <a:pt x="3155324" y="281522"/>
                  </a:cubicBezTo>
                  <a:cubicBezTo>
                    <a:pt x="2780229" y="11572"/>
                    <a:pt x="2248544" y="58887"/>
                    <a:pt x="1928313" y="390848"/>
                  </a:cubicBezTo>
                  <a:cubicBezTo>
                    <a:pt x="1918788" y="400994"/>
                    <a:pt x="1909263" y="411709"/>
                    <a:pt x="1901167" y="420716"/>
                  </a:cubicBezTo>
                  <a:cubicBezTo>
                    <a:pt x="2173391" y="838773"/>
                    <a:pt x="2173677" y="1254081"/>
                    <a:pt x="1901167" y="1672896"/>
                  </a:cubicBezTo>
                  <a:cubicBezTo>
                    <a:pt x="2001487" y="1786630"/>
                    <a:pt x="2128608" y="1873785"/>
                    <a:pt x="2271118" y="1926537"/>
                  </a:cubicBezTo>
                  <a:cubicBezTo>
                    <a:pt x="2760188" y="2109972"/>
                    <a:pt x="3306036" y="1863999"/>
                    <a:pt x="3490304" y="1377142"/>
                  </a:cubicBezTo>
                  <a:cubicBezTo>
                    <a:pt x="3514780" y="1312475"/>
                    <a:pt x="3532033" y="1245323"/>
                    <a:pt x="3541753" y="1176898"/>
                  </a:cubicBezTo>
                  <a:cubicBezTo>
                    <a:pt x="3562406" y="1034404"/>
                    <a:pt x="3549359" y="889079"/>
                    <a:pt x="3503653" y="752488"/>
                  </a:cubicBezTo>
                  <a:cubicBezTo>
                    <a:pt x="3499938" y="741299"/>
                    <a:pt x="3495747" y="730111"/>
                    <a:pt x="3492890" y="718638"/>
                  </a:cubicBezTo>
                  <a:cubicBezTo>
                    <a:pt x="3484984" y="686684"/>
                    <a:pt x="3499176" y="659850"/>
                    <a:pt x="3528132" y="650937"/>
                  </a:cubicBezTo>
                  <a:cubicBezTo>
                    <a:pt x="3554827" y="642230"/>
                    <a:pt x="3583558" y="656715"/>
                    <a:pt x="3592304" y="683289"/>
                  </a:cubicBezTo>
                  <a:cubicBezTo>
                    <a:pt x="3592591" y="684160"/>
                    <a:pt x="3592854" y="685039"/>
                    <a:pt x="3593093" y="685925"/>
                  </a:cubicBezTo>
                  <a:cubicBezTo>
                    <a:pt x="3612143" y="749264"/>
                    <a:pt x="3628145" y="813552"/>
                    <a:pt x="3643861" y="877839"/>
                  </a:cubicBezTo>
                  <a:cubicBezTo>
                    <a:pt x="3650624" y="905147"/>
                    <a:pt x="3653386" y="933498"/>
                    <a:pt x="3658244" y="961374"/>
                  </a:cubicBezTo>
                  <a:close/>
                  <a:moveTo>
                    <a:pt x="1994893" y="991527"/>
                  </a:moveTo>
                  <a:lnTo>
                    <a:pt x="1663804" y="991527"/>
                  </a:lnTo>
                  <a:lnTo>
                    <a:pt x="1663804" y="1101232"/>
                  </a:lnTo>
                  <a:lnTo>
                    <a:pt x="1994893" y="1101232"/>
                  </a:lnTo>
                  <a:close/>
                  <a:moveTo>
                    <a:pt x="1675234" y="881632"/>
                  </a:moveTo>
                  <a:lnTo>
                    <a:pt x="1982796" y="881632"/>
                  </a:lnTo>
                  <a:lnTo>
                    <a:pt x="1956126" y="770504"/>
                  </a:lnTo>
                  <a:lnTo>
                    <a:pt x="1701713" y="770504"/>
                  </a:lnTo>
                  <a:close/>
                  <a:moveTo>
                    <a:pt x="1956317" y="1322824"/>
                  </a:moveTo>
                  <a:cubicBezTo>
                    <a:pt x="1964699" y="1286035"/>
                    <a:pt x="1973652" y="1250572"/>
                    <a:pt x="1982701" y="1211791"/>
                  </a:cubicBezTo>
                  <a:lnTo>
                    <a:pt x="1675043" y="1211791"/>
                  </a:lnTo>
                  <a:cubicBezTo>
                    <a:pt x="1684568" y="1250383"/>
                    <a:pt x="1693046" y="1286509"/>
                    <a:pt x="1701809" y="1322824"/>
                  </a:cubicBezTo>
                  <a:close/>
                  <a:moveTo>
                    <a:pt x="1916502" y="660798"/>
                  </a:moveTo>
                  <a:lnTo>
                    <a:pt x="1828586" y="505579"/>
                  </a:lnTo>
                  <a:lnTo>
                    <a:pt x="1741909" y="660798"/>
                  </a:lnTo>
                  <a:close/>
                  <a:moveTo>
                    <a:pt x="1741433" y="1432625"/>
                  </a:moveTo>
                  <a:lnTo>
                    <a:pt x="1829348" y="1587844"/>
                  </a:lnTo>
                  <a:lnTo>
                    <a:pt x="1915931" y="1432625"/>
                  </a:ln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BBCE4181-9468-524A-BBD9-9677E4324833}"/>
                </a:ext>
              </a:extLst>
            </p:cNvPr>
            <p:cNvSpPr/>
            <p:nvPr/>
          </p:nvSpPr>
          <p:spPr>
            <a:xfrm>
              <a:off x="4935352" y="3029643"/>
              <a:ext cx="800153" cy="797527"/>
            </a:xfrm>
            <a:custGeom>
              <a:avLst/>
              <a:gdLst>
                <a:gd name="connsiteX0" fmla="*/ 400053 w 800153"/>
                <a:gd name="connsiteY0" fmla="*/ 171016 h 797527"/>
                <a:gd name="connsiteX1" fmla="*/ 513972 w 800153"/>
                <a:gd name="connsiteY1" fmla="*/ 53914 h 797527"/>
                <a:gd name="connsiteX2" fmla="*/ 750382 w 800153"/>
                <a:gd name="connsiteY2" fmla="*/ 47277 h 797527"/>
                <a:gd name="connsiteX3" fmla="*/ 746096 w 800153"/>
                <a:gd name="connsiteY3" fmla="*/ 285367 h 797527"/>
                <a:gd name="connsiteX4" fmla="*/ 628462 w 800153"/>
                <a:gd name="connsiteY4" fmla="*/ 399150 h 797527"/>
                <a:gd name="connsiteX5" fmla="*/ 754573 w 800153"/>
                <a:gd name="connsiteY5" fmla="*/ 521087 h 797527"/>
                <a:gd name="connsiteX6" fmla="*/ 784291 w 800153"/>
                <a:gd name="connsiteY6" fmla="*/ 702381 h 797527"/>
                <a:gd name="connsiteX7" fmla="*/ 629129 w 800153"/>
                <a:gd name="connsiteY7" fmla="*/ 797200 h 797527"/>
                <a:gd name="connsiteX8" fmla="*/ 517877 w 800153"/>
                <a:gd name="connsiteY8" fmla="*/ 747800 h 797527"/>
                <a:gd name="connsiteX9" fmla="*/ 400910 w 800153"/>
                <a:gd name="connsiteY9" fmla="*/ 625578 h 797527"/>
                <a:gd name="connsiteX10" fmla="*/ 289753 w 800153"/>
                <a:gd name="connsiteY10" fmla="*/ 740783 h 797527"/>
                <a:gd name="connsiteX11" fmla="*/ 48104 w 800153"/>
                <a:gd name="connsiteY11" fmla="*/ 748937 h 797527"/>
                <a:gd name="connsiteX12" fmla="*/ 58296 w 800153"/>
                <a:gd name="connsiteY12" fmla="*/ 507528 h 797527"/>
                <a:gd name="connsiteX13" fmla="*/ 169929 w 800153"/>
                <a:gd name="connsiteY13" fmla="*/ 398676 h 797527"/>
                <a:gd name="connsiteX14" fmla="*/ 47151 w 800153"/>
                <a:gd name="connsiteY14" fmla="*/ 277877 h 797527"/>
                <a:gd name="connsiteX15" fmla="*/ 42008 w 800153"/>
                <a:gd name="connsiteY15" fmla="*/ 55526 h 797527"/>
                <a:gd name="connsiteX16" fmla="*/ 271278 w 800153"/>
                <a:gd name="connsiteY16" fmla="*/ 39925 h 797527"/>
                <a:gd name="connsiteX17" fmla="*/ 277942 w 800153"/>
                <a:gd name="connsiteY17" fmla="*/ 46044 h 797527"/>
                <a:gd name="connsiteX18" fmla="*/ 400053 w 800153"/>
                <a:gd name="connsiteY18" fmla="*/ 171016 h 797527"/>
                <a:gd name="connsiteX19" fmla="*/ 701614 w 800153"/>
                <a:gd name="connsiteY19" fmla="*/ 160301 h 797527"/>
                <a:gd name="connsiteX20" fmla="*/ 655609 w 800153"/>
                <a:gd name="connsiteY20" fmla="*/ 112891 h 797527"/>
                <a:gd name="connsiteX21" fmla="*/ 591696 w 800153"/>
                <a:gd name="connsiteY21" fmla="*/ 127399 h 797527"/>
                <a:gd name="connsiteX22" fmla="*/ 447773 w 800153"/>
                <a:gd name="connsiteY22" fmla="*/ 270386 h 797527"/>
                <a:gd name="connsiteX23" fmla="*/ 352523 w 800153"/>
                <a:gd name="connsiteY23" fmla="*/ 270386 h 797527"/>
                <a:gd name="connsiteX24" fmla="*/ 213648 w 800153"/>
                <a:gd name="connsiteY24" fmla="*/ 132235 h 797527"/>
                <a:gd name="connsiteX25" fmla="*/ 123066 w 800153"/>
                <a:gd name="connsiteY25" fmla="*/ 125408 h 797527"/>
                <a:gd name="connsiteX26" fmla="*/ 132591 w 800153"/>
                <a:gd name="connsiteY26" fmla="*/ 213020 h 797527"/>
                <a:gd name="connsiteX27" fmla="*/ 271275 w 800153"/>
                <a:gd name="connsiteY27" fmla="*/ 351266 h 797527"/>
                <a:gd name="connsiteX28" fmla="*/ 271275 w 800153"/>
                <a:gd name="connsiteY28" fmla="*/ 446085 h 797527"/>
                <a:gd name="connsiteX29" fmla="*/ 132591 w 800153"/>
                <a:gd name="connsiteY29" fmla="*/ 584332 h 797527"/>
                <a:gd name="connsiteX30" fmla="*/ 123066 w 800153"/>
                <a:gd name="connsiteY30" fmla="*/ 671944 h 797527"/>
                <a:gd name="connsiteX31" fmla="*/ 213744 w 800153"/>
                <a:gd name="connsiteY31" fmla="*/ 664738 h 797527"/>
                <a:gd name="connsiteX32" fmla="*/ 352809 w 800153"/>
                <a:gd name="connsiteY32" fmla="*/ 526492 h 797527"/>
                <a:gd name="connsiteX33" fmla="*/ 448059 w 800153"/>
                <a:gd name="connsiteY33" fmla="*/ 526492 h 797527"/>
                <a:gd name="connsiteX34" fmla="*/ 587029 w 800153"/>
                <a:gd name="connsiteY34" fmla="*/ 664454 h 797527"/>
                <a:gd name="connsiteX35" fmla="*/ 674944 w 800153"/>
                <a:gd name="connsiteY35" fmla="*/ 673936 h 797527"/>
                <a:gd name="connsiteX36" fmla="*/ 667705 w 800153"/>
                <a:gd name="connsiteY36" fmla="*/ 583858 h 797527"/>
                <a:gd name="connsiteX37" fmla="*/ 529212 w 800153"/>
                <a:gd name="connsiteY37" fmla="*/ 445517 h 797527"/>
                <a:gd name="connsiteX38" fmla="*/ 529212 w 800153"/>
                <a:gd name="connsiteY38" fmla="*/ 351456 h 797527"/>
                <a:gd name="connsiteX39" fmla="*/ 667515 w 800153"/>
                <a:gd name="connsiteY39" fmla="*/ 212831 h 797527"/>
                <a:gd name="connsiteX40" fmla="*/ 701614 w 800153"/>
                <a:gd name="connsiteY40" fmla="*/ 160301 h 7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0153" h="797527">
                  <a:moveTo>
                    <a:pt x="400053" y="171016"/>
                  </a:moveTo>
                  <a:cubicBezTo>
                    <a:pt x="441296" y="128252"/>
                    <a:pt x="477396" y="90325"/>
                    <a:pt x="513972" y="53914"/>
                  </a:cubicBezTo>
                  <a:cubicBezTo>
                    <a:pt x="584171" y="-15114"/>
                    <a:pt x="683993" y="-17485"/>
                    <a:pt x="750382" y="47277"/>
                  </a:cubicBezTo>
                  <a:cubicBezTo>
                    <a:pt x="816772" y="112038"/>
                    <a:pt x="817057" y="213969"/>
                    <a:pt x="746096" y="285367"/>
                  </a:cubicBezTo>
                  <a:cubicBezTo>
                    <a:pt x="709520" y="322347"/>
                    <a:pt x="671230" y="357619"/>
                    <a:pt x="628462" y="399150"/>
                  </a:cubicBezTo>
                  <a:cubicBezTo>
                    <a:pt x="673230" y="442198"/>
                    <a:pt x="715426" y="480220"/>
                    <a:pt x="754573" y="521087"/>
                  </a:cubicBezTo>
                  <a:cubicBezTo>
                    <a:pt x="801875" y="569243"/>
                    <a:pt x="813761" y="641755"/>
                    <a:pt x="784291" y="702381"/>
                  </a:cubicBezTo>
                  <a:cubicBezTo>
                    <a:pt x="756577" y="762303"/>
                    <a:pt x="695348" y="799720"/>
                    <a:pt x="629129" y="797200"/>
                  </a:cubicBezTo>
                  <a:cubicBezTo>
                    <a:pt x="586941" y="796030"/>
                    <a:pt x="546938" y="778267"/>
                    <a:pt x="517877" y="747800"/>
                  </a:cubicBezTo>
                  <a:cubicBezTo>
                    <a:pt x="479777" y="708829"/>
                    <a:pt x="442629" y="669195"/>
                    <a:pt x="400910" y="625578"/>
                  </a:cubicBezTo>
                  <a:cubicBezTo>
                    <a:pt x="360333" y="667678"/>
                    <a:pt x="325853" y="704941"/>
                    <a:pt x="289753" y="740783"/>
                  </a:cubicBezTo>
                  <a:cubicBezTo>
                    <a:pt x="216220" y="813509"/>
                    <a:pt x="115446" y="816638"/>
                    <a:pt x="48104" y="748937"/>
                  </a:cubicBezTo>
                  <a:cubicBezTo>
                    <a:pt x="-19238" y="681237"/>
                    <a:pt x="-15047" y="580728"/>
                    <a:pt x="58296" y="507528"/>
                  </a:cubicBezTo>
                  <a:cubicBezTo>
                    <a:pt x="93538" y="472350"/>
                    <a:pt x="129638" y="437931"/>
                    <a:pt x="169929" y="398676"/>
                  </a:cubicBezTo>
                  <a:cubicBezTo>
                    <a:pt x="127542" y="357145"/>
                    <a:pt x="86204" y="318649"/>
                    <a:pt x="47151" y="277877"/>
                  </a:cubicBezTo>
                  <a:cubicBezTo>
                    <a:pt x="-13451" y="216814"/>
                    <a:pt x="-15707" y="119301"/>
                    <a:pt x="42008" y="55526"/>
                  </a:cubicBezTo>
                  <a:cubicBezTo>
                    <a:pt x="100991" y="-11807"/>
                    <a:pt x="203639" y="-18792"/>
                    <a:pt x="271278" y="39925"/>
                  </a:cubicBezTo>
                  <a:cubicBezTo>
                    <a:pt x="273556" y="41902"/>
                    <a:pt x="275778" y="43943"/>
                    <a:pt x="277942" y="46044"/>
                  </a:cubicBezTo>
                  <a:cubicBezTo>
                    <a:pt x="318614" y="84161"/>
                    <a:pt x="355952" y="125787"/>
                    <a:pt x="400053" y="171016"/>
                  </a:cubicBezTo>
                  <a:close/>
                  <a:moveTo>
                    <a:pt x="701614" y="160301"/>
                  </a:moveTo>
                  <a:cubicBezTo>
                    <a:pt x="684945" y="142475"/>
                    <a:pt x="673039" y="123227"/>
                    <a:pt x="655609" y="112891"/>
                  </a:cubicBezTo>
                  <a:cubicBezTo>
                    <a:pt x="632653" y="98574"/>
                    <a:pt x="609698" y="109288"/>
                    <a:pt x="591696" y="127399"/>
                  </a:cubicBezTo>
                  <a:cubicBezTo>
                    <a:pt x="544071" y="174808"/>
                    <a:pt x="496446" y="222976"/>
                    <a:pt x="447773" y="270386"/>
                  </a:cubicBezTo>
                  <a:cubicBezTo>
                    <a:pt x="413864" y="303667"/>
                    <a:pt x="386813" y="303573"/>
                    <a:pt x="352523" y="270386"/>
                  </a:cubicBezTo>
                  <a:cubicBezTo>
                    <a:pt x="305946" y="224399"/>
                    <a:pt x="260321" y="177843"/>
                    <a:pt x="213648" y="132235"/>
                  </a:cubicBezTo>
                  <a:cubicBezTo>
                    <a:pt x="182121" y="101229"/>
                    <a:pt x="147831" y="99143"/>
                    <a:pt x="123066" y="125408"/>
                  </a:cubicBezTo>
                  <a:cubicBezTo>
                    <a:pt x="99825" y="150061"/>
                    <a:pt x="103158" y="183152"/>
                    <a:pt x="132591" y="213020"/>
                  </a:cubicBezTo>
                  <a:cubicBezTo>
                    <a:pt x="178596" y="259292"/>
                    <a:pt x="225364" y="304900"/>
                    <a:pt x="271275" y="351266"/>
                  </a:cubicBezTo>
                  <a:cubicBezTo>
                    <a:pt x="304803" y="385117"/>
                    <a:pt x="304708" y="411856"/>
                    <a:pt x="271275" y="446085"/>
                  </a:cubicBezTo>
                  <a:cubicBezTo>
                    <a:pt x="225269" y="492452"/>
                    <a:pt x="178596" y="537965"/>
                    <a:pt x="132591" y="584332"/>
                  </a:cubicBezTo>
                  <a:cubicBezTo>
                    <a:pt x="103063" y="614010"/>
                    <a:pt x="99920" y="647291"/>
                    <a:pt x="123066" y="671944"/>
                  </a:cubicBezTo>
                  <a:cubicBezTo>
                    <a:pt x="147926" y="698020"/>
                    <a:pt x="182025" y="695839"/>
                    <a:pt x="213744" y="664738"/>
                  </a:cubicBezTo>
                  <a:cubicBezTo>
                    <a:pt x="260512" y="618846"/>
                    <a:pt x="305946" y="572384"/>
                    <a:pt x="352809" y="526492"/>
                  </a:cubicBezTo>
                  <a:cubicBezTo>
                    <a:pt x="386718" y="493116"/>
                    <a:pt x="413578" y="493211"/>
                    <a:pt x="448059" y="526492"/>
                  </a:cubicBezTo>
                  <a:cubicBezTo>
                    <a:pt x="494636" y="572195"/>
                    <a:pt x="540451" y="618656"/>
                    <a:pt x="587029" y="664454"/>
                  </a:cubicBezTo>
                  <a:cubicBezTo>
                    <a:pt x="617604" y="694511"/>
                    <a:pt x="649513" y="697451"/>
                    <a:pt x="674944" y="673936"/>
                  </a:cubicBezTo>
                  <a:cubicBezTo>
                    <a:pt x="700376" y="650420"/>
                    <a:pt x="699328" y="615811"/>
                    <a:pt x="667705" y="583858"/>
                  </a:cubicBezTo>
                  <a:cubicBezTo>
                    <a:pt x="621890" y="537396"/>
                    <a:pt x="575122" y="491883"/>
                    <a:pt x="529212" y="445517"/>
                  </a:cubicBezTo>
                  <a:cubicBezTo>
                    <a:pt x="495112" y="411097"/>
                    <a:pt x="495112" y="385970"/>
                    <a:pt x="529212" y="351456"/>
                  </a:cubicBezTo>
                  <a:cubicBezTo>
                    <a:pt x="575217" y="305090"/>
                    <a:pt x="622271" y="259861"/>
                    <a:pt x="667515" y="212831"/>
                  </a:cubicBezTo>
                  <a:cubicBezTo>
                    <a:pt x="679611" y="199746"/>
                    <a:pt x="687422" y="182299"/>
                    <a:pt x="701614" y="160301"/>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6ECE8011-03C0-D443-98FA-E4AB86EEC706}"/>
                </a:ext>
              </a:extLst>
            </p:cNvPr>
            <p:cNvSpPr/>
            <p:nvPr/>
          </p:nvSpPr>
          <p:spPr>
            <a:xfrm>
              <a:off x="3303627" y="3153478"/>
              <a:ext cx="878778" cy="627723"/>
            </a:xfrm>
            <a:custGeom>
              <a:avLst/>
              <a:gdLst>
                <a:gd name="connsiteX0" fmla="*/ 400432 w 878778"/>
                <a:gd name="connsiteY0" fmla="*/ 247628 h 627723"/>
                <a:gd name="connsiteX1" fmla="*/ 600457 w 878778"/>
                <a:gd name="connsiteY1" fmla="*/ 46801 h 627723"/>
                <a:gd name="connsiteX2" fmla="*/ 830392 w 878778"/>
                <a:gd name="connsiteY2" fmla="*/ 48172 h 627723"/>
                <a:gd name="connsiteX3" fmla="*/ 870871 w 878778"/>
                <a:gd name="connsiteY3" fmla="*/ 116777 h 627723"/>
                <a:gd name="connsiteX4" fmla="*/ 838677 w 878778"/>
                <a:gd name="connsiteY4" fmla="*/ 269910 h 627723"/>
                <a:gd name="connsiteX5" fmla="*/ 758572 w 878778"/>
                <a:gd name="connsiteY5" fmla="*/ 350980 h 627723"/>
                <a:gd name="connsiteX6" fmla="*/ 681800 w 878778"/>
                <a:gd name="connsiteY6" fmla="*/ 353161 h 627723"/>
                <a:gd name="connsiteX7" fmla="*/ 685039 w 878778"/>
                <a:gd name="connsiteY7" fmla="*/ 274082 h 627723"/>
                <a:gd name="connsiteX8" fmla="*/ 747904 w 878778"/>
                <a:gd name="connsiteY8" fmla="*/ 211027 h 627723"/>
                <a:gd name="connsiteX9" fmla="*/ 752761 w 878778"/>
                <a:gd name="connsiteY9" fmla="*/ 123130 h 627723"/>
                <a:gd name="connsiteX10" fmla="*/ 667036 w 878778"/>
                <a:gd name="connsiteY10" fmla="*/ 130242 h 627723"/>
                <a:gd name="connsiteX11" fmla="*/ 452248 w 878778"/>
                <a:gd name="connsiteY11" fmla="*/ 343774 h 627723"/>
                <a:gd name="connsiteX12" fmla="*/ 347473 w 878778"/>
                <a:gd name="connsiteY12" fmla="*/ 343774 h 627723"/>
                <a:gd name="connsiteX13" fmla="*/ 213551 w 878778"/>
                <a:gd name="connsiteY13" fmla="*/ 211027 h 627723"/>
                <a:gd name="connsiteX14" fmla="*/ 125350 w 878778"/>
                <a:gd name="connsiteY14" fmla="*/ 201546 h 627723"/>
                <a:gd name="connsiteX15" fmla="*/ 133065 w 878778"/>
                <a:gd name="connsiteY15" fmla="*/ 291908 h 627723"/>
                <a:gd name="connsiteX16" fmla="*/ 330042 w 878778"/>
                <a:gd name="connsiteY16" fmla="*/ 487994 h 627723"/>
                <a:gd name="connsiteX17" fmla="*/ 468726 w 878778"/>
                <a:gd name="connsiteY17" fmla="*/ 489416 h 627723"/>
                <a:gd name="connsiteX18" fmla="*/ 502254 w 878778"/>
                <a:gd name="connsiteY18" fmla="*/ 457083 h 627723"/>
                <a:gd name="connsiteX19" fmla="*/ 573120 w 878778"/>
                <a:gd name="connsiteY19" fmla="*/ 459738 h 627723"/>
                <a:gd name="connsiteX20" fmla="*/ 580283 w 878778"/>
                <a:gd name="connsiteY20" fmla="*/ 526405 h 627723"/>
                <a:gd name="connsiteX21" fmla="*/ 579502 w 878778"/>
                <a:gd name="connsiteY21" fmla="*/ 527344 h 627723"/>
                <a:gd name="connsiteX22" fmla="*/ 255652 w 878778"/>
                <a:gd name="connsiteY22" fmla="*/ 565271 h 627723"/>
                <a:gd name="connsiteX23" fmla="*/ 54007 w 878778"/>
                <a:gd name="connsiteY23" fmla="*/ 363496 h 627723"/>
                <a:gd name="connsiteX24" fmla="*/ 49530 w 878778"/>
                <a:gd name="connsiteY24" fmla="*/ 125596 h 627723"/>
                <a:gd name="connsiteX25" fmla="*/ 286036 w 878778"/>
                <a:gd name="connsiteY25" fmla="*/ 131948 h 627723"/>
                <a:gd name="connsiteX26" fmla="*/ 400432 w 878778"/>
                <a:gd name="connsiteY26" fmla="*/ 247628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8778" h="627723">
                  <a:moveTo>
                    <a:pt x="400432" y="247628"/>
                  </a:moveTo>
                  <a:cubicBezTo>
                    <a:pt x="469583" y="177841"/>
                    <a:pt x="533782" y="110614"/>
                    <a:pt x="600457" y="46801"/>
                  </a:cubicBezTo>
                  <a:cubicBezTo>
                    <a:pt x="664332" y="-16028"/>
                    <a:pt x="767277" y="-15414"/>
                    <a:pt x="830392" y="48172"/>
                  </a:cubicBezTo>
                  <a:cubicBezTo>
                    <a:pt x="849409" y="67331"/>
                    <a:pt x="863323" y="90912"/>
                    <a:pt x="870871" y="116777"/>
                  </a:cubicBezTo>
                  <a:cubicBezTo>
                    <a:pt x="888760" y="169861"/>
                    <a:pt x="876448" y="228423"/>
                    <a:pt x="838677" y="269910"/>
                  </a:cubicBezTo>
                  <a:cubicBezTo>
                    <a:pt x="813361" y="298257"/>
                    <a:pt x="786625" y="325314"/>
                    <a:pt x="758572" y="350980"/>
                  </a:cubicBezTo>
                  <a:cubicBezTo>
                    <a:pt x="734188" y="373832"/>
                    <a:pt x="702755" y="373737"/>
                    <a:pt x="681800" y="353161"/>
                  </a:cubicBezTo>
                  <a:cubicBezTo>
                    <a:pt x="660845" y="332585"/>
                    <a:pt x="660655" y="299873"/>
                    <a:pt x="685039" y="274082"/>
                  </a:cubicBezTo>
                  <a:cubicBezTo>
                    <a:pt x="705422" y="252558"/>
                    <a:pt x="727425" y="232457"/>
                    <a:pt x="747904" y="211027"/>
                  </a:cubicBezTo>
                  <a:cubicBezTo>
                    <a:pt x="776002" y="181634"/>
                    <a:pt x="777622" y="146551"/>
                    <a:pt x="752761" y="123130"/>
                  </a:cubicBezTo>
                  <a:cubicBezTo>
                    <a:pt x="727901" y="99710"/>
                    <a:pt x="695611" y="102365"/>
                    <a:pt x="667036" y="130242"/>
                  </a:cubicBezTo>
                  <a:cubicBezTo>
                    <a:pt x="595123" y="201071"/>
                    <a:pt x="524161" y="272470"/>
                    <a:pt x="452248" y="343774"/>
                  </a:cubicBezTo>
                  <a:cubicBezTo>
                    <a:pt x="411195" y="384546"/>
                    <a:pt x="388811" y="384451"/>
                    <a:pt x="347473" y="343774"/>
                  </a:cubicBezTo>
                  <a:cubicBezTo>
                    <a:pt x="302800" y="299399"/>
                    <a:pt x="258509" y="254739"/>
                    <a:pt x="213551" y="211027"/>
                  </a:cubicBezTo>
                  <a:cubicBezTo>
                    <a:pt x="183071" y="181159"/>
                    <a:pt x="150400" y="178220"/>
                    <a:pt x="125350" y="201546"/>
                  </a:cubicBezTo>
                  <a:cubicBezTo>
                    <a:pt x="100299" y="224871"/>
                    <a:pt x="101823" y="260523"/>
                    <a:pt x="133065" y="291908"/>
                  </a:cubicBezTo>
                  <a:cubicBezTo>
                    <a:pt x="198406" y="357333"/>
                    <a:pt x="264065" y="422695"/>
                    <a:pt x="330042" y="487994"/>
                  </a:cubicBezTo>
                  <a:cubicBezTo>
                    <a:pt x="374428" y="531516"/>
                    <a:pt x="423768" y="531421"/>
                    <a:pt x="468726" y="489416"/>
                  </a:cubicBezTo>
                  <a:cubicBezTo>
                    <a:pt x="480346" y="478512"/>
                    <a:pt x="489871" y="466565"/>
                    <a:pt x="502254" y="457083"/>
                  </a:cubicBezTo>
                  <a:cubicBezTo>
                    <a:pt x="526066" y="438119"/>
                    <a:pt x="551212" y="438783"/>
                    <a:pt x="573120" y="459738"/>
                  </a:cubicBezTo>
                  <a:cubicBezTo>
                    <a:pt x="593591" y="476178"/>
                    <a:pt x="596798" y="506026"/>
                    <a:pt x="580283" y="526405"/>
                  </a:cubicBezTo>
                  <a:cubicBezTo>
                    <a:pt x="580026" y="526721"/>
                    <a:pt x="579766" y="527034"/>
                    <a:pt x="579502" y="527344"/>
                  </a:cubicBezTo>
                  <a:cubicBezTo>
                    <a:pt x="478060" y="660849"/>
                    <a:pt x="337567" y="648333"/>
                    <a:pt x="255652" y="565271"/>
                  </a:cubicBezTo>
                  <a:cubicBezTo>
                    <a:pt x="189262" y="497476"/>
                    <a:pt x="120873" y="431102"/>
                    <a:pt x="54007" y="363496"/>
                  </a:cubicBezTo>
                  <a:cubicBezTo>
                    <a:pt x="-16287" y="292667"/>
                    <a:pt x="-17716" y="191590"/>
                    <a:pt x="49530" y="125596"/>
                  </a:cubicBezTo>
                  <a:cubicBezTo>
                    <a:pt x="116777" y="59601"/>
                    <a:pt x="216028" y="63299"/>
                    <a:pt x="286036" y="131948"/>
                  </a:cubicBezTo>
                  <a:cubicBezTo>
                    <a:pt x="323279" y="168454"/>
                    <a:pt x="359474" y="206002"/>
                    <a:pt x="400432" y="247628"/>
                  </a:cubicBezTo>
                  <a:close/>
                </a:path>
              </a:pathLst>
            </a:custGeom>
            <a:grpFill/>
            <a:ln w="9525" cap="flat">
              <a:noFill/>
              <a:prstDash val="solid"/>
              <a:miter/>
            </a:ln>
          </p:spPr>
          <p:txBody>
            <a:bodyPr rtlCol="0" anchor="ctr"/>
            <a:lstStyle/>
            <a:p>
              <a:endParaRPr lang="en-RO"/>
            </a:p>
          </p:txBody>
        </p:sp>
      </p:grpSp>
      <p:grpSp>
        <p:nvGrpSpPr>
          <p:cNvPr id="45" name="Graphic 38">
            <a:extLst>
              <a:ext uri="{FF2B5EF4-FFF2-40B4-BE49-F238E27FC236}">
                <a16:creationId xmlns:a16="http://schemas.microsoft.com/office/drawing/2014/main" id="{95B7B770-C0DF-5F44-A151-CFB80A6B8832}"/>
              </a:ext>
            </a:extLst>
          </p:cNvPr>
          <p:cNvGrpSpPr>
            <a:grpSpLocks noChangeAspect="1"/>
          </p:cNvGrpSpPr>
          <p:nvPr/>
        </p:nvGrpSpPr>
        <p:grpSpPr>
          <a:xfrm>
            <a:off x="5323058" y="1948843"/>
            <a:ext cx="504000" cy="504000"/>
            <a:chOff x="2743200" y="1600200"/>
            <a:chExt cx="3657600" cy="3657600"/>
          </a:xfrm>
          <a:solidFill>
            <a:schemeClr val="bg1"/>
          </a:solidFill>
        </p:grpSpPr>
        <p:sp>
          <p:nvSpPr>
            <p:cNvPr id="46" name="Freeform 45">
              <a:extLst>
                <a:ext uri="{FF2B5EF4-FFF2-40B4-BE49-F238E27FC236}">
                  <a16:creationId xmlns:a16="http://schemas.microsoft.com/office/drawing/2014/main" id="{E7105644-35C3-9D4C-ACD8-69A4769DF616}"/>
                </a:ext>
              </a:extLst>
            </p:cNvPr>
            <p:cNvSpPr/>
            <p:nvPr/>
          </p:nvSpPr>
          <p:spPr>
            <a:xfrm>
              <a:off x="2743009" y="2834067"/>
              <a:ext cx="2423589" cy="2424110"/>
            </a:xfrm>
            <a:custGeom>
              <a:avLst/>
              <a:gdLst>
                <a:gd name="connsiteX0" fmla="*/ 358 w 2423589"/>
                <a:gd name="connsiteY0" fmla="*/ 859411 h 2424110"/>
                <a:gd name="connsiteX1" fmla="*/ 89702 w 2423589"/>
                <a:gd name="connsiteY1" fmla="*/ 646337 h 2424110"/>
                <a:gd name="connsiteX2" fmla="*/ 289727 w 2423589"/>
                <a:gd name="connsiteY2" fmla="*/ 544896 h 2424110"/>
                <a:gd name="connsiteX3" fmla="*/ 402599 w 2423589"/>
                <a:gd name="connsiteY3" fmla="*/ 568613 h 2424110"/>
                <a:gd name="connsiteX4" fmla="*/ 481751 w 2423589"/>
                <a:gd name="connsiteY4" fmla="*/ 490127 h 2424110"/>
                <a:gd name="connsiteX5" fmla="*/ 536901 w 2423589"/>
                <a:gd name="connsiteY5" fmla="*/ 439644 h 2424110"/>
                <a:gd name="connsiteX6" fmla="*/ 562047 w 2423589"/>
                <a:gd name="connsiteY6" fmla="*/ 355539 h 2424110"/>
                <a:gd name="connsiteX7" fmla="*/ 541473 w 2423589"/>
                <a:gd name="connsiteY7" fmla="*/ 276005 h 2424110"/>
                <a:gd name="connsiteX8" fmla="*/ 626436 w 2423589"/>
                <a:gd name="connsiteY8" fmla="*/ 98649 h 2424110"/>
                <a:gd name="connsiteX9" fmla="*/ 837034 w 2423589"/>
                <a:gd name="connsiteY9" fmla="*/ 11019 h 2424110"/>
                <a:gd name="connsiteX10" fmla="*/ 1023533 w 2423589"/>
                <a:gd name="connsiteY10" fmla="*/ 74646 h 2424110"/>
                <a:gd name="connsiteX11" fmla="*/ 1094304 w 2423589"/>
                <a:gd name="connsiteY11" fmla="*/ 183041 h 2424110"/>
                <a:gd name="connsiteX12" fmla="*/ 1222892 w 2423589"/>
                <a:gd name="connsiteY12" fmla="*/ 187232 h 2424110"/>
                <a:gd name="connsiteX13" fmla="*/ 1389865 w 2423589"/>
                <a:gd name="connsiteY13" fmla="*/ 95982 h 2424110"/>
                <a:gd name="connsiteX14" fmla="*/ 1610940 w 2423589"/>
                <a:gd name="connsiteY14" fmla="*/ 21021 h 2424110"/>
                <a:gd name="connsiteX15" fmla="*/ 1785438 w 2423589"/>
                <a:gd name="connsiteY15" fmla="*/ 93315 h 2424110"/>
                <a:gd name="connsiteX16" fmla="*/ 1880688 w 2423589"/>
                <a:gd name="connsiteY16" fmla="*/ 284387 h 2424110"/>
                <a:gd name="connsiteX17" fmla="*/ 1856304 w 2423589"/>
                <a:gd name="connsiteY17" fmla="*/ 384780 h 2424110"/>
                <a:gd name="connsiteX18" fmla="*/ 1866877 w 2423589"/>
                <a:gd name="connsiteY18" fmla="*/ 420309 h 2424110"/>
                <a:gd name="connsiteX19" fmla="*/ 2002989 w 2423589"/>
                <a:gd name="connsiteY19" fmla="*/ 556230 h 2424110"/>
                <a:gd name="connsiteX20" fmla="*/ 2041089 w 2423589"/>
                <a:gd name="connsiteY20" fmla="*/ 567565 h 2424110"/>
                <a:gd name="connsiteX21" fmla="*/ 2148341 w 2423589"/>
                <a:gd name="connsiteY21" fmla="*/ 541371 h 2424110"/>
                <a:gd name="connsiteX22" fmla="*/ 2323696 w 2423589"/>
                <a:gd name="connsiteY22" fmla="*/ 624429 h 2424110"/>
                <a:gd name="connsiteX23" fmla="*/ 2413898 w 2423589"/>
                <a:gd name="connsiteY23" fmla="*/ 841599 h 2424110"/>
                <a:gd name="connsiteX24" fmla="*/ 2351604 w 2423589"/>
                <a:gd name="connsiteY24" fmla="*/ 1022574 h 2424110"/>
                <a:gd name="connsiteX25" fmla="*/ 2254068 w 2423589"/>
                <a:gd name="connsiteY25" fmla="*/ 1081820 h 2424110"/>
                <a:gd name="connsiteX26" fmla="*/ 2235590 w 2423589"/>
                <a:gd name="connsiteY26" fmla="*/ 1117443 h 2424110"/>
                <a:gd name="connsiteX27" fmla="*/ 2233970 w 2423589"/>
                <a:gd name="connsiteY27" fmla="*/ 1306515 h 2424110"/>
                <a:gd name="connsiteX28" fmla="*/ 2255687 w 2423589"/>
                <a:gd name="connsiteY28" fmla="*/ 1345662 h 2424110"/>
                <a:gd name="connsiteX29" fmla="*/ 2344841 w 2423589"/>
                <a:gd name="connsiteY29" fmla="*/ 1397859 h 2424110"/>
                <a:gd name="connsiteX30" fmla="*/ 2410659 w 2423589"/>
                <a:gd name="connsiteY30" fmla="*/ 1592360 h 2424110"/>
                <a:gd name="connsiteX31" fmla="*/ 2327601 w 2423589"/>
                <a:gd name="connsiteY31" fmla="*/ 1793337 h 2424110"/>
                <a:gd name="connsiteX32" fmla="*/ 2145864 w 2423589"/>
                <a:gd name="connsiteY32" fmla="*/ 1882301 h 2424110"/>
                <a:gd name="connsiteX33" fmla="*/ 2049185 w 2423589"/>
                <a:gd name="connsiteY33" fmla="*/ 1857631 h 2424110"/>
                <a:gd name="connsiteX34" fmla="*/ 1997084 w 2423589"/>
                <a:gd name="connsiteY34" fmla="*/ 1872300 h 2424110"/>
                <a:gd name="connsiteX35" fmla="*/ 1868591 w 2423589"/>
                <a:gd name="connsiteY35" fmla="*/ 2000792 h 2424110"/>
                <a:gd name="connsiteX36" fmla="*/ 1855352 w 2423589"/>
                <a:gd name="connsiteY36" fmla="*/ 2043369 h 2424110"/>
                <a:gd name="connsiteX37" fmla="*/ 1882117 w 2423589"/>
                <a:gd name="connsiteY37" fmla="*/ 2146810 h 2424110"/>
                <a:gd name="connsiteX38" fmla="*/ 1795249 w 2423589"/>
                <a:gd name="connsiteY38" fmla="*/ 2326642 h 2424110"/>
                <a:gd name="connsiteX39" fmla="*/ 1584461 w 2423589"/>
                <a:gd name="connsiteY39" fmla="*/ 2413986 h 2424110"/>
                <a:gd name="connsiteX40" fmla="*/ 1400914 w 2423589"/>
                <a:gd name="connsiteY40" fmla="*/ 2350931 h 2424110"/>
                <a:gd name="connsiteX41" fmla="*/ 1341859 w 2423589"/>
                <a:gd name="connsiteY41" fmla="*/ 2253300 h 2424110"/>
                <a:gd name="connsiteX42" fmla="*/ 1305759 w 2423589"/>
                <a:gd name="connsiteY42" fmla="*/ 2235678 h 2424110"/>
                <a:gd name="connsiteX43" fmla="*/ 1116878 w 2423589"/>
                <a:gd name="connsiteY43" fmla="*/ 2235678 h 2424110"/>
                <a:gd name="connsiteX44" fmla="*/ 1081160 w 2423589"/>
                <a:gd name="connsiteY44" fmla="*/ 2254252 h 2424110"/>
                <a:gd name="connsiteX45" fmla="*/ 1026105 w 2423589"/>
                <a:gd name="connsiteY45" fmla="*/ 2345883 h 2424110"/>
                <a:gd name="connsiteX46" fmla="*/ 831509 w 2423589"/>
                <a:gd name="connsiteY46" fmla="*/ 2411034 h 2424110"/>
                <a:gd name="connsiteX47" fmla="*/ 630532 w 2423589"/>
                <a:gd name="connsiteY47" fmla="*/ 2328071 h 2424110"/>
                <a:gd name="connsiteX48" fmla="*/ 541759 w 2423589"/>
                <a:gd name="connsiteY48" fmla="*/ 2146334 h 2424110"/>
                <a:gd name="connsiteX49" fmla="*/ 566619 w 2423589"/>
                <a:gd name="connsiteY49" fmla="*/ 2049655 h 2424110"/>
                <a:gd name="connsiteX50" fmla="*/ 551665 w 2423589"/>
                <a:gd name="connsiteY50" fmla="*/ 1997744 h 2424110"/>
                <a:gd name="connsiteX51" fmla="*/ 422030 w 2423589"/>
                <a:gd name="connsiteY51" fmla="*/ 1870299 h 2424110"/>
                <a:gd name="connsiteX52" fmla="*/ 380596 w 2423589"/>
                <a:gd name="connsiteY52" fmla="*/ 1857631 h 2424110"/>
                <a:gd name="connsiteX53" fmla="*/ 276678 w 2423589"/>
                <a:gd name="connsiteY53" fmla="*/ 1882682 h 2424110"/>
                <a:gd name="connsiteX54" fmla="*/ 93989 w 2423589"/>
                <a:gd name="connsiteY54" fmla="*/ 1789337 h 2424110"/>
                <a:gd name="connsiteX55" fmla="*/ 167 w 2423589"/>
                <a:gd name="connsiteY55" fmla="*/ 1566833 h 2424110"/>
                <a:gd name="connsiteX56" fmla="*/ 167 w 2423589"/>
                <a:gd name="connsiteY56" fmla="*/ 1502539 h 2424110"/>
                <a:gd name="connsiteX57" fmla="*/ 110562 w 2423589"/>
                <a:gd name="connsiteY57" fmla="*/ 1378714 h 2424110"/>
                <a:gd name="connsiteX58" fmla="*/ 169141 w 2423589"/>
                <a:gd name="connsiteY58" fmla="*/ 1344710 h 2424110"/>
                <a:gd name="connsiteX59" fmla="*/ 189905 w 2423589"/>
                <a:gd name="connsiteY59" fmla="*/ 1305276 h 2424110"/>
                <a:gd name="connsiteX60" fmla="*/ 188572 w 2423589"/>
                <a:gd name="connsiteY60" fmla="*/ 1141542 h 2424110"/>
                <a:gd name="connsiteX61" fmla="*/ 145614 w 2423589"/>
                <a:gd name="connsiteY61" fmla="*/ 1065342 h 2424110"/>
                <a:gd name="connsiteX62" fmla="*/ 358 w 2423589"/>
                <a:gd name="connsiteY62" fmla="*/ 923705 h 2424110"/>
                <a:gd name="connsiteX63" fmla="*/ 701874 w 2423589"/>
                <a:gd name="connsiteY63" fmla="*/ 244191 h 2424110"/>
                <a:gd name="connsiteX64" fmla="*/ 733021 w 2423589"/>
                <a:gd name="connsiteY64" fmla="*/ 365159 h 2424110"/>
                <a:gd name="connsiteX65" fmla="*/ 680729 w 2423589"/>
                <a:gd name="connsiteY65" fmla="*/ 532513 h 2424110"/>
                <a:gd name="connsiteX66" fmla="*/ 534615 w 2423589"/>
                <a:gd name="connsiteY66" fmla="*/ 678531 h 2424110"/>
                <a:gd name="connsiteX67" fmla="*/ 361546 w 2423589"/>
                <a:gd name="connsiteY67" fmla="*/ 732252 h 2424110"/>
                <a:gd name="connsiteX68" fmla="*/ 243912 w 2423589"/>
                <a:gd name="connsiteY68" fmla="*/ 702439 h 2424110"/>
                <a:gd name="connsiteX69" fmla="*/ 175332 w 2423589"/>
                <a:gd name="connsiteY69" fmla="*/ 869889 h 2424110"/>
                <a:gd name="connsiteX70" fmla="*/ 186953 w 2423589"/>
                <a:gd name="connsiteY70" fmla="*/ 899511 h 2424110"/>
                <a:gd name="connsiteX71" fmla="*/ 275535 w 2423589"/>
                <a:gd name="connsiteY71" fmla="*/ 952756 h 2424110"/>
                <a:gd name="connsiteX72" fmla="*/ 355164 w 2423589"/>
                <a:gd name="connsiteY72" fmla="*/ 1115634 h 2424110"/>
                <a:gd name="connsiteX73" fmla="*/ 355164 w 2423589"/>
                <a:gd name="connsiteY73" fmla="*/ 1307943 h 2424110"/>
                <a:gd name="connsiteX74" fmla="*/ 273630 w 2423589"/>
                <a:gd name="connsiteY74" fmla="*/ 1473297 h 2424110"/>
                <a:gd name="connsiteX75" fmla="*/ 166950 w 2423589"/>
                <a:gd name="connsiteY75" fmla="*/ 1536353 h 2424110"/>
                <a:gd name="connsiteX76" fmla="*/ 244103 w 2423589"/>
                <a:gd name="connsiteY76" fmla="*/ 1722186 h 2424110"/>
                <a:gd name="connsiteX77" fmla="*/ 361070 w 2423589"/>
                <a:gd name="connsiteY77" fmla="*/ 1692277 h 2424110"/>
                <a:gd name="connsiteX78" fmla="*/ 534329 w 2423589"/>
                <a:gd name="connsiteY78" fmla="*/ 1745903 h 2424110"/>
                <a:gd name="connsiteX79" fmla="*/ 677871 w 2423589"/>
                <a:gd name="connsiteY79" fmla="*/ 1889445 h 2424110"/>
                <a:gd name="connsiteX80" fmla="*/ 732259 w 2423589"/>
                <a:gd name="connsiteY80" fmla="*/ 2062419 h 2424110"/>
                <a:gd name="connsiteX81" fmla="*/ 702350 w 2423589"/>
                <a:gd name="connsiteY81" fmla="*/ 2180529 h 2424110"/>
                <a:gd name="connsiteX82" fmla="*/ 887897 w 2423589"/>
                <a:gd name="connsiteY82" fmla="*/ 2257205 h 2424110"/>
                <a:gd name="connsiteX83" fmla="*/ 954572 w 2423589"/>
                <a:gd name="connsiteY83" fmla="*/ 2145381 h 2424110"/>
                <a:gd name="connsiteX84" fmla="*/ 1112021 w 2423589"/>
                <a:gd name="connsiteY84" fmla="*/ 2069181 h 2424110"/>
                <a:gd name="connsiteX85" fmla="*/ 1311379 w 2423589"/>
                <a:gd name="connsiteY85" fmla="*/ 2069181 h 2424110"/>
                <a:gd name="connsiteX86" fmla="*/ 1469208 w 2423589"/>
                <a:gd name="connsiteY86" fmla="*/ 2145381 h 2424110"/>
                <a:gd name="connsiteX87" fmla="*/ 1524167 w 2423589"/>
                <a:gd name="connsiteY87" fmla="*/ 2237202 h 2424110"/>
                <a:gd name="connsiteX88" fmla="*/ 1550456 w 2423589"/>
                <a:gd name="connsiteY88" fmla="*/ 2251204 h 2424110"/>
                <a:gd name="connsiteX89" fmla="*/ 1721906 w 2423589"/>
                <a:gd name="connsiteY89" fmla="*/ 2180719 h 2424110"/>
                <a:gd name="connsiteX90" fmla="*/ 1691426 w 2423589"/>
                <a:gd name="connsiteY90" fmla="*/ 2060609 h 2424110"/>
                <a:gd name="connsiteX91" fmla="*/ 1745243 w 2423589"/>
                <a:gd name="connsiteY91" fmla="*/ 1890873 h 2424110"/>
                <a:gd name="connsiteX92" fmla="*/ 1888689 w 2423589"/>
                <a:gd name="connsiteY92" fmla="*/ 1746855 h 2424110"/>
                <a:gd name="connsiteX93" fmla="*/ 2061473 w 2423589"/>
                <a:gd name="connsiteY93" fmla="*/ 1691896 h 2424110"/>
                <a:gd name="connsiteX94" fmla="*/ 2180249 w 2423589"/>
                <a:gd name="connsiteY94" fmla="*/ 1721995 h 2424110"/>
                <a:gd name="connsiteX95" fmla="*/ 2256449 w 2423589"/>
                <a:gd name="connsiteY95" fmla="*/ 1536067 h 2424110"/>
                <a:gd name="connsiteX96" fmla="*/ 2142721 w 2423589"/>
                <a:gd name="connsiteY96" fmla="*/ 1468344 h 2424110"/>
                <a:gd name="connsiteX97" fmla="*/ 2068140 w 2423589"/>
                <a:gd name="connsiteY97" fmla="*/ 1317087 h 2424110"/>
                <a:gd name="connsiteX98" fmla="*/ 2068807 w 2423589"/>
                <a:gd name="connsiteY98" fmla="*/ 1117062 h 2424110"/>
                <a:gd name="connsiteX99" fmla="*/ 2158342 w 2423589"/>
                <a:gd name="connsiteY99" fmla="*/ 945612 h 2424110"/>
                <a:gd name="connsiteX100" fmla="*/ 2256830 w 2423589"/>
                <a:gd name="connsiteY100" fmla="*/ 887796 h 2424110"/>
                <a:gd name="connsiteX101" fmla="*/ 2179202 w 2423589"/>
                <a:gd name="connsiteY101" fmla="*/ 701868 h 2424110"/>
                <a:gd name="connsiteX102" fmla="*/ 2053757 w 2423589"/>
                <a:gd name="connsiteY102" fmla="*/ 733776 h 2424110"/>
                <a:gd name="connsiteX103" fmla="*/ 1892880 w 2423589"/>
                <a:gd name="connsiteY103" fmla="*/ 682151 h 2424110"/>
                <a:gd name="connsiteX104" fmla="*/ 1741718 w 2423589"/>
                <a:gd name="connsiteY104" fmla="*/ 530989 h 2424110"/>
                <a:gd name="connsiteX105" fmla="*/ 1690474 w 2423589"/>
                <a:gd name="connsiteY105" fmla="*/ 367540 h 2424110"/>
                <a:gd name="connsiteX106" fmla="*/ 1721811 w 2423589"/>
                <a:gd name="connsiteY106" fmla="*/ 244191 h 2424110"/>
                <a:gd name="connsiteX107" fmla="*/ 1536264 w 2423589"/>
                <a:gd name="connsiteY107" fmla="*/ 167134 h 2424110"/>
                <a:gd name="connsiteX108" fmla="*/ 1471589 w 2423589"/>
                <a:gd name="connsiteY108" fmla="*/ 276576 h 2424110"/>
                <a:gd name="connsiteX109" fmla="*/ 1314903 w 2423589"/>
                <a:gd name="connsiteY109" fmla="*/ 355443 h 2424110"/>
                <a:gd name="connsiteX110" fmla="*/ 1111830 w 2423589"/>
                <a:gd name="connsiteY110" fmla="*/ 355443 h 2424110"/>
                <a:gd name="connsiteX111" fmla="*/ 950572 w 2423589"/>
                <a:gd name="connsiteY111" fmla="*/ 273147 h 2424110"/>
                <a:gd name="connsiteX112" fmla="*/ 887993 w 2423589"/>
                <a:gd name="connsiteY112" fmla="*/ 167325 h 24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423589" h="2424110">
                  <a:moveTo>
                    <a:pt x="358" y="859411"/>
                  </a:moveTo>
                  <a:lnTo>
                    <a:pt x="89702" y="646337"/>
                  </a:lnTo>
                  <a:cubicBezTo>
                    <a:pt x="127802" y="555278"/>
                    <a:pt x="195049" y="521369"/>
                    <a:pt x="289727" y="544896"/>
                  </a:cubicBezTo>
                  <a:cubicBezTo>
                    <a:pt x="327827" y="554421"/>
                    <a:pt x="369547" y="577566"/>
                    <a:pt x="402599" y="568613"/>
                  </a:cubicBezTo>
                  <a:cubicBezTo>
                    <a:pt x="433745" y="560136"/>
                    <a:pt x="455272" y="517178"/>
                    <a:pt x="481751" y="490127"/>
                  </a:cubicBezTo>
                  <a:cubicBezTo>
                    <a:pt x="498198" y="471299"/>
                    <a:pt x="516696" y="454367"/>
                    <a:pt x="536901" y="439644"/>
                  </a:cubicBezTo>
                  <a:cubicBezTo>
                    <a:pt x="571572" y="417642"/>
                    <a:pt x="575858" y="391448"/>
                    <a:pt x="562047" y="355539"/>
                  </a:cubicBezTo>
                  <a:cubicBezTo>
                    <a:pt x="553384" y="329527"/>
                    <a:pt x="546510" y="302954"/>
                    <a:pt x="541473" y="276005"/>
                  </a:cubicBezTo>
                  <a:cubicBezTo>
                    <a:pt x="523947" y="201043"/>
                    <a:pt x="556713" y="129987"/>
                    <a:pt x="626436" y="98649"/>
                  </a:cubicBezTo>
                  <a:cubicBezTo>
                    <a:pt x="696159" y="67312"/>
                    <a:pt x="766168" y="38547"/>
                    <a:pt x="837034" y="11019"/>
                  </a:cubicBezTo>
                  <a:cubicBezTo>
                    <a:pt x="907900" y="-16508"/>
                    <a:pt x="982195" y="9591"/>
                    <a:pt x="1023533" y="74646"/>
                  </a:cubicBezTo>
                  <a:cubicBezTo>
                    <a:pt x="1047060" y="111699"/>
                    <a:pt x="1060967" y="164372"/>
                    <a:pt x="1094304" y="183041"/>
                  </a:cubicBezTo>
                  <a:cubicBezTo>
                    <a:pt x="1127642" y="201710"/>
                    <a:pt x="1180791" y="179326"/>
                    <a:pt x="1222892" y="187232"/>
                  </a:cubicBezTo>
                  <a:cubicBezTo>
                    <a:pt x="1306902" y="203139"/>
                    <a:pt x="1353003" y="172182"/>
                    <a:pt x="1389865" y="95982"/>
                  </a:cubicBezTo>
                  <a:cubicBezTo>
                    <a:pt x="1436252" y="-220"/>
                    <a:pt x="1511690" y="-19937"/>
                    <a:pt x="1610940" y="21021"/>
                  </a:cubicBezTo>
                  <a:cubicBezTo>
                    <a:pt x="1669138" y="45119"/>
                    <a:pt x="1727621" y="68646"/>
                    <a:pt x="1785438" y="93315"/>
                  </a:cubicBezTo>
                  <a:cubicBezTo>
                    <a:pt x="1867544" y="128558"/>
                    <a:pt x="1901643" y="198090"/>
                    <a:pt x="1880688" y="284387"/>
                  </a:cubicBezTo>
                  <a:cubicBezTo>
                    <a:pt x="1872497" y="317820"/>
                    <a:pt x="1862305" y="351062"/>
                    <a:pt x="1856304" y="384780"/>
                  </a:cubicBezTo>
                  <a:cubicBezTo>
                    <a:pt x="1854886" y="397565"/>
                    <a:pt x="1858699" y="410380"/>
                    <a:pt x="1866877" y="420309"/>
                  </a:cubicBezTo>
                  <a:cubicBezTo>
                    <a:pt x="1910787" y="466505"/>
                    <a:pt x="1956126" y="512320"/>
                    <a:pt x="2002989" y="556230"/>
                  </a:cubicBezTo>
                  <a:cubicBezTo>
                    <a:pt x="2013605" y="565060"/>
                    <a:pt x="2027373" y="569156"/>
                    <a:pt x="2041089" y="567565"/>
                  </a:cubicBezTo>
                  <a:cubicBezTo>
                    <a:pt x="2077284" y="561088"/>
                    <a:pt x="2112527" y="549753"/>
                    <a:pt x="2148341" y="541371"/>
                  </a:cubicBezTo>
                  <a:cubicBezTo>
                    <a:pt x="2221112" y="524131"/>
                    <a:pt x="2292835" y="556421"/>
                    <a:pt x="2323696" y="624429"/>
                  </a:cubicBezTo>
                  <a:cubicBezTo>
                    <a:pt x="2356081" y="695803"/>
                    <a:pt x="2386148" y="768193"/>
                    <a:pt x="2413898" y="841599"/>
                  </a:cubicBezTo>
                  <a:cubicBezTo>
                    <a:pt x="2439710" y="909989"/>
                    <a:pt x="2413421" y="982379"/>
                    <a:pt x="2351604" y="1022574"/>
                  </a:cubicBezTo>
                  <a:cubicBezTo>
                    <a:pt x="2319695" y="1043244"/>
                    <a:pt x="2284929" y="1060103"/>
                    <a:pt x="2254068" y="1081820"/>
                  </a:cubicBezTo>
                  <a:cubicBezTo>
                    <a:pt x="2243304" y="1090674"/>
                    <a:pt x="2236628" y="1103544"/>
                    <a:pt x="2235590" y="1117443"/>
                  </a:cubicBezTo>
                  <a:cubicBezTo>
                    <a:pt x="2233780" y="1180499"/>
                    <a:pt x="2236161" y="1243554"/>
                    <a:pt x="2233970" y="1306515"/>
                  </a:cubicBezTo>
                  <a:cubicBezTo>
                    <a:pt x="2231303" y="1323013"/>
                    <a:pt x="2240279" y="1339192"/>
                    <a:pt x="2255687" y="1345662"/>
                  </a:cubicBezTo>
                  <a:cubicBezTo>
                    <a:pt x="2285977" y="1361950"/>
                    <a:pt x="2315600" y="1379667"/>
                    <a:pt x="2344841" y="1397859"/>
                  </a:cubicBezTo>
                  <a:cubicBezTo>
                    <a:pt x="2415422" y="1441770"/>
                    <a:pt x="2440949" y="1515779"/>
                    <a:pt x="2410659" y="1592360"/>
                  </a:cubicBezTo>
                  <a:cubicBezTo>
                    <a:pt x="2384084" y="1659797"/>
                    <a:pt x="2356652" y="1726853"/>
                    <a:pt x="2327601" y="1793337"/>
                  </a:cubicBezTo>
                  <a:cubicBezTo>
                    <a:pt x="2295597" y="1866680"/>
                    <a:pt x="2224445" y="1900684"/>
                    <a:pt x="2145864" y="1882301"/>
                  </a:cubicBezTo>
                  <a:cubicBezTo>
                    <a:pt x="2113479" y="1874681"/>
                    <a:pt x="2080713" y="1867918"/>
                    <a:pt x="2049185" y="1857631"/>
                  </a:cubicBezTo>
                  <a:cubicBezTo>
                    <a:pt x="2026706" y="1850202"/>
                    <a:pt x="2013467" y="1854488"/>
                    <a:pt x="1997084" y="1872300"/>
                  </a:cubicBezTo>
                  <a:cubicBezTo>
                    <a:pt x="1956221" y="1916972"/>
                    <a:pt x="1912597" y="1959263"/>
                    <a:pt x="1868591" y="2000792"/>
                  </a:cubicBezTo>
                  <a:cubicBezTo>
                    <a:pt x="1854780" y="2013841"/>
                    <a:pt x="1848970" y="2023938"/>
                    <a:pt x="1855352" y="2043369"/>
                  </a:cubicBezTo>
                  <a:cubicBezTo>
                    <a:pt x="1866305" y="2077182"/>
                    <a:pt x="1873925" y="2112139"/>
                    <a:pt x="1882117" y="2146810"/>
                  </a:cubicBezTo>
                  <a:cubicBezTo>
                    <a:pt x="1900310" y="2223010"/>
                    <a:pt x="1867163" y="2294352"/>
                    <a:pt x="1795249" y="2326642"/>
                  </a:cubicBezTo>
                  <a:cubicBezTo>
                    <a:pt x="1725780" y="2357694"/>
                    <a:pt x="1655517" y="2386809"/>
                    <a:pt x="1584461" y="2413986"/>
                  </a:cubicBezTo>
                  <a:cubicBezTo>
                    <a:pt x="1514357" y="2440656"/>
                    <a:pt x="1441586" y="2413986"/>
                    <a:pt x="1400914" y="2350931"/>
                  </a:cubicBezTo>
                  <a:cubicBezTo>
                    <a:pt x="1380530" y="2318832"/>
                    <a:pt x="1363481" y="2284256"/>
                    <a:pt x="1341859" y="2253300"/>
                  </a:cubicBezTo>
                  <a:cubicBezTo>
                    <a:pt x="1332698" y="2242793"/>
                    <a:pt x="1319678" y="2236438"/>
                    <a:pt x="1305759" y="2235678"/>
                  </a:cubicBezTo>
                  <a:cubicBezTo>
                    <a:pt x="1242831" y="2233900"/>
                    <a:pt x="1179870" y="2233900"/>
                    <a:pt x="1116878" y="2235678"/>
                  </a:cubicBezTo>
                  <a:cubicBezTo>
                    <a:pt x="1102940" y="2236748"/>
                    <a:pt x="1090041" y="2243456"/>
                    <a:pt x="1081160" y="2254252"/>
                  </a:cubicBezTo>
                  <a:cubicBezTo>
                    <a:pt x="1060871" y="2283399"/>
                    <a:pt x="1044869" y="2315593"/>
                    <a:pt x="1026105" y="2345883"/>
                  </a:cubicBezTo>
                  <a:cubicBezTo>
                    <a:pt x="982385" y="2416368"/>
                    <a:pt x="908757" y="2441133"/>
                    <a:pt x="831509" y="2411034"/>
                  </a:cubicBezTo>
                  <a:cubicBezTo>
                    <a:pt x="764072" y="2384554"/>
                    <a:pt x="696921" y="2357027"/>
                    <a:pt x="630532" y="2328071"/>
                  </a:cubicBezTo>
                  <a:cubicBezTo>
                    <a:pt x="557189" y="2296067"/>
                    <a:pt x="523185" y="2224725"/>
                    <a:pt x="541759" y="2146334"/>
                  </a:cubicBezTo>
                  <a:cubicBezTo>
                    <a:pt x="549474" y="2113949"/>
                    <a:pt x="556142" y="2081183"/>
                    <a:pt x="566619" y="2049655"/>
                  </a:cubicBezTo>
                  <a:cubicBezTo>
                    <a:pt x="574049" y="2027081"/>
                    <a:pt x="569381" y="2014032"/>
                    <a:pt x="551665" y="1997744"/>
                  </a:cubicBezTo>
                  <a:cubicBezTo>
                    <a:pt x="506993" y="1956882"/>
                    <a:pt x="465940" y="1912019"/>
                    <a:pt x="422030" y="1870299"/>
                  </a:cubicBezTo>
                  <a:cubicBezTo>
                    <a:pt x="410503" y="1860641"/>
                    <a:pt x="395553" y="1856069"/>
                    <a:pt x="380596" y="1857631"/>
                  </a:cubicBezTo>
                  <a:cubicBezTo>
                    <a:pt x="345544" y="1863251"/>
                    <a:pt x="311349" y="1874586"/>
                    <a:pt x="276678" y="1882682"/>
                  </a:cubicBezTo>
                  <a:cubicBezTo>
                    <a:pt x="197049" y="1901732"/>
                    <a:pt x="126850" y="1865727"/>
                    <a:pt x="93989" y="1789337"/>
                  </a:cubicBezTo>
                  <a:cubicBezTo>
                    <a:pt x="62175" y="1715423"/>
                    <a:pt x="31409" y="1641033"/>
                    <a:pt x="167" y="1566833"/>
                  </a:cubicBezTo>
                  <a:lnTo>
                    <a:pt x="167" y="1502539"/>
                  </a:lnTo>
                  <a:cubicBezTo>
                    <a:pt x="17598" y="1444056"/>
                    <a:pt x="56460" y="1405098"/>
                    <a:pt x="110562" y="1378714"/>
                  </a:cubicBezTo>
                  <a:cubicBezTo>
                    <a:pt x="130850" y="1369189"/>
                    <a:pt x="148662" y="1355092"/>
                    <a:pt x="169141" y="1344710"/>
                  </a:cubicBezTo>
                  <a:cubicBezTo>
                    <a:pt x="186095" y="1336042"/>
                    <a:pt x="191144" y="1325660"/>
                    <a:pt x="189905" y="1305276"/>
                  </a:cubicBezTo>
                  <a:cubicBezTo>
                    <a:pt x="186667" y="1250793"/>
                    <a:pt x="182095" y="1195263"/>
                    <a:pt x="188572" y="1141542"/>
                  </a:cubicBezTo>
                  <a:cubicBezTo>
                    <a:pt x="193525" y="1100013"/>
                    <a:pt x="178475" y="1082201"/>
                    <a:pt x="145614" y="1065342"/>
                  </a:cubicBezTo>
                  <a:cubicBezTo>
                    <a:pt x="83225" y="1033433"/>
                    <a:pt x="20932" y="999905"/>
                    <a:pt x="358" y="923705"/>
                  </a:cubicBezTo>
                  <a:close/>
                  <a:moveTo>
                    <a:pt x="701874" y="244191"/>
                  </a:moveTo>
                  <a:cubicBezTo>
                    <a:pt x="713018" y="287244"/>
                    <a:pt x="723591" y="326106"/>
                    <a:pt x="733021" y="365159"/>
                  </a:cubicBezTo>
                  <a:cubicBezTo>
                    <a:pt x="748928" y="431167"/>
                    <a:pt x="731783" y="485841"/>
                    <a:pt x="680729" y="532513"/>
                  </a:cubicBezTo>
                  <a:cubicBezTo>
                    <a:pt x="629675" y="579186"/>
                    <a:pt x="580811" y="627763"/>
                    <a:pt x="534615" y="678531"/>
                  </a:cubicBezTo>
                  <a:cubicBezTo>
                    <a:pt x="486323" y="731681"/>
                    <a:pt x="430602" y="750636"/>
                    <a:pt x="361546" y="732252"/>
                  </a:cubicBezTo>
                  <a:cubicBezTo>
                    <a:pt x="322874" y="721965"/>
                    <a:pt x="283917" y="712536"/>
                    <a:pt x="243912" y="702439"/>
                  </a:cubicBezTo>
                  <a:cubicBezTo>
                    <a:pt x="220004" y="759589"/>
                    <a:pt x="196287" y="814358"/>
                    <a:pt x="175332" y="869889"/>
                  </a:cubicBezTo>
                  <a:cubicBezTo>
                    <a:pt x="173992" y="881087"/>
                    <a:pt x="178356" y="892211"/>
                    <a:pt x="186953" y="899511"/>
                  </a:cubicBezTo>
                  <a:cubicBezTo>
                    <a:pt x="215528" y="918561"/>
                    <a:pt x="246103" y="934849"/>
                    <a:pt x="275535" y="952756"/>
                  </a:cubicBezTo>
                  <a:cubicBezTo>
                    <a:pt x="336781" y="989999"/>
                    <a:pt x="359927" y="1044196"/>
                    <a:pt x="355164" y="1115634"/>
                  </a:cubicBezTo>
                  <a:cubicBezTo>
                    <a:pt x="350783" y="1179662"/>
                    <a:pt x="350783" y="1243915"/>
                    <a:pt x="355164" y="1307943"/>
                  </a:cubicBezTo>
                  <a:cubicBezTo>
                    <a:pt x="360212" y="1380810"/>
                    <a:pt x="336114" y="1435674"/>
                    <a:pt x="273630" y="1473297"/>
                  </a:cubicBezTo>
                  <a:cubicBezTo>
                    <a:pt x="239150" y="1493967"/>
                    <a:pt x="204383" y="1514255"/>
                    <a:pt x="166950" y="1536353"/>
                  </a:cubicBezTo>
                  <a:cubicBezTo>
                    <a:pt x="193049" y="1599313"/>
                    <a:pt x="218385" y="1660178"/>
                    <a:pt x="244103" y="1722186"/>
                  </a:cubicBezTo>
                  <a:cubicBezTo>
                    <a:pt x="285441" y="1711613"/>
                    <a:pt x="323351" y="1702278"/>
                    <a:pt x="361070" y="1692277"/>
                  </a:cubicBezTo>
                  <a:cubicBezTo>
                    <a:pt x="430031" y="1674180"/>
                    <a:pt x="486133" y="1692277"/>
                    <a:pt x="534329" y="1745903"/>
                  </a:cubicBezTo>
                  <a:cubicBezTo>
                    <a:pt x="579595" y="1796264"/>
                    <a:pt x="627510" y="1844179"/>
                    <a:pt x="677871" y="1889445"/>
                  </a:cubicBezTo>
                  <a:cubicBezTo>
                    <a:pt x="731497" y="1937546"/>
                    <a:pt x="749975" y="1993458"/>
                    <a:pt x="732259" y="2062419"/>
                  </a:cubicBezTo>
                  <a:cubicBezTo>
                    <a:pt x="722734" y="2101185"/>
                    <a:pt x="712637" y="2139952"/>
                    <a:pt x="702350" y="2180529"/>
                  </a:cubicBezTo>
                  <a:lnTo>
                    <a:pt x="887897" y="2257205"/>
                  </a:lnTo>
                  <a:cubicBezTo>
                    <a:pt x="910948" y="2218438"/>
                    <a:pt x="931998" y="2181481"/>
                    <a:pt x="954572" y="2145381"/>
                  </a:cubicBezTo>
                  <a:cubicBezTo>
                    <a:pt x="990863" y="2087184"/>
                    <a:pt x="1043726" y="2064990"/>
                    <a:pt x="1112021" y="2069181"/>
                  </a:cubicBezTo>
                  <a:cubicBezTo>
                    <a:pt x="1178424" y="2072801"/>
                    <a:pt x="1244975" y="2072801"/>
                    <a:pt x="1311379" y="2069181"/>
                  </a:cubicBezTo>
                  <a:cubicBezTo>
                    <a:pt x="1379673" y="2065467"/>
                    <a:pt x="1432727" y="2086993"/>
                    <a:pt x="1469208" y="2145381"/>
                  </a:cubicBezTo>
                  <a:cubicBezTo>
                    <a:pt x="1488258" y="2175576"/>
                    <a:pt x="1504546" y="2207389"/>
                    <a:pt x="1524167" y="2237202"/>
                  </a:cubicBezTo>
                  <a:cubicBezTo>
                    <a:pt x="1529120" y="2244727"/>
                    <a:pt x="1544170" y="2253585"/>
                    <a:pt x="1550456" y="2251204"/>
                  </a:cubicBezTo>
                  <a:cubicBezTo>
                    <a:pt x="1607606" y="2229201"/>
                    <a:pt x="1664756" y="2204817"/>
                    <a:pt x="1721906" y="2180719"/>
                  </a:cubicBezTo>
                  <a:lnTo>
                    <a:pt x="1691426" y="2060609"/>
                  </a:lnTo>
                  <a:cubicBezTo>
                    <a:pt x="1673996" y="1992791"/>
                    <a:pt x="1693046" y="1938022"/>
                    <a:pt x="1745243" y="1890873"/>
                  </a:cubicBezTo>
                  <a:cubicBezTo>
                    <a:pt x="1795561" y="1845427"/>
                    <a:pt x="1843443" y="1797354"/>
                    <a:pt x="1888689" y="1746855"/>
                  </a:cubicBezTo>
                  <a:cubicBezTo>
                    <a:pt x="1936314" y="1693134"/>
                    <a:pt x="1992512" y="1674370"/>
                    <a:pt x="2061473" y="1691896"/>
                  </a:cubicBezTo>
                  <a:lnTo>
                    <a:pt x="2180249" y="1721995"/>
                  </a:lnTo>
                  <a:cubicBezTo>
                    <a:pt x="2206348" y="1658559"/>
                    <a:pt x="2231494" y="1597694"/>
                    <a:pt x="2256449" y="1536067"/>
                  </a:cubicBezTo>
                  <a:cubicBezTo>
                    <a:pt x="2216063" y="1512159"/>
                    <a:pt x="2178821" y="1491014"/>
                    <a:pt x="2142721" y="1468344"/>
                  </a:cubicBezTo>
                  <a:cubicBezTo>
                    <a:pt x="2087000" y="1433388"/>
                    <a:pt x="2064902" y="1382619"/>
                    <a:pt x="2068140" y="1317087"/>
                  </a:cubicBezTo>
                  <a:cubicBezTo>
                    <a:pt x="2072569" y="1250493"/>
                    <a:pt x="2072791" y="1183685"/>
                    <a:pt x="2068807" y="1117062"/>
                  </a:cubicBezTo>
                  <a:cubicBezTo>
                    <a:pt x="2062806" y="1038862"/>
                    <a:pt x="2090714" y="983712"/>
                    <a:pt x="2158342" y="945612"/>
                  </a:cubicBezTo>
                  <a:cubicBezTo>
                    <a:pt x="2191203" y="927324"/>
                    <a:pt x="2223302" y="907512"/>
                    <a:pt x="2256830" y="887796"/>
                  </a:cubicBezTo>
                  <a:cubicBezTo>
                    <a:pt x="2229970" y="823311"/>
                    <a:pt x="2204538" y="762542"/>
                    <a:pt x="2179202" y="701868"/>
                  </a:cubicBezTo>
                  <a:cubicBezTo>
                    <a:pt x="2134339" y="713298"/>
                    <a:pt x="2094239" y="724537"/>
                    <a:pt x="2053757" y="733776"/>
                  </a:cubicBezTo>
                  <a:cubicBezTo>
                    <a:pt x="1990321" y="748350"/>
                    <a:pt x="1937743" y="730252"/>
                    <a:pt x="1892880" y="682151"/>
                  </a:cubicBezTo>
                  <a:cubicBezTo>
                    <a:pt x="1844303" y="630049"/>
                    <a:pt x="1793915" y="579376"/>
                    <a:pt x="1741718" y="530989"/>
                  </a:cubicBezTo>
                  <a:cubicBezTo>
                    <a:pt x="1692760" y="485555"/>
                    <a:pt x="1674758" y="432405"/>
                    <a:pt x="1690474" y="367540"/>
                  </a:cubicBezTo>
                  <a:cubicBezTo>
                    <a:pt x="1699999" y="327249"/>
                    <a:pt x="1710857" y="287244"/>
                    <a:pt x="1721811" y="244191"/>
                  </a:cubicBezTo>
                  <a:lnTo>
                    <a:pt x="1536264" y="167134"/>
                  </a:lnTo>
                  <a:cubicBezTo>
                    <a:pt x="1513785" y="205234"/>
                    <a:pt x="1493116" y="241239"/>
                    <a:pt x="1471589" y="276576"/>
                  </a:cubicBezTo>
                  <a:cubicBezTo>
                    <a:pt x="1435490" y="335155"/>
                    <a:pt x="1383864" y="359063"/>
                    <a:pt x="1314903" y="355443"/>
                  </a:cubicBezTo>
                  <a:cubicBezTo>
                    <a:pt x="1247267" y="351586"/>
                    <a:pt x="1179466" y="351586"/>
                    <a:pt x="1111830" y="355443"/>
                  </a:cubicBezTo>
                  <a:cubicBezTo>
                    <a:pt x="1039916" y="359730"/>
                    <a:pt x="986862" y="334774"/>
                    <a:pt x="950572" y="273147"/>
                  </a:cubicBezTo>
                  <a:cubicBezTo>
                    <a:pt x="930093" y="237905"/>
                    <a:pt x="909519" y="203710"/>
                    <a:pt x="887993" y="167325"/>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B3152D9E-705D-E547-9B30-223A24F9D085}"/>
                </a:ext>
              </a:extLst>
            </p:cNvPr>
            <p:cNvSpPr/>
            <p:nvPr/>
          </p:nvSpPr>
          <p:spPr>
            <a:xfrm>
              <a:off x="4542641" y="1600200"/>
              <a:ext cx="1858158" cy="1857851"/>
            </a:xfrm>
            <a:custGeom>
              <a:avLst/>
              <a:gdLst>
                <a:gd name="connsiteX0" fmla="*/ 1858325 w 1858158"/>
                <a:gd name="connsiteY0" fmla="*/ 1036003 h 1857851"/>
                <a:gd name="connsiteX1" fmla="*/ 1706878 w 1858158"/>
                <a:gd name="connsiteY1" fmla="*/ 1143064 h 1857851"/>
                <a:gd name="connsiteX2" fmla="*/ 1646299 w 1858158"/>
                <a:gd name="connsiteY2" fmla="*/ 1188784 h 1857851"/>
                <a:gd name="connsiteX3" fmla="*/ 1660967 w 1858158"/>
                <a:gd name="connsiteY3" fmla="*/ 1374617 h 1857851"/>
                <a:gd name="connsiteX4" fmla="*/ 1645918 w 1858158"/>
                <a:gd name="connsiteY4" fmla="*/ 1525303 h 1857851"/>
                <a:gd name="connsiteX5" fmla="*/ 1524760 w 1858158"/>
                <a:gd name="connsiteY5" fmla="*/ 1646461 h 1857851"/>
                <a:gd name="connsiteX6" fmla="*/ 1361501 w 1858158"/>
                <a:gd name="connsiteY6" fmla="*/ 1653700 h 1857851"/>
                <a:gd name="connsiteX7" fmla="*/ 1214150 w 1858158"/>
                <a:gd name="connsiteY7" fmla="*/ 1635412 h 1857851"/>
                <a:gd name="connsiteX8" fmla="*/ 1137188 w 1858158"/>
                <a:gd name="connsiteY8" fmla="*/ 1736091 h 1857851"/>
                <a:gd name="connsiteX9" fmla="*/ 997646 w 1858158"/>
                <a:gd name="connsiteY9" fmla="*/ 1858011 h 1857851"/>
                <a:gd name="connsiteX10" fmla="*/ 854771 w 1858158"/>
                <a:gd name="connsiteY10" fmla="*/ 1858011 h 1857851"/>
                <a:gd name="connsiteX11" fmla="*/ 722469 w 1858158"/>
                <a:gd name="connsiteY11" fmla="*/ 1744473 h 1857851"/>
                <a:gd name="connsiteX12" fmla="*/ 635411 w 1858158"/>
                <a:gd name="connsiteY12" fmla="*/ 1631792 h 1857851"/>
                <a:gd name="connsiteX13" fmla="*/ 503870 w 1858158"/>
                <a:gd name="connsiteY13" fmla="*/ 1648842 h 1857851"/>
                <a:gd name="connsiteX14" fmla="*/ 323753 w 1858158"/>
                <a:gd name="connsiteY14" fmla="*/ 1638079 h 1857851"/>
                <a:gd name="connsiteX15" fmla="*/ 217835 w 1858158"/>
                <a:gd name="connsiteY15" fmla="*/ 1531875 h 1857851"/>
                <a:gd name="connsiteX16" fmla="*/ 207833 w 1858158"/>
                <a:gd name="connsiteY16" fmla="*/ 1357567 h 1857851"/>
                <a:gd name="connsiteX17" fmla="*/ 224883 w 1858158"/>
                <a:gd name="connsiteY17" fmla="*/ 1219550 h 1857851"/>
                <a:gd name="connsiteX18" fmla="*/ 120775 w 1858158"/>
                <a:gd name="connsiteY18" fmla="*/ 1137064 h 1857851"/>
                <a:gd name="connsiteX19" fmla="*/ 379 w 1858158"/>
                <a:gd name="connsiteY19" fmla="*/ 996379 h 1857851"/>
                <a:gd name="connsiteX20" fmla="*/ 379 w 1858158"/>
                <a:gd name="connsiteY20" fmla="*/ 853504 h 1857851"/>
                <a:gd name="connsiteX21" fmla="*/ 115250 w 1858158"/>
                <a:gd name="connsiteY21" fmla="*/ 722345 h 1857851"/>
                <a:gd name="connsiteX22" fmla="*/ 225740 w 1858158"/>
                <a:gd name="connsiteY22" fmla="*/ 637573 h 1857851"/>
                <a:gd name="connsiteX23" fmla="*/ 208691 w 1858158"/>
                <a:gd name="connsiteY23" fmla="*/ 502794 h 1857851"/>
                <a:gd name="connsiteX24" fmla="*/ 219073 w 1858158"/>
                <a:gd name="connsiteY24" fmla="*/ 325629 h 1857851"/>
                <a:gd name="connsiteX25" fmla="*/ 325086 w 1858158"/>
                <a:gd name="connsiteY25" fmla="*/ 219520 h 1857851"/>
                <a:gd name="connsiteX26" fmla="*/ 499298 w 1858158"/>
                <a:gd name="connsiteY26" fmla="*/ 206852 h 1857851"/>
                <a:gd name="connsiteX27" fmla="*/ 640078 w 1858158"/>
                <a:gd name="connsiteY27" fmla="*/ 224759 h 1857851"/>
                <a:gd name="connsiteX28" fmla="*/ 720183 w 1858158"/>
                <a:gd name="connsiteY28" fmla="*/ 123413 h 1857851"/>
                <a:gd name="connsiteX29" fmla="*/ 822386 w 1858158"/>
                <a:gd name="connsiteY29" fmla="*/ 160 h 1857851"/>
                <a:gd name="connsiteX30" fmla="*/ 1036699 w 1858158"/>
                <a:gd name="connsiteY30" fmla="*/ 160 h 1857851"/>
                <a:gd name="connsiteX31" fmla="*/ 1138997 w 1858158"/>
                <a:gd name="connsiteY31" fmla="*/ 131033 h 1857851"/>
                <a:gd name="connsiteX32" fmla="*/ 1211864 w 1858158"/>
                <a:gd name="connsiteY32" fmla="*/ 222092 h 1857851"/>
                <a:gd name="connsiteX33" fmla="*/ 1361978 w 1858158"/>
                <a:gd name="connsiteY33" fmla="*/ 204756 h 1857851"/>
                <a:gd name="connsiteX34" fmla="*/ 1524855 w 1858158"/>
                <a:gd name="connsiteY34" fmla="*/ 212472 h 1857851"/>
                <a:gd name="connsiteX35" fmla="*/ 1645918 w 1858158"/>
                <a:gd name="connsiteY35" fmla="*/ 333439 h 1857851"/>
                <a:gd name="connsiteX36" fmla="*/ 1660682 w 1858158"/>
                <a:gd name="connsiteY36" fmla="*/ 484030 h 1857851"/>
                <a:gd name="connsiteX37" fmla="*/ 1647537 w 1858158"/>
                <a:gd name="connsiteY37" fmla="*/ 668624 h 1857851"/>
                <a:gd name="connsiteX38" fmla="*/ 1648966 w 1858158"/>
                <a:gd name="connsiteY38" fmla="*/ 671862 h 1857851"/>
                <a:gd name="connsiteX39" fmla="*/ 1702496 w 1858158"/>
                <a:gd name="connsiteY39" fmla="*/ 715011 h 1857851"/>
                <a:gd name="connsiteX40" fmla="*/ 1857945 w 1858158"/>
                <a:gd name="connsiteY40" fmla="*/ 821691 h 1857851"/>
                <a:gd name="connsiteX41" fmla="*/ 342517 w 1858158"/>
                <a:gd name="connsiteY41" fmla="*/ 424022 h 1857851"/>
                <a:gd name="connsiteX42" fmla="*/ 390142 w 1858158"/>
                <a:gd name="connsiteY42" fmla="*/ 487839 h 1857851"/>
                <a:gd name="connsiteX43" fmla="*/ 402429 w 1858158"/>
                <a:gd name="connsiteY43" fmla="*/ 622809 h 1857851"/>
                <a:gd name="connsiteX44" fmla="*/ 339659 w 1858158"/>
                <a:gd name="connsiteY44" fmla="*/ 773971 h 1857851"/>
                <a:gd name="connsiteX45" fmla="*/ 242219 w 1858158"/>
                <a:gd name="connsiteY45" fmla="*/ 858743 h 1857851"/>
                <a:gd name="connsiteX46" fmla="*/ 158303 w 1858158"/>
                <a:gd name="connsiteY46" fmla="*/ 873221 h 1857851"/>
                <a:gd name="connsiteX47" fmla="*/ 158303 w 1858158"/>
                <a:gd name="connsiteY47" fmla="*/ 985997 h 1857851"/>
                <a:gd name="connsiteX48" fmla="*/ 233837 w 1858158"/>
                <a:gd name="connsiteY48" fmla="*/ 998094 h 1857851"/>
                <a:gd name="connsiteX49" fmla="*/ 341945 w 1858158"/>
                <a:gd name="connsiteY49" fmla="*/ 1089724 h 1857851"/>
                <a:gd name="connsiteX50" fmla="*/ 400524 w 1858158"/>
                <a:gd name="connsiteY50" fmla="*/ 1230980 h 1857851"/>
                <a:gd name="connsiteX51" fmla="*/ 386903 w 1858158"/>
                <a:gd name="connsiteY51" fmla="*/ 1375284 h 1857851"/>
                <a:gd name="connsiteX52" fmla="*/ 344136 w 1858158"/>
                <a:gd name="connsiteY52" fmla="*/ 1432434 h 1857851"/>
                <a:gd name="connsiteX53" fmla="*/ 424718 w 1858158"/>
                <a:gd name="connsiteY53" fmla="*/ 1515301 h 1857851"/>
                <a:gd name="connsiteX54" fmla="*/ 487202 w 1858158"/>
                <a:gd name="connsiteY54" fmla="*/ 1468724 h 1857851"/>
                <a:gd name="connsiteX55" fmla="*/ 622457 w 1858158"/>
                <a:gd name="connsiteY55" fmla="*/ 1456246 h 1857851"/>
                <a:gd name="connsiteX56" fmla="*/ 773333 w 1858158"/>
                <a:gd name="connsiteY56" fmla="*/ 1519397 h 1857851"/>
                <a:gd name="connsiteX57" fmla="*/ 859058 w 1858158"/>
                <a:gd name="connsiteY57" fmla="*/ 1620076 h 1857851"/>
                <a:gd name="connsiteX58" fmla="*/ 872488 w 1858158"/>
                <a:gd name="connsiteY58" fmla="*/ 1701229 h 1857851"/>
                <a:gd name="connsiteX59" fmla="*/ 986788 w 1858158"/>
                <a:gd name="connsiteY59" fmla="*/ 1701229 h 1857851"/>
                <a:gd name="connsiteX60" fmla="*/ 996313 w 1858158"/>
                <a:gd name="connsiteY60" fmla="*/ 1636555 h 1857851"/>
                <a:gd name="connsiteX61" fmla="*/ 1100040 w 1858158"/>
                <a:gd name="connsiteY61" fmla="*/ 1514063 h 1857851"/>
                <a:gd name="connsiteX62" fmla="*/ 1221579 w 1858158"/>
                <a:gd name="connsiteY62" fmla="*/ 1463771 h 1857851"/>
                <a:gd name="connsiteX63" fmla="*/ 1384171 w 1858158"/>
                <a:gd name="connsiteY63" fmla="*/ 1478154 h 1857851"/>
                <a:gd name="connsiteX64" fmla="*/ 1428367 w 1858158"/>
                <a:gd name="connsiteY64" fmla="*/ 1510920 h 1857851"/>
                <a:gd name="connsiteX65" fmla="*/ 1515045 w 1858158"/>
                <a:gd name="connsiteY65" fmla="*/ 1433101 h 1857851"/>
                <a:gd name="connsiteX66" fmla="*/ 1467420 w 1858158"/>
                <a:gd name="connsiteY66" fmla="*/ 1369569 h 1857851"/>
                <a:gd name="connsiteX67" fmla="*/ 1455990 w 1858158"/>
                <a:gd name="connsiteY67" fmla="*/ 1237552 h 1857851"/>
                <a:gd name="connsiteX68" fmla="*/ 1519997 w 1858158"/>
                <a:gd name="connsiteY68" fmla="*/ 1083057 h 1857851"/>
                <a:gd name="connsiteX69" fmla="*/ 1618867 w 1858158"/>
                <a:gd name="connsiteY69" fmla="*/ 1000094 h 1857851"/>
                <a:gd name="connsiteX70" fmla="*/ 1700020 w 1858158"/>
                <a:gd name="connsiteY70" fmla="*/ 986854 h 1857851"/>
                <a:gd name="connsiteX71" fmla="*/ 1700020 w 1858158"/>
                <a:gd name="connsiteY71" fmla="*/ 871697 h 1857851"/>
                <a:gd name="connsiteX72" fmla="*/ 1637631 w 1858158"/>
                <a:gd name="connsiteY72" fmla="*/ 863601 h 1857851"/>
                <a:gd name="connsiteX73" fmla="*/ 1517426 w 1858158"/>
                <a:gd name="connsiteY73" fmla="*/ 771208 h 1857851"/>
                <a:gd name="connsiteX74" fmla="*/ 1457895 w 1858158"/>
                <a:gd name="connsiteY74" fmla="*/ 626524 h 1857851"/>
                <a:gd name="connsiteX75" fmla="*/ 1470753 w 1858158"/>
                <a:gd name="connsiteY75" fmla="*/ 485172 h 1857851"/>
                <a:gd name="connsiteX76" fmla="*/ 1515521 w 1858158"/>
                <a:gd name="connsiteY76" fmla="*/ 425356 h 1857851"/>
                <a:gd name="connsiteX77" fmla="*/ 1434368 w 1858158"/>
                <a:gd name="connsiteY77" fmla="*/ 343536 h 1857851"/>
                <a:gd name="connsiteX78" fmla="*/ 1373408 w 1858158"/>
                <a:gd name="connsiteY78" fmla="*/ 388970 h 1857851"/>
                <a:gd name="connsiteX79" fmla="*/ 1231962 w 1858158"/>
                <a:gd name="connsiteY79" fmla="*/ 400972 h 1857851"/>
                <a:gd name="connsiteX80" fmla="*/ 1087277 w 1858158"/>
                <a:gd name="connsiteY80" fmla="*/ 341440 h 1857851"/>
                <a:gd name="connsiteX81" fmla="*/ 999170 w 1858158"/>
                <a:gd name="connsiteY81" fmla="*/ 238285 h 1857851"/>
                <a:gd name="connsiteX82" fmla="*/ 986121 w 1858158"/>
                <a:gd name="connsiteY82" fmla="*/ 158846 h 1857851"/>
                <a:gd name="connsiteX83" fmla="*/ 871821 w 1858158"/>
                <a:gd name="connsiteY83" fmla="*/ 158846 h 1857851"/>
                <a:gd name="connsiteX84" fmla="*/ 863344 w 1858158"/>
                <a:gd name="connsiteY84" fmla="*/ 220473 h 1857851"/>
                <a:gd name="connsiteX85" fmla="*/ 754949 w 1858158"/>
                <a:gd name="connsiteY85" fmla="*/ 346965 h 1857851"/>
                <a:gd name="connsiteX86" fmla="*/ 633601 w 1858158"/>
                <a:gd name="connsiteY86" fmla="*/ 397924 h 1857851"/>
                <a:gd name="connsiteX87" fmla="*/ 479867 w 1858158"/>
                <a:gd name="connsiteY87" fmla="*/ 385065 h 1857851"/>
                <a:gd name="connsiteX88" fmla="*/ 426432 w 1858158"/>
                <a:gd name="connsiteY88" fmla="*/ 344774 h 18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858158" h="1857851">
                  <a:moveTo>
                    <a:pt x="1858325" y="1036003"/>
                  </a:moveTo>
                  <a:cubicBezTo>
                    <a:pt x="1833560" y="1108108"/>
                    <a:pt x="1780792" y="1140778"/>
                    <a:pt x="1706878" y="1143064"/>
                  </a:cubicBezTo>
                  <a:cubicBezTo>
                    <a:pt x="1674683" y="1143922"/>
                    <a:pt x="1661253" y="1159162"/>
                    <a:pt x="1646299" y="1188784"/>
                  </a:cubicBezTo>
                  <a:cubicBezTo>
                    <a:pt x="1612200" y="1256317"/>
                    <a:pt x="1601531" y="1311847"/>
                    <a:pt x="1660967" y="1374617"/>
                  </a:cubicBezTo>
                  <a:cubicBezTo>
                    <a:pt x="1699067" y="1414813"/>
                    <a:pt x="1685733" y="1482440"/>
                    <a:pt x="1645918" y="1525303"/>
                  </a:cubicBezTo>
                  <a:cubicBezTo>
                    <a:pt x="1606104" y="1568165"/>
                    <a:pt x="1566765" y="1607789"/>
                    <a:pt x="1524760" y="1646461"/>
                  </a:cubicBezTo>
                  <a:cubicBezTo>
                    <a:pt x="1478087" y="1689514"/>
                    <a:pt x="1408650" y="1696467"/>
                    <a:pt x="1361501" y="1653700"/>
                  </a:cubicBezTo>
                  <a:cubicBezTo>
                    <a:pt x="1312733" y="1609313"/>
                    <a:pt x="1272443" y="1611218"/>
                    <a:pt x="1214150" y="1635412"/>
                  </a:cubicBezTo>
                  <a:cubicBezTo>
                    <a:pt x="1162524" y="1656748"/>
                    <a:pt x="1142331" y="1683037"/>
                    <a:pt x="1137188" y="1736091"/>
                  </a:cubicBezTo>
                  <a:cubicBezTo>
                    <a:pt x="1129282" y="1816958"/>
                    <a:pt x="1078228" y="1857725"/>
                    <a:pt x="997646" y="1858011"/>
                  </a:cubicBezTo>
                  <a:cubicBezTo>
                    <a:pt x="950021" y="1858011"/>
                    <a:pt x="902396" y="1858011"/>
                    <a:pt x="854771" y="1858011"/>
                  </a:cubicBezTo>
                  <a:cubicBezTo>
                    <a:pt x="782858" y="1857344"/>
                    <a:pt x="728660" y="1815815"/>
                    <a:pt x="722469" y="1744473"/>
                  </a:cubicBezTo>
                  <a:cubicBezTo>
                    <a:pt x="717326" y="1683989"/>
                    <a:pt x="693894" y="1654747"/>
                    <a:pt x="635411" y="1631792"/>
                  </a:cubicBezTo>
                  <a:cubicBezTo>
                    <a:pt x="581690" y="1610647"/>
                    <a:pt x="547400" y="1611504"/>
                    <a:pt x="503870" y="1648842"/>
                  </a:cubicBezTo>
                  <a:cubicBezTo>
                    <a:pt x="446720" y="1697991"/>
                    <a:pt x="378045" y="1690657"/>
                    <a:pt x="323753" y="1638079"/>
                  </a:cubicBezTo>
                  <a:cubicBezTo>
                    <a:pt x="287843" y="1603217"/>
                    <a:pt x="252410" y="1567975"/>
                    <a:pt x="217835" y="1531875"/>
                  </a:cubicBezTo>
                  <a:cubicBezTo>
                    <a:pt x="168495" y="1480440"/>
                    <a:pt x="160685" y="1410526"/>
                    <a:pt x="207833" y="1357567"/>
                  </a:cubicBezTo>
                  <a:cubicBezTo>
                    <a:pt x="248886" y="1311562"/>
                    <a:pt x="247553" y="1274509"/>
                    <a:pt x="224883" y="1219550"/>
                  </a:cubicBezTo>
                  <a:cubicBezTo>
                    <a:pt x="203357" y="1166972"/>
                    <a:pt x="178782" y="1142398"/>
                    <a:pt x="120775" y="1137064"/>
                  </a:cubicBezTo>
                  <a:cubicBezTo>
                    <a:pt x="40003" y="1129634"/>
                    <a:pt x="665" y="1077628"/>
                    <a:pt x="379" y="996379"/>
                  </a:cubicBezTo>
                  <a:cubicBezTo>
                    <a:pt x="379" y="948754"/>
                    <a:pt x="-97" y="901129"/>
                    <a:pt x="379" y="853504"/>
                  </a:cubicBezTo>
                  <a:cubicBezTo>
                    <a:pt x="1236" y="782067"/>
                    <a:pt x="44670" y="727679"/>
                    <a:pt x="115250" y="722345"/>
                  </a:cubicBezTo>
                  <a:cubicBezTo>
                    <a:pt x="174496" y="717868"/>
                    <a:pt x="202595" y="693770"/>
                    <a:pt x="225740" y="637573"/>
                  </a:cubicBezTo>
                  <a:cubicBezTo>
                    <a:pt x="248886" y="581375"/>
                    <a:pt x="246600" y="547180"/>
                    <a:pt x="208691" y="502794"/>
                  </a:cubicBezTo>
                  <a:cubicBezTo>
                    <a:pt x="161066" y="446882"/>
                    <a:pt x="168019" y="378397"/>
                    <a:pt x="219073" y="325629"/>
                  </a:cubicBezTo>
                  <a:cubicBezTo>
                    <a:pt x="253744" y="289624"/>
                    <a:pt x="289082" y="254255"/>
                    <a:pt x="325086" y="219520"/>
                  </a:cubicBezTo>
                  <a:cubicBezTo>
                    <a:pt x="376997" y="169323"/>
                    <a:pt x="445482" y="160560"/>
                    <a:pt x="499298" y="206852"/>
                  </a:cubicBezTo>
                  <a:cubicBezTo>
                    <a:pt x="545685" y="246762"/>
                    <a:pt x="583118" y="251143"/>
                    <a:pt x="640078" y="224759"/>
                  </a:cubicBezTo>
                  <a:cubicBezTo>
                    <a:pt x="689417" y="201804"/>
                    <a:pt x="718850" y="181039"/>
                    <a:pt x="720183" y="123413"/>
                  </a:cubicBezTo>
                  <a:cubicBezTo>
                    <a:pt x="721707" y="58548"/>
                    <a:pt x="764760" y="21781"/>
                    <a:pt x="822386" y="160"/>
                  </a:cubicBezTo>
                  <a:lnTo>
                    <a:pt x="1036699" y="160"/>
                  </a:lnTo>
                  <a:cubicBezTo>
                    <a:pt x="1096897" y="23401"/>
                    <a:pt x="1138426" y="63596"/>
                    <a:pt x="1138997" y="131033"/>
                  </a:cubicBezTo>
                  <a:cubicBezTo>
                    <a:pt x="1139569" y="183801"/>
                    <a:pt x="1167572" y="201423"/>
                    <a:pt x="1211864" y="222092"/>
                  </a:cubicBezTo>
                  <a:cubicBezTo>
                    <a:pt x="1270347" y="249619"/>
                    <a:pt x="1312162" y="250096"/>
                    <a:pt x="1361978" y="204756"/>
                  </a:cubicBezTo>
                  <a:cubicBezTo>
                    <a:pt x="1409031" y="161894"/>
                    <a:pt x="1478564" y="169419"/>
                    <a:pt x="1524855" y="212472"/>
                  </a:cubicBezTo>
                  <a:cubicBezTo>
                    <a:pt x="1566670" y="251334"/>
                    <a:pt x="1606961" y="291815"/>
                    <a:pt x="1645918" y="333439"/>
                  </a:cubicBezTo>
                  <a:cubicBezTo>
                    <a:pt x="1684875" y="375064"/>
                    <a:pt x="1698782" y="443643"/>
                    <a:pt x="1660682" y="484030"/>
                  </a:cubicBezTo>
                  <a:cubicBezTo>
                    <a:pt x="1601722" y="546609"/>
                    <a:pt x="1607532" y="603949"/>
                    <a:pt x="1647537" y="668624"/>
                  </a:cubicBezTo>
                  <a:cubicBezTo>
                    <a:pt x="1648241" y="669588"/>
                    <a:pt x="1648729" y="670693"/>
                    <a:pt x="1648966" y="671862"/>
                  </a:cubicBezTo>
                  <a:cubicBezTo>
                    <a:pt x="1652585" y="703867"/>
                    <a:pt x="1672207" y="714344"/>
                    <a:pt x="1702496" y="715011"/>
                  </a:cubicBezTo>
                  <a:cubicBezTo>
                    <a:pt x="1776982" y="716821"/>
                    <a:pt x="1832037" y="748348"/>
                    <a:pt x="1857945" y="821691"/>
                  </a:cubicBezTo>
                  <a:close/>
                  <a:moveTo>
                    <a:pt x="342517" y="424022"/>
                  </a:moveTo>
                  <a:cubicBezTo>
                    <a:pt x="358900" y="446025"/>
                    <a:pt x="374997" y="466504"/>
                    <a:pt x="390142" y="487839"/>
                  </a:cubicBezTo>
                  <a:cubicBezTo>
                    <a:pt x="419323" y="526928"/>
                    <a:pt x="424072" y="579094"/>
                    <a:pt x="402429" y="622809"/>
                  </a:cubicBezTo>
                  <a:cubicBezTo>
                    <a:pt x="380331" y="672720"/>
                    <a:pt x="359567" y="723202"/>
                    <a:pt x="339659" y="773971"/>
                  </a:cubicBezTo>
                  <a:cubicBezTo>
                    <a:pt x="321752" y="819786"/>
                    <a:pt x="290606" y="849123"/>
                    <a:pt x="242219" y="858743"/>
                  </a:cubicBezTo>
                  <a:cubicBezTo>
                    <a:pt x="214596" y="864268"/>
                    <a:pt x="186593" y="868268"/>
                    <a:pt x="158303" y="873221"/>
                  </a:cubicBezTo>
                  <a:lnTo>
                    <a:pt x="158303" y="985997"/>
                  </a:lnTo>
                  <a:cubicBezTo>
                    <a:pt x="184688" y="990188"/>
                    <a:pt x="209262" y="994284"/>
                    <a:pt x="233837" y="998094"/>
                  </a:cubicBezTo>
                  <a:cubicBezTo>
                    <a:pt x="288605" y="1006476"/>
                    <a:pt x="322610" y="1038480"/>
                    <a:pt x="341945" y="1089724"/>
                  </a:cubicBezTo>
                  <a:cubicBezTo>
                    <a:pt x="359948" y="1137349"/>
                    <a:pt x="379283" y="1184974"/>
                    <a:pt x="400524" y="1230980"/>
                  </a:cubicBezTo>
                  <a:cubicBezTo>
                    <a:pt x="424146" y="1282510"/>
                    <a:pt x="420336" y="1329945"/>
                    <a:pt x="386903" y="1375284"/>
                  </a:cubicBezTo>
                  <a:cubicBezTo>
                    <a:pt x="372330" y="1395191"/>
                    <a:pt x="357471" y="1414908"/>
                    <a:pt x="344136" y="1432434"/>
                  </a:cubicBezTo>
                  <a:lnTo>
                    <a:pt x="424718" y="1515301"/>
                  </a:lnTo>
                  <a:cubicBezTo>
                    <a:pt x="445577" y="1499776"/>
                    <a:pt x="465961" y="1483583"/>
                    <a:pt x="487202" y="1468724"/>
                  </a:cubicBezTo>
                  <a:cubicBezTo>
                    <a:pt x="526283" y="1439280"/>
                    <a:pt x="578648" y="1434449"/>
                    <a:pt x="622457" y="1456246"/>
                  </a:cubicBezTo>
                  <a:cubicBezTo>
                    <a:pt x="672082" y="1478344"/>
                    <a:pt x="722564" y="1499109"/>
                    <a:pt x="773333" y="1519397"/>
                  </a:cubicBezTo>
                  <a:cubicBezTo>
                    <a:pt x="820958" y="1537780"/>
                    <a:pt x="849533" y="1570261"/>
                    <a:pt x="859058" y="1620076"/>
                  </a:cubicBezTo>
                  <a:cubicBezTo>
                    <a:pt x="863915" y="1646746"/>
                    <a:pt x="867916" y="1673512"/>
                    <a:pt x="872488" y="1701229"/>
                  </a:cubicBezTo>
                  <a:lnTo>
                    <a:pt x="986788" y="1701229"/>
                  </a:lnTo>
                  <a:cubicBezTo>
                    <a:pt x="990026" y="1678560"/>
                    <a:pt x="992979" y="1657605"/>
                    <a:pt x="996313" y="1636555"/>
                  </a:cubicBezTo>
                  <a:cubicBezTo>
                    <a:pt x="1004885" y="1573690"/>
                    <a:pt x="1038413" y="1533589"/>
                    <a:pt x="1100040" y="1514063"/>
                  </a:cubicBezTo>
                  <a:cubicBezTo>
                    <a:pt x="1141916" y="1500803"/>
                    <a:pt x="1182578" y="1483977"/>
                    <a:pt x="1221579" y="1463771"/>
                  </a:cubicBezTo>
                  <a:cubicBezTo>
                    <a:pt x="1280063" y="1433482"/>
                    <a:pt x="1333022" y="1437196"/>
                    <a:pt x="1384171" y="1478154"/>
                  </a:cubicBezTo>
                  <a:cubicBezTo>
                    <a:pt x="1400649" y="1491394"/>
                    <a:pt x="1418175" y="1503395"/>
                    <a:pt x="1428367" y="1510920"/>
                  </a:cubicBezTo>
                  <a:lnTo>
                    <a:pt x="1515045" y="1433101"/>
                  </a:lnTo>
                  <a:cubicBezTo>
                    <a:pt x="1499042" y="1411669"/>
                    <a:pt x="1482659" y="1391191"/>
                    <a:pt x="1467420" y="1369569"/>
                  </a:cubicBezTo>
                  <a:cubicBezTo>
                    <a:pt x="1439545" y="1331042"/>
                    <a:pt x="1435151" y="1280296"/>
                    <a:pt x="1455990" y="1237552"/>
                  </a:cubicBezTo>
                  <a:cubicBezTo>
                    <a:pt x="1478087" y="1186403"/>
                    <a:pt x="1499233" y="1134778"/>
                    <a:pt x="1519997" y="1083057"/>
                  </a:cubicBezTo>
                  <a:cubicBezTo>
                    <a:pt x="1538285" y="1037432"/>
                    <a:pt x="1570385" y="1008952"/>
                    <a:pt x="1618867" y="1000094"/>
                  </a:cubicBezTo>
                  <a:cubicBezTo>
                    <a:pt x="1645632" y="995141"/>
                    <a:pt x="1672683" y="991236"/>
                    <a:pt x="1700020" y="986854"/>
                  </a:cubicBezTo>
                  <a:lnTo>
                    <a:pt x="1700020" y="871697"/>
                  </a:lnTo>
                  <a:lnTo>
                    <a:pt x="1637631" y="863601"/>
                  </a:lnTo>
                  <a:cubicBezTo>
                    <a:pt x="1579624" y="856076"/>
                    <a:pt x="1538667" y="827596"/>
                    <a:pt x="1517426" y="771208"/>
                  </a:cubicBezTo>
                  <a:cubicBezTo>
                    <a:pt x="1499138" y="722377"/>
                    <a:pt x="1479294" y="674149"/>
                    <a:pt x="1457895" y="626524"/>
                  </a:cubicBezTo>
                  <a:cubicBezTo>
                    <a:pt x="1435225" y="576232"/>
                    <a:pt x="1438845" y="529654"/>
                    <a:pt x="1470753" y="485172"/>
                  </a:cubicBezTo>
                  <a:cubicBezTo>
                    <a:pt x="1485326" y="465075"/>
                    <a:pt x="1500471" y="445358"/>
                    <a:pt x="1515521" y="425356"/>
                  </a:cubicBezTo>
                  <a:lnTo>
                    <a:pt x="1434368" y="343536"/>
                  </a:lnTo>
                  <a:cubicBezTo>
                    <a:pt x="1413413" y="359157"/>
                    <a:pt x="1393696" y="374397"/>
                    <a:pt x="1373408" y="388970"/>
                  </a:cubicBezTo>
                  <a:cubicBezTo>
                    <a:pt x="1328735" y="421069"/>
                    <a:pt x="1282158" y="423641"/>
                    <a:pt x="1231962" y="400972"/>
                  </a:cubicBezTo>
                  <a:cubicBezTo>
                    <a:pt x="1184337" y="379540"/>
                    <a:pt x="1135950" y="360300"/>
                    <a:pt x="1087277" y="341440"/>
                  </a:cubicBezTo>
                  <a:cubicBezTo>
                    <a:pt x="1038604" y="322581"/>
                    <a:pt x="1008219" y="289910"/>
                    <a:pt x="999170" y="238285"/>
                  </a:cubicBezTo>
                  <a:cubicBezTo>
                    <a:pt x="994408" y="211805"/>
                    <a:pt x="990407" y="185135"/>
                    <a:pt x="986121" y="158846"/>
                  </a:cubicBezTo>
                  <a:lnTo>
                    <a:pt x="871821" y="158846"/>
                  </a:lnTo>
                  <a:cubicBezTo>
                    <a:pt x="868773" y="180658"/>
                    <a:pt x="865725" y="200565"/>
                    <a:pt x="863344" y="220473"/>
                  </a:cubicBezTo>
                  <a:cubicBezTo>
                    <a:pt x="855248" y="287148"/>
                    <a:pt x="819434" y="327343"/>
                    <a:pt x="754949" y="346965"/>
                  </a:cubicBezTo>
                  <a:cubicBezTo>
                    <a:pt x="713184" y="360630"/>
                    <a:pt x="672601" y="377672"/>
                    <a:pt x="633601" y="397924"/>
                  </a:cubicBezTo>
                  <a:cubicBezTo>
                    <a:pt x="578832" y="424975"/>
                    <a:pt x="528826" y="421831"/>
                    <a:pt x="479867" y="385065"/>
                  </a:cubicBezTo>
                  <a:cubicBezTo>
                    <a:pt x="460817" y="370872"/>
                    <a:pt x="442434" y="356490"/>
                    <a:pt x="426432" y="344774"/>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07288FF9-B815-D845-86CE-A7E5FC594ACB}"/>
                </a:ext>
              </a:extLst>
            </p:cNvPr>
            <p:cNvSpPr/>
            <p:nvPr/>
          </p:nvSpPr>
          <p:spPr>
            <a:xfrm>
              <a:off x="3396974" y="3487765"/>
              <a:ext cx="1116160" cy="1116816"/>
            </a:xfrm>
            <a:custGeom>
              <a:avLst/>
              <a:gdLst>
                <a:gd name="connsiteX0" fmla="*/ 556544 w 1116160"/>
                <a:gd name="connsiteY0" fmla="*/ 1116970 h 1116816"/>
                <a:gd name="connsiteX1" fmla="*/ 188 w 1116160"/>
                <a:gd name="connsiteY1" fmla="*/ 556424 h 1116816"/>
                <a:gd name="connsiteX2" fmla="*/ 561020 w 1116160"/>
                <a:gd name="connsiteY2" fmla="*/ 164 h 1116816"/>
                <a:gd name="connsiteX3" fmla="*/ 1116328 w 1116160"/>
                <a:gd name="connsiteY3" fmla="*/ 559091 h 1116816"/>
                <a:gd name="connsiteX4" fmla="*/ 556544 w 1116160"/>
                <a:gd name="connsiteY4" fmla="*/ 1116970 h 1116816"/>
                <a:gd name="connsiteX5" fmla="*/ 163637 w 1116160"/>
                <a:gd name="connsiteY5" fmla="*/ 558519 h 1116816"/>
                <a:gd name="connsiteX6" fmla="*/ 559592 w 1116160"/>
                <a:gd name="connsiteY6" fmla="*/ 953140 h 1116816"/>
                <a:gd name="connsiteX7" fmla="*/ 952593 w 1116160"/>
                <a:gd name="connsiteY7" fmla="*/ 558614 h 1116816"/>
                <a:gd name="connsiteX8" fmla="*/ 559877 w 1116160"/>
                <a:gd name="connsiteY8" fmla="*/ 163994 h 1116816"/>
                <a:gd name="connsiteX9" fmla="*/ 163637 w 1116160"/>
                <a:gd name="connsiteY9" fmla="*/ 558519 h 111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160" h="1116816">
                  <a:moveTo>
                    <a:pt x="556544" y="1116970"/>
                  </a:moveTo>
                  <a:cubicBezTo>
                    <a:pt x="248029" y="1115446"/>
                    <a:pt x="-2479" y="863129"/>
                    <a:pt x="188" y="556424"/>
                  </a:cubicBezTo>
                  <a:cubicBezTo>
                    <a:pt x="1553" y="247990"/>
                    <a:pt x="252586" y="-996"/>
                    <a:pt x="561020" y="164"/>
                  </a:cubicBezTo>
                  <a:cubicBezTo>
                    <a:pt x="867902" y="3082"/>
                    <a:pt x="1115403" y="252196"/>
                    <a:pt x="1116328" y="559091"/>
                  </a:cubicBezTo>
                  <a:cubicBezTo>
                    <a:pt x="1115661" y="866462"/>
                    <a:pt x="863249" y="1118399"/>
                    <a:pt x="556544" y="1116970"/>
                  </a:cubicBezTo>
                  <a:close/>
                  <a:moveTo>
                    <a:pt x="163637" y="558519"/>
                  </a:moveTo>
                  <a:cubicBezTo>
                    <a:pt x="163637" y="776261"/>
                    <a:pt x="343469" y="955140"/>
                    <a:pt x="559592" y="953140"/>
                  </a:cubicBezTo>
                  <a:cubicBezTo>
                    <a:pt x="776324" y="950960"/>
                    <a:pt x="951252" y="775354"/>
                    <a:pt x="952593" y="558614"/>
                  </a:cubicBezTo>
                  <a:cubicBezTo>
                    <a:pt x="951408" y="341905"/>
                    <a:pt x="776578" y="166227"/>
                    <a:pt x="559877" y="163994"/>
                  </a:cubicBezTo>
                  <a:cubicBezTo>
                    <a:pt x="341772" y="164148"/>
                    <a:pt x="164737" y="340417"/>
                    <a:pt x="163637" y="558519"/>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CBD2115A-BF71-FF43-B84D-64D288DB609D}"/>
                </a:ext>
              </a:extLst>
            </p:cNvPr>
            <p:cNvSpPr/>
            <p:nvPr/>
          </p:nvSpPr>
          <p:spPr>
            <a:xfrm>
              <a:off x="5140736" y="2198841"/>
              <a:ext cx="661431" cy="661438"/>
            </a:xfrm>
            <a:custGeom>
              <a:avLst/>
              <a:gdLst>
                <a:gd name="connsiteX0" fmla="*/ 661585 w 661431"/>
                <a:gd name="connsiteY0" fmla="*/ 332301 h 661438"/>
                <a:gd name="connsiteX1" fmla="*/ 330990 w 661431"/>
                <a:gd name="connsiteY1" fmla="*/ 661598 h 661438"/>
                <a:gd name="connsiteX2" fmla="*/ 328210 w 661431"/>
                <a:gd name="connsiteY2" fmla="*/ 661581 h 661438"/>
                <a:gd name="connsiteX3" fmla="*/ 169 w 661431"/>
                <a:gd name="connsiteY3" fmla="*/ 330872 h 661438"/>
                <a:gd name="connsiteX4" fmla="*/ 328965 w 661431"/>
                <a:gd name="connsiteY4" fmla="*/ 161 h 661438"/>
                <a:gd name="connsiteX5" fmla="*/ 331734 w 661431"/>
                <a:gd name="connsiteY5" fmla="*/ 164 h 661438"/>
                <a:gd name="connsiteX6" fmla="*/ 661598 w 661431"/>
                <a:gd name="connsiteY6" fmla="*/ 328476 h 661438"/>
                <a:gd name="connsiteX7" fmla="*/ 661585 w 661431"/>
                <a:gd name="connsiteY7" fmla="*/ 332301 h 661438"/>
                <a:gd name="connsiteX8" fmla="*/ 332210 w 661431"/>
                <a:gd name="connsiteY8" fmla="*/ 146373 h 661438"/>
                <a:gd name="connsiteX9" fmla="*/ 146568 w 661431"/>
                <a:gd name="connsiteY9" fmla="*/ 329444 h 661438"/>
                <a:gd name="connsiteX10" fmla="*/ 329734 w 661431"/>
                <a:gd name="connsiteY10" fmla="*/ 515086 h 661438"/>
                <a:gd name="connsiteX11" fmla="*/ 515471 w 661431"/>
                <a:gd name="connsiteY11" fmla="*/ 331920 h 661438"/>
                <a:gd name="connsiteX12" fmla="*/ 332210 w 661431"/>
                <a:gd name="connsiteY12" fmla="*/ 146373 h 6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431" h="661438">
                  <a:moveTo>
                    <a:pt x="661585" y="332301"/>
                  </a:moveTo>
                  <a:cubicBezTo>
                    <a:pt x="661226" y="514525"/>
                    <a:pt x="513214" y="661956"/>
                    <a:pt x="330990" y="661598"/>
                  </a:cubicBezTo>
                  <a:cubicBezTo>
                    <a:pt x="330064" y="661596"/>
                    <a:pt x="329137" y="661590"/>
                    <a:pt x="328210" y="661581"/>
                  </a:cubicBezTo>
                  <a:cubicBezTo>
                    <a:pt x="146542" y="660271"/>
                    <a:pt x="7" y="512545"/>
                    <a:pt x="169" y="330872"/>
                  </a:cubicBezTo>
                  <a:cubicBezTo>
                    <a:pt x="-360" y="148754"/>
                    <a:pt x="146847" y="690"/>
                    <a:pt x="328965" y="161"/>
                  </a:cubicBezTo>
                  <a:cubicBezTo>
                    <a:pt x="329888" y="158"/>
                    <a:pt x="330811" y="159"/>
                    <a:pt x="331734" y="164"/>
                  </a:cubicBezTo>
                  <a:cubicBezTo>
                    <a:pt x="513484" y="-264"/>
                    <a:pt x="661169" y="146726"/>
                    <a:pt x="661598" y="328476"/>
                  </a:cubicBezTo>
                  <a:cubicBezTo>
                    <a:pt x="661601" y="329751"/>
                    <a:pt x="661596" y="331026"/>
                    <a:pt x="661585" y="332301"/>
                  </a:cubicBezTo>
                  <a:close/>
                  <a:moveTo>
                    <a:pt x="332210" y="146373"/>
                  </a:moveTo>
                  <a:cubicBezTo>
                    <a:pt x="230784" y="146619"/>
                    <a:pt x="148229" y="228031"/>
                    <a:pt x="146568" y="329444"/>
                  </a:cubicBezTo>
                  <a:cubicBezTo>
                    <a:pt x="146866" y="430886"/>
                    <a:pt x="228305" y="513426"/>
                    <a:pt x="329734" y="515086"/>
                  </a:cubicBezTo>
                  <a:cubicBezTo>
                    <a:pt x="431171" y="514738"/>
                    <a:pt x="513710" y="433343"/>
                    <a:pt x="515471" y="331920"/>
                  </a:cubicBezTo>
                  <a:cubicBezTo>
                    <a:pt x="515070" y="230500"/>
                    <a:pt x="433618" y="148032"/>
                    <a:pt x="332210" y="146373"/>
                  </a:cubicBezTo>
                  <a:close/>
                </a:path>
              </a:pathLst>
            </a:custGeom>
            <a:grpFill/>
            <a:ln w="9525" cap="flat">
              <a:noFill/>
              <a:prstDash val="solid"/>
              <a:miter/>
            </a:ln>
          </p:spPr>
          <p:txBody>
            <a:bodyPr rtlCol="0" anchor="ctr"/>
            <a:lstStyle/>
            <a:p>
              <a:endParaRPr lang="en-RO"/>
            </a:p>
          </p:txBody>
        </p:sp>
      </p:grpSp>
      <p:sp>
        <p:nvSpPr>
          <p:cNvPr id="58" name="Graphic 56">
            <a:extLst>
              <a:ext uri="{FF2B5EF4-FFF2-40B4-BE49-F238E27FC236}">
                <a16:creationId xmlns:a16="http://schemas.microsoft.com/office/drawing/2014/main" id="{77605F7E-9109-264D-810D-74A540D2E53B}"/>
              </a:ext>
            </a:extLst>
          </p:cNvPr>
          <p:cNvSpPr>
            <a:spLocks noChangeAspect="1"/>
          </p:cNvSpPr>
          <p:nvPr/>
        </p:nvSpPr>
        <p:spPr>
          <a:xfrm>
            <a:off x="3273719" y="2036339"/>
            <a:ext cx="468000" cy="329009"/>
          </a:xfrm>
          <a:custGeom>
            <a:avLst/>
            <a:gdLst>
              <a:gd name="connsiteX0" fmla="*/ 1327549 w 3201243"/>
              <a:gd name="connsiteY0" fmla="*/ 1019693 h 2250506"/>
              <a:gd name="connsiteX1" fmla="*/ 1084567 w 3201243"/>
              <a:gd name="connsiteY1" fmla="*/ 778424 h 2250506"/>
              <a:gd name="connsiteX2" fmla="*/ 1052467 w 3201243"/>
              <a:gd name="connsiteY2" fmla="*/ 768328 h 2250506"/>
              <a:gd name="connsiteX3" fmla="*/ 570312 w 3201243"/>
              <a:gd name="connsiteY3" fmla="*/ 768328 h 2250506"/>
              <a:gd name="connsiteX4" fmla="*/ 229126 w 3201243"/>
              <a:gd name="connsiteY4" fmla="*/ 1132278 h 2250506"/>
              <a:gd name="connsiteX5" fmla="*/ 436200 w 3201243"/>
              <a:gd name="connsiteY5" fmla="*/ 1469177 h 2250506"/>
              <a:gd name="connsiteX6" fmla="*/ 588600 w 3201243"/>
              <a:gd name="connsiteY6" fmla="*/ 1498514 h 2250506"/>
              <a:gd name="connsiteX7" fmla="*/ 1227823 w 3201243"/>
              <a:gd name="connsiteY7" fmla="*/ 1500610 h 2250506"/>
              <a:gd name="connsiteX8" fmla="*/ 1306213 w 3201243"/>
              <a:gd name="connsiteY8" fmla="*/ 1518422 h 2250506"/>
              <a:gd name="connsiteX9" fmla="*/ 1358887 w 3201243"/>
              <a:gd name="connsiteY9" fmla="*/ 1643580 h 2250506"/>
              <a:gd name="connsiteX10" fmla="*/ 1255731 w 3201243"/>
              <a:gd name="connsiteY10" fmla="*/ 1727876 h 2250506"/>
              <a:gd name="connsiteX11" fmla="*/ 1069993 w 3201243"/>
              <a:gd name="connsiteY11" fmla="*/ 1728638 h 2250506"/>
              <a:gd name="connsiteX12" fmla="*/ 580694 w 3201243"/>
              <a:gd name="connsiteY12" fmla="*/ 1728638 h 2250506"/>
              <a:gd name="connsiteX13" fmla="*/ 717 w 3201243"/>
              <a:gd name="connsiteY13" fmla="*/ 1159615 h 2250506"/>
              <a:gd name="connsiteX14" fmla="*/ 377811 w 3201243"/>
              <a:gd name="connsiteY14" fmla="*/ 576018 h 2250506"/>
              <a:gd name="connsiteX15" fmla="*/ 576217 w 3201243"/>
              <a:gd name="connsiteY15" fmla="*/ 540680 h 2250506"/>
              <a:gd name="connsiteX16" fmla="*/ 801102 w 3201243"/>
              <a:gd name="connsiteY16" fmla="*/ 539156 h 2250506"/>
              <a:gd name="connsiteX17" fmla="*/ 835107 w 3201243"/>
              <a:gd name="connsiteY17" fmla="*/ 537442 h 2250506"/>
              <a:gd name="connsiteX18" fmla="*/ 846537 w 3201243"/>
              <a:gd name="connsiteY18" fmla="*/ 522964 h 2250506"/>
              <a:gd name="connsiteX19" fmla="*/ 812056 w 3201243"/>
              <a:gd name="connsiteY19" fmla="*/ 504485 h 2250506"/>
              <a:gd name="connsiteX20" fmla="*/ 504018 w 3201243"/>
              <a:gd name="connsiteY20" fmla="*/ 196637 h 2250506"/>
              <a:gd name="connsiteX21" fmla="*/ 476014 w 3201243"/>
              <a:gd name="connsiteY21" fmla="*/ 75289 h 2250506"/>
              <a:gd name="connsiteX22" fmla="*/ 568788 w 3201243"/>
              <a:gd name="connsiteY22" fmla="*/ 1184 h 2250506"/>
              <a:gd name="connsiteX23" fmla="*/ 673563 w 3201243"/>
              <a:gd name="connsiteY23" fmla="*/ 43190 h 2250506"/>
              <a:gd name="connsiteX24" fmla="*/ 1140288 w 3201243"/>
              <a:gd name="connsiteY24" fmla="*/ 510962 h 2250506"/>
              <a:gd name="connsiteX25" fmla="*/ 1208487 w 3201243"/>
              <a:gd name="connsiteY25" fmla="*/ 539537 h 2250506"/>
              <a:gd name="connsiteX26" fmla="*/ 1251254 w 3201243"/>
              <a:gd name="connsiteY26" fmla="*/ 539537 h 2250506"/>
              <a:gd name="connsiteX27" fmla="*/ 1354600 w 3201243"/>
              <a:gd name="connsiteY27" fmla="*/ 691937 h 2250506"/>
              <a:gd name="connsiteX28" fmla="*/ 1364125 w 3201243"/>
              <a:gd name="connsiteY28" fmla="*/ 734419 h 2250506"/>
              <a:gd name="connsiteX29" fmla="*/ 1632730 w 3201243"/>
              <a:gd name="connsiteY29" fmla="*/ 1001119 h 2250506"/>
              <a:gd name="connsiteX30" fmla="*/ 1682641 w 3201243"/>
              <a:gd name="connsiteY30" fmla="*/ 1019026 h 2250506"/>
              <a:gd name="connsiteX31" fmla="*/ 2500458 w 3201243"/>
              <a:gd name="connsiteY31" fmla="*/ 1019978 h 2250506"/>
              <a:gd name="connsiteX32" fmla="*/ 2617425 w 3201243"/>
              <a:gd name="connsiteY32" fmla="*/ 1164949 h 2250506"/>
              <a:gd name="connsiteX33" fmla="*/ 2498553 w 3201243"/>
              <a:gd name="connsiteY33" fmla="*/ 1248293 h 2250506"/>
              <a:gd name="connsiteX34" fmla="*/ 1927053 w 3201243"/>
              <a:gd name="connsiteY34" fmla="*/ 1248293 h 2250506"/>
              <a:gd name="connsiteX35" fmla="*/ 1881904 w 3201243"/>
              <a:gd name="connsiteY35" fmla="*/ 1248293 h 2250506"/>
              <a:gd name="connsiteX36" fmla="*/ 1905526 w 3201243"/>
              <a:gd name="connsiteY36" fmla="*/ 1275344 h 2250506"/>
              <a:gd name="connsiteX37" fmla="*/ 2108314 w 3201243"/>
              <a:gd name="connsiteY37" fmla="*/ 1476607 h 2250506"/>
              <a:gd name="connsiteX38" fmla="*/ 2163463 w 3201243"/>
              <a:gd name="connsiteY38" fmla="*/ 1499086 h 2250506"/>
              <a:gd name="connsiteX39" fmla="*/ 2616949 w 3201243"/>
              <a:gd name="connsiteY39" fmla="*/ 1500038 h 2250506"/>
              <a:gd name="connsiteX40" fmla="*/ 2975470 w 3201243"/>
              <a:gd name="connsiteY40" fmla="*/ 1153709 h 2250506"/>
              <a:gd name="connsiteX41" fmla="*/ 2745822 w 3201243"/>
              <a:gd name="connsiteY41" fmla="*/ 789569 h 2250506"/>
              <a:gd name="connsiteX42" fmla="*/ 2613043 w 3201243"/>
              <a:gd name="connsiteY42" fmla="*/ 768804 h 2250506"/>
              <a:gd name="connsiteX43" fmla="*/ 1977345 w 3201243"/>
              <a:gd name="connsiteY43" fmla="*/ 766994 h 2250506"/>
              <a:gd name="connsiteX44" fmla="*/ 1895906 w 3201243"/>
              <a:gd name="connsiteY44" fmla="*/ 747944 h 2250506"/>
              <a:gd name="connsiteX45" fmla="*/ 1846090 w 3201243"/>
              <a:gd name="connsiteY45" fmla="*/ 624405 h 2250506"/>
              <a:gd name="connsiteX46" fmla="*/ 1949341 w 3201243"/>
              <a:gd name="connsiteY46" fmla="*/ 539633 h 2250506"/>
              <a:gd name="connsiteX47" fmla="*/ 1974392 w 3201243"/>
              <a:gd name="connsiteY47" fmla="*/ 539633 h 2250506"/>
              <a:gd name="connsiteX48" fmla="*/ 2617234 w 3201243"/>
              <a:gd name="connsiteY48" fmla="*/ 539633 h 2250506"/>
              <a:gd name="connsiteX49" fmla="*/ 3198259 w 3201243"/>
              <a:gd name="connsiteY49" fmla="*/ 1194667 h 2250506"/>
              <a:gd name="connsiteX50" fmla="*/ 2912509 w 3201243"/>
              <a:gd name="connsiteY50" fmla="*/ 1658153 h 2250506"/>
              <a:gd name="connsiteX51" fmla="*/ 2624854 w 3201243"/>
              <a:gd name="connsiteY51" fmla="*/ 1729305 h 2250506"/>
              <a:gd name="connsiteX52" fmla="*/ 2403398 w 3201243"/>
              <a:gd name="connsiteY52" fmla="*/ 1729305 h 2250506"/>
              <a:gd name="connsiteX53" fmla="*/ 2369489 w 3201243"/>
              <a:gd name="connsiteY53" fmla="*/ 1731020 h 2250506"/>
              <a:gd name="connsiteX54" fmla="*/ 2359107 w 3201243"/>
              <a:gd name="connsiteY54" fmla="*/ 1744831 h 2250506"/>
              <a:gd name="connsiteX55" fmla="*/ 2393111 w 3201243"/>
              <a:gd name="connsiteY55" fmla="*/ 1763881 h 2250506"/>
              <a:gd name="connsiteX56" fmla="*/ 2683719 w 3201243"/>
              <a:gd name="connsiteY56" fmla="*/ 2054108 h 2250506"/>
              <a:gd name="connsiteX57" fmla="*/ 2705626 w 3201243"/>
              <a:gd name="connsiteY57" fmla="*/ 2191935 h 2250506"/>
              <a:gd name="connsiteX58" fmla="*/ 2585230 w 3201243"/>
              <a:gd name="connsiteY58" fmla="*/ 2247561 h 2250506"/>
              <a:gd name="connsiteX59" fmla="*/ 2513602 w 3201243"/>
              <a:gd name="connsiteY59" fmla="*/ 2205555 h 2250506"/>
              <a:gd name="connsiteX60" fmla="*/ 2063927 w 3201243"/>
              <a:gd name="connsiteY60" fmla="*/ 1755880 h 2250506"/>
              <a:gd name="connsiteX61" fmla="*/ 1995442 w 3201243"/>
              <a:gd name="connsiteY61" fmla="*/ 1728448 h 2250506"/>
              <a:gd name="connsiteX62" fmla="*/ 1959724 w 3201243"/>
              <a:gd name="connsiteY62" fmla="*/ 1728448 h 2250506"/>
              <a:gd name="connsiteX63" fmla="*/ 1851043 w 3201243"/>
              <a:gd name="connsiteY63" fmla="*/ 1570904 h 2250506"/>
              <a:gd name="connsiteX64" fmla="*/ 1844566 w 3201243"/>
              <a:gd name="connsiteY64" fmla="*/ 1538805 h 2250506"/>
              <a:gd name="connsiteX65" fmla="*/ 1569199 w 3201243"/>
              <a:gd name="connsiteY65" fmla="*/ 1263533 h 2250506"/>
              <a:gd name="connsiteX66" fmla="*/ 1525098 w 3201243"/>
              <a:gd name="connsiteY66" fmla="*/ 1248959 h 2250506"/>
              <a:gd name="connsiteX67" fmla="*/ 714425 w 3201243"/>
              <a:gd name="connsiteY67" fmla="*/ 1248102 h 2250506"/>
              <a:gd name="connsiteX68" fmla="*/ 668419 w 3201243"/>
              <a:gd name="connsiteY68" fmla="*/ 1244483 h 2250506"/>
              <a:gd name="connsiteX69" fmla="*/ 581646 w 3201243"/>
              <a:gd name="connsiteY69" fmla="*/ 1121515 h 2250506"/>
              <a:gd name="connsiteX70" fmla="*/ 700042 w 3201243"/>
              <a:gd name="connsiteY70" fmla="*/ 1019883 h 2250506"/>
              <a:gd name="connsiteX71" fmla="*/ 1278591 w 3201243"/>
              <a:gd name="connsiteY71" fmla="*/ 1019883 h 225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01243" h="2250506">
                <a:moveTo>
                  <a:pt x="1327549" y="1019693"/>
                </a:moveTo>
                <a:cubicBezTo>
                  <a:pt x="1241824" y="933968"/>
                  <a:pt x="1163624" y="855672"/>
                  <a:pt x="1084567" y="778424"/>
                </a:cubicBezTo>
                <a:cubicBezTo>
                  <a:pt x="1075365" y="771430"/>
                  <a:pt x="1064015" y="767860"/>
                  <a:pt x="1052467" y="768328"/>
                </a:cubicBezTo>
                <a:cubicBezTo>
                  <a:pt x="891780" y="767756"/>
                  <a:pt x="730998" y="765756"/>
                  <a:pt x="570312" y="768328"/>
                </a:cubicBezTo>
                <a:cubicBezTo>
                  <a:pt x="371715" y="771852"/>
                  <a:pt x="224745" y="933301"/>
                  <a:pt x="229126" y="1132278"/>
                </a:cubicBezTo>
                <a:cubicBezTo>
                  <a:pt x="232555" y="1286678"/>
                  <a:pt x="292372" y="1405360"/>
                  <a:pt x="436200" y="1469177"/>
                </a:cubicBezTo>
                <a:cubicBezTo>
                  <a:pt x="484598" y="1488811"/>
                  <a:pt x="536372" y="1498778"/>
                  <a:pt x="588600" y="1498514"/>
                </a:cubicBezTo>
                <a:cubicBezTo>
                  <a:pt x="801579" y="1501658"/>
                  <a:pt x="1014748" y="1499181"/>
                  <a:pt x="1227823" y="1500610"/>
                </a:cubicBezTo>
                <a:cubicBezTo>
                  <a:pt x="1254948" y="1500685"/>
                  <a:pt x="1281719" y="1506768"/>
                  <a:pt x="1306213" y="1518422"/>
                </a:cubicBezTo>
                <a:cubicBezTo>
                  <a:pt x="1351552" y="1541472"/>
                  <a:pt x="1371079" y="1593860"/>
                  <a:pt x="1358887" y="1643580"/>
                </a:cubicBezTo>
                <a:cubicBezTo>
                  <a:pt x="1347126" y="1691525"/>
                  <a:pt x="1305058" y="1725902"/>
                  <a:pt x="1255731" y="1727876"/>
                </a:cubicBezTo>
                <a:cubicBezTo>
                  <a:pt x="1193818" y="1729591"/>
                  <a:pt x="1131906" y="1728543"/>
                  <a:pt x="1069993" y="1728638"/>
                </a:cubicBezTo>
                <a:cubicBezTo>
                  <a:pt x="906925" y="1728638"/>
                  <a:pt x="743857" y="1728638"/>
                  <a:pt x="580694" y="1728638"/>
                </a:cubicBezTo>
                <a:cubicBezTo>
                  <a:pt x="256844" y="1727686"/>
                  <a:pt x="14147" y="1482989"/>
                  <a:pt x="717" y="1159615"/>
                </a:cubicBezTo>
                <a:cubicBezTo>
                  <a:pt x="-11094" y="873865"/>
                  <a:pt x="161118" y="649742"/>
                  <a:pt x="377811" y="576018"/>
                </a:cubicBezTo>
                <a:cubicBezTo>
                  <a:pt x="440867" y="554587"/>
                  <a:pt x="509542" y="545919"/>
                  <a:pt x="576217" y="540680"/>
                </a:cubicBezTo>
                <a:cubicBezTo>
                  <a:pt x="650703" y="534680"/>
                  <a:pt x="726046" y="539347"/>
                  <a:pt x="801102" y="539156"/>
                </a:cubicBezTo>
                <a:cubicBezTo>
                  <a:pt x="812437" y="539156"/>
                  <a:pt x="823772" y="538109"/>
                  <a:pt x="835107" y="537442"/>
                </a:cubicBezTo>
                <a:lnTo>
                  <a:pt x="846537" y="522964"/>
                </a:lnTo>
                <a:cubicBezTo>
                  <a:pt x="834916" y="516963"/>
                  <a:pt x="821010" y="513439"/>
                  <a:pt x="812056" y="504485"/>
                </a:cubicBezTo>
                <a:cubicBezTo>
                  <a:pt x="708996" y="402377"/>
                  <a:pt x="606316" y="299761"/>
                  <a:pt x="504018" y="196637"/>
                </a:cubicBezTo>
                <a:cubicBezTo>
                  <a:pt x="469918" y="162347"/>
                  <a:pt x="459346" y="121009"/>
                  <a:pt x="476014" y="75289"/>
                </a:cubicBezTo>
                <a:cubicBezTo>
                  <a:pt x="489708" y="34515"/>
                  <a:pt x="525996" y="5529"/>
                  <a:pt x="568788" y="1184"/>
                </a:cubicBezTo>
                <a:cubicBezTo>
                  <a:pt x="611174" y="-4721"/>
                  <a:pt x="644321" y="13757"/>
                  <a:pt x="673563" y="43190"/>
                </a:cubicBezTo>
                <a:cubicBezTo>
                  <a:pt x="829011" y="199304"/>
                  <a:pt x="985221" y="354467"/>
                  <a:pt x="1140288" y="510962"/>
                </a:cubicBezTo>
                <a:cubicBezTo>
                  <a:pt x="1160195" y="531060"/>
                  <a:pt x="1179531" y="543443"/>
                  <a:pt x="1208487" y="539537"/>
                </a:cubicBezTo>
                <a:cubicBezTo>
                  <a:pt x="1222718" y="538346"/>
                  <a:pt x="1237023" y="538346"/>
                  <a:pt x="1251254" y="539537"/>
                </a:cubicBezTo>
                <a:cubicBezTo>
                  <a:pt x="1332598" y="542585"/>
                  <a:pt x="1383271" y="615737"/>
                  <a:pt x="1354600" y="691937"/>
                </a:cubicBezTo>
                <a:cubicBezTo>
                  <a:pt x="1346727" y="706490"/>
                  <a:pt x="1350792" y="724620"/>
                  <a:pt x="1364125" y="734419"/>
                </a:cubicBezTo>
                <a:cubicBezTo>
                  <a:pt x="1453946" y="823097"/>
                  <a:pt x="1542243" y="913203"/>
                  <a:pt x="1632730" y="1001119"/>
                </a:cubicBezTo>
                <a:cubicBezTo>
                  <a:pt x="1646766" y="1012733"/>
                  <a:pt x="1664424" y="1019068"/>
                  <a:pt x="1682641" y="1019026"/>
                </a:cubicBezTo>
                <a:cubicBezTo>
                  <a:pt x="1955247" y="1020074"/>
                  <a:pt x="2227852" y="1019026"/>
                  <a:pt x="2500458" y="1019978"/>
                </a:cubicBezTo>
                <a:cubicBezTo>
                  <a:pt x="2583421" y="1019978"/>
                  <a:pt x="2638475" y="1089225"/>
                  <a:pt x="2617425" y="1164949"/>
                </a:cubicBezTo>
                <a:cubicBezTo>
                  <a:pt x="2603042" y="1216479"/>
                  <a:pt x="2558560" y="1248197"/>
                  <a:pt x="2498553" y="1248293"/>
                </a:cubicBezTo>
                <a:cubicBezTo>
                  <a:pt x="2308053" y="1248293"/>
                  <a:pt x="2117553" y="1248293"/>
                  <a:pt x="1927053" y="1248293"/>
                </a:cubicBezTo>
                <a:lnTo>
                  <a:pt x="1881904" y="1248293"/>
                </a:lnTo>
                <a:cubicBezTo>
                  <a:pt x="1892477" y="1260389"/>
                  <a:pt x="1898573" y="1268295"/>
                  <a:pt x="1905526" y="1275344"/>
                </a:cubicBezTo>
                <a:cubicBezTo>
                  <a:pt x="1972773" y="1342781"/>
                  <a:pt x="2038876" y="1410884"/>
                  <a:pt x="2108314" y="1476607"/>
                </a:cubicBezTo>
                <a:cubicBezTo>
                  <a:pt x="2123560" y="1490227"/>
                  <a:pt x="2143040" y="1498167"/>
                  <a:pt x="2163463" y="1499086"/>
                </a:cubicBezTo>
                <a:cubicBezTo>
                  <a:pt x="2314625" y="1500896"/>
                  <a:pt x="2465787" y="1500419"/>
                  <a:pt x="2616949" y="1500038"/>
                </a:cubicBezTo>
                <a:cubicBezTo>
                  <a:pt x="2823546" y="1499467"/>
                  <a:pt x="2962801" y="1360116"/>
                  <a:pt x="2975470" y="1153709"/>
                </a:cubicBezTo>
                <a:cubicBezTo>
                  <a:pt x="2986995" y="966162"/>
                  <a:pt x="2872790" y="830526"/>
                  <a:pt x="2745822" y="789569"/>
                </a:cubicBezTo>
                <a:cubicBezTo>
                  <a:pt x="2702836" y="776103"/>
                  <a:pt x="2658087" y="769105"/>
                  <a:pt x="2613043" y="768804"/>
                </a:cubicBezTo>
                <a:cubicBezTo>
                  <a:pt x="2401112" y="766709"/>
                  <a:pt x="2189276" y="768804"/>
                  <a:pt x="1977345" y="766994"/>
                </a:cubicBezTo>
                <a:cubicBezTo>
                  <a:pt x="1949099" y="766952"/>
                  <a:pt x="1921240" y="760435"/>
                  <a:pt x="1895906" y="747944"/>
                </a:cubicBezTo>
                <a:cubicBezTo>
                  <a:pt x="1852567" y="724894"/>
                  <a:pt x="1834375" y="672030"/>
                  <a:pt x="1846090" y="624405"/>
                </a:cubicBezTo>
                <a:cubicBezTo>
                  <a:pt x="1858509" y="576764"/>
                  <a:pt x="1900194" y="542539"/>
                  <a:pt x="1949341" y="539633"/>
                </a:cubicBezTo>
                <a:cubicBezTo>
                  <a:pt x="1957723" y="539156"/>
                  <a:pt x="1966010" y="539633"/>
                  <a:pt x="1974392" y="539633"/>
                </a:cubicBezTo>
                <a:cubicBezTo>
                  <a:pt x="2188609" y="539633"/>
                  <a:pt x="2403017" y="540490"/>
                  <a:pt x="2617234" y="539633"/>
                </a:cubicBezTo>
                <a:cubicBezTo>
                  <a:pt x="3032620" y="537632"/>
                  <a:pt x="3229025" y="880628"/>
                  <a:pt x="3198259" y="1194667"/>
                </a:cubicBezTo>
                <a:cubicBezTo>
                  <a:pt x="3178447" y="1394692"/>
                  <a:pt x="3091675" y="1555760"/>
                  <a:pt x="2912509" y="1658153"/>
                </a:cubicBezTo>
                <a:cubicBezTo>
                  <a:pt x="2823832" y="1709017"/>
                  <a:pt x="2726581" y="1729210"/>
                  <a:pt x="2624854" y="1729305"/>
                </a:cubicBezTo>
                <a:cubicBezTo>
                  <a:pt x="2551036" y="1729305"/>
                  <a:pt x="2477217" y="1729305"/>
                  <a:pt x="2403398" y="1729305"/>
                </a:cubicBezTo>
                <a:cubicBezTo>
                  <a:pt x="2392063" y="1729305"/>
                  <a:pt x="2380824" y="1730353"/>
                  <a:pt x="2369489" y="1731020"/>
                </a:cubicBezTo>
                <a:lnTo>
                  <a:pt x="2359107" y="1744831"/>
                </a:lnTo>
                <a:cubicBezTo>
                  <a:pt x="2370537" y="1751213"/>
                  <a:pt x="2384158" y="1755308"/>
                  <a:pt x="2393111" y="1763881"/>
                </a:cubicBezTo>
                <a:cubicBezTo>
                  <a:pt x="2490457" y="1860083"/>
                  <a:pt x="2587326" y="1956826"/>
                  <a:pt x="2683719" y="2054108"/>
                </a:cubicBezTo>
                <a:cubicBezTo>
                  <a:pt x="2721138" y="2089921"/>
                  <a:pt x="2730096" y="2146284"/>
                  <a:pt x="2705626" y="2191935"/>
                </a:cubicBezTo>
                <a:cubicBezTo>
                  <a:pt x="2683322" y="2236228"/>
                  <a:pt x="2633416" y="2259285"/>
                  <a:pt x="2585230" y="2247561"/>
                </a:cubicBezTo>
                <a:cubicBezTo>
                  <a:pt x="2558213" y="2239779"/>
                  <a:pt x="2533583" y="2225336"/>
                  <a:pt x="2513602" y="2205555"/>
                </a:cubicBezTo>
                <a:cubicBezTo>
                  <a:pt x="2362663" y="2056711"/>
                  <a:pt x="2212771" y="1906819"/>
                  <a:pt x="2063927" y="1755880"/>
                </a:cubicBezTo>
                <a:cubicBezTo>
                  <a:pt x="2043734" y="1735496"/>
                  <a:pt x="2024017" y="1724638"/>
                  <a:pt x="1995442" y="1728448"/>
                </a:cubicBezTo>
                <a:cubicBezTo>
                  <a:pt x="1983553" y="1729353"/>
                  <a:pt x="1971613" y="1729353"/>
                  <a:pt x="1959724" y="1728448"/>
                </a:cubicBezTo>
                <a:cubicBezTo>
                  <a:pt x="1871141" y="1726448"/>
                  <a:pt x="1822564" y="1655105"/>
                  <a:pt x="1851043" y="1570904"/>
                </a:cubicBezTo>
                <a:cubicBezTo>
                  <a:pt x="1853827" y="1559775"/>
                  <a:pt x="1851448" y="1547984"/>
                  <a:pt x="1844566" y="1538805"/>
                </a:cubicBezTo>
                <a:cubicBezTo>
                  <a:pt x="1753698" y="1446095"/>
                  <a:pt x="1661909" y="1354338"/>
                  <a:pt x="1569199" y="1263533"/>
                </a:cubicBezTo>
                <a:cubicBezTo>
                  <a:pt x="1556656" y="1253665"/>
                  <a:pt x="1541050" y="1248508"/>
                  <a:pt x="1525098" y="1248959"/>
                </a:cubicBezTo>
                <a:cubicBezTo>
                  <a:pt x="1254874" y="1248102"/>
                  <a:pt x="984649" y="1248388"/>
                  <a:pt x="714425" y="1248102"/>
                </a:cubicBezTo>
                <a:cubicBezTo>
                  <a:pt x="699000" y="1248725"/>
                  <a:pt x="683557" y="1247510"/>
                  <a:pt x="668419" y="1244483"/>
                </a:cubicBezTo>
                <a:cubicBezTo>
                  <a:pt x="612783" y="1231006"/>
                  <a:pt x="575696" y="1178450"/>
                  <a:pt x="581646" y="1121515"/>
                </a:cubicBezTo>
                <a:cubicBezTo>
                  <a:pt x="588314" y="1062555"/>
                  <a:pt x="636511" y="1020074"/>
                  <a:pt x="700042" y="1019883"/>
                </a:cubicBezTo>
                <a:cubicBezTo>
                  <a:pt x="892923" y="1019407"/>
                  <a:pt x="1085710" y="1019883"/>
                  <a:pt x="1278591" y="1019883"/>
                </a:cubicBez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200888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56BE7D-8E9E-224B-98CE-D8B54441BCA9}"/>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Summary</a:t>
            </a:r>
          </a:p>
        </p:txBody>
      </p:sp>
      <p:sp>
        <p:nvSpPr>
          <p:cNvPr id="15" name="Rounded Rectangle 14">
            <a:extLst>
              <a:ext uri="{FF2B5EF4-FFF2-40B4-BE49-F238E27FC236}">
                <a16:creationId xmlns:a16="http://schemas.microsoft.com/office/drawing/2014/main" id="{3CBFEC87-8668-E044-AA2D-22CC9C4F150A}"/>
              </a:ext>
            </a:extLst>
          </p:cNvPr>
          <p:cNvSpPr/>
          <p:nvPr/>
        </p:nvSpPr>
        <p:spPr>
          <a:xfrm>
            <a:off x="431800" y="2200842"/>
            <a:ext cx="1980000" cy="3428433"/>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28405F9D-F101-284D-9B17-9FC781FB5942}"/>
              </a:ext>
            </a:extLst>
          </p:cNvPr>
          <p:cNvSpPr/>
          <p:nvPr/>
        </p:nvSpPr>
        <p:spPr>
          <a:xfrm>
            <a:off x="2517719" y="2200842"/>
            <a:ext cx="1980000" cy="3428433"/>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636C92B0-57FE-AC4F-98BC-A52E9BD0A9B1}"/>
              </a:ext>
            </a:extLst>
          </p:cNvPr>
          <p:cNvSpPr/>
          <p:nvPr/>
        </p:nvSpPr>
        <p:spPr>
          <a:xfrm>
            <a:off x="4603638" y="2200842"/>
            <a:ext cx="1980000" cy="3428433"/>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ed Rectangle 17">
            <a:extLst>
              <a:ext uri="{FF2B5EF4-FFF2-40B4-BE49-F238E27FC236}">
                <a16:creationId xmlns:a16="http://schemas.microsoft.com/office/drawing/2014/main" id="{373DF49C-FF3D-6941-860A-590F43CB1EE9}"/>
              </a:ext>
            </a:extLst>
          </p:cNvPr>
          <p:cNvSpPr/>
          <p:nvPr/>
        </p:nvSpPr>
        <p:spPr>
          <a:xfrm>
            <a:off x="6689558" y="2200842"/>
            <a:ext cx="1980000" cy="3428433"/>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Google Shape;140;p4">
            <a:extLst>
              <a:ext uri="{FF2B5EF4-FFF2-40B4-BE49-F238E27FC236}">
                <a16:creationId xmlns:a16="http://schemas.microsoft.com/office/drawing/2014/main" id="{6E8470C3-E70D-4F45-81B5-5A758F1944A9}"/>
              </a:ext>
            </a:extLst>
          </p:cNvPr>
          <p:cNvSpPr>
            <a:spLocks noChangeAspect="1"/>
          </p:cNvSpPr>
          <p:nvPr/>
        </p:nvSpPr>
        <p:spPr>
          <a:xfrm>
            <a:off x="989800"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BC1FC94B-B8BD-734F-8EB0-062FCC9CAEBC}"/>
              </a:ext>
            </a:extLst>
          </p:cNvPr>
          <p:cNvSpPr>
            <a:spLocks noChangeAspect="1"/>
          </p:cNvSpPr>
          <p:nvPr/>
        </p:nvSpPr>
        <p:spPr>
          <a:xfrm>
            <a:off x="3075719"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EFB4E0F5-FD4B-D949-9AFD-5885B49533E3}"/>
              </a:ext>
            </a:extLst>
          </p:cNvPr>
          <p:cNvSpPr>
            <a:spLocks noChangeAspect="1"/>
          </p:cNvSpPr>
          <p:nvPr/>
        </p:nvSpPr>
        <p:spPr>
          <a:xfrm>
            <a:off x="5161638"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D8E53E6A-B92F-714B-80A2-9C5C1AFE2903}"/>
              </a:ext>
            </a:extLst>
          </p:cNvPr>
          <p:cNvSpPr>
            <a:spLocks noChangeAspect="1"/>
          </p:cNvSpPr>
          <p:nvPr/>
        </p:nvSpPr>
        <p:spPr>
          <a:xfrm>
            <a:off x="7242654"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68AACDEA-AD46-4649-8DFA-853EE95734D0}"/>
              </a:ext>
            </a:extLst>
          </p:cNvPr>
          <p:cNvSpPr txBox="1"/>
          <p:nvPr/>
        </p:nvSpPr>
        <p:spPr>
          <a:xfrm>
            <a:off x="731581" y="3006317"/>
            <a:ext cx="1454571" cy="984885"/>
          </a:xfrm>
          <a:prstGeom prst="rect">
            <a:avLst/>
          </a:prstGeom>
          <a:noFill/>
        </p:spPr>
        <p:txBody>
          <a:bodyPr wrap="square" lIns="0" tIns="0" rIns="0" bIns="0" rtlCol="0">
            <a:spAutoFit/>
          </a:bodyPr>
          <a:lstStyle/>
          <a:p>
            <a:r>
              <a:rPr lang="en-GB" sz="1600" dirty="0" err="1">
                <a:solidFill>
                  <a:schemeClr val="tx1"/>
                </a:solidFill>
              </a:rPr>
              <a:t>The importance of correct interpretation of evidence</a:t>
            </a:r>
          </a:p>
        </p:txBody>
      </p:sp>
      <p:sp>
        <p:nvSpPr>
          <p:cNvPr id="24" name="TextBox 23">
            <a:extLst>
              <a:ext uri="{FF2B5EF4-FFF2-40B4-BE49-F238E27FC236}">
                <a16:creationId xmlns:a16="http://schemas.microsoft.com/office/drawing/2014/main" id="{E2485F52-E327-E84B-A74C-4778DBFE2F70}"/>
              </a:ext>
            </a:extLst>
          </p:cNvPr>
          <p:cNvSpPr txBox="1"/>
          <p:nvPr/>
        </p:nvSpPr>
        <p:spPr>
          <a:xfrm>
            <a:off x="2824533" y="3006316"/>
            <a:ext cx="1411137" cy="738664"/>
          </a:xfrm>
          <a:prstGeom prst="rect">
            <a:avLst/>
          </a:prstGeom>
          <a:noFill/>
        </p:spPr>
        <p:txBody>
          <a:bodyPr wrap="square" lIns="0" tIns="0" rIns="0" bIns="0" rtlCol="0">
            <a:spAutoFit/>
          </a:bodyPr>
          <a:lstStyle/>
          <a:p>
            <a:r>
              <a:rPr lang="en-GB" sz="1600" dirty="0" err="1">
                <a:solidFill>
                  <a:schemeClr val="tx1"/>
                </a:solidFill>
              </a:rPr>
              <a:t>Incorporation of non-analytic results</a:t>
            </a:r>
          </a:p>
        </p:txBody>
      </p:sp>
      <p:sp>
        <p:nvSpPr>
          <p:cNvPr id="25" name="TextBox 24">
            <a:extLst>
              <a:ext uri="{FF2B5EF4-FFF2-40B4-BE49-F238E27FC236}">
                <a16:creationId xmlns:a16="http://schemas.microsoft.com/office/drawing/2014/main" id="{3E8E0130-FB74-F947-9E2D-73C0313C5059}"/>
              </a:ext>
            </a:extLst>
          </p:cNvPr>
          <p:cNvSpPr txBox="1"/>
          <p:nvPr/>
        </p:nvSpPr>
        <p:spPr>
          <a:xfrm>
            <a:off x="4909026" y="3006316"/>
            <a:ext cx="1271057" cy="492443"/>
          </a:xfrm>
          <a:prstGeom prst="rect">
            <a:avLst/>
          </a:prstGeom>
          <a:noFill/>
        </p:spPr>
        <p:txBody>
          <a:bodyPr wrap="square" lIns="0" tIns="0" rIns="0" bIns="0" rtlCol="0">
            <a:spAutoFit/>
          </a:bodyPr>
          <a:lstStyle/>
          <a:p>
            <a:r>
              <a:rPr lang="en-GB" sz="1600" dirty="0" err="1">
                <a:solidFill>
                  <a:schemeClr val="tx1"/>
                </a:solidFill>
              </a:rPr>
              <a:t>Evidence is not discarded</a:t>
            </a:r>
          </a:p>
        </p:txBody>
      </p:sp>
      <p:sp>
        <p:nvSpPr>
          <p:cNvPr id="26" name="TextBox 25">
            <a:extLst>
              <a:ext uri="{FF2B5EF4-FFF2-40B4-BE49-F238E27FC236}">
                <a16:creationId xmlns:a16="http://schemas.microsoft.com/office/drawing/2014/main" id="{4001D8BD-5124-CD42-9122-0EBAB746308B}"/>
              </a:ext>
            </a:extLst>
          </p:cNvPr>
          <p:cNvSpPr txBox="1"/>
          <p:nvPr/>
        </p:nvSpPr>
        <p:spPr>
          <a:xfrm>
            <a:off x="6997096" y="3006316"/>
            <a:ext cx="1415323" cy="1231106"/>
          </a:xfrm>
          <a:prstGeom prst="rect">
            <a:avLst/>
          </a:prstGeom>
          <a:noFill/>
        </p:spPr>
        <p:txBody>
          <a:bodyPr wrap="square" lIns="0" tIns="0" rIns="0" bIns="0" rtlCol="0">
            <a:spAutoFit/>
          </a:bodyPr>
          <a:lstStyle/>
          <a:p>
            <a:r>
              <a:rPr lang="en-GB" sz="1600" dirty="0" err="1">
                <a:solidFill>
                  <a:schemeClr val="tx1"/>
                </a:solidFill>
              </a:rPr>
              <a:t>Biological plausibility takes precedence over statistics</a:t>
            </a:r>
          </a:p>
        </p:txBody>
      </p:sp>
      <p:grpSp>
        <p:nvGrpSpPr>
          <p:cNvPr id="5" name="Graphic 3">
            <a:extLst>
              <a:ext uri="{FF2B5EF4-FFF2-40B4-BE49-F238E27FC236}">
                <a16:creationId xmlns:a16="http://schemas.microsoft.com/office/drawing/2014/main" id="{E5C4DE8C-184D-9446-A7BA-6EBC6D79D931}"/>
              </a:ext>
            </a:extLst>
          </p:cNvPr>
          <p:cNvGrpSpPr>
            <a:grpSpLocks noChangeAspect="1"/>
          </p:cNvGrpSpPr>
          <p:nvPr/>
        </p:nvGrpSpPr>
        <p:grpSpPr>
          <a:xfrm>
            <a:off x="1223068" y="1948842"/>
            <a:ext cx="397463" cy="504000"/>
            <a:chOff x="3340100" y="1866900"/>
            <a:chExt cx="2463800" cy="3124200"/>
          </a:xfrm>
          <a:solidFill>
            <a:schemeClr val="bg1"/>
          </a:solidFill>
        </p:grpSpPr>
        <p:sp>
          <p:nvSpPr>
            <p:cNvPr id="6" name="Freeform 5">
              <a:extLst>
                <a:ext uri="{FF2B5EF4-FFF2-40B4-BE49-F238E27FC236}">
                  <a16:creationId xmlns:a16="http://schemas.microsoft.com/office/drawing/2014/main" id="{E1626AC2-A236-ED4D-B2C8-4E263928B5FD}"/>
                </a:ext>
              </a:extLst>
            </p:cNvPr>
            <p:cNvSpPr/>
            <p:nvPr/>
          </p:nvSpPr>
          <p:spPr>
            <a:xfrm>
              <a:off x="3340086" y="1868025"/>
              <a:ext cx="2458581" cy="3125258"/>
            </a:xfrm>
            <a:custGeom>
              <a:avLst/>
              <a:gdLst>
                <a:gd name="connsiteX0" fmla="*/ 269804 w 2458581"/>
                <a:gd name="connsiteY0" fmla="*/ 3123871 h 3125258"/>
                <a:gd name="connsiteX1" fmla="*/ 177626 w 2458581"/>
                <a:gd name="connsiteY1" fmla="*/ 3094433 h 3125258"/>
                <a:gd name="connsiteX2" fmla="*/ 118 w 2458581"/>
                <a:gd name="connsiteY2" fmla="*/ 2827500 h 3125258"/>
                <a:gd name="connsiteX3" fmla="*/ 118 w 2458581"/>
                <a:gd name="connsiteY3" fmla="*/ 724979 h 3125258"/>
                <a:gd name="connsiteX4" fmla="*/ 311925 w 2458581"/>
                <a:gd name="connsiteY4" fmla="*/ 408007 h 3125258"/>
                <a:gd name="connsiteX5" fmla="*/ 312612 w 2458581"/>
                <a:gd name="connsiteY5" fmla="*/ 408001 h 3125258"/>
                <a:gd name="connsiteX6" fmla="*/ 595711 w 2458581"/>
                <a:gd name="connsiteY6" fmla="*/ 408001 h 3125258"/>
                <a:gd name="connsiteX7" fmla="*/ 595711 w 2458581"/>
                <a:gd name="connsiteY7" fmla="*/ 304209 h 3125258"/>
                <a:gd name="connsiteX8" fmla="*/ 674096 w 2458581"/>
                <a:gd name="connsiteY8" fmla="*/ 223208 h 3125258"/>
                <a:gd name="connsiteX9" fmla="*/ 869773 w 2458581"/>
                <a:gd name="connsiteY9" fmla="*/ 223208 h 3125258"/>
                <a:gd name="connsiteX10" fmla="*/ 902497 w 2458581"/>
                <a:gd name="connsiteY10" fmla="*/ 204216 h 3125258"/>
                <a:gd name="connsiteX11" fmla="*/ 1225074 w 2458581"/>
                <a:gd name="connsiteY11" fmla="*/ 146 h 3125258"/>
                <a:gd name="connsiteX12" fmla="*/ 1550980 w 2458581"/>
                <a:gd name="connsiteY12" fmla="*/ 203931 h 3125258"/>
                <a:gd name="connsiteX13" fmla="*/ 1579519 w 2458581"/>
                <a:gd name="connsiteY13" fmla="*/ 222923 h 3125258"/>
                <a:gd name="connsiteX14" fmla="*/ 1762924 w 2458581"/>
                <a:gd name="connsiteY14" fmla="*/ 224063 h 3125258"/>
                <a:gd name="connsiteX15" fmla="*/ 1814293 w 2458581"/>
                <a:gd name="connsiteY15" fmla="*/ 229380 h 3125258"/>
                <a:gd name="connsiteX16" fmla="*/ 1863379 w 2458581"/>
                <a:gd name="connsiteY16" fmla="*/ 293289 h 3125258"/>
                <a:gd name="connsiteX17" fmla="*/ 1863379 w 2458581"/>
                <a:gd name="connsiteY17" fmla="*/ 409141 h 3125258"/>
                <a:gd name="connsiteX18" fmla="*/ 1966021 w 2458581"/>
                <a:gd name="connsiteY18" fmla="*/ 409141 h 3125258"/>
                <a:gd name="connsiteX19" fmla="*/ 2194327 w 2458581"/>
                <a:gd name="connsiteY19" fmla="*/ 415598 h 3125258"/>
                <a:gd name="connsiteX20" fmla="*/ 2458211 w 2458581"/>
                <a:gd name="connsiteY20" fmla="*/ 717382 h 3125258"/>
                <a:gd name="connsiteX21" fmla="*/ 2458211 w 2458581"/>
                <a:gd name="connsiteY21" fmla="*/ 2841269 h 3125258"/>
                <a:gd name="connsiteX22" fmla="*/ 2212021 w 2458581"/>
                <a:gd name="connsiteY22" fmla="*/ 3119028 h 3125258"/>
                <a:gd name="connsiteX23" fmla="*/ 2189095 w 2458581"/>
                <a:gd name="connsiteY23" fmla="*/ 3125391 h 3125258"/>
                <a:gd name="connsiteX24" fmla="*/ 1863950 w 2458581"/>
                <a:gd name="connsiteY24" fmla="*/ 559273 h 3125258"/>
                <a:gd name="connsiteX25" fmla="*/ 1863950 w 2458581"/>
                <a:gd name="connsiteY25" fmla="*/ 731247 h 3125258"/>
                <a:gd name="connsiteX26" fmla="*/ 1780237 w 2458581"/>
                <a:gd name="connsiteY26" fmla="*/ 816711 h 3125258"/>
                <a:gd name="connsiteX27" fmla="*/ 676759 w 2458581"/>
                <a:gd name="connsiteY27" fmla="*/ 816711 h 3125258"/>
                <a:gd name="connsiteX28" fmla="*/ 596377 w 2458581"/>
                <a:gd name="connsiteY28" fmla="*/ 735710 h 3125258"/>
                <a:gd name="connsiteX29" fmla="*/ 596377 w 2458581"/>
                <a:gd name="connsiteY29" fmla="*/ 592225 h 3125258"/>
                <a:gd name="connsiteX30" fmla="*/ 596377 w 2458581"/>
                <a:gd name="connsiteY30" fmla="*/ 556709 h 3125258"/>
                <a:gd name="connsiteX31" fmla="*/ 323742 w 2458581"/>
                <a:gd name="connsiteY31" fmla="*/ 556709 h 3125258"/>
                <a:gd name="connsiteX32" fmla="*/ 148993 w 2458581"/>
                <a:gd name="connsiteY32" fmla="*/ 734570 h 3125258"/>
                <a:gd name="connsiteX33" fmla="*/ 148993 w 2458581"/>
                <a:gd name="connsiteY33" fmla="*/ 2821707 h 3125258"/>
                <a:gd name="connsiteX34" fmla="*/ 258770 w 2458581"/>
                <a:gd name="connsiteY34" fmla="*/ 2966237 h 3125258"/>
                <a:gd name="connsiteX35" fmla="*/ 334206 w 2458581"/>
                <a:gd name="connsiteY35" fmla="*/ 2974973 h 3125258"/>
                <a:gd name="connsiteX36" fmla="*/ 2125455 w 2458581"/>
                <a:gd name="connsiteY36" fmla="*/ 2974973 h 3125258"/>
                <a:gd name="connsiteX37" fmla="*/ 2155991 w 2458581"/>
                <a:gd name="connsiteY37" fmla="*/ 2974403 h 3125258"/>
                <a:gd name="connsiteX38" fmla="*/ 2311714 w 2458581"/>
                <a:gd name="connsiteY38" fmla="*/ 2807273 h 3125258"/>
                <a:gd name="connsiteX39" fmla="*/ 2311714 w 2458581"/>
                <a:gd name="connsiteY39" fmla="*/ 747960 h 3125258"/>
                <a:gd name="connsiteX40" fmla="*/ 2311714 w 2458581"/>
                <a:gd name="connsiteY40" fmla="*/ 717382 h 3125258"/>
                <a:gd name="connsiteX41" fmla="*/ 2171592 w 2458581"/>
                <a:gd name="connsiteY41" fmla="*/ 560793 h 3125258"/>
                <a:gd name="connsiteX42" fmla="*/ 1863950 w 2458581"/>
                <a:gd name="connsiteY42" fmla="*/ 559273 h 3125258"/>
                <a:gd name="connsiteX43" fmla="*/ 747059 w 2458581"/>
                <a:gd name="connsiteY43" fmla="*/ 666579 h 3125258"/>
                <a:gd name="connsiteX44" fmla="*/ 1712031 w 2458581"/>
                <a:gd name="connsiteY44" fmla="*/ 666579 h 3125258"/>
                <a:gd name="connsiteX45" fmla="*/ 1712031 w 2458581"/>
                <a:gd name="connsiteY45" fmla="*/ 370682 h 3125258"/>
                <a:gd name="connsiteX46" fmla="*/ 1527294 w 2458581"/>
                <a:gd name="connsiteY46" fmla="*/ 370682 h 3125258"/>
                <a:gd name="connsiteX47" fmla="*/ 1424937 w 2458581"/>
                <a:gd name="connsiteY47" fmla="*/ 293194 h 3125258"/>
                <a:gd name="connsiteX48" fmla="*/ 1210424 w 2458581"/>
                <a:gd name="connsiteY48" fmla="*/ 137839 h 3125258"/>
                <a:gd name="connsiteX49" fmla="*/ 1022072 w 2458581"/>
                <a:gd name="connsiteY49" fmla="*/ 300411 h 3125258"/>
                <a:gd name="connsiteX50" fmla="*/ 929513 w 2458581"/>
                <a:gd name="connsiteY50" fmla="*/ 370682 h 3125258"/>
                <a:gd name="connsiteX51" fmla="*/ 871485 w 2458581"/>
                <a:gd name="connsiteY51" fmla="*/ 370682 h 3125258"/>
                <a:gd name="connsiteX52" fmla="*/ 747059 w 2458581"/>
                <a:gd name="connsiteY52" fmla="*/ 370682 h 312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58581" h="3125258">
                  <a:moveTo>
                    <a:pt x="269804" y="3123871"/>
                  </a:moveTo>
                  <a:cubicBezTo>
                    <a:pt x="238983" y="3114375"/>
                    <a:pt x="206735" y="3107728"/>
                    <a:pt x="177626" y="3094433"/>
                  </a:cubicBezTo>
                  <a:cubicBezTo>
                    <a:pt x="63473" y="3042395"/>
                    <a:pt x="118" y="2956266"/>
                    <a:pt x="118" y="2827500"/>
                  </a:cubicBezTo>
                  <a:cubicBezTo>
                    <a:pt x="118" y="2126691"/>
                    <a:pt x="118" y="1425851"/>
                    <a:pt x="118" y="724979"/>
                  </a:cubicBezTo>
                  <a:cubicBezTo>
                    <a:pt x="-1462" y="551498"/>
                    <a:pt x="138139" y="409584"/>
                    <a:pt x="311925" y="408007"/>
                  </a:cubicBezTo>
                  <a:cubicBezTo>
                    <a:pt x="312154" y="408005"/>
                    <a:pt x="312383" y="408003"/>
                    <a:pt x="312612" y="408001"/>
                  </a:cubicBezTo>
                  <a:cubicBezTo>
                    <a:pt x="405266" y="406292"/>
                    <a:pt x="497825" y="408001"/>
                    <a:pt x="595711" y="408001"/>
                  </a:cubicBezTo>
                  <a:cubicBezTo>
                    <a:pt x="595711" y="372296"/>
                    <a:pt x="595711" y="338300"/>
                    <a:pt x="595711" y="304209"/>
                  </a:cubicBezTo>
                  <a:cubicBezTo>
                    <a:pt x="595711" y="247233"/>
                    <a:pt x="616068" y="224632"/>
                    <a:pt x="674096" y="223208"/>
                  </a:cubicBezTo>
                  <a:cubicBezTo>
                    <a:pt x="739353" y="221594"/>
                    <a:pt x="804516" y="222258"/>
                    <a:pt x="869773" y="223208"/>
                  </a:cubicBezTo>
                  <a:cubicBezTo>
                    <a:pt x="883806" y="225389"/>
                    <a:pt x="897453" y="217468"/>
                    <a:pt x="902497" y="204216"/>
                  </a:cubicBezTo>
                  <a:cubicBezTo>
                    <a:pt x="966613" y="68422"/>
                    <a:pt x="1074773" y="-994"/>
                    <a:pt x="1225074" y="146"/>
                  </a:cubicBezTo>
                  <a:cubicBezTo>
                    <a:pt x="1375375" y="1285"/>
                    <a:pt x="1487721" y="63010"/>
                    <a:pt x="1550980" y="203931"/>
                  </a:cubicBezTo>
                  <a:cubicBezTo>
                    <a:pt x="1557045" y="214322"/>
                    <a:pt x="1567578" y="221332"/>
                    <a:pt x="1579519" y="222923"/>
                  </a:cubicBezTo>
                  <a:cubicBezTo>
                    <a:pt x="1640590" y="224632"/>
                    <a:pt x="1701757" y="222923"/>
                    <a:pt x="1762924" y="224063"/>
                  </a:cubicBezTo>
                  <a:cubicBezTo>
                    <a:pt x="1780201" y="223728"/>
                    <a:pt x="1797453" y="225514"/>
                    <a:pt x="1814293" y="229380"/>
                  </a:cubicBezTo>
                  <a:cubicBezTo>
                    <a:pt x="1849110" y="238877"/>
                    <a:pt x="1862903" y="257869"/>
                    <a:pt x="1863379" y="293289"/>
                  </a:cubicBezTo>
                  <a:cubicBezTo>
                    <a:pt x="1863950" y="330703"/>
                    <a:pt x="1863379" y="368213"/>
                    <a:pt x="1863379" y="409141"/>
                  </a:cubicBezTo>
                  <a:cubicBezTo>
                    <a:pt x="1899432" y="409141"/>
                    <a:pt x="1932727" y="409141"/>
                    <a:pt x="1966021" y="409141"/>
                  </a:cubicBezTo>
                  <a:cubicBezTo>
                    <a:pt x="2042123" y="410565"/>
                    <a:pt x="2119462" y="406292"/>
                    <a:pt x="2194327" y="415598"/>
                  </a:cubicBezTo>
                  <a:cubicBezTo>
                    <a:pt x="2343106" y="434590"/>
                    <a:pt x="2458020" y="567535"/>
                    <a:pt x="2458211" y="717382"/>
                  </a:cubicBezTo>
                  <a:cubicBezTo>
                    <a:pt x="2458845" y="1425281"/>
                    <a:pt x="2458845" y="2133243"/>
                    <a:pt x="2458211" y="2841269"/>
                  </a:cubicBezTo>
                  <a:cubicBezTo>
                    <a:pt x="2458211" y="2978202"/>
                    <a:pt x="2355473" y="3091775"/>
                    <a:pt x="2212021" y="3119028"/>
                  </a:cubicBezTo>
                  <a:cubicBezTo>
                    <a:pt x="2204220" y="3120453"/>
                    <a:pt x="2196705" y="3123206"/>
                    <a:pt x="2189095" y="3125391"/>
                  </a:cubicBezTo>
                  <a:close/>
                  <a:moveTo>
                    <a:pt x="1863950" y="559273"/>
                  </a:moveTo>
                  <a:cubicBezTo>
                    <a:pt x="1863950" y="617674"/>
                    <a:pt x="1864520" y="674460"/>
                    <a:pt x="1863950" y="731247"/>
                  </a:cubicBezTo>
                  <a:cubicBezTo>
                    <a:pt x="1863284" y="782715"/>
                    <a:pt x="1831036" y="816711"/>
                    <a:pt x="1780237" y="816711"/>
                  </a:cubicBezTo>
                  <a:cubicBezTo>
                    <a:pt x="1412411" y="817218"/>
                    <a:pt x="1044585" y="817218"/>
                    <a:pt x="676759" y="816711"/>
                  </a:cubicBezTo>
                  <a:cubicBezTo>
                    <a:pt x="628244" y="816711"/>
                    <a:pt x="597423" y="785089"/>
                    <a:pt x="596377" y="735710"/>
                  </a:cubicBezTo>
                  <a:cubicBezTo>
                    <a:pt x="595235" y="688230"/>
                    <a:pt x="596377" y="640085"/>
                    <a:pt x="596377" y="592225"/>
                  </a:cubicBezTo>
                  <a:lnTo>
                    <a:pt x="596377" y="556709"/>
                  </a:lnTo>
                  <a:cubicBezTo>
                    <a:pt x="502676" y="556709"/>
                    <a:pt x="413257" y="555950"/>
                    <a:pt x="323742" y="556709"/>
                  </a:cubicBezTo>
                  <a:cubicBezTo>
                    <a:pt x="217674" y="557944"/>
                    <a:pt x="149088" y="628404"/>
                    <a:pt x="148993" y="734570"/>
                  </a:cubicBezTo>
                  <a:lnTo>
                    <a:pt x="148993" y="2821707"/>
                  </a:lnTo>
                  <a:cubicBezTo>
                    <a:pt x="148993" y="2898340"/>
                    <a:pt x="184095" y="2945915"/>
                    <a:pt x="258770" y="2966237"/>
                  </a:cubicBezTo>
                  <a:cubicBezTo>
                    <a:pt x="283424" y="2972429"/>
                    <a:pt x="308786" y="2975366"/>
                    <a:pt x="334206" y="2974973"/>
                  </a:cubicBezTo>
                  <a:cubicBezTo>
                    <a:pt x="931225" y="2975480"/>
                    <a:pt x="1528308" y="2975480"/>
                    <a:pt x="2125455" y="2974973"/>
                  </a:cubicBezTo>
                  <a:cubicBezTo>
                    <a:pt x="2135634" y="2974973"/>
                    <a:pt x="2145812" y="2974973"/>
                    <a:pt x="2155991" y="2974403"/>
                  </a:cubicBezTo>
                  <a:cubicBezTo>
                    <a:pt x="2260631" y="2966522"/>
                    <a:pt x="2311714" y="2911634"/>
                    <a:pt x="2311714" y="2807273"/>
                  </a:cubicBezTo>
                  <a:lnTo>
                    <a:pt x="2311714" y="747960"/>
                  </a:lnTo>
                  <a:cubicBezTo>
                    <a:pt x="2311714" y="737799"/>
                    <a:pt x="2311714" y="727543"/>
                    <a:pt x="2311714" y="717382"/>
                  </a:cubicBezTo>
                  <a:cubicBezTo>
                    <a:pt x="2308670" y="638185"/>
                    <a:pt x="2249025" y="565446"/>
                    <a:pt x="2171592" y="560793"/>
                  </a:cubicBezTo>
                  <a:cubicBezTo>
                    <a:pt x="2070661" y="555095"/>
                    <a:pt x="1969731" y="559273"/>
                    <a:pt x="1863950" y="559273"/>
                  </a:cubicBezTo>
                  <a:close/>
                  <a:moveTo>
                    <a:pt x="747059" y="666579"/>
                  </a:moveTo>
                  <a:lnTo>
                    <a:pt x="1712031" y="666579"/>
                  </a:lnTo>
                  <a:lnTo>
                    <a:pt x="1712031" y="370682"/>
                  </a:lnTo>
                  <a:cubicBezTo>
                    <a:pt x="1649152" y="370682"/>
                    <a:pt x="1588365" y="370682"/>
                    <a:pt x="1527294" y="370682"/>
                  </a:cubicBezTo>
                  <a:cubicBezTo>
                    <a:pt x="1464034" y="370682"/>
                    <a:pt x="1441679" y="354064"/>
                    <a:pt x="1424937" y="293194"/>
                  </a:cubicBezTo>
                  <a:cubicBezTo>
                    <a:pt x="1397064" y="195480"/>
                    <a:pt x="1307835" y="130622"/>
                    <a:pt x="1210424" y="137839"/>
                  </a:cubicBezTo>
                  <a:cubicBezTo>
                    <a:pt x="1121956" y="144391"/>
                    <a:pt x="1048042" y="208204"/>
                    <a:pt x="1022072" y="300411"/>
                  </a:cubicBezTo>
                  <a:cubicBezTo>
                    <a:pt x="1007803" y="351215"/>
                    <a:pt x="982499" y="370492"/>
                    <a:pt x="929513" y="370682"/>
                  </a:cubicBezTo>
                  <a:cubicBezTo>
                    <a:pt x="910487" y="370682"/>
                    <a:pt x="890796" y="370682"/>
                    <a:pt x="871485" y="370682"/>
                  </a:cubicBezTo>
                  <a:lnTo>
                    <a:pt x="747059" y="370682"/>
                  </a:lnTo>
                  <a:close/>
                </a:path>
              </a:pathLst>
            </a:custGeom>
            <a:grpFill/>
            <a:ln w="9488"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448A8CC7-EDA1-FD42-955F-E65B1F3AB00D}"/>
                </a:ext>
              </a:extLst>
            </p:cNvPr>
            <p:cNvSpPr/>
            <p:nvPr/>
          </p:nvSpPr>
          <p:spPr>
            <a:xfrm>
              <a:off x="4421564" y="3093979"/>
              <a:ext cx="1005073" cy="149493"/>
            </a:xfrm>
            <a:custGeom>
              <a:avLst/>
              <a:gdLst>
                <a:gd name="connsiteX0" fmla="*/ 500894 w 1005073"/>
                <a:gd name="connsiteY0" fmla="*/ 149315 h 149493"/>
                <a:gd name="connsiteX1" fmla="*/ 97744 w 1005073"/>
                <a:gd name="connsiteY1" fmla="*/ 149315 h 149493"/>
                <a:gd name="connsiteX2" fmla="*/ 58742 w 1005073"/>
                <a:gd name="connsiteY2" fmla="*/ 146561 h 149493"/>
                <a:gd name="connsiteX3" fmla="*/ 524 w 1005073"/>
                <a:gd name="connsiteY3" fmla="*/ 80658 h 149493"/>
                <a:gd name="connsiteX4" fmla="*/ 46946 w 1005073"/>
                <a:gd name="connsiteY4" fmla="*/ 6304 h 149493"/>
                <a:gd name="connsiteX5" fmla="*/ 88897 w 1005073"/>
                <a:gd name="connsiteY5" fmla="*/ 417 h 149493"/>
                <a:gd name="connsiteX6" fmla="*/ 916506 w 1005073"/>
                <a:gd name="connsiteY6" fmla="*/ 417 h 149493"/>
                <a:gd name="connsiteX7" fmla="*/ 958362 w 1005073"/>
                <a:gd name="connsiteY7" fmla="*/ 6494 h 149493"/>
                <a:gd name="connsiteX8" fmla="*/ 1004784 w 1005073"/>
                <a:gd name="connsiteY8" fmla="*/ 81038 h 149493"/>
                <a:gd name="connsiteX9" fmla="*/ 946566 w 1005073"/>
                <a:gd name="connsiteY9" fmla="*/ 146561 h 149493"/>
                <a:gd name="connsiteX10" fmla="*/ 907088 w 1005073"/>
                <a:gd name="connsiteY10" fmla="*/ 149220 h 149493"/>
                <a:gd name="connsiteX11" fmla="*/ 500894 w 1005073"/>
                <a:gd name="connsiteY11" fmla="*/ 149315 h 1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5073" h="149493">
                  <a:moveTo>
                    <a:pt x="500894" y="149315"/>
                  </a:moveTo>
                  <a:cubicBezTo>
                    <a:pt x="366511" y="149315"/>
                    <a:pt x="232128" y="149315"/>
                    <a:pt x="97744" y="149315"/>
                  </a:cubicBezTo>
                  <a:cubicBezTo>
                    <a:pt x="84687" y="149565"/>
                    <a:pt x="71634" y="148643"/>
                    <a:pt x="58742" y="146561"/>
                  </a:cubicBezTo>
                  <a:cubicBezTo>
                    <a:pt x="26348" y="140776"/>
                    <a:pt x="2221" y="113466"/>
                    <a:pt x="524" y="80658"/>
                  </a:cubicBezTo>
                  <a:cubicBezTo>
                    <a:pt x="-3016" y="48156"/>
                    <a:pt x="16156" y="17449"/>
                    <a:pt x="46946" y="6304"/>
                  </a:cubicBezTo>
                  <a:cubicBezTo>
                    <a:pt x="60521" y="2101"/>
                    <a:pt x="74687" y="113"/>
                    <a:pt x="88897" y="417"/>
                  </a:cubicBezTo>
                  <a:cubicBezTo>
                    <a:pt x="364767" y="37"/>
                    <a:pt x="640636" y="37"/>
                    <a:pt x="916506" y="417"/>
                  </a:cubicBezTo>
                  <a:cubicBezTo>
                    <a:pt x="930697" y="137"/>
                    <a:pt x="944838" y="2190"/>
                    <a:pt x="958362" y="6494"/>
                  </a:cubicBezTo>
                  <a:cubicBezTo>
                    <a:pt x="989090" y="17823"/>
                    <a:pt x="1008205" y="48517"/>
                    <a:pt x="1004784" y="81038"/>
                  </a:cubicBezTo>
                  <a:cubicBezTo>
                    <a:pt x="1002714" y="113617"/>
                    <a:pt x="978722" y="140620"/>
                    <a:pt x="946566" y="146561"/>
                  </a:cubicBezTo>
                  <a:cubicBezTo>
                    <a:pt x="933519" y="148680"/>
                    <a:pt x="920302" y="149571"/>
                    <a:pt x="907088" y="149220"/>
                  </a:cubicBezTo>
                  <a:cubicBezTo>
                    <a:pt x="771627" y="149726"/>
                    <a:pt x="636229" y="149758"/>
                    <a:pt x="500894" y="149315"/>
                  </a:cubicBezTo>
                  <a:close/>
                </a:path>
              </a:pathLst>
            </a:custGeom>
            <a:grpFill/>
            <a:ln w="9488"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7F01C2B1-7683-4F43-908B-D4D12745198A}"/>
                </a:ext>
              </a:extLst>
            </p:cNvPr>
            <p:cNvSpPr/>
            <p:nvPr/>
          </p:nvSpPr>
          <p:spPr>
            <a:xfrm>
              <a:off x="4422373" y="4284233"/>
              <a:ext cx="1004190" cy="149645"/>
            </a:xfrm>
            <a:custGeom>
              <a:avLst/>
              <a:gdLst>
                <a:gd name="connsiteX0" fmla="*/ 502464 w 1004190"/>
                <a:gd name="connsiteY0" fmla="*/ 303 h 149645"/>
                <a:gd name="connsiteX1" fmla="*/ 921025 w 1004190"/>
                <a:gd name="connsiteY1" fmla="*/ 303 h 149645"/>
                <a:gd name="connsiteX2" fmla="*/ 1004261 w 1004190"/>
                <a:gd name="connsiteY2" fmla="*/ 74182 h 149645"/>
                <a:gd name="connsiteX3" fmla="*/ 947185 w 1004190"/>
                <a:gd name="connsiteY3" fmla="*/ 146637 h 149645"/>
                <a:gd name="connsiteX4" fmla="*/ 913890 w 1004190"/>
                <a:gd name="connsiteY4" fmla="*/ 149771 h 149645"/>
                <a:gd name="connsiteX5" fmla="*/ 89230 w 1004190"/>
                <a:gd name="connsiteY5" fmla="*/ 149771 h 149645"/>
                <a:gd name="connsiteX6" fmla="*/ 191 w 1004190"/>
                <a:gd name="connsiteY6" fmla="*/ 78740 h 149645"/>
                <a:gd name="connsiteX7" fmla="*/ 84664 w 1004190"/>
                <a:gd name="connsiteY7" fmla="*/ 208 h 149645"/>
                <a:gd name="connsiteX8" fmla="*/ 502464 w 1004190"/>
                <a:gd name="connsiteY8" fmla="*/ 303 h 14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190" h="149645">
                  <a:moveTo>
                    <a:pt x="502464" y="303"/>
                  </a:moveTo>
                  <a:cubicBezTo>
                    <a:pt x="641921" y="303"/>
                    <a:pt x="781473" y="303"/>
                    <a:pt x="921025" y="303"/>
                  </a:cubicBezTo>
                  <a:cubicBezTo>
                    <a:pt x="971157" y="303"/>
                    <a:pt x="1003881" y="30405"/>
                    <a:pt x="1004261" y="74182"/>
                  </a:cubicBezTo>
                  <a:cubicBezTo>
                    <a:pt x="1005330" y="108947"/>
                    <a:pt x="981281" y="139476"/>
                    <a:pt x="947185" y="146637"/>
                  </a:cubicBezTo>
                  <a:cubicBezTo>
                    <a:pt x="936224" y="148821"/>
                    <a:pt x="925067" y="149872"/>
                    <a:pt x="913890" y="149771"/>
                  </a:cubicBezTo>
                  <a:cubicBezTo>
                    <a:pt x="638972" y="149771"/>
                    <a:pt x="364085" y="149771"/>
                    <a:pt x="89230" y="149771"/>
                  </a:cubicBezTo>
                  <a:cubicBezTo>
                    <a:pt x="34342" y="149771"/>
                    <a:pt x="1999" y="123182"/>
                    <a:pt x="191" y="78740"/>
                  </a:cubicBezTo>
                  <a:cubicBezTo>
                    <a:pt x="-1807" y="31260"/>
                    <a:pt x="31012" y="398"/>
                    <a:pt x="84664" y="208"/>
                  </a:cubicBezTo>
                  <a:cubicBezTo>
                    <a:pt x="223741" y="81"/>
                    <a:pt x="363007" y="113"/>
                    <a:pt x="502464" y="303"/>
                  </a:cubicBezTo>
                  <a:close/>
                </a:path>
              </a:pathLst>
            </a:custGeom>
            <a:grpFill/>
            <a:ln w="9488"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4BD89C9-FD91-8246-854F-55D2EADFD3B9}"/>
                </a:ext>
              </a:extLst>
            </p:cNvPr>
            <p:cNvSpPr/>
            <p:nvPr/>
          </p:nvSpPr>
          <p:spPr>
            <a:xfrm>
              <a:off x="4421732" y="3690001"/>
              <a:ext cx="1004872" cy="148124"/>
            </a:xfrm>
            <a:custGeom>
              <a:avLst/>
              <a:gdLst>
                <a:gd name="connsiteX0" fmla="*/ 505008 w 1004872"/>
                <a:gd name="connsiteY0" fmla="*/ 272 h 148124"/>
                <a:gd name="connsiteX1" fmla="*/ 920429 w 1004872"/>
                <a:gd name="connsiteY1" fmla="*/ 272 h 148124"/>
                <a:gd name="connsiteX2" fmla="*/ 1000336 w 1004872"/>
                <a:gd name="connsiteY2" fmla="*/ 48417 h 148124"/>
                <a:gd name="connsiteX3" fmla="*/ 956455 w 1004872"/>
                <a:gd name="connsiteY3" fmla="*/ 143716 h 148124"/>
                <a:gd name="connsiteX4" fmla="*/ 942594 w 1004872"/>
                <a:gd name="connsiteY4" fmla="*/ 147366 h 148124"/>
                <a:gd name="connsiteX5" fmla="*/ 927278 w 1004872"/>
                <a:gd name="connsiteY5" fmla="*/ 148220 h 148124"/>
                <a:gd name="connsiteX6" fmla="*/ 78266 w 1004872"/>
                <a:gd name="connsiteY6" fmla="*/ 148220 h 148124"/>
                <a:gd name="connsiteX7" fmla="*/ 833 w 1004872"/>
                <a:gd name="connsiteY7" fmla="*/ 85262 h 148124"/>
                <a:gd name="connsiteX8" fmla="*/ 74461 w 1004872"/>
                <a:gd name="connsiteY8" fmla="*/ 747 h 148124"/>
                <a:gd name="connsiteX9" fmla="*/ 288212 w 1004872"/>
                <a:gd name="connsiteY9" fmla="*/ 177 h 14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4872" h="148124">
                  <a:moveTo>
                    <a:pt x="505008" y="272"/>
                  </a:moveTo>
                  <a:cubicBezTo>
                    <a:pt x="643513" y="272"/>
                    <a:pt x="781987" y="272"/>
                    <a:pt x="920429" y="272"/>
                  </a:cubicBezTo>
                  <a:cubicBezTo>
                    <a:pt x="963046" y="272"/>
                    <a:pt x="988065" y="16035"/>
                    <a:pt x="1000336" y="48417"/>
                  </a:cubicBezTo>
                  <a:cubicBezTo>
                    <a:pt x="1014581" y="86829"/>
                    <a:pt x="994935" y="129496"/>
                    <a:pt x="956455" y="143716"/>
                  </a:cubicBezTo>
                  <a:cubicBezTo>
                    <a:pt x="951963" y="145375"/>
                    <a:pt x="947321" y="146598"/>
                    <a:pt x="942594" y="147366"/>
                  </a:cubicBezTo>
                  <a:cubicBezTo>
                    <a:pt x="937522" y="148079"/>
                    <a:pt x="932399" y="148365"/>
                    <a:pt x="927278" y="148220"/>
                  </a:cubicBezTo>
                  <a:cubicBezTo>
                    <a:pt x="644306" y="148220"/>
                    <a:pt x="361302" y="148220"/>
                    <a:pt x="78266" y="148220"/>
                  </a:cubicBezTo>
                  <a:cubicBezTo>
                    <a:pt x="35935" y="148220"/>
                    <a:pt x="5494" y="122391"/>
                    <a:pt x="833" y="85262"/>
                  </a:cubicBezTo>
                  <a:cubicBezTo>
                    <a:pt x="-5065" y="37781"/>
                    <a:pt x="25375" y="1696"/>
                    <a:pt x="74461" y="747"/>
                  </a:cubicBezTo>
                  <a:cubicBezTo>
                    <a:pt x="145616" y="-583"/>
                    <a:pt x="217152" y="747"/>
                    <a:pt x="288212" y="177"/>
                  </a:cubicBezTo>
                  <a:close/>
                </a:path>
              </a:pathLst>
            </a:custGeom>
            <a:grpFill/>
            <a:ln w="9488"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80B39893-C37C-AD4A-BAFF-EE302230CBCF}"/>
                </a:ext>
              </a:extLst>
            </p:cNvPr>
            <p:cNvSpPr/>
            <p:nvPr/>
          </p:nvSpPr>
          <p:spPr>
            <a:xfrm>
              <a:off x="3713666" y="3507087"/>
              <a:ext cx="592856" cy="425015"/>
            </a:xfrm>
            <a:custGeom>
              <a:avLst/>
              <a:gdLst>
                <a:gd name="connsiteX0" fmla="*/ 232880 w 592856"/>
                <a:gd name="connsiteY0" fmla="*/ 240162 h 425015"/>
                <a:gd name="connsiteX1" fmla="*/ 426845 w 592856"/>
                <a:gd name="connsiteY1" fmla="*/ 55654 h 425015"/>
                <a:gd name="connsiteX2" fmla="*/ 469462 w 592856"/>
                <a:gd name="connsiteY2" fmla="*/ 16435 h 425015"/>
                <a:gd name="connsiteX3" fmla="*/ 573531 w 592856"/>
                <a:gd name="connsiteY3" fmla="*/ 27261 h 425015"/>
                <a:gd name="connsiteX4" fmla="*/ 572487 w 592856"/>
                <a:gd name="connsiteY4" fmla="*/ 123410 h 425015"/>
                <a:gd name="connsiteX5" fmla="*/ 569441 w 592856"/>
                <a:gd name="connsiteY5" fmla="*/ 126209 h 425015"/>
                <a:gd name="connsiteX6" fmla="*/ 277305 w 592856"/>
                <a:gd name="connsiteY6" fmla="*/ 402734 h 425015"/>
                <a:gd name="connsiteX7" fmla="*/ 171428 w 592856"/>
                <a:gd name="connsiteY7" fmla="*/ 399031 h 425015"/>
                <a:gd name="connsiteX8" fmla="*/ 24646 w 592856"/>
                <a:gd name="connsiteY8" fmla="*/ 248424 h 425015"/>
                <a:gd name="connsiteX9" fmla="*/ 21412 w 592856"/>
                <a:gd name="connsiteY9" fmla="*/ 138839 h 425015"/>
                <a:gd name="connsiteX10" fmla="*/ 130238 w 592856"/>
                <a:gd name="connsiteY10" fmla="*/ 145866 h 425015"/>
                <a:gd name="connsiteX11" fmla="*/ 232880 w 592856"/>
                <a:gd name="connsiteY11" fmla="*/ 240162 h 4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856" h="425015">
                  <a:moveTo>
                    <a:pt x="232880" y="240162"/>
                  </a:moveTo>
                  <a:lnTo>
                    <a:pt x="426845" y="55654"/>
                  </a:lnTo>
                  <a:cubicBezTo>
                    <a:pt x="440378" y="41871"/>
                    <a:pt x="454602" y="28781"/>
                    <a:pt x="469462" y="16435"/>
                  </a:cubicBezTo>
                  <a:cubicBezTo>
                    <a:pt x="501278" y="-8981"/>
                    <a:pt x="547648" y="-4158"/>
                    <a:pt x="573531" y="27261"/>
                  </a:cubicBezTo>
                  <a:cubicBezTo>
                    <a:pt x="599841" y="54099"/>
                    <a:pt x="599373" y="97147"/>
                    <a:pt x="572487" y="123410"/>
                  </a:cubicBezTo>
                  <a:cubicBezTo>
                    <a:pt x="571500" y="124374"/>
                    <a:pt x="570484" y="125307"/>
                    <a:pt x="569441" y="126209"/>
                  </a:cubicBezTo>
                  <a:cubicBezTo>
                    <a:pt x="472601" y="218954"/>
                    <a:pt x="375222" y="311129"/>
                    <a:pt x="277305" y="402734"/>
                  </a:cubicBezTo>
                  <a:cubicBezTo>
                    <a:pt x="243534" y="434261"/>
                    <a:pt x="204437" y="432077"/>
                    <a:pt x="171428" y="399031"/>
                  </a:cubicBezTo>
                  <a:cubicBezTo>
                    <a:pt x="121835" y="349335"/>
                    <a:pt x="72907" y="299133"/>
                    <a:pt x="24646" y="248424"/>
                  </a:cubicBezTo>
                  <a:cubicBezTo>
                    <a:pt x="-7221" y="214998"/>
                    <a:pt x="-7792" y="167992"/>
                    <a:pt x="21412" y="138839"/>
                  </a:cubicBezTo>
                  <a:cubicBezTo>
                    <a:pt x="50616" y="109686"/>
                    <a:pt x="94755" y="112440"/>
                    <a:pt x="130238" y="145866"/>
                  </a:cubicBezTo>
                  <a:cubicBezTo>
                    <a:pt x="163152" y="177108"/>
                    <a:pt x="197302" y="207306"/>
                    <a:pt x="232880" y="240162"/>
                  </a:cubicBezTo>
                  <a:close/>
                </a:path>
              </a:pathLst>
            </a:custGeom>
            <a:grpFill/>
            <a:ln w="9488"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4ED87ABC-C20B-D845-96D6-CBA43580D8B6}"/>
                </a:ext>
              </a:extLst>
            </p:cNvPr>
            <p:cNvSpPr/>
            <p:nvPr/>
          </p:nvSpPr>
          <p:spPr>
            <a:xfrm>
              <a:off x="3713363" y="2910827"/>
              <a:ext cx="592922" cy="426351"/>
            </a:xfrm>
            <a:custGeom>
              <a:avLst/>
              <a:gdLst>
                <a:gd name="connsiteX0" fmla="*/ 232613 w 592922"/>
                <a:gd name="connsiteY0" fmla="*/ 241115 h 426351"/>
                <a:gd name="connsiteX1" fmla="*/ 459207 w 592922"/>
                <a:gd name="connsiteY1" fmla="*/ 25934 h 426351"/>
                <a:gd name="connsiteX2" fmla="*/ 561088 w 592922"/>
                <a:gd name="connsiteY2" fmla="*/ 16438 h 426351"/>
                <a:gd name="connsiteX3" fmla="*/ 570601 w 592922"/>
                <a:gd name="connsiteY3" fmla="*/ 125168 h 426351"/>
                <a:gd name="connsiteX4" fmla="*/ 274374 w 592922"/>
                <a:gd name="connsiteY4" fmla="*/ 406251 h 426351"/>
                <a:gd name="connsiteX5" fmla="*/ 175727 w 592922"/>
                <a:gd name="connsiteY5" fmla="*/ 403402 h 426351"/>
                <a:gd name="connsiteX6" fmla="*/ 24189 w 592922"/>
                <a:gd name="connsiteY6" fmla="*/ 248711 h 426351"/>
                <a:gd name="connsiteX7" fmla="*/ 22191 w 592922"/>
                <a:gd name="connsiteY7" fmla="*/ 139222 h 426351"/>
                <a:gd name="connsiteX8" fmla="*/ 131207 w 592922"/>
                <a:gd name="connsiteY8" fmla="*/ 147579 h 426351"/>
                <a:gd name="connsiteX9" fmla="*/ 232613 w 592922"/>
                <a:gd name="connsiteY9" fmla="*/ 241115 h 4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922" h="426351">
                  <a:moveTo>
                    <a:pt x="232613" y="241115"/>
                  </a:moveTo>
                  <a:cubicBezTo>
                    <a:pt x="305956" y="171414"/>
                    <a:pt x="382344" y="98674"/>
                    <a:pt x="459207" y="25934"/>
                  </a:cubicBezTo>
                  <a:cubicBezTo>
                    <a:pt x="492216" y="-5118"/>
                    <a:pt x="528935" y="-7967"/>
                    <a:pt x="561088" y="16438"/>
                  </a:cubicBezTo>
                  <a:cubicBezTo>
                    <a:pt x="598568" y="44926"/>
                    <a:pt x="604752" y="92407"/>
                    <a:pt x="570601" y="125168"/>
                  </a:cubicBezTo>
                  <a:cubicBezTo>
                    <a:pt x="473190" y="219938"/>
                    <a:pt x="374448" y="313633"/>
                    <a:pt x="274374" y="406251"/>
                  </a:cubicBezTo>
                  <a:cubicBezTo>
                    <a:pt x="243933" y="434739"/>
                    <a:pt x="205026" y="432555"/>
                    <a:pt x="175727" y="403402"/>
                  </a:cubicBezTo>
                  <a:cubicBezTo>
                    <a:pt x="124548" y="352123"/>
                    <a:pt x="73845" y="301035"/>
                    <a:pt x="24189" y="248711"/>
                  </a:cubicBezTo>
                  <a:cubicBezTo>
                    <a:pt x="-7679" y="215095"/>
                    <a:pt x="-7488" y="167995"/>
                    <a:pt x="22191" y="139222"/>
                  </a:cubicBezTo>
                  <a:cubicBezTo>
                    <a:pt x="51871" y="110449"/>
                    <a:pt x="96771" y="114912"/>
                    <a:pt x="131207" y="147579"/>
                  </a:cubicBezTo>
                  <a:cubicBezTo>
                    <a:pt x="163551" y="178346"/>
                    <a:pt x="196845" y="208163"/>
                    <a:pt x="232613" y="241115"/>
                  </a:cubicBezTo>
                  <a:close/>
                </a:path>
              </a:pathLst>
            </a:custGeom>
            <a:grpFill/>
            <a:ln w="9488"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65F9E148-AB01-5B41-A0C4-828309F2E69D}"/>
                </a:ext>
              </a:extLst>
            </p:cNvPr>
            <p:cNvSpPr/>
            <p:nvPr/>
          </p:nvSpPr>
          <p:spPr>
            <a:xfrm>
              <a:off x="3713575" y="4101285"/>
              <a:ext cx="592277" cy="426277"/>
            </a:xfrm>
            <a:custGeom>
              <a:avLst/>
              <a:gdLst>
                <a:gd name="connsiteX0" fmla="*/ 229071 w 592277"/>
                <a:gd name="connsiteY0" fmla="*/ 244215 h 426277"/>
                <a:gd name="connsiteX1" fmla="*/ 457377 w 592277"/>
                <a:gd name="connsiteY1" fmla="*/ 27231 h 426277"/>
                <a:gd name="connsiteX2" fmla="*/ 551458 w 592277"/>
                <a:gd name="connsiteY2" fmla="*/ 10328 h 426277"/>
                <a:gd name="connsiteX3" fmla="*/ 569913 w 592277"/>
                <a:gd name="connsiteY3" fmla="*/ 125989 h 426277"/>
                <a:gd name="connsiteX4" fmla="*/ 275684 w 592277"/>
                <a:gd name="connsiteY4" fmla="*/ 405078 h 426277"/>
                <a:gd name="connsiteX5" fmla="*/ 172470 w 592277"/>
                <a:gd name="connsiteY5" fmla="*/ 400805 h 426277"/>
                <a:gd name="connsiteX6" fmla="*/ 27401 w 592277"/>
                <a:gd name="connsiteY6" fmla="*/ 252667 h 426277"/>
                <a:gd name="connsiteX7" fmla="*/ 22645 w 592277"/>
                <a:gd name="connsiteY7" fmla="*/ 138714 h 426277"/>
                <a:gd name="connsiteX8" fmla="*/ 133563 w 592277"/>
                <a:gd name="connsiteY8" fmla="*/ 150869 h 426277"/>
                <a:gd name="connsiteX9" fmla="*/ 220795 w 592277"/>
                <a:gd name="connsiteY9" fmla="*/ 240417 h 426277"/>
                <a:gd name="connsiteX10" fmla="*/ 229071 w 592277"/>
                <a:gd name="connsiteY10" fmla="*/ 244215 h 42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77" h="426277">
                  <a:moveTo>
                    <a:pt x="229071" y="244215"/>
                  </a:moveTo>
                  <a:cubicBezTo>
                    <a:pt x="305744" y="171381"/>
                    <a:pt x="381275" y="99116"/>
                    <a:pt x="457377" y="27231"/>
                  </a:cubicBezTo>
                  <a:cubicBezTo>
                    <a:pt x="488388" y="-2112"/>
                    <a:pt x="519876" y="-7430"/>
                    <a:pt x="551458" y="10328"/>
                  </a:cubicBezTo>
                  <a:cubicBezTo>
                    <a:pt x="596453" y="35682"/>
                    <a:pt x="606917" y="90094"/>
                    <a:pt x="569913" y="125989"/>
                  </a:cubicBezTo>
                  <a:cubicBezTo>
                    <a:pt x="472819" y="220254"/>
                    <a:pt x="374743" y="313283"/>
                    <a:pt x="275684" y="405078"/>
                  </a:cubicBezTo>
                  <a:cubicBezTo>
                    <a:pt x="243055" y="435466"/>
                    <a:pt x="204433" y="432807"/>
                    <a:pt x="172470" y="400805"/>
                  </a:cubicBezTo>
                  <a:cubicBezTo>
                    <a:pt x="123638" y="351869"/>
                    <a:pt x="75282" y="302489"/>
                    <a:pt x="27401" y="252667"/>
                  </a:cubicBezTo>
                  <a:cubicBezTo>
                    <a:pt x="-7416" y="216392"/>
                    <a:pt x="-8843" y="168342"/>
                    <a:pt x="22645" y="138714"/>
                  </a:cubicBezTo>
                  <a:cubicBezTo>
                    <a:pt x="54132" y="109086"/>
                    <a:pt x="98747" y="115164"/>
                    <a:pt x="133563" y="150869"/>
                  </a:cubicBezTo>
                  <a:cubicBezTo>
                    <a:pt x="162862" y="180497"/>
                    <a:pt x="191686" y="210599"/>
                    <a:pt x="220795" y="240417"/>
                  </a:cubicBezTo>
                  <a:cubicBezTo>
                    <a:pt x="222032" y="241746"/>
                    <a:pt x="224505" y="242126"/>
                    <a:pt x="229071" y="244215"/>
                  </a:cubicBezTo>
                  <a:close/>
                </a:path>
              </a:pathLst>
            </a:custGeom>
            <a:grpFill/>
            <a:ln w="9488" cap="flat">
              <a:noFill/>
              <a:prstDash val="solid"/>
              <a:miter/>
            </a:ln>
          </p:spPr>
          <p:txBody>
            <a:bodyPr rtlCol="0" anchor="ctr"/>
            <a:lstStyle/>
            <a:p>
              <a:endParaRPr lang="en-RO"/>
            </a:p>
          </p:txBody>
        </p:sp>
      </p:grpSp>
      <p:grpSp>
        <p:nvGrpSpPr>
          <p:cNvPr id="27" name="Graphic 13">
            <a:extLst>
              <a:ext uri="{FF2B5EF4-FFF2-40B4-BE49-F238E27FC236}">
                <a16:creationId xmlns:a16="http://schemas.microsoft.com/office/drawing/2014/main" id="{5B9CDB8E-137B-8344-A446-F458EDADB7D5}"/>
              </a:ext>
            </a:extLst>
          </p:cNvPr>
          <p:cNvGrpSpPr>
            <a:grpSpLocks noChangeAspect="1"/>
          </p:cNvGrpSpPr>
          <p:nvPr/>
        </p:nvGrpSpPr>
        <p:grpSpPr>
          <a:xfrm>
            <a:off x="3255719" y="1961439"/>
            <a:ext cx="504000" cy="504000"/>
            <a:chOff x="2622550" y="1479550"/>
            <a:chExt cx="3898900" cy="3898900"/>
          </a:xfrm>
          <a:solidFill>
            <a:schemeClr val="bg1"/>
          </a:solidFill>
        </p:grpSpPr>
        <p:sp>
          <p:nvSpPr>
            <p:cNvPr id="28" name="Freeform 27">
              <a:extLst>
                <a:ext uri="{FF2B5EF4-FFF2-40B4-BE49-F238E27FC236}">
                  <a16:creationId xmlns:a16="http://schemas.microsoft.com/office/drawing/2014/main" id="{376FBBD3-1966-0F4B-900B-9A0BFEA2F1D8}"/>
                </a:ext>
              </a:extLst>
            </p:cNvPr>
            <p:cNvSpPr/>
            <p:nvPr/>
          </p:nvSpPr>
          <p:spPr>
            <a:xfrm>
              <a:off x="2622561" y="1479074"/>
              <a:ext cx="3895655" cy="3895666"/>
            </a:xfrm>
            <a:custGeom>
              <a:avLst/>
              <a:gdLst>
                <a:gd name="connsiteX0" fmla="*/ 3895740 w 3895655"/>
                <a:gd name="connsiteY0" fmla="*/ 3796940 h 3895666"/>
                <a:gd name="connsiteX1" fmla="*/ 3895740 w 3895655"/>
                <a:gd name="connsiteY1" fmla="*/ 3895839 h 3895666"/>
                <a:gd name="connsiteX2" fmla="*/ 53897 w 3895655"/>
                <a:gd name="connsiteY2" fmla="*/ 3895839 h 3895666"/>
                <a:gd name="connsiteX3" fmla="*/ 33166 w 3895655"/>
                <a:gd name="connsiteY3" fmla="*/ 3880338 h 3895666"/>
                <a:gd name="connsiteX4" fmla="*/ 3021 w 3895655"/>
                <a:gd name="connsiteY4" fmla="*/ 3807305 h 3895666"/>
                <a:gd name="connsiteX5" fmla="*/ 59413 w 3895655"/>
                <a:gd name="connsiteY5" fmla="*/ 3747491 h 3895666"/>
                <a:gd name="connsiteX6" fmla="*/ 104678 w 3895655"/>
                <a:gd name="connsiteY6" fmla="*/ 3743877 h 3895666"/>
                <a:gd name="connsiteX7" fmla="*/ 348026 w 3895655"/>
                <a:gd name="connsiteY7" fmla="*/ 3743877 h 3895666"/>
                <a:gd name="connsiteX8" fmla="*/ 348026 w 3895655"/>
                <a:gd name="connsiteY8" fmla="*/ 3355508 h 3895666"/>
                <a:gd name="connsiteX9" fmla="*/ 205859 w 3895655"/>
                <a:gd name="connsiteY9" fmla="*/ 3343051 h 3895666"/>
                <a:gd name="connsiteX10" fmla="*/ 644 w 3895655"/>
                <a:gd name="connsiteY10" fmla="*/ 3068606 h 3895666"/>
                <a:gd name="connsiteX11" fmla="*/ 644 w 3895655"/>
                <a:gd name="connsiteY11" fmla="*/ 1402730 h 3895666"/>
                <a:gd name="connsiteX12" fmla="*/ 2356 w 3895655"/>
                <a:gd name="connsiteY12" fmla="*/ 394722 h 3895666"/>
                <a:gd name="connsiteX13" fmla="*/ 40394 w 3895655"/>
                <a:gd name="connsiteY13" fmla="*/ 219176 h 3895666"/>
                <a:gd name="connsiteX14" fmla="*/ 397761 w 3895655"/>
                <a:gd name="connsiteY14" fmla="*/ 457 h 3895666"/>
                <a:gd name="connsiteX15" fmla="*/ 3497862 w 3895655"/>
                <a:gd name="connsiteY15" fmla="*/ 457 h 3895666"/>
                <a:gd name="connsiteX16" fmla="*/ 3535900 w 3895655"/>
                <a:gd name="connsiteY16" fmla="*/ 1123 h 3895666"/>
                <a:gd name="connsiteX17" fmla="*/ 3803878 w 3895655"/>
                <a:gd name="connsiteY17" fmla="*/ 134827 h 3895666"/>
                <a:gd name="connsiteX18" fmla="*/ 3895835 w 3895655"/>
                <a:gd name="connsiteY18" fmla="*/ 327584 h 3895666"/>
                <a:gd name="connsiteX19" fmla="*/ 3895835 w 3895655"/>
                <a:gd name="connsiteY19" fmla="*/ 3127470 h 3895666"/>
                <a:gd name="connsiteX20" fmla="*/ 3888703 w 3895655"/>
                <a:gd name="connsiteY20" fmla="*/ 3144397 h 3895666"/>
                <a:gd name="connsiteX21" fmla="*/ 3641456 w 3895655"/>
                <a:gd name="connsiteY21" fmla="*/ 3349803 h 3895666"/>
                <a:gd name="connsiteX22" fmla="*/ 3547407 w 3895655"/>
                <a:gd name="connsiteY22" fmla="*/ 3349803 h 3895666"/>
                <a:gd name="connsiteX23" fmla="*/ 3547407 w 3895655"/>
                <a:gd name="connsiteY23" fmla="*/ 3743687 h 3895666"/>
                <a:gd name="connsiteX24" fmla="*/ 3787712 w 3895655"/>
                <a:gd name="connsiteY24" fmla="*/ 3743021 h 3895666"/>
                <a:gd name="connsiteX25" fmla="*/ 3895740 w 3895655"/>
                <a:gd name="connsiteY25" fmla="*/ 3796940 h 3895666"/>
                <a:gd name="connsiteX26" fmla="*/ 2906751 w 3895655"/>
                <a:gd name="connsiteY26" fmla="*/ 3742260 h 3895666"/>
                <a:gd name="connsiteX27" fmla="*/ 2906751 w 3895655"/>
                <a:gd name="connsiteY27" fmla="*/ 3144968 h 3895666"/>
                <a:gd name="connsiteX28" fmla="*/ 2906751 w 3895655"/>
                <a:gd name="connsiteY28" fmla="*/ 2935759 h 3895666"/>
                <a:gd name="connsiteX29" fmla="*/ 2963808 w 3895655"/>
                <a:gd name="connsiteY29" fmla="*/ 2852075 h 3895666"/>
                <a:gd name="connsiteX30" fmla="*/ 3058903 w 3895655"/>
                <a:gd name="connsiteY30" fmla="*/ 2942510 h 3895666"/>
                <a:gd name="connsiteX31" fmla="*/ 3058903 w 3895655"/>
                <a:gd name="connsiteY31" fmla="*/ 3699467 h 3895666"/>
                <a:gd name="connsiteX32" fmla="*/ 3058903 w 3895655"/>
                <a:gd name="connsiteY32" fmla="*/ 3741119 h 3895666"/>
                <a:gd name="connsiteX33" fmla="*/ 3391736 w 3895655"/>
                <a:gd name="connsiteY33" fmla="*/ 3741119 h 3895666"/>
                <a:gd name="connsiteX34" fmla="*/ 3391736 w 3895655"/>
                <a:gd name="connsiteY34" fmla="*/ 2107195 h 3895666"/>
                <a:gd name="connsiteX35" fmla="*/ 3058903 w 3895655"/>
                <a:gd name="connsiteY35" fmla="*/ 2107195 h 3895666"/>
                <a:gd name="connsiteX36" fmla="*/ 3058903 w 3895655"/>
                <a:gd name="connsiteY36" fmla="*/ 2151319 h 3895666"/>
                <a:gd name="connsiteX37" fmla="*/ 3058903 w 3895655"/>
                <a:gd name="connsiteY37" fmla="*/ 2406174 h 3895666"/>
                <a:gd name="connsiteX38" fmla="*/ 2949068 w 3895655"/>
                <a:gd name="connsiteY38" fmla="*/ 2478826 h 3895666"/>
                <a:gd name="connsiteX39" fmla="*/ 2907036 w 3895655"/>
                <a:gd name="connsiteY39" fmla="*/ 2395523 h 3895666"/>
                <a:gd name="connsiteX40" fmla="*/ 2907036 w 3895655"/>
                <a:gd name="connsiteY40" fmla="*/ 2056984 h 3895666"/>
                <a:gd name="connsiteX41" fmla="*/ 3011641 w 3895655"/>
                <a:gd name="connsiteY41" fmla="*/ 1952380 h 3895666"/>
                <a:gd name="connsiteX42" fmla="*/ 3441471 w 3895655"/>
                <a:gd name="connsiteY42" fmla="*/ 1952380 h 3895666"/>
                <a:gd name="connsiteX43" fmla="*/ 3546075 w 3895655"/>
                <a:gd name="connsiteY43" fmla="*/ 2056984 h 3895666"/>
                <a:gd name="connsiteX44" fmla="*/ 3546075 w 3895655"/>
                <a:gd name="connsiteY44" fmla="*/ 3199648 h 3895666"/>
                <a:gd name="connsiteX45" fmla="*/ 3599519 w 3895655"/>
                <a:gd name="connsiteY45" fmla="*/ 3199648 h 3895666"/>
                <a:gd name="connsiteX46" fmla="*/ 3743873 w 3895655"/>
                <a:gd name="connsiteY46" fmla="*/ 3055008 h 3895666"/>
                <a:gd name="connsiteX47" fmla="*/ 3743873 w 3895655"/>
                <a:gd name="connsiteY47" fmla="*/ 702640 h 3895666"/>
                <a:gd name="connsiteX48" fmla="*/ 152796 w 3895655"/>
                <a:gd name="connsiteY48" fmla="*/ 702640 h 3895666"/>
                <a:gd name="connsiteX49" fmla="*/ 152796 w 3895655"/>
                <a:gd name="connsiteY49" fmla="*/ 3058146 h 3895666"/>
                <a:gd name="connsiteX50" fmla="*/ 153652 w 3895655"/>
                <a:gd name="connsiteY50" fmla="*/ 3096184 h 3895666"/>
                <a:gd name="connsiteX51" fmla="*/ 236099 w 3895655"/>
                <a:gd name="connsiteY51" fmla="*/ 3194322 h 3895666"/>
                <a:gd name="connsiteX52" fmla="*/ 345744 w 3895655"/>
                <a:gd name="connsiteY52" fmla="*/ 3200599 h 3895666"/>
                <a:gd name="connsiteX53" fmla="*/ 350023 w 3895655"/>
                <a:gd name="connsiteY53" fmla="*/ 3186905 h 3895666"/>
                <a:gd name="connsiteX54" fmla="*/ 350594 w 3895655"/>
                <a:gd name="connsiteY54" fmla="*/ 3008126 h 3895666"/>
                <a:gd name="connsiteX55" fmla="*/ 451014 w 3895655"/>
                <a:gd name="connsiteY55" fmla="*/ 2906945 h 3895666"/>
                <a:gd name="connsiteX56" fmla="*/ 885029 w 3895655"/>
                <a:gd name="connsiteY56" fmla="*/ 2906945 h 3895666"/>
                <a:gd name="connsiteX57" fmla="*/ 989633 w 3895655"/>
                <a:gd name="connsiteY57" fmla="*/ 3011549 h 3895666"/>
                <a:gd name="connsiteX58" fmla="*/ 989633 w 3895655"/>
                <a:gd name="connsiteY58" fmla="*/ 3741595 h 3895666"/>
                <a:gd name="connsiteX59" fmla="*/ 1202646 w 3895655"/>
                <a:gd name="connsiteY59" fmla="*/ 3741595 h 3895666"/>
                <a:gd name="connsiteX60" fmla="*/ 1202646 w 3895655"/>
                <a:gd name="connsiteY60" fmla="*/ 2172525 h 3895666"/>
                <a:gd name="connsiteX61" fmla="*/ 1309248 w 3895655"/>
                <a:gd name="connsiteY61" fmla="*/ 2065733 h 3895666"/>
                <a:gd name="connsiteX62" fmla="*/ 1731470 w 3895655"/>
                <a:gd name="connsiteY62" fmla="*/ 2065733 h 3895666"/>
                <a:gd name="connsiteX63" fmla="*/ 1841686 w 3895655"/>
                <a:gd name="connsiteY63" fmla="*/ 2176519 h 3895666"/>
                <a:gd name="connsiteX64" fmla="*/ 1841686 w 3895655"/>
                <a:gd name="connsiteY64" fmla="*/ 3740549 h 3895666"/>
                <a:gd name="connsiteX65" fmla="*/ 2054699 w 3895655"/>
                <a:gd name="connsiteY65" fmla="*/ 3740549 h 3895666"/>
                <a:gd name="connsiteX66" fmla="*/ 2054699 w 3895655"/>
                <a:gd name="connsiteY66" fmla="*/ 3691860 h 3895666"/>
                <a:gd name="connsiteX67" fmla="*/ 2054699 w 3895655"/>
                <a:gd name="connsiteY67" fmla="*/ 2809377 h 3895666"/>
                <a:gd name="connsiteX68" fmla="*/ 2156070 w 3895655"/>
                <a:gd name="connsiteY68" fmla="*/ 2709052 h 3895666"/>
                <a:gd name="connsiteX69" fmla="*/ 2589704 w 3895655"/>
                <a:gd name="connsiteY69" fmla="*/ 2709052 h 3895666"/>
                <a:gd name="connsiteX70" fmla="*/ 2693738 w 3895655"/>
                <a:gd name="connsiteY70" fmla="*/ 2814227 h 3895666"/>
                <a:gd name="connsiteX71" fmla="*/ 2693738 w 3895655"/>
                <a:gd name="connsiteY71" fmla="*/ 3742260 h 3895666"/>
                <a:gd name="connsiteX72" fmla="*/ 3743588 w 3895655"/>
                <a:gd name="connsiteY72" fmla="*/ 547064 h 3895666"/>
                <a:gd name="connsiteX73" fmla="*/ 3743588 w 3895655"/>
                <a:gd name="connsiteY73" fmla="*/ 413931 h 3895666"/>
                <a:gd name="connsiteX74" fmla="*/ 3480460 w 3895655"/>
                <a:gd name="connsiteY74" fmla="*/ 152324 h 3895666"/>
                <a:gd name="connsiteX75" fmla="*/ 415639 w 3895655"/>
                <a:gd name="connsiteY75" fmla="*/ 152324 h 3895666"/>
                <a:gd name="connsiteX76" fmla="*/ 362481 w 3895655"/>
                <a:gd name="connsiteY76" fmla="*/ 153751 h 3895666"/>
                <a:gd name="connsiteX77" fmla="*/ 162781 w 3895655"/>
                <a:gd name="connsiteY77" fmla="*/ 323876 h 3895666"/>
                <a:gd name="connsiteX78" fmla="*/ 149468 w 3895655"/>
                <a:gd name="connsiteY78" fmla="*/ 546589 h 3895666"/>
                <a:gd name="connsiteX79" fmla="*/ 1357176 w 3895655"/>
                <a:gd name="connsiteY79" fmla="*/ 2219978 h 3895666"/>
                <a:gd name="connsiteX80" fmla="*/ 1357176 w 3895655"/>
                <a:gd name="connsiteY80" fmla="*/ 3740834 h 3895666"/>
                <a:gd name="connsiteX81" fmla="*/ 1687917 w 3895655"/>
                <a:gd name="connsiteY81" fmla="*/ 3740834 h 3895666"/>
                <a:gd name="connsiteX82" fmla="*/ 1687917 w 3895655"/>
                <a:gd name="connsiteY82" fmla="*/ 2219978 h 3895666"/>
                <a:gd name="connsiteX83" fmla="*/ 2209609 w 3895655"/>
                <a:gd name="connsiteY83" fmla="*/ 2863106 h 3895666"/>
                <a:gd name="connsiteX84" fmla="*/ 2209609 w 3895655"/>
                <a:gd name="connsiteY84" fmla="*/ 3740739 h 3895666"/>
                <a:gd name="connsiteX85" fmla="*/ 2539684 w 3895655"/>
                <a:gd name="connsiteY85" fmla="*/ 3740739 h 3895666"/>
                <a:gd name="connsiteX86" fmla="*/ 2539684 w 3895655"/>
                <a:gd name="connsiteY86" fmla="*/ 2863106 h 3895666"/>
                <a:gd name="connsiteX87" fmla="*/ 834723 w 3895655"/>
                <a:gd name="connsiteY87" fmla="*/ 3742070 h 3895666"/>
                <a:gd name="connsiteX88" fmla="*/ 834723 w 3895655"/>
                <a:gd name="connsiteY88" fmla="*/ 3062140 h 3895666"/>
                <a:gd name="connsiteX89" fmla="*/ 504648 w 3895655"/>
                <a:gd name="connsiteY89" fmla="*/ 3062140 h 3895666"/>
                <a:gd name="connsiteX90" fmla="*/ 504648 w 3895655"/>
                <a:gd name="connsiteY90" fmla="*/ 3742070 h 38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895655" h="3895666">
                  <a:moveTo>
                    <a:pt x="3895740" y="3796940"/>
                  </a:moveTo>
                  <a:lnTo>
                    <a:pt x="3895740" y="3895839"/>
                  </a:lnTo>
                  <a:lnTo>
                    <a:pt x="53897" y="3895839"/>
                  </a:lnTo>
                  <a:cubicBezTo>
                    <a:pt x="46955" y="3890704"/>
                    <a:pt x="39918" y="3885664"/>
                    <a:pt x="33166" y="3880338"/>
                  </a:cubicBezTo>
                  <a:cubicBezTo>
                    <a:pt x="9202" y="3861319"/>
                    <a:pt x="-2684" y="3837546"/>
                    <a:pt x="3021" y="3807305"/>
                  </a:cubicBezTo>
                  <a:cubicBezTo>
                    <a:pt x="7091" y="3777359"/>
                    <a:pt x="29757" y="3753316"/>
                    <a:pt x="59413" y="3747491"/>
                  </a:cubicBezTo>
                  <a:cubicBezTo>
                    <a:pt x="74321" y="3744617"/>
                    <a:pt x="89502" y="3743406"/>
                    <a:pt x="104678" y="3743877"/>
                  </a:cubicBezTo>
                  <a:cubicBezTo>
                    <a:pt x="185509" y="3743877"/>
                    <a:pt x="266340" y="3743877"/>
                    <a:pt x="348026" y="3743877"/>
                  </a:cubicBezTo>
                  <a:lnTo>
                    <a:pt x="348026" y="3355508"/>
                  </a:lnTo>
                  <a:cubicBezTo>
                    <a:pt x="298767" y="3351609"/>
                    <a:pt x="250839" y="3353607"/>
                    <a:pt x="205859" y="3343051"/>
                  </a:cubicBezTo>
                  <a:cubicBezTo>
                    <a:pt x="76720" y="3312716"/>
                    <a:pt x="644" y="3208777"/>
                    <a:pt x="644" y="3068606"/>
                  </a:cubicBezTo>
                  <a:cubicBezTo>
                    <a:pt x="644" y="2513251"/>
                    <a:pt x="644" y="1957959"/>
                    <a:pt x="644" y="1402730"/>
                  </a:cubicBezTo>
                  <a:cubicBezTo>
                    <a:pt x="644" y="1066759"/>
                    <a:pt x="-1163" y="730788"/>
                    <a:pt x="2356" y="394722"/>
                  </a:cubicBezTo>
                  <a:cubicBezTo>
                    <a:pt x="2658" y="334195"/>
                    <a:pt x="15615" y="274399"/>
                    <a:pt x="40394" y="219176"/>
                  </a:cubicBezTo>
                  <a:cubicBezTo>
                    <a:pt x="110384" y="71018"/>
                    <a:pt x="234958" y="933"/>
                    <a:pt x="397761" y="457"/>
                  </a:cubicBezTo>
                  <a:cubicBezTo>
                    <a:pt x="1431128" y="77"/>
                    <a:pt x="2464495" y="77"/>
                    <a:pt x="3497862" y="457"/>
                  </a:cubicBezTo>
                  <a:cubicBezTo>
                    <a:pt x="3510510" y="457"/>
                    <a:pt x="3523253" y="457"/>
                    <a:pt x="3535900" y="1123"/>
                  </a:cubicBezTo>
                  <a:cubicBezTo>
                    <a:pt x="3639481" y="8177"/>
                    <a:pt x="3735953" y="56310"/>
                    <a:pt x="3803878" y="134827"/>
                  </a:cubicBezTo>
                  <a:cubicBezTo>
                    <a:pt x="3853328" y="190743"/>
                    <a:pt x="3874439" y="258926"/>
                    <a:pt x="3895835" y="327584"/>
                  </a:cubicBezTo>
                  <a:lnTo>
                    <a:pt x="3895835" y="3127470"/>
                  </a:lnTo>
                  <a:cubicBezTo>
                    <a:pt x="3893103" y="3132957"/>
                    <a:pt x="3890721" y="3138610"/>
                    <a:pt x="3888703" y="3144397"/>
                  </a:cubicBezTo>
                  <a:cubicBezTo>
                    <a:pt x="3853803" y="3268687"/>
                    <a:pt x="3769929" y="3339247"/>
                    <a:pt x="3641456" y="3349803"/>
                  </a:cubicBezTo>
                  <a:cubicBezTo>
                    <a:pt x="3610550" y="3352275"/>
                    <a:pt x="3579264" y="3349803"/>
                    <a:pt x="3547407" y="3349803"/>
                  </a:cubicBezTo>
                  <a:lnTo>
                    <a:pt x="3547407" y="3743687"/>
                  </a:lnTo>
                  <a:cubicBezTo>
                    <a:pt x="3628713" y="3743687"/>
                    <a:pt x="3708308" y="3745493"/>
                    <a:pt x="3787712" y="3743021"/>
                  </a:cubicBezTo>
                  <a:cubicBezTo>
                    <a:pt x="3835355" y="3741499"/>
                    <a:pt x="3872062" y="3754432"/>
                    <a:pt x="3895740" y="3796940"/>
                  </a:cubicBezTo>
                  <a:close/>
                  <a:moveTo>
                    <a:pt x="2906751" y="3742260"/>
                  </a:moveTo>
                  <a:lnTo>
                    <a:pt x="2906751" y="3144968"/>
                  </a:lnTo>
                  <a:cubicBezTo>
                    <a:pt x="2906751" y="3075263"/>
                    <a:pt x="2906751" y="3005558"/>
                    <a:pt x="2906751" y="2935759"/>
                  </a:cubicBezTo>
                  <a:cubicBezTo>
                    <a:pt x="2906751" y="2889637"/>
                    <a:pt x="2927006" y="2861775"/>
                    <a:pt x="2963808" y="2852075"/>
                  </a:cubicBezTo>
                  <a:cubicBezTo>
                    <a:pt x="3018202" y="2837811"/>
                    <a:pt x="3058903" y="2875754"/>
                    <a:pt x="3058903" y="2942510"/>
                  </a:cubicBezTo>
                  <a:cubicBezTo>
                    <a:pt x="3058903" y="3194893"/>
                    <a:pt x="3058903" y="3447212"/>
                    <a:pt x="3058903" y="3699467"/>
                  </a:cubicBezTo>
                  <a:lnTo>
                    <a:pt x="3058903" y="3741119"/>
                  </a:lnTo>
                  <a:lnTo>
                    <a:pt x="3391736" y="3741119"/>
                  </a:lnTo>
                  <a:lnTo>
                    <a:pt x="3391736" y="2107195"/>
                  </a:lnTo>
                  <a:lnTo>
                    <a:pt x="3058903" y="2107195"/>
                  </a:lnTo>
                  <a:lnTo>
                    <a:pt x="3058903" y="2151319"/>
                  </a:lnTo>
                  <a:cubicBezTo>
                    <a:pt x="3058903" y="2236239"/>
                    <a:pt x="3060139" y="2321254"/>
                    <a:pt x="3058903" y="2406174"/>
                  </a:cubicBezTo>
                  <a:cubicBezTo>
                    <a:pt x="3057572" y="2469222"/>
                    <a:pt x="3000134" y="2506119"/>
                    <a:pt x="2949068" y="2478826"/>
                  </a:cubicBezTo>
                  <a:cubicBezTo>
                    <a:pt x="2915975" y="2461139"/>
                    <a:pt x="2906941" y="2431279"/>
                    <a:pt x="2907036" y="2395523"/>
                  </a:cubicBezTo>
                  <a:cubicBezTo>
                    <a:pt x="2907036" y="2282740"/>
                    <a:pt x="2907036" y="2169862"/>
                    <a:pt x="2907036" y="2056984"/>
                  </a:cubicBezTo>
                  <a:cubicBezTo>
                    <a:pt x="2907036" y="1977295"/>
                    <a:pt x="2931761" y="1952380"/>
                    <a:pt x="3011641" y="1952380"/>
                  </a:cubicBezTo>
                  <a:cubicBezTo>
                    <a:pt x="3154918" y="1952380"/>
                    <a:pt x="3298194" y="1952380"/>
                    <a:pt x="3441471" y="1952380"/>
                  </a:cubicBezTo>
                  <a:cubicBezTo>
                    <a:pt x="3521636" y="1952380"/>
                    <a:pt x="3546075" y="1977200"/>
                    <a:pt x="3546075" y="2056984"/>
                  </a:cubicBezTo>
                  <a:lnTo>
                    <a:pt x="3546075" y="3199648"/>
                  </a:lnTo>
                  <a:cubicBezTo>
                    <a:pt x="3566901" y="3199648"/>
                    <a:pt x="3583258" y="3199648"/>
                    <a:pt x="3599519" y="3199648"/>
                  </a:cubicBezTo>
                  <a:cubicBezTo>
                    <a:pt x="3704124" y="3199648"/>
                    <a:pt x="3743873" y="3160088"/>
                    <a:pt x="3743873" y="3055008"/>
                  </a:cubicBezTo>
                  <a:lnTo>
                    <a:pt x="3743873" y="702640"/>
                  </a:lnTo>
                  <a:lnTo>
                    <a:pt x="152796" y="702640"/>
                  </a:lnTo>
                  <a:lnTo>
                    <a:pt x="152796" y="3058146"/>
                  </a:lnTo>
                  <a:cubicBezTo>
                    <a:pt x="152411" y="3070831"/>
                    <a:pt x="152697" y="3083528"/>
                    <a:pt x="153652" y="3096184"/>
                  </a:cubicBezTo>
                  <a:cubicBezTo>
                    <a:pt x="158312" y="3143732"/>
                    <a:pt x="191690" y="3186524"/>
                    <a:pt x="236099" y="3194322"/>
                  </a:cubicBezTo>
                  <a:cubicBezTo>
                    <a:pt x="272521" y="3200599"/>
                    <a:pt x="310369" y="3198887"/>
                    <a:pt x="345744" y="3200599"/>
                  </a:cubicBezTo>
                  <a:cubicBezTo>
                    <a:pt x="347591" y="3196176"/>
                    <a:pt x="349024" y="3191592"/>
                    <a:pt x="350023" y="3186905"/>
                  </a:cubicBezTo>
                  <a:cubicBezTo>
                    <a:pt x="350023" y="3127375"/>
                    <a:pt x="350214" y="3067782"/>
                    <a:pt x="350594" y="3008126"/>
                  </a:cubicBezTo>
                  <a:cubicBezTo>
                    <a:pt x="350594" y="2933286"/>
                    <a:pt x="376650" y="2907040"/>
                    <a:pt x="451014" y="2906945"/>
                  </a:cubicBezTo>
                  <a:lnTo>
                    <a:pt x="885029" y="2906945"/>
                  </a:lnTo>
                  <a:cubicBezTo>
                    <a:pt x="965194" y="2906945"/>
                    <a:pt x="989633" y="2931574"/>
                    <a:pt x="989633" y="3011549"/>
                  </a:cubicBezTo>
                  <a:lnTo>
                    <a:pt x="989633" y="3741595"/>
                  </a:lnTo>
                  <a:lnTo>
                    <a:pt x="1202646" y="3741595"/>
                  </a:lnTo>
                  <a:lnTo>
                    <a:pt x="1202646" y="2172525"/>
                  </a:lnTo>
                  <a:cubicBezTo>
                    <a:pt x="1202646" y="2090838"/>
                    <a:pt x="1227466" y="2065828"/>
                    <a:pt x="1309248" y="2065733"/>
                  </a:cubicBezTo>
                  <a:cubicBezTo>
                    <a:pt x="1449989" y="2065733"/>
                    <a:pt x="1590729" y="2065733"/>
                    <a:pt x="1731470" y="2065733"/>
                  </a:cubicBezTo>
                  <a:cubicBezTo>
                    <a:pt x="1818482" y="2065733"/>
                    <a:pt x="1841686" y="2089222"/>
                    <a:pt x="1841686" y="2176519"/>
                  </a:cubicBezTo>
                  <a:lnTo>
                    <a:pt x="1841686" y="3740549"/>
                  </a:lnTo>
                  <a:lnTo>
                    <a:pt x="2054699" y="3740549"/>
                  </a:lnTo>
                  <a:lnTo>
                    <a:pt x="2054699" y="3691860"/>
                  </a:lnTo>
                  <a:cubicBezTo>
                    <a:pt x="2054699" y="3397699"/>
                    <a:pt x="2054699" y="3103538"/>
                    <a:pt x="2054699" y="2809377"/>
                  </a:cubicBezTo>
                  <a:cubicBezTo>
                    <a:pt x="2054699" y="2735108"/>
                    <a:pt x="2081040" y="2709147"/>
                    <a:pt x="2156070" y="2709052"/>
                  </a:cubicBezTo>
                  <a:lnTo>
                    <a:pt x="2589704" y="2709052"/>
                  </a:lnTo>
                  <a:cubicBezTo>
                    <a:pt x="2669108" y="2709052"/>
                    <a:pt x="2693738" y="2733967"/>
                    <a:pt x="2693738" y="2814227"/>
                  </a:cubicBezTo>
                  <a:lnTo>
                    <a:pt x="2693738" y="3742260"/>
                  </a:lnTo>
                  <a:close/>
                  <a:moveTo>
                    <a:pt x="3743588" y="547064"/>
                  </a:moveTo>
                  <a:lnTo>
                    <a:pt x="3743588" y="413931"/>
                  </a:lnTo>
                  <a:cubicBezTo>
                    <a:pt x="3743588" y="242760"/>
                    <a:pt x="3653057" y="152324"/>
                    <a:pt x="3480460" y="152324"/>
                  </a:cubicBezTo>
                  <a:lnTo>
                    <a:pt x="415639" y="152324"/>
                  </a:lnTo>
                  <a:cubicBezTo>
                    <a:pt x="397856" y="152324"/>
                    <a:pt x="380073" y="152324"/>
                    <a:pt x="362481" y="153751"/>
                  </a:cubicBezTo>
                  <a:cubicBezTo>
                    <a:pt x="263677" y="163260"/>
                    <a:pt x="180088" y="228305"/>
                    <a:pt x="162781" y="323876"/>
                  </a:cubicBezTo>
                  <a:cubicBezTo>
                    <a:pt x="149658" y="396053"/>
                    <a:pt x="153272" y="471368"/>
                    <a:pt x="149468" y="546589"/>
                  </a:cubicBezTo>
                  <a:close/>
                  <a:moveTo>
                    <a:pt x="1357176" y="2219978"/>
                  </a:moveTo>
                  <a:lnTo>
                    <a:pt x="1357176" y="3740834"/>
                  </a:lnTo>
                  <a:lnTo>
                    <a:pt x="1687917" y="3740834"/>
                  </a:lnTo>
                  <a:lnTo>
                    <a:pt x="1687917" y="2219978"/>
                  </a:lnTo>
                  <a:close/>
                  <a:moveTo>
                    <a:pt x="2209609" y="2863106"/>
                  </a:moveTo>
                  <a:lnTo>
                    <a:pt x="2209609" y="3740739"/>
                  </a:lnTo>
                  <a:lnTo>
                    <a:pt x="2539684" y="3740739"/>
                  </a:lnTo>
                  <a:lnTo>
                    <a:pt x="2539684" y="2863106"/>
                  </a:lnTo>
                  <a:close/>
                  <a:moveTo>
                    <a:pt x="834723" y="3742070"/>
                  </a:moveTo>
                  <a:lnTo>
                    <a:pt x="834723" y="3062140"/>
                  </a:lnTo>
                  <a:lnTo>
                    <a:pt x="504648" y="3062140"/>
                  </a:lnTo>
                  <a:lnTo>
                    <a:pt x="504648" y="3742070"/>
                  </a:lnTo>
                  <a:close/>
                </a:path>
              </a:pathLst>
            </a:custGeom>
            <a:grpFill/>
            <a:ln w="9502"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35D74328-39B1-1040-96F7-DA72A9464B3A}"/>
                </a:ext>
              </a:extLst>
            </p:cNvPr>
            <p:cNvSpPr/>
            <p:nvPr/>
          </p:nvSpPr>
          <p:spPr>
            <a:xfrm>
              <a:off x="3013970" y="2514558"/>
              <a:ext cx="3108291" cy="1452030"/>
            </a:xfrm>
            <a:custGeom>
              <a:avLst/>
              <a:gdLst>
                <a:gd name="connsiteX0" fmla="*/ 2612244 w 3108291"/>
                <a:gd name="connsiteY0" fmla="*/ 434003 h 1452030"/>
                <a:gd name="connsiteX1" fmla="*/ 2599406 w 3108291"/>
                <a:gd name="connsiteY1" fmla="*/ 135880 h 1452030"/>
                <a:gd name="connsiteX2" fmla="*/ 2906563 w 3108291"/>
                <a:gd name="connsiteY2" fmla="*/ 9879 h 1452030"/>
                <a:gd name="connsiteX3" fmla="*/ 3107975 w 3108291"/>
                <a:gd name="connsiteY3" fmla="*/ 285654 h 1452030"/>
                <a:gd name="connsiteX4" fmla="*/ 2886213 w 3108291"/>
                <a:gd name="connsiteY4" fmla="*/ 540034 h 1452030"/>
                <a:gd name="connsiteX5" fmla="*/ 2762589 w 3108291"/>
                <a:gd name="connsiteY5" fmla="*/ 534899 h 1452030"/>
                <a:gd name="connsiteX6" fmla="*/ 2712474 w 3108291"/>
                <a:gd name="connsiteY6" fmla="*/ 549258 h 1452030"/>
                <a:gd name="connsiteX7" fmla="*/ 2236999 w 3108291"/>
                <a:gd name="connsiteY7" fmla="*/ 1025304 h 1452030"/>
                <a:gd name="connsiteX8" fmla="*/ 2227489 w 3108291"/>
                <a:gd name="connsiteY8" fmla="*/ 1074183 h 1452030"/>
                <a:gd name="connsiteX9" fmla="*/ 2081895 w 3108291"/>
                <a:gd name="connsiteY9" fmla="*/ 1430915 h 1452030"/>
                <a:gd name="connsiteX10" fmla="*/ 1804791 w 3108291"/>
                <a:gd name="connsiteY10" fmla="*/ 1391420 h 1452030"/>
                <a:gd name="connsiteX11" fmla="*/ 1729856 w 3108291"/>
                <a:gd name="connsiteY11" fmla="*/ 1062582 h 1452030"/>
                <a:gd name="connsiteX12" fmla="*/ 1719681 w 3108291"/>
                <a:gd name="connsiteY12" fmla="*/ 1011230 h 1452030"/>
                <a:gd name="connsiteX13" fmla="*/ 1246012 w 3108291"/>
                <a:gd name="connsiteY13" fmla="*/ 538037 h 1452030"/>
                <a:gd name="connsiteX14" fmla="*/ 1190857 w 3108291"/>
                <a:gd name="connsiteY14" fmla="*/ 525579 h 1452030"/>
                <a:gd name="connsiteX15" fmla="*/ 998575 w 3108291"/>
                <a:gd name="connsiteY15" fmla="*/ 530049 h 1452030"/>
                <a:gd name="connsiteX16" fmla="*/ 945416 w 3108291"/>
                <a:gd name="connsiteY16" fmla="*/ 541460 h 1452030"/>
                <a:gd name="connsiteX17" fmla="*/ 533845 w 3108291"/>
                <a:gd name="connsiteY17" fmla="*/ 952747 h 1452030"/>
                <a:gd name="connsiteX18" fmla="*/ 525381 w 3108291"/>
                <a:gd name="connsiteY18" fmla="*/ 1001435 h 1452030"/>
                <a:gd name="connsiteX19" fmla="*/ 379276 w 3108291"/>
                <a:gd name="connsiteY19" fmla="*/ 1357668 h 1452030"/>
                <a:gd name="connsiteX20" fmla="*/ 356778 w 3108291"/>
                <a:gd name="connsiteY20" fmla="*/ 1365935 h 1452030"/>
                <a:gd name="connsiteX21" fmla="*/ 14277 w 3108291"/>
                <a:gd name="connsiteY21" fmla="*/ 1191213 h 1452030"/>
                <a:gd name="connsiteX22" fmla="*/ 7683 w 3108291"/>
                <a:gd name="connsiteY22" fmla="*/ 1167186 h 1452030"/>
                <a:gd name="connsiteX23" fmla="*/ 90416 w 3108291"/>
                <a:gd name="connsiteY23" fmla="*/ 905104 h 1452030"/>
                <a:gd name="connsiteX24" fmla="*/ 373039 w 3108291"/>
                <a:gd name="connsiteY24" fmla="*/ 852802 h 1452030"/>
                <a:gd name="connsiteX25" fmla="*/ 433995 w 3108291"/>
                <a:gd name="connsiteY25" fmla="*/ 839108 h 1452030"/>
                <a:gd name="connsiteX26" fmla="*/ 826452 w 3108291"/>
                <a:gd name="connsiteY26" fmla="*/ 446080 h 1452030"/>
                <a:gd name="connsiteX27" fmla="*/ 853840 w 3108291"/>
                <a:gd name="connsiteY27" fmla="*/ 417551 h 1452030"/>
                <a:gd name="connsiteX28" fmla="*/ 817799 w 3108291"/>
                <a:gd name="connsiteY28" fmla="*/ 238392 h 1452030"/>
                <a:gd name="connsiteX29" fmla="*/ 1058960 w 3108291"/>
                <a:gd name="connsiteY29" fmla="*/ 1795 h 1452030"/>
                <a:gd name="connsiteX30" fmla="*/ 1344245 w 3108291"/>
                <a:gd name="connsiteY30" fmla="*/ 178482 h 1452030"/>
                <a:gd name="connsiteX31" fmla="*/ 1338064 w 3108291"/>
                <a:gd name="connsiteY31" fmla="*/ 382176 h 1452030"/>
                <a:gd name="connsiteX32" fmla="*/ 1345672 w 3108291"/>
                <a:gd name="connsiteY32" fmla="*/ 424493 h 1452030"/>
                <a:gd name="connsiteX33" fmla="*/ 1835031 w 3108291"/>
                <a:gd name="connsiteY33" fmla="*/ 913568 h 1452030"/>
                <a:gd name="connsiteX34" fmla="*/ 1881438 w 3108291"/>
                <a:gd name="connsiteY34" fmla="*/ 924408 h 1452030"/>
                <a:gd name="connsiteX35" fmla="*/ 2088555 w 3108291"/>
                <a:gd name="connsiteY35" fmla="*/ 928973 h 1452030"/>
                <a:gd name="connsiteX36" fmla="*/ 2120792 w 3108291"/>
                <a:gd name="connsiteY36" fmla="*/ 924789 h 1452030"/>
                <a:gd name="connsiteX37" fmla="*/ 2612244 w 3108291"/>
                <a:gd name="connsiteY37" fmla="*/ 434003 h 1452030"/>
                <a:gd name="connsiteX38" fmla="*/ 2835242 w 3108291"/>
                <a:gd name="connsiteY38" fmla="*/ 152046 h 1452030"/>
                <a:gd name="connsiteX39" fmla="*/ 2713425 w 3108291"/>
                <a:gd name="connsiteY39" fmla="*/ 271961 h 1452030"/>
                <a:gd name="connsiteX40" fmla="*/ 2835621 w 3108291"/>
                <a:gd name="connsiteY40" fmla="*/ 394919 h 1452030"/>
                <a:gd name="connsiteX41" fmla="*/ 2836383 w 3108291"/>
                <a:gd name="connsiteY41" fmla="*/ 394919 h 1452030"/>
                <a:gd name="connsiteX42" fmla="*/ 2956583 w 3108291"/>
                <a:gd name="connsiteY42" fmla="*/ 272721 h 1452030"/>
                <a:gd name="connsiteX43" fmla="*/ 2835242 w 3108291"/>
                <a:gd name="connsiteY43" fmla="*/ 152046 h 1452030"/>
                <a:gd name="connsiteX44" fmla="*/ 2096923 w 3108291"/>
                <a:gd name="connsiteY44" fmla="*/ 1180119 h 1452030"/>
                <a:gd name="connsiteX45" fmla="*/ 1976537 w 3108291"/>
                <a:gd name="connsiteY45" fmla="*/ 1057641 h 1452030"/>
                <a:gd name="connsiteX46" fmla="*/ 1854059 w 3108291"/>
                <a:gd name="connsiteY46" fmla="*/ 1178027 h 1452030"/>
                <a:gd name="connsiteX47" fmla="*/ 1974445 w 3108291"/>
                <a:gd name="connsiteY47" fmla="*/ 1300505 h 1452030"/>
                <a:gd name="connsiteX48" fmla="*/ 1975582 w 3108291"/>
                <a:gd name="connsiteY48" fmla="*/ 1300510 h 1452030"/>
                <a:gd name="connsiteX49" fmla="*/ 2096923 w 3108291"/>
                <a:gd name="connsiteY49" fmla="*/ 1180119 h 1452030"/>
                <a:gd name="connsiteX50" fmla="*/ 1208450 w 3108291"/>
                <a:gd name="connsiteY50" fmla="*/ 271770 h 1452030"/>
                <a:gd name="connsiteX51" fmla="*/ 1087588 w 3108291"/>
                <a:gd name="connsiteY51" fmla="*/ 152044 h 1452030"/>
                <a:gd name="connsiteX52" fmla="*/ 1087298 w 3108291"/>
                <a:gd name="connsiteY52" fmla="*/ 152046 h 1452030"/>
                <a:gd name="connsiteX53" fmla="*/ 966432 w 3108291"/>
                <a:gd name="connsiteY53" fmla="*/ 272912 h 1452030"/>
                <a:gd name="connsiteX54" fmla="*/ 1090056 w 3108291"/>
                <a:gd name="connsiteY54" fmla="*/ 394919 h 1452030"/>
                <a:gd name="connsiteX55" fmla="*/ 1208450 w 3108291"/>
                <a:gd name="connsiteY55" fmla="*/ 271770 h 1452030"/>
                <a:gd name="connsiteX56" fmla="*/ 394245 w 3108291"/>
                <a:gd name="connsiteY56" fmla="*/ 1104899 h 1452030"/>
                <a:gd name="connsiteX57" fmla="*/ 273864 w 3108291"/>
                <a:gd name="connsiteY57" fmla="*/ 985071 h 1452030"/>
                <a:gd name="connsiteX58" fmla="*/ 272714 w 3108291"/>
                <a:gd name="connsiteY58" fmla="*/ 985079 h 1452030"/>
                <a:gd name="connsiteX59" fmla="*/ 151943 w 3108291"/>
                <a:gd name="connsiteY59" fmla="*/ 1106230 h 1452030"/>
                <a:gd name="connsiteX60" fmla="*/ 274100 w 3108291"/>
                <a:gd name="connsiteY60" fmla="*/ 1226942 h 1452030"/>
                <a:gd name="connsiteX61" fmla="*/ 276422 w 3108291"/>
                <a:gd name="connsiteY61" fmla="*/ 1226906 h 1452030"/>
                <a:gd name="connsiteX62" fmla="*/ 394276 w 3108291"/>
                <a:gd name="connsiteY62" fmla="*/ 1106653 h 1452030"/>
                <a:gd name="connsiteX63" fmla="*/ 394245 w 3108291"/>
                <a:gd name="connsiteY63" fmla="*/ 1104899 h 145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08291" h="1452030">
                  <a:moveTo>
                    <a:pt x="2612244" y="434003"/>
                  </a:moveTo>
                  <a:cubicBezTo>
                    <a:pt x="2550052" y="334533"/>
                    <a:pt x="2543585" y="236110"/>
                    <a:pt x="2599406" y="135880"/>
                  </a:cubicBezTo>
                  <a:cubicBezTo>
                    <a:pt x="2661492" y="29222"/>
                    <a:pt x="2787462" y="-22453"/>
                    <a:pt x="2906563" y="9879"/>
                  </a:cubicBezTo>
                  <a:cubicBezTo>
                    <a:pt x="3031043" y="45824"/>
                    <a:pt x="3115773" y="161460"/>
                    <a:pt x="3107975" y="285654"/>
                  </a:cubicBezTo>
                  <a:cubicBezTo>
                    <a:pt x="3100177" y="413082"/>
                    <a:pt x="3007935" y="522061"/>
                    <a:pt x="2886213" y="540034"/>
                  </a:cubicBezTo>
                  <a:cubicBezTo>
                    <a:pt x="2845988" y="546025"/>
                    <a:pt x="2803290" y="540700"/>
                    <a:pt x="2762589" y="534899"/>
                  </a:cubicBezTo>
                  <a:cubicBezTo>
                    <a:pt x="2741193" y="531761"/>
                    <a:pt x="2727689" y="534043"/>
                    <a:pt x="2712474" y="549258"/>
                  </a:cubicBezTo>
                  <a:cubicBezTo>
                    <a:pt x="2554299" y="708384"/>
                    <a:pt x="2395807" y="867066"/>
                    <a:pt x="2236999" y="1025304"/>
                  </a:cubicBezTo>
                  <a:cubicBezTo>
                    <a:pt x="2221213" y="1040995"/>
                    <a:pt x="2218835" y="1052977"/>
                    <a:pt x="2227489" y="1074183"/>
                  </a:cubicBezTo>
                  <a:cubicBezTo>
                    <a:pt x="2285793" y="1212897"/>
                    <a:pt x="2220609" y="1372611"/>
                    <a:pt x="2081895" y="1430915"/>
                  </a:cubicBezTo>
                  <a:cubicBezTo>
                    <a:pt x="1989308" y="1469832"/>
                    <a:pt x="1882819" y="1454654"/>
                    <a:pt x="1804791" y="1391420"/>
                  </a:cubicBezTo>
                  <a:cubicBezTo>
                    <a:pt x="1705417" y="1310019"/>
                    <a:pt x="1674130" y="1178217"/>
                    <a:pt x="1729856" y="1062582"/>
                  </a:cubicBezTo>
                  <a:cubicBezTo>
                    <a:pt x="1741077" y="1039188"/>
                    <a:pt x="1736037" y="1027491"/>
                    <a:pt x="1719681" y="1011230"/>
                  </a:cubicBezTo>
                  <a:cubicBezTo>
                    <a:pt x="1561126" y="854070"/>
                    <a:pt x="1403236" y="696339"/>
                    <a:pt x="1246012" y="538037"/>
                  </a:cubicBezTo>
                  <a:cubicBezTo>
                    <a:pt x="1228705" y="520634"/>
                    <a:pt x="1215487" y="514263"/>
                    <a:pt x="1190857" y="525579"/>
                  </a:cubicBezTo>
                  <a:cubicBezTo>
                    <a:pt x="1128189" y="554108"/>
                    <a:pt x="1062764" y="553537"/>
                    <a:pt x="998575" y="530049"/>
                  </a:cubicBezTo>
                  <a:cubicBezTo>
                    <a:pt x="976227" y="521776"/>
                    <a:pt x="962248" y="524438"/>
                    <a:pt x="945416" y="541460"/>
                  </a:cubicBezTo>
                  <a:cubicBezTo>
                    <a:pt x="809050" y="679285"/>
                    <a:pt x="671859" y="816380"/>
                    <a:pt x="533845" y="952747"/>
                  </a:cubicBezTo>
                  <a:cubicBezTo>
                    <a:pt x="517583" y="968818"/>
                    <a:pt x="516823" y="980705"/>
                    <a:pt x="525381" y="1001435"/>
                  </a:cubicBezTo>
                  <a:cubicBezTo>
                    <a:pt x="583406" y="1140152"/>
                    <a:pt x="517993" y="1299643"/>
                    <a:pt x="379276" y="1357668"/>
                  </a:cubicBezTo>
                  <a:cubicBezTo>
                    <a:pt x="371902" y="1360752"/>
                    <a:pt x="364395" y="1363511"/>
                    <a:pt x="356778" y="1365935"/>
                  </a:cubicBezTo>
                  <a:cubicBezTo>
                    <a:pt x="213951" y="1412266"/>
                    <a:pt x="60608" y="1334040"/>
                    <a:pt x="14277" y="1191213"/>
                  </a:cubicBezTo>
                  <a:cubicBezTo>
                    <a:pt x="11713" y="1183309"/>
                    <a:pt x="9513" y="1175292"/>
                    <a:pt x="7683" y="1167186"/>
                  </a:cubicBezTo>
                  <a:cubicBezTo>
                    <a:pt x="-14474" y="1066005"/>
                    <a:pt x="12248" y="975474"/>
                    <a:pt x="90416" y="905104"/>
                  </a:cubicBezTo>
                  <a:cubicBezTo>
                    <a:pt x="173054" y="830740"/>
                    <a:pt x="269480" y="813718"/>
                    <a:pt x="373039" y="852802"/>
                  </a:cubicBezTo>
                  <a:cubicBezTo>
                    <a:pt x="400616" y="863167"/>
                    <a:pt x="414595" y="858698"/>
                    <a:pt x="433995" y="839108"/>
                  </a:cubicBezTo>
                  <a:cubicBezTo>
                    <a:pt x="563895" y="707401"/>
                    <a:pt x="695221" y="577026"/>
                    <a:pt x="826452" y="446080"/>
                  </a:cubicBezTo>
                  <a:cubicBezTo>
                    <a:pt x="835296" y="437236"/>
                    <a:pt x="843760" y="427917"/>
                    <a:pt x="853840" y="417551"/>
                  </a:cubicBezTo>
                  <a:cubicBezTo>
                    <a:pt x="823754" y="362935"/>
                    <a:pt x="811173" y="300394"/>
                    <a:pt x="817799" y="238392"/>
                  </a:cubicBezTo>
                  <a:cubicBezTo>
                    <a:pt x="831207" y="117431"/>
                    <a:pt x="932769" y="16060"/>
                    <a:pt x="1058960" y="1795"/>
                  </a:cubicBezTo>
                  <a:cubicBezTo>
                    <a:pt x="1181252" y="-12088"/>
                    <a:pt x="1304401" y="64463"/>
                    <a:pt x="1344245" y="178482"/>
                  </a:cubicBezTo>
                  <a:cubicBezTo>
                    <a:pt x="1367544" y="247046"/>
                    <a:pt x="1368495" y="315609"/>
                    <a:pt x="1338064" y="382176"/>
                  </a:cubicBezTo>
                  <a:cubicBezTo>
                    <a:pt x="1330076" y="399864"/>
                    <a:pt x="1331598" y="410704"/>
                    <a:pt x="1345672" y="424493"/>
                  </a:cubicBezTo>
                  <a:cubicBezTo>
                    <a:pt x="1509235" y="586916"/>
                    <a:pt x="1672355" y="749940"/>
                    <a:pt x="1835031" y="913568"/>
                  </a:cubicBezTo>
                  <a:cubicBezTo>
                    <a:pt x="1849581" y="928212"/>
                    <a:pt x="1861753" y="932016"/>
                    <a:pt x="1881438" y="924408"/>
                  </a:cubicBezTo>
                  <a:cubicBezTo>
                    <a:pt x="1948282" y="898017"/>
                    <a:pt x="2022939" y="899662"/>
                    <a:pt x="2088555" y="928973"/>
                  </a:cubicBezTo>
                  <a:cubicBezTo>
                    <a:pt x="2099360" y="932732"/>
                    <a:pt x="2111305" y="931182"/>
                    <a:pt x="2120792" y="924789"/>
                  </a:cubicBezTo>
                  <a:cubicBezTo>
                    <a:pt x="2284546" y="762556"/>
                    <a:pt x="2447349" y="599088"/>
                    <a:pt x="2612244" y="434003"/>
                  </a:cubicBezTo>
                  <a:close/>
                  <a:moveTo>
                    <a:pt x="2835242" y="152046"/>
                  </a:moveTo>
                  <a:cubicBezTo>
                    <a:pt x="2768721" y="152089"/>
                    <a:pt x="2714515" y="205449"/>
                    <a:pt x="2713425" y="271961"/>
                  </a:cubicBezTo>
                  <a:cubicBezTo>
                    <a:pt x="2713215" y="339658"/>
                    <a:pt x="2767924" y="394708"/>
                    <a:pt x="2835621" y="394919"/>
                  </a:cubicBezTo>
                  <a:cubicBezTo>
                    <a:pt x="2835875" y="394919"/>
                    <a:pt x="2836129" y="394919"/>
                    <a:pt x="2836383" y="394919"/>
                  </a:cubicBezTo>
                  <a:cubicBezTo>
                    <a:pt x="2903003" y="393627"/>
                    <a:pt x="2956389" y="339354"/>
                    <a:pt x="2956583" y="272721"/>
                  </a:cubicBezTo>
                  <a:cubicBezTo>
                    <a:pt x="2955857" y="206118"/>
                    <a:pt x="2901848" y="152405"/>
                    <a:pt x="2835242" y="152046"/>
                  </a:cubicBezTo>
                  <a:close/>
                  <a:moveTo>
                    <a:pt x="2096923" y="1180119"/>
                  </a:moveTo>
                  <a:cubicBezTo>
                    <a:pt x="2097501" y="1113054"/>
                    <a:pt x="2043602" y="1058219"/>
                    <a:pt x="1976537" y="1057641"/>
                  </a:cubicBezTo>
                  <a:cubicBezTo>
                    <a:pt x="1909472" y="1057063"/>
                    <a:pt x="1854637" y="1110962"/>
                    <a:pt x="1854059" y="1178027"/>
                  </a:cubicBezTo>
                  <a:cubicBezTo>
                    <a:pt x="1853482" y="1245092"/>
                    <a:pt x="1907380" y="1299927"/>
                    <a:pt x="1974445" y="1300505"/>
                  </a:cubicBezTo>
                  <a:cubicBezTo>
                    <a:pt x="1974824" y="1300508"/>
                    <a:pt x="1975203" y="1300510"/>
                    <a:pt x="1975582" y="1300510"/>
                  </a:cubicBezTo>
                  <a:cubicBezTo>
                    <a:pt x="2042079" y="1300153"/>
                    <a:pt x="2096043" y="1246611"/>
                    <a:pt x="2096923" y="1180119"/>
                  </a:cubicBezTo>
                  <a:close/>
                  <a:moveTo>
                    <a:pt x="1208450" y="271770"/>
                  </a:moveTo>
                  <a:cubicBezTo>
                    <a:pt x="1208136" y="205334"/>
                    <a:pt x="1154025" y="151731"/>
                    <a:pt x="1087588" y="152044"/>
                  </a:cubicBezTo>
                  <a:cubicBezTo>
                    <a:pt x="1087492" y="152044"/>
                    <a:pt x="1087395" y="152045"/>
                    <a:pt x="1087298" y="152046"/>
                  </a:cubicBezTo>
                  <a:cubicBezTo>
                    <a:pt x="1020825" y="152715"/>
                    <a:pt x="967102" y="206439"/>
                    <a:pt x="966432" y="272912"/>
                  </a:cubicBezTo>
                  <a:cubicBezTo>
                    <a:pt x="966956" y="340708"/>
                    <a:pt x="1022259" y="395288"/>
                    <a:pt x="1090056" y="394919"/>
                  </a:cubicBezTo>
                  <a:cubicBezTo>
                    <a:pt x="1156648" y="393360"/>
                    <a:pt x="1209513" y="338372"/>
                    <a:pt x="1208450" y="271770"/>
                  </a:cubicBezTo>
                  <a:close/>
                  <a:moveTo>
                    <a:pt x="394245" y="1104899"/>
                  </a:moveTo>
                  <a:cubicBezTo>
                    <a:pt x="394092" y="1038567"/>
                    <a:pt x="340196" y="984918"/>
                    <a:pt x="273864" y="985071"/>
                  </a:cubicBezTo>
                  <a:cubicBezTo>
                    <a:pt x="273480" y="985072"/>
                    <a:pt x="273097" y="985074"/>
                    <a:pt x="272714" y="985079"/>
                  </a:cubicBezTo>
                  <a:cubicBezTo>
                    <a:pt x="206274" y="986054"/>
                    <a:pt x="152709" y="1039788"/>
                    <a:pt x="151943" y="1106230"/>
                  </a:cubicBezTo>
                  <a:cubicBezTo>
                    <a:pt x="152342" y="1173297"/>
                    <a:pt x="207033" y="1227341"/>
                    <a:pt x="274100" y="1226942"/>
                  </a:cubicBezTo>
                  <a:cubicBezTo>
                    <a:pt x="274874" y="1226937"/>
                    <a:pt x="275648" y="1226925"/>
                    <a:pt x="276422" y="1226906"/>
                  </a:cubicBezTo>
                  <a:cubicBezTo>
                    <a:pt x="342173" y="1226243"/>
                    <a:pt x="394938" y="1172405"/>
                    <a:pt x="394276" y="1106653"/>
                  </a:cubicBezTo>
                  <a:cubicBezTo>
                    <a:pt x="394270" y="1106068"/>
                    <a:pt x="394260" y="1105484"/>
                    <a:pt x="394245" y="1104899"/>
                  </a:cubicBezTo>
                  <a:close/>
                </a:path>
              </a:pathLst>
            </a:custGeom>
            <a:grpFill/>
            <a:ln w="9502"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DA536837-1E88-0249-B5FD-5D03E72D9915}"/>
                </a:ext>
              </a:extLst>
            </p:cNvPr>
            <p:cNvSpPr/>
            <p:nvPr/>
          </p:nvSpPr>
          <p:spPr>
            <a:xfrm>
              <a:off x="2973618" y="2438108"/>
              <a:ext cx="516031" cy="152553"/>
            </a:xfrm>
            <a:custGeom>
              <a:avLst/>
              <a:gdLst>
                <a:gd name="connsiteX0" fmla="*/ 256770 w 516031"/>
                <a:gd name="connsiteY0" fmla="*/ 152514 h 152553"/>
                <a:gd name="connsiteX1" fmla="*/ 89497 w 516031"/>
                <a:gd name="connsiteY1" fmla="*/ 152514 h 152553"/>
                <a:gd name="connsiteX2" fmla="*/ 203 w 516031"/>
                <a:gd name="connsiteY2" fmla="*/ 75202 h 152553"/>
                <a:gd name="connsiteX3" fmla="*/ 88451 w 516031"/>
                <a:gd name="connsiteY3" fmla="*/ 647 h 152553"/>
                <a:gd name="connsiteX4" fmla="*/ 426895 w 516031"/>
                <a:gd name="connsiteY4" fmla="*/ 647 h 152553"/>
                <a:gd name="connsiteX5" fmla="*/ 516189 w 516031"/>
                <a:gd name="connsiteY5" fmla="*/ 78055 h 152553"/>
                <a:gd name="connsiteX6" fmla="*/ 427941 w 516031"/>
                <a:gd name="connsiteY6" fmla="*/ 152514 h 152553"/>
                <a:gd name="connsiteX7" fmla="*/ 256770 w 516031"/>
                <a:gd name="connsiteY7" fmla="*/ 152514 h 15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031" h="152553">
                  <a:moveTo>
                    <a:pt x="256770" y="152514"/>
                  </a:moveTo>
                  <a:cubicBezTo>
                    <a:pt x="201044" y="152514"/>
                    <a:pt x="145223" y="152514"/>
                    <a:pt x="89497" y="152514"/>
                  </a:cubicBezTo>
                  <a:cubicBezTo>
                    <a:pt x="33772" y="152514"/>
                    <a:pt x="-843" y="120562"/>
                    <a:pt x="203" y="75202"/>
                  </a:cubicBezTo>
                  <a:cubicBezTo>
                    <a:pt x="1249" y="29842"/>
                    <a:pt x="35579" y="1028"/>
                    <a:pt x="88451" y="647"/>
                  </a:cubicBezTo>
                  <a:cubicBezTo>
                    <a:pt x="201234" y="14"/>
                    <a:pt x="314049" y="14"/>
                    <a:pt x="426895" y="647"/>
                  </a:cubicBezTo>
                  <a:cubicBezTo>
                    <a:pt x="481670" y="647"/>
                    <a:pt x="517235" y="32695"/>
                    <a:pt x="516189" y="78055"/>
                  </a:cubicBezTo>
                  <a:cubicBezTo>
                    <a:pt x="515143" y="123415"/>
                    <a:pt x="480624" y="151849"/>
                    <a:pt x="427941" y="152514"/>
                  </a:cubicBezTo>
                  <a:cubicBezTo>
                    <a:pt x="370884" y="152990"/>
                    <a:pt x="313827" y="152514"/>
                    <a:pt x="256770" y="152514"/>
                  </a:cubicBezTo>
                  <a:close/>
                </a:path>
              </a:pathLst>
            </a:custGeom>
            <a:grpFill/>
            <a:ln w="9502"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E1FD82BE-5E87-8447-B4BC-3F2BE8A43DB4}"/>
                </a:ext>
              </a:extLst>
            </p:cNvPr>
            <p:cNvSpPr/>
            <p:nvPr/>
          </p:nvSpPr>
          <p:spPr>
            <a:xfrm>
              <a:off x="2973736" y="2803252"/>
              <a:ext cx="515986" cy="152696"/>
            </a:xfrm>
            <a:custGeom>
              <a:avLst/>
              <a:gdLst>
                <a:gd name="connsiteX0" fmla="*/ 258078 w 515986"/>
                <a:gd name="connsiteY0" fmla="*/ 383 h 152696"/>
                <a:gd name="connsiteX1" fmla="*/ 425350 w 515986"/>
                <a:gd name="connsiteY1" fmla="*/ 383 h 152696"/>
                <a:gd name="connsiteX2" fmla="*/ 516166 w 515986"/>
                <a:gd name="connsiteY2" fmla="*/ 76459 h 152696"/>
                <a:gd name="connsiteX3" fmla="*/ 425636 w 515986"/>
                <a:gd name="connsiteY3" fmla="*/ 152536 h 152696"/>
                <a:gd name="connsiteX4" fmla="*/ 90996 w 515986"/>
                <a:gd name="connsiteY4" fmla="*/ 152536 h 152696"/>
                <a:gd name="connsiteX5" fmla="*/ 180 w 515986"/>
                <a:gd name="connsiteY5" fmla="*/ 76459 h 152696"/>
                <a:gd name="connsiteX6" fmla="*/ 90711 w 515986"/>
                <a:gd name="connsiteY6" fmla="*/ 383 h 152696"/>
                <a:gd name="connsiteX7" fmla="*/ 258078 w 515986"/>
                <a:gd name="connsiteY7" fmla="*/ 383 h 1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86" h="152696">
                  <a:moveTo>
                    <a:pt x="258078" y="383"/>
                  </a:moveTo>
                  <a:cubicBezTo>
                    <a:pt x="313804" y="383"/>
                    <a:pt x="369625" y="383"/>
                    <a:pt x="425350" y="383"/>
                  </a:cubicBezTo>
                  <a:cubicBezTo>
                    <a:pt x="481076" y="383"/>
                    <a:pt x="516071" y="31004"/>
                    <a:pt x="516166" y="76459"/>
                  </a:cubicBezTo>
                  <a:cubicBezTo>
                    <a:pt x="516261" y="121915"/>
                    <a:pt x="480791" y="152536"/>
                    <a:pt x="425636" y="152536"/>
                  </a:cubicBezTo>
                  <a:cubicBezTo>
                    <a:pt x="314057" y="152979"/>
                    <a:pt x="202511" y="152979"/>
                    <a:pt x="90996" y="152536"/>
                  </a:cubicBezTo>
                  <a:cubicBezTo>
                    <a:pt x="35746" y="152536"/>
                    <a:pt x="275" y="122105"/>
                    <a:pt x="180" y="76459"/>
                  </a:cubicBezTo>
                  <a:cubicBezTo>
                    <a:pt x="85" y="30814"/>
                    <a:pt x="35365" y="859"/>
                    <a:pt x="90711" y="383"/>
                  </a:cubicBezTo>
                  <a:cubicBezTo>
                    <a:pt x="146056" y="-92"/>
                    <a:pt x="202162" y="383"/>
                    <a:pt x="258078" y="383"/>
                  </a:cubicBezTo>
                  <a:close/>
                </a:path>
              </a:pathLst>
            </a:custGeom>
            <a:grpFill/>
            <a:ln w="9502"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BDAA510A-61E5-9541-B3E1-DDF70400DEC8}"/>
                </a:ext>
              </a:extLst>
            </p:cNvPr>
            <p:cNvSpPr/>
            <p:nvPr/>
          </p:nvSpPr>
          <p:spPr>
            <a:xfrm>
              <a:off x="3622189" y="2438869"/>
              <a:ext cx="149774" cy="151011"/>
            </a:xfrm>
            <a:custGeom>
              <a:avLst/>
              <a:gdLst>
                <a:gd name="connsiteX0" fmla="*/ 75590 w 149774"/>
                <a:gd name="connsiteY0" fmla="*/ 172 h 151011"/>
                <a:gd name="connsiteX1" fmla="*/ 149955 w 149774"/>
                <a:gd name="connsiteY1" fmla="*/ 76248 h 151011"/>
                <a:gd name="connsiteX2" fmla="*/ 75590 w 149774"/>
                <a:gd name="connsiteY2" fmla="*/ 151183 h 151011"/>
                <a:gd name="connsiteX3" fmla="*/ 180 w 149774"/>
                <a:gd name="connsiteY3" fmla="*/ 75107 h 151011"/>
                <a:gd name="connsiteX4" fmla="*/ 75590 w 149774"/>
                <a:gd name="connsiteY4" fmla="*/ 172 h 15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74" h="151011">
                  <a:moveTo>
                    <a:pt x="75590" y="172"/>
                  </a:moveTo>
                  <a:cubicBezTo>
                    <a:pt x="116936" y="1102"/>
                    <a:pt x="149965" y="34892"/>
                    <a:pt x="149955" y="76248"/>
                  </a:cubicBezTo>
                  <a:cubicBezTo>
                    <a:pt x="149351" y="117160"/>
                    <a:pt x="116497" y="150267"/>
                    <a:pt x="75590" y="151183"/>
                  </a:cubicBezTo>
                  <a:cubicBezTo>
                    <a:pt x="34339" y="149647"/>
                    <a:pt x="1354" y="116370"/>
                    <a:pt x="180" y="75107"/>
                  </a:cubicBezTo>
                  <a:cubicBezTo>
                    <a:pt x="1892" y="34269"/>
                    <a:pt x="34743" y="1626"/>
                    <a:pt x="75590" y="172"/>
                  </a:cubicBezTo>
                  <a:close/>
                </a:path>
              </a:pathLst>
            </a:custGeom>
            <a:grpFill/>
            <a:ln w="9502"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A22CDBE2-7723-BC45-BB9D-B4A3A872C648}"/>
                </a:ext>
              </a:extLst>
            </p:cNvPr>
            <p:cNvSpPr/>
            <p:nvPr/>
          </p:nvSpPr>
          <p:spPr>
            <a:xfrm>
              <a:off x="5530549" y="4088095"/>
              <a:ext cx="149317" cy="149317"/>
            </a:xfrm>
            <a:custGeom>
              <a:avLst/>
              <a:gdLst>
                <a:gd name="connsiteX0" fmla="*/ 73698 w 149317"/>
                <a:gd name="connsiteY0" fmla="*/ 149480 h 149317"/>
                <a:gd name="connsiteX1" fmla="*/ 189 w 149317"/>
                <a:gd name="connsiteY1" fmla="*/ 73689 h 149317"/>
                <a:gd name="connsiteX2" fmla="*/ 75980 w 149317"/>
                <a:gd name="connsiteY2" fmla="*/ 181 h 149317"/>
                <a:gd name="connsiteX3" fmla="*/ 149488 w 149317"/>
                <a:gd name="connsiteY3" fmla="*/ 75972 h 149317"/>
                <a:gd name="connsiteX4" fmla="*/ 73697 w 149317"/>
                <a:gd name="connsiteY4" fmla="*/ 149480 h 14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17" h="149317">
                  <a:moveTo>
                    <a:pt x="73698" y="149480"/>
                  </a:moveTo>
                  <a:cubicBezTo>
                    <a:pt x="32470" y="148850"/>
                    <a:pt x="-441" y="114917"/>
                    <a:pt x="189" y="73689"/>
                  </a:cubicBezTo>
                  <a:cubicBezTo>
                    <a:pt x="819" y="32462"/>
                    <a:pt x="34752" y="-449"/>
                    <a:pt x="75980" y="181"/>
                  </a:cubicBezTo>
                  <a:cubicBezTo>
                    <a:pt x="117208" y="811"/>
                    <a:pt x="150119" y="34744"/>
                    <a:pt x="149488" y="75972"/>
                  </a:cubicBezTo>
                  <a:cubicBezTo>
                    <a:pt x="148858" y="117200"/>
                    <a:pt x="114925" y="150110"/>
                    <a:pt x="73697" y="149480"/>
                  </a:cubicBezTo>
                  <a:close/>
                </a:path>
              </a:pathLst>
            </a:custGeom>
            <a:grpFill/>
            <a:ln w="9502"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E1D8B302-979F-8D48-A38A-D55E20667624}"/>
                </a:ext>
              </a:extLst>
            </p:cNvPr>
            <p:cNvSpPr/>
            <p:nvPr/>
          </p:nvSpPr>
          <p:spPr>
            <a:xfrm>
              <a:off x="4236789" y="1753288"/>
              <a:ext cx="1869950" cy="152401"/>
            </a:xfrm>
            <a:custGeom>
              <a:avLst/>
              <a:gdLst>
                <a:gd name="connsiteX0" fmla="*/ 938959 w 1869950"/>
                <a:gd name="connsiteY0" fmla="*/ 402 h 152401"/>
                <a:gd name="connsiteX1" fmla="*/ 1760296 w 1869950"/>
                <a:gd name="connsiteY1" fmla="*/ 402 h 152401"/>
                <a:gd name="connsiteX2" fmla="*/ 1802043 w 1869950"/>
                <a:gd name="connsiteY2" fmla="*/ 1639 h 152401"/>
                <a:gd name="connsiteX3" fmla="*/ 1870131 w 1869950"/>
                <a:gd name="connsiteY3" fmla="*/ 76288 h 152401"/>
                <a:gd name="connsiteX4" fmla="*/ 1802138 w 1869950"/>
                <a:gd name="connsiteY4" fmla="*/ 151033 h 152401"/>
                <a:gd name="connsiteX5" fmla="*/ 1764100 w 1869950"/>
                <a:gd name="connsiteY5" fmla="*/ 152365 h 152401"/>
                <a:gd name="connsiteX6" fmla="*/ 102598 w 1869950"/>
                <a:gd name="connsiteY6" fmla="*/ 152364 h 152401"/>
                <a:gd name="connsiteX7" fmla="*/ 180 w 1869950"/>
                <a:gd name="connsiteY7" fmla="*/ 76288 h 152401"/>
                <a:gd name="connsiteX8" fmla="*/ 102407 w 1869950"/>
                <a:gd name="connsiteY8" fmla="*/ 212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9950" h="152401">
                  <a:moveTo>
                    <a:pt x="938959" y="402"/>
                  </a:moveTo>
                  <a:lnTo>
                    <a:pt x="1760296" y="402"/>
                  </a:lnTo>
                  <a:cubicBezTo>
                    <a:pt x="1774223" y="-139"/>
                    <a:pt x="1788172" y="274"/>
                    <a:pt x="1802043" y="1639"/>
                  </a:cubicBezTo>
                  <a:cubicBezTo>
                    <a:pt x="1840188" y="6043"/>
                    <a:pt x="1869245" y="37900"/>
                    <a:pt x="1870131" y="76288"/>
                  </a:cubicBezTo>
                  <a:cubicBezTo>
                    <a:pt x="1869339" y="114698"/>
                    <a:pt x="1840301" y="146620"/>
                    <a:pt x="1802138" y="151033"/>
                  </a:cubicBezTo>
                  <a:cubicBezTo>
                    <a:pt x="1789510" y="152438"/>
                    <a:pt x="1776795" y="152883"/>
                    <a:pt x="1764100" y="152365"/>
                  </a:cubicBezTo>
                  <a:lnTo>
                    <a:pt x="102598" y="152364"/>
                  </a:lnTo>
                  <a:cubicBezTo>
                    <a:pt x="37553" y="152364"/>
                    <a:pt x="275" y="124502"/>
                    <a:pt x="180" y="76288"/>
                  </a:cubicBezTo>
                  <a:cubicBezTo>
                    <a:pt x="85" y="28075"/>
                    <a:pt x="37458" y="212"/>
                    <a:pt x="102407" y="212"/>
                  </a:cubicBezTo>
                  <a:close/>
                </a:path>
              </a:pathLst>
            </a:custGeom>
            <a:grpFill/>
            <a:ln w="9502"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29CA3527-D8C6-0A40-B1BF-B4A1EB8AAE16}"/>
                </a:ext>
              </a:extLst>
            </p:cNvPr>
            <p:cNvSpPr/>
            <p:nvPr/>
          </p:nvSpPr>
          <p:spPr>
            <a:xfrm>
              <a:off x="3034882" y="1754184"/>
              <a:ext cx="150440" cy="150440"/>
            </a:xfrm>
            <a:custGeom>
              <a:avLst/>
              <a:gdLst>
                <a:gd name="connsiteX0" fmla="*/ 150621 w 150440"/>
                <a:gd name="connsiteY0" fmla="*/ 74536 h 150440"/>
                <a:gd name="connsiteX1" fmla="*/ 76256 w 150440"/>
                <a:gd name="connsiteY1" fmla="*/ 150613 h 150440"/>
                <a:gd name="connsiteX2" fmla="*/ 180 w 150440"/>
                <a:gd name="connsiteY2" fmla="*/ 76248 h 150440"/>
                <a:gd name="connsiteX3" fmla="*/ 74545 w 150440"/>
                <a:gd name="connsiteY3" fmla="*/ 172 h 150440"/>
                <a:gd name="connsiteX4" fmla="*/ 150621 w 150440"/>
                <a:gd name="connsiteY4" fmla="*/ 74536 h 15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40" h="150440">
                  <a:moveTo>
                    <a:pt x="150621" y="74536"/>
                  </a:moveTo>
                  <a:cubicBezTo>
                    <a:pt x="149482" y="115415"/>
                    <a:pt x="117098" y="148544"/>
                    <a:pt x="76256" y="150613"/>
                  </a:cubicBezTo>
                  <a:cubicBezTo>
                    <a:pt x="35378" y="149474"/>
                    <a:pt x="2249" y="117090"/>
                    <a:pt x="180" y="76248"/>
                  </a:cubicBezTo>
                  <a:cubicBezTo>
                    <a:pt x="1319" y="35370"/>
                    <a:pt x="33702" y="2241"/>
                    <a:pt x="74545" y="172"/>
                  </a:cubicBezTo>
                  <a:cubicBezTo>
                    <a:pt x="115423" y="1311"/>
                    <a:pt x="148552" y="33694"/>
                    <a:pt x="150621" y="74536"/>
                  </a:cubicBezTo>
                  <a:close/>
                </a:path>
              </a:pathLst>
            </a:custGeom>
            <a:grpFill/>
            <a:ln w="9502"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A7C46BDB-CDC6-7E4B-A3C8-940C2BE46345}"/>
                </a:ext>
              </a:extLst>
            </p:cNvPr>
            <p:cNvSpPr/>
            <p:nvPr/>
          </p:nvSpPr>
          <p:spPr>
            <a:xfrm>
              <a:off x="3338806" y="1754184"/>
              <a:ext cx="150820" cy="150820"/>
            </a:xfrm>
            <a:custGeom>
              <a:avLst/>
              <a:gdLst>
                <a:gd name="connsiteX0" fmla="*/ 74259 w 150820"/>
                <a:gd name="connsiteY0" fmla="*/ 172 h 150820"/>
                <a:gd name="connsiteX1" fmla="*/ 151001 w 150820"/>
                <a:gd name="connsiteY1" fmla="*/ 74251 h 150820"/>
                <a:gd name="connsiteX2" fmla="*/ 76922 w 150820"/>
                <a:gd name="connsiteY2" fmla="*/ 150993 h 150820"/>
                <a:gd name="connsiteX3" fmla="*/ 180 w 150820"/>
                <a:gd name="connsiteY3" fmla="*/ 76914 h 150820"/>
                <a:gd name="connsiteX4" fmla="*/ 74259 w 150820"/>
                <a:gd name="connsiteY4" fmla="*/ 172 h 15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0" h="150820">
                  <a:moveTo>
                    <a:pt x="74259" y="172"/>
                  </a:moveTo>
                  <a:cubicBezTo>
                    <a:pt x="115292" y="958"/>
                    <a:pt x="148767" y="33272"/>
                    <a:pt x="151001" y="74251"/>
                  </a:cubicBezTo>
                  <a:cubicBezTo>
                    <a:pt x="150215" y="115284"/>
                    <a:pt x="117902" y="148759"/>
                    <a:pt x="76922" y="150993"/>
                  </a:cubicBezTo>
                  <a:cubicBezTo>
                    <a:pt x="35889" y="150207"/>
                    <a:pt x="2414" y="117894"/>
                    <a:pt x="180" y="76914"/>
                  </a:cubicBezTo>
                  <a:cubicBezTo>
                    <a:pt x="966" y="35881"/>
                    <a:pt x="33279" y="2406"/>
                    <a:pt x="74259" y="172"/>
                  </a:cubicBezTo>
                  <a:close/>
                </a:path>
              </a:pathLst>
            </a:custGeom>
            <a:grpFill/>
            <a:ln w="9502"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3CF1C5CB-52DE-774E-A355-D062B194302A}"/>
                </a:ext>
              </a:extLst>
            </p:cNvPr>
            <p:cNvSpPr/>
            <p:nvPr/>
          </p:nvSpPr>
          <p:spPr>
            <a:xfrm>
              <a:off x="3643205" y="1754184"/>
              <a:ext cx="150725" cy="150725"/>
            </a:xfrm>
            <a:custGeom>
              <a:avLst/>
              <a:gdLst>
                <a:gd name="connsiteX0" fmla="*/ 150906 w 150725"/>
                <a:gd name="connsiteY0" fmla="*/ 74822 h 150725"/>
                <a:gd name="connsiteX1" fmla="*/ 76256 w 150725"/>
                <a:gd name="connsiteY1" fmla="*/ 150898 h 150725"/>
                <a:gd name="connsiteX2" fmla="*/ 180 w 150725"/>
                <a:gd name="connsiteY2" fmla="*/ 76248 h 150725"/>
                <a:gd name="connsiteX3" fmla="*/ 74830 w 150725"/>
                <a:gd name="connsiteY3" fmla="*/ 172 h 150725"/>
                <a:gd name="connsiteX4" fmla="*/ 150906 w 150725"/>
                <a:gd name="connsiteY4" fmla="*/ 74822 h 15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5" h="150725">
                  <a:moveTo>
                    <a:pt x="150906" y="74822"/>
                  </a:moveTo>
                  <a:cubicBezTo>
                    <a:pt x="149711" y="115785"/>
                    <a:pt x="117190" y="148928"/>
                    <a:pt x="76256" y="150898"/>
                  </a:cubicBezTo>
                  <a:cubicBezTo>
                    <a:pt x="35293" y="149703"/>
                    <a:pt x="2150" y="117182"/>
                    <a:pt x="180" y="76248"/>
                  </a:cubicBezTo>
                  <a:cubicBezTo>
                    <a:pt x="1375" y="35285"/>
                    <a:pt x="33896" y="2142"/>
                    <a:pt x="74830" y="172"/>
                  </a:cubicBezTo>
                  <a:cubicBezTo>
                    <a:pt x="115793" y="1367"/>
                    <a:pt x="148936" y="33888"/>
                    <a:pt x="150906" y="74822"/>
                  </a:cubicBezTo>
                  <a:close/>
                </a:path>
              </a:pathLst>
            </a:custGeom>
            <a:grpFill/>
            <a:ln w="9502" cap="flat">
              <a:noFill/>
              <a:prstDash val="solid"/>
              <a:miter/>
            </a:ln>
          </p:spPr>
          <p:txBody>
            <a:bodyPr rtlCol="0" anchor="ctr"/>
            <a:lstStyle/>
            <a:p>
              <a:endParaRPr lang="en-RO"/>
            </a:p>
          </p:txBody>
        </p:sp>
      </p:grpSp>
      <p:grpSp>
        <p:nvGrpSpPr>
          <p:cNvPr id="40" name="Graphic 38">
            <a:extLst>
              <a:ext uri="{FF2B5EF4-FFF2-40B4-BE49-F238E27FC236}">
                <a16:creationId xmlns:a16="http://schemas.microsoft.com/office/drawing/2014/main" id="{DE817453-B373-8844-8663-FF102334CBC0}"/>
              </a:ext>
            </a:extLst>
          </p:cNvPr>
          <p:cNvGrpSpPr>
            <a:grpSpLocks noChangeAspect="1"/>
          </p:cNvGrpSpPr>
          <p:nvPr/>
        </p:nvGrpSpPr>
        <p:grpSpPr>
          <a:xfrm>
            <a:off x="5325260" y="1934029"/>
            <a:ext cx="497000" cy="504000"/>
            <a:chOff x="2317750" y="1143000"/>
            <a:chExt cx="4508500" cy="4572000"/>
          </a:xfrm>
          <a:solidFill>
            <a:schemeClr val="bg1"/>
          </a:solidFill>
        </p:grpSpPr>
        <p:sp>
          <p:nvSpPr>
            <p:cNvPr id="41" name="Freeform 40">
              <a:extLst>
                <a:ext uri="{FF2B5EF4-FFF2-40B4-BE49-F238E27FC236}">
                  <a16:creationId xmlns:a16="http://schemas.microsoft.com/office/drawing/2014/main" id="{89504C5F-70F5-6046-A3E3-C694031635DC}"/>
                </a:ext>
              </a:extLst>
            </p:cNvPr>
            <p:cNvSpPr/>
            <p:nvPr/>
          </p:nvSpPr>
          <p:spPr>
            <a:xfrm>
              <a:off x="2317895" y="1142318"/>
              <a:ext cx="4512288" cy="4572586"/>
            </a:xfrm>
            <a:custGeom>
              <a:avLst/>
              <a:gdLst>
                <a:gd name="connsiteX0" fmla="*/ 4178894 w 4512288"/>
                <a:gd name="connsiteY0" fmla="*/ 4572794 h 4572586"/>
                <a:gd name="connsiteX1" fmla="*/ 1192251 w 4512288"/>
                <a:gd name="connsiteY1" fmla="*/ 4572794 h 4572586"/>
                <a:gd name="connsiteX2" fmla="*/ 1185307 w 4512288"/>
                <a:gd name="connsiteY2" fmla="*/ 4567650 h 4572586"/>
                <a:gd name="connsiteX3" fmla="*/ 859630 w 4512288"/>
                <a:gd name="connsiteY3" fmla="*/ 4162456 h 4572586"/>
                <a:gd name="connsiteX4" fmla="*/ 861342 w 4512288"/>
                <a:gd name="connsiteY4" fmla="*/ 3626770 h 4572586"/>
                <a:gd name="connsiteX5" fmla="*/ 825579 w 4512288"/>
                <a:gd name="connsiteY5" fmla="*/ 3569144 h 4572586"/>
                <a:gd name="connsiteX6" fmla="*/ 529863 w 4512288"/>
                <a:gd name="connsiteY6" fmla="*/ 3380549 h 4572586"/>
                <a:gd name="connsiteX7" fmla="*/ 20516 w 4512288"/>
                <a:gd name="connsiteY7" fmla="*/ 2036476 h 4572586"/>
                <a:gd name="connsiteX8" fmla="*/ 825293 w 4512288"/>
                <a:gd name="connsiteY8" fmla="*/ 960151 h 4572586"/>
                <a:gd name="connsiteX9" fmla="*/ 861342 w 4512288"/>
                <a:gd name="connsiteY9" fmla="*/ 903001 h 4572586"/>
                <a:gd name="connsiteX10" fmla="*/ 861342 w 4512288"/>
                <a:gd name="connsiteY10" fmla="*/ 411988 h 4572586"/>
                <a:gd name="connsiteX11" fmla="*/ 875229 w 4512288"/>
                <a:gd name="connsiteY11" fmla="*/ 283972 h 4572586"/>
                <a:gd name="connsiteX12" fmla="*/ 1265205 w 4512288"/>
                <a:gd name="connsiteY12" fmla="*/ 1270 h 4572586"/>
                <a:gd name="connsiteX13" fmla="*/ 3485118 w 4512288"/>
                <a:gd name="connsiteY13" fmla="*/ 317 h 4572586"/>
                <a:gd name="connsiteX14" fmla="*/ 3603062 w 4512288"/>
                <a:gd name="connsiteY14" fmla="*/ 49180 h 4572586"/>
                <a:gd name="connsiteX15" fmla="*/ 4460533 w 4512288"/>
                <a:gd name="connsiteY15" fmla="*/ 907669 h 4572586"/>
                <a:gd name="connsiteX16" fmla="*/ 4512372 w 4512288"/>
                <a:gd name="connsiteY16" fmla="*/ 1033494 h 4572586"/>
                <a:gd name="connsiteX17" fmla="*/ 4511325 w 4512288"/>
                <a:gd name="connsiteY17" fmla="*/ 4149217 h 4572586"/>
                <a:gd name="connsiteX18" fmla="*/ 4508852 w 4512288"/>
                <a:gd name="connsiteY18" fmla="*/ 4225417 h 4572586"/>
                <a:gd name="connsiteX19" fmla="*/ 4378258 w 4512288"/>
                <a:gd name="connsiteY19" fmla="*/ 4480306 h 4572586"/>
                <a:gd name="connsiteX20" fmla="*/ 4178894 w 4512288"/>
                <a:gd name="connsiteY20" fmla="*/ 4572794 h 4572586"/>
                <a:gd name="connsiteX21" fmla="*/ 4358759 w 4512288"/>
                <a:gd name="connsiteY21" fmla="*/ 1067593 h 4572586"/>
                <a:gd name="connsiteX22" fmla="*/ 4299026 w 4512288"/>
                <a:gd name="connsiteY22" fmla="*/ 1067593 h 4572586"/>
                <a:gd name="connsiteX23" fmla="*/ 3710733 w 4512288"/>
                <a:gd name="connsiteY23" fmla="*/ 1067593 h 4572586"/>
                <a:gd name="connsiteX24" fmla="*/ 3446977 w 4512288"/>
                <a:gd name="connsiteY24" fmla="*/ 805084 h 4572586"/>
                <a:gd name="connsiteX25" fmla="*/ 3446977 w 4512288"/>
                <a:gd name="connsiteY25" fmla="*/ 202533 h 4572586"/>
                <a:gd name="connsiteX26" fmla="*/ 3446977 w 4512288"/>
                <a:gd name="connsiteY26" fmla="*/ 155670 h 4572586"/>
                <a:gd name="connsiteX27" fmla="*/ 3422437 w 4512288"/>
                <a:gd name="connsiteY27" fmla="*/ 153479 h 4572586"/>
                <a:gd name="connsiteX28" fmla="*/ 1247323 w 4512288"/>
                <a:gd name="connsiteY28" fmla="*/ 153479 h 4572586"/>
                <a:gd name="connsiteX29" fmla="*/ 1012672 w 4512288"/>
                <a:gd name="connsiteY29" fmla="*/ 391033 h 4572586"/>
                <a:gd name="connsiteX30" fmla="*/ 1012672 w 4512288"/>
                <a:gd name="connsiteY30" fmla="*/ 850709 h 4572586"/>
                <a:gd name="connsiteX31" fmla="*/ 1015050 w 4512288"/>
                <a:gd name="connsiteY31" fmla="*/ 880427 h 4572586"/>
                <a:gd name="connsiteX32" fmla="*/ 1059754 w 4512288"/>
                <a:gd name="connsiteY32" fmla="*/ 869950 h 4572586"/>
                <a:gd name="connsiteX33" fmla="*/ 1446972 w 4512288"/>
                <a:gd name="connsiteY33" fmla="*/ 819562 h 4572586"/>
                <a:gd name="connsiteX34" fmla="*/ 2419819 w 4512288"/>
                <a:gd name="connsiteY34" fmla="*/ 1196086 h 4572586"/>
                <a:gd name="connsiteX35" fmla="*/ 2724190 w 4512288"/>
                <a:gd name="connsiteY35" fmla="*/ 2937161 h 4572586"/>
                <a:gd name="connsiteX36" fmla="*/ 2737126 w 4512288"/>
                <a:gd name="connsiteY36" fmla="*/ 3019075 h 4572586"/>
                <a:gd name="connsiteX37" fmla="*/ 3391904 w 4512288"/>
                <a:gd name="connsiteY37" fmla="*/ 3676301 h 4572586"/>
                <a:gd name="connsiteX38" fmla="*/ 3271202 w 4512288"/>
                <a:gd name="connsiteY38" fmla="*/ 4284662 h 4572586"/>
                <a:gd name="connsiteX39" fmla="*/ 2853548 w 4512288"/>
                <a:gd name="connsiteY39" fmla="*/ 4210844 h 4572586"/>
                <a:gd name="connsiteX40" fmla="*/ 2194394 w 4512288"/>
                <a:gd name="connsiteY40" fmla="*/ 3551714 h 4572586"/>
                <a:gd name="connsiteX41" fmla="*/ 2123056 w 4512288"/>
                <a:gd name="connsiteY41" fmla="*/ 3541712 h 4572586"/>
                <a:gd name="connsiteX42" fmla="*/ 1086767 w 4512288"/>
                <a:gd name="connsiteY42" fmla="*/ 3666014 h 4572586"/>
                <a:gd name="connsiteX43" fmla="*/ 1013908 w 4512288"/>
                <a:gd name="connsiteY43" fmla="*/ 3649726 h 4572586"/>
                <a:gd name="connsiteX44" fmla="*/ 1013908 w 4512288"/>
                <a:gd name="connsiteY44" fmla="*/ 4213130 h 4572586"/>
                <a:gd name="connsiteX45" fmla="*/ 1019996 w 4512288"/>
                <a:gd name="connsiteY45" fmla="*/ 4247991 h 4572586"/>
                <a:gd name="connsiteX46" fmla="*/ 1264444 w 4512288"/>
                <a:gd name="connsiteY46" fmla="*/ 4420584 h 4572586"/>
                <a:gd name="connsiteX47" fmla="*/ 4090246 w 4512288"/>
                <a:gd name="connsiteY47" fmla="*/ 4422299 h 4572586"/>
                <a:gd name="connsiteX48" fmla="*/ 4360186 w 4512288"/>
                <a:gd name="connsiteY48" fmla="*/ 4153408 h 4572586"/>
                <a:gd name="connsiteX49" fmla="*/ 4358474 w 4512288"/>
                <a:gd name="connsiteY49" fmla="*/ 1127220 h 4572586"/>
                <a:gd name="connsiteX50" fmla="*/ 1444404 w 4512288"/>
                <a:gd name="connsiteY50" fmla="*/ 3559810 h 4572586"/>
                <a:gd name="connsiteX51" fmla="*/ 2737982 w 4512288"/>
                <a:gd name="connsiteY51" fmla="*/ 2272697 h 4572586"/>
                <a:gd name="connsiteX52" fmla="*/ 1450015 w 4512288"/>
                <a:gd name="connsiteY52" fmla="*/ 971200 h 4572586"/>
                <a:gd name="connsiteX53" fmla="*/ 153964 w 4512288"/>
                <a:gd name="connsiteY53" fmla="*/ 2264410 h 4572586"/>
                <a:gd name="connsiteX54" fmla="*/ 1444404 w 4512288"/>
                <a:gd name="connsiteY54" fmla="*/ 3559810 h 4572586"/>
                <a:gd name="connsiteX55" fmla="*/ 2302826 w 4512288"/>
                <a:gd name="connsiteY55" fmla="*/ 3445034 h 4572586"/>
                <a:gd name="connsiteX56" fmla="*/ 2315857 w 4512288"/>
                <a:gd name="connsiteY56" fmla="*/ 3459416 h 4572586"/>
                <a:gd name="connsiteX57" fmla="*/ 2930687 w 4512288"/>
                <a:gd name="connsiteY57" fmla="*/ 4073874 h 4572586"/>
                <a:gd name="connsiteX58" fmla="*/ 2971301 w 4512288"/>
                <a:gd name="connsiteY58" fmla="*/ 4108545 h 4572586"/>
                <a:gd name="connsiteX59" fmla="*/ 3282996 w 4512288"/>
                <a:gd name="connsiteY59" fmla="*/ 4066159 h 4572586"/>
                <a:gd name="connsiteX60" fmla="*/ 3250467 w 4512288"/>
                <a:gd name="connsiteY60" fmla="*/ 3749357 h 4572586"/>
                <a:gd name="connsiteX61" fmla="*/ 2642961 w 4512288"/>
                <a:gd name="connsiteY61" fmla="*/ 3139757 h 4572586"/>
                <a:gd name="connsiteX62" fmla="*/ 2623938 w 4512288"/>
                <a:gd name="connsiteY62" fmla="*/ 3123279 h 4572586"/>
                <a:gd name="connsiteX63" fmla="*/ 3598972 w 4512288"/>
                <a:gd name="connsiteY63" fmla="*/ 277018 h 4572586"/>
                <a:gd name="connsiteX64" fmla="*/ 3598972 w 4512288"/>
                <a:gd name="connsiteY64" fmla="*/ 312356 h 4572586"/>
                <a:gd name="connsiteX65" fmla="*/ 3598972 w 4512288"/>
                <a:gd name="connsiteY65" fmla="*/ 811942 h 4572586"/>
                <a:gd name="connsiteX66" fmla="*/ 3703600 w 4512288"/>
                <a:gd name="connsiteY66" fmla="*/ 915098 h 4572586"/>
                <a:gd name="connsiteX67" fmla="*/ 4202388 w 4512288"/>
                <a:gd name="connsiteY67" fmla="*/ 915098 h 4572586"/>
                <a:gd name="connsiteX68" fmla="*/ 4233872 w 4512288"/>
                <a:gd name="connsiteY68" fmla="*/ 912336 h 457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2288" h="4572586">
                  <a:moveTo>
                    <a:pt x="4178894" y="4572794"/>
                  </a:moveTo>
                  <a:lnTo>
                    <a:pt x="1192251" y="4572794"/>
                  </a:lnTo>
                  <a:cubicBezTo>
                    <a:pt x="1189968" y="4570984"/>
                    <a:pt x="1187780" y="4568031"/>
                    <a:pt x="1185307" y="4567650"/>
                  </a:cubicBezTo>
                  <a:cubicBezTo>
                    <a:pt x="990605" y="4538123"/>
                    <a:pt x="854208" y="4369816"/>
                    <a:pt x="859630" y="4162456"/>
                  </a:cubicBezTo>
                  <a:cubicBezTo>
                    <a:pt x="864291" y="3983958"/>
                    <a:pt x="859630" y="3805364"/>
                    <a:pt x="861342" y="3626770"/>
                  </a:cubicBezTo>
                  <a:cubicBezTo>
                    <a:pt x="861342" y="3597148"/>
                    <a:pt x="850784" y="3584098"/>
                    <a:pt x="825579" y="3569144"/>
                  </a:cubicBezTo>
                  <a:cubicBezTo>
                    <a:pt x="725136" y="3509137"/>
                    <a:pt x="618321" y="3455511"/>
                    <a:pt x="529863" y="3380549"/>
                  </a:cubicBezTo>
                  <a:cubicBezTo>
                    <a:pt x="114396" y="3028124"/>
                    <a:pt x="-63471" y="2574734"/>
                    <a:pt x="20516" y="2036476"/>
                  </a:cubicBezTo>
                  <a:cubicBezTo>
                    <a:pt x="97751" y="1541938"/>
                    <a:pt x="376536" y="1183513"/>
                    <a:pt x="825293" y="960151"/>
                  </a:cubicBezTo>
                  <a:cubicBezTo>
                    <a:pt x="851926" y="946912"/>
                    <a:pt x="861628" y="932624"/>
                    <a:pt x="861342" y="903001"/>
                  </a:cubicBezTo>
                  <a:cubicBezTo>
                    <a:pt x="859820" y="739362"/>
                    <a:pt x="859820" y="575691"/>
                    <a:pt x="861342" y="411988"/>
                  </a:cubicBezTo>
                  <a:cubicBezTo>
                    <a:pt x="860397" y="368893"/>
                    <a:pt x="865066" y="325858"/>
                    <a:pt x="875229" y="283972"/>
                  </a:cubicBezTo>
                  <a:cubicBezTo>
                    <a:pt x="925165" y="104806"/>
                    <a:pt x="1069551" y="1270"/>
                    <a:pt x="1265205" y="1270"/>
                  </a:cubicBezTo>
                  <a:cubicBezTo>
                    <a:pt x="2005208" y="1270"/>
                    <a:pt x="2745179" y="952"/>
                    <a:pt x="3485118" y="317"/>
                  </a:cubicBezTo>
                  <a:cubicBezTo>
                    <a:pt x="3529663" y="-1373"/>
                    <a:pt x="3572730" y="16469"/>
                    <a:pt x="3603062" y="49180"/>
                  </a:cubicBezTo>
                  <a:cubicBezTo>
                    <a:pt x="3887903" y="336264"/>
                    <a:pt x="4173726" y="622427"/>
                    <a:pt x="4460533" y="907669"/>
                  </a:cubicBezTo>
                  <a:cubicBezTo>
                    <a:pt x="4495323" y="940023"/>
                    <a:pt x="4514259" y="985986"/>
                    <a:pt x="4512372" y="1033494"/>
                  </a:cubicBezTo>
                  <a:cubicBezTo>
                    <a:pt x="4511167" y="2072036"/>
                    <a:pt x="4510818" y="3110611"/>
                    <a:pt x="4511325" y="4149217"/>
                  </a:cubicBezTo>
                  <a:cubicBezTo>
                    <a:pt x="4511325" y="4174458"/>
                    <a:pt x="4511325" y="4199890"/>
                    <a:pt x="4508852" y="4225417"/>
                  </a:cubicBezTo>
                  <a:cubicBezTo>
                    <a:pt x="4499340" y="4327906"/>
                    <a:pt x="4455207" y="4411916"/>
                    <a:pt x="4378258" y="4480306"/>
                  </a:cubicBezTo>
                  <a:cubicBezTo>
                    <a:pt x="4320237" y="4531551"/>
                    <a:pt x="4250517" y="4553744"/>
                    <a:pt x="4178894" y="4572794"/>
                  </a:cubicBezTo>
                  <a:close/>
                  <a:moveTo>
                    <a:pt x="4358759" y="1067593"/>
                  </a:moveTo>
                  <a:lnTo>
                    <a:pt x="4299026" y="1067593"/>
                  </a:lnTo>
                  <a:cubicBezTo>
                    <a:pt x="4102897" y="1067593"/>
                    <a:pt x="3906799" y="1067593"/>
                    <a:pt x="3710733" y="1067593"/>
                  </a:cubicBezTo>
                  <a:cubicBezTo>
                    <a:pt x="3535339" y="1067593"/>
                    <a:pt x="3447072" y="979487"/>
                    <a:pt x="3446977" y="805084"/>
                  </a:cubicBezTo>
                  <a:cubicBezTo>
                    <a:pt x="3446977" y="604234"/>
                    <a:pt x="3446977" y="403383"/>
                    <a:pt x="3446977" y="202533"/>
                  </a:cubicBezTo>
                  <a:lnTo>
                    <a:pt x="3446977" y="155670"/>
                  </a:lnTo>
                  <a:cubicBezTo>
                    <a:pt x="3434136" y="154432"/>
                    <a:pt x="3427953" y="153479"/>
                    <a:pt x="3422437" y="153479"/>
                  </a:cubicBezTo>
                  <a:cubicBezTo>
                    <a:pt x="2697399" y="153479"/>
                    <a:pt x="1972361" y="153479"/>
                    <a:pt x="1247323" y="153479"/>
                  </a:cubicBezTo>
                  <a:cubicBezTo>
                    <a:pt x="1107883" y="153479"/>
                    <a:pt x="1013908" y="250444"/>
                    <a:pt x="1012672" y="391033"/>
                  </a:cubicBezTo>
                  <a:cubicBezTo>
                    <a:pt x="1011245" y="544195"/>
                    <a:pt x="1012672" y="697452"/>
                    <a:pt x="1012672" y="850709"/>
                  </a:cubicBezTo>
                  <a:cubicBezTo>
                    <a:pt x="1012672" y="859377"/>
                    <a:pt x="1014003" y="868045"/>
                    <a:pt x="1015050" y="880427"/>
                  </a:cubicBezTo>
                  <a:cubicBezTo>
                    <a:pt x="1031600" y="876427"/>
                    <a:pt x="1045487" y="871855"/>
                    <a:pt x="1059754" y="869950"/>
                  </a:cubicBezTo>
                  <a:cubicBezTo>
                    <a:pt x="1188732" y="851947"/>
                    <a:pt x="1317804" y="820039"/>
                    <a:pt x="1446972" y="819562"/>
                  </a:cubicBezTo>
                  <a:cubicBezTo>
                    <a:pt x="1817924" y="818134"/>
                    <a:pt x="2143697" y="945292"/>
                    <a:pt x="2419819" y="1196086"/>
                  </a:cubicBezTo>
                  <a:cubicBezTo>
                    <a:pt x="2905861" y="1637379"/>
                    <a:pt x="3033032" y="2359660"/>
                    <a:pt x="2724190" y="2937161"/>
                  </a:cubicBezTo>
                  <a:cubicBezTo>
                    <a:pt x="2705167" y="2973165"/>
                    <a:pt x="2709447" y="2991644"/>
                    <a:pt x="2737126" y="3019075"/>
                  </a:cubicBezTo>
                  <a:cubicBezTo>
                    <a:pt x="2956653" y="3236912"/>
                    <a:pt x="3176942" y="3454082"/>
                    <a:pt x="3391904" y="3676301"/>
                  </a:cubicBezTo>
                  <a:cubicBezTo>
                    <a:pt x="3575383" y="3865848"/>
                    <a:pt x="3511085" y="4176077"/>
                    <a:pt x="3271202" y="4284662"/>
                  </a:cubicBezTo>
                  <a:cubicBezTo>
                    <a:pt x="3130084" y="4348506"/>
                    <a:pt x="2964314" y="4319207"/>
                    <a:pt x="2853548" y="4210844"/>
                  </a:cubicBezTo>
                  <a:cubicBezTo>
                    <a:pt x="2632308" y="3992658"/>
                    <a:pt x="2412590" y="3772948"/>
                    <a:pt x="2194394" y="3551714"/>
                  </a:cubicBezTo>
                  <a:cubicBezTo>
                    <a:pt x="2170044" y="3527234"/>
                    <a:pt x="2153113" y="3525710"/>
                    <a:pt x="2123056" y="3541712"/>
                  </a:cubicBezTo>
                  <a:cubicBezTo>
                    <a:pt x="1793765" y="3715639"/>
                    <a:pt x="1447733" y="3754977"/>
                    <a:pt x="1086767" y="3666014"/>
                  </a:cubicBezTo>
                  <a:cubicBezTo>
                    <a:pt x="1063274" y="3660203"/>
                    <a:pt x="1039209" y="3655441"/>
                    <a:pt x="1013908" y="3649726"/>
                  </a:cubicBezTo>
                  <a:cubicBezTo>
                    <a:pt x="1013908" y="3841464"/>
                    <a:pt x="1013908" y="4027297"/>
                    <a:pt x="1013908" y="4213130"/>
                  </a:cubicBezTo>
                  <a:cubicBezTo>
                    <a:pt x="1014382" y="4224969"/>
                    <a:pt x="1016429" y="4236693"/>
                    <a:pt x="1019996" y="4247991"/>
                  </a:cubicBezTo>
                  <a:cubicBezTo>
                    <a:pt x="1049957" y="4359338"/>
                    <a:pt x="1136323" y="4420584"/>
                    <a:pt x="1264444" y="4420584"/>
                  </a:cubicBezTo>
                  <a:cubicBezTo>
                    <a:pt x="2206093" y="4420584"/>
                    <a:pt x="3148312" y="4419060"/>
                    <a:pt x="4090246" y="4422299"/>
                  </a:cubicBezTo>
                  <a:cubicBezTo>
                    <a:pt x="4244905" y="4422870"/>
                    <a:pt x="4360852" y="4329620"/>
                    <a:pt x="4360186" y="4153408"/>
                  </a:cubicBezTo>
                  <a:cubicBezTo>
                    <a:pt x="4356571" y="3144615"/>
                    <a:pt x="4358474" y="2135918"/>
                    <a:pt x="4358474" y="1127220"/>
                  </a:cubicBezTo>
                  <a:close/>
                  <a:moveTo>
                    <a:pt x="1444404" y="3559810"/>
                  </a:moveTo>
                  <a:cubicBezTo>
                    <a:pt x="2147216" y="3568001"/>
                    <a:pt x="2733892" y="2990596"/>
                    <a:pt x="2737982" y="2272697"/>
                  </a:cubicBezTo>
                  <a:cubicBezTo>
                    <a:pt x="2741881" y="1553368"/>
                    <a:pt x="2172992" y="974058"/>
                    <a:pt x="1450015" y="971200"/>
                  </a:cubicBezTo>
                  <a:cubicBezTo>
                    <a:pt x="748154" y="968533"/>
                    <a:pt x="156437" y="1526222"/>
                    <a:pt x="153964" y="2264410"/>
                  </a:cubicBezTo>
                  <a:cubicBezTo>
                    <a:pt x="151872" y="2987643"/>
                    <a:pt x="735884" y="3558095"/>
                    <a:pt x="1444404" y="3559810"/>
                  </a:cubicBezTo>
                  <a:close/>
                  <a:moveTo>
                    <a:pt x="2302826" y="3445034"/>
                  </a:moveTo>
                  <a:cubicBezTo>
                    <a:pt x="2304253" y="3446557"/>
                    <a:pt x="2309674" y="3453320"/>
                    <a:pt x="2315857" y="3459416"/>
                  </a:cubicBezTo>
                  <a:cubicBezTo>
                    <a:pt x="2520737" y="3664394"/>
                    <a:pt x="2725680" y="3869213"/>
                    <a:pt x="2930687" y="4073874"/>
                  </a:cubicBezTo>
                  <a:cubicBezTo>
                    <a:pt x="2943308" y="4086467"/>
                    <a:pt x="2956887" y="4098059"/>
                    <a:pt x="2971301" y="4108545"/>
                  </a:cubicBezTo>
                  <a:cubicBezTo>
                    <a:pt x="3069968" y="4179492"/>
                    <a:pt x="3206796" y="4160885"/>
                    <a:pt x="3282996" y="4066159"/>
                  </a:cubicBezTo>
                  <a:cubicBezTo>
                    <a:pt x="3359089" y="3970337"/>
                    <a:pt x="3347105" y="3847084"/>
                    <a:pt x="3250467" y="3749357"/>
                  </a:cubicBezTo>
                  <a:cubicBezTo>
                    <a:pt x="3048250" y="3546157"/>
                    <a:pt x="2845748" y="3342957"/>
                    <a:pt x="2642961" y="3139757"/>
                  </a:cubicBezTo>
                  <a:cubicBezTo>
                    <a:pt x="2636941" y="3133904"/>
                    <a:pt x="2630589" y="3128402"/>
                    <a:pt x="2623938" y="3123279"/>
                  </a:cubicBezTo>
                  <a:close/>
                  <a:moveTo>
                    <a:pt x="3598972" y="277018"/>
                  </a:moveTo>
                  <a:lnTo>
                    <a:pt x="3598972" y="312356"/>
                  </a:lnTo>
                  <a:cubicBezTo>
                    <a:pt x="3598972" y="478853"/>
                    <a:pt x="3598972" y="645382"/>
                    <a:pt x="3598972" y="811942"/>
                  </a:cubicBezTo>
                  <a:cubicBezTo>
                    <a:pt x="3598972" y="890905"/>
                    <a:pt x="3623227" y="914908"/>
                    <a:pt x="3703600" y="915098"/>
                  </a:cubicBezTo>
                  <a:cubicBezTo>
                    <a:pt x="3869862" y="915098"/>
                    <a:pt x="4036125" y="915098"/>
                    <a:pt x="4202388" y="915098"/>
                  </a:cubicBezTo>
                  <a:cubicBezTo>
                    <a:pt x="4212925" y="914750"/>
                    <a:pt x="4223435" y="913828"/>
                    <a:pt x="4233872" y="912336"/>
                  </a:cubicBezTo>
                  <a:close/>
                </a:path>
              </a:pathLst>
            </a:custGeom>
            <a:grpFill/>
            <a:ln w="950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F13A695A-3E0F-0F40-ADB8-57641855D45F}"/>
                </a:ext>
              </a:extLst>
            </p:cNvPr>
            <p:cNvSpPr/>
            <p:nvPr/>
          </p:nvSpPr>
          <p:spPr>
            <a:xfrm>
              <a:off x="3634866" y="1600485"/>
              <a:ext cx="1824127" cy="152724"/>
            </a:xfrm>
            <a:custGeom>
              <a:avLst/>
              <a:gdLst>
                <a:gd name="connsiteX0" fmla="*/ 912710 w 1824127"/>
                <a:gd name="connsiteY0" fmla="*/ 152226 h 152724"/>
                <a:gd name="connsiteX1" fmla="*/ 115162 w 1824127"/>
                <a:gd name="connsiteY1" fmla="*/ 152226 h 152724"/>
                <a:gd name="connsiteX2" fmla="*/ 61802 w 1824127"/>
                <a:gd name="connsiteY2" fmla="*/ 149845 h 152724"/>
                <a:gd name="connsiteX3" fmla="*/ 928 w 1824127"/>
                <a:gd name="connsiteY3" fmla="*/ 83170 h 152724"/>
                <a:gd name="connsiteX4" fmla="*/ 50388 w 1824127"/>
                <a:gd name="connsiteY4" fmla="*/ 7637 h 152724"/>
                <a:gd name="connsiteX5" fmla="*/ 102892 w 1824127"/>
                <a:gd name="connsiteY5" fmla="*/ 493 h 152724"/>
                <a:gd name="connsiteX6" fmla="*/ 1720340 w 1824127"/>
                <a:gd name="connsiteY6" fmla="*/ 493 h 152724"/>
                <a:gd name="connsiteX7" fmla="*/ 1777410 w 1824127"/>
                <a:gd name="connsiteY7" fmla="*/ 8684 h 152724"/>
                <a:gd name="connsiteX8" fmla="*/ 1823731 w 1824127"/>
                <a:gd name="connsiteY8" fmla="*/ 82027 h 152724"/>
                <a:gd name="connsiteX9" fmla="*/ 1763903 w 1824127"/>
                <a:gd name="connsiteY9" fmla="*/ 150130 h 152724"/>
                <a:gd name="connsiteX10" fmla="*/ 1710638 w 1824127"/>
                <a:gd name="connsiteY10" fmla="*/ 152607 h 152724"/>
                <a:gd name="connsiteX11" fmla="*/ 912710 w 1824127"/>
                <a:gd name="connsiteY11" fmla="*/ 152226 h 1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127" h="152724">
                  <a:moveTo>
                    <a:pt x="912710" y="152226"/>
                  </a:moveTo>
                  <a:cubicBezTo>
                    <a:pt x="646892" y="152226"/>
                    <a:pt x="381043" y="152226"/>
                    <a:pt x="115162" y="152226"/>
                  </a:cubicBezTo>
                  <a:cubicBezTo>
                    <a:pt x="97340" y="153013"/>
                    <a:pt x="79483" y="152216"/>
                    <a:pt x="61802" y="149845"/>
                  </a:cubicBezTo>
                  <a:cubicBezTo>
                    <a:pt x="27892" y="145646"/>
                    <a:pt x="2073" y="117366"/>
                    <a:pt x="928" y="83170"/>
                  </a:cubicBezTo>
                  <a:cubicBezTo>
                    <a:pt x="-4028" y="49090"/>
                    <a:pt x="17202" y="16669"/>
                    <a:pt x="50388" y="7637"/>
                  </a:cubicBezTo>
                  <a:cubicBezTo>
                    <a:pt x="67400" y="2482"/>
                    <a:pt x="85123" y="71"/>
                    <a:pt x="102892" y="493"/>
                  </a:cubicBezTo>
                  <a:cubicBezTo>
                    <a:pt x="641883" y="112"/>
                    <a:pt x="1181032" y="112"/>
                    <a:pt x="1720340" y="493"/>
                  </a:cubicBezTo>
                  <a:cubicBezTo>
                    <a:pt x="1739685" y="47"/>
                    <a:pt x="1758969" y="2815"/>
                    <a:pt x="1777410" y="8684"/>
                  </a:cubicBezTo>
                  <a:cubicBezTo>
                    <a:pt x="1808568" y="18648"/>
                    <a:pt x="1828095" y="49565"/>
                    <a:pt x="1823731" y="82027"/>
                  </a:cubicBezTo>
                  <a:cubicBezTo>
                    <a:pt x="1823275" y="116391"/>
                    <a:pt x="1797882" y="145298"/>
                    <a:pt x="1763903" y="150130"/>
                  </a:cubicBezTo>
                  <a:cubicBezTo>
                    <a:pt x="1746266" y="152631"/>
                    <a:pt x="1728432" y="153460"/>
                    <a:pt x="1710638" y="152607"/>
                  </a:cubicBezTo>
                  <a:cubicBezTo>
                    <a:pt x="1444631" y="152353"/>
                    <a:pt x="1178654" y="152226"/>
                    <a:pt x="912710" y="152226"/>
                  </a:cubicBezTo>
                  <a:close/>
                </a:path>
              </a:pathLst>
            </a:custGeom>
            <a:grpFill/>
            <a:ln w="950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2D4024BC-6727-6442-8227-92556D0718A5}"/>
                </a:ext>
              </a:extLst>
            </p:cNvPr>
            <p:cNvSpPr/>
            <p:nvPr/>
          </p:nvSpPr>
          <p:spPr>
            <a:xfrm>
              <a:off x="5079976" y="2515457"/>
              <a:ext cx="1291433" cy="152533"/>
            </a:xfrm>
            <a:custGeom>
              <a:avLst/>
              <a:gdLst>
                <a:gd name="connsiteX0" fmla="*/ 650368 w 1291433"/>
                <a:gd name="connsiteY0" fmla="*/ 493 h 152533"/>
                <a:gd name="connsiteX1" fmla="*/ 1180545 w 1291433"/>
                <a:gd name="connsiteY1" fmla="*/ 493 h 152533"/>
                <a:gd name="connsiteX2" fmla="*/ 1229339 w 1291433"/>
                <a:gd name="connsiteY2" fmla="*/ 3160 h 152533"/>
                <a:gd name="connsiteX3" fmla="*/ 1291260 w 1291433"/>
                <a:gd name="connsiteY3" fmla="*/ 73454 h 152533"/>
                <a:gd name="connsiteX4" fmla="*/ 1234190 w 1291433"/>
                <a:gd name="connsiteY4" fmla="*/ 147749 h 152533"/>
                <a:gd name="connsiteX5" fmla="*/ 1181306 w 1291433"/>
                <a:gd name="connsiteY5" fmla="*/ 152702 h 152533"/>
                <a:gd name="connsiteX6" fmla="*/ 112201 w 1291433"/>
                <a:gd name="connsiteY6" fmla="*/ 152702 h 152533"/>
                <a:gd name="connsiteX7" fmla="*/ 250 w 1291433"/>
                <a:gd name="connsiteY7" fmla="*/ 74216 h 152533"/>
                <a:gd name="connsiteX8" fmla="*/ 111250 w 1291433"/>
                <a:gd name="connsiteY8" fmla="*/ 207 h 152533"/>
                <a:gd name="connsiteX9" fmla="*/ 650368 w 1291433"/>
                <a:gd name="connsiteY9" fmla="*/ 493 h 15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433" h="152533">
                  <a:moveTo>
                    <a:pt x="650368" y="493"/>
                  </a:moveTo>
                  <a:cubicBezTo>
                    <a:pt x="827094" y="493"/>
                    <a:pt x="1003819" y="493"/>
                    <a:pt x="1180545" y="493"/>
                  </a:cubicBezTo>
                  <a:cubicBezTo>
                    <a:pt x="1196855" y="43"/>
                    <a:pt x="1213175" y="935"/>
                    <a:pt x="1229339" y="3160"/>
                  </a:cubicBezTo>
                  <a:cubicBezTo>
                    <a:pt x="1268337" y="9732"/>
                    <a:pt x="1289833" y="35068"/>
                    <a:pt x="1291260" y="73454"/>
                  </a:cubicBezTo>
                  <a:cubicBezTo>
                    <a:pt x="1295087" y="109503"/>
                    <a:pt x="1269966" y="142207"/>
                    <a:pt x="1234190" y="147749"/>
                  </a:cubicBezTo>
                  <a:cubicBezTo>
                    <a:pt x="1216800" y="151357"/>
                    <a:pt x="1199063" y="153018"/>
                    <a:pt x="1181306" y="152702"/>
                  </a:cubicBezTo>
                  <a:cubicBezTo>
                    <a:pt x="824874" y="152702"/>
                    <a:pt x="468506" y="152702"/>
                    <a:pt x="112201" y="152702"/>
                  </a:cubicBezTo>
                  <a:cubicBezTo>
                    <a:pt x="37345" y="152702"/>
                    <a:pt x="-1177" y="125461"/>
                    <a:pt x="250" y="74216"/>
                  </a:cubicBezTo>
                  <a:cubicBezTo>
                    <a:pt x="1677" y="22972"/>
                    <a:pt x="37250" y="302"/>
                    <a:pt x="111250" y="207"/>
                  </a:cubicBezTo>
                  <a:cubicBezTo>
                    <a:pt x="291020" y="271"/>
                    <a:pt x="470725" y="366"/>
                    <a:pt x="650368" y="493"/>
                  </a:cubicBezTo>
                  <a:close/>
                </a:path>
              </a:pathLst>
            </a:custGeom>
            <a:grpFill/>
            <a:ln w="950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06231C85-58EA-7847-B234-8A131EFB64AA}"/>
                </a:ext>
              </a:extLst>
            </p:cNvPr>
            <p:cNvSpPr/>
            <p:nvPr/>
          </p:nvSpPr>
          <p:spPr>
            <a:xfrm>
              <a:off x="5232931" y="3885914"/>
              <a:ext cx="1138951" cy="153122"/>
            </a:xfrm>
            <a:custGeom>
              <a:avLst/>
              <a:gdLst>
                <a:gd name="connsiteX0" fmla="*/ 573220 w 1138951"/>
                <a:gd name="connsiteY0" fmla="*/ 152797 h 153122"/>
                <a:gd name="connsiteX1" fmla="*/ 110100 w 1138951"/>
                <a:gd name="connsiteY1" fmla="*/ 152797 h 153122"/>
                <a:gd name="connsiteX2" fmla="*/ 61306 w 1138951"/>
                <a:gd name="connsiteY2" fmla="*/ 150511 h 153122"/>
                <a:gd name="connsiteX3" fmla="*/ 907 w 1138951"/>
                <a:gd name="connsiteY3" fmla="*/ 82979 h 153122"/>
                <a:gd name="connsiteX4" fmla="*/ 50558 w 1138951"/>
                <a:gd name="connsiteY4" fmla="*/ 7541 h 153122"/>
                <a:gd name="connsiteX5" fmla="*/ 107627 w 1138951"/>
                <a:gd name="connsiteY5" fmla="*/ 493 h 153122"/>
                <a:gd name="connsiteX6" fmla="*/ 1033867 w 1138951"/>
                <a:gd name="connsiteY6" fmla="*/ 493 h 153122"/>
                <a:gd name="connsiteX7" fmla="*/ 1078001 w 1138951"/>
                <a:gd name="connsiteY7" fmla="*/ 4303 h 153122"/>
                <a:gd name="connsiteX8" fmla="*/ 1139161 w 1138951"/>
                <a:gd name="connsiteY8" fmla="*/ 80503 h 153122"/>
                <a:gd name="connsiteX9" fmla="*/ 1068014 w 1138951"/>
                <a:gd name="connsiteY9" fmla="*/ 152035 h 153122"/>
                <a:gd name="connsiteX10" fmla="*/ 1001433 w 1138951"/>
                <a:gd name="connsiteY10" fmla="*/ 153178 h 153122"/>
                <a:gd name="connsiteX11" fmla="*/ 573220 w 1138951"/>
                <a:gd name="connsiteY11" fmla="*/ 152797 h 15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951" h="153122">
                  <a:moveTo>
                    <a:pt x="573220" y="152797"/>
                  </a:moveTo>
                  <a:cubicBezTo>
                    <a:pt x="418878" y="152797"/>
                    <a:pt x="264505" y="152797"/>
                    <a:pt x="110100" y="152797"/>
                  </a:cubicBezTo>
                  <a:cubicBezTo>
                    <a:pt x="93800" y="153519"/>
                    <a:pt x="77468" y="152754"/>
                    <a:pt x="61306" y="150511"/>
                  </a:cubicBezTo>
                  <a:cubicBezTo>
                    <a:pt x="27371" y="145857"/>
                    <a:pt x="1802" y="117267"/>
                    <a:pt x="907" y="82979"/>
                  </a:cubicBezTo>
                  <a:cubicBezTo>
                    <a:pt x="-3979" y="48877"/>
                    <a:pt x="17336" y="16492"/>
                    <a:pt x="50558" y="7541"/>
                  </a:cubicBezTo>
                  <a:cubicBezTo>
                    <a:pt x="69114" y="2310"/>
                    <a:pt x="88357" y="-67"/>
                    <a:pt x="107627" y="493"/>
                  </a:cubicBezTo>
                  <a:cubicBezTo>
                    <a:pt x="416374" y="112"/>
                    <a:pt x="725120" y="112"/>
                    <a:pt x="1033867" y="493"/>
                  </a:cubicBezTo>
                  <a:cubicBezTo>
                    <a:pt x="1048672" y="179"/>
                    <a:pt x="1063468" y="1456"/>
                    <a:pt x="1078001" y="4303"/>
                  </a:cubicBezTo>
                  <a:cubicBezTo>
                    <a:pt x="1118045" y="13161"/>
                    <a:pt x="1139446" y="39164"/>
                    <a:pt x="1139161" y="80503"/>
                  </a:cubicBezTo>
                  <a:cubicBezTo>
                    <a:pt x="1139161" y="119650"/>
                    <a:pt x="1109960" y="148416"/>
                    <a:pt x="1068014" y="152035"/>
                  </a:cubicBezTo>
                  <a:cubicBezTo>
                    <a:pt x="1045947" y="153941"/>
                    <a:pt x="1023595" y="153178"/>
                    <a:pt x="1001433" y="153178"/>
                  </a:cubicBezTo>
                  <a:cubicBezTo>
                    <a:pt x="858505" y="152925"/>
                    <a:pt x="715767" y="152797"/>
                    <a:pt x="573220" y="152797"/>
                  </a:cubicBezTo>
                  <a:close/>
                </a:path>
              </a:pathLst>
            </a:custGeom>
            <a:grpFill/>
            <a:ln w="950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6D540A6D-4790-3542-9FDA-5E87F397D018}"/>
                </a:ext>
              </a:extLst>
            </p:cNvPr>
            <p:cNvSpPr/>
            <p:nvPr/>
          </p:nvSpPr>
          <p:spPr>
            <a:xfrm>
              <a:off x="5309719" y="3429432"/>
              <a:ext cx="1062288" cy="152358"/>
            </a:xfrm>
            <a:custGeom>
              <a:avLst/>
              <a:gdLst>
                <a:gd name="connsiteX0" fmla="*/ 527059 w 1062288"/>
                <a:gd name="connsiteY0" fmla="*/ 152079 h 152358"/>
                <a:gd name="connsiteX1" fmla="*/ 108549 w 1062288"/>
                <a:gd name="connsiteY1" fmla="*/ 152079 h 152358"/>
                <a:gd name="connsiteX2" fmla="*/ 68600 w 1062288"/>
                <a:gd name="connsiteY2" fmla="*/ 151032 h 152358"/>
                <a:gd name="connsiteX3" fmla="*/ 212 w 1062288"/>
                <a:gd name="connsiteY3" fmla="*/ 77213 h 152358"/>
                <a:gd name="connsiteX4" fmla="*/ 67554 w 1062288"/>
                <a:gd name="connsiteY4" fmla="*/ 1584 h 152358"/>
                <a:gd name="connsiteX5" fmla="*/ 98562 w 1062288"/>
                <a:gd name="connsiteY5" fmla="*/ 346 h 152358"/>
                <a:gd name="connsiteX6" fmla="*/ 961835 w 1062288"/>
                <a:gd name="connsiteY6" fmla="*/ 346 h 152358"/>
                <a:gd name="connsiteX7" fmla="*/ 997313 w 1062288"/>
                <a:gd name="connsiteY7" fmla="*/ 2061 h 152358"/>
                <a:gd name="connsiteX8" fmla="*/ 1061852 w 1062288"/>
                <a:gd name="connsiteY8" fmla="*/ 86263 h 152358"/>
                <a:gd name="connsiteX9" fmla="*/ 994364 w 1062288"/>
                <a:gd name="connsiteY9" fmla="*/ 151222 h 152358"/>
                <a:gd name="connsiteX10" fmla="*/ 954321 w 1062288"/>
                <a:gd name="connsiteY10" fmla="*/ 152365 h 1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288" h="152358">
                  <a:moveTo>
                    <a:pt x="527059" y="152079"/>
                  </a:moveTo>
                  <a:lnTo>
                    <a:pt x="108549" y="152079"/>
                  </a:lnTo>
                  <a:cubicBezTo>
                    <a:pt x="95224" y="152542"/>
                    <a:pt x="81883" y="152192"/>
                    <a:pt x="68600" y="151032"/>
                  </a:cubicBezTo>
                  <a:cubicBezTo>
                    <a:pt x="30047" y="148095"/>
                    <a:pt x="249" y="115932"/>
                    <a:pt x="212" y="77213"/>
                  </a:cubicBezTo>
                  <a:cubicBezTo>
                    <a:pt x="212" y="38065"/>
                    <a:pt x="26464" y="7776"/>
                    <a:pt x="67554" y="1584"/>
                  </a:cubicBezTo>
                  <a:cubicBezTo>
                    <a:pt x="77845" y="408"/>
                    <a:pt x="88209" y="-6"/>
                    <a:pt x="98562" y="346"/>
                  </a:cubicBezTo>
                  <a:lnTo>
                    <a:pt x="961835" y="346"/>
                  </a:lnTo>
                  <a:cubicBezTo>
                    <a:pt x="973688" y="-86"/>
                    <a:pt x="985556" y="488"/>
                    <a:pt x="997313" y="2061"/>
                  </a:cubicBezTo>
                  <a:cubicBezTo>
                    <a:pt x="1038354" y="7466"/>
                    <a:pt x="1067249" y="45164"/>
                    <a:pt x="1061852" y="86263"/>
                  </a:cubicBezTo>
                  <a:cubicBezTo>
                    <a:pt x="1057283" y="121051"/>
                    <a:pt x="1029257" y="148028"/>
                    <a:pt x="994364" y="151222"/>
                  </a:cubicBezTo>
                  <a:cubicBezTo>
                    <a:pt x="981055" y="152463"/>
                    <a:pt x="967679" y="152845"/>
                    <a:pt x="954321" y="152365"/>
                  </a:cubicBezTo>
                  <a:close/>
                </a:path>
              </a:pathLst>
            </a:custGeom>
            <a:grpFill/>
            <a:ln w="950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0E538E1A-92C6-1E48-A616-35017EFE953B}"/>
                </a:ext>
              </a:extLst>
            </p:cNvPr>
            <p:cNvSpPr/>
            <p:nvPr/>
          </p:nvSpPr>
          <p:spPr>
            <a:xfrm>
              <a:off x="5309681" y="2972824"/>
              <a:ext cx="1061956" cy="152565"/>
            </a:xfrm>
            <a:custGeom>
              <a:avLst/>
              <a:gdLst>
                <a:gd name="connsiteX0" fmla="*/ 532900 w 1061956"/>
                <a:gd name="connsiteY0" fmla="*/ 516 h 152565"/>
                <a:gd name="connsiteX1" fmla="*/ 955786 w 1061956"/>
                <a:gd name="connsiteY1" fmla="*/ 516 h 152565"/>
                <a:gd name="connsiteX2" fmla="*/ 1000110 w 1061956"/>
                <a:gd name="connsiteY2" fmla="*/ 2516 h 152565"/>
                <a:gd name="connsiteX3" fmla="*/ 1061269 w 1061956"/>
                <a:gd name="connsiteY3" fmla="*/ 69191 h 152565"/>
                <a:gd name="connsiteX4" fmla="*/ 1012380 w 1061956"/>
                <a:gd name="connsiteY4" fmla="*/ 145391 h 152565"/>
                <a:gd name="connsiteX5" fmla="*/ 951410 w 1061956"/>
                <a:gd name="connsiteY5" fmla="*/ 152439 h 152565"/>
                <a:gd name="connsiteX6" fmla="*/ 110204 w 1061956"/>
                <a:gd name="connsiteY6" fmla="*/ 152439 h 152565"/>
                <a:gd name="connsiteX7" fmla="*/ 74631 w 1061956"/>
                <a:gd name="connsiteY7" fmla="*/ 151773 h 152565"/>
                <a:gd name="connsiteX8" fmla="*/ 250 w 1061956"/>
                <a:gd name="connsiteY8" fmla="*/ 73763 h 152565"/>
                <a:gd name="connsiteX9" fmla="*/ 79291 w 1061956"/>
                <a:gd name="connsiteY9" fmla="*/ 1087 h 152565"/>
                <a:gd name="connsiteX10" fmla="*/ 533185 w 1061956"/>
                <a:gd name="connsiteY10" fmla="*/ 1087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956" h="152565">
                  <a:moveTo>
                    <a:pt x="532900" y="516"/>
                  </a:moveTo>
                  <a:lnTo>
                    <a:pt x="955786" y="516"/>
                  </a:lnTo>
                  <a:cubicBezTo>
                    <a:pt x="970590" y="-254"/>
                    <a:pt x="985434" y="416"/>
                    <a:pt x="1000110" y="2516"/>
                  </a:cubicBezTo>
                  <a:cubicBezTo>
                    <a:pt x="1033939" y="6959"/>
                    <a:pt x="1059715" y="35059"/>
                    <a:pt x="1061269" y="69191"/>
                  </a:cubicBezTo>
                  <a:cubicBezTo>
                    <a:pt x="1066872" y="103382"/>
                    <a:pt x="1045763" y="136283"/>
                    <a:pt x="1012380" y="145391"/>
                  </a:cubicBezTo>
                  <a:cubicBezTo>
                    <a:pt x="992543" y="150884"/>
                    <a:pt x="971975" y="153262"/>
                    <a:pt x="951410" y="152439"/>
                  </a:cubicBezTo>
                  <a:cubicBezTo>
                    <a:pt x="671008" y="152884"/>
                    <a:pt x="390606" y="152884"/>
                    <a:pt x="110204" y="152439"/>
                  </a:cubicBezTo>
                  <a:cubicBezTo>
                    <a:pt x="98343" y="152886"/>
                    <a:pt x="86466" y="152663"/>
                    <a:pt x="74631" y="151773"/>
                  </a:cubicBezTo>
                  <a:cubicBezTo>
                    <a:pt x="27833" y="146724"/>
                    <a:pt x="-987" y="116054"/>
                    <a:pt x="250" y="73763"/>
                  </a:cubicBezTo>
                  <a:cubicBezTo>
                    <a:pt x="1486" y="31472"/>
                    <a:pt x="31163" y="1468"/>
                    <a:pt x="79291" y="1087"/>
                  </a:cubicBezTo>
                  <a:cubicBezTo>
                    <a:pt x="230526" y="39"/>
                    <a:pt x="381855" y="1087"/>
                    <a:pt x="533185" y="1087"/>
                  </a:cubicBezTo>
                  <a:close/>
                </a:path>
              </a:pathLst>
            </a:custGeom>
            <a:grpFill/>
            <a:ln w="950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B944E1B9-4FB2-B54E-B9F0-EE86FEF2206B}"/>
                </a:ext>
              </a:extLst>
            </p:cNvPr>
            <p:cNvSpPr/>
            <p:nvPr/>
          </p:nvSpPr>
          <p:spPr>
            <a:xfrm>
              <a:off x="5917504" y="4803162"/>
              <a:ext cx="607175" cy="609076"/>
            </a:xfrm>
            <a:custGeom>
              <a:avLst/>
              <a:gdLst>
                <a:gd name="connsiteX0" fmla="*/ 606964 w 607175"/>
                <a:gd name="connsiteY0" fmla="*/ 238532 h 609076"/>
                <a:gd name="connsiteX1" fmla="*/ 606964 w 607175"/>
                <a:gd name="connsiteY1" fmla="*/ 376740 h 609076"/>
                <a:gd name="connsiteX2" fmla="*/ 383536 w 607175"/>
                <a:gd name="connsiteY2" fmla="*/ 606959 h 609076"/>
                <a:gd name="connsiteX3" fmla="*/ 85253 w 607175"/>
                <a:gd name="connsiteY3" fmla="*/ 607626 h 609076"/>
                <a:gd name="connsiteX4" fmla="*/ 219 w 607175"/>
                <a:gd name="connsiteY4" fmla="*/ 529997 h 609076"/>
                <a:gd name="connsiteX5" fmla="*/ 88106 w 607175"/>
                <a:gd name="connsiteY5" fmla="*/ 456178 h 609076"/>
                <a:gd name="connsiteX6" fmla="*/ 355192 w 607175"/>
                <a:gd name="connsiteY6" fmla="*/ 456178 h 609076"/>
                <a:gd name="connsiteX7" fmla="*/ 455254 w 607175"/>
                <a:gd name="connsiteY7" fmla="*/ 356833 h 609076"/>
                <a:gd name="connsiteX8" fmla="*/ 455254 w 607175"/>
                <a:gd name="connsiteY8" fmla="*/ 93752 h 609076"/>
                <a:gd name="connsiteX9" fmla="*/ 532869 w 607175"/>
                <a:gd name="connsiteY9" fmla="*/ 217 h 609076"/>
                <a:gd name="connsiteX10" fmla="*/ 606964 w 607175"/>
                <a:gd name="connsiteY10" fmla="*/ 91847 h 609076"/>
                <a:gd name="connsiteX11" fmla="*/ 606964 w 607175"/>
                <a:gd name="connsiteY11" fmla="*/ 238913 h 60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175" h="609076">
                  <a:moveTo>
                    <a:pt x="606964" y="238532"/>
                  </a:moveTo>
                  <a:cubicBezTo>
                    <a:pt x="606964" y="284633"/>
                    <a:pt x="607915" y="330734"/>
                    <a:pt x="606964" y="376740"/>
                  </a:cubicBezTo>
                  <a:cubicBezTo>
                    <a:pt x="603730" y="507137"/>
                    <a:pt x="514131" y="601720"/>
                    <a:pt x="383536" y="606959"/>
                  </a:cubicBezTo>
                  <a:cubicBezTo>
                    <a:pt x="284235" y="610864"/>
                    <a:pt x="184649" y="608959"/>
                    <a:pt x="85253" y="607626"/>
                  </a:cubicBezTo>
                  <a:cubicBezTo>
                    <a:pt x="32844" y="606864"/>
                    <a:pt x="-352" y="574193"/>
                    <a:pt x="219" y="529997"/>
                  </a:cubicBezTo>
                  <a:cubicBezTo>
                    <a:pt x="790" y="485801"/>
                    <a:pt x="33985" y="456559"/>
                    <a:pt x="88106" y="456178"/>
                  </a:cubicBezTo>
                  <a:cubicBezTo>
                    <a:pt x="177135" y="455417"/>
                    <a:pt x="266163" y="456178"/>
                    <a:pt x="355192" y="456178"/>
                  </a:cubicBezTo>
                  <a:cubicBezTo>
                    <a:pt x="428051" y="456178"/>
                    <a:pt x="454969" y="428937"/>
                    <a:pt x="455254" y="356833"/>
                  </a:cubicBezTo>
                  <a:cubicBezTo>
                    <a:pt x="455254" y="269107"/>
                    <a:pt x="455254" y="181477"/>
                    <a:pt x="455254" y="93752"/>
                  </a:cubicBezTo>
                  <a:cubicBezTo>
                    <a:pt x="455254" y="33364"/>
                    <a:pt x="484455" y="-450"/>
                    <a:pt x="532869" y="217"/>
                  </a:cubicBezTo>
                  <a:cubicBezTo>
                    <a:pt x="581283" y="883"/>
                    <a:pt x="606393" y="33078"/>
                    <a:pt x="606964" y="91847"/>
                  </a:cubicBezTo>
                  <a:cubicBezTo>
                    <a:pt x="607535" y="140806"/>
                    <a:pt x="606964" y="189859"/>
                    <a:pt x="606964" y="238913"/>
                  </a:cubicBezTo>
                  <a:close/>
                </a:path>
              </a:pathLst>
            </a:custGeom>
            <a:grpFill/>
            <a:ln w="950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9403DE1E-4E01-974F-B6BB-7E8E52A7B419}"/>
                </a:ext>
              </a:extLst>
            </p:cNvPr>
            <p:cNvSpPr/>
            <p:nvPr/>
          </p:nvSpPr>
          <p:spPr>
            <a:xfrm>
              <a:off x="5535901" y="4341906"/>
              <a:ext cx="834988" cy="154391"/>
            </a:xfrm>
            <a:custGeom>
              <a:avLst/>
              <a:gdLst>
                <a:gd name="connsiteX0" fmla="*/ 421580 w 834988"/>
                <a:gd name="connsiteY0" fmla="*/ 154006 h 154391"/>
                <a:gd name="connsiteX1" fmla="*/ 87437 w 834988"/>
                <a:gd name="connsiteY1" fmla="*/ 154006 h 154391"/>
                <a:gd name="connsiteX2" fmla="*/ 10108 w 834988"/>
                <a:gd name="connsiteY2" fmla="*/ 49231 h 154391"/>
                <a:gd name="connsiteX3" fmla="*/ 84298 w 834988"/>
                <a:gd name="connsiteY3" fmla="*/ 4272 h 154391"/>
                <a:gd name="connsiteX4" fmla="*/ 199769 w 834988"/>
                <a:gd name="connsiteY4" fmla="*/ 2082 h 154391"/>
                <a:gd name="connsiteX5" fmla="*/ 721005 w 834988"/>
                <a:gd name="connsiteY5" fmla="*/ 2082 h 154391"/>
                <a:gd name="connsiteX6" fmla="*/ 778075 w 834988"/>
                <a:gd name="connsiteY6" fmla="*/ 6939 h 154391"/>
                <a:gd name="connsiteX7" fmla="*/ 835144 w 834988"/>
                <a:gd name="connsiteY7" fmla="*/ 81235 h 154391"/>
                <a:gd name="connsiteX8" fmla="*/ 773128 w 834988"/>
                <a:gd name="connsiteY8" fmla="*/ 150862 h 154391"/>
                <a:gd name="connsiteX9" fmla="*/ 612953 w 834988"/>
                <a:gd name="connsiteY9" fmla="*/ 154482 h 154391"/>
                <a:gd name="connsiteX10" fmla="*/ 421389 w 834988"/>
                <a:gd name="connsiteY10" fmla="*/ 154482 h 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988" h="154391">
                  <a:moveTo>
                    <a:pt x="421580" y="154006"/>
                  </a:moveTo>
                  <a:cubicBezTo>
                    <a:pt x="310199" y="154006"/>
                    <a:pt x="198818" y="155339"/>
                    <a:pt x="87437" y="154006"/>
                  </a:cubicBezTo>
                  <a:cubicBezTo>
                    <a:pt x="21426" y="152958"/>
                    <a:pt x="-19759" y="98570"/>
                    <a:pt x="10108" y="49231"/>
                  </a:cubicBezTo>
                  <a:cubicBezTo>
                    <a:pt x="23709" y="26942"/>
                    <a:pt x="57095" y="9892"/>
                    <a:pt x="84298" y="4272"/>
                  </a:cubicBezTo>
                  <a:cubicBezTo>
                    <a:pt x="121393" y="-3348"/>
                    <a:pt x="161152" y="2082"/>
                    <a:pt x="199769" y="2082"/>
                  </a:cubicBezTo>
                  <a:cubicBezTo>
                    <a:pt x="373451" y="2082"/>
                    <a:pt x="547196" y="2082"/>
                    <a:pt x="721005" y="2082"/>
                  </a:cubicBezTo>
                  <a:cubicBezTo>
                    <a:pt x="740147" y="1660"/>
                    <a:pt x="759279" y="3288"/>
                    <a:pt x="778075" y="6939"/>
                  </a:cubicBezTo>
                  <a:cubicBezTo>
                    <a:pt x="816977" y="15512"/>
                    <a:pt x="836381" y="42944"/>
                    <a:pt x="835144" y="81235"/>
                  </a:cubicBezTo>
                  <a:cubicBezTo>
                    <a:pt x="833908" y="119525"/>
                    <a:pt x="812602" y="147910"/>
                    <a:pt x="773128" y="150862"/>
                  </a:cubicBezTo>
                  <a:cubicBezTo>
                    <a:pt x="719959" y="155053"/>
                    <a:pt x="666408" y="154006"/>
                    <a:pt x="612953" y="154482"/>
                  </a:cubicBezTo>
                  <a:cubicBezTo>
                    <a:pt x="549130" y="154482"/>
                    <a:pt x="485307" y="154482"/>
                    <a:pt x="421389" y="154482"/>
                  </a:cubicBezTo>
                  <a:close/>
                </a:path>
              </a:pathLst>
            </a:custGeom>
            <a:grpFill/>
            <a:ln w="950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D954FD10-EEC4-994D-A5D5-257AD33F5727}"/>
                </a:ext>
              </a:extLst>
            </p:cNvPr>
            <p:cNvSpPr/>
            <p:nvPr/>
          </p:nvSpPr>
          <p:spPr>
            <a:xfrm>
              <a:off x="4700586" y="2057876"/>
              <a:ext cx="758276" cy="152773"/>
            </a:xfrm>
            <a:custGeom>
              <a:avLst/>
              <a:gdLst>
                <a:gd name="connsiteX0" fmla="*/ 377642 w 758276"/>
                <a:gd name="connsiteY0" fmla="*/ 152512 h 152773"/>
                <a:gd name="connsiteX1" fmla="*/ 88109 w 758276"/>
                <a:gd name="connsiteY1" fmla="*/ 152512 h 152773"/>
                <a:gd name="connsiteX2" fmla="*/ 1363 w 758276"/>
                <a:gd name="connsiteY2" fmla="*/ 87551 h 152773"/>
                <a:gd name="connsiteX3" fmla="*/ 53867 w 758276"/>
                <a:gd name="connsiteY3" fmla="*/ 6112 h 152773"/>
                <a:gd name="connsiteX4" fmla="*/ 110937 w 758276"/>
                <a:gd name="connsiteY4" fmla="*/ 493 h 152773"/>
                <a:gd name="connsiteX5" fmla="*/ 645394 w 758276"/>
                <a:gd name="connsiteY5" fmla="*/ 493 h 152773"/>
                <a:gd name="connsiteX6" fmla="*/ 676497 w 758276"/>
                <a:gd name="connsiteY6" fmla="*/ 493 h 152773"/>
                <a:gd name="connsiteX7" fmla="*/ 758487 w 758276"/>
                <a:gd name="connsiteY7" fmla="*/ 76693 h 152773"/>
                <a:gd name="connsiteX8" fmla="*/ 675926 w 758276"/>
                <a:gd name="connsiteY8" fmla="*/ 152035 h 152773"/>
                <a:gd name="connsiteX9" fmla="*/ 377642 w 758276"/>
                <a:gd name="connsiteY9" fmla="*/ 152607 h 15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276" h="152773">
                  <a:moveTo>
                    <a:pt x="377642" y="152512"/>
                  </a:moveTo>
                  <a:cubicBezTo>
                    <a:pt x="281099" y="152512"/>
                    <a:pt x="184652" y="153274"/>
                    <a:pt x="88109" y="152512"/>
                  </a:cubicBezTo>
                  <a:cubicBezTo>
                    <a:pt x="35795" y="151940"/>
                    <a:pt x="7260" y="128890"/>
                    <a:pt x="1363" y="87551"/>
                  </a:cubicBezTo>
                  <a:cubicBezTo>
                    <a:pt x="-5312" y="50789"/>
                    <a:pt x="17663" y="15152"/>
                    <a:pt x="53867" y="6112"/>
                  </a:cubicBezTo>
                  <a:cubicBezTo>
                    <a:pt x="72606" y="2011"/>
                    <a:pt x="91760" y="125"/>
                    <a:pt x="110937" y="493"/>
                  </a:cubicBezTo>
                  <a:cubicBezTo>
                    <a:pt x="289058" y="112"/>
                    <a:pt x="467210" y="112"/>
                    <a:pt x="645394" y="493"/>
                  </a:cubicBezTo>
                  <a:cubicBezTo>
                    <a:pt x="655762" y="493"/>
                    <a:pt x="666224" y="493"/>
                    <a:pt x="676497" y="493"/>
                  </a:cubicBezTo>
                  <a:cubicBezTo>
                    <a:pt x="726908" y="4874"/>
                    <a:pt x="758677" y="34783"/>
                    <a:pt x="758487" y="76693"/>
                  </a:cubicBezTo>
                  <a:cubicBezTo>
                    <a:pt x="758297" y="118603"/>
                    <a:pt x="726908" y="150892"/>
                    <a:pt x="675926" y="152035"/>
                  </a:cubicBezTo>
                  <a:cubicBezTo>
                    <a:pt x="576530" y="153750"/>
                    <a:pt x="477039" y="152607"/>
                    <a:pt x="377642" y="152607"/>
                  </a:cubicBezTo>
                  <a:close/>
                </a:path>
              </a:pathLst>
            </a:custGeom>
            <a:grpFill/>
            <a:ln w="950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7E393A32-EFF0-834E-93DD-5C25244256AE}"/>
                </a:ext>
              </a:extLst>
            </p:cNvPr>
            <p:cNvSpPr/>
            <p:nvPr/>
          </p:nvSpPr>
          <p:spPr>
            <a:xfrm>
              <a:off x="2623312" y="2266238"/>
              <a:ext cx="2279520" cy="2285049"/>
            </a:xfrm>
            <a:custGeom>
              <a:avLst/>
              <a:gdLst>
                <a:gd name="connsiteX0" fmla="*/ 257 w 2279520"/>
                <a:gd name="connsiteY0" fmla="*/ 1136965 h 2285049"/>
                <a:gd name="connsiteX1" fmla="*/ 1178269 w 2279520"/>
                <a:gd name="connsiteY1" fmla="*/ 823 h 2285049"/>
                <a:gd name="connsiteX2" fmla="*/ 2278952 w 2279520"/>
                <a:gd name="connsiteY2" fmla="*/ 1196115 h 2285049"/>
                <a:gd name="connsiteX3" fmla="*/ 1114827 w 2279520"/>
                <a:gd name="connsiteY3" fmla="*/ 2284727 h 2285049"/>
                <a:gd name="connsiteX4" fmla="*/ 257 w 2279520"/>
                <a:gd name="connsiteY4" fmla="*/ 1136965 h 2285049"/>
                <a:gd name="connsiteX5" fmla="*/ 1136894 w 2279520"/>
                <a:gd name="connsiteY5" fmla="*/ 2131470 h 2285049"/>
                <a:gd name="connsiteX6" fmla="*/ 2127242 w 2279520"/>
                <a:gd name="connsiteY6" fmla="*/ 1152586 h 2285049"/>
                <a:gd name="connsiteX7" fmla="*/ 1140508 w 2279520"/>
                <a:gd name="connsiteY7" fmla="*/ 153223 h 2285049"/>
                <a:gd name="connsiteX8" fmla="*/ 154155 w 2279520"/>
                <a:gd name="connsiteY8" fmla="*/ 1122582 h 2285049"/>
                <a:gd name="connsiteX9" fmla="*/ 1136894 w 2279520"/>
                <a:gd name="connsiteY9" fmla="*/ 2131470 h 228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520" h="2285049">
                  <a:moveTo>
                    <a:pt x="257" y="1136965"/>
                  </a:moveTo>
                  <a:cubicBezTo>
                    <a:pt x="7962" y="468215"/>
                    <a:pt x="553737" y="-19561"/>
                    <a:pt x="1178269" y="823"/>
                  </a:cubicBezTo>
                  <a:cubicBezTo>
                    <a:pt x="1812598" y="20825"/>
                    <a:pt x="2301970" y="552035"/>
                    <a:pt x="2278952" y="1196115"/>
                  </a:cubicBezTo>
                  <a:cubicBezTo>
                    <a:pt x="2257171" y="1805715"/>
                    <a:pt x="1721477" y="2303777"/>
                    <a:pt x="1114827" y="2284727"/>
                  </a:cubicBezTo>
                  <a:cubicBezTo>
                    <a:pt x="472128" y="2264535"/>
                    <a:pt x="-5164" y="1740755"/>
                    <a:pt x="257" y="1136965"/>
                  </a:cubicBezTo>
                  <a:close/>
                  <a:moveTo>
                    <a:pt x="1136894" y="2131470"/>
                  </a:moveTo>
                  <a:cubicBezTo>
                    <a:pt x="1678389" y="2135852"/>
                    <a:pt x="2123818" y="1695320"/>
                    <a:pt x="2127242" y="1152586"/>
                  </a:cubicBezTo>
                  <a:cubicBezTo>
                    <a:pt x="2130761" y="596421"/>
                    <a:pt x="1697413" y="158081"/>
                    <a:pt x="1140508" y="153223"/>
                  </a:cubicBezTo>
                  <a:cubicBezTo>
                    <a:pt x="608429" y="148937"/>
                    <a:pt x="158245" y="591373"/>
                    <a:pt x="154155" y="1122582"/>
                  </a:cubicBezTo>
                  <a:cubicBezTo>
                    <a:pt x="149780" y="1682652"/>
                    <a:pt x="582748" y="2126898"/>
                    <a:pt x="1136894" y="2131470"/>
                  </a:cubicBezTo>
                  <a:close/>
                </a:path>
              </a:pathLst>
            </a:custGeom>
            <a:grpFill/>
            <a:ln w="950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762E68E4-E3DA-2A4C-8C5E-7D570C0D9197}"/>
                </a:ext>
              </a:extLst>
            </p:cNvPr>
            <p:cNvSpPr/>
            <p:nvPr/>
          </p:nvSpPr>
          <p:spPr>
            <a:xfrm>
              <a:off x="3101736" y="3353064"/>
              <a:ext cx="1291194" cy="152973"/>
            </a:xfrm>
            <a:custGeom>
              <a:avLst/>
              <a:gdLst>
                <a:gd name="connsiteX0" fmla="*/ 646294 w 1291194"/>
                <a:gd name="connsiteY0" fmla="*/ 153104 h 152973"/>
                <a:gd name="connsiteX1" fmla="*/ 111647 w 1291194"/>
                <a:gd name="connsiteY1" fmla="*/ 153104 h 152973"/>
                <a:gd name="connsiteX2" fmla="*/ 266 w 1291194"/>
                <a:gd name="connsiteY2" fmla="*/ 78809 h 152973"/>
                <a:gd name="connsiteX3" fmla="*/ 111837 w 1291194"/>
                <a:gd name="connsiteY3" fmla="*/ 228 h 152973"/>
                <a:gd name="connsiteX4" fmla="*/ 1181132 w 1291194"/>
                <a:gd name="connsiteY4" fmla="*/ 228 h 152973"/>
                <a:gd name="connsiteX5" fmla="*/ 1225456 w 1291194"/>
                <a:gd name="connsiteY5" fmla="*/ 2990 h 152973"/>
                <a:gd name="connsiteX6" fmla="*/ 1291276 w 1291194"/>
                <a:gd name="connsiteY6" fmla="*/ 74523 h 152973"/>
                <a:gd name="connsiteX7" fmla="*/ 1225266 w 1291194"/>
                <a:gd name="connsiteY7" fmla="*/ 150247 h 152973"/>
                <a:gd name="connsiteX8" fmla="*/ 1176471 w 1291194"/>
                <a:gd name="connsiteY8" fmla="*/ 153009 h 152973"/>
                <a:gd name="connsiteX9" fmla="*/ 646294 w 1291194"/>
                <a:gd name="connsiteY9" fmla="*/ 153104 h 15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194" h="152973">
                  <a:moveTo>
                    <a:pt x="646294" y="153104"/>
                  </a:moveTo>
                  <a:lnTo>
                    <a:pt x="111647" y="153104"/>
                  </a:lnTo>
                  <a:cubicBezTo>
                    <a:pt x="38598" y="153104"/>
                    <a:pt x="1978" y="128434"/>
                    <a:pt x="266" y="78809"/>
                  </a:cubicBezTo>
                  <a:cubicBezTo>
                    <a:pt x="-1446" y="27660"/>
                    <a:pt x="37076" y="323"/>
                    <a:pt x="111837" y="228"/>
                  </a:cubicBezTo>
                  <a:cubicBezTo>
                    <a:pt x="468332" y="228"/>
                    <a:pt x="824764" y="228"/>
                    <a:pt x="1181132" y="228"/>
                  </a:cubicBezTo>
                  <a:cubicBezTo>
                    <a:pt x="1195954" y="53"/>
                    <a:pt x="1210769" y="976"/>
                    <a:pt x="1225456" y="2990"/>
                  </a:cubicBezTo>
                  <a:cubicBezTo>
                    <a:pt x="1266546" y="9372"/>
                    <a:pt x="1289089" y="33280"/>
                    <a:pt x="1291276" y="74523"/>
                  </a:cubicBezTo>
                  <a:cubicBezTo>
                    <a:pt x="1293464" y="115766"/>
                    <a:pt x="1267973" y="143484"/>
                    <a:pt x="1225266" y="150247"/>
                  </a:cubicBezTo>
                  <a:cubicBezTo>
                    <a:pt x="1209099" y="152453"/>
                    <a:pt x="1192783" y="153377"/>
                    <a:pt x="1176471" y="153009"/>
                  </a:cubicBezTo>
                  <a:cubicBezTo>
                    <a:pt x="999746" y="153199"/>
                    <a:pt x="823020" y="153231"/>
                    <a:pt x="646294" y="153104"/>
                  </a:cubicBezTo>
                  <a:close/>
                </a:path>
              </a:pathLst>
            </a:custGeom>
            <a:grpFill/>
            <a:ln w="950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C2642572-D83A-C241-8D46-7B158AC5D05B}"/>
                </a:ext>
              </a:extLst>
            </p:cNvPr>
            <p:cNvSpPr/>
            <p:nvPr/>
          </p:nvSpPr>
          <p:spPr>
            <a:xfrm>
              <a:off x="3406519" y="2895275"/>
              <a:ext cx="684102" cy="153577"/>
            </a:xfrm>
            <a:custGeom>
              <a:avLst/>
              <a:gdLst>
                <a:gd name="connsiteX0" fmla="*/ 342082 w 684102"/>
                <a:gd name="connsiteY0" fmla="*/ 152836 h 153577"/>
                <a:gd name="connsiteX1" fmla="*/ 92878 w 684102"/>
                <a:gd name="connsiteY1" fmla="*/ 152836 h 153577"/>
                <a:gd name="connsiteX2" fmla="*/ 235 w 684102"/>
                <a:gd name="connsiteY2" fmla="*/ 79018 h 153577"/>
                <a:gd name="connsiteX3" fmla="*/ 89739 w 684102"/>
                <a:gd name="connsiteY3" fmla="*/ 1103 h 153577"/>
                <a:gd name="connsiteX4" fmla="*/ 592713 w 684102"/>
                <a:gd name="connsiteY4" fmla="*/ 1103 h 153577"/>
                <a:gd name="connsiteX5" fmla="*/ 670232 w 684102"/>
                <a:gd name="connsiteY5" fmla="*/ 115403 h 153577"/>
                <a:gd name="connsiteX6" fmla="*/ 595756 w 684102"/>
                <a:gd name="connsiteY6" fmla="*/ 151693 h 153577"/>
                <a:gd name="connsiteX7" fmla="*/ 342082 w 684102"/>
                <a:gd name="connsiteY7" fmla="*/ 152836 h 1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102" h="153577">
                  <a:moveTo>
                    <a:pt x="342082" y="152836"/>
                  </a:moveTo>
                  <a:cubicBezTo>
                    <a:pt x="259046" y="152836"/>
                    <a:pt x="175914" y="153408"/>
                    <a:pt x="92878" y="152836"/>
                  </a:cubicBezTo>
                  <a:cubicBezTo>
                    <a:pt x="34952" y="152360"/>
                    <a:pt x="1281" y="124261"/>
                    <a:pt x="235" y="79018"/>
                  </a:cubicBezTo>
                  <a:cubicBezTo>
                    <a:pt x="-811" y="33774"/>
                    <a:pt x="33430" y="1484"/>
                    <a:pt x="89739" y="1103"/>
                  </a:cubicBezTo>
                  <a:cubicBezTo>
                    <a:pt x="257429" y="55"/>
                    <a:pt x="425118" y="-230"/>
                    <a:pt x="592713" y="1103"/>
                  </a:cubicBezTo>
                  <a:cubicBezTo>
                    <a:pt x="665096" y="1675"/>
                    <a:pt x="708184" y="64349"/>
                    <a:pt x="670232" y="115403"/>
                  </a:cubicBezTo>
                  <a:cubicBezTo>
                    <a:pt x="655204" y="135406"/>
                    <a:pt x="621723" y="150265"/>
                    <a:pt x="595756" y="151693"/>
                  </a:cubicBezTo>
                  <a:cubicBezTo>
                    <a:pt x="511388" y="155599"/>
                    <a:pt x="426735" y="152836"/>
                    <a:pt x="342082" y="152836"/>
                  </a:cubicBezTo>
                  <a:close/>
                </a:path>
              </a:pathLst>
            </a:custGeom>
            <a:grpFill/>
            <a:ln w="950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62A37348-9722-1A49-B398-FBCA6163FBEF}"/>
                </a:ext>
              </a:extLst>
            </p:cNvPr>
            <p:cNvSpPr/>
            <p:nvPr/>
          </p:nvSpPr>
          <p:spPr>
            <a:xfrm>
              <a:off x="3407634" y="3810749"/>
              <a:ext cx="681556" cy="152697"/>
            </a:xfrm>
            <a:custGeom>
              <a:avLst/>
              <a:gdLst>
                <a:gd name="connsiteX0" fmla="*/ 341728 w 681556"/>
                <a:gd name="connsiteY0" fmla="*/ 600 h 152697"/>
                <a:gd name="connsiteX1" fmla="*/ 591027 w 681556"/>
                <a:gd name="connsiteY1" fmla="*/ 600 h 152697"/>
                <a:gd name="connsiteX2" fmla="*/ 681768 w 681556"/>
                <a:gd name="connsiteY2" fmla="*/ 76038 h 152697"/>
                <a:gd name="connsiteX3" fmla="*/ 590837 w 681556"/>
                <a:gd name="connsiteY3" fmla="*/ 152238 h 152697"/>
                <a:gd name="connsiteX4" fmla="*/ 87863 w 681556"/>
                <a:gd name="connsiteY4" fmla="*/ 152238 h 152697"/>
                <a:gd name="connsiteX5" fmla="*/ 2259 w 681556"/>
                <a:gd name="connsiteY5" fmla="*/ 90993 h 152697"/>
                <a:gd name="connsiteX6" fmla="*/ 41066 w 681556"/>
                <a:gd name="connsiteY6" fmla="*/ 9839 h 152697"/>
                <a:gd name="connsiteX7" fmla="*/ 97090 w 681556"/>
                <a:gd name="connsiteY7" fmla="*/ 314 h 152697"/>
                <a:gd name="connsiteX8" fmla="*/ 341728 w 681556"/>
                <a:gd name="connsiteY8" fmla="*/ 600 h 15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556" h="152697">
                  <a:moveTo>
                    <a:pt x="341728" y="600"/>
                  </a:moveTo>
                  <a:cubicBezTo>
                    <a:pt x="424860" y="600"/>
                    <a:pt x="507991" y="29"/>
                    <a:pt x="591027" y="600"/>
                  </a:cubicBezTo>
                  <a:cubicBezTo>
                    <a:pt x="648763" y="1172"/>
                    <a:pt x="681768" y="29175"/>
                    <a:pt x="681768" y="76038"/>
                  </a:cubicBezTo>
                  <a:cubicBezTo>
                    <a:pt x="681768" y="122901"/>
                    <a:pt x="647621" y="152238"/>
                    <a:pt x="590837" y="152238"/>
                  </a:cubicBezTo>
                  <a:cubicBezTo>
                    <a:pt x="423243" y="153127"/>
                    <a:pt x="255585" y="153127"/>
                    <a:pt x="87863" y="152238"/>
                  </a:cubicBezTo>
                  <a:cubicBezTo>
                    <a:pt x="46298" y="152238"/>
                    <a:pt x="11771" y="137570"/>
                    <a:pt x="2259" y="90993"/>
                  </a:cubicBezTo>
                  <a:cubicBezTo>
                    <a:pt x="-5255" y="54416"/>
                    <a:pt x="7966" y="25460"/>
                    <a:pt x="41066" y="9839"/>
                  </a:cubicBezTo>
                  <a:cubicBezTo>
                    <a:pt x="58877" y="2802"/>
                    <a:pt x="77957" y="-442"/>
                    <a:pt x="97090" y="314"/>
                  </a:cubicBezTo>
                  <a:cubicBezTo>
                    <a:pt x="178509" y="29"/>
                    <a:pt x="260119" y="600"/>
                    <a:pt x="341728" y="600"/>
                  </a:cubicBezTo>
                  <a:close/>
                </a:path>
              </a:pathLst>
            </a:custGeom>
            <a:grpFill/>
            <a:ln w="9505" cap="flat">
              <a:noFill/>
              <a:prstDash val="solid"/>
              <a:miter/>
            </a:ln>
          </p:spPr>
          <p:txBody>
            <a:bodyPr rtlCol="0" anchor="ctr"/>
            <a:lstStyle/>
            <a:p>
              <a:endParaRPr lang="en-RO"/>
            </a:p>
          </p:txBody>
        </p:sp>
      </p:grpSp>
      <p:grpSp>
        <p:nvGrpSpPr>
          <p:cNvPr id="56" name="Graphic 54">
            <a:extLst>
              <a:ext uri="{FF2B5EF4-FFF2-40B4-BE49-F238E27FC236}">
                <a16:creationId xmlns:a16="http://schemas.microsoft.com/office/drawing/2014/main" id="{AEFCAE06-E45F-F549-8717-0E92A32D5B46}"/>
              </a:ext>
            </a:extLst>
          </p:cNvPr>
          <p:cNvGrpSpPr>
            <a:grpSpLocks noChangeAspect="1"/>
          </p:cNvGrpSpPr>
          <p:nvPr/>
        </p:nvGrpSpPr>
        <p:grpSpPr>
          <a:xfrm>
            <a:off x="7457209" y="1960959"/>
            <a:ext cx="495095" cy="504000"/>
            <a:chOff x="2806700" y="1631950"/>
            <a:chExt cx="3530600" cy="3594100"/>
          </a:xfrm>
          <a:solidFill>
            <a:schemeClr val="bg1"/>
          </a:solidFill>
        </p:grpSpPr>
        <p:sp>
          <p:nvSpPr>
            <p:cNvPr id="57" name="Freeform 56">
              <a:extLst>
                <a:ext uri="{FF2B5EF4-FFF2-40B4-BE49-F238E27FC236}">
                  <a16:creationId xmlns:a16="http://schemas.microsoft.com/office/drawing/2014/main" id="{F96A2F0C-1A2E-DC4F-B6C6-30D421F2B5FF}"/>
                </a:ext>
              </a:extLst>
            </p:cNvPr>
            <p:cNvSpPr/>
            <p:nvPr/>
          </p:nvSpPr>
          <p:spPr>
            <a:xfrm>
              <a:off x="2806190" y="1636037"/>
              <a:ext cx="2576098" cy="3590741"/>
            </a:xfrm>
            <a:custGeom>
              <a:avLst/>
              <a:gdLst>
                <a:gd name="connsiteX0" fmla="*/ 594496 w 2576098"/>
                <a:gd name="connsiteY0" fmla="*/ 1074772 h 3590741"/>
                <a:gd name="connsiteX1" fmla="*/ 462123 w 2576098"/>
                <a:gd name="connsiteY1" fmla="*/ 943464 h 3590741"/>
                <a:gd name="connsiteX2" fmla="*/ 254950 w 2576098"/>
                <a:gd name="connsiteY2" fmla="*/ 736946 h 3590741"/>
                <a:gd name="connsiteX3" fmla="*/ 226971 w 2576098"/>
                <a:gd name="connsiteY3" fmla="*/ 541172 h 3590741"/>
                <a:gd name="connsiteX4" fmla="*/ 71663 w 2576098"/>
                <a:gd name="connsiteY4" fmla="*/ 385047 h 3590741"/>
                <a:gd name="connsiteX5" fmla="*/ 72329 w 2576098"/>
                <a:gd name="connsiteY5" fmla="*/ 192411 h 3590741"/>
                <a:gd name="connsiteX6" fmla="*/ 219263 w 2576098"/>
                <a:gd name="connsiteY6" fmla="*/ 46840 h 3590741"/>
                <a:gd name="connsiteX7" fmla="*/ 412352 w 2576098"/>
                <a:gd name="connsiteY7" fmla="*/ 47886 h 3590741"/>
                <a:gd name="connsiteX8" fmla="*/ 561760 w 2576098"/>
                <a:gd name="connsiteY8" fmla="*/ 196119 h 3590741"/>
                <a:gd name="connsiteX9" fmla="*/ 567946 w 2576098"/>
                <a:gd name="connsiteY9" fmla="*/ 199257 h 3590741"/>
                <a:gd name="connsiteX10" fmla="*/ 762462 w 2576098"/>
                <a:gd name="connsiteY10" fmla="*/ 227781 h 3590741"/>
                <a:gd name="connsiteX11" fmla="*/ 1568885 w 2576098"/>
                <a:gd name="connsiteY11" fmla="*/ 1035598 h 3590741"/>
                <a:gd name="connsiteX12" fmla="*/ 1627030 w 2576098"/>
                <a:gd name="connsiteY12" fmla="*/ 1059844 h 3590741"/>
                <a:gd name="connsiteX13" fmla="*/ 1630647 w 2576098"/>
                <a:gd name="connsiteY13" fmla="*/ 1059844 h 3590741"/>
                <a:gd name="connsiteX14" fmla="*/ 1830492 w 2576098"/>
                <a:gd name="connsiteY14" fmla="*/ 1261323 h 3590741"/>
                <a:gd name="connsiteX15" fmla="*/ 1796233 w 2576098"/>
                <a:gd name="connsiteY15" fmla="*/ 1347562 h 3590741"/>
                <a:gd name="connsiteX16" fmla="*/ 1748651 w 2576098"/>
                <a:gd name="connsiteY16" fmla="*/ 1385595 h 3590741"/>
                <a:gd name="connsiteX17" fmla="*/ 1869890 w 2576098"/>
                <a:gd name="connsiteY17" fmla="*/ 1505493 h 3590741"/>
                <a:gd name="connsiteX18" fmla="*/ 1869890 w 2576098"/>
                <a:gd name="connsiteY18" fmla="*/ 1698130 h 3590741"/>
                <a:gd name="connsiteX19" fmla="*/ 1724288 w 2576098"/>
                <a:gd name="connsiteY19" fmla="*/ 1844556 h 3590741"/>
                <a:gd name="connsiteX20" fmla="*/ 1531390 w 2576098"/>
                <a:gd name="connsiteY20" fmla="*/ 1843605 h 3590741"/>
                <a:gd name="connsiteX21" fmla="*/ 1405012 w 2576098"/>
                <a:gd name="connsiteY21" fmla="*/ 1728080 h 3590741"/>
                <a:gd name="connsiteX22" fmla="*/ 1381030 w 2576098"/>
                <a:gd name="connsiteY22" fmla="*/ 1764592 h 3590741"/>
                <a:gd name="connsiteX23" fmla="*/ 1203739 w 2576098"/>
                <a:gd name="connsiteY23" fmla="*/ 1765733 h 3590741"/>
                <a:gd name="connsiteX24" fmla="*/ 1125799 w 2576098"/>
                <a:gd name="connsiteY24" fmla="*/ 1687290 h 3590741"/>
                <a:gd name="connsiteX25" fmla="*/ 1089066 w 2576098"/>
                <a:gd name="connsiteY25" fmla="*/ 1594205 h 3590741"/>
                <a:gd name="connsiteX26" fmla="*/ 1021214 w 2576098"/>
                <a:gd name="connsiteY26" fmla="*/ 1502356 h 3590741"/>
                <a:gd name="connsiteX27" fmla="*/ 999136 w 2576098"/>
                <a:gd name="connsiteY27" fmla="*/ 1510248 h 3590741"/>
                <a:gd name="connsiteX28" fmla="*/ 836785 w 2576098"/>
                <a:gd name="connsiteY28" fmla="*/ 1557789 h 3590741"/>
                <a:gd name="connsiteX29" fmla="*/ 790059 w 2576098"/>
                <a:gd name="connsiteY29" fmla="*/ 1576805 h 3590741"/>
                <a:gd name="connsiteX30" fmla="*/ 595448 w 2576098"/>
                <a:gd name="connsiteY30" fmla="*/ 2259399 h 3590741"/>
                <a:gd name="connsiteX31" fmla="*/ 1137885 w 2576098"/>
                <a:gd name="connsiteY31" fmla="*/ 2721497 h 3590741"/>
                <a:gd name="connsiteX32" fmla="*/ 1678610 w 2576098"/>
                <a:gd name="connsiteY32" fmla="*/ 2547117 h 3590741"/>
                <a:gd name="connsiteX33" fmla="*/ 1707159 w 2576098"/>
                <a:gd name="connsiteY33" fmla="*/ 2516976 h 3590741"/>
                <a:gd name="connsiteX34" fmla="*/ 1677753 w 2576098"/>
                <a:gd name="connsiteY34" fmla="*/ 2507468 h 3590741"/>
                <a:gd name="connsiteX35" fmla="*/ 1546236 w 2576098"/>
                <a:gd name="connsiteY35" fmla="*/ 2310268 h 3590741"/>
                <a:gd name="connsiteX36" fmla="*/ 1715914 w 2576098"/>
                <a:gd name="connsiteY36" fmla="*/ 2155854 h 3590741"/>
                <a:gd name="connsiteX37" fmla="*/ 1875314 w 2576098"/>
                <a:gd name="connsiteY37" fmla="*/ 2155854 h 3590741"/>
                <a:gd name="connsiteX38" fmla="*/ 1959249 w 2576098"/>
                <a:gd name="connsiteY38" fmla="*/ 1887058 h 3590741"/>
                <a:gd name="connsiteX39" fmla="*/ 2190785 w 2576098"/>
                <a:gd name="connsiteY39" fmla="*/ 1896566 h 3590741"/>
                <a:gd name="connsiteX40" fmla="*/ 2259874 w 2576098"/>
                <a:gd name="connsiteY40" fmla="*/ 2154808 h 3590741"/>
                <a:gd name="connsiteX41" fmla="*/ 2376641 w 2576098"/>
                <a:gd name="connsiteY41" fmla="*/ 2154808 h 3590741"/>
                <a:gd name="connsiteX42" fmla="*/ 2566398 w 2576098"/>
                <a:gd name="connsiteY42" fmla="*/ 2275943 h 3590741"/>
                <a:gd name="connsiteX43" fmla="*/ 2455261 w 2576098"/>
                <a:gd name="connsiteY43" fmla="*/ 2503944 h 3590741"/>
                <a:gd name="connsiteX44" fmla="*/ 2402716 w 2576098"/>
                <a:gd name="connsiteY44" fmla="*/ 2513648 h 3590741"/>
                <a:gd name="connsiteX45" fmla="*/ 2249311 w 2576098"/>
                <a:gd name="connsiteY45" fmla="*/ 2514979 h 3590741"/>
                <a:gd name="connsiteX46" fmla="*/ 2215432 w 2576098"/>
                <a:gd name="connsiteY46" fmla="*/ 2531523 h 3590741"/>
                <a:gd name="connsiteX47" fmla="*/ 1765399 w 2576098"/>
                <a:gd name="connsiteY47" fmla="*/ 2992576 h 3590741"/>
                <a:gd name="connsiteX48" fmla="*/ 1801562 w 2576098"/>
                <a:gd name="connsiteY48" fmla="*/ 2992576 h 3590741"/>
                <a:gd name="connsiteX49" fmla="*/ 2097047 w 2576098"/>
                <a:gd name="connsiteY49" fmla="*/ 3000373 h 3590741"/>
                <a:gd name="connsiteX50" fmla="*/ 2395578 w 2576098"/>
                <a:gd name="connsiteY50" fmla="*/ 3336393 h 3590741"/>
                <a:gd name="connsiteX51" fmla="*/ 2395578 w 2576098"/>
                <a:gd name="connsiteY51" fmla="*/ 3471314 h 3590741"/>
                <a:gd name="connsiteX52" fmla="*/ 2455913 w 2576098"/>
                <a:gd name="connsiteY52" fmla="*/ 3471314 h 3590741"/>
                <a:gd name="connsiteX53" fmla="*/ 2516057 w 2576098"/>
                <a:gd name="connsiteY53" fmla="*/ 3533593 h 3590741"/>
                <a:gd name="connsiteX54" fmla="*/ 2454675 w 2576098"/>
                <a:gd name="connsiteY54" fmla="*/ 3590642 h 3590741"/>
                <a:gd name="connsiteX55" fmla="*/ 2429647 w 2576098"/>
                <a:gd name="connsiteY55" fmla="*/ 3590642 h 3590741"/>
                <a:gd name="connsiteX56" fmla="*/ 88602 w 2576098"/>
                <a:gd name="connsiteY56" fmla="*/ 3590642 h 3590741"/>
                <a:gd name="connsiteX57" fmla="*/ 56437 w 2576098"/>
                <a:gd name="connsiteY57" fmla="*/ 3590167 h 3590741"/>
                <a:gd name="connsiteX58" fmla="*/ 195 w 2576098"/>
                <a:gd name="connsiteY58" fmla="*/ 3531691 h 3590741"/>
                <a:gd name="connsiteX59" fmla="*/ 51012 w 2576098"/>
                <a:gd name="connsiteY59" fmla="*/ 3472265 h 3590741"/>
                <a:gd name="connsiteX60" fmla="*/ 119150 w 2576098"/>
                <a:gd name="connsiteY60" fmla="*/ 3471694 h 3590741"/>
                <a:gd name="connsiteX61" fmla="*/ 119150 w 2576098"/>
                <a:gd name="connsiteY61" fmla="*/ 3373950 h 3590741"/>
                <a:gd name="connsiteX62" fmla="*/ 499142 w 2576098"/>
                <a:gd name="connsiteY62" fmla="*/ 2992956 h 3590741"/>
                <a:gd name="connsiteX63" fmla="*/ 752469 w 2576098"/>
                <a:gd name="connsiteY63" fmla="*/ 2992956 h 3590741"/>
                <a:gd name="connsiteX64" fmla="*/ 564329 w 2576098"/>
                <a:gd name="connsiteY64" fmla="*/ 2857560 h 3590741"/>
                <a:gd name="connsiteX65" fmla="*/ 504281 w 2576098"/>
                <a:gd name="connsiteY65" fmla="*/ 1265221 h 3590741"/>
                <a:gd name="connsiteX66" fmla="*/ 547961 w 2576098"/>
                <a:gd name="connsiteY66" fmla="*/ 1190867 h 3590741"/>
                <a:gd name="connsiteX67" fmla="*/ 594496 w 2576098"/>
                <a:gd name="connsiteY67" fmla="*/ 1074772 h 3590741"/>
                <a:gd name="connsiteX68" fmla="*/ 2275386 w 2576098"/>
                <a:gd name="connsiteY68" fmla="*/ 3469793 h 3590741"/>
                <a:gd name="connsiteX69" fmla="*/ 2275386 w 2576098"/>
                <a:gd name="connsiteY69" fmla="*/ 3337819 h 3590741"/>
                <a:gd name="connsiteX70" fmla="*/ 2046039 w 2576098"/>
                <a:gd name="connsiteY70" fmla="*/ 3113996 h 3590741"/>
                <a:gd name="connsiteX71" fmla="*/ 472591 w 2576098"/>
                <a:gd name="connsiteY71" fmla="*/ 3114852 h 3590741"/>
                <a:gd name="connsiteX72" fmla="*/ 361344 w 2576098"/>
                <a:gd name="connsiteY72" fmla="*/ 3146229 h 3590741"/>
                <a:gd name="connsiteX73" fmla="*/ 246004 w 2576098"/>
                <a:gd name="connsiteY73" fmla="*/ 3469507 h 3590741"/>
                <a:gd name="connsiteX74" fmla="*/ 320042 w 2576098"/>
                <a:gd name="connsiteY74" fmla="*/ 630834 h 3590741"/>
                <a:gd name="connsiteX75" fmla="*/ 692421 w 2576098"/>
                <a:gd name="connsiteY75" fmla="*/ 997851 h 3590741"/>
                <a:gd name="connsiteX76" fmla="*/ 902639 w 2576098"/>
                <a:gd name="connsiteY76" fmla="*/ 970657 h 3590741"/>
                <a:gd name="connsiteX77" fmla="*/ 1108765 w 2576098"/>
                <a:gd name="connsiteY77" fmla="*/ 1386641 h 3590741"/>
                <a:gd name="connsiteX78" fmla="*/ 1107147 w 2576098"/>
                <a:gd name="connsiteY78" fmla="*/ 1420300 h 3590741"/>
                <a:gd name="connsiteX79" fmla="*/ 1151399 w 2576098"/>
                <a:gd name="connsiteY79" fmla="*/ 1475447 h 3590741"/>
                <a:gd name="connsiteX80" fmla="*/ 1493991 w 2576098"/>
                <a:gd name="connsiteY80" fmla="*/ 1133818 h 3590741"/>
                <a:gd name="connsiteX81" fmla="*/ 653784 w 2576098"/>
                <a:gd name="connsiteY81" fmla="*/ 300139 h 3590741"/>
                <a:gd name="connsiteX82" fmla="*/ 559476 w 2576098"/>
                <a:gd name="connsiteY82" fmla="*/ 1386831 h 3590741"/>
                <a:gd name="connsiteX83" fmla="*/ 372668 w 2576098"/>
                <a:gd name="connsiteY83" fmla="*/ 2397458 h 3590741"/>
                <a:gd name="connsiteX84" fmla="*/ 1380745 w 2576098"/>
                <a:gd name="connsiteY84" fmla="*/ 2985920 h 3590741"/>
                <a:gd name="connsiteX85" fmla="*/ 2078490 w 2576098"/>
                <a:gd name="connsiteY85" fmla="*/ 2514599 h 3590741"/>
                <a:gd name="connsiteX86" fmla="*/ 1896441 w 2576098"/>
                <a:gd name="connsiteY86" fmla="*/ 2515645 h 3590741"/>
                <a:gd name="connsiteX87" fmla="*/ 1853046 w 2576098"/>
                <a:gd name="connsiteY87" fmla="*/ 2537038 h 3590741"/>
                <a:gd name="connsiteX88" fmla="*/ 1184801 w 2576098"/>
                <a:gd name="connsiteY88" fmla="*/ 2837022 h 3590741"/>
                <a:gd name="connsiteX89" fmla="*/ 496096 w 2576098"/>
                <a:gd name="connsiteY89" fmla="*/ 1819644 h 3590741"/>
                <a:gd name="connsiteX90" fmla="*/ 676909 w 2576098"/>
                <a:gd name="connsiteY90" fmla="*/ 1519375 h 3590741"/>
                <a:gd name="connsiteX91" fmla="*/ 660160 w 2576098"/>
                <a:gd name="connsiteY91" fmla="*/ 1258470 h 3590741"/>
                <a:gd name="connsiteX92" fmla="*/ 839259 w 2576098"/>
                <a:gd name="connsiteY92" fmla="*/ 1437129 h 3590741"/>
                <a:gd name="connsiteX93" fmla="*/ 1018168 w 2576098"/>
                <a:gd name="connsiteY93" fmla="*/ 1257995 h 3590741"/>
                <a:gd name="connsiteX94" fmla="*/ 840127 w 2576098"/>
                <a:gd name="connsiteY94" fmla="*/ 1078188 h 3590741"/>
                <a:gd name="connsiteX95" fmla="*/ 837356 w 2576098"/>
                <a:gd name="connsiteY95" fmla="*/ 1078195 h 3590741"/>
                <a:gd name="connsiteX96" fmla="*/ 660144 w 2576098"/>
                <a:gd name="connsiteY96" fmla="*/ 1256740 h 3590741"/>
                <a:gd name="connsiteX97" fmla="*/ 660160 w 2576098"/>
                <a:gd name="connsiteY97" fmla="*/ 1258470 h 3590741"/>
                <a:gd name="connsiteX98" fmla="*/ 2066880 w 2576098"/>
                <a:gd name="connsiteY98" fmla="*/ 2394130 h 3590741"/>
                <a:gd name="connsiteX99" fmla="*/ 2391581 w 2576098"/>
                <a:gd name="connsiteY99" fmla="*/ 2394130 h 3590741"/>
                <a:gd name="connsiteX100" fmla="*/ 2455532 w 2576098"/>
                <a:gd name="connsiteY100" fmla="*/ 2337081 h 3590741"/>
                <a:gd name="connsiteX101" fmla="*/ 2395483 w 2576098"/>
                <a:gd name="connsiteY101" fmla="*/ 2274802 h 3590741"/>
                <a:gd name="connsiteX102" fmla="*/ 2381209 w 2576098"/>
                <a:gd name="connsiteY102" fmla="*/ 2274802 h 3590741"/>
                <a:gd name="connsiteX103" fmla="*/ 1753123 w 2576098"/>
                <a:gd name="connsiteY103" fmla="*/ 2274802 h 3590741"/>
                <a:gd name="connsiteX104" fmla="*/ 1678134 w 2576098"/>
                <a:gd name="connsiteY104" fmla="*/ 2336700 h 3590741"/>
                <a:gd name="connsiteX105" fmla="*/ 1752743 w 2576098"/>
                <a:gd name="connsiteY105" fmla="*/ 2394605 h 3590741"/>
                <a:gd name="connsiteX106" fmla="*/ 2066880 w 2576098"/>
                <a:gd name="connsiteY106" fmla="*/ 2394130 h 3590741"/>
                <a:gd name="connsiteX107" fmla="*/ 1289863 w 2576098"/>
                <a:gd name="connsiteY107" fmla="*/ 1681015 h 3590741"/>
                <a:gd name="connsiteX108" fmla="*/ 1703923 w 2576098"/>
                <a:gd name="connsiteY108" fmla="*/ 1265221 h 3590741"/>
                <a:gd name="connsiteX109" fmla="*/ 1630837 w 2576098"/>
                <a:gd name="connsiteY109" fmla="*/ 1184306 h 3590741"/>
                <a:gd name="connsiteX110" fmla="*/ 1210305 w 2576098"/>
                <a:gd name="connsiteY110" fmla="*/ 1603903 h 3590741"/>
                <a:gd name="connsiteX111" fmla="*/ 316331 w 2576098"/>
                <a:gd name="connsiteY111" fmla="*/ 128135 h 3590741"/>
                <a:gd name="connsiteX112" fmla="*/ 155027 w 2576098"/>
                <a:gd name="connsiteY112" fmla="*/ 289299 h 3590741"/>
                <a:gd name="connsiteX113" fmla="*/ 314713 w 2576098"/>
                <a:gd name="connsiteY113" fmla="*/ 449227 h 3590741"/>
                <a:gd name="connsiteX114" fmla="*/ 477254 w 2576098"/>
                <a:gd name="connsiteY114" fmla="*/ 287588 h 3590741"/>
                <a:gd name="connsiteX115" fmla="*/ 1788429 w 2576098"/>
                <a:gd name="connsiteY115" fmla="*/ 1603048 h 3590741"/>
                <a:gd name="connsiteX116" fmla="*/ 1670045 w 2576098"/>
                <a:gd name="connsiteY116" fmla="*/ 1484766 h 3590741"/>
                <a:gd name="connsiteX117" fmla="*/ 1509312 w 2576098"/>
                <a:gd name="connsiteY117" fmla="*/ 1645359 h 3590741"/>
                <a:gd name="connsiteX118" fmla="*/ 1627887 w 2576098"/>
                <a:gd name="connsiteY118" fmla="*/ 1762880 h 3590741"/>
                <a:gd name="connsiteX119" fmla="*/ 1788429 w 2576098"/>
                <a:gd name="connsiteY119" fmla="*/ 1603048 h 3590741"/>
                <a:gd name="connsiteX120" fmla="*/ 2156335 w 2576098"/>
                <a:gd name="connsiteY120" fmla="*/ 2063910 h 3590741"/>
                <a:gd name="connsiteX121" fmla="*/ 2065666 w 2576098"/>
                <a:gd name="connsiteY121" fmla="*/ 1975763 h 3590741"/>
                <a:gd name="connsiteX122" fmla="*/ 1977442 w 2576098"/>
                <a:gd name="connsiteY122" fmla="*/ 2066353 h 3590741"/>
                <a:gd name="connsiteX123" fmla="*/ 2068111 w 2576098"/>
                <a:gd name="connsiteY123" fmla="*/ 2154500 h 3590741"/>
                <a:gd name="connsiteX124" fmla="*/ 2070687 w 2576098"/>
                <a:gd name="connsiteY124" fmla="*/ 2154428 h 3590741"/>
                <a:gd name="connsiteX125" fmla="*/ 2156335 w 2576098"/>
                <a:gd name="connsiteY125" fmla="*/ 2063910 h 359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576098" h="3590741">
                  <a:moveTo>
                    <a:pt x="594496" y="1074772"/>
                  </a:moveTo>
                  <a:cubicBezTo>
                    <a:pt x="552910" y="1033601"/>
                    <a:pt x="507421" y="988628"/>
                    <a:pt x="462123" y="943464"/>
                  </a:cubicBezTo>
                  <a:cubicBezTo>
                    <a:pt x="392970" y="874751"/>
                    <a:pt x="323912" y="805912"/>
                    <a:pt x="254950" y="736946"/>
                  </a:cubicBezTo>
                  <a:cubicBezTo>
                    <a:pt x="184052" y="666204"/>
                    <a:pt x="178342" y="627886"/>
                    <a:pt x="226971" y="541172"/>
                  </a:cubicBezTo>
                  <a:lnTo>
                    <a:pt x="71663" y="385047"/>
                  </a:lnTo>
                  <a:cubicBezTo>
                    <a:pt x="8569" y="321532"/>
                    <a:pt x="8664" y="256211"/>
                    <a:pt x="72329" y="192411"/>
                  </a:cubicBezTo>
                  <a:cubicBezTo>
                    <a:pt x="121053" y="143634"/>
                    <a:pt x="170253" y="95332"/>
                    <a:pt x="219263" y="46840"/>
                  </a:cubicBezTo>
                  <a:cubicBezTo>
                    <a:pt x="282643" y="-15724"/>
                    <a:pt x="348116" y="-15438"/>
                    <a:pt x="412352" y="47886"/>
                  </a:cubicBezTo>
                  <a:cubicBezTo>
                    <a:pt x="462218" y="97202"/>
                    <a:pt x="512021" y="146613"/>
                    <a:pt x="561760" y="196119"/>
                  </a:cubicBezTo>
                  <a:cubicBezTo>
                    <a:pt x="563634" y="197500"/>
                    <a:pt x="565724" y="198560"/>
                    <a:pt x="567946" y="199257"/>
                  </a:cubicBezTo>
                  <a:cubicBezTo>
                    <a:pt x="656163" y="151716"/>
                    <a:pt x="691088" y="156660"/>
                    <a:pt x="762462" y="227781"/>
                  </a:cubicBezTo>
                  <a:cubicBezTo>
                    <a:pt x="1031396" y="496990"/>
                    <a:pt x="1300204" y="766262"/>
                    <a:pt x="1568885" y="1035598"/>
                  </a:cubicBezTo>
                  <a:cubicBezTo>
                    <a:pt x="1585634" y="1052428"/>
                    <a:pt x="1601431" y="1066500"/>
                    <a:pt x="1627030" y="1059844"/>
                  </a:cubicBezTo>
                  <a:cubicBezTo>
                    <a:pt x="1628228" y="1059654"/>
                    <a:pt x="1629449" y="1059654"/>
                    <a:pt x="1630647" y="1059844"/>
                  </a:cubicBezTo>
                  <a:cubicBezTo>
                    <a:pt x="1702591" y="1061080"/>
                    <a:pt x="1834489" y="1189821"/>
                    <a:pt x="1830492" y="1261323"/>
                  </a:cubicBezTo>
                  <a:cubicBezTo>
                    <a:pt x="1828874" y="1290798"/>
                    <a:pt x="1811459" y="1320939"/>
                    <a:pt x="1796233" y="1347562"/>
                  </a:cubicBezTo>
                  <a:cubicBezTo>
                    <a:pt x="1787287" y="1362775"/>
                    <a:pt x="1767208" y="1371428"/>
                    <a:pt x="1748651" y="1385595"/>
                  </a:cubicBezTo>
                  <a:cubicBezTo>
                    <a:pt x="1794234" y="1430664"/>
                    <a:pt x="1832395" y="1467746"/>
                    <a:pt x="1869890" y="1505493"/>
                  </a:cubicBezTo>
                  <a:cubicBezTo>
                    <a:pt x="1933174" y="1569198"/>
                    <a:pt x="1933270" y="1634044"/>
                    <a:pt x="1869890" y="1698130"/>
                  </a:cubicBezTo>
                  <a:cubicBezTo>
                    <a:pt x="1821800" y="1747129"/>
                    <a:pt x="1773266" y="1795937"/>
                    <a:pt x="1724288" y="1844556"/>
                  </a:cubicBezTo>
                  <a:cubicBezTo>
                    <a:pt x="1660433" y="1907880"/>
                    <a:pt x="1594484" y="1906454"/>
                    <a:pt x="1531390" y="1843605"/>
                  </a:cubicBezTo>
                  <a:cubicBezTo>
                    <a:pt x="1493991" y="1806713"/>
                    <a:pt x="1454212" y="1772864"/>
                    <a:pt x="1405012" y="1728080"/>
                  </a:cubicBezTo>
                  <a:cubicBezTo>
                    <a:pt x="1398648" y="1741245"/>
                    <a:pt x="1390585" y="1753520"/>
                    <a:pt x="1381030" y="1764592"/>
                  </a:cubicBezTo>
                  <a:cubicBezTo>
                    <a:pt x="1326787" y="1818408"/>
                    <a:pt x="1258173" y="1818408"/>
                    <a:pt x="1203739" y="1765733"/>
                  </a:cubicBezTo>
                  <a:cubicBezTo>
                    <a:pt x="1177283" y="1740061"/>
                    <a:pt x="1151779" y="1713533"/>
                    <a:pt x="1125799" y="1687290"/>
                  </a:cubicBezTo>
                  <a:cubicBezTo>
                    <a:pt x="1100497" y="1663137"/>
                    <a:pt x="1087070" y="1629112"/>
                    <a:pt x="1089066" y="1594205"/>
                  </a:cubicBezTo>
                  <a:cubicBezTo>
                    <a:pt x="1090018" y="1572431"/>
                    <a:pt x="1041484" y="1505779"/>
                    <a:pt x="1021214" y="1502356"/>
                  </a:cubicBezTo>
                  <a:cubicBezTo>
                    <a:pt x="1013207" y="1502600"/>
                    <a:pt x="1005480" y="1505361"/>
                    <a:pt x="999136" y="1510248"/>
                  </a:cubicBezTo>
                  <a:cubicBezTo>
                    <a:pt x="949460" y="1541434"/>
                    <a:pt x="894455" y="1554270"/>
                    <a:pt x="836785" y="1557789"/>
                  </a:cubicBezTo>
                  <a:cubicBezTo>
                    <a:pt x="819568" y="1558942"/>
                    <a:pt x="803182" y="1565610"/>
                    <a:pt x="790059" y="1576805"/>
                  </a:cubicBezTo>
                  <a:cubicBezTo>
                    <a:pt x="587835" y="1764972"/>
                    <a:pt x="516176" y="1995736"/>
                    <a:pt x="595448" y="2259399"/>
                  </a:cubicBezTo>
                  <a:cubicBezTo>
                    <a:pt x="675196" y="2524773"/>
                    <a:pt x="863336" y="2680517"/>
                    <a:pt x="1137885" y="2721497"/>
                  </a:cubicBezTo>
                  <a:cubicBezTo>
                    <a:pt x="1344392" y="2752304"/>
                    <a:pt x="1524919" y="2687458"/>
                    <a:pt x="1678610" y="2547117"/>
                  </a:cubicBezTo>
                  <a:cubicBezTo>
                    <a:pt x="1688126" y="2538464"/>
                    <a:pt x="1696405" y="2528100"/>
                    <a:pt x="1707159" y="2516976"/>
                  </a:cubicBezTo>
                  <a:cubicBezTo>
                    <a:pt x="1695263" y="2513363"/>
                    <a:pt x="1686603" y="2510415"/>
                    <a:pt x="1677753" y="2507468"/>
                  </a:cubicBezTo>
                  <a:cubicBezTo>
                    <a:pt x="1589155" y="2483412"/>
                    <a:pt x="1535958" y="2403828"/>
                    <a:pt x="1546236" y="2310268"/>
                  </a:cubicBezTo>
                  <a:cubicBezTo>
                    <a:pt x="1557434" y="2224286"/>
                    <a:pt x="1629189" y="2158986"/>
                    <a:pt x="1715914" y="2155854"/>
                  </a:cubicBezTo>
                  <a:cubicBezTo>
                    <a:pt x="1767779" y="2153763"/>
                    <a:pt x="1819834" y="2155854"/>
                    <a:pt x="1875314" y="2155854"/>
                  </a:cubicBezTo>
                  <a:cubicBezTo>
                    <a:pt x="1840008" y="2043087"/>
                    <a:pt x="1860564" y="1951523"/>
                    <a:pt x="1959249" y="1887058"/>
                  </a:cubicBezTo>
                  <a:cubicBezTo>
                    <a:pt x="2029005" y="1841703"/>
                    <a:pt x="2122552" y="1847408"/>
                    <a:pt x="2190785" y="1896566"/>
                  </a:cubicBezTo>
                  <a:cubicBezTo>
                    <a:pt x="2266916" y="1951428"/>
                    <a:pt x="2289184" y="2032723"/>
                    <a:pt x="2259874" y="2154808"/>
                  </a:cubicBezTo>
                  <a:cubicBezTo>
                    <a:pt x="2299653" y="2154808"/>
                    <a:pt x="2338194" y="2154808"/>
                    <a:pt x="2376641" y="2154808"/>
                  </a:cubicBezTo>
                  <a:cubicBezTo>
                    <a:pt x="2473328" y="2155379"/>
                    <a:pt x="2539752" y="2197976"/>
                    <a:pt x="2566398" y="2275943"/>
                  </a:cubicBezTo>
                  <a:cubicBezTo>
                    <a:pt x="2598724" y="2369567"/>
                    <a:pt x="2548966" y="2471647"/>
                    <a:pt x="2455261" y="2503944"/>
                  </a:cubicBezTo>
                  <a:cubicBezTo>
                    <a:pt x="2438329" y="2509780"/>
                    <a:pt x="2420617" y="2513051"/>
                    <a:pt x="2402716" y="2513648"/>
                  </a:cubicBezTo>
                  <a:cubicBezTo>
                    <a:pt x="2351708" y="2515740"/>
                    <a:pt x="2300414" y="2513648"/>
                    <a:pt x="2249311" y="2514979"/>
                  </a:cubicBezTo>
                  <a:cubicBezTo>
                    <a:pt x="2237605" y="2514979"/>
                    <a:pt x="2220285" y="2522300"/>
                    <a:pt x="2215432" y="2531523"/>
                  </a:cubicBezTo>
                  <a:cubicBezTo>
                    <a:pt x="2110751" y="2728058"/>
                    <a:pt x="1960487" y="2878953"/>
                    <a:pt x="1765399" y="2992576"/>
                  </a:cubicBezTo>
                  <a:cubicBezTo>
                    <a:pt x="1777485" y="2992576"/>
                    <a:pt x="1789476" y="2992576"/>
                    <a:pt x="1801562" y="2992576"/>
                  </a:cubicBezTo>
                  <a:cubicBezTo>
                    <a:pt x="1900057" y="2994573"/>
                    <a:pt x="1999599" y="2988773"/>
                    <a:pt x="2097047" y="3000373"/>
                  </a:cubicBezTo>
                  <a:cubicBezTo>
                    <a:pt x="2263300" y="3020150"/>
                    <a:pt x="2391010" y="3169619"/>
                    <a:pt x="2395578" y="3336393"/>
                  </a:cubicBezTo>
                  <a:cubicBezTo>
                    <a:pt x="2396815" y="3380035"/>
                    <a:pt x="2395578" y="3423678"/>
                    <a:pt x="2395578" y="3471314"/>
                  </a:cubicBezTo>
                  <a:cubicBezTo>
                    <a:pt x="2418513" y="3471314"/>
                    <a:pt x="2437260" y="3470078"/>
                    <a:pt x="2455913" y="3471314"/>
                  </a:cubicBezTo>
                  <a:cubicBezTo>
                    <a:pt x="2492456" y="3474166"/>
                    <a:pt x="2517579" y="3500885"/>
                    <a:pt x="2516057" y="3533593"/>
                  </a:cubicBezTo>
                  <a:cubicBezTo>
                    <a:pt x="2514534" y="3566301"/>
                    <a:pt x="2489696" y="3588740"/>
                    <a:pt x="2454675" y="3590642"/>
                  </a:cubicBezTo>
                  <a:cubicBezTo>
                    <a:pt x="2446396" y="3591212"/>
                    <a:pt x="2438022" y="3590642"/>
                    <a:pt x="2429647" y="3590642"/>
                  </a:cubicBezTo>
                  <a:lnTo>
                    <a:pt x="88602" y="3590642"/>
                  </a:lnTo>
                  <a:cubicBezTo>
                    <a:pt x="77849" y="3590642"/>
                    <a:pt x="67095" y="3591212"/>
                    <a:pt x="56437" y="3590167"/>
                  </a:cubicBezTo>
                  <a:cubicBezTo>
                    <a:pt x="25305" y="3588290"/>
                    <a:pt x="832" y="3562846"/>
                    <a:pt x="195" y="3531691"/>
                  </a:cubicBezTo>
                  <a:cubicBezTo>
                    <a:pt x="-820" y="3501724"/>
                    <a:pt x="21229" y="3475940"/>
                    <a:pt x="51012" y="3472265"/>
                  </a:cubicBezTo>
                  <a:cubicBezTo>
                    <a:pt x="73688" y="3470576"/>
                    <a:pt x="96450" y="3470386"/>
                    <a:pt x="119150" y="3471694"/>
                  </a:cubicBezTo>
                  <a:lnTo>
                    <a:pt x="119150" y="3373950"/>
                  </a:lnTo>
                  <a:cubicBezTo>
                    <a:pt x="119150" y="3146609"/>
                    <a:pt x="272460" y="2993622"/>
                    <a:pt x="499142" y="2992956"/>
                  </a:cubicBezTo>
                  <a:lnTo>
                    <a:pt x="752469" y="2992956"/>
                  </a:lnTo>
                  <a:cubicBezTo>
                    <a:pt x="688138" y="2946937"/>
                    <a:pt x="623236" y="2905956"/>
                    <a:pt x="564329" y="2857560"/>
                  </a:cubicBezTo>
                  <a:cubicBezTo>
                    <a:pt x="78325" y="2458215"/>
                    <a:pt x="50441" y="1699461"/>
                    <a:pt x="504281" y="1265221"/>
                  </a:cubicBezTo>
                  <a:cubicBezTo>
                    <a:pt x="525773" y="1245212"/>
                    <a:pt x="540953" y="1219371"/>
                    <a:pt x="547961" y="1190867"/>
                  </a:cubicBezTo>
                  <a:cubicBezTo>
                    <a:pt x="558334" y="1152834"/>
                    <a:pt x="577177" y="1116798"/>
                    <a:pt x="594496" y="1074772"/>
                  </a:cubicBezTo>
                  <a:close/>
                  <a:moveTo>
                    <a:pt x="2275386" y="3469793"/>
                  </a:moveTo>
                  <a:cubicBezTo>
                    <a:pt x="2275386" y="3423108"/>
                    <a:pt x="2277003" y="3380416"/>
                    <a:pt x="2275386" y="3337819"/>
                  </a:cubicBezTo>
                  <a:cubicBezTo>
                    <a:pt x="2269866" y="3215068"/>
                    <a:pt x="2168897" y="3114281"/>
                    <a:pt x="2046039" y="3113996"/>
                  </a:cubicBezTo>
                  <a:cubicBezTo>
                    <a:pt x="1521620" y="3112982"/>
                    <a:pt x="997137" y="3113267"/>
                    <a:pt x="472591" y="3114852"/>
                  </a:cubicBezTo>
                  <a:cubicBezTo>
                    <a:pt x="433460" y="3115811"/>
                    <a:pt x="395200" y="3126602"/>
                    <a:pt x="361344" y="3146229"/>
                  </a:cubicBezTo>
                  <a:cubicBezTo>
                    <a:pt x="240009" y="3216875"/>
                    <a:pt x="228113" y="3324317"/>
                    <a:pt x="246004" y="3469507"/>
                  </a:cubicBezTo>
                  <a:close/>
                  <a:moveTo>
                    <a:pt x="320042" y="630834"/>
                  </a:moveTo>
                  <a:cubicBezTo>
                    <a:pt x="442868" y="751715"/>
                    <a:pt x="566994" y="874054"/>
                    <a:pt x="692421" y="997851"/>
                  </a:cubicBezTo>
                  <a:cubicBezTo>
                    <a:pt x="785967" y="961624"/>
                    <a:pt x="836214" y="954873"/>
                    <a:pt x="902639" y="970657"/>
                  </a:cubicBezTo>
                  <a:cubicBezTo>
                    <a:pt x="1088114" y="1014870"/>
                    <a:pt x="1184801" y="1210644"/>
                    <a:pt x="1108765" y="1386641"/>
                  </a:cubicBezTo>
                  <a:cubicBezTo>
                    <a:pt x="1104483" y="1396149"/>
                    <a:pt x="1102103" y="1412408"/>
                    <a:pt x="1107147" y="1420300"/>
                  </a:cubicBezTo>
                  <a:cubicBezTo>
                    <a:pt x="1120718" y="1439597"/>
                    <a:pt x="1135498" y="1458017"/>
                    <a:pt x="1151399" y="1475447"/>
                  </a:cubicBezTo>
                  <a:lnTo>
                    <a:pt x="1493991" y="1133818"/>
                  </a:lnTo>
                  <a:lnTo>
                    <a:pt x="653784" y="300139"/>
                  </a:lnTo>
                  <a:close/>
                  <a:moveTo>
                    <a:pt x="559476" y="1386831"/>
                  </a:moveTo>
                  <a:cubicBezTo>
                    <a:pt x="334412" y="1605520"/>
                    <a:pt x="218026" y="2019222"/>
                    <a:pt x="372668" y="2397458"/>
                  </a:cubicBezTo>
                  <a:cubicBezTo>
                    <a:pt x="537980" y="2797820"/>
                    <a:pt x="950497" y="3038626"/>
                    <a:pt x="1380745" y="2985920"/>
                  </a:cubicBezTo>
                  <a:cubicBezTo>
                    <a:pt x="1656722" y="2952832"/>
                    <a:pt x="2044707" y="2695160"/>
                    <a:pt x="2078490" y="2514599"/>
                  </a:cubicBezTo>
                  <a:cubicBezTo>
                    <a:pt x="2017585" y="2514599"/>
                    <a:pt x="1956965" y="2513268"/>
                    <a:pt x="1896441" y="2515645"/>
                  </a:cubicBezTo>
                  <a:cubicBezTo>
                    <a:pt x="1879775" y="2516987"/>
                    <a:pt x="1864252" y="2524640"/>
                    <a:pt x="1853046" y="2537038"/>
                  </a:cubicBezTo>
                  <a:cubicBezTo>
                    <a:pt x="1680322" y="2748881"/>
                    <a:pt x="1458209" y="2851950"/>
                    <a:pt x="1184801" y="2837022"/>
                  </a:cubicBezTo>
                  <a:cubicBezTo>
                    <a:pt x="681001" y="2809543"/>
                    <a:pt x="335840" y="2297717"/>
                    <a:pt x="496096" y="1819644"/>
                  </a:cubicBezTo>
                  <a:cubicBezTo>
                    <a:pt x="533429" y="1707439"/>
                    <a:pt x="595179" y="1604892"/>
                    <a:pt x="676909" y="1519375"/>
                  </a:cubicBezTo>
                  <a:close/>
                  <a:moveTo>
                    <a:pt x="660160" y="1258470"/>
                  </a:moveTo>
                  <a:cubicBezTo>
                    <a:pt x="660265" y="1357209"/>
                    <a:pt x="740435" y="1437182"/>
                    <a:pt x="839259" y="1437129"/>
                  </a:cubicBezTo>
                  <a:cubicBezTo>
                    <a:pt x="937785" y="1436097"/>
                    <a:pt x="1017344" y="1356437"/>
                    <a:pt x="1018168" y="1257995"/>
                  </a:cubicBezTo>
                  <a:cubicBezTo>
                    <a:pt x="1018699" y="1159221"/>
                    <a:pt x="938987" y="1078718"/>
                    <a:pt x="840127" y="1078188"/>
                  </a:cubicBezTo>
                  <a:cubicBezTo>
                    <a:pt x="839204" y="1078183"/>
                    <a:pt x="838280" y="1078186"/>
                    <a:pt x="837356" y="1078195"/>
                  </a:cubicBezTo>
                  <a:cubicBezTo>
                    <a:pt x="739074" y="1078605"/>
                    <a:pt x="659733" y="1158543"/>
                    <a:pt x="660144" y="1256740"/>
                  </a:cubicBezTo>
                  <a:cubicBezTo>
                    <a:pt x="660147" y="1257317"/>
                    <a:pt x="660152" y="1257894"/>
                    <a:pt x="660160" y="1258470"/>
                  </a:cubicBezTo>
                  <a:close/>
                  <a:moveTo>
                    <a:pt x="2066880" y="2394130"/>
                  </a:moveTo>
                  <a:cubicBezTo>
                    <a:pt x="2175082" y="2394130"/>
                    <a:pt x="2283379" y="2394130"/>
                    <a:pt x="2391581" y="2394130"/>
                  </a:cubicBezTo>
                  <a:cubicBezTo>
                    <a:pt x="2429647" y="2394130"/>
                    <a:pt x="2454485" y="2370740"/>
                    <a:pt x="2455532" y="2337081"/>
                  </a:cubicBezTo>
                  <a:cubicBezTo>
                    <a:pt x="2456579" y="2303422"/>
                    <a:pt x="2433359" y="2278510"/>
                    <a:pt x="2395483" y="2274802"/>
                  </a:cubicBezTo>
                  <a:cubicBezTo>
                    <a:pt x="2390728" y="2274564"/>
                    <a:pt x="2385964" y="2274564"/>
                    <a:pt x="2381209" y="2274802"/>
                  </a:cubicBezTo>
                  <a:cubicBezTo>
                    <a:pt x="2171847" y="2274802"/>
                    <a:pt x="1962485" y="2274802"/>
                    <a:pt x="1753123" y="2274802"/>
                  </a:cubicBezTo>
                  <a:cubicBezTo>
                    <a:pt x="1704875" y="2274802"/>
                    <a:pt x="1676992" y="2298668"/>
                    <a:pt x="1678134" y="2336700"/>
                  </a:cubicBezTo>
                  <a:cubicBezTo>
                    <a:pt x="1679276" y="2374733"/>
                    <a:pt x="1706017" y="2394510"/>
                    <a:pt x="1752743" y="2394605"/>
                  </a:cubicBezTo>
                  <a:cubicBezTo>
                    <a:pt x="1857487" y="2394479"/>
                    <a:pt x="1962200" y="2394320"/>
                    <a:pt x="2066880" y="2394130"/>
                  </a:cubicBezTo>
                  <a:close/>
                  <a:moveTo>
                    <a:pt x="1289863" y="1681015"/>
                  </a:moveTo>
                  <a:lnTo>
                    <a:pt x="1703923" y="1265221"/>
                  </a:lnTo>
                  <a:lnTo>
                    <a:pt x="1630837" y="1184306"/>
                  </a:lnTo>
                  <a:cubicBezTo>
                    <a:pt x="1490089" y="1324838"/>
                    <a:pt x="1350673" y="1463847"/>
                    <a:pt x="1210305" y="1603903"/>
                  </a:cubicBezTo>
                  <a:close/>
                  <a:moveTo>
                    <a:pt x="316331" y="128135"/>
                  </a:moveTo>
                  <a:lnTo>
                    <a:pt x="155027" y="289299"/>
                  </a:lnTo>
                  <a:lnTo>
                    <a:pt x="314713" y="449227"/>
                  </a:lnTo>
                  <a:lnTo>
                    <a:pt x="477254" y="287588"/>
                  </a:lnTo>
                  <a:close/>
                  <a:moveTo>
                    <a:pt x="1788429" y="1603048"/>
                  </a:moveTo>
                  <a:lnTo>
                    <a:pt x="1670045" y="1484766"/>
                  </a:lnTo>
                  <a:lnTo>
                    <a:pt x="1509312" y="1645359"/>
                  </a:lnTo>
                  <a:lnTo>
                    <a:pt x="1627887" y="1762880"/>
                  </a:lnTo>
                  <a:cubicBezTo>
                    <a:pt x="1681179" y="1709920"/>
                    <a:pt x="1736279" y="1654962"/>
                    <a:pt x="1788429" y="1603048"/>
                  </a:cubicBezTo>
                  <a:close/>
                  <a:moveTo>
                    <a:pt x="2156335" y="2063910"/>
                  </a:moveTo>
                  <a:cubicBezTo>
                    <a:pt x="2155660" y="2014553"/>
                    <a:pt x="2115066" y="1975088"/>
                    <a:pt x="2065666" y="1975763"/>
                  </a:cubicBezTo>
                  <a:cubicBezTo>
                    <a:pt x="2016266" y="1976438"/>
                    <a:pt x="1976767" y="2016996"/>
                    <a:pt x="1977442" y="2066353"/>
                  </a:cubicBezTo>
                  <a:cubicBezTo>
                    <a:pt x="1978118" y="2115710"/>
                    <a:pt x="2018712" y="2155175"/>
                    <a:pt x="2068111" y="2154500"/>
                  </a:cubicBezTo>
                  <a:cubicBezTo>
                    <a:pt x="2068970" y="2154489"/>
                    <a:pt x="2069829" y="2154465"/>
                    <a:pt x="2070687" y="2154428"/>
                  </a:cubicBezTo>
                  <a:cubicBezTo>
                    <a:pt x="2119000" y="2152277"/>
                    <a:pt x="2156896" y="2112226"/>
                    <a:pt x="2156335" y="2063910"/>
                  </a:cubicBezTo>
                  <a:close/>
                </a:path>
              </a:pathLst>
            </a:custGeom>
            <a:grpFill/>
            <a:ln w="9499"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79C970AC-396D-7C4D-BCC3-302FE7B7B8F3}"/>
                </a:ext>
              </a:extLst>
            </p:cNvPr>
            <p:cNvSpPr/>
            <p:nvPr/>
          </p:nvSpPr>
          <p:spPr>
            <a:xfrm>
              <a:off x="4425593" y="1631883"/>
              <a:ext cx="1915381" cy="2155936"/>
            </a:xfrm>
            <a:custGeom>
              <a:avLst/>
              <a:gdLst>
                <a:gd name="connsiteX0" fmla="*/ 546543 w 1915381"/>
                <a:gd name="connsiteY0" fmla="*/ 609411 h 2155936"/>
                <a:gd name="connsiteX1" fmla="*/ 474123 w 1915381"/>
                <a:gd name="connsiteY1" fmla="*/ 544660 h 2155936"/>
                <a:gd name="connsiteX2" fmla="*/ 58445 w 1915381"/>
                <a:gd name="connsiteY2" fmla="*/ 476296 h 2155936"/>
                <a:gd name="connsiteX3" fmla="*/ 86994 w 1915381"/>
                <a:gd name="connsiteY3" fmla="*/ 88171 h 2155936"/>
                <a:gd name="connsiteX4" fmla="*/ 472410 w 1915381"/>
                <a:gd name="connsiteY4" fmla="*/ 55082 h 2155936"/>
                <a:gd name="connsiteX5" fmla="*/ 554252 w 1915381"/>
                <a:gd name="connsiteY5" fmla="*/ 458230 h 2155936"/>
                <a:gd name="connsiteX6" fmla="*/ 632762 w 1915381"/>
                <a:gd name="connsiteY6" fmla="*/ 528401 h 2155936"/>
                <a:gd name="connsiteX7" fmla="*/ 1305480 w 1915381"/>
                <a:gd name="connsiteY7" fmla="*/ 548938 h 2155936"/>
                <a:gd name="connsiteX8" fmla="*/ 1356012 w 1915381"/>
                <a:gd name="connsiteY8" fmla="*/ 506722 h 2155936"/>
                <a:gd name="connsiteX9" fmla="*/ 1406259 w 1915381"/>
                <a:gd name="connsiteY9" fmla="*/ 463365 h 2155936"/>
                <a:gd name="connsiteX10" fmla="*/ 1520456 w 1915381"/>
                <a:gd name="connsiteY10" fmla="*/ 95682 h 2155936"/>
                <a:gd name="connsiteX11" fmla="*/ 1853531 w 1915381"/>
                <a:gd name="connsiteY11" fmla="*/ 162240 h 2155936"/>
                <a:gd name="connsiteX12" fmla="*/ 1852294 w 1915381"/>
                <a:gd name="connsiteY12" fmla="*/ 503584 h 2155936"/>
                <a:gd name="connsiteX13" fmla="*/ 1485721 w 1915381"/>
                <a:gd name="connsiteY13" fmla="*/ 551125 h 2155936"/>
                <a:gd name="connsiteX14" fmla="*/ 1391508 w 1915381"/>
                <a:gd name="connsiteY14" fmla="*/ 631660 h 2155936"/>
                <a:gd name="connsiteX15" fmla="*/ 1466022 w 1915381"/>
                <a:gd name="connsiteY15" fmla="*/ 790352 h 2155936"/>
                <a:gd name="connsiteX16" fmla="*/ 1416061 w 1915381"/>
                <a:gd name="connsiteY16" fmla="*/ 1238949 h 2155936"/>
                <a:gd name="connsiteX17" fmla="*/ 1417298 w 1915381"/>
                <a:gd name="connsiteY17" fmla="*/ 1289057 h 2155936"/>
                <a:gd name="connsiteX18" fmla="*/ 1568895 w 1915381"/>
                <a:gd name="connsiteY18" fmla="*/ 1384139 h 2155936"/>
                <a:gd name="connsiteX19" fmla="*/ 1915103 w 1915381"/>
                <a:gd name="connsiteY19" fmla="*/ 1756005 h 2155936"/>
                <a:gd name="connsiteX20" fmla="*/ 1620093 w 1915381"/>
                <a:gd name="connsiteY20" fmla="*/ 2143464 h 2155936"/>
                <a:gd name="connsiteX21" fmla="*/ 1231537 w 1915381"/>
                <a:gd name="connsiteY21" fmla="*/ 2017575 h 2155936"/>
                <a:gd name="connsiteX22" fmla="*/ 1171964 w 1915381"/>
                <a:gd name="connsiteY22" fmla="*/ 1610244 h 2155936"/>
                <a:gd name="connsiteX23" fmla="*/ 1165302 w 1915381"/>
                <a:gd name="connsiteY23" fmla="*/ 1550057 h 2155936"/>
                <a:gd name="connsiteX24" fmla="*/ 1033500 w 1915381"/>
                <a:gd name="connsiteY24" fmla="*/ 1489775 h 2155936"/>
                <a:gd name="connsiteX25" fmla="*/ 490301 w 1915381"/>
                <a:gd name="connsiteY25" fmla="*/ 1225352 h 2155936"/>
                <a:gd name="connsiteX26" fmla="*/ 533030 w 1915381"/>
                <a:gd name="connsiteY26" fmla="*/ 627476 h 2155936"/>
                <a:gd name="connsiteX27" fmla="*/ 546543 w 1915381"/>
                <a:gd name="connsiteY27" fmla="*/ 609411 h 2155936"/>
                <a:gd name="connsiteX28" fmla="*/ 1030359 w 1915381"/>
                <a:gd name="connsiteY28" fmla="*/ 1371968 h 2155936"/>
                <a:gd name="connsiteX29" fmla="*/ 1073469 w 1915381"/>
                <a:gd name="connsiteY29" fmla="*/ 1138542 h 2155936"/>
                <a:gd name="connsiteX30" fmla="*/ 1177579 w 1915381"/>
                <a:gd name="connsiteY30" fmla="*/ 1099273 h 2155936"/>
                <a:gd name="connsiteX31" fmla="*/ 1322990 w 1915381"/>
                <a:gd name="connsiteY31" fmla="*/ 1158509 h 2155936"/>
                <a:gd name="connsiteX32" fmla="*/ 1247429 w 1915381"/>
                <a:gd name="connsiteY32" fmla="*/ 659804 h 2155936"/>
                <a:gd name="connsiteX33" fmla="*/ 716317 w 1915381"/>
                <a:gd name="connsiteY33" fmla="*/ 618633 h 2155936"/>
                <a:gd name="connsiteX34" fmla="*/ 576425 w 1915381"/>
                <a:gd name="connsiteY34" fmla="*/ 1137971 h 2155936"/>
                <a:gd name="connsiteX35" fmla="*/ 1030359 w 1915381"/>
                <a:gd name="connsiteY35" fmla="*/ 1371968 h 2155936"/>
                <a:gd name="connsiteX36" fmla="*/ 1795862 w 1915381"/>
                <a:gd name="connsiteY36" fmla="*/ 1771313 h 2155936"/>
                <a:gd name="connsiteX37" fmla="*/ 1525642 w 1915381"/>
                <a:gd name="connsiteY37" fmla="*/ 1501993 h 2155936"/>
                <a:gd name="connsiteX38" fmla="*/ 1256089 w 1915381"/>
                <a:gd name="connsiteY38" fmla="*/ 1771978 h 2155936"/>
                <a:gd name="connsiteX39" fmla="*/ 1526309 w 1915381"/>
                <a:gd name="connsiteY39" fmla="*/ 2041298 h 2155936"/>
                <a:gd name="connsiteX40" fmla="*/ 1795862 w 1915381"/>
                <a:gd name="connsiteY40" fmla="*/ 1771313 h 2155936"/>
                <a:gd name="connsiteX41" fmla="*/ 459848 w 1915381"/>
                <a:gd name="connsiteY41" fmla="*/ 373417 h 2155936"/>
                <a:gd name="connsiteX42" fmla="*/ 391235 w 1915381"/>
                <a:gd name="connsiteY42" fmla="*/ 150164 h 2155936"/>
                <a:gd name="connsiteX43" fmla="*/ 160081 w 1915381"/>
                <a:gd name="connsiteY43" fmla="*/ 188958 h 2155936"/>
                <a:gd name="connsiteX44" fmla="*/ 169597 w 1915381"/>
                <a:gd name="connsiteY44" fmla="*/ 425427 h 2155936"/>
                <a:gd name="connsiteX45" fmla="*/ 372868 w 1915381"/>
                <a:gd name="connsiteY45" fmla="*/ 456424 h 2155936"/>
                <a:gd name="connsiteX46" fmla="*/ 320813 w 1915381"/>
                <a:gd name="connsiteY46" fmla="*/ 407837 h 2155936"/>
                <a:gd name="connsiteX47" fmla="*/ 316531 w 1915381"/>
                <a:gd name="connsiteY47" fmla="*/ 322263 h 2155936"/>
                <a:gd name="connsiteX48" fmla="*/ 402179 w 1915381"/>
                <a:gd name="connsiteY48" fmla="*/ 321597 h 2155936"/>
                <a:gd name="connsiteX49" fmla="*/ 459848 w 1915381"/>
                <a:gd name="connsiteY49" fmla="*/ 373417 h 2155936"/>
                <a:gd name="connsiteX50" fmla="*/ 1508085 w 1915381"/>
                <a:gd name="connsiteY50" fmla="*/ 376935 h 2155936"/>
                <a:gd name="connsiteX51" fmla="*/ 1574700 w 1915381"/>
                <a:gd name="connsiteY51" fmla="*/ 322548 h 2155936"/>
                <a:gd name="connsiteX52" fmla="*/ 1663393 w 1915381"/>
                <a:gd name="connsiteY52" fmla="*/ 326446 h 2155936"/>
                <a:gd name="connsiteX53" fmla="*/ 1651212 w 1915381"/>
                <a:gd name="connsiteY53" fmla="*/ 414492 h 2155936"/>
                <a:gd name="connsiteX54" fmla="*/ 1588879 w 1915381"/>
                <a:gd name="connsiteY54" fmla="*/ 468499 h 2155936"/>
                <a:gd name="connsiteX55" fmla="*/ 1769692 w 1915381"/>
                <a:gd name="connsiteY55" fmla="*/ 420958 h 2155936"/>
                <a:gd name="connsiteX56" fmla="*/ 1760175 w 1915381"/>
                <a:gd name="connsiteY56" fmla="*/ 233646 h 2155936"/>
                <a:gd name="connsiteX57" fmla="*/ 1577459 w 1915381"/>
                <a:gd name="connsiteY57" fmla="*/ 202174 h 2155936"/>
                <a:gd name="connsiteX58" fmla="*/ 1508085 w 1915381"/>
                <a:gd name="connsiteY58" fmla="*/ 377315 h 2155936"/>
                <a:gd name="connsiteX59" fmla="*/ 1260657 w 1915381"/>
                <a:gd name="connsiteY59" fmla="*/ 1482168 h 2155936"/>
                <a:gd name="connsiteX60" fmla="*/ 1362102 w 1915381"/>
                <a:gd name="connsiteY60" fmla="*/ 1415611 h 2155936"/>
                <a:gd name="connsiteX61" fmla="*/ 1235629 w 1915381"/>
                <a:gd name="connsiteY61" fmla="*/ 1241611 h 2155936"/>
                <a:gd name="connsiteX62" fmla="*/ 1151028 w 1915381"/>
                <a:gd name="connsiteY62" fmla="*/ 1225732 h 2155936"/>
                <a:gd name="connsiteX63" fmla="*/ 1135057 w 1915381"/>
                <a:gd name="connsiteY63" fmla="*/ 1307012 h 2155936"/>
                <a:gd name="connsiteX64" fmla="*/ 1137705 w 1915381"/>
                <a:gd name="connsiteY64" fmla="*/ 1310640 h 2155936"/>
                <a:gd name="connsiteX65" fmla="*/ 1260657 w 1915381"/>
                <a:gd name="connsiteY65" fmla="*/ 1482168 h 21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5381" h="2155936">
                  <a:moveTo>
                    <a:pt x="546543" y="609411"/>
                  </a:moveTo>
                  <a:lnTo>
                    <a:pt x="474123" y="544660"/>
                  </a:lnTo>
                  <a:cubicBezTo>
                    <a:pt x="301780" y="651056"/>
                    <a:pt x="135718" y="581742"/>
                    <a:pt x="58445" y="476296"/>
                  </a:cubicBezTo>
                  <a:cubicBezTo>
                    <a:pt x="-29003" y="357550"/>
                    <a:pt x="-16890" y="192867"/>
                    <a:pt x="86994" y="88171"/>
                  </a:cubicBezTo>
                  <a:cubicBezTo>
                    <a:pt x="190237" y="-15210"/>
                    <a:pt x="353029" y="-29186"/>
                    <a:pt x="472410" y="55082"/>
                  </a:cubicBezTo>
                  <a:cubicBezTo>
                    <a:pt x="582515" y="132574"/>
                    <a:pt x="645324" y="294404"/>
                    <a:pt x="554252" y="458230"/>
                  </a:cubicBezTo>
                  <a:lnTo>
                    <a:pt x="632762" y="528401"/>
                  </a:lnTo>
                  <a:cubicBezTo>
                    <a:pt x="861157" y="381784"/>
                    <a:pt x="1084603" y="388630"/>
                    <a:pt x="1305480" y="548938"/>
                  </a:cubicBezTo>
                  <a:cubicBezTo>
                    <a:pt x="1321753" y="535437"/>
                    <a:pt x="1338977" y="521174"/>
                    <a:pt x="1356012" y="506722"/>
                  </a:cubicBezTo>
                  <a:cubicBezTo>
                    <a:pt x="1373046" y="492269"/>
                    <a:pt x="1389986" y="477437"/>
                    <a:pt x="1406259" y="463365"/>
                  </a:cubicBezTo>
                  <a:cubicBezTo>
                    <a:pt x="1353252" y="287083"/>
                    <a:pt x="1392269" y="163286"/>
                    <a:pt x="1520456" y="95682"/>
                  </a:cubicBezTo>
                  <a:cubicBezTo>
                    <a:pt x="1633241" y="36221"/>
                    <a:pt x="1772311" y="64011"/>
                    <a:pt x="1853531" y="162240"/>
                  </a:cubicBezTo>
                  <a:cubicBezTo>
                    <a:pt x="1935400" y="261488"/>
                    <a:pt x="1934881" y="404931"/>
                    <a:pt x="1852294" y="503584"/>
                  </a:cubicBezTo>
                  <a:cubicBezTo>
                    <a:pt x="1764648" y="609411"/>
                    <a:pt x="1630942" y="627191"/>
                    <a:pt x="1485721" y="551125"/>
                  </a:cubicBezTo>
                  <a:lnTo>
                    <a:pt x="1391508" y="631660"/>
                  </a:lnTo>
                  <a:cubicBezTo>
                    <a:pt x="1417393" y="685856"/>
                    <a:pt x="1447941" y="736250"/>
                    <a:pt x="1466022" y="790352"/>
                  </a:cubicBezTo>
                  <a:cubicBezTo>
                    <a:pt x="1518077" y="946476"/>
                    <a:pt x="1500186" y="1097276"/>
                    <a:pt x="1416061" y="1238949"/>
                  </a:cubicBezTo>
                  <a:cubicBezTo>
                    <a:pt x="1404546" y="1257965"/>
                    <a:pt x="1405402" y="1270135"/>
                    <a:pt x="1417298" y="1289057"/>
                  </a:cubicBezTo>
                  <a:cubicBezTo>
                    <a:pt x="1452984" y="1346106"/>
                    <a:pt x="1491621" y="1378244"/>
                    <a:pt x="1568895" y="1384139"/>
                  </a:cubicBezTo>
                  <a:cubicBezTo>
                    <a:pt x="1768359" y="1400778"/>
                    <a:pt x="1905301" y="1557283"/>
                    <a:pt x="1915103" y="1756005"/>
                  </a:cubicBezTo>
                  <a:cubicBezTo>
                    <a:pt x="1923953" y="1933618"/>
                    <a:pt x="1798431" y="2101057"/>
                    <a:pt x="1620093" y="2143464"/>
                  </a:cubicBezTo>
                  <a:cubicBezTo>
                    <a:pt x="1466403" y="2179975"/>
                    <a:pt x="1333363" y="2137093"/>
                    <a:pt x="1231537" y="2017575"/>
                  </a:cubicBezTo>
                  <a:cubicBezTo>
                    <a:pt x="1127903" y="1895965"/>
                    <a:pt x="1111725" y="1756765"/>
                    <a:pt x="1171964" y="1610244"/>
                  </a:cubicBezTo>
                  <a:cubicBezTo>
                    <a:pt x="1182146" y="1585618"/>
                    <a:pt x="1177864" y="1571355"/>
                    <a:pt x="1165302" y="1550057"/>
                  </a:cubicBezTo>
                  <a:cubicBezTo>
                    <a:pt x="1134374" y="1497667"/>
                    <a:pt x="1102684" y="1477414"/>
                    <a:pt x="1033500" y="1489775"/>
                  </a:cubicBezTo>
                  <a:cubicBezTo>
                    <a:pt x="807865" y="1527808"/>
                    <a:pt x="605164" y="1424073"/>
                    <a:pt x="490301" y="1225352"/>
                  </a:cubicBezTo>
                  <a:cubicBezTo>
                    <a:pt x="378959" y="1033381"/>
                    <a:pt x="395327" y="806135"/>
                    <a:pt x="533030" y="627476"/>
                  </a:cubicBezTo>
                  <a:cubicBezTo>
                    <a:pt x="536646" y="622817"/>
                    <a:pt x="540167" y="618063"/>
                    <a:pt x="546543" y="609411"/>
                  </a:cubicBezTo>
                  <a:close/>
                  <a:moveTo>
                    <a:pt x="1030359" y="1371968"/>
                  </a:moveTo>
                  <a:cubicBezTo>
                    <a:pt x="990580" y="1269280"/>
                    <a:pt x="1003047" y="1188745"/>
                    <a:pt x="1073469" y="1138542"/>
                  </a:cubicBezTo>
                  <a:cubicBezTo>
                    <a:pt x="1104757" y="1117762"/>
                    <a:pt x="1140352" y="1104337"/>
                    <a:pt x="1177579" y="1099273"/>
                  </a:cubicBezTo>
                  <a:cubicBezTo>
                    <a:pt x="1234677" y="1090716"/>
                    <a:pt x="1282830" y="1118289"/>
                    <a:pt x="1322990" y="1158509"/>
                  </a:cubicBezTo>
                  <a:cubicBezTo>
                    <a:pt x="1418154" y="1015886"/>
                    <a:pt x="1383134" y="790732"/>
                    <a:pt x="1247429" y="659804"/>
                  </a:cubicBezTo>
                  <a:cubicBezTo>
                    <a:pt x="1103080" y="520826"/>
                    <a:pt x="880393" y="503563"/>
                    <a:pt x="716317" y="618633"/>
                  </a:cubicBezTo>
                  <a:cubicBezTo>
                    <a:pt x="550247" y="735254"/>
                    <a:pt x="491372" y="953824"/>
                    <a:pt x="576425" y="1137971"/>
                  </a:cubicBezTo>
                  <a:cubicBezTo>
                    <a:pt x="656173" y="1310735"/>
                    <a:pt x="858397" y="1415706"/>
                    <a:pt x="1030359" y="1371968"/>
                  </a:cubicBezTo>
                  <a:close/>
                  <a:moveTo>
                    <a:pt x="1795862" y="1771313"/>
                  </a:moveTo>
                  <a:cubicBezTo>
                    <a:pt x="1795678" y="1622388"/>
                    <a:pt x="1674696" y="1501809"/>
                    <a:pt x="1525642" y="1501993"/>
                  </a:cubicBezTo>
                  <a:cubicBezTo>
                    <a:pt x="1376588" y="1502177"/>
                    <a:pt x="1255905" y="1623053"/>
                    <a:pt x="1256089" y="1771978"/>
                  </a:cubicBezTo>
                  <a:cubicBezTo>
                    <a:pt x="1256273" y="1920903"/>
                    <a:pt x="1377254" y="2041482"/>
                    <a:pt x="1526309" y="2041298"/>
                  </a:cubicBezTo>
                  <a:cubicBezTo>
                    <a:pt x="1675363" y="2041114"/>
                    <a:pt x="1796046" y="1920238"/>
                    <a:pt x="1795862" y="1771313"/>
                  </a:cubicBezTo>
                  <a:close/>
                  <a:moveTo>
                    <a:pt x="459848" y="373417"/>
                  </a:moveTo>
                  <a:cubicBezTo>
                    <a:pt x="497594" y="292426"/>
                    <a:pt x="467969" y="196033"/>
                    <a:pt x="391235" y="150164"/>
                  </a:cubicBezTo>
                  <a:cubicBezTo>
                    <a:pt x="315228" y="103973"/>
                    <a:pt x="216811" y="120490"/>
                    <a:pt x="160081" y="188958"/>
                  </a:cubicBezTo>
                  <a:cubicBezTo>
                    <a:pt x="102000" y="258525"/>
                    <a:pt x="106114" y="360743"/>
                    <a:pt x="169597" y="425427"/>
                  </a:cubicBezTo>
                  <a:cubicBezTo>
                    <a:pt x="224887" y="482476"/>
                    <a:pt x="318434" y="496929"/>
                    <a:pt x="372868" y="456424"/>
                  </a:cubicBezTo>
                  <a:cubicBezTo>
                    <a:pt x="355358" y="440165"/>
                    <a:pt x="337467" y="424666"/>
                    <a:pt x="320813" y="407837"/>
                  </a:cubicBezTo>
                  <a:cubicBezTo>
                    <a:pt x="294262" y="380833"/>
                    <a:pt x="293025" y="347079"/>
                    <a:pt x="316531" y="322263"/>
                  </a:cubicBezTo>
                  <a:cubicBezTo>
                    <a:pt x="340036" y="297446"/>
                    <a:pt x="372963" y="296591"/>
                    <a:pt x="402179" y="321597"/>
                  </a:cubicBezTo>
                  <a:cubicBezTo>
                    <a:pt x="421307" y="337571"/>
                    <a:pt x="439198" y="354686"/>
                    <a:pt x="459848" y="373417"/>
                  </a:cubicBezTo>
                  <a:close/>
                  <a:moveTo>
                    <a:pt x="1508085" y="376935"/>
                  </a:moveTo>
                  <a:cubicBezTo>
                    <a:pt x="1532542" y="356778"/>
                    <a:pt x="1553097" y="338902"/>
                    <a:pt x="1574700" y="322548"/>
                  </a:cubicBezTo>
                  <a:cubicBezTo>
                    <a:pt x="1606485" y="297827"/>
                    <a:pt x="1641315" y="299633"/>
                    <a:pt x="1663393" y="326446"/>
                  </a:cubicBezTo>
                  <a:cubicBezTo>
                    <a:pt x="1685471" y="353260"/>
                    <a:pt x="1680998" y="387489"/>
                    <a:pt x="1651212" y="414492"/>
                  </a:cubicBezTo>
                  <a:cubicBezTo>
                    <a:pt x="1631323" y="432558"/>
                    <a:pt x="1610577" y="449768"/>
                    <a:pt x="1588879" y="468499"/>
                  </a:cubicBezTo>
                  <a:cubicBezTo>
                    <a:pt x="1657493" y="497024"/>
                    <a:pt x="1729437" y="477437"/>
                    <a:pt x="1769692" y="420958"/>
                  </a:cubicBezTo>
                  <a:cubicBezTo>
                    <a:pt x="1810926" y="364031"/>
                    <a:pt x="1806967" y="286108"/>
                    <a:pt x="1760175" y="233646"/>
                  </a:cubicBezTo>
                  <a:cubicBezTo>
                    <a:pt x="1713420" y="183044"/>
                    <a:pt x="1638474" y="170135"/>
                    <a:pt x="1577459" y="202174"/>
                  </a:cubicBezTo>
                  <a:cubicBezTo>
                    <a:pt x="1515603" y="235263"/>
                    <a:pt x="1486863" y="304197"/>
                    <a:pt x="1508085" y="377315"/>
                  </a:cubicBezTo>
                  <a:close/>
                  <a:moveTo>
                    <a:pt x="1260657" y="1482168"/>
                  </a:moveTo>
                  <a:lnTo>
                    <a:pt x="1362102" y="1415611"/>
                  </a:lnTo>
                  <a:cubicBezTo>
                    <a:pt x="1319469" y="1356660"/>
                    <a:pt x="1278358" y="1298565"/>
                    <a:pt x="1235629" y="1241611"/>
                  </a:cubicBezTo>
                  <a:cubicBezTo>
                    <a:pt x="1212599" y="1210994"/>
                    <a:pt x="1178530" y="1205955"/>
                    <a:pt x="1151028" y="1225732"/>
                  </a:cubicBezTo>
                  <a:cubicBezTo>
                    <a:pt x="1124153" y="1243771"/>
                    <a:pt x="1117003" y="1280161"/>
                    <a:pt x="1135057" y="1307012"/>
                  </a:cubicBezTo>
                  <a:cubicBezTo>
                    <a:pt x="1135893" y="1308255"/>
                    <a:pt x="1136776" y="1309465"/>
                    <a:pt x="1137705" y="1310640"/>
                  </a:cubicBezTo>
                  <a:cubicBezTo>
                    <a:pt x="1177483" y="1367880"/>
                    <a:pt x="1218975" y="1424168"/>
                    <a:pt x="1260657" y="1482168"/>
                  </a:cubicBezTo>
                  <a:close/>
                </a:path>
              </a:pathLst>
            </a:custGeom>
            <a:grpFill/>
            <a:ln w="9499"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E88D7D61-5E82-854E-A6F3-9FAB63E8FC8B}"/>
                </a:ext>
              </a:extLst>
            </p:cNvPr>
            <p:cNvSpPr/>
            <p:nvPr/>
          </p:nvSpPr>
          <p:spPr>
            <a:xfrm>
              <a:off x="5082743" y="2297904"/>
              <a:ext cx="299730" cy="355609"/>
            </a:xfrm>
            <a:custGeom>
              <a:avLst/>
              <a:gdLst>
                <a:gd name="connsiteX0" fmla="*/ 260 w 299730"/>
                <a:gd name="connsiteY0" fmla="*/ 282548 h 355609"/>
                <a:gd name="connsiteX1" fmla="*/ 208004 w 299730"/>
                <a:gd name="connsiteY1" fmla="*/ 5193 h 355609"/>
                <a:gd name="connsiteX2" fmla="*/ 295270 w 299730"/>
                <a:gd name="connsiteY2" fmla="*/ 37331 h 355609"/>
                <a:gd name="connsiteX3" fmla="*/ 253112 w 299730"/>
                <a:gd name="connsiteY3" fmla="*/ 118816 h 355609"/>
                <a:gd name="connsiteX4" fmla="*/ 119882 w 299730"/>
                <a:gd name="connsiteY4" fmla="*/ 293577 h 355609"/>
                <a:gd name="connsiteX5" fmla="*/ 53267 w 299730"/>
                <a:gd name="connsiteY5" fmla="*/ 355285 h 355609"/>
                <a:gd name="connsiteX6" fmla="*/ 260 w 299730"/>
                <a:gd name="connsiteY6" fmla="*/ 282548 h 35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30" h="355609">
                  <a:moveTo>
                    <a:pt x="260" y="282548"/>
                  </a:moveTo>
                  <a:cubicBezTo>
                    <a:pt x="5304" y="161128"/>
                    <a:pt x="92284" y="44843"/>
                    <a:pt x="208004" y="5193"/>
                  </a:cubicBezTo>
                  <a:cubicBezTo>
                    <a:pt x="246070" y="-7928"/>
                    <a:pt x="282708" y="5193"/>
                    <a:pt x="295270" y="37331"/>
                  </a:cubicBezTo>
                  <a:cubicBezTo>
                    <a:pt x="308498" y="70895"/>
                    <a:pt x="292986" y="102272"/>
                    <a:pt x="253112" y="118816"/>
                  </a:cubicBezTo>
                  <a:cubicBezTo>
                    <a:pt x="174697" y="151429"/>
                    <a:pt x="131302" y="210190"/>
                    <a:pt x="119882" y="293577"/>
                  </a:cubicBezTo>
                  <a:cubicBezTo>
                    <a:pt x="114077" y="335984"/>
                    <a:pt x="88573" y="359469"/>
                    <a:pt x="53267" y="355285"/>
                  </a:cubicBezTo>
                  <a:cubicBezTo>
                    <a:pt x="19103" y="351197"/>
                    <a:pt x="-1453" y="322767"/>
                    <a:pt x="260" y="282548"/>
                  </a:cubicBezTo>
                  <a:close/>
                </a:path>
              </a:pathLst>
            </a:custGeom>
            <a:grpFill/>
            <a:ln w="9499" cap="flat">
              <a:noFill/>
              <a:prstDash val="solid"/>
              <a:miter/>
            </a:ln>
          </p:spPr>
          <p:txBody>
            <a:bodyPr rtlCol="0" anchor="ctr"/>
            <a:lstStyle/>
            <a:p>
              <a:endParaRPr lang="en-RO"/>
            </a:p>
          </p:txBody>
        </p:sp>
      </p:grpSp>
    </p:spTree>
    <p:extLst>
      <p:ext uri="{BB962C8B-B14F-4D97-AF65-F5344CB8AC3E}">
        <p14:creationId xmlns:p14="http://schemas.microsoft.com/office/powerpoint/2010/main" val="154693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3D719D-5BB7-7798-2641-35081E3F8AE4}"/>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277518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921BC-199F-8044-B78B-2D66B9B355C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Initial concepts</a:t>
            </a:r>
          </a:p>
        </p:txBody>
      </p:sp>
      <p:sp>
        <p:nvSpPr>
          <p:cNvPr id="3" name="Rounded Rectangle 2">
            <a:extLst>
              <a:ext uri="{FF2B5EF4-FFF2-40B4-BE49-F238E27FC236}">
                <a16:creationId xmlns:a16="http://schemas.microsoft.com/office/drawing/2014/main" id="{590B592D-2B38-7F4D-940C-45A4DFF97900}"/>
              </a:ext>
            </a:extLst>
          </p:cNvPr>
          <p:cNvSpPr/>
          <p:nvPr/>
        </p:nvSpPr>
        <p:spPr>
          <a:xfrm>
            <a:off x="425670" y="2500880"/>
            <a:ext cx="2520000" cy="35115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F5589BEE-938F-054E-A0BD-8A0729358C62}"/>
              </a:ext>
            </a:extLst>
          </p:cNvPr>
          <p:cNvSpPr/>
          <p:nvPr/>
        </p:nvSpPr>
        <p:spPr>
          <a:xfrm>
            <a:off x="3287614" y="2500880"/>
            <a:ext cx="2520000" cy="35115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B2C55C94-7252-AF4C-AF30-AB743EC5B34C}"/>
              </a:ext>
            </a:extLst>
          </p:cNvPr>
          <p:cNvSpPr/>
          <p:nvPr/>
        </p:nvSpPr>
        <p:spPr>
          <a:xfrm>
            <a:off x="6149558" y="2500880"/>
            <a:ext cx="2520000" cy="35115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F5554A80-E026-2543-B624-7A848D53954C}"/>
              </a:ext>
            </a:extLst>
          </p:cNvPr>
          <p:cNvSpPr>
            <a:spLocks noChangeAspect="1"/>
          </p:cNvSpPr>
          <p:nvPr/>
        </p:nvSpPr>
        <p:spPr>
          <a:xfrm>
            <a:off x="125367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1A856045-7B88-F04C-8A18-5DBC8FF11724}"/>
              </a:ext>
            </a:extLst>
          </p:cNvPr>
          <p:cNvSpPr>
            <a:spLocks noChangeAspect="1"/>
          </p:cNvSpPr>
          <p:nvPr/>
        </p:nvSpPr>
        <p:spPr>
          <a:xfrm>
            <a:off x="411561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22ADC284-E395-9440-B388-A553D201B37C}"/>
              </a:ext>
            </a:extLst>
          </p:cNvPr>
          <p:cNvSpPr>
            <a:spLocks noChangeAspect="1"/>
          </p:cNvSpPr>
          <p:nvPr/>
        </p:nvSpPr>
        <p:spPr>
          <a:xfrm>
            <a:off x="697755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DF7931FB-5A7C-7743-8A10-071ED1EA26C3}"/>
              </a:ext>
            </a:extLst>
          </p:cNvPr>
          <p:cNvSpPr txBox="1"/>
          <p:nvPr/>
        </p:nvSpPr>
        <p:spPr>
          <a:xfrm>
            <a:off x="748250" y="3306354"/>
            <a:ext cx="1874839" cy="1723549"/>
          </a:xfrm>
          <a:prstGeom prst="rect">
            <a:avLst/>
          </a:prstGeom>
          <a:noFill/>
        </p:spPr>
        <p:txBody>
          <a:bodyPr wrap="square" lIns="0" tIns="0" rIns="0" bIns="0" rtlCol="0">
            <a:spAutoFit/>
          </a:bodyPr>
          <a:lstStyle/>
          <a:p>
            <a:r>
              <a:rPr lang="en-GB" sz="1600" dirty="0" err="1">
                <a:solidFill>
                  <a:schemeClr val="tx1"/>
                </a:solidFill>
              </a:rPr>
              <a:t>Without a comparison group, our ability to respond to an investigation question is very limited</a:t>
            </a:r>
          </a:p>
        </p:txBody>
      </p:sp>
      <p:sp>
        <p:nvSpPr>
          <p:cNvPr id="10" name="TextBox 9">
            <a:extLst>
              <a:ext uri="{FF2B5EF4-FFF2-40B4-BE49-F238E27FC236}">
                <a16:creationId xmlns:a16="http://schemas.microsoft.com/office/drawing/2014/main" id="{726212EE-F180-8146-998E-689BA61B0F55}"/>
              </a:ext>
            </a:extLst>
          </p:cNvPr>
          <p:cNvSpPr txBox="1"/>
          <p:nvPr/>
        </p:nvSpPr>
        <p:spPr>
          <a:xfrm>
            <a:off x="3727757" y="3306354"/>
            <a:ext cx="1769153" cy="1477328"/>
          </a:xfrm>
          <a:prstGeom prst="rect">
            <a:avLst/>
          </a:prstGeom>
          <a:noFill/>
        </p:spPr>
        <p:txBody>
          <a:bodyPr wrap="square" lIns="0" tIns="0" rIns="0" bIns="0" rtlCol="0">
            <a:spAutoFit/>
          </a:bodyPr>
          <a:lstStyle/>
          <a:p>
            <a:r>
              <a:rPr lang="en-GB" sz="1600" dirty="0" err="1">
                <a:solidFill>
                  <a:schemeClr val="tx1"/>
                </a:solidFill>
              </a:rPr>
              <a:t>A numerical difference is not necessarily clinically relevant or statistically significant</a:t>
            </a:r>
          </a:p>
        </p:txBody>
      </p:sp>
      <p:sp>
        <p:nvSpPr>
          <p:cNvPr id="11" name="TextBox 10">
            <a:extLst>
              <a:ext uri="{FF2B5EF4-FFF2-40B4-BE49-F238E27FC236}">
                <a16:creationId xmlns:a16="http://schemas.microsoft.com/office/drawing/2014/main" id="{272C97F7-0B2B-FA4A-A8D2-A9FA7D3DE8E4}"/>
              </a:ext>
            </a:extLst>
          </p:cNvPr>
          <p:cNvSpPr txBox="1"/>
          <p:nvPr/>
        </p:nvSpPr>
        <p:spPr>
          <a:xfrm>
            <a:off x="6506039" y="3306354"/>
            <a:ext cx="1889711" cy="1231106"/>
          </a:xfrm>
          <a:prstGeom prst="rect">
            <a:avLst/>
          </a:prstGeom>
          <a:noFill/>
        </p:spPr>
        <p:txBody>
          <a:bodyPr wrap="square" lIns="0" tIns="0" rIns="0" bIns="0" rtlCol="0">
            <a:spAutoFit/>
          </a:bodyPr>
          <a:lstStyle/>
          <a:p>
            <a:r>
              <a:rPr lang="en-GB" sz="1600" dirty="0" err="1">
                <a:solidFill>
                  <a:schemeClr val="tx1"/>
                </a:solidFill>
              </a:rPr>
              <a:t>Nothing is definitive, everything is in terms of probability, and being wrong is always a possibility</a:t>
            </a:r>
          </a:p>
        </p:txBody>
      </p:sp>
      <p:sp>
        <p:nvSpPr>
          <p:cNvPr id="17" name="Graphic 15">
            <a:extLst>
              <a:ext uri="{FF2B5EF4-FFF2-40B4-BE49-F238E27FC236}">
                <a16:creationId xmlns:a16="http://schemas.microsoft.com/office/drawing/2014/main" id="{7411F296-6672-0C46-B07E-F3498EDAC4A7}"/>
              </a:ext>
            </a:extLst>
          </p:cNvPr>
          <p:cNvSpPr>
            <a:spLocks noChangeAspect="1"/>
          </p:cNvSpPr>
          <p:nvPr/>
        </p:nvSpPr>
        <p:spPr>
          <a:xfrm>
            <a:off x="1469669" y="2348929"/>
            <a:ext cx="432000" cy="303902"/>
          </a:xfrm>
          <a:custGeom>
            <a:avLst/>
            <a:gdLst>
              <a:gd name="connsiteX0" fmla="*/ 0 w 179143"/>
              <a:gd name="connsiteY0" fmla="*/ 126023 h 126023"/>
              <a:gd name="connsiteX1" fmla="*/ 0 w 179143"/>
              <a:gd name="connsiteY1" fmla="*/ 110344 h 126023"/>
              <a:gd name="connsiteX2" fmla="*/ 3434 w 179143"/>
              <a:gd name="connsiteY2" fmla="*/ 98941 h 126023"/>
              <a:gd name="connsiteX3" fmla="*/ 12665 w 179143"/>
              <a:gd name="connsiteY3" fmla="*/ 91314 h 126023"/>
              <a:gd name="connsiteX4" fmla="*/ 37276 w 179143"/>
              <a:gd name="connsiteY4" fmla="*/ 81906 h 126023"/>
              <a:gd name="connsiteX5" fmla="*/ 66675 w 179143"/>
              <a:gd name="connsiteY5" fmla="*/ 78398 h 126023"/>
              <a:gd name="connsiteX6" fmla="*/ 96074 w 179143"/>
              <a:gd name="connsiteY6" fmla="*/ 81906 h 126023"/>
              <a:gd name="connsiteX7" fmla="*/ 120685 w 179143"/>
              <a:gd name="connsiteY7" fmla="*/ 91314 h 126023"/>
              <a:gd name="connsiteX8" fmla="*/ 129916 w 179143"/>
              <a:gd name="connsiteY8" fmla="*/ 98941 h 126023"/>
              <a:gd name="connsiteX9" fmla="*/ 133350 w 179143"/>
              <a:gd name="connsiteY9" fmla="*/ 110344 h 126023"/>
              <a:gd name="connsiteX10" fmla="*/ 133350 w 179143"/>
              <a:gd name="connsiteY10" fmla="*/ 126023 h 126023"/>
              <a:gd name="connsiteX11" fmla="*/ 0 w 179143"/>
              <a:gd name="connsiteY11" fmla="*/ 126023 h 126023"/>
              <a:gd name="connsiteX12" fmla="*/ 152400 w 179143"/>
              <a:gd name="connsiteY12" fmla="*/ 126023 h 126023"/>
              <a:gd name="connsiteX13" fmla="*/ 152400 w 179143"/>
              <a:gd name="connsiteY13" fmla="*/ 109904 h 126023"/>
              <a:gd name="connsiteX14" fmla="*/ 149049 w 179143"/>
              <a:gd name="connsiteY14" fmla="*/ 94273 h 126023"/>
              <a:gd name="connsiteX15" fmla="*/ 139541 w 179143"/>
              <a:gd name="connsiteY15" fmla="*/ 81659 h 126023"/>
              <a:gd name="connsiteX16" fmla="*/ 153059 w 179143"/>
              <a:gd name="connsiteY16" fmla="*/ 85624 h 126023"/>
              <a:gd name="connsiteX17" fmla="*/ 165918 w 179143"/>
              <a:gd name="connsiteY17" fmla="*/ 91330 h 126023"/>
              <a:gd name="connsiteX18" fmla="*/ 175626 w 179143"/>
              <a:gd name="connsiteY18" fmla="*/ 99300 h 126023"/>
              <a:gd name="connsiteX19" fmla="*/ 179143 w 179143"/>
              <a:gd name="connsiteY19" fmla="*/ 109904 h 126023"/>
              <a:gd name="connsiteX20" fmla="*/ 179143 w 179143"/>
              <a:gd name="connsiteY20" fmla="*/ 126023 h 126023"/>
              <a:gd name="connsiteX21" fmla="*/ 152400 w 179143"/>
              <a:gd name="connsiteY21" fmla="*/ 126023 h 126023"/>
              <a:gd name="connsiteX22" fmla="*/ 66675 w 179143"/>
              <a:gd name="connsiteY22" fmla="*/ 57150 h 126023"/>
              <a:gd name="connsiteX23" fmla="*/ 46494 w 179143"/>
              <a:gd name="connsiteY23" fmla="*/ 48756 h 126023"/>
              <a:gd name="connsiteX24" fmla="*/ 38100 w 179143"/>
              <a:gd name="connsiteY24" fmla="*/ 28575 h 126023"/>
              <a:gd name="connsiteX25" fmla="*/ 46494 w 179143"/>
              <a:gd name="connsiteY25" fmla="*/ 8394 h 126023"/>
              <a:gd name="connsiteX26" fmla="*/ 66675 w 179143"/>
              <a:gd name="connsiteY26" fmla="*/ 0 h 126023"/>
              <a:gd name="connsiteX27" fmla="*/ 86856 w 179143"/>
              <a:gd name="connsiteY27" fmla="*/ 8394 h 126023"/>
              <a:gd name="connsiteX28" fmla="*/ 95250 w 179143"/>
              <a:gd name="connsiteY28" fmla="*/ 28575 h 126023"/>
              <a:gd name="connsiteX29" fmla="*/ 86856 w 179143"/>
              <a:gd name="connsiteY29" fmla="*/ 48756 h 126023"/>
              <a:gd name="connsiteX30" fmla="*/ 66675 w 179143"/>
              <a:gd name="connsiteY30" fmla="*/ 57150 h 126023"/>
              <a:gd name="connsiteX31" fmla="*/ 135915 w 179143"/>
              <a:gd name="connsiteY31" fmla="*/ 28575 h 126023"/>
              <a:gd name="connsiteX32" fmla="*/ 127521 w 179143"/>
              <a:gd name="connsiteY32" fmla="*/ 48756 h 126023"/>
              <a:gd name="connsiteX33" fmla="*/ 107340 w 179143"/>
              <a:gd name="connsiteY33" fmla="*/ 57150 h 126023"/>
              <a:gd name="connsiteX34" fmla="*/ 105801 w 179143"/>
              <a:gd name="connsiteY34" fmla="*/ 57013 h 126023"/>
              <a:gd name="connsiteX35" fmla="*/ 104262 w 179143"/>
              <a:gd name="connsiteY35" fmla="*/ 56711 h 126023"/>
              <a:gd name="connsiteX36" fmla="*/ 111701 w 179143"/>
              <a:gd name="connsiteY36" fmla="*/ 43558 h 126023"/>
              <a:gd name="connsiteX37" fmla="*/ 114300 w 179143"/>
              <a:gd name="connsiteY37" fmla="*/ 28552 h 126023"/>
              <a:gd name="connsiteX38" fmla="*/ 111580 w 179143"/>
              <a:gd name="connsiteY38" fmla="*/ 13683 h 126023"/>
              <a:gd name="connsiteX39" fmla="*/ 104262 w 179143"/>
              <a:gd name="connsiteY39" fmla="*/ 440 h 126023"/>
              <a:gd name="connsiteX40" fmla="*/ 105801 w 179143"/>
              <a:gd name="connsiteY40" fmla="*/ 82 h 126023"/>
              <a:gd name="connsiteX41" fmla="*/ 107340 w 179143"/>
              <a:gd name="connsiteY41" fmla="*/ 0 h 126023"/>
              <a:gd name="connsiteX42" fmla="*/ 127521 w 179143"/>
              <a:gd name="connsiteY42" fmla="*/ 8394 h 126023"/>
              <a:gd name="connsiteX43" fmla="*/ 135915 w 179143"/>
              <a:gd name="connsiteY43" fmla="*/ 28575 h 126023"/>
              <a:gd name="connsiteX44" fmla="*/ 9525 w 179143"/>
              <a:gd name="connsiteY44" fmla="*/ 116498 h 126023"/>
              <a:gd name="connsiteX45" fmla="*/ 123825 w 179143"/>
              <a:gd name="connsiteY45" fmla="*/ 116498 h 126023"/>
              <a:gd name="connsiteX46" fmla="*/ 123825 w 179143"/>
              <a:gd name="connsiteY46" fmla="*/ 110344 h 126023"/>
              <a:gd name="connsiteX47" fmla="*/ 122149 w 179143"/>
              <a:gd name="connsiteY47" fmla="*/ 104482 h 126023"/>
              <a:gd name="connsiteX48" fmla="*/ 116132 w 179143"/>
              <a:gd name="connsiteY48" fmla="*/ 99683 h 126023"/>
              <a:gd name="connsiteX49" fmla="*/ 93656 w 179143"/>
              <a:gd name="connsiteY49" fmla="*/ 90955 h 126023"/>
              <a:gd name="connsiteX50" fmla="*/ 66675 w 179143"/>
              <a:gd name="connsiteY50" fmla="*/ 87923 h 126023"/>
              <a:gd name="connsiteX51" fmla="*/ 39694 w 179143"/>
              <a:gd name="connsiteY51" fmla="*/ 90955 h 126023"/>
              <a:gd name="connsiteX52" fmla="*/ 17218 w 179143"/>
              <a:gd name="connsiteY52" fmla="*/ 99683 h 126023"/>
              <a:gd name="connsiteX53" fmla="*/ 11201 w 179143"/>
              <a:gd name="connsiteY53" fmla="*/ 104482 h 126023"/>
              <a:gd name="connsiteX54" fmla="*/ 9525 w 179143"/>
              <a:gd name="connsiteY54" fmla="*/ 110344 h 126023"/>
              <a:gd name="connsiteX55" fmla="*/ 9525 w 179143"/>
              <a:gd name="connsiteY55" fmla="*/ 116498 h 126023"/>
              <a:gd name="connsiteX56" fmla="*/ 66675 w 179143"/>
              <a:gd name="connsiteY56" fmla="*/ 47625 h 126023"/>
              <a:gd name="connsiteX57" fmla="*/ 80129 w 179143"/>
              <a:gd name="connsiteY57" fmla="*/ 42029 h 126023"/>
              <a:gd name="connsiteX58" fmla="*/ 85725 w 179143"/>
              <a:gd name="connsiteY58" fmla="*/ 28575 h 126023"/>
              <a:gd name="connsiteX59" fmla="*/ 80129 w 179143"/>
              <a:gd name="connsiteY59" fmla="*/ 15121 h 126023"/>
              <a:gd name="connsiteX60" fmla="*/ 66675 w 179143"/>
              <a:gd name="connsiteY60" fmla="*/ 9525 h 126023"/>
              <a:gd name="connsiteX61" fmla="*/ 53221 w 179143"/>
              <a:gd name="connsiteY61" fmla="*/ 15121 h 126023"/>
              <a:gd name="connsiteX62" fmla="*/ 47625 w 179143"/>
              <a:gd name="connsiteY62" fmla="*/ 28575 h 126023"/>
              <a:gd name="connsiteX63" fmla="*/ 53221 w 179143"/>
              <a:gd name="connsiteY63" fmla="*/ 42029 h 126023"/>
              <a:gd name="connsiteX64" fmla="*/ 66675 w 179143"/>
              <a:gd name="connsiteY64"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9143" h="126023">
                <a:moveTo>
                  <a:pt x="0" y="126023"/>
                </a:moveTo>
                <a:lnTo>
                  <a:pt x="0" y="110344"/>
                </a:lnTo>
                <a:cubicBezTo>
                  <a:pt x="0" y="105923"/>
                  <a:pt x="1145" y="102122"/>
                  <a:pt x="3434" y="98941"/>
                </a:cubicBezTo>
                <a:cubicBezTo>
                  <a:pt x="5724" y="95760"/>
                  <a:pt x="8801" y="93218"/>
                  <a:pt x="12665" y="91314"/>
                </a:cubicBezTo>
                <a:cubicBezTo>
                  <a:pt x="20927" y="87381"/>
                  <a:pt x="29131" y="84245"/>
                  <a:pt x="37276" y="81906"/>
                </a:cubicBezTo>
                <a:cubicBezTo>
                  <a:pt x="45421" y="79567"/>
                  <a:pt x="55221" y="78398"/>
                  <a:pt x="66675" y="78398"/>
                </a:cubicBezTo>
                <a:cubicBezTo>
                  <a:pt x="78129" y="78398"/>
                  <a:pt x="87929" y="79567"/>
                  <a:pt x="96074" y="81906"/>
                </a:cubicBezTo>
                <a:cubicBezTo>
                  <a:pt x="104219" y="84245"/>
                  <a:pt x="112423" y="87381"/>
                  <a:pt x="120685" y="91314"/>
                </a:cubicBezTo>
                <a:cubicBezTo>
                  <a:pt x="124549" y="93218"/>
                  <a:pt x="127626" y="95760"/>
                  <a:pt x="129916" y="98941"/>
                </a:cubicBezTo>
                <a:cubicBezTo>
                  <a:pt x="132205" y="102122"/>
                  <a:pt x="133350" y="105923"/>
                  <a:pt x="133350" y="110344"/>
                </a:cubicBezTo>
                <a:lnTo>
                  <a:pt x="133350" y="126023"/>
                </a:lnTo>
                <a:lnTo>
                  <a:pt x="0" y="126023"/>
                </a:lnTo>
                <a:close/>
                <a:moveTo>
                  <a:pt x="152400" y="126023"/>
                </a:moveTo>
                <a:lnTo>
                  <a:pt x="152400" y="109904"/>
                </a:lnTo>
                <a:cubicBezTo>
                  <a:pt x="152400" y="104384"/>
                  <a:pt x="151283" y="99174"/>
                  <a:pt x="149049" y="94273"/>
                </a:cubicBezTo>
                <a:cubicBezTo>
                  <a:pt x="146814" y="89373"/>
                  <a:pt x="143645" y="85168"/>
                  <a:pt x="139541" y="81659"/>
                </a:cubicBezTo>
                <a:cubicBezTo>
                  <a:pt x="144218" y="82611"/>
                  <a:pt x="148724" y="83933"/>
                  <a:pt x="153059" y="85624"/>
                </a:cubicBezTo>
                <a:cubicBezTo>
                  <a:pt x="157395" y="87316"/>
                  <a:pt x="161681" y="89218"/>
                  <a:pt x="165918" y="91330"/>
                </a:cubicBezTo>
                <a:cubicBezTo>
                  <a:pt x="170046" y="93406"/>
                  <a:pt x="173282" y="96063"/>
                  <a:pt x="175626" y="99300"/>
                </a:cubicBezTo>
                <a:cubicBezTo>
                  <a:pt x="177971" y="102537"/>
                  <a:pt x="179143" y="106072"/>
                  <a:pt x="179143" y="109904"/>
                </a:cubicBezTo>
                <a:lnTo>
                  <a:pt x="179143" y="126023"/>
                </a:lnTo>
                <a:lnTo>
                  <a:pt x="152400" y="126023"/>
                </a:lnTo>
                <a:close/>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135915" y="28575"/>
                </a:moveTo>
                <a:cubicBezTo>
                  <a:pt x="135915" y="36433"/>
                  <a:pt x="133117" y="43160"/>
                  <a:pt x="127521" y="48756"/>
                </a:cubicBezTo>
                <a:cubicBezTo>
                  <a:pt x="121925" y="54352"/>
                  <a:pt x="115198" y="57150"/>
                  <a:pt x="107340" y="57150"/>
                </a:cubicBezTo>
                <a:cubicBezTo>
                  <a:pt x="106937" y="57150"/>
                  <a:pt x="106424" y="57104"/>
                  <a:pt x="105801" y="57013"/>
                </a:cubicBezTo>
                <a:cubicBezTo>
                  <a:pt x="105178" y="56921"/>
                  <a:pt x="104665" y="56821"/>
                  <a:pt x="104262" y="56711"/>
                </a:cubicBezTo>
                <a:cubicBezTo>
                  <a:pt x="107489" y="52759"/>
                  <a:pt x="109968" y="48374"/>
                  <a:pt x="111701" y="43558"/>
                </a:cubicBezTo>
                <a:cubicBezTo>
                  <a:pt x="113434" y="38741"/>
                  <a:pt x="114300" y="33740"/>
                  <a:pt x="114300" y="28552"/>
                </a:cubicBezTo>
                <a:cubicBezTo>
                  <a:pt x="114300" y="23365"/>
                  <a:pt x="113393" y="18409"/>
                  <a:pt x="111580" y="13683"/>
                </a:cubicBezTo>
                <a:cubicBezTo>
                  <a:pt x="109767" y="8957"/>
                  <a:pt x="107327" y="4543"/>
                  <a:pt x="104262" y="440"/>
                </a:cubicBezTo>
                <a:cubicBezTo>
                  <a:pt x="104775" y="257"/>
                  <a:pt x="105288" y="137"/>
                  <a:pt x="105801" y="82"/>
                </a:cubicBezTo>
                <a:cubicBezTo>
                  <a:pt x="106314" y="27"/>
                  <a:pt x="106827" y="0"/>
                  <a:pt x="107340" y="0"/>
                </a:cubicBezTo>
                <a:cubicBezTo>
                  <a:pt x="115198" y="0"/>
                  <a:pt x="121925" y="2798"/>
                  <a:pt x="127521" y="8394"/>
                </a:cubicBezTo>
                <a:cubicBezTo>
                  <a:pt x="133117" y="13990"/>
                  <a:pt x="135915" y="20717"/>
                  <a:pt x="135915" y="28575"/>
                </a:cubicBezTo>
                <a:close/>
                <a:moveTo>
                  <a:pt x="9525" y="116498"/>
                </a:moveTo>
                <a:lnTo>
                  <a:pt x="123825" y="116498"/>
                </a:lnTo>
                <a:lnTo>
                  <a:pt x="123825" y="110344"/>
                </a:lnTo>
                <a:cubicBezTo>
                  <a:pt x="123825" y="108109"/>
                  <a:pt x="123266" y="106155"/>
                  <a:pt x="122149" y="104482"/>
                </a:cubicBezTo>
                <a:cubicBezTo>
                  <a:pt x="121032" y="102809"/>
                  <a:pt x="119026" y="101209"/>
                  <a:pt x="116132" y="99683"/>
                </a:cubicBezTo>
                <a:cubicBezTo>
                  <a:pt x="109025" y="95885"/>
                  <a:pt x="101533" y="92976"/>
                  <a:pt x="93656" y="90955"/>
                </a:cubicBezTo>
                <a:cubicBezTo>
                  <a:pt x="85780" y="88934"/>
                  <a:pt x="76786" y="87923"/>
                  <a:pt x="66675" y="87923"/>
                </a:cubicBezTo>
                <a:cubicBezTo>
                  <a:pt x="56564" y="87923"/>
                  <a:pt x="47570" y="88934"/>
                  <a:pt x="39694" y="90955"/>
                </a:cubicBezTo>
                <a:cubicBezTo>
                  <a:pt x="31817" y="92976"/>
                  <a:pt x="24325" y="95885"/>
                  <a:pt x="17218" y="99683"/>
                </a:cubicBezTo>
                <a:cubicBezTo>
                  <a:pt x="14324" y="101209"/>
                  <a:pt x="12318" y="102809"/>
                  <a:pt x="11201" y="104482"/>
                </a:cubicBezTo>
                <a:cubicBezTo>
                  <a:pt x="10084" y="106155"/>
                  <a:pt x="9525" y="108109"/>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20" name="Graphic 18">
            <a:extLst>
              <a:ext uri="{FF2B5EF4-FFF2-40B4-BE49-F238E27FC236}">
                <a16:creationId xmlns:a16="http://schemas.microsoft.com/office/drawing/2014/main" id="{097A6F12-57E5-6E47-9122-33504A737C80}"/>
              </a:ext>
            </a:extLst>
          </p:cNvPr>
          <p:cNvSpPr>
            <a:spLocks noChangeAspect="1"/>
          </p:cNvSpPr>
          <p:nvPr/>
        </p:nvSpPr>
        <p:spPr>
          <a:xfrm>
            <a:off x="4364014" y="2284880"/>
            <a:ext cx="367200" cy="432000"/>
          </a:xfrm>
          <a:custGeom>
            <a:avLst/>
            <a:gdLst>
              <a:gd name="connsiteX0" fmla="*/ 95250 w 161925"/>
              <a:gd name="connsiteY0" fmla="*/ 80963 h 190500"/>
              <a:gd name="connsiteX1" fmla="*/ 104775 w 161925"/>
              <a:gd name="connsiteY1" fmla="*/ 80963 h 190500"/>
              <a:gd name="connsiteX2" fmla="*/ 104775 w 161925"/>
              <a:gd name="connsiteY2" fmla="*/ 61913 h 190500"/>
              <a:gd name="connsiteX3" fmla="*/ 123825 w 161925"/>
              <a:gd name="connsiteY3" fmla="*/ 61913 h 190500"/>
              <a:gd name="connsiteX4" fmla="*/ 123825 w 161925"/>
              <a:gd name="connsiteY4" fmla="*/ 52388 h 190500"/>
              <a:gd name="connsiteX5" fmla="*/ 104775 w 161925"/>
              <a:gd name="connsiteY5" fmla="*/ 52388 h 190500"/>
              <a:gd name="connsiteX6" fmla="*/ 104775 w 161925"/>
              <a:gd name="connsiteY6" fmla="*/ 33338 h 190500"/>
              <a:gd name="connsiteX7" fmla="*/ 95250 w 161925"/>
              <a:gd name="connsiteY7" fmla="*/ 33338 h 190500"/>
              <a:gd name="connsiteX8" fmla="*/ 95250 w 161925"/>
              <a:gd name="connsiteY8" fmla="*/ 52388 h 190500"/>
              <a:gd name="connsiteX9" fmla="*/ 76200 w 161925"/>
              <a:gd name="connsiteY9" fmla="*/ 52388 h 190500"/>
              <a:gd name="connsiteX10" fmla="*/ 76200 w 161925"/>
              <a:gd name="connsiteY10" fmla="*/ 61913 h 190500"/>
              <a:gd name="connsiteX11" fmla="*/ 95250 w 161925"/>
              <a:gd name="connsiteY11" fmla="*/ 61913 h 190500"/>
              <a:gd name="connsiteX12" fmla="*/ 95250 w 161925"/>
              <a:gd name="connsiteY12" fmla="*/ 80963 h 190500"/>
              <a:gd name="connsiteX13" fmla="*/ 76200 w 161925"/>
              <a:gd name="connsiteY13" fmla="*/ 119063 h 190500"/>
              <a:gd name="connsiteX14" fmla="*/ 123825 w 161925"/>
              <a:gd name="connsiteY14" fmla="*/ 119063 h 190500"/>
              <a:gd name="connsiteX15" fmla="*/ 123825 w 161925"/>
              <a:gd name="connsiteY15" fmla="*/ 109538 h 190500"/>
              <a:gd name="connsiteX16" fmla="*/ 76200 w 161925"/>
              <a:gd name="connsiteY16" fmla="*/ 109538 h 190500"/>
              <a:gd name="connsiteX17" fmla="*/ 76200 w 161925"/>
              <a:gd name="connsiteY17" fmla="*/ 119063 h 190500"/>
              <a:gd name="connsiteX18" fmla="*/ 53486 w 161925"/>
              <a:gd name="connsiteY18" fmla="*/ 152400 h 190500"/>
              <a:gd name="connsiteX19" fmla="*/ 42505 w 161925"/>
              <a:gd name="connsiteY19" fmla="*/ 147995 h 190500"/>
              <a:gd name="connsiteX20" fmla="*/ 38100 w 161925"/>
              <a:gd name="connsiteY20" fmla="*/ 137014 h 190500"/>
              <a:gd name="connsiteX21" fmla="*/ 38100 w 161925"/>
              <a:gd name="connsiteY21" fmla="*/ 15386 h 190500"/>
              <a:gd name="connsiteX22" fmla="*/ 42505 w 161925"/>
              <a:gd name="connsiteY22" fmla="*/ 4405 h 190500"/>
              <a:gd name="connsiteX23" fmla="*/ 53486 w 161925"/>
              <a:gd name="connsiteY23" fmla="*/ 0 h 190500"/>
              <a:gd name="connsiteX24" fmla="*/ 119063 w 161925"/>
              <a:gd name="connsiteY24" fmla="*/ 0 h 190500"/>
              <a:gd name="connsiteX25" fmla="*/ 161925 w 161925"/>
              <a:gd name="connsiteY25" fmla="*/ 42863 h 190500"/>
              <a:gd name="connsiteX26" fmla="*/ 161925 w 161925"/>
              <a:gd name="connsiteY26" fmla="*/ 137014 h 190500"/>
              <a:gd name="connsiteX27" fmla="*/ 157520 w 161925"/>
              <a:gd name="connsiteY27" fmla="*/ 147995 h 190500"/>
              <a:gd name="connsiteX28" fmla="*/ 146539 w 161925"/>
              <a:gd name="connsiteY28" fmla="*/ 152400 h 190500"/>
              <a:gd name="connsiteX29" fmla="*/ 53486 w 161925"/>
              <a:gd name="connsiteY29" fmla="*/ 152400 h 190500"/>
              <a:gd name="connsiteX30" fmla="*/ 53486 w 161925"/>
              <a:gd name="connsiteY30" fmla="*/ 142875 h 190500"/>
              <a:gd name="connsiteX31" fmla="*/ 146539 w 161925"/>
              <a:gd name="connsiteY31" fmla="*/ 142875 h 190500"/>
              <a:gd name="connsiteX32" fmla="*/ 150568 w 161925"/>
              <a:gd name="connsiteY32" fmla="*/ 141043 h 190500"/>
              <a:gd name="connsiteX33" fmla="*/ 152400 w 161925"/>
              <a:gd name="connsiteY33" fmla="*/ 137014 h 190500"/>
              <a:gd name="connsiteX34" fmla="*/ 152400 w 161925"/>
              <a:gd name="connsiteY34" fmla="*/ 47625 h 190500"/>
              <a:gd name="connsiteX35" fmla="*/ 114300 w 161925"/>
              <a:gd name="connsiteY35" fmla="*/ 9525 h 190500"/>
              <a:gd name="connsiteX36" fmla="*/ 53486 w 161925"/>
              <a:gd name="connsiteY36" fmla="*/ 9525 h 190500"/>
              <a:gd name="connsiteX37" fmla="*/ 49457 w 161925"/>
              <a:gd name="connsiteY37" fmla="*/ 11357 h 190500"/>
              <a:gd name="connsiteX38" fmla="*/ 47625 w 161925"/>
              <a:gd name="connsiteY38" fmla="*/ 15386 h 190500"/>
              <a:gd name="connsiteX39" fmla="*/ 47625 w 161925"/>
              <a:gd name="connsiteY39" fmla="*/ 137014 h 190500"/>
              <a:gd name="connsiteX40" fmla="*/ 49457 w 161925"/>
              <a:gd name="connsiteY40" fmla="*/ 141043 h 190500"/>
              <a:gd name="connsiteX41" fmla="*/ 53486 w 161925"/>
              <a:gd name="connsiteY41" fmla="*/ 142875 h 190500"/>
              <a:gd name="connsiteX42" fmla="*/ 15386 w 161925"/>
              <a:gd name="connsiteY42" fmla="*/ 190500 h 190500"/>
              <a:gd name="connsiteX43" fmla="*/ 4405 w 161925"/>
              <a:gd name="connsiteY43" fmla="*/ 186095 h 190500"/>
              <a:gd name="connsiteX44" fmla="*/ 0 w 161925"/>
              <a:gd name="connsiteY44" fmla="*/ 175114 h 190500"/>
              <a:gd name="connsiteX45" fmla="*/ 0 w 161925"/>
              <a:gd name="connsiteY45" fmla="*/ 57150 h 190500"/>
              <a:gd name="connsiteX46" fmla="*/ 9525 w 161925"/>
              <a:gd name="connsiteY46" fmla="*/ 57150 h 190500"/>
              <a:gd name="connsiteX47" fmla="*/ 9525 w 161925"/>
              <a:gd name="connsiteY47" fmla="*/ 175114 h 190500"/>
              <a:gd name="connsiteX48" fmla="*/ 11357 w 161925"/>
              <a:gd name="connsiteY48" fmla="*/ 179143 h 190500"/>
              <a:gd name="connsiteX49" fmla="*/ 15386 w 161925"/>
              <a:gd name="connsiteY49" fmla="*/ 180975 h 190500"/>
              <a:gd name="connsiteX50" fmla="*/ 104775 w 161925"/>
              <a:gd name="connsiteY50" fmla="*/ 180975 h 190500"/>
              <a:gd name="connsiteX51" fmla="*/ 104775 w 161925"/>
              <a:gd name="connsiteY51" fmla="*/ 190500 h 190500"/>
              <a:gd name="connsiteX52" fmla="*/ 15386 w 161925"/>
              <a:gd name="connsiteY52" fmla="*/ 190500 h 190500"/>
              <a:gd name="connsiteX53" fmla="*/ 47625 w 161925"/>
              <a:gd name="connsiteY53" fmla="*/ 142875 h 190500"/>
              <a:gd name="connsiteX54" fmla="*/ 47625 w 161925"/>
              <a:gd name="connsiteY54" fmla="*/ 9525 h 190500"/>
              <a:gd name="connsiteX55" fmla="*/ 47625 w 161925"/>
              <a:gd name="connsiteY55" fmla="*/ 14287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1925" h="190500">
                <a:moveTo>
                  <a:pt x="95250" y="80963"/>
                </a:moveTo>
                <a:lnTo>
                  <a:pt x="104775" y="80963"/>
                </a:lnTo>
                <a:lnTo>
                  <a:pt x="104775" y="61913"/>
                </a:lnTo>
                <a:lnTo>
                  <a:pt x="123825" y="61913"/>
                </a:lnTo>
                <a:lnTo>
                  <a:pt x="123825" y="52388"/>
                </a:lnTo>
                <a:lnTo>
                  <a:pt x="104775" y="52388"/>
                </a:lnTo>
                <a:lnTo>
                  <a:pt x="104775" y="33338"/>
                </a:lnTo>
                <a:lnTo>
                  <a:pt x="95250" y="33338"/>
                </a:lnTo>
                <a:lnTo>
                  <a:pt x="95250" y="52388"/>
                </a:lnTo>
                <a:lnTo>
                  <a:pt x="76200" y="52388"/>
                </a:lnTo>
                <a:lnTo>
                  <a:pt x="76200" y="61913"/>
                </a:lnTo>
                <a:lnTo>
                  <a:pt x="95250" y="61913"/>
                </a:lnTo>
                <a:lnTo>
                  <a:pt x="95250" y="80963"/>
                </a:lnTo>
                <a:close/>
                <a:moveTo>
                  <a:pt x="76200" y="119063"/>
                </a:moveTo>
                <a:lnTo>
                  <a:pt x="123825" y="119063"/>
                </a:lnTo>
                <a:lnTo>
                  <a:pt x="123825" y="109538"/>
                </a:lnTo>
                <a:lnTo>
                  <a:pt x="76200" y="109538"/>
                </a:lnTo>
                <a:lnTo>
                  <a:pt x="76200" y="119063"/>
                </a:lnTo>
                <a:close/>
                <a:moveTo>
                  <a:pt x="53486" y="152400"/>
                </a:moveTo>
                <a:cubicBezTo>
                  <a:pt x="49103" y="152400"/>
                  <a:pt x="45442" y="150932"/>
                  <a:pt x="42505" y="147995"/>
                </a:cubicBezTo>
                <a:cubicBezTo>
                  <a:pt x="39568" y="145058"/>
                  <a:pt x="38100" y="141397"/>
                  <a:pt x="38100" y="137014"/>
                </a:cubicBezTo>
                <a:lnTo>
                  <a:pt x="38100" y="15386"/>
                </a:lnTo>
                <a:cubicBezTo>
                  <a:pt x="38100" y="11003"/>
                  <a:pt x="39568" y="7342"/>
                  <a:pt x="42505" y="4405"/>
                </a:cubicBezTo>
                <a:cubicBezTo>
                  <a:pt x="45442" y="1468"/>
                  <a:pt x="49103" y="0"/>
                  <a:pt x="53486" y="0"/>
                </a:cubicBezTo>
                <a:lnTo>
                  <a:pt x="119063" y="0"/>
                </a:lnTo>
                <a:lnTo>
                  <a:pt x="161925" y="42863"/>
                </a:lnTo>
                <a:lnTo>
                  <a:pt x="161925" y="137014"/>
                </a:lnTo>
                <a:cubicBezTo>
                  <a:pt x="161925" y="141397"/>
                  <a:pt x="160457" y="145058"/>
                  <a:pt x="157520" y="147995"/>
                </a:cubicBezTo>
                <a:cubicBezTo>
                  <a:pt x="154583" y="150932"/>
                  <a:pt x="150922" y="152400"/>
                  <a:pt x="146539" y="152400"/>
                </a:cubicBezTo>
                <a:lnTo>
                  <a:pt x="53486" y="152400"/>
                </a:lnTo>
                <a:close/>
                <a:moveTo>
                  <a:pt x="53486" y="142875"/>
                </a:moveTo>
                <a:lnTo>
                  <a:pt x="146539" y="142875"/>
                </a:lnTo>
                <a:cubicBezTo>
                  <a:pt x="148004" y="142875"/>
                  <a:pt x="149347" y="142264"/>
                  <a:pt x="150568" y="141043"/>
                </a:cubicBezTo>
                <a:cubicBezTo>
                  <a:pt x="151789" y="139822"/>
                  <a:pt x="152400" y="138479"/>
                  <a:pt x="152400" y="137014"/>
                </a:cubicBezTo>
                <a:lnTo>
                  <a:pt x="152400" y="47625"/>
                </a:lnTo>
                <a:lnTo>
                  <a:pt x="114300" y="9525"/>
                </a:lnTo>
                <a:lnTo>
                  <a:pt x="53486" y="9525"/>
                </a:lnTo>
                <a:cubicBezTo>
                  <a:pt x="52021" y="9525"/>
                  <a:pt x="50678" y="10136"/>
                  <a:pt x="49457" y="11357"/>
                </a:cubicBezTo>
                <a:cubicBezTo>
                  <a:pt x="48236" y="12578"/>
                  <a:pt x="47625" y="13921"/>
                  <a:pt x="47625" y="15386"/>
                </a:cubicBezTo>
                <a:lnTo>
                  <a:pt x="47625" y="137014"/>
                </a:lnTo>
                <a:cubicBezTo>
                  <a:pt x="47625" y="138479"/>
                  <a:pt x="48236" y="139822"/>
                  <a:pt x="49457" y="141043"/>
                </a:cubicBezTo>
                <a:cubicBezTo>
                  <a:pt x="50678" y="142264"/>
                  <a:pt x="52021" y="142875"/>
                  <a:pt x="53486" y="142875"/>
                </a:cubicBezTo>
                <a:close/>
                <a:moveTo>
                  <a:pt x="15386" y="190500"/>
                </a:moveTo>
                <a:cubicBezTo>
                  <a:pt x="11003" y="190500"/>
                  <a:pt x="7342" y="189032"/>
                  <a:pt x="4405" y="186095"/>
                </a:cubicBezTo>
                <a:cubicBezTo>
                  <a:pt x="1468" y="183158"/>
                  <a:pt x="0" y="179497"/>
                  <a:pt x="0" y="175114"/>
                </a:cubicBezTo>
                <a:lnTo>
                  <a:pt x="0" y="57150"/>
                </a:lnTo>
                <a:lnTo>
                  <a:pt x="9525" y="57150"/>
                </a:lnTo>
                <a:lnTo>
                  <a:pt x="9525" y="175114"/>
                </a:lnTo>
                <a:cubicBezTo>
                  <a:pt x="9525" y="176579"/>
                  <a:pt x="10136" y="177922"/>
                  <a:pt x="11357" y="179143"/>
                </a:cubicBezTo>
                <a:cubicBezTo>
                  <a:pt x="12578" y="180364"/>
                  <a:pt x="13921" y="180975"/>
                  <a:pt x="15386" y="180975"/>
                </a:cubicBezTo>
                <a:lnTo>
                  <a:pt x="104775" y="180975"/>
                </a:lnTo>
                <a:lnTo>
                  <a:pt x="104775" y="190500"/>
                </a:lnTo>
                <a:lnTo>
                  <a:pt x="15386" y="190500"/>
                </a:lnTo>
                <a:close/>
                <a:moveTo>
                  <a:pt x="47625" y="142875"/>
                </a:moveTo>
                <a:lnTo>
                  <a:pt x="47625" y="9525"/>
                </a:lnTo>
                <a:lnTo>
                  <a:pt x="47625" y="142875"/>
                </a:lnTo>
                <a:close/>
              </a:path>
            </a:pathLst>
          </a:custGeom>
          <a:solidFill>
            <a:schemeClr val="bg1"/>
          </a:solidFill>
          <a:ln w="238" cap="flat">
            <a:noFill/>
            <a:prstDash val="solid"/>
            <a:miter/>
          </a:ln>
        </p:spPr>
        <p:txBody>
          <a:bodyPr rtlCol="0" anchor="ctr"/>
          <a:lstStyle/>
          <a:p>
            <a:endParaRPr lang="en-RO"/>
          </a:p>
        </p:txBody>
      </p:sp>
      <p:sp>
        <p:nvSpPr>
          <p:cNvPr id="23" name="Graphic 21">
            <a:extLst>
              <a:ext uri="{FF2B5EF4-FFF2-40B4-BE49-F238E27FC236}">
                <a16:creationId xmlns:a16="http://schemas.microsoft.com/office/drawing/2014/main" id="{6EEFEEAC-EFC9-A24E-B5DD-51B05A09C5A9}"/>
              </a:ext>
            </a:extLst>
          </p:cNvPr>
          <p:cNvSpPr>
            <a:spLocks noChangeAspect="1"/>
          </p:cNvSpPr>
          <p:nvPr/>
        </p:nvSpPr>
        <p:spPr>
          <a:xfrm>
            <a:off x="7103558" y="2199591"/>
            <a:ext cx="612000" cy="490565"/>
          </a:xfrm>
          <a:custGeom>
            <a:avLst/>
            <a:gdLst>
              <a:gd name="connsiteX0" fmla="*/ 3657767 w 3657980"/>
              <a:gd name="connsiteY0" fmla="*/ 2699091 h 2932145"/>
              <a:gd name="connsiteX1" fmla="*/ 3486317 w 3657980"/>
              <a:gd name="connsiteY1" fmla="*/ 2869511 h 2932145"/>
              <a:gd name="connsiteX2" fmla="*/ 3400592 w 3657980"/>
              <a:gd name="connsiteY2" fmla="*/ 2871125 h 2932145"/>
              <a:gd name="connsiteX3" fmla="*/ 3406212 w 3657980"/>
              <a:gd name="connsiteY3" fmla="*/ 2788906 h 2932145"/>
              <a:gd name="connsiteX4" fmla="*/ 3456980 w 3657980"/>
              <a:gd name="connsiteY4" fmla="*/ 2744663 h 2932145"/>
              <a:gd name="connsiteX5" fmla="*/ 3451932 w 3657980"/>
              <a:gd name="connsiteY5" fmla="*/ 2736498 h 2932145"/>
              <a:gd name="connsiteX6" fmla="*/ 1874592 w 3657980"/>
              <a:gd name="connsiteY6" fmla="*/ 2736498 h 2932145"/>
              <a:gd name="connsiteX7" fmla="*/ 1874592 w 3657980"/>
              <a:gd name="connsiteY7" fmla="*/ 2860681 h 2932145"/>
              <a:gd name="connsiteX8" fmla="*/ 1817442 w 3657980"/>
              <a:gd name="connsiteY8" fmla="*/ 2932267 h 2932145"/>
              <a:gd name="connsiteX9" fmla="*/ 1760292 w 3657980"/>
              <a:gd name="connsiteY9" fmla="*/ 2860966 h 2932145"/>
              <a:gd name="connsiteX10" fmla="*/ 1760292 w 3657980"/>
              <a:gd name="connsiteY10" fmla="*/ 2733365 h 2932145"/>
              <a:gd name="connsiteX11" fmla="*/ 1710953 w 3657980"/>
              <a:gd name="connsiteY11" fmla="*/ 2733365 h 2932145"/>
              <a:gd name="connsiteX12" fmla="*/ 83130 w 3657980"/>
              <a:gd name="connsiteY12" fmla="*/ 2733365 h 2932145"/>
              <a:gd name="connsiteX13" fmla="*/ 167 w 3657980"/>
              <a:gd name="connsiteY13" fmla="*/ 2691495 h 2932145"/>
              <a:gd name="connsiteX14" fmla="*/ 167 w 3657980"/>
              <a:gd name="connsiteY14" fmla="*/ 2655892 h 2932145"/>
              <a:gd name="connsiteX15" fmla="*/ 81987 w 3657980"/>
              <a:gd name="connsiteY15" fmla="*/ 2618485 h 2932145"/>
              <a:gd name="connsiteX16" fmla="*/ 1710762 w 3657980"/>
              <a:gd name="connsiteY16" fmla="*/ 2618960 h 2932145"/>
              <a:gd name="connsiteX17" fmla="*/ 1758387 w 3657980"/>
              <a:gd name="connsiteY17" fmla="*/ 2618960 h 2932145"/>
              <a:gd name="connsiteX18" fmla="*/ 1758387 w 3657980"/>
              <a:gd name="connsiteY18" fmla="*/ 626132 h 2932145"/>
              <a:gd name="connsiteX19" fmla="*/ 1618941 w 3657980"/>
              <a:gd name="connsiteY19" fmla="*/ 690598 h 2932145"/>
              <a:gd name="connsiteX20" fmla="*/ 1488449 w 3657980"/>
              <a:gd name="connsiteY20" fmla="*/ 867474 h 2932145"/>
              <a:gd name="connsiteX21" fmla="*/ 1286995 w 3657980"/>
              <a:gd name="connsiteY21" fmla="*/ 1420700 h 2932145"/>
              <a:gd name="connsiteX22" fmla="*/ 1164599 w 3657980"/>
              <a:gd name="connsiteY22" fmla="*/ 1924841 h 2932145"/>
              <a:gd name="connsiteX23" fmla="*/ 967050 w 3657980"/>
              <a:gd name="connsiteY23" fmla="*/ 2327014 h 2932145"/>
              <a:gd name="connsiteX24" fmla="*/ 741403 w 3657980"/>
              <a:gd name="connsiteY24" fmla="*/ 2480725 h 2932145"/>
              <a:gd name="connsiteX25" fmla="*/ 527471 w 3657980"/>
              <a:gd name="connsiteY25" fmla="*/ 2437241 h 2932145"/>
              <a:gd name="connsiteX26" fmla="*/ 506993 w 3657980"/>
              <a:gd name="connsiteY26" fmla="*/ 2357205 h 2932145"/>
              <a:gd name="connsiteX27" fmla="*/ 588241 w 3657980"/>
              <a:gd name="connsiteY27" fmla="*/ 2341730 h 2932145"/>
              <a:gd name="connsiteX28" fmla="*/ 811031 w 3657980"/>
              <a:gd name="connsiteY28" fmla="*/ 2321222 h 2932145"/>
              <a:gd name="connsiteX29" fmla="*/ 1008389 w 3657980"/>
              <a:gd name="connsiteY29" fmla="*/ 2033834 h 2932145"/>
              <a:gd name="connsiteX30" fmla="*/ 1136024 w 3657980"/>
              <a:gd name="connsiteY30" fmla="*/ 1553523 h 2932145"/>
              <a:gd name="connsiteX31" fmla="*/ 1350431 w 3657980"/>
              <a:gd name="connsiteY31" fmla="*/ 888172 h 2932145"/>
              <a:gd name="connsiteX32" fmla="*/ 1486163 w 3657980"/>
              <a:gd name="connsiteY32" fmla="*/ 663634 h 2932145"/>
              <a:gd name="connsiteX33" fmla="*/ 1732479 w 3657980"/>
              <a:gd name="connsiteY33" fmla="*/ 513057 h 2932145"/>
              <a:gd name="connsiteX34" fmla="*/ 1761054 w 3657980"/>
              <a:gd name="connsiteY34" fmla="*/ 484574 h 2932145"/>
              <a:gd name="connsiteX35" fmla="*/ 1760483 w 3657980"/>
              <a:gd name="connsiteY35" fmla="*/ 221111 h 2932145"/>
              <a:gd name="connsiteX36" fmla="*/ 1749243 w 3657980"/>
              <a:gd name="connsiteY36" fmla="*/ 202122 h 2932145"/>
              <a:gd name="connsiteX37" fmla="*/ 1703047 w 3657980"/>
              <a:gd name="connsiteY37" fmla="*/ 254056 h 2932145"/>
              <a:gd name="connsiteX38" fmla="*/ 1620275 w 3657980"/>
              <a:gd name="connsiteY38" fmla="*/ 255860 h 2932145"/>
              <a:gd name="connsiteX39" fmla="*/ 1623799 w 3657980"/>
              <a:gd name="connsiteY39" fmla="*/ 173355 h 2932145"/>
              <a:gd name="connsiteX40" fmla="*/ 1777247 w 3657980"/>
              <a:gd name="connsiteY40" fmla="*/ 19170 h 2932145"/>
              <a:gd name="connsiteX41" fmla="*/ 1859543 w 3657980"/>
              <a:gd name="connsiteY41" fmla="*/ 19170 h 2932145"/>
              <a:gd name="connsiteX42" fmla="*/ 2013086 w 3657980"/>
              <a:gd name="connsiteY42" fmla="*/ 173165 h 2932145"/>
              <a:gd name="connsiteX43" fmla="*/ 2016229 w 3657980"/>
              <a:gd name="connsiteY43" fmla="*/ 255860 h 2932145"/>
              <a:gd name="connsiteX44" fmla="*/ 1933076 w 3657980"/>
              <a:gd name="connsiteY44" fmla="*/ 254056 h 2932145"/>
              <a:gd name="connsiteX45" fmla="*/ 1907549 w 3657980"/>
              <a:gd name="connsiteY45" fmla="*/ 229181 h 2932145"/>
              <a:gd name="connsiteX46" fmla="*/ 1877926 w 3657980"/>
              <a:gd name="connsiteY46" fmla="*/ 201363 h 2932145"/>
              <a:gd name="connsiteX47" fmla="*/ 1877926 w 3657980"/>
              <a:gd name="connsiteY47" fmla="*/ 505177 h 2932145"/>
              <a:gd name="connsiteX48" fmla="*/ 1924884 w 3657980"/>
              <a:gd name="connsiteY48" fmla="*/ 516285 h 2932145"/>
              <a:gd name="connsiteX49" fmla="*/ 2211968 w 3657980"/>
              <a:gd name="connsiteY49" fmla="*/ 746234 h 2932145"/>
              <a:gd name="connsiteX50" fmla="*/ 2419994 w 3657980"/>
              <a:gd name="connsiteY50" fmla="*/ 1254932 h 2932145"/>
              <a:gd name="connsiteX51" fmla="*/ 2564964 w 3657980"/>
              <a:gd name="connsiteY51" fmla="*/ 1834076 h 2932145"/>
              <a:gd name="connsiteX52" fmla="*/ 2744701 w 3657980"/>
              <a:gd name="connsiteY52" fmla="*/ 2236629 h 2932145"/>
              <a:gd name="connsiteX53" fmla="*/ 2859001 w 3657980"/>
              <a:gd name="connsiteY53" fmla="*/ 2342584 h 2932145"/>
              <a:gd name="connsiteX54" fmla="*/ 3039976 w 3657980"/>
              <a:gd name="connsiteY54" fmla="*/ 2346002 h 2932145"/>
              <a:gd name="connsiteX55" fmla="*/ 3129987 w 3657980"/>
              <a:gd name="connsiteY55" fmla="*/ 2356920 h 2932145"/>
              <a:gd name="connsiteX56" fmla="*/ 3096364 w 3657980"/>
              <a:gd name="connsiteY56" fmla="*/ 2444742 h 2932145"/>
              <a:gd name="connsiteX57" fmla="*/ 2781372 w 3657980"/>
              <a:gd name="connsiteY57" fmla="*/ 2429076 h 2932145"/>
              <a:gd name="connsiteX58" fmla="*/ 2543247 w 3657980"/>
              <a:gd name="connsiteY58" fmla="*/ 2124313 h 2932145"/>
              <a:gd name="connsiteX59" fmla="*/ 2400372 w 3657980"/>
              <a:gd name="connsiteY59" fmla="*/ 1630046 h 2932145"/>
              <a:gd name="connsiteX60" fmla="*/ 2172439 w 3657980"/>
              <a:gd name="connsiteY60" fmla="*/ 917224 h 2932145"/>
              <a:gd name="connsiteX61" fmla="*/ 2039375 w 3657980"/>
              <a:gd name="connsiteY61" fmla="*/ 712434 h 2932145"/>
              <a:gd name="connsiteX62" fmla="*/ 1877450 w 3657980"/>
              <a:gd name="connsiteY62" fmla="*/ 624993 h 2932145"/>
              <a:gd name="connsiteX63" fmla="*/ 1877450 w 3657980"/>
              <a:gd name="connsiteY63" fmla="*/ 2617156 h 2932145"/>
              <a:gd name="connsiteX64" fmla="*/ 3458600 w 3657980"/>
              <a:gd name="connsiteY64" fmla="*/ 2617156 h 2932145"/>
              <a:gd name="connsiteX65" fmla="*/ 3408022 w 3657980"/>
              <a:gd name="connsiteY65" fmla="*/ 2564368 h 2932145"/>
              <a:gd name="connsiteX66" fmla="*/ 3402593 w 3657980"/>
              <a:gd name="connsiteY66" fmla="*/ 2479395 h 2932145"/>
              <a:gd name="connsiteX67" fmla="*/ 3488318 w 3657980"/>
              <a:gd name="connsiteY67" fmla="*/ 2483763 h 2932145"/>
              <a:gd name="connsiteX68" fmla="*/ 3658148 w 3657980"/>
              <a:gd name="connsiteY68" fmla="*/ 2656367 h 293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657980" h="2932145">
                <a:moveTo>
                  <a:pt x="3657767" y="2699091"/>
                </a:moveTo>
                <a:cubicBezTo>
                  <a:pt x="3600617" y="2756056"/>
                  <a:pt x="3544420" y="2813021"/>
                  <a:pt x="3486317" y="2869511"/>
                </a:cubicBezTo>
                <a:cubicBezTo>
                  <a:pt x="3458314" y="2896759"/>
                  <a:pt x="3424214" y="2896190"/>
                  <a:pt x="3400592" y="2871125"/>
                </a:cubicBezTo>
                <a:cubicBezTo>
                  <a:pt x="3376970" y="2846060"/>
                  <a:pt x="3380018" y="2815584"/>
                  <a:pt x="3406212" y="2788906"/>
                </a:cubicBezTo>
                <a:cubicBezTo>
                  <a:pt x="3421928" y="2772955"/>
                  <a:pt x="3440026" y="2759379"/>
                  <a:pt x="3456980" y="2744663"/>
                </a:cubicBezTo>
                <a:lnTo>
                  <a:pt x="3451932" y="2736498"/>
                </a:lnTo>
                <a:lnTo>
                  <a:pt x="1874592" y="2736498"/>
                </a:lnTo>
                <a:cubicBezTo>
                  <a:pt x="1874592" y="2778177"/>
                  <a:pt x="1874592" y="2819477"/>
                  <a:pt x="1874592" y="2860681"/>
                </a:cubicBezTo>
                <a:cubicBezTo>
                  <a:pt x="1874021" y="2906064"/>
                  <a:pt x="1852970" y="2932267"/>
                  <a:pt x="1817442" y="2932267"/>
                </a:cubicBezTo>
                <a:cubicBezTo>
                  <a:pt x="1781914" y="2932267"/>
                  <a:pt x="1760292" y="2905684"/>
                  <a:pt x="1760292" y="2860966"/>
                </a:cubicBezTo>
                <a:cubicBezTo>
                  <a:pt x="1759721" y="2819762"/>
                  <a:pt x="1760292" y="2778557"/>
                  <a:pt x="1760292" y="2733365"/>
                </a:cubicBezTo>
                <a:lnTo>
                  <a:pt x="1710953" y="2733365"/>
                </a:lnTo>
                <a:cubicBezTo>
                  <a:pt x="1168409" y="2733365"/>
                  <a:pt x="625801" y="2733365"/>
                  <a:pt x="83130" y="2733365"/>
                </a:cubicBezTo>
                <a:cubicBezTo>
                  <a:pt x="46935" y="2733365"/>
                  <a:pt x="17217" y="2726529"/>
                  <a:pt x="167" y="2691495"/>
                </a:cubicBezTo>
                <a:lnTo>
                  <a:pt x="167" y="2655892"/>
                </a:lnTo>
                <a:cubicBezTo>
                  <a:pt x="19217" y="2624846"/>
                  <a:pt x="47221" y="2618390"/>
                  <a:pt x="81987" y="2618485"/>
                </a:cubicBezTo>
                <a:cubicBezTo>
                  <a:pt x="624785" y="2619245"/>
                  <a:pt x="1167710" y="2619403"/>
                  <a:pt x="1710762" y="2618960"/>
                </a:cubicBezTo>
                <a:lnTo>
                  <a:pt x="1758387" y="2618960"/>
                </a:lnTo>
                <a:lnTo>
                  <a:pt x="1758387" y="626132"/>
                </a:lnTo>
                <a:cubicBezTo>
                  <a:pt x="1703333" y="632873"/>
                  <a:pt x="1653612" y="651387"/>
                  <a:pt x="1618941" y="690598"/>
                </a:cubicBezTo>
                <a:cubicBezTo>
                  <a:pt x="1570459" y="745569"/>
                  <a:pt x="1523310" y="803768"/>
                  <a:pt x="1488449" y="867474"/>
                </a:cubicBezTo>
                <a:cubicBezTo>
                  <a:pt x="1393199" y="1041313"/>
                  <a:pt x="1337096" y="1230437"/>
                  <a:pt x="1286995" y="1420700"/>
                </a:cubicBezTo>
                <a:cubicBezTo>
                  <a:pt x="1243085" y="1587987"/>
                  <a:pt x="1208604" y="1757743"/>
                  <a:pt x="1164599" y="1924841"/>
                </a:cubicBezTo>
                <a:cubicBezTo>
                  <a:pt x="1125832" y="2071241"/>
                  <a:pt x="1068491" y="2210520"/>
                  <a:pt x="967050" y="2327014"/>
                </a:cubicBezTo>
                <a:cubicBezTo>
                  <a:pt x="905519" y="2397745"/>
                  <a:pt x="837224" y="2459932"/>
                  <a:pt x="741403" y="2480725"/>
                </a:cubicBezTo>
                <a:cubicBezTo>
                  <a:pt x="667134" y="2497322"/>
                  <a:pt x="589290" y="2481499"/>
                  <a:pt x="527471" y="2437241"/>
                </a:cubicBezTo>
                <a:cubicBezTo>
                  <a:pt x="497182" y="2416734"/>
                  <a:pt x="489371" y="2384549"/>
                  <a:pt x="506993" y="2357205"/>
                </a:cubicBezTo>
                <a:cubicBezTo>
                  <a:pt x="524614" y="2329862"/>
                  <a:pt x="555761" y="2323881"/>
                  <a:pt x="588241" y="2341730"/>
                </a:cubicBezTo>
                <a:cubicBezTo>
                  <a:pt x="673966" y="2388441"/>
                  <a:pt x="735593" y="2383599"/>
                  <a:pt x="811031" y="2321222"/>
                </a:cubicBezTo>
                <a:cubicBezTo>
                  <a:pt x="903995" y="2244320"/>
                  <a:pt x="964193" y="2144631"/>
                  <a:pt x="1008389" y="2033834"/>
                </a:cubicBezTo>
                <a:cubicBezTo>
                  <a:pt x="1069920" y="1878699"/>
                  <a:pt x="1099067" y="1715114"/>
                  <a:pt x="1136024" y="1553523"/>
                </a:cubicBezTo>
                <a:cubicBezTo>
                  <a:pt x="1188316" y="1325663"/>
                  <a:pt x="1252800" y="1101126"/>
                  <a:pt x="1350431" y="888172"/>
                </a:cubicBezTo>
                <a:cubicBezTo>
                  <a:pt x="1386722" y="809085"/>
                  <a:pt x="1436156" y="735031"/>
                  <a:pt x="1486163" y="663634"/>
                </a:cubicBezTo>
                <a:cubicBezTo>
                  <a:pt x="1545599" y="579516"/>
                  <a:pt x="1631324" y="531380"/>
                  <a:pt x="1732479" y="513057"/>
                </a:cubicBezTo>
                <a:cubicBezTo>
                  <a:pt x="1749338" y="510019"/>
                  <a:pt x="1761054" y="506221"/>
                  <a:pt x="1761054" y="484574"/>
                </a:cubicBezTo>
                <a:cubicBezTo>
                  <a:pt x="1760102" y="396753"/>
                  <a:pt x="1761054" y="308932"/>
                  <a:pt x="1760483" y="221111"/>
                </a:cubicBezTo>
                <a:cubicBezTo>
                  <a:pt x="1760483" y="216933"/>
                  <a:pt x="1759054" y="212661"/>
                  <a:pt x="1749243" y="202122"/>
                </a:cubicBezTo>
                <a:cubicBezTo>
                  <a:pt x="1734003" y="219592"/>
                  <a:pt x="1719811" y="238200"/>
                  <a:pt x="1703047" y="254056"/>
                </a:cubicBezTo>
                <a:cubicBezTo>
                  <a:pt x="1676663" y="279025"/>
                  <a:pt x="1642754" y="278835"/>
                  <a:pt x="1620275" y="255860"/>
                </a:cubicBezTo>
                <a:cubicBezTo>
                  <a:pt x="1597796" y="232884"/>
                  <a:pt x="1597796" y="200034"/>
                  <a:pt x="1623799" y="173355"/>
                </a:cubicBezTo>
                <a:cubicBezTo>
                  <a:pt x="1674599" y="121454"/>
                  <a:pt x="1725748" y="70058"/>
                  <a:pt x="1777247" y="19170"/>
                </a:cubicBezTo>
                <a:cubicBezTo>
                  <a:pt x="1803059" y="-6180"/>
                  <a:pt x="1833444" y="-6275"/>
                  <a:pt x="1859543" y="19170"/>
                </a:cubicBezTo>
                <a:cubicBezTo>
                  <a:pt x="1911359" y="69805"/>
                  <a:pt x="1962540" y="121137"/>
                  <a:pt x="2013086" y="173165"/>
                </a:cubicBezTo>
                <a:cubicBezTo>
                  <a:pt x="2038613" y="199464"/>
                  <a:pt x="2038803" y="233168"/>
                  <a:pt x="2016229" y="255860"/>
                </a:cubicBezTo>
                <a:cubicBezTo>
                  <a:pt x="1993655" y="278551"/>
                  <a:pt x="1960127" y="277886"/>
                  <a:pt x="1933076" y="254056"/>
                </a:cubicBezTo>
                <a:cubicBezTo>
                  <a:pt x="1923646" y="246270"/>
                  <a:pt x="1915645" y="237726"/>
                  <a:pt x="1907549" y="229181"/>
                </a:cubicBezTo>
                <a:cubicBezTo>
                  <a:pt x="1899452" y="220636"/>
                  <a:pt x="1890594" y="213231"/>
                  <a:pt x="1877926" y="201363"/>
                </a:cubicBezTo>
                <a:lnTo>
                  <a:pt x="1877926" y="505177"/>
                </a:lnTo>
                <a:cubicBezTo>
                  <a:pt x="1892880" y="508689"/>
                  <a:pt x="1908977" y="512297"/>
                  <a:pt x="1924884" y="516285"/>
                </a:cubicBezTo>
                <a:cubicBezTo>
                  <a:pt x="2056043" y="548945"/>
                  <a:pt x="2143959" y="636006"/>
                  <a:pt x="2211968" y="746234"/>
                </a:cubicBezTo>
                <a:cubicBezTo>
                  <a:pt x="2309027" y="904407"/>
                  <a:pt x="2370559" y="1077960"/>
                  <a:pt x="2419994" y="1254932"/>
                </a:cubicBezTo>
                <a:cubicBezTo>
                  <a:pt x="2473524" y="1446524"/>
                  <a:pt x="2515244" y="1641344"/>
                  <a:pt x="2564964" y="1834076"/>
                </a:cubicBezTo>
                <a:cubicBezTo>
                  <a:pt x="2602016" y="1978103"/>
                  <a:pt x="2647070" y="2119851"/>
                  <a:pt x="2744701" y="2236629"/>
                </a:cubicBezTo>
                <a:cubicBezTo>
                  <a:pt x="2778227" y="2276553"/>
                  <a:pt x="2816624" y="2312147"/>
                  <a:pt x="2859001" y="2342584"/>
                </a:cubicBezTo>
                <a:cubicBezTo>
                  <a:pt x="2916151" y="2383694"/>
                  <a:pt x="2978730" y="2382745"/>
                  <a:pt x="3039976" y="2346002"/>
                </a:cubicBezTo>
                <a:cubicBezTo>
                  <a:pt x="3079505" y="2322362"/>
                  <a:pt x="3111413" y="2327014"/>
                  <a:pt x="3129987" y="2356920"/>
                </a:cubicBezTo>
                <a:cubicBezTo>
                  <a:pt x="3148561" y="2386827"/>
                  <a:pt x="3137321" y="2421101"/>
                  <a:pt x="3096364" y="2444742"/>
                </a:cubicBezTo>
                <a:cubicBezTo>
                  <a:pt x="2988255" y="2507213"/>
                  <a:pt x="2882432" y="2499618"/>
                  <a:pt x="2781372" y="2429076"/>
                </a:cubicBezTo>
                <a:cubicBezTo>
                  <a:pt x="2670882" y="2352078"/>
                  <a:pt x="2597159" y="2245364"/>
                  <a:pt x="2543247" y="2124313"/>
                </a:cubicBezTo>
                <a:cubicBezTo>
                  <a:pt x="2472381" y="1966235"/>
                  <a:pt x="2437329" y="1797998"/>
                  <a:pt x="2400372" y="1630046"/>
                </a:cubicBezTo>
                <a:cubicBezTo>
                  <a:pt x="2346746" y="1385382"/>
                  <a:pt x="2281024" y="1143945"/>
                  <a:pt x="2172439" y="917224"/>
                </a:cubicBezTo>
                <a:cubicBezTo>
                  <a:pt x="2137482" y="844308"/>
                  <a:pt x="2088524" y="776805"/>
                  <a:pt x="2039375" y="712434"/>
                </a:cubicBezTo>
                <a:cubicBezTo>
                  <a:pt x="2001275" y="662970"/>
                  <a:pt x="1944696" y="635152"/>
                  <a:pt x="1877450" y="624993"/>
                </a:cubicBezTo>
                <a:lnTo>
                  <a:pt x="1877450" y="2617156"/>
                </a:lnTo>
                <a:lnTo>
                  <a:pt x="3458600" y="2617156"/>
                </a:lnTo>
                <a:cubicBezTo>
                  <a:pt x="3439550" y="2597313"/>
                  <a:pt x="3423643" y="2580983"/>
                  <a:pt x="3408022" y="2564368"/>
                </a:cubicBezTo>
                <a:cubicBezTo>
                  <a:pt x="3380780" y="2535316"/>
                  <a:pt x="3378780" y="2503321"/>
                  <a:pt x="3402593" y="2479395"/>
                </a:cubicBezTo>
                <a:cubicBezTo>
                  <a:pt x="3426405" y="2455470"/>
                  <a:pt x="3460505" y="2456419"/>
                  <a:pt x="3488318" y="2483763"/>
                </a:cubicBezTo>
                <a:cubicBezTo>
                  <a:pt x="3545468" y="2540728"/>
                  <a:pt x="3601570" y="2598737"/>
                  <a:pt x="3658148" y="2656367"/>
                </a:cubicBez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14118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F7C3F4-1BDF-2D42-8A44-71355C967322}"/>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41435794-2153-D340-B94A-76AD90900913}"/>
              </a:ext>
            </a:extLst>
          </p:cNvPr>
          <p:cNvSpPr txBox="1"/>
          <p:nvPr/>
        </p:nvSpPr>
        <p:spPr>
          <a:xfrm>
            <a:off x="431800" y="379681"/>
            <a:ext cx="535581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studies</a:t>
            </a:r>
          </a:p>
        </p:txBody>
      </p:sp>
      <p:graphicFrame>
        <p:nvGraphicFramePr>
          <p:cNvPr id="4" name="Table 3">
            <a:extLst>
              <a:ext uri="{FF2B5EF4-FFF2-40B4-BE49-F238E27FC236}">
                <a16:creationId xmlns:a16="http://schemas.microsoft.com/office/drawing/2014/main" id="{CA086E37-3831-284F-A0F8-A242739883CC}"/>
              </a:ext>
            </a:extLst>
          </p:cNvPr>
          <p:cNvGraphicFramePr>
            <a:graphicFrameLocks noGrp="1"/>
          </p:cNvGraphicFramePr>
          <p:nvPr>
            <p:extLst>
              <p:ext uri="{D42A27DB-BD31-4B8C-83A1-F6EECF244321}">
                <p14:modId xmlns:p14="http://schemas.microsoft.com/office/powerpoint/2010/main" val="1796478796"/>
              </p:ext>
            </p:extLst>
          </p:nvPr>
        </p:nvGraphicFramePr>
        <p:xfrm>
          <a:off x="429698" y="3372619"/>
          <a:ext cx="8245989" cy="1404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8663">
                  <a:extLst>
                    <a:ext uri="{9D8B030D-6E8A-4147-A177-3AD203B41FA5}">
                      <a16:colId xmlns:a16="http://schemas.microsoft.com/office/drawing/2014/main" val="4266073103"/>
                    </a:ext>
                  </a:extLst>
                </a:gridCol>
                <a:gridCol w="2748663">
                  <a:extLst>
                    <a:ext uri="{9D8B030D-6E8A-4147-A177-3AD203B41FA5}">
                      <a16:colId xmlns:a16="http://schemas.microsoft.com/office/drawing/2014/main" val="3454409007"/>
                    </a:ext>
                  </a:extLst>
                </a:gridCol>
                <a:gridCol w="2748663">
                  <a:extLst>
                    <a:ext uri="{9D8B030D-6E8A-4147-A177-3AD203B41FA5}">
                      <a16:colId xmlns:a16="http://schemas.microsoft.com/office/drawing/2014/main" val="3182987400"/>
                    </a:ext>
                  </a:extLst>
                </a:gridCol>
              </a:tblGrid>
              <a:tr h="612112">
                <a:tc>
                  <a:txBody>
                    <a:bodyPr/>
                    <a:lstStyle/>
                    <a:p>
                      <a:pPr algn="l"/>
                      <a:r>
                        <a:rPr lang="en-RO" sz="1200" b="1" i="0" dirty="0">
                          <a:latin typeface="Arial" panose="020B0604020202020204" pitchFamily="34" charset="0"/>
                          <a:cs typeface="Arial" panose="020B0604020202020204" pitchFamily="34" charset="0"/>
                        </a:rPr>
                        <a:t>Type of study</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Retrospective cohort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Control case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96000">
                <a:tc>
                  <a:txBody>
                    <a:bodyPr/>
                    <a:lstStyle/>
                    <a:p>
                      <a:pPr algn="l"/>
                      <a:r>
                        <a:rPr lang="en-GB" sz="1200" b="0" i="0" dirty="0">
                          <a:latin typeface="Arial" panose="020B0604020202020204" pitchFamily="34" charset="0"/>
                          <a:cs typeface="Arial" panose="020B0604020202020204" pitchFamily="34" charset="0"/>
                        </a:rPr>
                        <a:t>Calculate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BE7DA"/>
                    </a:solidFill>
                  </a:tcPr>
                </a:tc>
                <a:tc>
                  <a:txBody>
                    <a:bodyPr/>
                    <a:lstStyle/>
                    <a:p>
                      <a:pPr algn="l"/>
                      <a:r>
                        <a:rPr lang="en-GB" sz="1200" b="0" i="0" dirty="0">
                          <a:latin typeface="Arial" panose="020B0604020202020204" pitchFamily="34" charset="0"/>
                          <a:cs typeface="Arial" panose="020B0604020202020204" pitchFamily="34" charset="0"/>
                        </a:rPr>
                        <a:t>Attack rate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Odds (chances) or odds ratio</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96000">
                <a:tc>
                  <a:txBody>
                    <a:bodyPr/>
                    <a:lstStyle/>
                    <a:p>
                      <a:pPr algn="l"/>
                      <a:r>
                        <a:rPr lang="en-RO" sz="1200" b="0" i="0" dirty="0">
                          <a:latin typeface="Arial" panose="020B0604020202020204" pitchFamily="34" charset="0"/>
                          <a:cs typeface="Arial" panose="020B0604020202020204" pitchFamily="34" charset="0"/>
                        </a:rPr>
                        <a:t>Comparison groups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BE7DA"/>
                    </a:solidFill>
                  </a:tcPr>
                </a:tc>
                <a:tc>
                  <a:txBody>
                    <a:bodyPr/>
                    <a:lstStyle/>
                    <a:p>
                      <a:pPr algn="l"/>
                      <a:r>
                        <a:rPr lang="en-GB" sz="1200" b="0" i="0" dirty="0">
                          <a:latin typeface="Arial" panose="020B0604020202020204" pitchFamily="34" charset="0"/>
                          <a:cs typeface="Arial" panose="020B0604020202020204" pitchFamily="34" charset="0"/>
                        </a:rPr>
                        <a:t>Exposed vs not exposed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Cases vs controls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bl>
          </a:graphicData>
        </a:graphic>
      </p:graphicFrame>
    </p:spTree>
    <p:extLst>
      <p:ext uri="{BB962C8B-B14F-4D97-AF65-F5344CB8AC3E}">
        <p14:creationId xmlns:p14="http://schemas.microsoft.com/office/powerpoint/2010/main" val="244046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535581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2x2 Table</a:t>
            </a:r>
          </a:p>
        </p:txBody>
      </p:sp>
      <p:graphicFrame>
        <p:nvGraphicFramePr>
          <p:cNvPr id="3" name="Table 2">
            <a:extLst>
              <a:ext uri="{FF2B5EF4-FFF2-40B4-BE49-F238E27FC236}">
                <a16:creationId xmlns:a16="http://schemas.microsoft.com/office/drawing/2014/main" id="{5EA27609-0C23-0648-9D1C-03F77656255E}"/>
              </a:ext>
            </a:extLst>
          </p:cNvPr>
          <p:cNvGraphicFramePr>
            <a:graphicFrameLocks noGrp="1"/>
          </p:cNvGraphicFramePr>
          <p:nvPr>
            <p:extLst>
              <p:ext uri="{D42A27DB-BD31-4B8C-83A1-F6EECF244321}">
                <p14:modId xmlns:p14="http://schemas.microsoft.com/office/powerpoint/2010/main" val="3027533197"/>
              </p:ext>
            </p:extLst>
          </p:nvPr>
        </p:nvGraphicFramePr>
        <p:xfrm>
          <a:off x="429698" y="3403219"/>
          <a:ext cx="8245989" cy="1404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8663">
                  <a:extLst>
                    <a:ext uri="{9D8B030D-6E8A-4147-A177-3AD203B41FA5}">
                      <a16:colId xmlns:a16="http://schemas.microsoft.com/office/drawing/2014/main" val="4266073103"/>
                    </a:ext>
                  </a:extLst>
                </a:gridCol>
                <a:gridCol w="2748663">
                  <a:extLst>
                    <a:ext uri="{9D8B030D-6E8A-4147-A177-3AD203B41FA5}">
                      <a16:colId xmlns:a16="http://schemas.microsoft.com/office/drawing/2014/main" val="3454409007"/>
                    </a:ext>
                  </a:extLst>
                </a:gridCol>
                <a:gridCol w="2748663">
                  <a:extLst>
                    <a:ext uri="{9D8B030D-6E8A-4147-A177-3AD203B41FA5}">
                      <a16:colId xmlns:a16="http://schemas.microsoft.com/office/drawing/2014/main" val="3182987400"/>
                    </a:ext>
                  </a:extLst>
                </a:gridCol>
              </a:tblGrid>
              <a:tr h="612112">
                <a:tc>
                  <a:txBody>
                    <a:bodyPr/>
                    <a:lstStyle/>
                    <a:p>
                      <a:pPr algn="l"/>
                      <a:endParaRPr lang="en-RO" sz="1200" b="1" i="0" dirty="0">
                        <a:latin typeface="Arial" panose="020B0604020202020204" pitchFamily="34" charset="0"/>
                        <a:cs typeface="Arial" panose="020B0604020202020204" pitchFamily="34" charset="0"/>
                      </a:endParaRPr>
                    </a:p>
                  </a:txBody>
                  <a:tcPr marL="72000" marR="72000" anchor="ctr">
                    <a:lnL w="12700" cap="flat" cmpd="sng" algn="ctr">
                      <a:no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l"/>
                      <a:r>
                        <a:rPr lang="en-GB" sz="1200" b="1" i="0" dirty="0">
                          <a:latin typeface="Arial" panose="020B0604020202020204" pitchFamily="34" charset="0"/>
                          <a:cs typeface="Arial" panose="020B0604020202020204" pitchFamily="34" charset="0"/>
                        </a:rPr>
                        <a:t>Sick</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Healthy</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96000">
                <a:tc>
                  <a:txBody>
                    <a:bodyPr/>
                    <a:lstStyle/>
                    <a:p>
                      <a:pPr algn="l"/>
                      <a:r>
                        <a:rPr lang="en-GB" sz="1200" b="0" i="0" dirty="0">
                          <a:latin typeface="Arial" panose="020B0604020202020204" pitchFamily="34" charset="0"/>
                          <a:cs typeface="Arial" panose="020B0604020202020204" pitchFamily="34" charset="0"/>
                        </a:rPr>
                        <a:t>Exposed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BE7DA"/>
                    </a:solidFill>
                  </a:tcPr>
                </a:tc>
                <a:tc>
                  <a:txBody>
                    <a:bodyPr/>
                    <a:lstStyle/>
                    <a:p>
                      <a:pPr algn="l"/>
                      <a:r>
                        <a:rPr lang="en-RO" sz="1200" b="0" i="0" dirty="0">
                          <a:latin typeface="Arial" panose="020B0604020202020204" pitchFamily="34" charset="0"/>
                          <a:cs typeface="Arial" panose="020B0604020202020204" pitchFamily="34" charset="0"/>
                        </a:rPr>
                        <a: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96000">
                <a:tc>
                  <a:txBody>
                    <a:bodyPr/>
                    <a:lstStyle/>
                    <a:p>
                      <a:pPr algn="l"/>
                      <a:r>
                        <a:rPr lang="en-RO" sz="1200" b="0" i="0" dirty="0">
                          <a:latin typeface="Arial" panose="020B0604020202020204" pitchFamily="34" charset="0"/>
                          <a:cs typeface="Arial" panose="020B0604020202020204" pitchFamily="34" charset="0"/>
                        </a:rPr>
                        <a:t>Not exposed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BE7DA"/>
                    </a:solidFill>
                  </a:tcPr>
                </a:tc>
                <a:tc>
                  <a:txBody>
                    <a:bodyPr/>
                    <a:lstStyle/>
                    <a:p>
                      <a:pPr algn="l"/>
                      <a:r>
                        <a:rPr lang="en-GB" sz="12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bl>
          </a:graphicData>
        </a:graphic>
      </p:graphicFrame>
    </p:spTree>
    <p:extLst>
      <p:ext uri="{BB962C8B-B14F-4D97-AF65-F5344CB8AC3E}">
        <p14:creationId xmlns:p14="http://schemas.microsoft.com/office/powerpoint/2010/main" val="256706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9305F-8764-0B4C-8831-2422EAE3BFAC}"/>
              </a:ext>
            </a:extLst>
          </p:cNvPr>
          <p:cNvSpPr/>
          <p:nvPr/>
        </p:nvSpPr>
        <p:spPr>
          <a:xfrm>
            <a:off x="0" y="1699708"/>
            <a:ext cx="9143999" cy="515829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Rounded Rectangle 2">
            <a:extLst>
              <a:ext uri="{FF2B5EF4-FFF2-40B4-BE49-F238E27FC236}">
                <a16:creationId xmlns:a16="http://schemas.microsoft.com/office/drawing/2014/main" id="{55708B92-324E-E14E-B922-2DB82F443A2B}"/>
              </a:ext>
            </a:extLst>
          </p:cNvPr>
          <p:cNvSpPr/>
          <p:nvPr/>
        </p:nvSpPr>
        <p:spPr>
          <a:xfrm>
            <a:off x="432056" y="2328501"/>
            <a:ext cx="6084000" cy="3924000"/>
          </a:xfrm>
          <a:prstGeom prst="roundRect">
            <a:avLst>
              <a:gd name="adj" fmla="val 1593"/>
            </a:avLst>
          </a:prstGeom>
          <a:solidFill>
            <a:schemeClr val="bg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4B81F948-7306-614C-B2E8-B63BF2F86B2F}"/>
              </a:ext>
            </a:extLst>
          </p:cNvPr>
          <p:cNvSpPr txBox="1"/>
          <p:nvPr/>
        </p:nvSpPr>
        <p:spPr>
          <a:xfrm>
            <a:off x="431800" y="379681"/>
            <a:ext cx="535581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EpiDat</a:t>
            </a:r>
          </a:p>
        </p:txBody>
      </p:sp>
      <p:sp>
        <p:nvSpPr>
          <p:cNvPr id="10" name="TextBox 9">
            <a:extLst>
              <a:ext uri="{FF2B5EF4-FFF2-40B4-BE49-F238E27FC236}">
                <a16:creationId xmlns:a16="http://schemas.microsoft.com/office/drawing/2014/main" id="{E7BDE187-6B8E-2549-A4AE-67FDF93B0FA8}"/>
              </a:ext>
            </a:extLst>
          </p:cNvPr>
          <p:cNvSpPr txBox="1"/>
          <p:nvPr/>
        </p:nvSpPr>
        <p:spPr>
          <a:xfrm>
            <a:off x="6939015" y="5366537"/>
            <a:ext cx="1736673" cy="861774"/>
          </a:xfrm>
          <a:prstGeom prst="rect">
            <a:avLst/>
          </a:prstGeom>
          <a:noFill/>
        </p:spPr>
        <p:txBody>
          <a:bodyPr wrap="square" lIns="0" tIns="0" rIns="0" bIns="0" rtlCol="0">
            <a:spAutoFit/>
          </a:bodyPr>
          <a:lstStyle/>
          <a:p>
            <a:r>
              <a:rPr lang="en-GB" sz="1600" dirty="0" err="1">
                <a:solidFill>
                  <a:schemeClr val="tx1"/>
                </a:solidFill>
              </a:rPr>
              <a:t>EpiDat 3.1</a:t>
            </a:r>
          </a:p>
          <a:p>
            <a:br>
              <a:rPr lang="en-GB" sz="1600" dirty="0" err="1">
                <a:solidFill>
                  <a:schemeClr val="tx1"/>
                </a:solidFill>
              </a:rPr>
            </a:br>
            <a:r>
              <a:rPr lang="en-GB" sz="1200" dirty="0" err="1">
                <a:solidFill>
                  <a:srgbClr val="3C6C9D"/>
                </a:solidFill>
                <a:hlinkClick r:id="rId2">
                  <a:extLst>
                    <a:ext uri="{A12FA001-AC4F-418D-AE19-62706E023703}">
                      <ahyp:hlinkClr xmlns:ahyp="http://schemas.microsoft.com/office/drawing/2018/hyperlinkcolor" val="tx"/>
                    </a:ext>
                  </a:extLst>
                </a:hlinkClick>
              </a:rPr>
              <a:t>www1.paho.org/spanish/sha/epidat.htm</a:t>
            </a:r>
            <a:endParaRPr lang="en-GB" sz="1200" dirty="0" err="1">
              <a:solidFill>
                <a:srgbClr val="3C6C9D"/>
              </a:solidFill>
            </a:endParaRPr>
          </a:p>
        </p:txBody>
      </p:sp>
      <p:grpSp>
        <p:nvGrpSpPr>
          <p:cNvPr id="12" name="Group 11">
            <a:extLst>
              <a:ext uri="{FF2B5EF4-FFF2-40B4-BE49-F238E27FC236}">
                <a16:creationId xmlns:a16="http://schemas.microsoft.com/office/drawing/2014/main" id="{2DDE9860-A816-9A4A-B9FD-8CD055F44329}"/>
              </a:ext>
            </a:extLst>
          </p:cNvPr>
          <p:cNvGrpSpPr>
            <a:grpSpLocks noChangeAspect="1"/>
          </p:cNvGrpSpPr>
          <p:nvPr/>
        </p:nvGrpSpPr>
        <p:grpSpPr>
          <a:xfrm>
            <a:off x="450056" y="2340328"/>
            <a:ext cx="6048000" cy="3900347"/>
            <a:chOff x="995957" y="1462280"/>
            <a:chExt cx="7152085" cy="4612372"/>
          </a:xfrm>
          <a:effectLst/>
        </p:grpSpPr>
        <p:pic>
          <p:nvPicPr>
            <p:cNvPr id="13" name="Picture 3">
              <a:extLst>
                <a:ext uri="{FF2B5EF4-FFF2-40B4-BE49-F238E27FC236}">
                  <a16:creationId xmlns:a16="http://schemas.microsoft.com/office/drawing/2014/main" id="{9A45C086-53DB-1E4C-99B8-08D8E4E71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958" y="1484784"/>
              <a:ext cx="7152084" cy="4589868"/>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13" descr="A computer screen shot of a computer&#10;&#10;Description automatically generated">
              <a:extLst>
                <a:ext uri="{FF2B5EF4-FFF2-40B4-BE49-F238E27FC236}">
                  <a16:creationId xmlns:a16="http://schemas.microsoft.com/office/drawing/2014/main" id="{545749B6-2254-384C-B389-4D269EDB8AD7}"/>
                </a:ext>
              </a:extLst>
            </p:cNvPr>
            <p:cNvPicPr>
              <a:picLocks noChangeAspect="1"/>
            </p:cNvPicPr>
            <p:nvPr/>
          </p:nvPicPr>
          <p:blipFill rotWithShape="1">
            <a:blip r:embed="rId4"/>
            <a:srcRect l="275" t="-642" r="-116" b="43683"/>
            <a:stretch/>
          </p:blipFill>
          <p:spPr>
            <a:xfrm>
              <a:off x="995957" y="1462280"/>
              <a:ext cx="7152083" cy="2620902"/>
            </a:xfrm>
            <a:prstGeom prst="rect">
              <a:avLst/>
            </a:prstGeom>
            <a:ln w="19050">
              <a:noFill/>
            </a:ln>
          </p:spPr>
        </p:pic>
      </p:grpSp>
    </p:spTree>
    <p:extLst>
      <p:ext uri="{BB962C8B-B14F-4D97-AF65-F5344CB8AC3E}">
        <p14:creationId xmlns:p14="http://schemas.microsoft.com/office/powerpoint/2010/main" val="412273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7D5D75-7820-F54C-8803-F2D995DAF976}"/>
              </a:ext>
            </a:extLst>
          </p:cNvPr>
          <p:cNvSpPr/>
          <p:nvPr/>
        </p:nvSpPr>
        <p:spPr>
          <a:xfrm>
            <a:off x="3528508" y="0"/>
            <a:ext cx="5615491"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4B81F948-7306-614C-B2E8-B63BF2F86B2F}"/>
              </a:ext>
            </a:extLst>
          </p:cNvPr>
          <p:cNvSpPr txBox="1"/>
          <p:nvPr/>
        </p:nvSpPr>
        <p:spPr>
          <a:xfrm>
            <a:off x="431801" y="1506441"/>
            <a:ext cx="2845474" cy="1969770"/>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2x2 tables, Entering data and calculating</a:t>
            </a:r>
          </a:p>
        </p:txBody>
      </p:sp>
      <p:pic>
        <p:nvPicPr>
          <p:cNvPr id="11" name="Picture 10" descr="A screenshot of a computer&#10;&#10;Description automatically generated">
            <a:extLst>
              <a:ext uri="{FF2B5EF4-FFF2-40B4-BE49-F238E27FC236}">
                <a16:creationId xmlns:a16="http://schemas.microsoft.com/office/drawing/2014/main" id="{B8DEFF5D-9154-CF46-B21E-8ED7B2A204DB}"/>
              </a:ext>
            </a:extLst>
          </p:cNvPr>
          <p:cNvPicPr>
            <a:picLocks noChangeAspect="1"/>
          </p:cNvPicPr>
          <p:nvPr/>
        </p:nvPicPr>
        <p:blipFill>
          <a:blip r:embed="rId2"/>
          <a:stretch>
            <a:fillRect/>
          </a:stretch>
        </p:blipFill>
        <p:spPr>
          <a:xfrm>
            <a:off x="4027053" y="1442016"/>
            <a:ext cx="4648635" cy="3936440"/>
          </a:xfrm>
          <a:prstGeom prst="roundRect">
            <a:avLst>
              <a:gd name="adj" fmla="val 1996"/>
            </a:avLst>
          </a:prstGeom>
          <a:ln w="1905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1771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E4ED5-40D3-0344-9E21-6E9C48C36A4B}"/>
              </a:ext>
            </a:extLst>
          </p:cNvPr>
          <p:cNvSpPr/>
          <p:nvPr/>
        </p:nvSpPr>
        <p:spPr>
          <a:xfrm>
            <a:off x="0" y="1194099"/>
            <a:ext cx="9143999" cy="566390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8F1FB3FA-2BB6-4340-A13B-FF1A7DB8D6D7}"/>
              </a:ext>
            </a:extLst>
          </p:cNvPr>
          <p:cNvSpPr txBox="1"/>
          <p:nvPr/>
        </p:nvSpPr>
        <p:spPr>
          <a:xfrm>
            <a:off x="431800" y="379681"/>
            <a:ext cx="535581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Results</a:t>
            </a:r>
          </a:p>
        </p:txBody>
      </p:sp>
      <p:pic>
        <p:nvPicPr>
          <p:cNvPr id="21" name="Picture 20" descr="A screenshot of a computer screen&#10;&#10;Description automatically generated">
            <a:extLst>
              <a:ext uri="{FF2B5EF4-FFF2-40B4-BE49-F238E27FC236}">
                <a16:creationId xmlns:a16="http://schemas.microsoft.com/office/drawing/2014/main" id="{D96B1CD4-FC4A-F74A-9175-2BD09710F547}"/>
              </a:ext>
            </a:extLst>
          </p:cNvPr>
          <p:cNvPicPr>
            <a:picLocks noChangeAspect="1"/>
          </p:cNvPicPr>
          <p:nvPr/>
        </p:nvPicPr>
        <p:blipFill>
          <a:blip r:embed="rId2"/>
          <a:stretch>
            <a:fillRect/>
          </a:stretch>
        </p:blipFill>
        <p:spPr>
          <a:xfrm>
            <a:off x="431800" y="1674506"/>
            <a:ext cx="6312294" cy="4707244"/>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96288231"/>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B6101-0557-4FCD-85DD-78D5F99C45C3}"/>
</file>

<file path=customXml/itemProps2.xml><?xml version="1.0" encoding="utf-8"?>
<ds:datastoreItem xmlns:ds="http://schemas.openxmlformats.org/officeDocument/2006/customXml" ds:itemID="{FC2C5139-8925-44AB-99BC-2CD0A7309454}"/>
</file>

<file path=docProps/app.xml><?xml version="1.0" encoding="utf-8"?>
<Properties xmlns="http://schemas.openxmlformats.org/officeDocument/2006/extended-properties" xmlns:vt="http://schemas.openxmlformats.org/officeDocument/2006/docPropsVTypes">
  <TotalTime>4002</TotalTime>
  <Words>1762</Words>
  <Application>Microsoft Office PowerPoint</Application>
  <PresentationFormat>On-screen Show (4:3)</PresentationFormat>
  <Paragraphs>213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 Black</vt:lpstr>
      <vt:lpstr>Arial</vt:lpstr>
      <vt:lpstr>Calibri</vt:lpstr>
      <vt:lpstr>Exo 2 Medium</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2422</cp:revision>
  <dcterms:created xsi:type="dcterms:W3CDTF">2000-03-07T14:53:30Z</dcterms:created>
  <dcterms:modified xsi:type="dcterms:W3CDTF">2023-12-21T09:45:59Z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