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797675" cy="9926638"/>
  <p:embeddedFontLst>
    <p:embeddedFont>
      <p:font typeface="Arial Black" panose="020B0604020202020204" pitchFamily="34" charset="0"/>
      <p:regular r:id="rId38"/>
      <p:bold r:id="rId39"/>
    </p:embeddedFont>
    <p:embeddedFont>
      <p:font typeface="Calibri" panose="020F0502020204030204" pitchFamily="34" charset="0"/>
      <p:regular r:id="rId40"/>
      <p:bold r:id="rId41"/>
      <p:italic r:id="rId42"/>
      <p:boldItalic r:id="rId43"/>
    </p:embeddedFont>
    <p:embeddedFont>
      <p:font typeface="Exo 2 Medium"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Pggr4kp6QfXUTuSCahViZCFJe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Carmichael"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DA717C-3612-41FB-B4BD-5755C88570B5}">
  <a:tblStyle styleId="{31DA717C-3612-41FB-B4BD-5755C88570B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9"/>
    <p:restoredTop sz="94719"/>
  </p:normalViewPr>
  <p:slideViewPr>
    <p:cSldViewPr snapToGrid="0">
      <p:cViewPr varScale="1">
        <p:scale>
          <a:sx n="52" d="100"/>
          <a:sy n="52" d="100"/>
        </p:scale>
        <p:origin x="200" y="232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 name="Google Shape;149;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a:solidFill>
                  <a:srgbClr val="000000"/>
                </a:solidFill>
                <a:effectLst/>
                <a:latin typeface="Times New Roman" panose="02020603050405020304" pitchFamily="18" charset="0"/>
              </a:rPr>
              <a:t>El </a:t>
            </a: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presentado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diapositivas</a:t>
            </a:r>
            <a:r>
              <a:rPr lang="en-ZA" sz="1800" b="0" i="0" u="none" strike="noStrike" dirty="0">
                <a:solidFill>
                  <a:srgbClr val="000000"/>
                </a:solidFill>
                <a:effectLst/>
                <a:latin typeface="Times New Roman" panose="02020603050405020304" pitchFamily="18" charset="0"/>
              </a:rPr>
              <a:t> 8 y 9</a:t>
            </a:r>
            <a:endParaRPr dirty="0"/>
          </a:p>
        </p:txBody>
      </p:sp>
      <p:sp>
        <p:nvSpPr>
          <p:cNvPr id="180" name="Google Shape;180;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0" name="Google Shape;240;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2" name="Google Shape;252;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3" name="Google Shape;273;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2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6" name="Google Shape;336;p2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3" name="Google Shape;343;p2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4" name="Google Shape;354;p2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7" name="Google Shape;377;p2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2" name="Google Shape;392;p2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p2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3" name="Google Shape;423;p3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0" name="Google Shape;430;p3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1" name="Google Shape;441;p3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7" name="Google Shape;457;p3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6" name="Google Shape;476;p3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9" name="Google Shape;489;p3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3" name="Google Shape;553;p3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5" name="Google Shape;585;p3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9" name="Google Shape;639;p3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 name="Google Shape;71;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 name="Google Shape;88;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 name="Google Shape;119;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39"/>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7"/>
        <p:cNvGrpSpPr/>
        <p:nvPr/>
      </p:nvGrpSpPr>
      <p:grpSpPr>
        <a:xfrm>
          <a:off x="0" y="0"/>
          <a:ext cx="0" cy="0"/>
          <a:chOff x="0" y="0"/>
          <a:chExt cx="0" cy="0"/>
        </a:xfrm>
      </p:grpSpPr>
      <p:pic>
        <p:nvPicPr>
          <p:cNvPr id="18" name="Google Shape;18;p41"/>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spTree>
      <p:nvGrpSpPr>
        <p:cNvPr id="1" name="Shape 19"/>
        <p:cNvGrpSpPr/>
        <p:nvPr/>
      </p:nvGrpSpPr>
      <p:grpSpPr>
        <a:xfrm>
          <a:off x="0" y="0"/>
          <a:ext cx="0" cy="0"/>
          <a:chOff x="0" y="0"/>
          <a:chExt cx="0" cy="0"/>
        </a:xfrm>
      </p:grpSpPr>
      <p:pic>
        <p:nvPicPr>
          <p:cNvPr id="20" name="Google Shape;20;p42"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bg>
      <p:bgPr>
        <a:solidFill>
          <a:srgbClr val="3C6C9D">
            <a:alpha val="80000"/>
          </a:srgbClr>
        </a:solidFill>
        <a:effectLst/>
      </p:bgPr>
    </p:bg>
    <p:spTree>
      <p:nvGrpSpPr>
        <p:cNvPr id="1" name="Shape 21"/>
        <p:cNvGrpSpPr/>
        <p:nvPr/>
      </p:nvGrpSpPr>
      <p:grpSpPr>
        <a:xfrm>
          <a:off x="0" y="0"/>
          <a:ext cx="0" cy="0"/>
          <a:chOff x="0" y="0"/>
          <a:chExt cx="0" cy="0"/>
        </a:xfrm>
      </p:grpSpPr>
      <p:sp>
        <p:nvSpPr>
          <p:cNvPr id="22" name="Google Shape;22;p43"/>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43"/>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43"/>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43"/>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6"/>
        <p:cNvGrpSpPr/>
        <p:nvPr/>
      </p:nvGrpSpPr>
      <p:grpSpPr>
        <a:xfrm>
          <a:off x="0" y="0"/>
          <a:ext cx="0" cy="0"/>
          <a:chOff x="0" y="0"/>
          <a:chExt cx="0" cy="0"/>
        </a:xfrm>
      </p:grpSpPr>
      <p:pic>
        <p:nvPicPr>
          <p:cNvPr id="27" name="Google Shape;27;p44"/>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1.paho.org/spanish/sha/epidat.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2690338"/>
            <a:ext cx="8243889"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Tablas de contingencia y medidas de asociación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3"/>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13"/>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el RR por si solo</a:t>
            </a:r>
            <a:endParaRPr/>
          </a:p>
        </p:txBody>
      </p:sp>
      <p:cxnSp>
        <p:nvCxnSpPr>
          <p:cNvPr id="137" name="Google Shape;137;p13"/>
          <p:cNvCxnSpPr/>
          <p:nvPr/>
        </p:nvCxnSpPr>
        <p:spPr>
          <a:xfrm>
            <a:off x="431800" y="4396735"/>
            <a:ext cx="8243888" cy="0"/>
          </a:xfrm>
          <a:prstGeom prst="straightConnector1">
            <a:avLst/>
          </a:prstGeom>
          <a:noFill/>
          <a:ln w="50800" cap="rnd" cmpd="sng">
            <a:solidFill>
              <a:srgbClr val="3C6C9D"/>
            </a:solidFill>
            <a:prstDash val="solid"/>
            <a:round/>
            <a:headEnd type="none" w="med" len="med"/>
            <a:tailEnd type="none" w="med" len="med"/>
          </a:ln>
        </p:spPr>
      </p:cxnSp>
      <p:sp>
        <p:nvSpPr>
          <p:cNvPr id="138" name="Google Shape;138;p13"/>
          <p:cNvSpPr/>
          <p:nvPr/>
        </p:nvSpPr>
        <p:spPr>
          <a:xfrm rot="5400000">
            <a:off x="1640602" y="3704779"/>
            <a:ext cx="246220" cy="2663825"/>
          </a:xfrm>
          <a:prstGeom prst="rightBrace">
            <a:avLst>
              <a:gd name="adj1" fmla="val 38095"/>
              <a:gd name="adj2" fmla="val 50000"/>
            </a:avLst>
          </a:prstGeom>
          <a:noFill/>
          <a:ln w="25400" cap="flat" cmpd="sng">
            <a:solidFill>
              <a:srgbClr val="ED7D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13"/>
          <p:cNvSpPr/>
          <p:nvPr/>
        </p:nvSpPr>
        <p:spPr>
          <a:xfrm>
            <a:off x="2944223" y="4239709"/>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3"/>
          <p:cNvSpPr txBox="1"/>
          <p:nvPr/>
        </p:nvSpPr>
        <p:spPr>
          <a:xfrm>
            <a:off x="442105" y="2281954"/>
            <a:ext cx="8233583"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Valores posibles</a:t>
            </a:r>
            <a:endParaRPr/>
          </a:p>
        </p:txBody>
      </p:sp>
      <p:sp>
        <p:nvSpPr>
          <p:cNvPr id="141" name="Google Shape;141;p13"/>
          <p:cNvSpPr txBox="1"/>
          <p:nvPr/>
        </p:nvSpPr>
        <p:spPr>
          <a:xfrm>
            <a:off x="265577" y="4609398"/>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a:t>
            </a:r>
            <a:endParaRPr/>
          </a:p>
        </p:txBody>
      </p:sp>
      <p:sp>
        <p:nvSpPr>
          <p:cNvPr id="142" name="Google Shape;142;p13"/>
          <p:cNvSpPr txBox="1"/>
          <p:nvPr/>
        </p:nvSpPr>
        <p:spPr>
          <a:xfrm>
            <a:off x="2944155" y="4609398"/>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a:t>
            </a:r>
            <a:endParaRPr/>
          </a:p>
        </p:txBody>
      </p:sp>
      <p:sp>
        <p:nvSpPr>
          <p:cNvPr id="143" name="Google Shape;143;p13"/>
          <p:cNvSpPr/>
          <p:nvPr/>
        </p:nvSpPr>
        <p:spPr>
          <a:xfrm rot="-5400000">
            <a:off x="5767701" y="1253207"/>
            <a:ext cx="246220" cy="5569758"/>
          </a:xfrm>
          <a:prstGeom prst="rightBrace">
            <a:avLst>
              <a:gd name="adj1" fmla="val 38095"/>
              <a:gd name="adj2" fmla="val 50000"/>
            </a:avLst>
          </a:prstGeom>
          <a:noFill/>
          <a:ln w="25400" cap="flat" cmpd="sng">
            <a:solidFill>
              <a:srgbClr val="ED7D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3"/>
          <p:cNvSpPr/>
          <p:nvPr/>
        </p:nvSpPr>
        <p:spPr>
          <a:xfrm>
            <a:off x="593712" y="5270408"/>
            <a:ext cx="2340000" cy="375786"/>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Sugiere protección</a:t>
            </a:r>
            <a:endParaRPr/>
          </a:p>
        </p:txBody>
      </p:sp>
      <p:sp>
        <p:nvSpPr>
          <p:cNvPr id="145" name="Google Shape;145;p13"/>
          <p:cNvSpPr/>
          <p:nvPr/>
        </p:nvSpPr>
        <p:spPr>
          <a:xfrm>
            <a:off x="4720811" y="3429000"/>
            <a:ext cx="2340000" cy="375786"/>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Sugiere mayor riesgo</a:t>
            </a:r>
            <a:endParaRPr/>
          </a:p>
        </p:txBody>
      </p:sp>
      <p:sp>
        <p:nvSpPr>
          <p:cNvPr id="146" name="Google Shape;146;p13"/>
          <p:cNvSpPr txBox="1"/>
          <p:nvPr/>
        </p:nvSpPr>
        <p:spPr>
          <a:xfrm>
            <a:off x="8509465" y="4487450"/>
            <a:ext cx="332446"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52" name="Google Shape;152;p14"/>
          <p:cNvCxnSpPr/>
          <p:nvPr/>
        </p:nvCxnSpPr>
        <p:spPr>
          <a:xfrm>
            <a:off x="2827272" y="3993249"/>
            <a:ext cx="0" cy="229161"/>
          </a:xfrm>
          <a:prstGeom prst="straightConnector1">
            <a:avLst/>
          </a:prstGeom>
          <a:noFill/>
          <a:ln w="19050" cap="rnd" cmpd="sng">
            <a:solidFill>
              <a:srgbClr val="FFC000"/>
            </a:solidFill>
            <a:prstDash val="dot"/>
            <a:round/>
            <a:headEnd type="none" w="sm" len="sm"/>
            <a:tailEnd type="none" w="sm" len="sm"/>
          </a:ln>
        </p:spPr>
      </p:cxnSp>
      <p:cxnSp>
        <p:nvCxnSpPr>
          <p:cNvPr id="153" name="Google Shape;153;p14"/>
          <p:cNvCxnSpPr/>
          <p:nvPr/>
        </p:nvCxnSpPr>
        <p:spPr>
          <a:xfrm>
            <a:off x="4523336" y="3993249"/>
            <a:ext cx="0" cy="229161"/>
          </a:xfrm>
          <a:prstGeom prst="straightConnector1">
            <a:avLst/>
          </a:prstGeom>
          <a:noFill/>
          <a:ln w="19050" cap="rnd" cmpd="sng">
            <a:solidFill>
              <a:srgbClr val="FFC000"/>
            </a:solidFill>
            <a:prstDash val="dot"/>
            <a:round/>
            <a:headEnd type="none" w="sm" len="sm"/>
            <a:tailEnd type="none" w="sm" len="sm"/>
          </a:ln>
        </p:spPr>
      </p:cxnSp>
      <p:cxnSp>
        <p:nvCxnSpPr>
          <p:cNvPr id="156" name="Google Shape;156;p14"/>
          <p:cNvCxnSpPr/>
          <p:nvPr/>
        </p:nvCxnSpPr>
        <p:spPr>
          <a:xfrm>
            <a:off x="4112768" y="4078499"/>
            <a:ext cx="0" cy="617398"/>
          </a:xfrm>
          <a:prstGeom prst="straightConnector1">
            <a:avLst/>
          </a:prstGeom>
          <a:noFill/>
          <a:ln w="19050" cap="rnd" cmpd="sng">
            <a:solidFill>
              <a:srgbClr val="ED7D30"/>
            </a:solidFill>
            <a:prstDash val="dot"/>
            <a:round/>
            <a:headEnd type="none" w="sm" len="sm"/>
            <a:tailEnd type="none" w="sm" len="sm"/>
          </a:ln>
        </p:spPr>
      </p:cxnSp>
      <p:cxnSp>
        <p:nvCxnSpPr>
          <p:cNvPr id="157" name="Google Shape;157;p14"/>
          <p:cNvCxnSpPr/>
          <p:nvPr/>
        </p:nvCxnSpPr>
        <p:spPr>
          <a:xfrm>
            <a:off x="7316946" y="4078499"/>
            <a:ext cx="0" cy="617398"/>
          </a:xfrm>
          <a:prstGeom prst="straightConnector1">
            <a:avLst/>
          </a:prstGeom>
          <a:noFill/>
          <a:ln w="19050" cap="rnd" cmpd="sng">
            <a:solidFill>
              <a:srgbClr val="ED7D30"/>
            </a:solidFill>
            <a:prstDash val="dot"/>
            <a:round/>
            <a:headEnd type="none" w="sm" len="sm"/>
            <a:tailEnd type="none" w="sm" len="sm"/>
          </a:ln>
        </p:spPr>
      </p:cxnSp>
      <p:cxnSp>
        <p:nvCxnSpPr>
          <p:cNvPr id="158" name="Google Shape;158;p14"/>
          <p:cNvCxnSpPr/>
          <p:nvPr/>
        </p:nvCxnSpPr>
        <p:spPr>
          <a:xfrm>
            <a:off x="4110749" y="4695898"/>
            <a:ext cx="3207915" cy="8350"/>
          </a:xfrm>
          <a:prstGeom prst="straightConnector1">
            <a:avLst/>
          </a:prstGeom>
          <a:noFill/>
          <a:ln w="19050" cap="rnd" cmpd="sng">
            <a:solidFill>
              <a:srgbClr val="ED7D30"/>
            </a:solidFill>
            <a:prstDash val="solid"/>
            <a:round/>
            <a:headEnd type="none" w="med" len="med"/>
            <a:tailEnd type="none" w="med" len="med"/>
          </a:ln>
        </p:spPr>
      </p:cxnSp>
      <p:cxnSp>
        <p:nvCxnSpPr>
          <p:cNvPr id="159" name="Google Shape;159;p14"/>
          <p:cNvCxnSpPr/>
          <p:nvPr/>
        </p:nvCxnSpPr>
        <p:spPr>
          <a:xfrm>
            <a:off x="5338895" y="4131692"/>
            <a:ext cx="0" cy="725455"/>
          </a:xfrm>
          <a:prstGeom prst="straightConnector1">
            <a:avLst/>
          </a:prstGeom>
          <a:noFill/>
          <a:ln w="19050" cap="rnd" cmpd="sng">
            <a:solidFill>
              <a:srgbClr val="ED7D30"/>
            </a:solidFill>
            <a:prstDash val="solid"/>
            <a:round/>
            <a:headEnd type="none" w="sm" len="sm"/>
            <a:tailEnd type="none" w="sm" len="sm"/>
          </a:ln>
        </p:spPr>
      </p:cxnSp>
      <p:cxnSp>
        <p:nvCxnSpPr>
          <p:cNvPr id="160" name="Google Shape;160;p14"/>
          <p:cNvCxnSpPr>
            <a:endCxn id="161" idx="0"/>
          </p:cNvCxnSpPr>
          <p:nvPr/>
        </p:nvCxnSpPr>
        <p:spPr>
          <a:xfrm>
            <a:off x="1917459" y="4078499"/>
            <a:ext cx="0" cy="617400"/>
          </a:xfrm>
          <a:prstGeom prst="straightConnector1">
            <a:avLst/>
          </a:prstGeom>
          <a:noFill/>
          <a:ln w="19050" cap="rnd" cmpd="sng">
            <a:solidFill>
              <a:srgbClr val="FFC000"/>
            </a:solidFill>
            <a:prstDash val="dot"/>
            <a:round/>
            <a:headEnd type="none" w="sm" len="sm"/>
            <a:tailEnd type="none" w="sm" len="sm"/>
          </a:ln>
        </p:spPr>
      </p:cxnSp>
      <p:cxnSp>
        <p:nvCxnSpPr>
          <p:cNvPr id="162" name="Google Shape;162;p14"/>
          <p:cNvCxnSpPr/>
          <p:nvPr/>
        </p:nvCxnSpPr>
        <p:spPr>
          <a:xfrm>
            <a:off x="3612903" y="4078496"/>
            <a:ext cx="0" cy="636354"/>
          </a:xfrm>
          <a:prstGeom prst="straightConnector1">
            <a:avLst/>
          </a:prstGeom>
          <a:noFill/>
          <a:ln w="19050" cap="rnd" cmpd="sng">
            <a:solidFill>
              <a:srgbClr val="FFC000"/>
            </a:solidFill>
            <a:prstDash val="dot"/>
            <a:round/>
            <a:headEnd type="none" w="sm" len="sm"/>
            <a:tailEnd type="none" w="sm" len="sm"/>
          </a:ln>
        </p:spPr>
      </p:cxnSp>
      <p:cxnSp>
        <p:nvCxnSpPr>
          <p:cNvPr id="161" name="Google Shape;161;p14"/>
          <p:cNvCxnSpPr/>
          <p:nvPr/>
        </p:nvCxnSpPr>
        <p:spPr>
          <a:xfrm>
            <a:off x="1917459" y="4695897"/>
            <a:ext cx="1695252" cy="8351"/>
          </a:xfrm>
          <a:prstGeom prst="straightConnector1">
            <a:avLst/>
          </a:prstGeom>
          <a:noFill/>
          <a:ln w="19050" cap="rnd" cmpd="sng">
            <a:solidFill>
              <a:srgbClr val="FFC000"/>
            </a:solidFill>
            <a:prstDash val="solid"/>
            <a:round/>
            <a:headEnd type="none" w="med" len="med"/>
            <a:tailEnd type="none" w="med" len="med"/>
          </a:ln>
        </p:spPr>
      </p:cxnSp>
      <p:cxnSp>
        <p:nvCxnSpPr>
          <p:cNvPr id="163" name="Google Shape;163;p14"/>
          <p:cNvCxnSpPr/>
          <p:nvPr/>
        </p:nvCxnSpPr>
        <p:spPr>
          <a:xfrm>
            <a:off x="2965990" y="4131692"/>
            <a:ext cx="0" cy="725455"/>
          </a:xfrm>
          <a:prstGeom prst="straightConnector1">
            <a:avLst/>
          </a:prstGeom>
          <a:noFill/>
          <a:ln w="19050" cap="rnd" cmpd="sng">
            <a:solidFill>
              <a:srgbClr val="FFC000"/>
            </a:solidFill>
            <a:prstDash val="solid"/>
            <a:round/>
            <a:headEnd type="none" w="sm" len="sm"/>
            <a:tailEnd type="none" w="sm" len="sm"/>
          </a:ln>
        </p:spPr>
      </p:cxnSp>
      <p:cxnSp>
        <p:nvCxnSpPr>
          <p:cNvPr id="164" name="Google Shape;164;p14"/>
          <p:cNvCxnSpPr>
            <a:stCxn id="165" idx="0"/>
          </p:cNvCxnSpPr>
          <p:nvPr/>
        </p:nvCxnSpPr>
        <p:spPr>
          <a:xfrm>
            <a:off x="1028700" y="3993249"/>
            <a:ext cx="0" cy="229200"/>
          </a:xfrm>
          <a:prstGeom prst="straightConnector1">
            <a:avLst/>
          </a:prstGeom>
          <a:noFill/>
          <a:ln w="19050" cap="rnd" cmpd="sng">
            <a:solidFill>
              <a:srgbClr val="3C6C9D"/>
            </a:solidFill>
            <a:prstDash val="dot"/>
            <a:round/>
            <a:headEnd type="none" w="sm" len="sm"/>
            <a:tailEnd type="none" w="sm" len="sm"/>
          </a:ln>
        </p:spPr>
      </p:cxnSp>
      <p:cxnSp>
        <p:nvCxnSpPr>
          <p:cNvPr id="166" name="Google Shape;166;p14"/>
          <p:cNvCxnSpPr>
            <a:stCxn id="165" idx="1"/>
          </p:cNvCxnSpPr>
          <p:nvPr/>
        </p:nvCxnSpPr>
        <p:spPr>
          <a:xfrm>
            <a:off x="2724144" y="3993246"/>
            <a:ext cx="0" cy="229200"/>
          </a:xfrm>
          <a:prstGeom prst="straightConnector1">
            <a:avLst/>
          </a:prstGeom>
          <a:noFill/>
          <a:ln w="19050" cap="rnd" cmpd="sng">
            <a:solidFill>
              <a:srgbClr val="3C6C9D"/>
            </a:solidFill>
            <a:prstDash val="dot"/>
            <a:round/>
            <a:headEnd type="none" w="sm" len="sm"/>
            <a:tailEnd type="none" w="sm" len="sm"/>
          </a:ln>
        </p:spPr>
      </p:cxnSp>
      <p:cxnSp>
        <p:nvCxnSpPr>
          <p:cNvPr id="165" name="Google Shape;165;p14"/>
          <p:cNvCxnSpPr/>
          <p:nvPr/>
        </p:nvCxnSpPr>
        <p:spPr>
          <a:xfrm rot="10800000" flipH="1">
            <a:off x="1028700" y="3993246"/>
            <a:ext cx="1695444" cy="3"/>
          </a:xfrm>
          <a:prstGeom prst="straightConnector1">
            <a:avLst/>
          </a:prstGeom>
          <a:noFill/>
          <a:ln w="19050" cap="rnd" cmpd="sng">
            <a:solidFill>
              <a:srgbClr val="3C6C9D"/>
            </a:solidFill>
            <a:prstDash val="solid"/>
            <a:round/>
            <a:headEnd type="none" w="med" len="med"/>
            <a:tailEnd type="none" w="med" len="med"/>
          </a:ln>
        </p:spPr>
      </p:cxnSp>
      <p:cxnSp>
        <p:nvCxnSpPr>
          <p:cNvPr id="167" name="Google Shape;167;p14"/>
          <p:cNvCxnSpPr/>
          <p:nvPr/>
        </p:nvCxnSpPr>
        <p:spPr>
          <a:xfrm>
            <a:off x="2171701" y="3737271"/>
            <a:ext cx="0" cy="400660"/>
          </a:xfrm>
          <a:prstGeom prst="straightConnector1">
            <a:avLst/>
          </a:prstGeom>
          <a:noFill/>
          <a:ln w="19050" cap="rnd" cmpd="sng">
            <a:solidFill>
              <a:srgbClr val="3C6C9D"/>
            </a:solidFill>
            <a:prstDash val="solid"/>
            <a:round/>
            <a:headEnd type="none" w="sm" len="sm"/>
            <a:tailEnd type="none" w="sm" len="sm"/>
          </a:ln>
        </p:spPr>
      </p:cxnSp>
      <p:sp>
        <p:nvSpPr>
          <p:cNvPr id="168" name="Google Shape;168;p14"/>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el intervalo de confianza (IC) del riesgo relativo</a:t>
            </a:r>
            <a:endParaRPr/>
          </a:p>
        </p:txBody>
      </p:sp>
      <p:cxnSp>
        <p:nvCxnSpPr>
          <p:cNvPr id="169" name="Google Shape;169;p14"/>
          <p:cNvCxnSpPr/>
          <p:nvPr/>
        </p:nvCxnSpPr>
        <p:spPr>
          <a:xfrm>
            <a:off x="431800" y="4131692"/>
            <a:ext cx="8243888" cy="0"/>
          </a:xfrm>
          <a:prstGeom prst="straightConnector1">
            <a:avLst/>
          </a:prstGeom>
          <a:noFill/>
          <a:ln w="50800" cap="rnd" cmpd="sng">
            <a:solidFill>
              <a:srgbClr val="3C6C9D"/>
            </a:solidFill>
            <a:prstDash val="solid"/>
            <a:round/>
            <a:headEnd type="none" w="med" len="med"/>
            <a:tailEnd type="none" w="med" len="med"/>
          </a:ln>
        </p:spPr>
      </p:cxnSp>
      <p:sp>
        <p:nvSpPr>
          <p:cNvPr id="170" name="Google Shape;170;p14"/>
          <p:cNvSpPr/>
          <p:nvPr/>
        </p:nvSpPr>
        <p:spPr>
          <a:xfrm>
            <a:off x="2944223" y="3974666"/>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4"/>
          <p:cNvSpPr txBox="1"/>
          <p:nvPr/>
        </p:nvSpPr>
        <p:spPr>
          <a:xfrm>
            <a:off x="265577" y="4344355"/>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a:t>
            </a:r>
            <a:endParaRPr/>
          </a:p>
        </p:txBody>
      </p:sp>
      <p:sp>
        <p:nvSpPr>
          <p:cNvPr id="172" name="Google Shape;172;p14"/>
          <p:cNvSpPr txBox="1"/>
          <p:nvPr/>
        </p:nvSpPr>
        <p:spPr>
          <a:xfrm>
            <a:off x="2944155" y="4344355"/>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a:t>
            </a:r>
            <a:endParaRPr/>
          </a:p>
        </p:txBody>
      </p:sp>
      <p:sp>
        <p:nvSpPr>
          <p:cNvPr id="173" name="Google Shape;173;p14"/>
          <p:cNvSpPr txBox="1"/>
          <p:nvPr/>
        </p:nvSpPr>
        <p:spPr>
          <a:xfrm>
            <a:off x="8509465" y="4222407"/>
            <a:ext cx="332446"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t>
            </a:r>
            <a:endParaRPr/>
          </a:p>
        </p:txBody>
      </p:sp>
      <p:sp>
        <p:nvSpPr>
          <p:cNvPr id="174" name="Google Shape;174;p14"/>
          <p:cNvSpPr/>
          <p:nvPr/>
        </p:nvSpPr>
        <p:spPr>
          <a:xfrm>
            <a:off x="1028700" y="2403263"/>
            <a:ext cx="1695439" cy="1458795"/>
          </a:xfrm>
          <a:prstGeom prst="roundRect">
            <a:avLst>
              <a:gd name="adj" fmla="val 6013"/>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Si todo el IC está bajo 1, los expuestos tienen estadísticamente menos riesgo con un 95% de confianza</a:t>
            </a:r>
            <a:endParaRPr/>
          </a:p>
        </p:txBody>
      </p:sp>
      <p:sp>
        <p:nvSpPr>
          <p:cNvPr id="175" name="Google Shape;175;p14"/>
          <p:cNvSpPr/>
          <p:nvPr/>
        </p:nvSpPr>
        <p:spPr>
          <a:xfrm>
            <a:off x="4114793" y="4853294"/>
            <a:ext cx="3200361" cy="959189"/>
          </a:xfrm>
          <a:prstGeom prst="roundRect">
            <a:avLst>
              <a:gd name="adj" fmla="val 9826"/>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Si todo el IC es mayor que 1, los expuestos tienen mayor riesgo en forma estadísticamente significativa con un 95% de confianza</a:t>
            </a:r>
            <a:endParaRPr/>
          </a:p>
        </p:txBody>
      </p:sp>
      <p:sp>
        <p:nvSpPr>
          <p:cNvPr id="176" name="Google Shape;176;p14"/>
          <p:cNvSpPr/>
          <p:nvPr/>
        </p:nvSpPr>
        <p:spPr>
          <a:xfrm>
            <a:off x="1392871" y="4853294"/>
            <a:ext cx="2220032" cy="1026432"/>
          </a:xfrm>
          <a:prstGeom prst="roundRect">
            <a:avLst>
              <a:gd name="adj" fmla="val 7795"/>
            </a:avLst>
          </a:prstGeom>
          <a:solidFill>
            <a:srgbClr val="FFC00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262626"/>
                </a:solidFill>
                <a:latin typeface="Arial"/>
                <a:ea typeface="Arial"/>
                <a:cs typeface="Arial"/>
                <a:sym typeface="Arial"/>
              </a:rPr>
              <a:t>Si el IC incluye al 1, no hay evidencia estadística de que el factor altere el riesgo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p:nvPr/>
        </p:nvSpPr>
        <p:spPr>
          <a:xfrm>
            <a:off x="0" y="1828800"/>
            <a:ext cx="9144000" cy="45531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3" name="Google Shape;183;p15"/>
          <p:cNvCxnSpPr/>
          <p:nvPr/>
        </p:nvCxnSpPr>
        <p:spPr>
          <a:xfrm>
            <a:off x="3505200" y="2679124"/>
            <a:ext cx="0" cy="485139"/>
          </a:xfrm>
          <a:prstGeom prst="straightConnector1">
            <a:avLst/>
          </a:prstGeom>
          <a:noFill/>
          <a:ln w="19050" cap="rnd" cmpd="sng">
            <a:solidFill>
              <a:srgbClr val="ED7D30"/>
            </a:solidFill>
            <a:prstDash val="dot"/>
            <a:round/>
            <a:headEnd type="none" w="sm" len="sm"/>
            <a:tailEnd type="none" w="sm" len="sm"/>
          </a:ln>
        </p:spPr>
      </p:cxnSp>
      <p:cxnSp>
        <p:nvCxnSpPr>
          <p:cNvPr id="184" name="Google Shape;184;p15"/>
          <p:cNvCxnSpPr/>
          <p:nvPr/>
        </p:nvCxnSpPr>
        <p:spPr>
          <a:xfrm>
            <a:off x="5638800" y="2679124"/>
            <a:ext cx="0" cy="485139"/>
          </a:xfrm>
          <a:prstGeom prst="straightConnector1">
            <a:avLst/>
          </a:prstGeom>
          <a:noFill/>
          <a:ln w="19050" cap="rnd" cmpd="sng">
            <a:solidFill>
              <a:srgbClr val="ED7D30"/>
            </a:solidFill>
            <a:prstDash val="dot"/>
            <a:round/>
            <a:headEnd type="none" w="sm" len="sm"/>
            <a:tailEnd type="none" w="sm" len="sm"/>
          </a:ln>
        </p:spPr>
      </p:cxnSp>
      <p:cxnSp>
        <p:nvCxnSpPr>
          <p:cNvPr id="185" name="Google Shape;185;p15"/>
          <p:cNvCxnSpPr/>
          <p:nvPr/>
        </p:nvCxnSpPr>
        <p:spPr>
          <a:xfrm>
            <a:off x="3505179" y="2928864"/>
            <a:ext cx="2133601" cy="0"/>
          </a:xfrm>
          <a:prstGeom prst="straightConnector1">
            <a:avLst/>
          </a:prstGeom>
          <a:noFill/>
          <a:ln w="19050" cap="rnd" cmpd="sng">
            <a:solidFill>
              <a:srgbClr val="ED7D30"/>
            </a:solidFill>
            <a:prstDash val="solid"/>
            <a:round/>
            <a:headEnd type="none" w="med" len="med"/>
            <a:tailEnd type="none" w="med" len="med"/>
          </a:ln>
        </p:spPr>
      </p:cxnSp>
      <p:cxnSp>
        <p:nvCxnSpPr>
          <p:cNvPr id="186" name="Google Shape;186;p15"/>
          <p:cNvCxnSpPr/>
          <p:nvPr/>
        </p:nvCxnSpPr>
        <p:spPr>
          <a:xfrm>
            <a:off x="4419600" y="2679124"/>
            <a:ext cx="0" cy="400660"/>
          </a:xfrm>
          <a:prstGeom prst="straightConnector1">
            <a:avLst/>
          </a:prstGeom>
          <a:noFill/>
          <a:ln w="19050" cap="rnd" cmpd="sng">
            <a:solidFill>
              <a:srgbClr val="ED7D30"/>
            </a:solidFill>
            <a:prstDash val="solid"/>
            <a:round/>
            <a:headEnd type="none" w="sm" len="sm"/>
            <a:tailEnd type="none" w="sm" len="sm"/>
          </a:ln>
        </p:spPr>
      </p:cxnSp>
      <p:sp>
        <p:nvSpPr>
          <p:cNvPr id="187" name="Google Shape;187;p15"/>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Resultados del ejemplo</a:t>
            </a:r>
            <a:endParaRPr/>
          </a:p>
        </p:txBody>
      </p:sp>
      <p:cxnSp>
        <p:nvCxnSpPr>
          <p:cNvPr id="188" name="Google Shape;188;p15"/>
          <p:cNvCxnSpPr/>
          <p:nvPr/>
        </p:nvCxnSpPr>
        <p:spPr>
          <a:xfrm>
            <a:off x="431800" y="3073545"/>
            <a:ext cx="8243888" cy="0"/>
          </a:xfrm>
          <a:prstGeom prst="straightConnector1">
            <a:avLst/>
          </a:prstGeom>
          <a:noFill/>
          <a:ln w="50800" cap="rnd" cmpd="sng">
            <a:solidFill>
              <a:srgbClr val="3C6C9D"/>
            </a:solidFill>
            <a:prstDash val="solid"/>
            <a:round/>
            <a:headEnd type="none" w="med" len="med"/>
            <a:tailEnd type="none" w="med" len="med"/>
          </a:ln>
        </p:spPr>
      </p:cxnSp>
      <p:sp>
        <p:nvSpPr>
          <p:cNvPr id="189" name="Google Shape;189;p15"/>
          <p:cNvSpPr/>
          <p:nvPr/>
        </p:nvSpPr>
        <p:spPr>
          <a:xfrm>
            <a:off x="2944223" y="2916519"/>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5"/>
          <p:cNvSpPr txBox="1"/>
          <p:nvPr/>
        </p:nvSpPr>
        <p:spPr>
          <a:xfrm>
            <a:off x="265577" y="3286208"/>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a:t>
            </a:r>
            <a:endParaRPr/>
          </a:p>
        </p:txBody>
      </p:sp>
      <p:sp>
        <p:nvSpPr>
          <p:cNvPr id="191" name="Google Shape;191;p15"/>
          <p:cNvSpPr txBox="1"/>
          <p:nvPr/>
        </p:nvSpPr>
        <p:spPr>
          <a:xfrm>
            <a:off x="2944155" y="3286208"/>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a:t>
            </a:r>
            <a:endParaRPr/>
          </a:p>
        </p:txBody>
      </p:sp>
      <p:sp>
        <p:nvSpPr>
          <p:cNvPr id="192" name="Google Shape;192;p15"/>
          <p:cNvSpPr txBox="1"/>
          <p:nvPr/>
        </p:nvSpPr>
        <p:spPr>
          <a:xfrm>
            <a:off x="8509465" y="3164260"/>
            <a:ext cx="332446"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t>
            </a:r>
            <a:endParaRPr/>
          </a:p>
        </p:txBody>
      </p:sp>
      <p:sp>
        <p:nvSpPr>
          <p:cNvPr id="193" name="Google Shape;193;p15"/>
          <p:cNvSpPr/>
          <p:nvPr/>
        </p:nvSpPr>
        <p:spPr>
          <a:xfrm>
            <a:off x="2951800" y="2240203"/>
            <a:ext cx="842170" cy="314052"/>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lt1"/>
                </a:solidFill>
                <a:latin typeface="Arial"/>
                <a:ea typeface="Arial"/>
                <a:cs typeface="Arial"/>
                <a:sym typeface="Arial"/>
              </a:rPr>
              <a:t>1.66</a:t>
            </a:r>
            <a:endParaRPr dirty="0"/>
          </a:p>
        </p:txBody>
      </p:sp>
      <p:sp>
        <p:nvSpPr>
          <p:cNvPr id="194" name="Google Shape;194;p15"/>
          <p:cNvSpPr/>
          <p:nvPr/>
        </p:nvSpPr>
        <p:spPr>
          <a:xfrm>
            <a:off x="4130808" y="2257291"/>
            <a:ext cx="842157" cy="296963"/>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3.00</a:t>
            </a:r>
            <a:endParaRPr/>
          </a:p>
        </p:txBody>
      </p:sp>
      <p:sp>
        <p:nvSpPr>
          <p:cNvPr id="195" name="Google Shape;195;p15"/>
          <p:cNvSpPr/>
          <p:nvPr/>
        </p:nvSpPr>
        <p:spPr>
          <a:xfrm>
            <a:off x="5349988" y="2257291"/>
            <a:ext cx="842147" cy="296963"/>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5.43</a:t>
            </a:r>
            <a:endParaRPr/>
          </a:p>
        </p:txBody>
      </p:sp>
      <p:sp>
        <p:nvSpPr>
          <p:cNvPr id="196" name="Google Shape;196;p15"/>
          <p:cNvSpPr/>
          <p:nvPr/>
        </p:nvSpPr>
        <p:spPr>
          <a:xfrm>
            <a:off x="431800" y="3896251"/>
            <a:ext cx="2520000" cy="2085002"/>
          </a:xfrm>
          <a:prstGeom prst="roundRect">
            <a:avLst>
              <a:gd name="adj" fmla="val 5717"/>
            </a:avLst>
          </a:prstGeom>
          <a:solidFill>
            <a:srgbClr val="3C6C9D">
              <a:alpha val="4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15"/>
          <p:cNvSpPr/>
          <p:nvPr/>
        </p:nvSpPr>
        <p:spPr>
          <a:xfrm>
            <a:off x="3293744" y="3896251"/>
            <a:ext cx="2520000" cy="2085002"/>
          </a:xfrm>
          <a:prstGeom prst="roundRect">
            <a:avLst>
              <a:gd name="adj" fmla="val 5717"/>
            </a:avLst>
          </a:prstGeom>
          <a:solidFill>
            <a:srgbClr val="3C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8" name="Google Shape;198;p15"/>
          <p:cNvSpPr/>
          <p:nvPr/>
        </p:nvSpPr>
        <p:spPr>
          <a:xfrm>
            <a:off x="6155688" y="3896251"/>
            <a:ext cx="2520000" cy="2085002"/>
          </a:xfrm>
          <a:prstGeom prst="roundRect">
            <a:avLst>
              <a:gd name="adj" fmla="val 5717"/>
            </a:avLst>
          </a:prstGeom>
          <a:solidFill>
            <a:srgbClr val="3C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9" name="Google Shape;199;p15"/>
          <p:cNvSpPr txBox="1"/>
          <p:nvPr/>
        </p:nvSpPr>
        <p:spPr>
          <a:xfrm>
            <a:off x="698347" y="4210711"/>
            <a:ext cx="1986905"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¿Cuánto más riesgo? En promedio, el riesgo es 3 veces más alto para los expuestos comparados a quienes no lo estuvieron</a:t>
            </a:r>
            <a:endParaRPr/>
          </a:p>
        </p:txBody>
      </p:sp>
      <p:sp>
        <p:nvSpPr>
          <p:cNvPr id="200" name="Google Shape;200;p15"/>
          <p:cNvSpPr txBox="1"/>
          <p:nvPr/>
        </p:nvSpPr>
        <p:spPr>
          <a:xfrm>
            <a:off x="3560292" y="4210711"/>
            <a:ext cx="1986905" cy="12926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El intervalo de confianza no incluye a la unidad. Con un 95% de confianza, el RR es mayor que 1 (más riesgo en expuestos)</a:t>
            </a:r>
            <a:endParaRPr/>
          </a:p>
        </p:txBody>
      </p:sp>
      <p:sp>
        <p:nvSpPr>
          <p:cNvPr id="201" name="Google Shape;201;p15"/>
          <p:cNvSpPr txBox="1"/>
          <p:nvPr/>
        </p:nvSpPr>
        <p:spPr>
          <a:xfrm>
            <a:off x="6422236" y="4210711"/>
            <a:ext cx="1986905" cy="15081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El RR no es necesariamente 3.0: en general puede ser cualquier valor del intervalo de 1.7 a 5.4 con un 95% de confianza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p:nvPr/>
        </p:nvSpPr>
        <p:spPr>
          <a:xfrm>
            <a:off x="431800" y="379681"/>
            <a:ext cx="469959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significa el valor “p”?</a:t>
            </a:r>
            <a:endParaRPr/>
          </a:p>
        </p:txBody>
      </p:sp>
      <p:sp>
        <p:nvSpPr>
          <p:cNvPr id="207" name="Google Shape;207;p16"/>
          <p:cNvSpPr txBox="1"/>
          <p:nvPr/>
        </p:nvSpPr>
        <p:spPr>
          <a:xfrm>
            <a:off x="431799" y="1398495"/>
            <a:ext cx="4936267" cy="4983256"/>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Se puede interpretar como “la probabilidad de obtener un RR como el observado suponiendo que el factor </a:t>
            </a:r>
            <a:r>
              <a:rPr lang="en-US" sz="1600" b="1" i="0" u="none" strike="noStrike" cap="none">
                <a:solidFill>
                  <a:srgbClr val="ED7D30"/>
                </a:solidFill>
                <a:latin typeface="Arial"/>
                <a:ea typeface="Arial"/>
                <a:cs typeface="Arial"/>
                <a:sym typeface="Arial"/>
              </a:rPr>
              <a:t>NO</a:t>
            </a:r>
            <a:r>
              <a:rPr lang="en-US" sz="1600" b="0" i="0" u="none" strike="noStrike" cap="none">
                <a:solidFill>
                  <a:schemeClr val="dk1"/>
                </a:solidFill>
                <a:latin typeface="Arial"/>
                <a:ea typeface="Arial"/>
                <a:cs typeface="Arial"/>
                <a:sym typeface="Arial"/>
              </a:rPr>
              <a:t> está asociado a la enfermedad”</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 p es alto, el factor probablemente </a:t>
            </a:r>
            <a:r>
              <a:rPr lang="en-US" sz="1600" b="1" i="0" u="none" strike="noStrike" cap="none">
                <a:solidFill>
                  <a:srgbClr val="ED7D30"/>
                </a:solidFill>
                <a:latin typeface="Arial"/>
                <a:ea typeface="Arial"/>
                <a:cs typeface="Arial"/>
                <a:sym typeface="Arial"/>
              </a:rPr>
              <a:t>NO</a:t>
            </a:r>
            <a:r>
              <a:rPr lang="en-US" sz="1600" b="0" i="0" u="none" strike="noStrike" cap="none">
                <a:solidFill>
                  <a:schemeClr val="dk1"/>
                </a:solidFill>
                <a:latin typeface="Arial"/>
                <a:ea typeface="Arial"/>
                <a:cs typeface="Arial"/>
                <a:sym typeface="Arial"/>
              </a:rPr>
              <a:t> está asociado a la enfermedad</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 p es bajo, el factor probablemente </a:t>
            </a:r>
            <a:r>
              <a:rPr lang="en-US" sz="1600" b="1" i="0" u="none" strike="noStrike" cap="none">
                <a:solidFill>
                  <a:srgbClr val="ED7D30"/>
                </a:solidFill>
                <a:latin typeface="Arial"/>
                <a:ea typeface="Arial"/>
                <a:cs typeface="Arial"/>
                <a:sym typeface="Arial"/>
              </a:rPr>
              <a:t>SI</a:t>
            </a:r>
            <a:r>
              <a:rPr lang="en-US" sz="1600" b="0" i="0" u="none" strike="noStrike" cap="none">
                <a:solidFill>
                  <a:schemeClr val="dk1"/>
                </a:solidFill>
                <a:latin typeface="Arial"/>
                <a:ea typeface="Arial"/>
                <a:cs typeface="Arial"/>
                <a:sym typeface="Arial"/>
              </a:rPr>
              <a:t> está asociado a la enfermedad</a:t>
            </a:r>
            <a:endParaRPr/>
          </a:p>
        </p:txBody>
      </p:sp>
      <p:sp>
        <p:nvSpPr>
          <p:cNvPr id="208" name="Google Shape;208;p16"/>
          <p:cNvSpPr/>
          <p:nvPr/>
        </p:nvSpPr>
        <p:spPr>
          <a:xfrm>
            <a:off x="7100048" y="1581374"/>
            <a:ext cx="1440000" cy="1440000"/>
          </a:xfrm>
          <a:prstGeom prst="ellipse">
            <a:avLst/>
          </a:prstGeom>
          <a:no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400" b="0" i="0" u="none" strike="noStrike" cap="none">
              <a:solidFill>
                <a:schemeClr val="lt1"/>
              </a:solidFill>
              <a:latin typeface="Exo 2 Medium"/>
              <a:ea typeface="Exo 2 Medium"/>
              <a:cs typeface="Exo 2 Medium"/>
              <a:sym typeface="Exo 2 Medium"/>
            </a:endParaRPr>
          </a:p>
        </p:txBody>
      </p:sp>
      <p:sp>
        <p:nvSpPr>
          <p:cNvPr id="209" name="Google Shape;209;p16"/>
          <p:cNvSpPr txBox="1"/>
          <p:nvPr/>
        </p:nvSpPr>
        <p:spPr>
          <a:xfrm>
            <a:off x="7121565" y="1592131"/>
            <a:ext cx="1440000" cy="109728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400" b="0" i="0" u="none" strike="noStrike" cap="none">
                <a:solidFill>
                  <a:schemeClr val="lt1"/>
                </a:solidFill>
                <a:latin typeface="Exo 2 Medium"/>
                <a:ea typeface="Exo 2 Medium"/>
                <a:cs typeface="Exo 2 Medium"/>
                <a:sym typeface="Exo 2 Medium"/>
              </a:rPr>
              <a:t>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17"/>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el valor P por si solo</a:t>
            </a:r>
            <a:endParaRPr/>
          </a:p>
        </p:txBody>
      </p:sp>
      <p:cxnSp>
        <p:nvCxnSpPr>
          <p:cNvPr id="216" name="Google Shape;216;p17"/>
          <p:cNvCxnSpPr/>
          <p:nvPr/>
        </p:nvCxnSpPr>
        <p:spPr>
          <a:xfrm>
            <a:off x="431800" y="4396735"/>
            <a:ext cx="8243888" cy="0"/>
          </a:xfrm>
          <a:prstGeom prst="straightConnector1">
            <a:avLst/>
          </a:prstGeom>
          <a:noFill/>
          <a:ln w="50800" cap="rnd" cmpd="sng">
            <a:solidFill>
              <a:srgbClr val="3C6C9D"/>
            </a:solidFill>
            <a:prstDash val="solid"/>
            <a:round/>
            <a:headEnd type="none" w="med" len="med"/>
            <a:tailEnd type="none" w="med" len="med"/>
          </a:ln>
        </p:spPr>
      </p:cxnSp>
      <p:sp>
        <p:nvSpPr>
          <p:cNvPr id="217" name="Google Shape;217;p17"/>
          <p:cNvSpPr/>
          <p:nvPr/>
        </p:nvSpPr>
        <p:spPr>
          <a:xfrm rot="5400000">
            <a:off x="1640602" y="3704779"/>
            <a:ext cx="246220" cy="2663825"/>
          </a:xfrm>
          <a:prstGeom prst="rightBrace">
            <a:avLst>
              <a:gd name="adj1" fmla="val 38095"/>
              <a:gd name="adj2" fmla="val 50000"/>
            </a:avLst>
          </a:prstGeom>
          <a:noFill/>
          <a:ln w="25400" cap="flat" cmpd="sng">
            <a:solidFill>
              <a:srgbClr val="ED7D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17"/>
          <p:cNvSpPr/>
          <p:nvPr/>
        </p:nvSpPr>
        <p:spPr>
          <a:xfrm>
            <a:off x="2944223" y="4239709"/>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17"/>
          <p:cNvSpPr txBox="1"/>
          <p:nvPr/>
        </p:nvSpPr>
        <p:spPr>
          <a:xfrm>
            <a:off x="442105" y="2281954"/>
            <a:ext cx="8233583"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Valores posibles</a:t>
            </a:r>
            <a:endParaRPr/>
          </a:p>
        </p:txBody>
      </p:sp>
      <p:sp>
        <p:nvSpPr>
          <p:cNvPr id="220" name="Google Shape;220;p17"/>
          <p:cNvSpPr txBox="1"/>
          <p:nvPr/>
        </p:nvSpPr>
        <p:spPr>
          <a:xfrm>
            <a:off x="206895" y="4609398"/>
            <a:ext cx="449810"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0.00</a:t>
            </a:r>
            <a:endParaRPr/>
          </a:p>
        </p:txBody>
      </p:sp>
      <p:sp>
        <p:nvSpPr>
          <p:cNvPr id="221" name="Google Shape;221;p17"/>
          <p:cNvSpPr txBox="1"/>
          <p:nvPr/>
        </p:nvSpPr>
        <p:spPr>
          <a:xfrm>
            <a:off x="2862414" y="4609398"/>
            <a:ext cx="49592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0.05</a:t>
            </a:r>
            <a:endParaRPr/>
          </a:p>
        </p:txBody>
      </p:sp>
      <p:sp>
        <p:nvSpPr>
          <p:cNvPr id="222" name="Google Shape;222;p17"/>
          <p:cNvSpPr/>
          <p:nvPr/>
        </p:nvSpPr>
        <p:spPr>
          <a:xfrm rot="-5400000">
            <a:off x="5767701" y="1253207"/>
            <a:ext cx="246220" cy="5569758"/>
          </a:xfrm>
          <a:prstGeom prst="rightBrace">
            <a:avLst>
              <a:gd name="adj1" fmla="val 38095"/>
              <a:gd name="adj2" fmla="val 50000"/>
            </a:avLst>
          </a:prstGeom>
          <a:noFill/>
          <a:ln w="25400" cap="flat" cmpd="sng">
            <a:solidFill>
              <a:srgbClr val="ED7D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17"/>
          <p:cNvSpPr/>
          <p:nvPr/>
        </p:nvSpPr>
        <p:spPr>
          <a:xfrm>
            <a:off x="867351" y="5270408"/>
            <a:ext cx="1792722" cy="556814"/>
          </a:xfrm>
          <a:prstGeom prst="roundRect">
            <a:avLst>
              <a:gd name="adj" fmla="val 20142"/>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Factor asociado con enfermedad</a:t>
            </a:r>
            <a:endParaRPr/>
          </a:p>
        </p:txBody>
      </p:sp>
      <p:sp>
        <p:nvSpPr>
          <p:cNvPr id="224" name="Google Shape;224;p17"/>
          <p:cNvSpPr/>
          <p:nvPr/>
        </p:nvSpPr>
        <p:spPr>
          <a:xfrm>
            <a:off x="4720811" y="3025833"/>
            <a:ext cx="2340000" cy="778953"/>
          </a:xfrm>
          <a:prstGeom prst="roundRect">
            <a:avLst>
              <a:gd name="adj" fmla="val 15573"/>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No hay evidencia que el factor esté asociado con la enfermedad</a:t>
            </a:r>
            <a:endParaRPr/>
          </a:p>
        </p:txBody>
      </p:sp>
      <p:sp>
        <p:nvSpPr>
          <p:cNvPr id="225" name="Google Shape;225;p17"/>
          <p:cNvSpPr txBox="1"/>
          <p:nvPr/>
        </p:nvSpPr>
        <p:spPr>
          <a:xfrm>
            <a:off x="8427724" y="4609398"/>
            <a:ext cx="49592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1.00</a:t>
            </a:r>
            <a:endParaRPr/>
          </a:p>
        </p:txBody>
      </p:sp>
      <p:sp>
        <p:nvSpPr>
          <p:cNvPr id="226" name="Google Shape;226;p17"/>
          <p:cNvSpPr/>
          <p:nvPr/>
        </p:nvSpPr>
        <p:spPr>
          <a:xfrm>
            <a:off x="3918887" y="5096109"/>
            <a:ext cx="4756801" cy="1026977"/>
          </a:xfrm>
          <a:prstGeom prst="roundRect">
            <a:avLst>
              <a:gd name="adj" fmla="val 13843"/>
            </a:avLst>
          </a:prstGeom>
          <a:solidFill>
            <a:srgbClr val="3C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p17"/>
          <p:cNvSpPr txBox="1"/>
          <p:nvPr/>
        </p:nvSpPr>
        <p:spPr>
          <a:xfrm>
            <a:off x="4160466" y="5286432"/>
            <a:ext cx="4353155"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El valor p no puede ser 0. Si resulta p=0.0000, eso significa que es muy pequeño y debe reportarse como p&lt;0.0001</a:t>
            </a:r>
            <a:endParaRPr/>
          </a:p>
        </p:txBody>
      </p:sp>
      <p:cxnSp>
        <p:nvCxnSpPr>
          <p:cNvPr id="228" name="Google Shape;228;p17"/>
          <p:cNvCxnSpPr>
            <a:cxnSpLocks/>
            <a:stCxn id="229" idx="1"/>
          </p:cNvCxnSpPr>
          <p:nvPr/>
        </p:nvCxnSpPr>
        <p:spPr>
          <a:xfrm rot="10800000" flipV="1">
            <a:off x="466908" y="3152063"/>
            <a:ext cx="310800" cy="1202452"/>
          </a:xfrm>
          <a:prstGeom prst="bentConnector2">
            <a:avLst/>
          </a:prstGeom>
          <a:noFill/>
          <a:ln w="19050" cap="flat" cmpd="sng">
            <a:solidFill>
              <a:srgbClr val="3C6C9D"/>
            </a:solidFill>
            <a:prstDash val="solid"/>
            <a:round/>
            <a:headEnd type="none" w="sm" len="sm"/>
            <a:tailEnd type="triangle" w="med" len="med"/>
          </a:ln>
        </p:spPr>
      </p:cxnSp>
      <p:sp>
        <p:nvSpPr>
          <p:cNvPr id="229" name="Google Shape;229;p17"/>
          <p:cNvSpPr/>
          <p:nvPr/>
        </p:nvSpPr>
        <p:spPr>
          <a:xfrm>
            <a:off x="777708" y="2981329"/>
            <a:ext cx="1305481" cy="341467"/>
          </a:xfrm>
          <a:prstGeom prst="roundRect">
            <a:avLst>
              <a:gd name="adj" fmla="val 50000"/>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 = </a:t>
            </a:r>
            <a:r>
              <a:rPr lang="en-US" sz="1200" b="0" i="0" u="none" strike="noStrike" cap="none">
                <a:solidFill>
                  <a:schemeClr val="lt1"/>
                </a:solidFill>
                <a:latin typeface="Arial"/>
                <a:ea typeface="Arial"/>
                <a:cs typeface="Arial"/>
                <a:sym typeface="Arial"/>
              </a:rPr>
              <a:t>0.0002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p:nvPr/>
        </p:nvSpPr>
        <p:spPr>
          <a:xfrm>
            <a:off x="7100048" y="1989000"/>
            <a:ext cx="1440000" cy="1440000"/>
          </a:xfrm>
          <a:prstGeom prst="ellipse">
            <a:avLst/>
          </a:prstGeom>
          <a:no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400" b="0" i="0" u="none" strike="noStrike" cap="none">
              <a:solidFill>
                <a:schemeClr val="lt1"/>
              </a:solidFill>
              <a:latin typeface="Exo 2 Medium"/>
              <a:ea typeface="Exo 2 Medium"/>
              <a:cs typeface="Exo 2 Medium"/>
              <a:sym typeface="Exo 2 Medium"/>
            </a:endParaRPr>
          </a:p>
        </p:txBody>
      </p:sp>
      <p:sp>
        <p:nvSpPr>
          <p:cNvPr id="235" name="Google Shape;235;p18"/>
          <p:cNvSpPr txBox="1"/>
          <p:nvPr/>
        </p:nvSpPr>
        <p:spPr>
          <a:xfrm>
            <a:off x="7121565" y="1999757"/>
            <a:ext cx="1440000" cy="109728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400" b="0" i="0" u="none" strike="noStrike" cap="none">
                <a:solidFill>
                  <a:schemeClr val="lt1"/>
                </a:solidFill>
                <a:latin typeface="Exo 2 Medium"/>
                <a:ea typeface="Exo 2 Medium"/>
                <a:cs typeface="Exo 2 Medium"/>
                <a:sym typeface="Exo 2 Medium"/>
              </a:rPr>
              <a:t>p</a:t>
            </a:r>
            <a:endParaRPr/>
          </a:p>
        </p:txBody>
      </p:sp>
      <p:sp>
        <p:nvSpPr>
          <p:cNvPr id="236" name="Google Shape;236;p18"/>
          <p:cNvSpPr txBox="1"/>
          <p:nvPr/>
        </p:nvSpPr>
        <p:spPr>
          <a:xfrm>
            <a:off x="431800" y="379681"/>
            <a:ext cx="550091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el valor p</a:t>
            </a:r>
            <a:endParaRPr/>
          </a:p>
        </p:txBody>
      </p:sp>
      <p:sp>
        <p:nvSpPr>
          <p:cNvPr id="237" name="Google Shape;237;p18"/>
          <p:cNvSpPr txBox="1"/>
          <p:nvPr/>
        </p:nvSpPr>
        <p:spPr>
          <a:xfrm>
            <a:off x="431799" y="1398495"/>
            <a:ext cx="4936267" cy="4983256"/>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Utilizar el valor p bilateral de la prueba exacta de Fisher, es mejor para muestras pequeñas</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 p &lt; 0.05, se considera que la asociación entre el factor y la enfermedad es </a:t>
            </a:r>
            <a:r>
              <a:rPr lang="en-US" sz="1600" b="1" i="0" u="none" strike="noStrike" cap="none">
                <a:solidFill>
                  <a:srgbClr val="ED7D30"/>
                </a:solidFill>
                <a:latin typeface="Arial"/>
                <a:ea typeface="Arial"/>
                <a:cs typeface="Arial"/>
                <a:sym typeface="Arial"/>
              </a:rPr>
              <a:t>“estadísticamente significativa”</a:t>
            </a:r>
            <a:r>
              <a:rPr lang="en-US" sz="1600" b="0" i="0" u="none" strike="noStrike" cap="none">
                <a:solidFill>
                  <a:schemeClr val="dk1"/>
                </a:solidFill>
                <a:latin typeface="Arial"/>
                <a:ea typeface="Arial"/>
                <a:cs typeface="Arial"/>
                <a:sym typeface="Arial"/>
              </a:rPr>
              <a:t>, o sea, tienen relevancia estadística</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Por lo tanto, la exposición está “asociada” a un mayor (RR&gt;1) o menor (RR&gt;1) riesgo de enfermedad. Esto constituye evidencia estadística.</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Un valor p &lt; 0.05 corresponde casi siempre a un intervalo de confianza que no incluye al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p:nvPr/>
        </p:nvSpPr>
        <p:spPr>
          <a:xfrm>
            <a:off x="0" y="1194099"/>
            <a:ext cx="9143999" cy="566390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p19"/>
          <p:cNvSpPr txBox="1"/>
          <p:nvPr/>
        </p:nvSpPr>
        <p:spPr>
          <a:xfrm>
            <a:off x="431800" y="379681"/>
            <a:ext cx="535581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Otro ejemplo</a:t>
            </a:r>
            <a:endParaRPr/>
          </a:p>
        </p:txBody>
      </p:sp>
      <p:grpSp>
        <p:nvGrpSpPr>
          <p:cNvPr id="244" name="Google Shape;244;p19"/>
          <p:cNvGrpSpPr/>
          <p:nvPr/>
        </p:nvGrpSpPr>
        <p:grpSpPr>
          <a:xfrm>
            <a:off x="431800" y="1452343"/>
            <a:ext cx="8243888" cy="5147412"/>
            <a:chOff x="431800" y="1428171"/>
            <a:chExt cx="8243888" cy="5147412"/>
          </a:xfrm>
        </p:grpSpPr>
        <p:grpSp>
          <p:nvGrpSpPr>
            <p:cNvPr id="245" name="Google Shape;245;p19"/>
            <p:cNvGrpSpPr/>
            <p:nvPr/>
          </p:nvGrpSpPr>
          <p:grpSpPr>
            <a:xfrm>
              <a:off x="431800" y="1428171"/>
              <a:ext cx="7154499" cy="2538693"/>
              <a:chOff x="35496" y="3589958"/>
              <a:chExt cx="9217024" cy="3295426"/>
            </a:xfrm>
          </p:grpSpPr>
          <p:pic>
            <p:nvPicPr>
              <p:cNvPr id="246" name="Google Shape;246;p19"/>
              <p:cNvPicPr preferRelativeResize="0"/>
              <p:nvPr/>
            </p:nvPicPr>
            <p:blipFill rotWithShape="1">
              <a:blip r:embed="rId3">
                <a:alphaModFix/>
              </a:blip>
              <a:srcRect/>
              <a:stretch/>
            </p:blipFill>
            <p:spPr>
              <a:xfrm>
                <a:off x="35496" y="3589958"/>
                <a:ext cx="9049506" cy="3295426"/>
              </a:xfrm>
              <a:prstGeom prst="roundRect">
                <a:avLst>
                  <a:gd name="adj" fmla="val 3803"/>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247" name="Google Shape;247;p19"/>
              <p:cNvSpPr/>
              <p:nvPr/>
            </p:nvSpPr>
            <p:spPr>
              <a:xfrm>
                <a:off x="4568676" y="4077072"/>
                <a:ext cx="4683844" cy="432048"/>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48" name="Google Shape;248;p19"/>
              <p:cNvSpPr/>
              <p:nvPr/>
            </p:nvSpPr>
            <p:spPr>
              <a:xfrm>
                <a:off x="6516216" y="4509120"/>
                <a:ext cx="1541450" cy="936104"/>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pic>
          <p:nvPicPr>
            <p:cNvPr id="249" name="Google Shape;249;p19"/>
            <p:cNvPicPr preferRelativeResize="0"/>
            <p:nvPr/>
          </p:nvPicPr>
          <p:blipFill rotWithShape="1">
            <a:blip r:embed="rId4">
              <a:alphaModFix/>
            </a:blip>
            <a:srcRect/>
            <a:stretch/>
          </p:blipFill>
          <p:spPr>
            <a:xfrm>
              <a:off x="3961592" y="4249280"/>
              <a:ext cx="4714096" cy="2326303"/>
            </a:xfrm>
            <a:prstGeom prst="roundRect">
              <a:avLst>
                <a:gd name="adj" fmla="val 2161"/>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0"/>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55" name="Google Shape;255;p20"/>
          <p:cNvCxnSpPr/>
          <p:nvPr/>
        </p:nvCxnSpPr>
        <p:spPr>
          <a:xfrm>
            <a:off x="2685273" y="3452012"/>
            <a:ext cx="0" cy="485139"/>
          </a:xfrm>
          <a:prstGeom prst="straightConnector1">
            <a:avLst/>
          </a:prstGeom>
          <a:noFill/>
          <a:ln w="19050" cap="rnd" cmpd="sng">
            <a:solidFill>
              <a:srgbClr val="ED7D30"/>
            </a:solidFill>
            <a:prstDash val="dot"/>
            <a:round/>
            <a:headEnd type="none" w="sm" len="sm"/>
            <a:tailEnd type="none" w="sm" len="sm"/>
          </a:ln>
        </p:spPr>
      </p:cxnSp>
      <p:cxnSp>
        <p:nvCxnSpPr>
          <p:cNvPr id="256" name="Google Shape;256;p20"/>
          <p:cNvCxnSpPr/>
          <p:nvPr/>
        </p:nvCxnSpPr>
        <p:spPr>
          <a:xfrm>
            <a:off x="4818873" y="3452012"/>
            <a:ext cx="0" cy="485139"/>
          </a:xfrm>
          <a:prstGeom prst="straightConnector1">
            <a:avLst/>
          </a:prstGeom>
          <a:noFill/>
          <a:ln w="19050" cap="rnd" cmpd="sng">
            <a:solidFill>
              <a:srgbClr val="ED7D30"/>
            </a:solidFill>
            <a:prstDash val="dot"/>
            <a:round/>
            <a:headEnd type="none" w="sm" len="sm"/>
            <a:tailEnd type="none" w="sm" len="sm"/>
          </a:ln>
        </p:spPr>
      </p:cxnSp>
      <p:cxnSp>
        <p:nvCxnSpPr>
          <p:cNvPr id="257" name="Google Shape;257;p20"/>
          <p:cNvCxnSpPr/>
          <p:nvPr/>
        </p:nvCxnSpPr>
        <p:spPr>
          <a:xfrm>
            <a:off x="2685252" y="3701752"/>
            <a:ext cx="2133601" cy="0"/>
          </a:xfrm>
          <a:prstGeom prst="straightConnector1">
            <a:avLst/>
          </a:prstGeom>
          <a:noFill/>
          <a:ln w="19050" cap="rnd" cmpd="sng">
            <a:solidFill>
              <a:srgbClr val="ED7D30"/>
            </a:solidFill>
            <a:prstDash val="solid"/>
            <a:round/>
            <a:headEnd type="none" w="med" len="med"/>
            <a:tailEnd type="none" w="med" len="med"/>
          </a:ln>
        </p:spPr>
      </p:cxnSp>
      <p:cxnSp>
        <p:nvCxnSpPr>
          <p:cNvPr id="258" name="Google Shape;258;p20"/>
          <p:cNvCxnSpPr/>
          <p:nvPr/>
        </p:nvCxnSpPr>
        <p:spPr>
          <a:xfrm>
            <a:off x="3599673" y="3452012"/>
            <a:ext cx="0" cy="400660"/>
          </a:xfrm>
          <a:prstGeom prst="straightConnector1">
            <a:avLst/>
          </a:prstGeom>
          <a:noFill/>
          <a:ln w="19050" cap="rnd" cmpd="sng">
            <a:solidFill>
              <a:srgbClr val="ED7D30"/>
            </a:solidFill>
            <a:prstDash val="solid"/>
            <a:round/>
            <a:headEnd type="none" w="sm" len="sm"/>
            <a:tailEnd type="none" w="sm" len="sm"/>
          </a:ln>
        </p:spPr>
      </p:cxnSp>
      <p:sp>
        <p:nvSpPr>
          <p:cNvPr id="259" name="Google Shape;259;p20"/>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resultados</a:t>
            </a:r>
            <a:endParaRPr/>
          </a:p>
        </p:txBody>
      </p:sp>
      <p:cxnSp>
        <p:nvCxnSpPr>
          <p:cNvPr id="260" name="Google Shape;260;p20"/>
          <p:cNvCxnSpPr/>
          <p:nvPr/>
        </p:nvCxnSpPr>
        <p:spPr>
          <a:xfrm>
            <a:off x="431800" y="3846433"/>
            <a:ext cx="8243888" cy="0"/>
          </a:xfrm>
          <a:prstGeom prst="straightConnector1">
            <a:avLst/>
          </a:prstGeom>
          <a:noFill/>
          <a:ln w="50800" cap="rnd" cmpd="sng">
            <a:solidFill>
              <a:srgbClr val="3C6C9D"/>
            </a:solidFill>
            <a:prstDash val="solid"/>
            <a:round/>
            <a:headEnd type="none" w="med" len="med"/>
            <a:tailEnd type="none" w="med" len="med"/>
          </a:ln>
        </p:spPr>
      </p:cxnSp>
      <p:sp>
        <p:nvSpPr>
          <p:cNvPr id="261" name="Google Shape;261;p20"/>
          <p:cNvSpPr/>
          <p:nvPr/>
        </p:nvSpPr>
        <p:spPr>
          <a:xfrm>
            <a:off x="2944223" y="3689407"/>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0"/>
          <p:cNvSpPr txBox="1"/>
          <p:nvPr/>
        </p:nvSpPr>
        <p:spPr>
          <a:xfrm>
            <a:off x="265577" y="4059096"/>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a:t>
            </a:r>
            <a:endParaRPr/>
          </a:p>
        </p:txBody>
      </p:sp>
      <p:sp>
        <p:nvSpPr>
          <p:cNvPr id="263" name="Google Shape;263;p20"/>
          <p:cNvSpPr txBox="1"/>
          <p:nvPr/>
        </p:nvSpPr>
        <p:spPr>
          <a:xfrm>
            <a:off x="2944155" y="4059096"/>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a:t>
            </a:r>
            <a:endParaRPr/>
          </a:p>
        </p:txBody>
      </p:sp>
      <p:sp>
        <p:nvSpPr>
          <p:cNvPr id="264" name="Google Shape;264;p20"/>
          <p:cNvSpPr txBox="1"/>
          <p:nvPr/>
        </p:nvSpPr>
        <p:spPr>
          <a:xfrm>
            <a:off x="8509465" y="3937148"/>
            <a:ext cx="332446"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t>
            </a:r>
            <a:endParaRPr/>
          </a:p>
        </p:txBody>
      </p:sp>
      <p:sp>
        <p:nvSpPr>
          <p:cNvPr id="265" name="Google Shape;265;p20"/>
          <p:cNvSpPr/>
          <p:nvPr/>
        </p:nvSpPr>
        <p:spPr>
          <a:xfrm>
            <a:off x="2150082" y="3047466"/>
            <a:ext cx="823961" cy="279676"/>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0.90</a:t>
            </a:r>
            <a:endParaRPr/>
          </a:p>
        </p:txBody>
      </p:sp>
      <p:sp>
        <p:nvSpPr>
          <p:cNvPr id="266" name="Google Shape;266;p20"/>
          <p:cNvSpPr/>
          <p:nvPr/>
        </p:nvSpPr>
        <p:spPr>
          <a:xfrm>
            <a:off x="3064503" y="3047465"/>
            <a:ext cx="823961" cy="279677"/>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lt1"/>
                </a:solidFill>
                <a:latin typeface="Arial"/>
                <a:ea typeface="Arial"/>
                <a:cs typeface="Arial"/>
                <a:sym typeface="Arial"/>
              </a:rPr>
              <a:t>1.43</a:t>
            </a:r>
            <a:endParaRPr dirty="0"/>
          </a:p>
        </p:txBody>
      </p:sp>
      <p:sp>
        <p:nvSpPr>
          <p:cNvPr id="267" name="Google Shape;267;p20"/>
          <p:cNvSpPr/>
          <p:nvPr/>
        </p:nvSpPr>
        <p:spPr>
          <a:xfrm>
            <a:off x="4283683" y="3047465"/>
            <a:ext cx="823961" cy="279677"/>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2.26</a:t>
            </a:r>
            <a:endParaRPr/>
          </a:p>
        </p:txBody>
      </p:sp>
      <p:sp>
        <p:nvSpPr>
          <p:cNvPr id="268" name="Google Shape;268;p20"/>
          <p:cNvSpPr/>
          <p:nvPr/>
        </p:nvSpPr>
        <p:spPr>
          <a:xfrm>
            <a:off x="2685252" y="4552918"/>
            <a:ext cx="2133602" cy="1470402"/>
          </a:xfrm>
          <a:prstGeom prst="roundRect">
            <a:avLst>
              <a:gd name="adj" fmla="val 7938"/>
            </a:avLst>
          </a:prstGeom>
          <a:solidFill>
            <a:srgbClr val="3C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20"/>
          <p:cNvSpPr txBox="1"/>
          <p:nvPr/>
        </p:nvSpPr>
        <p:spPr>
          <a:xfrm>
            <a:off x="2895012" y="4754281"/>
            <a:ext cx="1774960"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Valor p = 0.118, coincide con la interpretación del intervalo de confianza que incluye a 1</a:t>
            </a:r>
            <a:endParaRPr/>
          </a:p>
        </p:txBody>
      </p:sp>
      <p:sp>
        <p:nvSpPr>
          <p:cNvPr id="270" name="Google Shape;270;p20"/>
          <p:cNvSpPr txBox="1"/>
          <p:nvPr/>
        </p:nvSpPr>
        <p:spPr>
          <a:xfrm>
            <a:off x="442105" y="2281954"/>
            <a:ext cx="8233583"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Riesgo relativo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p:nvPr/>
        </p:nvSpPr>
        <p:spPr>
          <a:xfrm>
            <a:off x="0" y="1719943"/>
            <a:ext cx="9143999" cy="5138057"/>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21"/>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OR sobrestiman el riesgo en estudios de cohortes (o transversales)</a:t>
            </a:r>
            <a:endParaRPr/>
          </a:p>
        </p:txBody>
      </p:sp>
      <p:grpSp>
        <p:nvGrpSpPr>
          <p:cNvPr id="277" name="Google Shape;277;p21"/>
          <p:cNvGrpSpPr/>
          <p:nvPr/>
        </p:nvGrpSpPr>
        <p:grpSpPr>
          <a:xfrm>
            <a:off x="431801" y="2656114"/>
            <a:ext cx="5888314" cy="3946387"/>
            <a:chOff x="-17636" y="1671553"/>
            <a:chExt cx="7505452" cy="5213831"/>
          </a:xfrm>
        </p:grpSpPr>
        <p:pic>
          <p:nvPicPr>
            <p:cNvPr id="278" name="Google Shape;278;p21"/>
            <p:cNvPicPr preferRelativeResize="0"/>
            <p:nvPr/>
          </p:nvPicPr>
          <p:blipFill rotWithShape="1">
            <a:blip r:embed="rId3">
              <a:alphaModFix/>
            </a:blip>
            <a:srcRect/>
            <a:stretch/>
          </p:blipFill>
          <p:spPr>
            <a:xfrm>
              <a:off x="-17636" y="1671553"/>
              <a:ext cx="7330490" cy="5213831"/>
            </a:xfrm>
            <a:prstGeom prst="roundRect">
              <a:avLst>
                <a:gd name="adj" fmla="val 2599"/>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279" name="Google Shape;279;p21"/>
            <p:cNvSpPr/>
            <p:nvPr/>
          </p:nvSpPr>
          <p:spPr>
            <a:xfrm>
              <a:off x="3275856" y="5445224"/>
              <a:ext cx="4211960" cy="360040"/>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80" name="Google Shape;280;p21"/>
            <p:cNvSpPr/>
            <p:nvPr/>
          </p:nvSpPr>
          <p:spPr>
            <a:xfrm>
              <a:off x="3275856" y="6093296"/>
              <a:ext cx="4211960" cy="360040"/>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pic>
        <p:nvPicPr>
          <p:cNvPr id="281" name="Google Shape;281;p21"/>
          <p:cNvPicPr preferRelativeResize="0"/>
          <p:nvPr/>
        </p:nvPicPr>
        <p:blipFill rotWithShape="1">
          <a:blip r:embed="rId4">
            <a:alphaModFix/>
          </a:blip>
          <a:srcRect/>
          <a:stretch/>
        </p:blipFill>
        <p:spPr>
          <a:xfrm>
            <a:off x="5411741" y="1975442"/>
            <a:ext cx="3263947" cy="1582088"/>
          </a:xfrm>
          <a:prstGeom prst="roundRect">
            <a:avLst>
              <a:gd name="adj" fmla="val 3594"/>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87" name="Google Shape;287;p22"/>
          <p:cNvCxnSpPr/>
          <p:nvPr/>
        </p:nvCxnSpPr>
        <p:spPr>
          <a:xfrm>
            <a:off x="2827272" y="3993249"/>
            <a:ext cx="0" cy="229161"/>
          </a:xfrm>
          <a:prstGeom prst="straightConnector1">
            <a:avLst/>
          </a:prstGeom>
          <a:noFill/>
          <a:ln w="19050" cap="rnd" cmpd="sng">
            <a:solidFill>
              <a:srgbClr val="FFC000"/>
            </a:solidFill>
            <a:prstDash val="dot"/>
            <a:round/>
            <a:headEnd type="none" w="sm" len="sm"/>
            <a:tailEnd type="none" w="sm" len="sm"/>
          </a:ln>
        </p:spPr>
      </p:cxnSp>
      <p:cxnSp>
        <p:nvCxnSpPr>
          <p:cNvPr id="288" name="Google Shape;288;p22"/>
          <p:cNvCxnSpPr/>
          <p:nvPr/>
        </p:nvCxnSpPr>
        <p:spPr>
          <a:xfrm>
            <a:off x="4523336" y="3993249"/>
            <a:ext cx="0" cy="229161"/>
          </a:xfrm>
          <a:prstGeom prst="straightConnector1">
            <a:avLst/>
          </a:prstGeom>
          <a:noFill/>
          <a:ln w="19050" cap="rnd" cmpd="sng">
            <a:solidFill>
              <a:srgbClr val="FFC000"/>
            </a:solidFill>
            <a:prstDash val="dot"/>
            <a:round/>
            <a:headEnd type="none" w="sm" len="sm"/>
            <a:tailEnd type="none" w="sm" len="sm"/>
          </a:ln>
        </p:spPr>
      </p:cxnSp>
      <p:cxnSp>
        <p:nvCxnSpPr>
          <p:cNvPr id="291" name="Google Shape;291;p22"/>
          <p:cNvCxnSpPr/>
          <p:nvPr/>
        </p:nvCxnSpPr>
        <p:spPr>
          <a:xfrm>
            <a:off x="4112768" y="4078499"/>
            <a:ext cx="0" cy="617398"/>
          </a:xfrm>
          <a:prstGeom prst="straightConnector1">
            <a:avLst/>
          </a:prstGeom>
          <a:noFill/>
          <a:ln w="19050" cap="rnd" cmpd="sng">
            <a:solidFill>
              <a:srgbClr val="ED7D30"/>
            </a:solidFill>
            <a:prstDash val="dot"/>
            <a:round/>
            <a:headEnd type="none" w="sm" len="sm"/>
            <a:tailEnd type="none" w="sm" len="sm"/>
          </a:ln>
        </p:spPr>
      </p:cxnSp>
      <p:cxnSp>
        <p:nvCxnSpPr>
          <p:cNvPr id="292" name="Google Shape;292;p22"/>
          <p:cNvCxnSpPr/>
          <p:nvPr/>
        </p:nvCxnSpPr>
        <p:spPr>
          <a:xfrm>
            <a:off x="7316946" y="4078499"/>
            <a:ext cx="0" cy="617398"/>
          </a:xfrm>
          <a:prstGeom prst="straightConnector1">
            <a:avLst/>
          </a:prstGeom>
          <a:noFill/>
          <a:ln w="19050" cap="rnd" cmpd="sng">
            <a:solidFill>
              <a:srgbClr val="ED7D30"/>
            </a:solidFill>
            <a:prstDash val="dot"/>
            <a:round/>
            <a:headEnd type="none" w="sm" len="sm"/>
            <a:tailEnd type="none" w="sm" len="sm"/>
          </a:ln>
        </p:spPr>
      </p:cxnSp>
      <p:cxnSp>
        <p:nvCxnSpPr>
          <p:cNvPr id="293" name="Google Shape;293;p22"/>
          <p:cNvCxnSpPr/>
          <p:nvPr/>
        </p:nvCxnSpPr>
        <p:spPr>
          <a:xfrm>
            <a:off x="4110749" y="4695898"/>
            <a:ext cx="3207915" cy="8350"/>
          </a:xfrm>
          <a:prstGeom prst="straightConnector1">
            <a:avLst/>
          </a:prstGeom>
          <a:noFill/>
          <a:ln w="19050" cap="rnd" cmpd="sng">
            <a:solidFill>
              <a:srgbClr val="ED7D30"/>
            </a:solidFill>
            <a:prstDash val="solid"/>
            <a:round/>
            <a:headEnd type="none" w="med" len="med"/>
            <a:tailEnd type="none" w="med" len="med"/>
          </a:ln>
        </p:spPr>
      </p:cxnSp>
      <p:cxnSp>
        <p:nvCxnSpPr>
          <p:cNvPr id="294" name="Google Shape;294;p22"/>
          <p:cNvCxnSpPr/>
          <p:nvPr/>
        </p:nvCxnSpPr>
        <p:spPr>
          <a:xfrm>
            <a:off x="5338895" y="4131692"/>
            <a:ext cx="0" cy="725455"/>
          </a:xfrm>
          <a:prstGeom prst="straightConnector1">
            <a:avLst/>
          </a:prstGeom>
          <a:noFill/>
          <a:ln w="19050" cap="rnd" cmpd="sng">
            <a:solidFill>
              <a:srgbClr val="ED7D30"/>
            </a:solidFill>
            <a:prstDash val="solid"/>
            <a:round/>
            <a:headEnd type="none" w="sm" len="sm"/>
            <a:tailEnd type="none" w="sm" len="sm"/>
          </a:ln>
        </p:spPr>
      </p:cxnSp>
      <p:cxnSp>
        <p:nvCxnSpPr>
          <p:cNvPr id="295" name="Google Shape;295;p22"/>
          <p:cNvCxnSpPr>
            <a:endCxn id="296" idx="0"/>
          </p:cNvCxnSpPr>
          <p:nvPr/>
        </p:nvCxnSpPr>
        <p:spPr>
          <a:xfrm>
            <a:off x="1917459" y="4078499"/>
            <a:ext cx="0" cy="617400"/>
          </a:xfrm>
          <a:prstGeom prst="straightConnector1">
            <a:avLst/>
          </a:prstGeom>
          <a:noFill/>
          <a:ln w="19050" cap="rnd" cmpd="sng">
            <a:solidFill>
              <a:srgbClr val="FFC000"/>
            </a:solidFill>
            <a:prstDash val="dot"/>
            <a:round/>
            <a:headEnd type="none" w="sm" len="sm"/>
            <a:tailEnd type="none" w="sm" len="sm"/>
          </a:ln>
        </p:spPr>
      </p:cxnSp>
      <p:cxnSp>
        <p:nvCxnSpPr>
          <p:cNvPr id="297" name="Google Shape;297;p22"/>
          <p:cNvCxnSpPr/>
          <p:nvPr/>
        </p:nvCxnSpPr>
        <p:spPr>
          <a:xfrm>
            <a:off x="3612903" y="4078496"/>
            <a:ext cx="0" cy="636354"/>
          </a:xfrm>
          <a:prstGeom prst="straightConnector1">
            <a:avLst/>
          </a:prstGeom>
          <a:noFill/>
          <a:ln w="19050" cap="rnd" cmpd="sng">
            <a:solidFill>
              <a:srgbClr val="FFC000"/>
            </a:solidFill>
            <a:prstDash val="dot"/>
            <a:round/>
            <a:headEnd type="none" w="sm" len="sm"/>
            <a:tailEnd type="none" w="sm" len="sm"/>
          </a:ln>
        </p:spPr>
      </p:cxnSp>
      <p:cxnSp>
        <p:nvCxnSpPr>
          <p:cNvPr id="296" name="Google Shape;296;p22"/>
          <p:cNvCxnSpPr/>
          <p:nvPr/>
        </p:nvCxnSpPr>
        <p:spPr>
          <a:xfrm>
            <a:off x="1917459" y="4695897"/>
            <a:ext cx="1695252" cy="8351"/>
          </a:xfrm>
          <a:prstGeom prst="straightConnector1">
            <a:avLst/>
          </a:prstGeom>
          <a:noFill/>
          <a:ln w="19050" cap="rnd" cmpd="sng">
            <a:solidFill>
              <a:srgbClr val="FFC000"/>
            </a:solidFill>
            <a:prstDash val="solid"/>
            <a:round/>
            <a:headEnd type="none" w="med" len="med"/>
            <a:tailEnd type="none" w="med" len="med"/>
          </a:ln>
        </p:spPr>
      </p:cxnSp>
      <p:cxnSp>
        <p:nvCxnSpPr>
          <p:cNvPr id="298" name="Google Shape;298;p22"/>
          <p:cNvCxnSpPr/>
          <p:nvPr/>
        </p:nvCxnSpPr>
        <p:spPr>
          <a:xfrm>
            <a:off x="2965990" y="4131692"/>
            <a:ext cx="0" cy="725455"/>
          </a:xfrm>
          <a:prstGeom prst="straightConnector1">
            <a:avLst/>
          </a:prstGeom>
          <a:noFill/>
          <a:ln w="19050" cap="rnd" cmpd="sng">
            <a:solidFill>
              <a:srgbClr val="FFC000"/>
            </a:solidFill>
            <a:prstDash val="solid"/>
            <a:round/>
            <a:headEnd type="none" w="sm" len="sm"/>
            <a:tailEnd type="none" w="sm" len="sm"/>
          </a:ln>
        </p:spPr>
      </p:cxnSp>
      <p:cxnSp>
        <p:nvCxnSpPr>
          <p:cNvPr id="299" name="Google Shape;299;p22"/>
          <p:cNvCxnSpPr>
            <a:stCxn id="300" idx="0"/>
          </p:cNvCxnSpPr>
          <p:nvPr/>
        </p:nvCxnSpPr>
        <p:spPr>
          <a:xfrm>
            <a:off x="1028700" y="3993249"/>
            <a:ext cx="0" cy="229200"/>
          </a:xfrm>
          <a:prstGeom prst="straightConnector1">
            <a:avLst/>
          </a:prstGeom>
          <a:noFill/>
          <a:ln w="19050" cap="rnd" cmpd="sng">
            <a:solidFill>
              <a:srgbClr val="3C6C9D"/>
            </a:solidFill>
            <a:prstDash val="dot"/>
            <a:round/>
            <a:headEnd type="none" w="sm" len="sm"/>
            <a:tailEnd type="none" w="sm" len="sm"/>
          </a:ln>
        </p:spPr>
      </p:cxnSp>
      <p:cxnSp>
        <p:nvCxnSpPr>
          <p:cNvPr id="301" name="Google Shape;301;p22"/>
          <p:cNvCxnSpPr>
            <a:stCxn id="300" idx="1"/>
          </p:cNvCxnSpPr>
          <p:nvPr/>
        </p:nvCxnSpPr>
        <p:spPr>
          <a:xfrm>
            <a:off x="2724144" y="3993246"/>
            <a:ext cx="0" cy="229200"/>
          </a:xfrm>
          <a:prstGeom prst="straightConnector1">
            <a:avLst/>
          </a:prstGeom>
          <a:noFill/>
          <a:ln w="19050" cap="rnd" cmpd="sng">
            <a:solidFill>
              <a:srgbClr val="3C6C9D"/>
            </a:solidFill>
            <a:prstDash val="dot"/>
            <a:round/>
            <a:headEnd type="none" w="sm" len="sm"/>
            <a:tailEnd type="none" w="sm" len="sm"/>
          </a:ln>
        </p:spPr>
      </p:cxnSp>
      <p:cxnSp>
        <p:nvCxnSpPr>
          <p:cNvPr id="300" name="Google Shape;300;p22"/>
          <p:cNvCxnSpPr/>
          <p:nvPr/>
        </p:nvCxnSpPr>
        <p:spPr>
          <a:xfrm rot="10800000" flipH="1">
            <a:off x="1028700" y="3993246"/>
            <a:ext cx="1695444" cy="3"/>
          </a:xfrm>
          <a:prstGeom prst="straightConnector1">
            <a:avLst/>
          </a:prstGeom>
          <a:noFill/>
          <a:ln w="19050" cap="rnd" cmpd="sng">
            <a:solidFill>
              <a:srgbClr val="3C6C9D"/>
            </a:solidFill>
            <a:prstDash val="solid"/>
            <a:round/>
            <a:headEnd type="none" w="med" len="med"/>
            <a:tailEnd type="none" w="med" len="med"/>
          </a:ln>
        </p:spPr>
      </p:cxnSp>
      <p:cxnSp>
        <p:nvCxnSpPr>
          <p:cNvPr id="302" name="Google Shape;302;p22"/>
          <p:cNvCxnSpPr/>
          <p:nvPr/>
        </p:nvCxnSpPr>
        <p:spPr>
          <a:xfrm>
            <a:off x="2171701" y="3737271"/>
            <a:ext cx="0" cy="400660"/>
          </a:xfrm>
          <a:prstGeom prst="straightConnector1">
            <a:avLst/>
          </a:prstGeom>
          <a:noFill/>
          <a:ln w="19050" cap="rnd" cmpd="sng">
            <a:solidFill>
              <a:srgbClr val="3C6C9D"/>
            </a:solidFill>
            <a:prstDash val="solid"/>
            <a:round/>
            <a:headEnd type="none" w="sm" len="sm"/>
            <a:tailEnd type="none" w="sm" len="sm"/>
          </a:ln>
        </p:spPr>
      </p:cxnSp>
      <p:sp>
        <p:nvSpPr>
          <p:cNvPr id="303" name="Google Shape;303;p22"/>
          <p:cNvSpPr txBox="1"/>
          <p:nvPr/>
        </p:nvSpPr>
        <p:spPr>
          <a:xfrm>
            <a:off x="431800" y="379681"/>
            <a:ext cx="798285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el interval de confianza (IC) del OR</a:t>
            </a:r>
            <a:endParaRPr/>
          </a:p>
        </p:txBody>
      </p:sp>
      <p:cxnSp>
        <p:nvCxnSpPr>
          <p:cNvPr id="304" name="Google Shape;304;p22"/>
          <p:cNvCxnSpPr/>
          <p:nvPr/>
        </p:nvCxnSpPr>
        <p:spPr>
          <a:xfrm>
            <a:off x="431800" y="4131692"/>
            <a:ext cx="8243888" cy="0"/>
          </a:xfrm>
          <a:prstGeom prst="straightConnector1">
            <a:avLst/>
          </a:prstGeom>
          <a:noFill/>
          <a:ln w="50800" cap="rnd" cmpd="sng">
            <a:solidFill>
              <a:srgbClr val="3C6C9D"/>
            </a:solidFill>
            <a:prstDash val="solid"/>
            <a:round/>
            <a:headEnd type="none" w="med" len="med"/>
            <a:tailEnd type="none" w="med" len="med"/>
          </a:ln>
        </p:spPr>
      </p:cxnSp>
      <p:sp>
        <p:nvSpPr>
          <p:cNvPr id="305" name="Google Shape;305;p22"/>
          <p:cNvSpPr/>
          <p:nvPr/>
        </p:nvSpPr>
        <p:spPr>
          <a:xfrm>
            <a:off x="2944223" y="3974666"/>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2"/>
          <p:cNvSpPr txBox="1"/>
          <p:nvPr/>
        </p:nvSpPr>
        <p:spPr>
          <a:xfrm>
            <a:off x="265577" y="4344355"/>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a:t>
            </a:r>
            <a:endParaRPr/>
          </a:p>
        </p:txBody>
      </p:sp>
      <p:sp>
        <p:nvSpPr>
          <p:cNvPr id="307" name="Google Shape;307;p22"/>
          <p:cNvSpPr txBox="1"/>
          <p:nvPr/>
        </p:nvSpPr>
        <p:spPr>
          <a:xfrm>
            <a:off x="2944155" y="4344355"/>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a:t>
            </a:r>
            <a:endParaRPr/>
          </a:p>
        </p:txBody>
      </p:sp>
      <p:sp>
        <p:nvSpPr>
          <p:cNvPr id="308" name="Google Shape;308;p22"/>
          <p:cNvSpPr txBox="1"/>
          <p:nvPr/>
        </p:nvSpPr>
        <p:spPr>
          <a:xfrm>
            <a:off x="8509465" y="4222407"/>
            <a:ext cx="332446"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t>
            </a:r>
            <a:endParaRPr/>
          </a:p>
        </p:txBody>
      </p:sp>
      <p:sp>
        <p:nvSpPr>
          <p:cNvPr id="309" name="Google Shape;309;p22"/>
          <p:cNvSpPr/>
          <p:nvPr/>
        </p:nvSpPr>
        <p:spPr>
          <a:xfrm>
            <a:off x="1028700" y="2403263"/>
            <a:ext cx="1695442" cy="1458795"/>
          </a:xfrm>
          <a:prstGeom prst="roundRect">
            <a:avLst>
              <a:gd name="adj" fmla="val 6013"/>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Si todo el IC está bajo 1, la presencia del factor se asocia significativamente a menos riesgo (p&lt;0.05)</a:t>
            </a:r>
            <a:endParaRPr/>
          </a:p>
        </p:txBody>
      </p:sp>
      <p:sp>
        <p:nvSpPr>
          <p:cNvPr id="310" name="Google Shape;310;p22"/>
          <p:cNvSpPr/>
          <p:nvPr/>
        </p:nvSpPr>
        <p:spPr>
          <a:xfrm>
            <a:off x="4114793" y="4853294"/>
            <a:ext cx="3200361" cy="959189"/>
          </a:xfrm>
          <a:prstGeom prst="roundRect">
            <a:avLst>
              <a:gd name="adj" fmla="val 9826"/>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Si todo el IC está sobre 1, la presencia del factor se asocia significativamente a más riesgo (p&lt;0.05)</a:t>
            </a:r>
            <a:endParaRPr/>
          </a:p>
        </p:txBody>
      </p:sp>
      <p:sp>
        <p:nvSpPr>
          <p:cNvPr id="311" name="Google Shape;311;p22"/>
          <p:cNvSpPr/>
          <p:nvPr/>
        </p:nvSpPr>
        <p:spPr>
          <a:xfrm>
            <a:off x="1392871" y="4853294"/>
            <a:ext cx="2220032" cy="1026432"/>
          </a:xfrm>
          <a:prstGeom prst="roundRect">
            <a:avLst>
              <a:gd name="adj" fmla="val 7795"/>
            </a:avLst>
          </a:prstGeom>
          <a:solidFill>
            <a:srgbClr val="FFC00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262626"/>
                </a:solidFill>
                <a:latin typeface="Arial"/>
                <a:ea typeface="Arial"/>
                <a:cs typeface="Arial"/>
                <a:sym typeface="Arial"/>
              </a:rPr>
              <a:t>Si el IC incluye a 1, no hay evidencia estadística de que el factor altere el riesgo (p &gt;= 0.05)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Objetivos</a:t>
            </a:r>
            <a:endParaRPr sz="3200" b="1" i="0" u="none" strike="noStrike" cap="none" dirty="0">
              <a:solidFill>
                <a:srgbClr val="3D6C9D"/>
              </a:solidFill>
              <a:latin typeface="Arial Black"/>
              <a:ea typeface="Arial Black"/>
              <a:cs typeface="Arial Black"/>
              <a:sym typeface="Arial Black"/>
            </a:endParaRPr>
          </a:p>
        </p:txBody>
      </p:sp>
      <p:sp>
        <p:nvSpPr>
          <p:cNvPr id="38" name="Google Shape;38;p6"/>
          <p:cNvSpPr txBox="1"/>
          <p:nvPr/>
        </p:nvSpPr>
        <p:spPr>
          <a:xfrm>
            <a:off x="1089204" y="3585207"/>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Interpretar los resultados estadísticos y epidemiológicos de las pruebas de hipótesis</a:t>
            </a:r>
            <a:endParaRPr/>
          </a:p>
        </p:txBody>
      </p:sp>
      <p:sp>
        <p:nvSpPr>
          <p:cNvPr id="39" name="Google Shape;39;p6"/>
          <p:cNvSpPr/>
          <p:nvPr/>
        </p:nvSpPr>
        <p:spPr>
          <a:xfrm>
            <a:off x="431800" y="3636099"/>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2326562"/>
            <a:ext cx="67208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Plantear y responder a hipótesis sobre el brote utilizando los datos recolectados</a:t>
            </a:r>
            <a:endParaRPr/>
          </a:p>
        </p:txBody>
      </p:sp>
      <p:sp>
        <p:nvSpPr>
          <p:cNvPr id="41" name="Google Shape;41;p6"/>
          <p:cNvSpPr/>
          <p:nvPr/>
        </p:nvSpPr>
        <p:spPr>
          <a:xfrm>
            <a:off x="431800" y="2377454"/>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
          <p:cNvSpPr txBox="1"/>
          <p:nvPr/>
        </p:nvSpPr>
        <p:spPr>
          <a:xfrm>
            <a:off x="1089204" y="4843852"/>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Obtener conclusiones apropiadas en base a los resultados obtenidos</a:t>
            </a:r>
            <a:endParaRPr/>
          </a:p>
        </p:txBody>
      </p:sp>
      <p:sp>
        <p:nvSpPr>
          <p:cNvPr id="43" name="Google Shape;43;p6"/>
          <p:cNvSpPr/>
          <p:nvPr/>
        </p:nvSpPr>
        <p:spPr>
          <a:xfrm>
            <a:off x="431800" y="4894744"/>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18" name="Google Shape;318;p23"/>
          <p:cNvCxnSpPr/>
          <p:nvPr/>
        </p:nvCxnSpPr>
        <p:spPr>
          <a:xfrm>
            <a:off x="4818875" y="3452012"/>
            <a:ext cx="0" cy="485139"/>
          </a:xfrm>
          <a:prstGeom prst="straightConnector1">
            <a:avLst/>
          </a:prstGeom>
          <a:noFill/>
          <a:ln w="19050" cap="rnd" cmpd="sng">
            <a:solidFill>
              <a:srgbClr val="ED7D30"/>
            </a:solidFill>
            <a:prstDash val="dot"/>
            <a:round/>
            <a:headEnd type="none" w="sm" len="sm"/>
            <a:tailEnd type="none" w="sm" len="sm"/>
          </a:ln>
        </p:spPr>
      </p:cxnSp>
      <p:cxnSp>
        <p:nvCxnSpPr>
          <p:cNvPr id="319" name="Google Shape;319;p23"/>
          <p:cNvCxnSpPr/>
          <p:nvPr/>
        </p:nvCxnSpPr>
        <p:spPr>
          <a:xfrm>
            <a:off x="6952475" y="3452012"/>
            <a:ext cx="0" cy="485139"/>
          </a:xfrm>
          <a:prstGeom prst="straightConnector1">
            <a:avLst/>
          </a:prstGeom>
          <a:noFill/>
          <a:ln w="19050" cap="rnd" cmpd="sng">
            <a:solidFill>
              <a:srgbClr val="ED7D30"/>
            </a:solidFill>
            <a:prstDash val="dot"/>
            <a:round/>
            <a:headEnd type="none" w="sm" len="sm"/>
            <a:tailEnd type="none" w="sm" len="sm"/>
          </a:ln>
        </p:spPr>
      </p:cxnSp>
      <p:cxnSp>
        <p:nvCxnSpPr>
          <p:cNvPr id="320" name="Google Shape;320;p23"/>
          <p:cNvCxnSpPr/>
          <p:nvPr/>
        </p:nvCxnSpPr>
        <p:spPr>
          <a:xfrm>
            <a:off x="4818854" y="3701752"/>
            <a:ext cx="2133601" cy="0"/>
          </a:xfrm>
          <a:prstGeom prst="straightConnector1">
            <a:avLst/>
          </a:prstGeom>
          <a:noFill/>
          <a:ln w="19050" cap="rnd" cmpd="sng">
            <a:solidFill>
              <a:srgbClr val="ED7D30"/>
            </a:solidFill>
            <a:prstDash val="solid"/>
            <a:round/>
            <a:headEnd type="none" w="med" len="med"/>
            <a:tailEnd type="none" w="med" len="med"/>
          </a:ln>
        </p:spPr>
      </p:cxnSp>
      <p:cxnSp>
        <p:nvCxnSpPr>
          <p:cNvPr id="321" name="Google Shape;321;p23"/>
          <p:cNvCxnSpPr/>
          <p:nvPr/>
        </p:nvCxnSpPr>
        <p:spPr>
          <a:xfrm>
            <a:off x="5733275" y="3452012"/>
            <a:ext cx="0" cy="400660"/>
          </a:xfrm>
          <a:prstGeom prst="straightConnector1">
            <a:avLst/>
          </a:prstGeom>
          <a:noFill/>
          <a:ln w="19050" cap="rnd" cmpd="sng">
            <a:solidFill>
              <a:srgbClr val="ED7D30"/>
            </a:solidFill>
            <a:prstDash val="solid"/>
            <a:round/>
            <a:headEnd type="none" w="sm" len="sm"/>
            <a:tailEnd type="none" w="sm" len="sm"/>
          </a:ln>
        </p:spPr>
      </p:cxnSp>
      <p:sp>
        <p:nvSpPr>
          <p:cNvPr id="322" name="Google Shape;322;p23"/>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resultados</a:t>
            </a:r>
            <a:endParaRPr/>
          </a:p>
        </p:txBody>
      </p:sp>
      <p:cxnSp>
        <p:nvCxnSpPr>
          <p:cNvPr id="323" name="Google Shape;323;p23"/>
          <p:cNvCxnSpPr/>
          <p:nvPr/>
        </p:nvCxnSpPr>
        <p:spPr>
          <a:xfrm>
            <a:off x="431800" y="3846433"/>
            <a:ext cx="8243888" cy="0"/>
          </a:xfrm>
          <a:prstGeom prst="straightConnector1">
            <a:avLst/>
          </a:prstGeom>
          <a:noFill/>
          <a:ln w="50800" cap="rnd" cmpd="sng">
            <a:solidFill>
              <a:srgbClr val="3C6C9D"/>
            </a:solidFill>
            <a:prstDash val="solid"/>
            <a:round/>
            <a:headEnd type="none" w="med" len="med"/>
            <a:tailEnd type="none" w="med" len="med"/>
          </a:ln>
        </p:spPr>
      </p:cxnSp>
      <p:sp>
        <p:nvSpPr>
          <p:cNvPr id="324" name="Google Shape;324;p23"/>
          <p:cNvSpPr/>
          <p:nvPr/>
        </p:nvSpPr>
        <p:spPr>
          <a:xfrm>
            <a:off x="2944223" y="3689407"/>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3"/>
          <p:cNvSpPr txBox="1"/>
          <p:nvPr/>
        </p:nvSpPr>
        <p:spPr>
          <a:xfrm>
            <a:off x="265577" y="4059096"/>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a:t>
            </a:r>
            <a:endParaRPr/>
          </a:p>
        </p:txBody>
      </p:sp>
      <p:sp>
        <p:nvSpPr>
          <p:cNvPr id="326" name="Google Shape;326;p23"/>
          <p:cNvSpPr txBox="1"/>
          <p:nvPr/>
        </p:nvSpPr>
        <p:spPr>
          <a:xfrm>
            <a:off x="2944155" y="4059096"/>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a:t>
            </a:r>
            <a:endParaRPr/>
          </a:p>
        </p:txBody>
      </p:sp>
      <p:sp>
        <p:nvSpPr>
          <p:cNvPr id="327" name="Google Shape;327;p23"/>
          <p:cNvSpPr txBox="1"/>
          <p:nvPr/>
        </p:nvSpPr>
        <p:spPr>
          <a:xfrm>
            <a:off x="8509465" y="3937148"/>
            <a:ext cx="332446"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t>
            </a:r>
            <a:endParaRPr/>
          </a:p>
        </p:txBody>
      </p:sp>
      <p:sp>
        <p:nvSpPr>
          <p:cNvPr id="328" name="Google Shape;328;p23"/>
          <p:cNvSpPr/>
          <p:nvPr/>
        </p:nvSpPr>
        <p:spPr>
          <a:xfrm>
            <a:off x="4326343" y="2995269"/>
            <a:ext cx="781302" cy="331874"/>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3.9</a:t>
            </a:r>
            <a:r>
              <a:rPr lang="en-US" sz="1200" b="0" i="0" u="none" strike="noStrike" cap="none">
                <a:solidFill>
                  <a:schemeClr val="lt1"/>
                </a:solidFill>
                <a:latin typeface="Arial"/>
                <a:ea typeface="Arial"/>
                <a:cs typeface="Arial"/>
                <a:sym typeface="Arial"/>
              </a:rPr>
              <a:t>8</a:t>
            </a:r>
            <a:endParaRPr/>
          </a:p>
        </p:txBody>
      </p:sp>
      <p:sp>
        <p:nvSpPr>
          <p:cNvPr id="329" name="Google Shape;329;p23"/>
          <p:cNvSpPr/>
          <p:nvPr/>
        </p:nvSpPr>
        <p:spPr>
          <a:xfrm>
            <a:off x="5240763" y="2995269"/>
            <a:ext cx="887081" cy="331874"/>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13.50</a:t>
            </a:r>
            <a:endParaRPr/>
          </a:p>
        </p:txBody>
      </p:sp>
      <p:sp>
        <p:nvSpPr>
          <p:cNvPr id="330" name="Google Shape;330;p23"/>
          <p:cNvSpPr/>
          <p:nvPr/>
        </p:nvSpPr>
        <p:spPr>
          <a:xfrm>
            <a:off x="6469043" y="2995269"/>
            <a:ext cx="887080" cy="331874"/>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45.83</a:t>
            </a:r>
            <a:endParaRPr/>
          </a:p>
        </p:txBody>
      </p:sp>
      <p:sp>
        <p:nvSpPr>
          <p:cNvPr id="331" name="Google Shape;331;p23"/>
          <p:cNvSpPr/>
          <p:nvPr/>
        </p:nvSpPr>
        <p:spPr>
          <a:xfrm>
            <a:off x="4753537" y="4552918"/>
            <a:ext cx="2289518" cy="1470402"/>
          </a:xfrm>
          <a:prstGeom prst="roundRect">
            <a:avLst>
              <a:gd name="adj" fmla="val 7938"/>
            </a:avLst>
          </a:prstGeom>
          <a:solidFill>
            <a:srgbClr val="3C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 name="Google Shape;332;p23"/>
          <p:cNvSpPr txBox="1"/>
          <p:nvPr/>
        </p:nvSpPr>
        <p:spPr>
          <a:xfrm>
            <a:off x="4963297" y="4754281"/>
            <a:ext cx="1923842"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Valor p &lt; 0.0001, coincide con el intervalo de confianza que está completamente encima de 1</a:t>
            </a:r>
            <a:endParaRPr/>
          </a:p>
        </p:txBody>
      </p:sp>
      <p:sp>
        <p:nvSpPr>
          <p:cNvPr id="333" name="Google Shape;333;p23"/>
          <p:cNvSpPr txBox="1"/>
          <p:nvPr/>
        </p:nvSpPr>
        <p:spPr>
          <a:xfrm>
            <a:off x="442105" y="2281954"/>
            <a:ext cx="8233583"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Odds ratio (OR)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p:nvPr/>
        </p:nvSpPr>
        <p:spPr>
          <a:xfrm>
            <a:off x="7085239" y="1424483"/>
            <a:ext cx="1440000" cy="1440000"/>
          </a:xfrm>
          <a:custGeom>
            <a:avLst/>
            <a:gdLst/>
            <a:ahLst/>
            <a:cxnLst/>
            <a:rect l="l" t="t" r="r" b="b"/>
            <a:pathLst>
              <a:path w="133533" h="133533" extrusionOk="0">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4"/>
          <p:cNvSpPr txBox="1"/>
          <p:nvPr/>
        </p:nvSpPr>
        <p:spPr>
          <a:xfrm>
            <a:off x="431800" y="379681"/>
            <a:ext cx="550091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Odds ratio (OR)</a:t>
            </a:r>
            <a:endParaRPr/>
          </a:p>
        </p:txBody>
      </p:sp>
      <p:sp>
        <p:nvSpPr>
          <p:cNvPr id="340" name="Google Shape;340;p24"/>
          <p:cNvSpPr txBox="1"/>
          <p:nvPr/>
        </p:nvSpPr>
        <p:spPr>
          <a:xfrm>
            <a:off x="431799" y="1398495"/>
            <a:ext cx="4760687" cy="4983256"/>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El intervalo de confianza se interpreta exactamente igual que el del riesgo relativo con respecto a su rango y a la inclusión de la unidad</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Como el RR, la razón de chances también cuantifica la fuerza de asociación entre exposición y efecto (en este caso la enfermedad), y es en ocasiones una aproximación al riesgo relativo</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 una razón entre la evidencia a favor de la existencia de una asociación versus evidencia en contra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p:nvPr/>
        </p:nvSpPr>
        <p:spPr>
          <a:xfrm>
            <a:off x="0" y="1194099"/>
            <a:ext cx="9143999" cy="566390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6" name="Google Shape;346;p25"/>
          <p:cNvSpPr txBox="1"/>
          <p:nvPr/>
        </p:nvSpPr>
        <p:spPr>
          <a:xfrm>
            <a:off x="431800" y="379681"/>
            <a:ext cx="535581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Estudio Caso-control</a:t>
            </a:r>
            <a:endParaRPr/>
          </a:p>
        </p:txBody>
      </p:sp>
      <p:grpSp>
        <p:nvGrpSpPr>
          <p:cNvPr id="347" name="Google Shape;347;p25"/>
          <p:cNvGrpSpPr/>
          <p:nvPr/>
        </p:nvGrpSpPr>
        <p:grpSpPr>
          <a:xfrm>
            <a:off x="431800" y="1816531"/>
            <a:ext cx="6428862" cy="3082040"/>
            <a:chOff x="0" y="2348347"/>
            <a:chExt cx="9144000" cy="4488569"/>
          </a:xfrm>
        </p:grpSpPr>
        <p:pic>
          <p:nvPicPr>
            <p:cNvPr id="348" name="Google Shape;348;p25"/>
            <p:cNvPicPr preferRelativeResize="0"/>
            <p:nvPr/>
          </p:nvPicPr>
          <p:blipFill rotWithShape="1">
            <a:blip r:embed="rId3">
              <a:alphaModFix/>
            </a:blip>
            <a:srcRect/>
            <a:stretch/>
          </p:blipFill>
          <p:spPr>
            <a:xfrm>
              <a:off x="0" y="2348347"/>
              <a:ext cx="9144000" cy="4488569"/>
            </a:xfrm>
            <a:prstGeom prst="roundRect">
              <a:avLst>
                <a:gd name="adj" fmla="val 2539"/>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349" name="Google Shape;349;p25"/>
            <p:cNvSpPr/>
            <p:nvPr/>
          </p:nvSpPr>
          <p:spPr>
            <a:xfrm>
              <a:off x="7207014" y="4293096"/>
              <a:ext cx="1541450" cy="936104"/>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350" name="Google Shape;350;p25"/>
            <p:cNvSpPr/>
            <p:nvPr/>
          </p:nvSpPr>
          <p:spPr>
            <a:xfrm>
              <a:off x="4932040" y="2780928"/>
              <a:ext cx="4211960" cy="360040"/>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pic>
        <p:nvPicPr>
          <p:cNvPr id="351" name="Google Shape;351;p25"/>
          <p:cNvPicPr preferRelativeResize="0"/>
          <p:nvPr/>
        </p:nvPicPr>
        <p:blipFill rotWithShape="1">
          <a:blip r:embed="rId4">
            <a:alphaModFix/>
          </a:blip>
          <a:srcRect/>
          <a:stretch/>
        </p:blipFill>
        <p:spPr>
          <a:xfrm>
            <a:off x="4799117" y="4677395"/>
            <a:ext cx="3876571" cy="1704355"/>
          </a:xfrm>
          <a:prstGeom prst="roundRect">
            <a:avLst>
              <a:gd name="adj" fmla="val 5519"/>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57" name="Google Shape;357;p26"/>
          <p:cNvCxnSpPr/>
          <p:nvPr/>
        </p:nvCxnSpPr>
        <p:spPr>
          <a:xfrm>
            <a:off x="725708" y="3452012"/>
            <a:ext cx="0" cy="485139"/>
          </a:xfrm>
          <a:prstGeom prst="straightConnector1">
            <a:avLst/>
          </a:prstGeom>
          <a:noFill/>
          <a:ln w="19050" cap="rnd" cmpd="sng">
            <a:solidFill>
              <a:srgbClr val="ED7D30"/>
            </a:solidFill>
            <a:prstDash val="dot"/>
            <a:round/>
            <a:headEnd type="none" w="sm" len="sm"/>
            <a:tailEnd type="none" w="sm" len="sm"/>
          </a:ln>
        </p:spPr>
      </p:cxnSp>
      <p:cxnSp>
        <p:nvCxnSpPr>
          <p:cNvPr id="358" name="Google Shape;358;p26"/>
          <p:cNvCxnSpPr/>
          <p:nvPr/>
        </p:nvCxnSpPr>
        <p:spPr>
          <a:xfrm>
            <a:off x="3148120" y="3452012"/>
            <a:ext cx="0" cy="485139"/>
          </a:xfrm>
          <a:prstGeom prst="straightConnector1">
            <a:avLst/>
          </a:prstGeom>
          <a:noFill/>
          <a:ln w="19050" cap="rnd" cmpd="sng">
            <a:solidFill>
              <a:srgbClr val="ED7D30"/>
            </a:solidFill>
            <a:prstDash val="dot"/>
            <a:round/>
            <a:headEnd type="none" w="sm" len="sm"/>
            <a:tailEnd type="none" w="sm" len="sm"/>
          </a:ln>
        </p:spPr>
      </p:cxnSp>
      <p:cxnSp>
        <p:nvCxnSpPr>
          <p:cNvPr id="359" name="Google Shape;359;p26"/>
          <p:cNvCxnSpPr/>
          <p:nvPr/>
        </p:nvCxnSpPr>
        <p:spPr>
          <a:xfrm>
            <a:off x="725709" y="3701752"/>
            <a:ext cx="2422392" cy="0"/>
          </a:xfrm>
          <a:prstGeom prst="straightConnector1">
            <a:avLst/>
          </a:prstGeom>
          <a:noFill/>
          <a:ln w="19050" cap="rnd" cmpd="sng">
            <a:solidFill>
              <a:srgbClr val="ED7D30"/>
            </a:solidFill>
            <a:prstDash val="solid"/>
            <a:round/>
            <a:headEnd type="none" w="med" len="med"/>
            <a:tailEnd type="none" w="med" len="med"/>
          </a:ln>
        </p:spPr>
      </p:cxnSp>
      <p:cxnSp>
        <p:nvCxnSpPr>
          <p:cNvPr id="360" name="Google Shape;360;p26"/>
          <p:cNvCxnSpPr/>
          <p:nvPr/>
        </p:nvCxnSpPr>
        <p:spPr>
          <a:xfrm>
            <a:off x="1657987" y="3452012"/>
            <a:ext cx="0" cy="400660"/>
          </a:xfrm>
          <a:prstGeom prst="straightConnector1">
            <a:avLst/>
          </a:prstGeom>
          <a:noFill/>
          <a:ln w="19050" cap="rnd" cmpd="sng">
            <a:solidFill>
              <a:srgbClr val="ED7D30"/>
            </a:solidFill>
            <a:prstDash val="solid"/>
            <a:round/>
            <a:headEnd type="none" w="sm" len="sm"/>
            <a:tailEnd type="none" w="sm" len="sm"/>
          </a:ln>
        </p:spPr>
      </p:cxnSp>
      <p:sp>
        <p:nvSpPr>
          <p:cNvPr id="361" name="Google Shape;361;p26"/>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resultados</a:t>
            </a:r>
            <a:endParaRPr/>
          </a:p>
        </p:txBody>
      </p:sp>
      <p:cxnSp>
        <p:nvCxnSpPr>
          <p:cNvPr id="362" name="Google Shape;362;p26"/>
          <p:cNvCxnSpPr/>
          <p:nvPr/>
        </p:nvCxnSpPr>
        <p:spPr>
          <a:xfrm>
            <a:off x="431800" y="3846433"/>
            <a:ext cx="8243888" cy="0"/>
          </a:xfrm>
          <a:prstGeom prst="straightConnector1">
            <a:avLst/>
          </a:prstGeom>
          <a:noFill/>
          <a:ln w="50800" cap="rnd" cmpd="sng">
            <a:solidFill>
              <a:srgbClr val="3C6C9D"/>
            </a:solidFill>
            <a:prstDash val="solid"/>
            <a:round/>
            <a:headEnd type="none" w="med" len="med"/>
            <a:tailEnd type="none" w="med" len="med"/>
          </a:ln>
        </p:spPr>
      </p:cxnSp>
      <p:sp>
        <p:nvSpPr>
          <p:cNvPr id="363" name="Google Shape;363;p26"/>
          <p:cNvSpPr/>
          <p:nvPr/>
        </p:nvSpPr>
        <p:spPr>
          <a:xfrm>
            <a:off x="2944223" y="3689407"/>
            <a:ext cx="314053" cy="314053"/>
          </a:xfrm>
          <a:prstGeom prst="ellipse">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6"/>
          <p:cNvSpPr txBox="1"/>
          <p:nvPr/>
        </p:nvSpPr>
        <p:spPr>
          <a:xfrm>
            <a:off x="265577" y="4059096"/>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0</a:t>
            </a:r>
            <a:endParaRPr/>
          </a:p>
        </p:txBody>
      </p:sp>
      <p:sp>
        <p:nvSpPr>
          <p:cNvPr id="365" name="Google Shape;365;p26"/>
          <p:cNvSpPr txBox="1"/>
          <p:nvPr/>
        </p:nvSpPr>
        <p:spPr>
          <a:xfrm>
            <a:off x="2944155" y="4059096"/>
            <a:ext cx="332446"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a:t>
            </a:r>
            <a:endParaRPr/>
          </a:p>
        </p:txBody>
      </p:sp>
      <p:sp>
        <p:nvSpPr>
          <p:cNvPr id="366" name="Google Shape;366;p26"/>
          <p:cNvSpPr txBox="1"/>
          <p:nvPr/>
        </p:nvSpPr>
        <p:spPr>
          <a:xfrm>
            <a:off x="8509465" y="3937148"/>
            <a:ext cx="332446"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t>
            </a:r>
            <a:endParaRPr/>
          </a:p>
        </p:txBody>
      </p:sp>
      <p:sp>
        <p:nvSpPr>
          <p:cNvPr id="367" name="Google Shape;367;p26"/>
          <p:cNvSpPr/>
          <p:nvPr/>
        </p:nvSpPr>
        <p:spPr>
          <a:xfrm>
            <a:off x="431799" y="3030179"/>
            <a:ext cx="837435" cy="296963"/>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0.14</a:t>
            </a:r>
            <a:endParaRPr/>
          </a:p>
        </p:txBody>
      </p:sp>
      <p:sp>
        <p:nvSpPr>
          <p:cNvPr id="368" name="Google Shape;368;p26"/>
          <p:cNvSpPr/>
          <p:nvPr/>
        </p:nvSpPr>
        <p:spPr>
          <a:xfrm>
            <a:off x="1369195" y="3047466"/>
            <a:ext cx="837425" cy="279676"/>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0.38</a:t>
            </a:r>
            <a:endParaRPr/>
          </a:p>
        </p:txBody>
      </p:sp>
      <p:sp>
        <p:nvSpPr>
          <p:cNvPr id="369" name="Google Shape;369;p26"/>
          <p:cNvSpPr/>
          <p:nvPr/>
        </p:nvSpPr>
        <p:spPr>
          <a:xfrm>
            <a:off x="2859308" y="3077633"/>
            <a:ext cx="837419" cy="249509"/>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lt1"/>
                </a:solidFill>
                <a:latin typeface="Arial"/>
                <a:ea typeface="Arial"/>
                <a:cs typeface="Arial"/>
                <a:sym typeface="Arial"/>
              </a:rPr>
              <a:t>1.03</a:t>
            </a:r>
            <a:endParaRPr dirty="0"/>
          </a:p>
        </p:txBody>
      </p:sp>
      <p:sp>
        <p:nvSpPr>
          <p:cNvPr id="370" name="Google Shape;370;p26"/>
          <p:cNvSpPr/>
          <p:nvPr/>
        </p:nvSpPr>
        <p:spPr>
          <a:xfrm>
            <a:off x="725707" y="4552918"/>
            <a:ext cx="2422379" cy="1470402"/>
          </a:xfrm>
          <a:prstGeom prst="roundRect">
            <a:avLst>
              <a:gd name="adj" fmla="val 7938"/>
            </a:avLst>
          </a:prstGeom>
          <a:solidFill>
            <a:srgbClr val="3C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1" name="Google Shape;371;p26"/>
          <p:cNvSpPr txBox="1"/>
          <p:nvPr/>
        </p:nvSpPr>
        <p:spPr>
          <a:xfrm>
            <a:off x="935467" y="4854775"/>
            <a:ext cx="2008687"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Valor p = 0.053, coincide con la interpretacion del intervalo de confianza que incluye al 1</a:t>
            </a:r>
            <a:endParaRPr/>
          </a:p>
        </p:txBody>
      </p:sp>
      <p:sp>
        <p:nvSpPr>
          <p:cNvPr id="372" name="Google Shape;372;p26"/>
          <p:cNvSpPr txBox="1"/>
          <p:nvPr/>
        </p:nvSpPr>
        <p:spPr>
          <a:xfrm>
            <a:off x="442105" y="2281954"/>
            <a:ext cx="8233583"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Odds ratio (OR)</a:t>
            </a:r>
            <a:endParaRPr/>
          </a:p>
        </p:txBody>
      </p:sp>
      <p:sp>
        <p:nvSpPr>
          <p:cNvPr id="373" name="Google Shape;373;p26"/>
          <p:cNvSpPr/>
          <p:nvPr/>
        </p:nvSpPr>
        <p:spPr>
          <a:xfrm>
            <a:off x="6253309" y="2940309"/>
            <a:ext cx="2422379" cy="492442"/>
          </a:xfrm>
          <a:prstGeom prst="roundRect">
            <a:avLst>
              <a:gd name="adj" fmla="val 50000"/>
            </a:avLst>
          </a:prstGeom>
          <a:solidFill>
            <a:srgbClr val="3C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4" name="Google Shape;374;p26"/>
          <p:cNvSpPr txBox="1"/>
          <p:nvPr/>
        </p:nvSpPr>
        <p:spPr>
          <a:xfrm>
            <a:off x="6463069" y="3078808"/>
            <a:ext cx="2008687"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¿Qué concluimos?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p:nvPr/>
        </p:nvSpPr>
        <p:spPr>
          <a:xfrm>
            <a:off x="431800" y="379681"/>
            <a:ext cx="550091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Si varias exposiciones están asociadas a la enfermedad</a:t>
            </a:r>
            <a:endParaRPr/>
          </a:p>
        </p:txBody>
      </p:sp>
      <p:sp>
        <p:nvSpPr>
          <p:cNvPr id="380" name="Google Shape;380;p27"/>
          <p:cNvSpPr txBox="1"/>
          <p:nvPr/>
        </p:nvSpPr>
        <p:spPr>
          <a:xfrm>
            <a:off x="431799" y="2438399"/>
            <a:ext cx="4760687" cy="3943351"/>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Ejemplos: alimentos que se consumen juntos, prácticas asociadas entre sí, contaminación múltiple</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 importante discernir previamente si hay varias fuentes, mecanismos o etiologías, o si es uno sólo</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Se aplica análisis estratificado o regresión para determinar si ambos factores están asociados a la enfermedad o solamente uno de ellos</a:t>
            </a:r>
            <a:endParaRPr/>
          </a:p>
        </p:txBody>
      </p:sp>
      <p:grpSp>
        <p:nvGrpSpPr>
          <p:cNvPr id="381" name="Google Shape;381;p27"/>
          <p:cNvGrpSpPr/>
          <p:nvPr/>
        </p:nvGrpSpPr>
        <p:grpSpPr>
          <a:xfrm>
            <a:off x="7206745" y="1989000"/>
            <a:ext cx="1169574" cy="1440000"/>
            <a:chOff x="3086608" y="1600200"/>
            <a:chExt cx="2970719" cy="3657601"/>
          </a:xfrm>
        </p:grpSpPr>
        <p:sp>
          <p:nvSpPr>
            <p:cNvPr id="382" name="Google Shape;382;p27"/>
            <p:cNvSpPr/>
            <p:nvPr/>
          </p:nvSpPr>
          <p:spPr>
            <a:xfrm>
              <a:off x="3086608" y="1600200"/>
              <a:ext cx="1939665" cy="2968392"/>
            </a:xfrm>
            <a:custGeom>
              <a:avLst/>
              <a:gdLst/>
              <a:ahLst/>
              <a:cxnLst/>
              <a:rect l="l" t="t" r="r" b="b"/>
              <a:pathLst>
                <a:path w="1939665" h="2968392" extrusionOk="0">
                  <a:moveTo>
                    <a:pt x="1485333" y="160"/>
                  </a:moveTo>
                  <a:cubicBezTo>
                    <a:pt x="1508098" y="6065"/>
                    <a:pt x="1531053" y="11494"/>
                    <a:pt x="1553627" y="18067"/>
                  </a:cubicBezTo>
                  <a:cubicBezTo>
                    <a:pt x="1750033" y="75217"/>
                    <a:pt x="1880811" y="250000"/>
                    <a:pt x="1882621" y="460693"/>
                  </a:cubicBezTo>
                  <a:cubicBezTo>
                    <a:pt x="1884049" y="616618"/>
                    <a:pt x="1882621" y="772542"/>
                    <a:pt x="1883573" y="928466"/>
                  </a:cubicBezTo>
                  <a:cubicBezTo>
                    <a:pt x="1883313" y="944491"/>
                    <a:pt x="1888113" y="960189"/>
                    <a:pt x="1897289" y="973329"/>
                  </a:cubicBezTo>
                  <a:cubicBezTo>
                    <a:pt x="1940152" y="1026383"/>
                    <a:pt x="1951867" y="1084390"/>
                    <a:pt x="1926626" y="1146970"/>
                  </a:cubicBezTo>
                  <a:cubicBezTo>
                    <a:pt x="1901385" y="1209549"/>
                    <a:pt x="1851093" y="1245934"/>
                    <a:pt x="1781656" y="1251745"/>
                  </a:cubicBezTo>
                  <a:cubicBezTo>
                    <a:pt x="1777408" y="1252343"/>
                    <a:pt x="1773207" y="1253234"/>
                    <a:pt x="1769083" y="1254412"/>
                  </a:cubicBezTo>
                  <a:cubicBezTo>
                    <a:pt x="1759081" y="1298608"/>
                    <a:pt x="1752128" y="1342042"/>
                    <a:pt x="1739460" y="1383761"/>
                  </a:cubicBezTo>
                  <a:cubicBezTo>
                    <a:pt x="1706107" y="1491112"/>
                    <a:pt x="1644991" y="1587748"/>
                    <a:pt x="1562295" y="1663891"/>
                  </a:cubicBezTo>
                  <a:cubicBezTo>
                    <a:pt x="1549047" y="1677805"/>
                    <a:pt x="1541151" y="1695958"/>
                    <a:pt x="1540006" y="1715136"/>
                  </a:cubicBezTo>
                  <a:cubicBezTo>
                    <a:pt x="1537339" y="1775715"/>
                    <a:pt x="1538768" y="1836484"/>
                    <a:pt x="1539054" y="1897159"/>
                  </a:cubicBezTo>
                  <a:cubicBezTo>
                    <a:pt x="1539054" y="1950499"/>
                    <a:pt x="1549531" y="1963834"/>
                    <a:pt x="1599442" y="1979550"/>
                  </a:cubicBezTo>
                  <a:cubicBezTo>
                    <a:pt x="1623255" y="1986979"/>
                    <a:pt x="1647067" y="1993552"/>
                    <a:pt x="1670880" y="2001934"/>
                  </a:cubicBezTo>
                  <a:cubicBezTo>
                    <a:pt x="1699455" y="2011935"/>
                    <a:pt x="1713742" y="2032128"/>
                    <a:pt x="1708980" y="2062513"/>
                  </a:cubicBezTo>
                  <a:cubicBezTo>
                    <a:pt x="1704217" y="2092897"/>
                    <a:pt x="1682977" y="2104708"/>
                    <a:pt x="1653354" y="2107756"/>
                  </a:cubicBezTo>
                  <a:cubicBezTo>
                    <a:pt x="1639064" y="2109149"/>
                    <a:pt x="1625651" y="2115286"/>
                    <a:pt x="1615254" y="2125187"/>
                  </a:cubicBezTo>
                  <a:cubicBezTo>
                    <a:pt x="1351221" y="2413795"/>
                    <a:pt x="929930" y="2413128"/>
                    <a:pt x="668088" y="2122425"/>
                  </a:cubicBezTo>
                  <a:cubicBezTo>
                    <a:pt x="654943" y="2107852"/>
                    <a:pt x="643989" y="2102899"/>
                    <a:pt x="625416" y="2109566"/>
                  </a:cubicBezTo>
                  <a:cubicBezTo>
                    <a:pt x="595222" y="2120425"/>
                    <a:pt x="564360" y="2128616"/>
                    <a:pt x="528451" y="2140237"/>
                  </a:cubicBezTo>
                  <a:cubicBezTo>
                    <a:pt x="537500" y="2153191"/>
                    <a:pt x="544453" y="2164811"/>
                    <a:pt x="553026" y="2175098"/>
                  </a:cubicBezTo>
                  <a:cubicBezTo>
                    <a:pt x="721523" y="2378743"/>
                    <a:pt x="936979" y="2475802"/>
                    <a:pt x="1201964" y="2459324"/>
                  </a:cubicBezTo>
                  <a:cubicBezTo>
                    <a:pt x="1219776" y="2458181"/>
                    <a:pt x="1237588" y="2455705"/>
                    <a:pt x="1255304" y="2455800"/>
                  </a:cubicBezTo>
                  <a:cubicBezTo>
                    <a:pt x="1283879" y="2455800"/>
                    <a:pt x="1302929" y="2470183"/>
                    <a:pt x="1307501" y="2499234"/>
                  </a:cubicBezTo>
                  <a:cubicBezTo>
                    <a:pt x="1312073" y="2528285"/>
                    <a:pt x="1299595" y="2552860"/>
                    <a:pt x="1269401" y="2558289"/>
                  </a:cubicBezTo>
                  <a:cubicBezTo>
                    <a:pt x="1230849" y="2565683"/>
                    <a:pt x="1191689" y="2569446"/>
                    <a:pt x="1152434" y="2569528"/>
                  </a:cubicBezTo>
                  <a:cubicBezTo>
                    <a:pt x="853920" y="2565528"/>
                    <a:pt x="615033" y="2443989"/>
                    <a:pt x="439964" y="2201292"/>
                  </a:cubicBezTo>
                  <a:cubicBezTo>
                    <a:pt x="423867" y="2179003"/>
                    <a:pt x="411389" y="2173860"/>
                    <a:pt x="385195" y="2183385"/>
                  </a:cubicBezTo>
                  <a:cubicBezTo>
                    <a:pt x="338427" y="2200625"/>
                    <a:pt x="289945" y="2213198"/>
                    <a:pt x="242320" y="2228057"/>
                  </a:cubicBezTo>
                  <a:cubicBezTo>
                    <a:pt x="152023" y="2256632"/>
                    <a:pt x="107160" y="2316449"/>
                    <a:pt x="106970" y="2410175"/>
                  </a:cubicBezTo>
                  <a:cubicBezTo>
                    <a:pt x="106970" y="2573338"/>
                    <a:pt x="106970" y="2736406"/>
                    <a:pt x="106970" y="2899474"/>
                  </a:cubicBezTo>
                  <a:cubicBezTo>
                    <a:pt x="106970" y="2914429"/>
                    <a:pt x="106970" y="2933574"/>
                    <a:pt x="98302" y="2943385"/>
                  </a:cubicBezTo>
                  <a:cubicBezTo>
                    <a:pt x="87158" y="2956243"/>
                    <a:pt x="66679" y="2969959"/>
                    <a:pt x="51820" y="2968435"/>
                  </a:cubicBezTo>
                  <a:cubicBezTo>
                    <a:pt x="35342" y="2966626"/>
                    <a:pt x="18006" y="2950243"/>
                    <a:pt x="6005" y="2935955"/>
                  </a:cubicBezTo>
                  <a:cubicBezTo>
                    <a:pt x="-948" y="2927668"/>
                    <a:pt x="480" y="2911095"/>
                    <a:pt x="385" y="2897855"/>
                  </a:cubicBezTo>
                  <a:cubicBezTo>
                    <a:pt x="385" y="2733549"/>
                    <a:pt x="-186" y="2569243"/>
                    <a:pt x="385" y="2405032"/>
                  </a:cubicBezTo>
                  <a:cubicBezTo>
                    <a:pt x="385" y="2270634"/>
                    <a:pt x="76585" y="2167859"/>
                    <a:pt x="204982" y="2127664"/>
                  </a:cubicBezTo>
                  <a:cubicBezTo>
                    <a:pt x="364812" y="2077562"/>
                    <a:pt x="525022" y="2028604"/>
                    <a:pt x="685138" y="1978978"/>
                  </a:cubicBezTo>
                  <a:cubicBezTo>
                    <a:pt x="733620" y="1964024"/>
                    <a:pt x="744097" y="1950403"/>
                    <a:pt x="744288" y="1899635"/>
                  </a:cubicBezTo>
                  <a:cubicBezTo>
                    <a:pt x="744288" y="1835341"/>
                    <a:pt x="745240" y="1771048"/>
                    <a:pt x="743526" y="1706849"/>
                  </a:cubicBezTo>
                  <a:cubicBezTo>
                    <a:pt x="742963" y="1692093"/>
                    <a:pt x="736997" y="1678059"/>
                    <a:pt x="726762" y="1667416"/>
                  </a:cubicBezTo>
                  <a:cubicBezTo>
                    <a:pt x="612678" y="1565919"/>
                    <a:pt x="539105" y="1426622"/>
                    <a:pt x="519593" y="1275176"/>
                  </a:cubicBezTo>
                  <a:cubicBezTo>
                    <a:pt x="516336" y="1264249"/>
                    <a:pt x="507941" y="1255605"/>
                    <a:pt x="497114" y="1252030"/>
                  </a:cubicBezTo>
                  <a:cubicBezTo>
                    <a:pt x="400816" y="1234600"/>
                    <a:pt x="338713" y="1164400"/>
                    <a:pt x="343762" y="1076485"/>
                  </a:cubicBezTo>
                  <a:cubicBezTo>
                    <a:pt x="348905" y="985807"/>
                    <a:pt x="423391" y="918370"/>
                    <a:pt x="521308" y="915893"/>
                  </a:cubicBezTo>
                  <a:cubicBezTo>
                    <a:pt x="533214" y="915893"/>
                    <a:pt x="545120" y="915893"/>
                    <a:pt x="557026" y="915893"/>
                  </a:cubicBezTo>
                  <a:cubicBezTo>
                    <a:pt x="609223" y="915036"/>
                    <a:pt x="629131" y="894748"/>
                    <a:pt x="629512" y="841312"/>
                  </a:cubicBezTo>
                  <a:cubicBezTo>
                    <a:pt x="629512" y="793687"/>
                    <a:pt x="629512" y="746062"/>
                    <a:pt x="629512" y="698437"/>
                  </a:cubicBezTo>
                  <a:cubicBezTo>
                    <a:pt x="630464" y="554134"/>
                    <a:pt x="725714" y="458312"/>
                    <a:pt x="868589" y="458026"/>
                  </a:cubicBezTo>
                  <a:cubicBezTo>
                    <a:pt x="1050707" y="457645"/>
                    <a:pt x="1232857" y="457645"/>
                    <a:pt x="1415038" y="458026"/>
                  </a:cubicBezTo>
                  <a:cubicBezTo>
                    <a:pt x="1555723" y="458026"/>
                    <a:pt x="1650211" y="551181"/>
                    <a:pt x="1653163" y="691865"/>
                  </a:cubicBezTo>
                  <a:cubicBezTo>
                    <a:pt x="1654211" y="738347"/>
                    <a:pt x="1653163" y="784734"/>
                    <a:pt x="1653163" y="831216"/>
                  </a:cubicBezTo>
                  <a:cubicBezTo>
                    <a:pt x="1653163" y="897891"/>
                    <a:pt x="1671070" y="915988"/>
                    <a:pt x="1737650" y="915893"/>
                  </a:cubicBezTo>
                  <a:lnTo>
                    <a:pt x="1773464" y="915893"/>
                  </a:lnTo>
                  <a:cubicBezTo>
                    <a:pt x="1774131" y="901034"/>
                    <a:pt x="1775274" y="888556"/>
                    <a:pt x="1775274" y="876079"/>
                  </a:cubicBezTo>
                  <a:cubicBezTo>
                    <a:pt x="1775274" y="742729"/>
                    <a:pt x="1775274" y="609379"/>
                    <a:pt x="1775274" y="476029"/>
                  </a:cubicBezTo>
                  <a:cubicBezTo>
                    <a:pt x="1774607" y="254001"/>
                    <a:pt x="1627351" y="107411"/>
                    <a:pt x="1405323" y="107316"/>
                  </a:cubicBezTo>
                  <a:cubicBezTo>
                    <a:pt x="1268449" y="107316"/>
                    <a:pt x="1131479" y="108268"/>
                    <a:pt x="994605" y="106839"/>
                  </a:cubicBezTo>
                  <a:cubicBezTo>
                    <a:pt x="941074" y="106268"/>
                    <a:pt x="900212" y="123985"/>
                    <a:pt x="871351" y="169990"/>
                  </a:cubicBezTo>
                  <a:cubicBezTo>
                    <a:pt x="844205" y="213234"/>
                    <a:pt x="802105" y="222473"/>
                    <a:pt x="753813" y="222092"/>
                  </a:cubicBezTo>
                  <a:cubicBezTo>
                    <a:pt x="637893" y="221425"/>
                    <a:pt x="548454" y="284385"/>
                    <a:pt x="518545" y="387541"/>
                  </a:cubicBezTo>
                  <a:cubicBezTo>
                    <a:pt x="511373" y="413902"/>
                    <a:pt x="507690" y="441090"/>
                    <a:pt x="507591" y="468408"/>
                  </a:cubicBezTo>
                  <a:cubicBezTo>
                    <a:pt x="506258" y="555277"/>
                    <a:pt x="507591" y="642240"/>
                    <a:pt x="507020" y="729108"/>
                  </a:cubicBezTo>
                  <a:cubicBezTo>
                    <a:pt x="507020" y="771208"/>
                    <a:pt x="486827" y="794354"/>
                    <a:pt x="452823" y="793687"/>
                  </a:cubicBezTo>
                  <a:cubicBezTo>
                    <a:pt x="420438" y="793021"/>
                    <a:pt x="399959" y="769970"/>
                    <a:pt x="400245" y="730346"/>
                  </a:cubicBezTo>
                  <a:cubicBezTo>
                    <a:pt x="401007" y="623285"/>
                    <a:pt x="395197" y="515462"/>
                    <a:pt x="406150" y="409354"/>
                  </a:cubicBezTo>
                  <a:cubicBezTo>
                    <a:pt x="423676" y="240761"/>
                    <a:pt x="565123" y="118460"/>
                    <a:pt x="734191" y="115507"/>
                  </a:cubicBezTo>
                  <a:cubicBezTo>
                    <a:pt x="765148" y="115031"/>
                    <a:pt x="786293" y="108840"/>
                    <a:pt x="804867" y="81598"/>
                  </a:cubicBezTo>
                  <a:cubicBezTo>
                    <a:pt x="835537" y="36640"/>
                    <a:pt x="885829" y="18352"/>
                    <a:pt x="934788" y="160"/>
                  </a:cubicBezTo>
                  <a:close/>
                  <a:moveTo>
                    <a:pt x="1140718" y="1144969"/>
                  </a:moveTo>
                  <a:cubicBezTo>
                    <a:pt x="1269306" y="1144969"/>
                    <a:pt x="1397893" y="1145827"/>
                    <a:pt x="1526386" y="1144017"/>
                  </a:cubicBezTo>
                  <a:cubicBezTo>
                    <a:pt x="1548399" y="1143582"/>
                    <a:pt x="1569709" y="1136179"/>
                    <a:pt x="1587250" y="1122871"/>
                  </a:cubicBezTo>
                  <a:cubicBezTo>
                    <a:pt x="1612396" y="1102107"/>
                    <a:pt x="1611825" y="993236"/>
                    <a:pt x="1589727" y="967900"/>
                  </a:cubicBezTo>
                  <a:cubicBezTo>
                    <a:pt x="1560454" y="934386"/>
                    <a:pt x="1544968" y="891026"/>
                    <a:pt x="1546388" y="846551"/>
                  </a:cubicBezTo>
                  <a:cubicBezTo>
                    <a:pt x="1546388" y="794164"/>
                    <a:pt x="1547436" y="741776"/>
                    <a:pt x="1546388" y="689389"/>
                  </a:cubicBezTo>
                  <a:cubicBezTo>
                    <a:pt x="1544388" y="612331"/>
                    <a:pt x="1496382" y="565564"/>
                    <a:pt x="1419515" y="565564"/>
                  </a:cubicBezTo>
                  <a:cubicBezTo>
                    <a:pt x="1235048" y="565183"/>
                    <a:pt x="1050517" y="565183"/>
                    <a:pt x="865922" y="565564"/>
                  </a:cubicBezTo>
                  <a:cubicBezTo>
                    <a:pt x="785817" y="565564"/>
                    <a:pt x="737811" y="614522"/>
                    <a:pt x="736954" y="695389"/>
                  </a:cubicBezTo>
                  <a:cubicBezTo>
                    <a:pt x="736954" y="748920"/>
                    <a:pt x="739335" y="802736"/>
                    <a:pt x="735715" y="856076"/>
                  </a:cubicBezTo>
                  <a:cubicBezTo>
                    <a:pt x="733810" y="884651"/>
                    <a:pt x="729238" y="919322"/>
                    <a:pt x="712093" y="939706"/>
                  </a:cubicBezTo>
                  <a:cubicBezTo>
                    <a:pt x="679041" y="978187"/>
                    <a:pt x="678089" y="1019620"/>
                    <a:pt x="679041" y="1064959"/>
                  </a:cubicBezTo>
                  <a:cubicBezTo>
                    <a:pt x="680756" y="1124395"/>
                    <a:pt x="699520" y="1144684"/>
                    <a:pt x="758480" y="1144874"/>
                  </a:cubicBezTo>
                  <a:cubicBezTo>
                    <a:pt x="885925" y="1145160"/>
                    <a:pt x="1013274" y="1144969"/>
                    <a:pt x="1140718" y="1144969"/>
                  </a:cubicBezTo>
                  <a:close/>
                  <a:moveTo>
                    <a:pt x="625225" y="1254316"/>
                  </a:moveTo>
                  <a:cubicBezTo>
                    <a:pt x="650086" y="1432624"/>
                    <a:pt x="736477" y="1567784"/>
                    <a:pt x="891259" y="1651985"/>
                  </a:cubicBezTo>
                  <a:cubicBezTo>
                    <a:pt x="1073662" y="1751236"/>
                    <a:pt x="1257495" y="1742758"/>
                    <a:pt x="1431231" y="1628077"/>
                  </a:cubicBezTo>
                  <a:cubicBezTo>
                    <a:pt x="1563914" y="1540543"/>
                    <a:pt x="1637257" y="1413955"/>
                    <a:pt x="1657640" y="1254316"/>
                  </a:cubicBezTo>
                  <a:close/>
                  <a:moveTo>
                    <a:pt x="1431707" y="1755331"/>
                  </a:moveTo>
                  <a:cubicBezTo>
                    <a:pt x="1235397" y="1848200"/>
                    <a:pt x="1044992" y="1847248"/>
                    <a:pt x="851158" y="1755331"/>
                  </a:cubicBezTo>
                  <a:cubicBezTo>
                    <a:pt x="851158" y="1797337"/>
                    <a:pt x="849253" y="1833913"/>
                    <a:pt x="851158" y="1870203"/>
                  </a:cubicBezTo>
                  <a:cubicBezTo>
                    <a:pt x="856207" y="1951451"/>
                    <a:pt x="839252" y="2022031"/>
                    <a:pt x="762100" y="2065084"/>
                  </a:cubicBezTo>
                  <a:cubicBezTo>
                    <a:pt x="970507" y="2300161"/>
                    <a:pt x="1343125" y="2276635"/>
                    <a:pt x="1517908" y="2066037"/>
                  </a:cubicBezTo>
                  <a:cubicBezTo>
                    <a:pt x="1445328" y="2007839"/>
                    <a:pt x="1431517" y="1978597"/>
                    <a:pt x="1431421" y="1882776"/>
                  </a:cubicBezTo>
                  <a:close/>
                  <a:moveTo>
                    <a:pt x="569314" y="1023526"/>
                  </a:moveTo>
                  <a:cubicBezTo>
                    <a:pt x="528070" y="1024097"/>
                    <a:pt x="487589" y="1014572"/>
                    <a:pt x="460252" y="1054196"/>
                  </a:cubicBezTo>
                  <a:cubicBezTo>
                    <a:pt x="445354" y="1074411"/>
                    <a:pt x="446830" y="1102339"/>
                    <a:pt x="463776" y="1120871"/>
                  </a:cubicBezTo>
                  <a:cubicBezTo>
                    <a:pt x="495876" y="1161257"/>
                    <a:pt x="539977" y="1139921"/>
                    <a:pt x="578077" y="1145541"/>
                  </a:cubicBezTo>
                  <a:cubicBezTo>
                    <a:pt x="575314" y="1103059"/>
                    <a:pt x="572457" y="1065531"/>
                    <a:pt x="569314" y="1023526"/>
                  </a:cubicBezTo>
                  <a:close/>
                  <a:moveTo>
                    <a:pt x="1704598" y="1146493"/>
                  </a:moveTo>
                  <a:cubicBezTo>
                    <a:pt x="1745556" y="1138397"/>
                    <a:pt x="1794419" y="1163257"/>
                    <a:pt x="1821089" y="1115442"/>
                  </a:cubicBezTo>
                  <a:cubicBezTo>
                    <a:pt x="1830430" y="1095828"/>
                    <a:pt x="1830430" y="1073048"/>
                    <a:pt x="1821089" y="1053434"/>
                  </a:cubicBezTo>
                  <a:cubicBezTo>
                    <a:pt x="1796705" y="1013620"/>
                    <a:pt x="1754414" y="1022287"/>
                    <a:pt x="1714219" y="1024859"/>
                  </a:cubicBezTo>
                  <a:cubicBezTo>
                    <a:pt x="1710790" y="1064674"/>
                    <a:pt x="1707932" y="1102202"/>
                    <a:pt x="1704598" y="11464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7"/>
            <p:cNvSpPr/>
            <p:nvPr/>
          </p:nvSpPr>
          <p:spPr>
            <a:xfrm>
              <a:off x="4461128" y="3661602"/>
              <a:ext cx="1596199" cy="1596199"/>
            </a:xfrm>
            <a:custGeom>
              <a:avLst/>
              <a:gdLst/>
              <a:ahLst/>
              <a:cxnLst/>
              <a:rect l="l" t="t" r="r" b="b"/>
              <a:pathLst>
                <a:path w="1596199" h="1596199" extrusionOk="0">
                  <a:moveTo>
                    <a:pt x="132" y="797781"/>
                  </a:moveTo>
                  <a:cubicBezTo>
                    <a:pt x="396" y="357003"/>
                    <a:pt x="357931" y="-104"/>
                    <a:pt x="798710" y="160"/>
                  </a:cubicBezTo>
                  <a:cubicBezTo>
                    <a:pt x="1239488" y="424"/>
                    <a:pt x="1596595" y="357959"/>
                    <a:pt x="1596331" y="798737"/>
                  </a:cubicBezTo>
                  <a:cubicBezTo>
                    <a:pt x="1596067" y="1239516"/>
                    <a:pt x="1238532" y="1596623"/>
                    <a:pt x="797753" y="1596359"/>
                  </a:cubicBezTo>
                  <a:cubicBezTo>
                    <a:pt x="797341" y="1596359"/>
                    <a:pt x="796929" y="1596358"/>
                    <a:pt x="796517" y="1596357"/>
                  </a:cubicBezTo>
                  <a:cubicBezTo>
                    <a:pt x="356113" y="1595674"/>
                    <a:pt x="-395" y="1238185"/>
                    <a:pt x="132" y="797781"/>
                  </a:cubicBezTo>
                  <a:close/>
                  <a:moveTo>
                    <a:pt x="107288" y="797781"/>
                  </a:moveTo>
                  <a:cubicBezTo>
                    <a:pt x="106499" y="1179378"/>
                    <a:pt x="415205" y="1489363"/>
                    <a:pt x="796802" y="1490152"/>
                  </a:cubicBezTo>
                  <a:cubicBezTo>
                    <a:pt x="1178398" y="1490941"/>
                    <a:pt x="1488383" y="1182235"/>
                    <a:pt x="1489172" y="800638"/>
                  </a:cubicBezTo>
                  <a:cubicBezTo>
                    <a:pt x="1489961" y="419042"/>
                    <a:pt x="1181256" y="109057"/>
                    <a:pt x="799659" y="108268"/>
                  </a:cubicBezTo>
                  <a:cubicBezTo>
                    <a:pt x="799056" y="108266"/>
                    <a:pt x="798453" y="108266"/>
                    <a:pt x="797851" y="108266"/>
                  </a:cubicBezTo>
                  <a:cubicBezTo>
                    <a:pt x="417271" y="109049"/>
                    <a:pt x="108754" y="417013"/>
                    <a:pt x="107288" y="7975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7"/>
            <p:cNvSpPr/>
            <p:nvPr/>
          </p:nvSpPr>
          <p:spPr>
            <a:xfrm>
              <a:off x="3946850" y="2516938"/>
              <a:ext cx="106439" cy="163285"/>
            </a:xfrm>
            <a:custGeom>
              <a:avLst/>
              <a:gdLst/>
              <a:ahLst/>
              <a:cxnLst/>
              <a:rect l="l" t="t" r="r" b="b"/>
              <a:pathLst>
                <a:path w="106439" h="163285" extrusionOk="0">
                  <a:moveTo>
                    <a:pt x="105883" y="84784"/>
                  </a:moveTo>
                  <a:cubicBezTo>
                    <a:pt x="105311" y="96595"/>
                    <a:pt x="109121" y="111740"/>
                    <a:pt x="103216" y="119550"/>
                  </a:cubicBezTo>
                  <a:cubicBezTo>
                    <a:pt x="90928" y="135933"/>
                    <a:pt x="75784" y="154983"/>
                    <a:pt x="57781" y="161175"/>
                  </a:cubicBezTo>
                  <a:cubicBezTo>
                    <a:pt x="36409" y="168583"/>
                    <a:pt x="13077" y="157263"/>
                    <a:pt x="5669" y="135891"/>
                  </a:cubicBezTo>
                  <a:cubicBezTo>
                    <a:pt x="4773" y="133308"/>
                    <a:pt x="4139" y="130642"/>
                    <a:pt x="3775" y="127932"/>
                  </a:cubicBezTo>
                  <a:cubicBezTo>
                    <a:pt x="-1083" y="97742"/>
                    <a:pt x="-1083" y="66969"/>
                    <a:pt x="3775" y="36778"/>
                  </a:cubicBezTo>
                  <a:cubicBezTo>
                    <a:pt x="7870" y="10489"/>
                    <a:pt x="31111" y="-2084"/>
                    <a:pt x="57305" y="488"/>
                  </a:cubicBezTo>
                  <a:cubicBezTo>
                    <a:pt x="82369" y="1077"/>
                    <a:pt x="102832" y="20713"/>
                    <a:pt x="104454" y="45732"/>
                  </a:cubicBezTo>
                  <a:cubicBezTo>
                    <a:pt x="105217" y="58738"/>
                    <a:pt x="105217" y="71778"/>
                    <a:pt x="104454" y="847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7"/>
            <p:cNvSpPr/>
            <p:nvPr/>
          </p:nvSpPr>
          <p:spPr>
            <a:xfrm>
              <a:off x="4403062" y="2516582"/>
              <a:ext cx="107501" cy="163211"/>
            </a:xfrm>
            <a:custGeom>
              <a:avLst/>
              <a:gdLst/>
              <a:ahLst/>
              <a:cxnLst/>
              <a:rect l="l" t="t" r="r" b="b"/>
              <a:pathLst>
                <a:path w="107501" h="163211" extrusionOk="0">
                  <a:moveTo>
                    <a:pt x="107633" y="82092"/>
                  </a:moveTo>
                  <a:cubicBezTo>
                    <a:pt x="107633" y="89236"/>
                    <a:pt x="107633" y="96284"/>
                    <a:pt x="107633" y="103428"/>
                  </a:cubicBezTo>
                  <a:cubicBezTo>
                    <a:pt x="105728" y="141528"/>
                    <a:pt x="88583" y="162388"/>
                    <a:pt x="56198" y="163340"/>
                  </a:cubicBezTo>
                  <a:cubicBezTo>
                    <a:pt x="23813" y="164293"/>
                    <a:pt x="2762" y="142862"/>
                    <a:pt x="953" y="103523"/>
                  </a:cubicBezTo>
                  <a:cubicBezTo>
                    <a:pt x="-143" y="86968"/>
                    <a:pt x="-143" y="70358"/>
                    <a:pt x="953" y="53803"/>
                  </a:cubicBezTo>
                  <a:cubicBezTo>
                    <a:pt x="3810" y="20942"/>
                    <a:pt x="26861" y="-2299"/>
                    <a:pt x="55626" y="368"/>
                  </a:cubicBezTo>
                  <a:cubicBezTo>
                    <a:pt x="86868" y="3320"/>
                    <a:pt x="104870" y="21513"/>
                    <a:pt x="106775" y="53612"/>
                  </a:cubicBezTo>
                  <a:cubicBezTo>
                    <a:pt x="107347" y="63137"/>
                    <a:pt x="106775" y="72662"/>
                    <a:pt x="106775" y="821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7"/>
            <p:cNvSpPr/>
            <p:nvPr/>
          </p:nvSpPr>
          <p:spPr>
            <a:xfrm>
              <a:off x="4748307" y="3949212"/>
              <a:ext cx="1022605" cy="1021979"/>
            </a:xfrm>
            <a:custGeom>
              <a:avLst/>
              <a:gdLst/>
              <a:ahLst/>
              <a:cxnLst/>
              <a:rect l="l" t="t" r="r" b="b"/>
              <a:pathLst>
                <a:path w="1022605" h="1021979" extrusionOk="0">
                  <a:moveTo>
                    <a:pt x="457903" y="853928"/>
                  </a:moveTo>
                  <a:lnTo>
                    <a:pt x="303693" y="788967"/>
                  </a:lnTo>
                  <a:cubicBezTo>
                    <a:pt x="282834" y="811256"/>
                    <a:pt x="258354" y="838783"/>
                    <a:pt x="232351" y="864691"/>
                  </a:cubicBezTo>
                  <a:cubicBezTo>
                    <a:pt x="204538" y="892409"/>
                    <a:pt x="173391" y="894885"/>
                    <a:pt x="150436" y="873264"/>
                  </a:cubicBezTo>
                  <a:cubicBezTo>
                    <a:pt x="125766" y="850118"/>
                    <a:pt x="128052" y="818876"/>
                    <a:pt x="157104" y="788872"/>
                  </a:cubicBezTo>
                  <a:cubicBezTo>
                    <a:pt x="181107" y="764012"/>
                    <a:pt x="218730" y="742771"/>
                    <a:pt x="225684" y="714006"/>
                  </a:cubicBezTo>
                  <a:cubicBezTo>
                    <a:pt x="231875" y="688764"/>
                    <a:pt x="203014" y="655522"/>
                    <a:pt x="191203" y="625233"/>
                  </a:cubicBezTo>
                  <a:cubicBezTo>
                    <a:pt x="183869" y="606183"/>
                    <a:pt x="179487" y="587133"/>
                    <a:pt x="172915" y="564939"/>
                  </a:cubicBezTo>
                  <a:cubicBezTo>
                    <a:pt x="137006" y="564939"/>
                    <a:pt x="101478" y="564939"/>
                    <a:pt x="65949" y="564939"/>
                  </a:cubicBezTo>
                  <a:cubicBezTo>
                    <a:pt x="23754" y="564368"/>
                    <a:pt x="227" y="544746"/>
                    <a:pt x="132" y="511123"/>
                  </a:cubicBezTo>
                  <a:cubicBezTo>
                    <a:pt x="36" y="477500"/>
                    <a:pt x="22801" y="458450"/>
                    <a:pt x="65664" y="457974"/>
                  </a:cubicBezTo>
                  <a:cubicBezTo>
                    <a:pt x="94239" y="457974"/>
                    <a:pt x="122814" y="459498"/>
                    <a:pt x="151389" y="457021"/>
                  </a:cubicBezTo>
                  <a:cubicBezTo>
                    <a:pt x="162836" y="455122"/>
                    <a:pt x="172794" y="448109"/>
                    <a:pt x="178440" y="437971"/>
                  </a:cubicBezTo>
                  <a:cubicBezTo>
                    <a:pt x="196156" y="396823"/>
                    <a:pt x="211015" y="354437"/>
                    <a:pt x="231589" y="299859"/>
                  </a:cubicBezTo>
                  <a:cubicBezTo>
                    <a:pt x="212539" y="282523"/>
                    <a:pt x="184631" y="258806"/>
                    <a:pt x="158532" y="233184"/>
                  </a:cubicBezTo>
                  <a:cubicBezTo>
                    <a:pt x="127957" y="203275"/>
                    <a:pt x="125576" y="172986"/>
                    <a:pt x="149579" y="148983"/>
                  </a:cubicBezTo>
                  <a:cubicBezTo>
                    <a:pt x="173582" y="124980"/>
                    <a:pt x="204538" y="128313"/>
                    <a:pt x="233970" y="158508"/>
                  </a:cubicBezTo>
                  <a:cubicBezTo>
                    <a:pt x="259021" y="183844"/>
                    <a:pt x="282548" y="210609"/>
                    <a:pt x="301598" y="231183"/>
                  </a:cubicBezTo>
                  <a:cubicBezTo>
                    <a:pt x="353985" y="211467"/>
                    <a:pt x="398372" y="195846"/>
                    <a:pt x="441615" y="177558"/>
                  </a:cubicBezTo>
                  <a:cubicBezTo>
                    <a:pt x="450486" y="171668"/>
                    <a:pt x="456198" y="162065"/>
                    <a:pt x="457141" y="151459"/>
                  </a:cubicBezTo>
                  <a:cubicBezTo>
                    <a:pt x="459046" y="119455"/>
                    <a:pt x="457141" y="87165"/>
                    <a:pt x="458284" y="55066"/>
                  </a:cubicBezTo>
                  <a:cubicBezTo>
                    <a:pt x="459427" y="22967"/>
                    <a:pt x="478001" y="2107"/>
                    <a:pt x="507433" y="488"/>
                  </a:cubicBezTo>
                  <a:cubicBezTo>
                    <a:pt x="535293" y="-2674"/>
                    <a:pt x="560441" y="17348"/>
                    <a:pt x="563602" y="45208"/>
                  </a:cubicBezTo>
                  <a:cubicBezTo>
                    <a:pt x="563855" y="47437"/>
                    <a:pt x="563960" y="49680"/>
                    <a:pt x="563916" y="51923"/>
                  </a:cubicBezTo>
                  <a:cubicBezTo>
                    <a:pt x="566012" y="110121"/>
                    <a:pt x="566202" y="168604"/>
                    <a:pt x="563916" y="226802"/>
                  </a:cubicBezTo>
                  <a:cubicBezTo>
                    <a:pt x="562488" y="261949"/>
                    <a:pt x="540485" y="276427"/>
                    <a:pt x="495908" y="279570"/>
                  </a:cubicBezTo>
                  <a:cubicBezTo>
                    <a:pt x="368025" y="287786"/>
                    <a:pt x="271016" y="398115"/>
                    <a:pt x="279231" y="525997"/>
                  </a:cubicBezTo>
                  <a:cubicBezTo>
                    <a:pt x="284429" y="606900"/>
                    <a:pt x="331474" y="679223"/>
                    <a:pt x="403325" y="716768"/>
                  </a:cubicBezTo>
                  <a:cubicBezTo>
                    <a:pt x="516934" y="776391"/>
                    <a:pt x="657366" y="732627"/>
                    <a:pt x="716989" y="619018"/>
                  </a:cubicBezTo>
                  <a:cubicBezTo>
                    <a:pt x="759451" y="538108"/>
                    <a:pt x="750540" y="439821"/>
                    <a:pt x="694218" y="367867"/>
                  </a:cubicBezTo>
                  <a:cubicBezTo>
                    <a:pt x="646593" y="306717"/>
                    <a:pt x="646593" y="299478"/>
                    <a:pt x="702315" y="244042"/>
                  </a:cubicBezTo>
                  <a:cubicBezTo>
                    <a:pt x="731842" y="214610"/>
                    <a:pt x="760893" y="184701"/>
                    <a:pt x="790802" y="155745"/>
                  </a:cubicBezTo>
                  <a:cubicBezTo>
                    <a:pt x="818520" y="128980"/>
                    <a:pt x="850619" y="127170"/>
                    <a:pt x="872907" y="150126"/>
                  </a:cubicBezTo>
                  <a:cubicBezTo>
                    <a:pt x="895196" y="173081"/>
                    <a:pt x="893386" y="203751"/>
                    <a:pt x="865764" y="232041"/>
                  </a:cubicBezTo>
                  <a:cubicBezTo>
                    <a:pt x="840046" y="258330"/>
                    <a:pt x="813090" y="283380"/>
                    <a:pt x="790326" y="305288"/>
                  </a:cubicBezTo>
                  <a:lnTo>
                    <a:pt x="853857" y="458259"/>
                  </a:lnTo>
                  <a:cubicBezTo>
                    <a:pt x="887100" y="458259"/>
                    <a:pt x="925104" y="458259"/>
                    <a:pt x="963014" y="458259"/>
                  </a:cubicBezTo>
                  <a:cubicBezTo>
                    <a:pt x="999018" y="458831"/>
                    <a:pt x="1022545" y="480072"/>
                    <a:pt x="1022736" y="510647"/>
                  </a:cubicBezTo>
                  <a:cubicBezTo>
                    <a:pt x="1022926" y="541222"/>
                    <a:pt x="999304" y="563701"/>
                    <a:pt x="963776" y="564844"/>
                  </a:cubicBezTo>
                  <a:cubicBezTo>
                    <a:pt x="925676" y="565987"/>
                    <a:pt x="887576" y="564844"/>
                    <a:pt x="853286" y="564844"/>
                  </a:cubicBezTo>
                  <a:cubicBezTo>
                    <a:pt x="832045" y="615993"/>
                    <a:pt x="812138" y="663714"/>
                    <a:pt x="789373" y="718387"/>
                  </a:cubicBezTo>
                  <a:cubicBezTo>
                    <a:pt x="812138" y="739628"/>
                    <a:pt x="839665" y="764107"/>
                    <a:pt x="865573" y="790110"/>
                  </a:cubicBezTo>
                  <a:cubicBezTo>
                    <a:pt x="893481" y="818019"/>
                    <a:pt x="895386" y="848594"/>
                    <a:pt x="872622" y="871740"/>
                  </a:cubicBezTo>
                  <a:cubicBezTo>
                    <a:pt x="849857" y="894885"/>
                    <a:pt x="818710" y="893457"/>
                    <a:pt x="791088" y="866120"/>
                  </a:cubicBezTo>
                  <a:cubicBezTo>
                    <a:pt x="764894" y="840212"/>
                    <a:pt x="740129" y="812780"/>
                    <a:pt x="717936" y="789444"/>
                  </a:cubicBezTo>
                  <a:lnTo>
                    <a:pt x="565536" y="853166"/>
                  </a:lnTo>
                  <a:cubicBezTo>
                    <a:pt x="565536" y="884408"/>
                    <a:pt x="565536" y="919841"/>
                    <a:pt x="565536" y="955464"/>
                  </a:cubicBezTo>
                  <a:cubicBezTo>
                    <a:pt x="564964" y="997184"/>
                    <a:pt x="544676" y="1022139"/>
                    <a:pt x="512100" y="1022139"/>
                  </a:cubicBezTo>
                  <a:cubicBezTo>
                    <a:pt x="479525" y="1022139"/>
                    <a:pt x="459046" y="997755"/>
                    <a:pt x="458665" y="956322"/>
                  </a:cubicBezTo>
                  <a:cubicBezTo>
                    <a:pt x="457617" y="920889"/>
                    <a:pt x="457903" y="885360"/>
                    <a:pt x="457903" y="853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7"/>
            <p:cNvSpPr/>
            <p:nvPr/>
          </p:nvSpPr>
          <p:spPr>
            <a:xfrm>
              <a:off x="5107567" y="4358122"/>
              <a:ext cx="106656" cy="105199"/>
            </a:xfrm>
            <a:custGeom>
              <a:avLst/>
              <a:gdLst/>
              <a:ahLst/>
              <a:cxnLst/>
              <a:rect l="l" t="t" r="r" b="b"/>
              <a:pathLst>
                <a:path w="106656" h="105199" extrusionOk="0">
                  <a:moveTo>
                    <a:pt x="55209" y="105356"/>
                  </a:moveTo>
                  <a:cubicBezTo>
                    <a:pt x="26551" y="105606"/>
                    <a:pt x="2546" y="83719"/>
                    <a:pt x="155" y="55160"/>
                  </a:cubicBezTo>
                  <a:cubicBezTo>
                    <a:pt x="-709" y="25661"/>
                    <a:pt x="22504" y="1047"/>
                    <a:pt x="52002" y="183"/>
                  </a:cubicBezTo>
                  <a:cubicBezTo>
                    <a:pt x="80053" y="-639"/>
                    <a:pt x="103959" y="20377"/>
                    <a:pt x="106739" y="48302"/>
                  </a:cubicBezTo>
                  <a:cubicBezTo>
                    <a:pt x="107987" y="78187"/>
                    <a:pt x="85067" y="103565"/>
                    <a:pt x="55209" y="1053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7"/>
            <p:cNvSpPr/>
            <p:nvPr/>
          </p:nvSpPr>
          <p:spPr>
            <a:xfrm>
              <a:off x="5303485" y="4356874"/>
              <a:ext cx="106155" cy="106449"/>
            </a:xfrm>
            <a:custGeom>
              <a:avLst/>
              <a:gdLst/>
              <a:ahLst/>
              <a:cxnLst/>
              <a:rect l="l" t="t" r="r" b="b"/>
              <a:pathLst>
                <a:path w="106155" h="106449" extrusionOk="0">
                  <a:moveTo>
                    <a:pt x="51886" y="106605"/>
                  </a:moveTo>
                  <a:cubicBezTo>
                    <a:pt x="22032" y="104666"/>
                    <a:pt x="-876" y="79353"/>
                    <a:pt x="165" y="49455"/>
                  </a:cubicBezTo>
                  <a:cubicBezTo>
                    <a:pt x="2054" y="20830"/>
                    <a:pt x="26465" y="-1042"/>
                    <a:pt x="55125" y="211"/>
                  </a:cubicBezTo>
                  <a:cubicBezTo>
                    <a:pt x="83531" y="361"/>
                    <a:pt x="106437" y="23511"/>
                    <a:pt x="106286" y="51918"/>
                  </a:cubicBezTo>
                  <a:cubicBezTo>
                    <a:pt x="106279" y="53353"/>
                    <a:pt x="106211" y="54788"/>
                    <a:pt x="106083" y="56218"/>
                  </a:cubicBezTo>
                  <a:cubicBezTo>
                    <a:pt x="104357" y="84785"/>
                    <a:pt x="80503" y="106962"/>
                    <a:pt x="51886" y="1066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7"/>
            <p:cNvSpPr/>
            <p:nvPr/>
          </p:nvSpPr>
          <p:spPr>
            <a:xfrm>
              <a:off x="5206218" y="4502716"/>
              <a:ext cx="106267" cy="106275"/>
            </a:xfrm>
            <a:custGeom>
              <a:avLst/>
              <a:gdLst/>
              <a:ahLst/>
              <a:cxnLst/>
              <a:rect l="l" t="t" r="r" b="b"/>
              <a:pathLst>
                <a:path w="106267" h="106275" extrusionOk="0">
                  <a:moveTo>
                    <a:pt x="106387" y="52108"/>
                  </a:moveTo>
                  <a:cubicBezTo>
                    <a:pt x="106993" y="80732"/>
                    <a:pt x="84779" y="104674"/>
                    <a:pt x="56190" y="106210"/>
                  </a:cubicBezTo>
                  <a:cubicBezTo>
                    <a:pt x="28011" y="108840"/>
                    <a:pt x="3035" y="88128"/>
                    <a:pt x="405" y="59949"/>
                  </a:cubicBezTo>
                  <a:cubicBezTo>
                    <a:pt x="256" y="58356"/>
                    <a:pt x="182" y="56756"/>
                    <a:pt x="183" y="55156"/>
                  </a:cubicBezTo>
                  <a:cubicBezTo>
                    <a:pt x="-1072" y="26531"/>
                    <a:pt x="20745" y="2134"/>
                    <a:pt x="49332" y="196"/>
                  </a:cubicBezTo>
                  <a:cubicBezTo>
                    <a:pt x="79301" y="-890"/>
                    <a:pt x="104645" y="22170"/>
                    <a:pt x="106387" y="52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8"/>
          <p:cNvSpPr txBox="1"/>
          <p:nvPr/>
        </p:nvSpPr>
        <p:spPr>
          <a:xfrm>
            <a:off x="431800" y="379681"/>
            <a:ext cx="550091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Consumo de ensalada y carne asociado a gastroenteritis</a:t>
            </a:r>
            <a:endParaRPr/>
          </a:p>
        </p:txBody>
      </p:sp>
      <p:sp>
        <p:nvSpPr>
          <p:cNvPr id="395" name="Google Shape;395;p28"/>
          <p:cNvSpPr txBox="1"/>
          <p:nvPr/>
        </p:nvSpPr>
        <p:spPr>
          <a:xfrm>
            <a:off x="431800" y="2224756"/>
            <a:ext cx="5796005" cy="3943351"/>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90/259 (35%) </a:t>
            </a:r>
            <a:r>
              <a:rPr lang="en-US" sz="1600" b="0" i="0" u="none" strike="noStrike" cap="none" dirty="0" err="1">
                <a:solidFill>
                  <a:schemeClr val="dk1"/>
                </a:solidFill>
                <a:latin typeface="Arial"/>
                <a:ea typeface="Arial"/>
                <a:cs typeface="Arial"/>
                <a:sym typeface="Arial"/>
              </a:rPr>
              <a:t>asistentes</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boda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presentan</a:t>
            </a:r>
            <a:r>
              <a:rPr lang="en-US" sz="1600" b="0" i="0" u="none" strike="noStrike" cap="none" dirty="0">
                <a:solidFill>
                  <a:schemeClr val="dk1"/>
                </a:solidFill>
                <a:latin typeface="Arial"/>
                <a:ea typeface="Arial"/>
                <a:cs typeface="Arial"/>
                <a:sym typeface="Arial"/>
              </a:rPr>
              <a:t> gastroenteritis. Se </a:t>
            </a:r>
            <a:r>
              <a:rPr lang="en-US" sz="1600" b="0" i="0" u="none" strike="noStrike" cap="none" dirty="0" err="1">
                <a:solidFill>
                  <a:schemeClr val="dk1"/>
                </a:solidFill>
                <a:latin typeface="Arial"/>
                <a:ea typeface="Arial"/>
                <a:cs typeface="Arial"/>
                <a:sym typeface="Arial"/>
              </a:rPr>
              <a:t>estudia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como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cohorte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retrospectiva</a:t>
            </a:r>
            <a:endParaRPr dirty="0"/>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Dos </a:t>
            </a:r>
            <a:r>
              <a:rPr lang="en-US" sz="1600" b="0" i="0" u="none" strike="noStrike" cap="none" dirty="0" err="1">
                <a:solidFill>
                  <a:schemeClr val="dk1"/>
                </a:solidFill>
                <a:latin typeface="Arial"/>
                <a:ea typeface="Arial"/>
                <a:cs typeface="Arial"/>
                <a:sym typeface="Arial"/>
              </a:rPr>
              <a:t>alimentos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asociados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estadísticamente</a:t>
            </a:r>
            <a:r>
              <a:rPr lang="en-US" sz="1600" b="0" i="0" u="none" strike="noStrike" cap="none" dirty="0">
                <a:solidFill>
                  <a:schemeClr val="dk1"/>
                </a:solidFill>
                <a:latin typeface="Arial"/>
                <a:ea typeface="Arial"/>
                <a:cs typeface="Arial"/>
                <a:sym typeface="Arial"/>
              </a:rPr>
              <a:t>:</a:t>
            </a:r>
            <a:endParaRPr dirty="0"/>
          </a:p>
          <a:p>
            <a:pPr marL="53816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Carne: RR=2.65, IC=[1.97-3.58], p&lt;0.001</a:t>
            </a:r>
            <a:endParaRPr dirty="0"/>
          </a:p>
          <a:p>
            <a:pPr marL="538163" marR="0" lvl="0" indent="-179387" algn="l" rtl="0">
              <a:lnSpc>
                <a:spcPct val="100000"/>
              </a:lnSpc>
              <a:spcBef>
                <a:spcPts val="600"/>
              </a:spcBef>
              <a:spcAft>
                <a:spcPts val="0"/>
              </a:spcAft>
              <a:buNone/>
            </a:pPr>
            <a:r>
              <a:rPr lang="en-US" sz="1600" b="0" i="0" u="none" strike="noStrike" cap="none" dirty="0">
                <a:solidFill>
                  <a:schemeClr val="dk1"/>
                </a:solidFill>
                <a:latin typeface="Arial"/>
                <a:ea typeface="Arial"/>
                <a:cs typeface="Arial"/>
                <a:sym typeface="Arial"/>
              </a:rPr>
              <a:t>– Ensalada: RR=2.09, IC=[1.53-2.87], p&lt;0.001</a:t>
            </a:r>
            <a:endParaRPr dirty="0"/>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Sospechamos</a:t>
            </a:r>
            <a:r>
              <a:rPr lang="en-US" sz="1600" b="0" i="0" u="none" strike="noStrike" cap="none" dirty="0">
                <a:solidFill>
                  <a:schemeClr val="dk1"/>
                </a:solidFill>
                <a:latin typeface="Arial"/>
                <a:ea typeface="Arial"/>
                <a:cs typeface="Arial"/>
                <a:sym typeface="Arial"/>
              </a:rPr>
              <a:t> que la carne </a:t>
            </a:r>
            <a:r>
              <a:rPr lang="en-US" sz="1600" b="0" i="0" u="none" strike="noStrike" cap="none" dirty="0" err="1">
                <a:solidFill>
                  <a:schemeClr val="dk1"/>
                </a:solidFill>
                <a:latin typeface="Arial"/>
                <a:ea typeface="Arial"/>
                <a:cs typeface="Arial"/>
                <a:sym typeface="Arial"/>
              </a:rPr>
              <a:t>estuvo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contaminada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pero</a:t>
            </a:r>
            <a:r>
              <a:rPr lang="en-US" sz="1600" b="0" i="0" u="none" strike="noStrike" cap="none" dirty="0">
                <a:solidFill>
                  <a:schemeClr val="dk1"/>
                </a:solidFill>
                <a:latin typeface="Arial"/>
                <a:ea typeface="Arial"/>
                <a:cs typeface="Arial"/>
                <a:sym typeface="Arial"/>
              </a:rPr>
              <a:t> la ensalada no, solo se </a:t>
            </a:r>
            <a:r>
              <a:rPr lang="en-US" sz="1600" b="0" i="0" u="none" strike="noStrike" cap="none" dirty="0" err="1">
                <a:solidFill>
                  <a:schemeClr val="dk1"/>
                </a:solidFill>
                <a:latin typeface="Arial"/>
                <a:ea typeface="Arial"/>
                <a:cs typeface="Arial"/>
                <a:sym typeface="Arial"/>
              </a:rPr>
              <a:t>consumen</a:t>
            </a:r>
            <a:r>
              <a:rPr lang="en-US" sz="1600" b="0" i="0" u="none" strike="noStrike" cap="none" dirty="0">
                <a:solidFill>
                  <a:schemeClr val="dk1"/>
                </a:solidFill>
                <a:latin typeface="Arial"/>
                <a:ea typeface="Arial"/>
                <a:cs typeface="Arial"/>
                <a:sym typeface="Arial"/>
              </a:rPr>
              <a:t> juntas</a:t>
            </a:r>
            <a:endParaRPr dirty="0"/>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Se </a:t>
            </a:r>
            <a:r>
              <a:rPr lang="en-US" sz="1600" b="0" i="0" u="none" strike="noStrike" cap="none" dirty="0" err="1">
                <a:solidFill>
                  <a:schemeClr val="dk1"/>
                </a:solidFill>
                <a:latin typeface="Arial"/>
                <a:ea typeface="Arial"/>
                <a:cs typeface="Arial"/>
                <a:sym typeface="Arial"/>
              </a:rPr>
              <a:t>busca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descartar</a:t>
            </a:r>
            <a:r>
              <a:rPr lang="en-US" sz="1600" b="0" i="0" u="none" strike="noStrike" cap="none" dirty="0">
                <a:solidFill>
                  <a:schemeClr val="dk1"/>
                </a:solidFill>
                <a:latin typeface="Arial"/>
                <a:ea typeface="Arial"/>
                <a:cs typeface="Arial"/>
                <a:sym typeface="Arial"/>
              </a:rPr>
              <a:t> que la ensalada </a:t>
            </a:r>
            <a:r>
              <a:rPr lang="en-US" sz="1600" b="0" i="0" u="none" strike="noStrike" cap="none" dirty="0" err="1">
                <a:solidFill>
                  <a:schemeClr val="dk1"/>
                </a:solidFill>
                <a:latin typeface="Arial"/>
                <a:ea typeface="Arial"/>
                <a:cs typeface="Arial"/>
                <a:sym typeface="Arial"/>
              </a:rPr>
              <a:t>haya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causado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brote</a:t>
            </a:r>
            <a:endParaRPr dirty="0"/>
          </a:p>
        </p:txBody>
      </p:sp>
      <p:grpSp>
        <p:nvGrpSpPr>
          <p:cNvPr id="396" name="Google Shape;396;p28"/>
          <p:cNvGrpSpPr/>
          <p:nvPr/>
        </p:nvGrpSpPr>
        <p:grpSpPr>
          <a:xfrm>
            <a:off x="7123814" y="1504159"/>
            <a:ext cx="1378575" cy="1441194"/>
            <a:chOff x="2190124" y="939507"/>
            <a:chExt cx="4766040" cy="4982527"/>
          </a:xfrm>
        </p:grpSpPr>
        <p:sp>
          <p:nvSpPr>
            <p:cNvPr id="397" name="Google Shape;397;p28"/>
            <p:cNvSpPr/>
            <p:nvPr/>
          </p:nvSpPr>
          <p:spPr>
            <a:xfrm>
              <a:off x="2496431" y="3185960"/>
              <a:ext cx="3292308" cy="1898109"/>
            </a:xfrm>
            <a:custGeom>
              <a:avLst/>
              <a:gdLst/>
              <a:ahLst/>
              <a:cxnLst/>
              <a:rect l="l" t="t" r="r" b="b"/>
              <a:pathLst>
                <a:path w="3292308" h="1898109" extrusionOk="0">
                  <a:moveTo>
                    <a:pt x="3090256" y="472300"/>
                  </a:moveTo>
                  <a:cubicBezTo>
                    <a:pt x="2933093" y="345508"/>
                    <a:pt x="2751261" y="270499"/>
                    <a:pt x="2562571" y="208721"/>
                  </a:cubicBezTo>
                  <a:cubicBezTo>
                    <a:pt x="2343496" y="137139"/>
                    <a:pt x="2118611" y="93066"/>
                    <a:pt x="1891249" y="59750"/>
                  </a:cubicBezTo>
                  <a:cubicBezTo>
                    <a:pt x="1832670" y="51183"/>
                    <a:pt x="1790951" y="74409"/>
                    <a:pt x="1783807" y="122384"/>
                  </a:cubicBezTo>
                  <a:cubicBezTo>
                    <a:pt x="1777425" y="165886"/>
                    <a:pt x="1808572" y="200630"/>
                    <a:pt x="1864388" y="209197"/>
                  </a:cubicBezTo>
                  <a:cubicBezTo>
                    <a:pt x="2121563" y="248605"/>
                    <a:pt x="2376643" y="298484"/>
                    <a:pt x="2621245" y="390057"/>
                  </a:cubicBezTo>
                  <a:cubicBezTo>
                    <a:pt x="2761834" y="442791"/>
                    <a:pt x="2898137" y="504284"/>
                    <a:pt x="3011770" y="606041"/>
                  </a:cubicBezTo>
                  <a:cubicBezTo>
                    <a:pt x="3070444" y="658490"/>
                    <a:pt x="3119021" y="719031"/>
                    <a:pt x="3131690" y="799466"/>
                  </a:cubicBezTo>
                  <a:cubicBezTo>
                    <a:pt x="3155883" y="952530"/>
                    <a:pt x="3106353" y="1082368"/>
                    <a:pt x="2997863" y="1189742"/>
                  </a:cubicBezTo>
                  <a:cubicBezTo>
                    <a:pt x="2905471" y="1281219"/>
                    <a:pt x="2790599" y="1318533"/>
                    <a:pt x="2662202" y="1318533"/>
                  </a:cubicBezTo>
                  <a:cubicBezTo>
                    <a:pt x="2385977" y="1318533"/>
                    <a:pt x="2120135" y="1373172"/>
                    <a:pt x="1862579" y="1469313"/>
                  </a:cubicBezTo>
                  <a:cubicBezTo>
                    <a:pt x="1672745" y="1539943"/>
                    <a:pt x="1485293" y="1618570"/>
                    <a:pt x="1294793" y="1686820"/>
                  </a:cubicBezTo>
                  <a:cubicBezTo>
                    <a:pt x="1151059" y="1739447"/>
                    <a:pt x="996847" y="1757100"/>
                    <a:pt x="844928" y="1738318"/>
                  </a:cubicBezTo>
                  <a:cubicBezTo>
                    <a:pt x="388775" y="1681204"/>
                    <a:pt x="68354" y="1226580"/>
                    <a:pt x="169224" y="779666"/>
                  </a:cubicBezTo>
                  <a:cubicBezTo>
                    <a:pt x="254378" y="402336"/>
                    <a:pt x="580418" y="144183"/>
                    <a:pt x="967895" y="147229"/>
                  </a:cubicBezTo>
                  <a:cubicBezTo>
                    <a:pt x="1060574" y="147990"/>
                    <a:pt x="1153252" y="152083"/>
                    <a:pt x="1245930" y="153416"/>
                  </a:cubicBezTo>
                  <a:cubicBezTo>
                    <a:pt x="1299080" y="154177"/>
                    <a:pt x="1332798" y="124288"/>
                    <a:pt x="1333560" y="78978"/>
                  </a:cubicBezTo>
                  <a:cubicBezTo>
                    <a:pt x="1334322" y="33668"/>
                    <a:pt x="1302985" y="2826"/>
                    <a:pt x="1248788" y="1779"/>
                  </a:cubicBezTo>
                  <a:cubicBezTo>
                    <a:pt x="1185351" y="352"/>
                    <a:pt x="1121819" y="1779"/>
                    <a:pt x="1058288" y="1779"/>
                  </a:cubicBezTo>
                  <a:cubicBezTo>
                    <a:pt x="752535" y="-9358"/>
                    <a:pt x="572989" y="42616"/>
                    <a:pt x="368678" y="195870"/>
                  </a:cubicBezTo>
                  <a:cubicBezTo>
                    <a:pt x="1298" y="471348"/>
                    <a:pt x="-109192" y="1008216"/>
                    <a:pt x="118361" y="1406964"/>
                  </a:cubicBezTo>
                  <a:cubicBezTo>
                    <a:pt x="336197" y="1788482"/>
                    <a:pt x="755774" y="1976957"/>
                    <a:pt x="1205830" y="1867680"/>
                  </a:cubicBezTo>
                  <a:cubicBezTo>
                    <a:pt x="1347848" y="1833221"/>
                    <a:pt x="1486055" y="1779439"/>
                    <a:pt x="1622549" y="1725657"/>
                  </a:cubicBezTo>
                  <a:cubicBezTo>
                    <a:pt x="1843148" y="1638654"/>
                    <a:pt x="2061556" y="1543846"/>
                    <a:pt x="2297585" y="1507769"/>
                  </a:cubicBezTo>
                  <a:cubicBezTo>
                    <a:pt x="2438936" y="1486256"/>
                    <a:pt x="2582669" y="1479212"/>
                    <a:pt x="2725448" y="1467599"/>
                  </a:cubicBezTo>
                  <a:cubicBezTo>
                    <a:pt x="2916710" y="1451512"/>
                    <a:pt x="3070253" y="1366413"/>
                    <a:pt x="3179791" y="1210017"/>
                  </a:cubicBezTo>
                  <a:cubicBezTo>
                    <a:pt x="3324190" y="1003552"/>
                    <a:pt x="3364290" y="693044"/>
                    <a:pt x="3090256" y="4723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8"/>
            <p:cNvSpPr/>
            <p:nvPr/>
          </p:nvSpPr>
          <p:spPr>
            <a:xfrm>
              <a:off x="3135814" y="3484106"/>
              <a:ext cx="770707" cy="698521"/>
            </a:xfrm>
            <a:custGeom>
              <a:avLst/>
              <a:gdLst/>
              <a:ahLst/>
              <a:cxnLst/>
              <a:rect l="l" t="t" r="r" b="b"/>
              <a:pathLst>
                <a:path w="770707" h="698521" extrusionOk="0">
                  <a:moveTo>
                    <a:pt x="383472" y="339"/>
                  </a:moveTo>
                  <a:cubicBezTo>
                    <a:pt x="287397" y="747"/>
                    <a:pt x="194468" y="34610"/>
                    <a:pt x="120678" y="96099"/>
                  </a:cubicBezTo>
                  <a:cubicBezTo>
                    <a:pt x="-18769" y="208868"/>
                    <a:pt x="-40338" y="413257"/>
                    <a:pt x="72502" y="552615"/>
                  </a:cubicBezTo>
                  <a:cubicBezTo>
                    <a:pt x="76482" y="557529"/>
                    <a:pt x="80604" y="562327"/>
                    <a:pt x="84864" y="567001"/>
                  </a:cubicBezTo>
                  <a:cubicBezTo>
                    <a:pt x="231644" y="728822"/>
                    <a:pt x="488057" y="743957"/>
                    <a:pt x="654649" y="599841"/>
                  </a:cubicBezTo>
                  <a:cubicBezTo>
                    <a:pt x="755328" y="512647"/>
                    <a:pt x="795714" y="374813"/>
                    <a:pt x="755519" y="255446"/>
                  </a:cubicBezTo>
                  <a:cubicBezTo>
                    <a:pt x="703036" y="100287"/>
                    <a:pt x="555970" y="-708"/>
                    <a:pt x="383472" y="339"/>
                  </a:cubicBezTo>
                  <a:close/>
                  <a:moveTo>
                    <a:pt x="539682" y="497132"/>
                  </a:moveTo>
                  <a:cubicBezTo>
                    <a:pt x="453957" y="560147"/>
                    <a:pt x="330132" y="563764"/>
                    <a:pt x="242788" y="505318"/>
                  </a:cubicBezTo>
                  <a:cubicBezTo>
                    <a:pt x="115248" y="419647"/>
                    <a:pt x="123249" y="254208"/>
                    <a:pt x="260409" y="184435"/>
                  </a:cubicBezTo>
                  <a:cubicBezTo>
                    <a:pt x="297843" y="165397"/>
                    <a:pt x="341181" y="157972"/>
                    <a:pt x="381758" y="145217"/>
                  </a:cubicBezTo>
                  <a:cubicBezTo>
                    <a:pt x="443099" y="152451"/>
                    <a:pt x="496820" y="168824"/>
                    <a:pt x="543683" y="205091"/>
                  </a:cubicBezTo>
                  <a:cubicBezTo>
                    <a:pt x="644934" y="283432"/>
                    <a:pt x="642933" y="421646"/>
                    <a:pt x="539682" y="4971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8"/>
            <p:cNvSpPr/>
            <p:nvPr/>
          </p:nvSpPr>
          <p:spPr>
            <a:xfrm>
              <a:off x="3913631" y="3202593"/>
              <a:ext cx="153110" cy="151396"/>
            </a:xfrm>
            <a:custGeom>
              <a:avLst/>
              <a:gdLst/>
              <a:ahLst/>
              <a:cxnLst/>
              <a:rect l="l" t="t" r="r" b="b"/>
              <a:pathLst>
                <a:path w="153110" h="151396" extrusionOk="0">
                  <a:moveTo>
                    <a:pt x="77047" y="151727"/>
                  </a:moveTo>
                  <a:cubicBezTo>
                    <a:pt x="118543" y="151736"/>
                    <a:pt x="152417" y="118560"/>
                    <a:pt x="153247" y="77099"/>
                  </a:cubicBezTo>
                  <a:cubicBezTo>
                    <a:pt x="154640" y="36117"/>
                    <a:pt x="122525" y="1766"/>
                    <a:pt x="81517" y="373"/>
                  </a:cubicBezTo>
                  <a:cubicBezTo>
                    <a:pt x="79805" y="315"/>
                    <a:pt x="78092" y="316"/>
                    <a:pt x="76380" y="377"/>
                  </a:cubicBezTo>
                  <a:cubicBezTo>
                    <a:pt x="35133" y="-104"/>
                    <a:pt x="1168" y="32651"/>
                    <a:pt x="180" y="73863"/>
                  </a:cubicBezTo>
                  <a:cubicBezTo>
                    <a:pt x="530" y="116315"/>
                    <a:pt x="34576" y="150803"/>
                    <a:pt x="77047" y="1517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8"/>
            <p:cNvSpPr/>
            <p:nvPr/>
          </p:nvSpPr>
          <p:spPr>
            <a:xfrm>
              <a:off x="5490207" y="4713579"/>
              <a:ext cx="151259" cy="150411"/>
            </a:xfrm>
            <a:custGeom>
              <a:avLst/>
              <a:gdLst/>
              <a:ahLst/>
              <a:cxnLst/>
              <a:rect l="l" t="t" r="r" b="b"/>
              <a:pathLst>
                <a:path w="151259" h="150411" extrusionOk="0">
                  <a:moveTo>
                    <a:pt x="76382" y="331"/>
                  </a:moveTo>
                  <a:cubicBezTo>
                    <a:pt x="34298" y="329"/>
                    <a:pt x="181" y="34423"/>
                    <a:pt x="180" y="76480"/>
                  </a:cubicBezTo>
                  <a:cubicBezTo>
                    <a:pt x="180" y="76671"/>
                    <a:pt x="181" y="76862"/>
                    <a:pt x="182" y="77053"/>
                  </a:cubicBezTo>
                  <a:cubicBezTo>
                    <a:pt x="176" y="117744"/>
                    <a:pt x="33177" y="150735"/>
                    <a:pt x="73894" y="150742"/>
                  </a:cubicBezTo>
                  <a:cubicBezTo>
                    <a:pt x="74342" y="150742"/>
                    <a:pt x="74791" y="150738"/>
                    <a:pt x="75239" y="150730"/>
                  </a:cubicBezTo>
                  <a:cubicBezTo>
                    <a:pt x="116357" y="150351"/>
                    <a:pt x="149914" y="117738"/>
                    <a:pt x="151439" y="76672"/>
                  </a:cubicBezTo>
                  <a:cubicBezTo>
                    <a:pt x="150423" y="35450"/>
                    <a:pt x="117606" y="2072"/>
                    <a:pt x="76382" y="3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8"/>
            <p:cNvSpPr/>
            <p:nvPr/>
          </p:nvSpPr>
          <p:spPr>
            <a:xfrm>
              <a:off x="2190124" y="939507"/>
              <a:ext cx="4766040" cy="4982527"/>
            </a:xfrm>
            <a:custGeom>
              <a:avLst/>
              <a:gdLst/>
              <a:ahLst/>
              <a:cxnLst/>
              <a:rect l="l" t="t" r="r" b="b"/>
              <a:pathLst>
                <a:path w="4766040" h="4982527" extrusionOk="0">
                  <a:moveTo>
                    <a:pt x="4642053" y="1948196"/>
                  </a:moveTo>
                  <a:cubicBezTo>
                    <a:pt x="4769307" y="1761245"/>
                    <a:pt x="4795310" y="1555636"/>
                    <a:pt x="4735779" y="1341460"/>
                  </a:cubicBezTo>
                  <a:cubicBezTo>
                    <a:pt x="4698536" y="1207624"/>
                    <a:pt x="4599190" y="1125761"/>
                    <a:pt x="4472317" y="1074359"/>
                  </a:cubicBezTo>
                  <a:cubicBezTo>
                    <a:pt x="4319917" y="1012486"/>
                    <a:pt x="4162564" y="983548"/>
                    <a:pt x="3997877" y="1007726"/>
                  </a:cubicBezTo>
                  <a:cubicBezTo>
                    <a:pt x="3992612" y="1008071"/>
                    <a:pt x="3987330" y="1008071"/>
                    <a:pt x="3982065" y="1007726"/>
                  </a:cubicBezTo>
                  <a:cubicBezTo>
                    <a:pt x="3972102" y="881319"/>
                    <a:pt x="3933820" y="758769"/>
                    <a:pt x="3870051" y="649148"/>
                  </a:cubicBezTo>
                  <a:cubicBezTo>
                    <a:pt x="3802900" y="534255"/>
                    <a:pt x="3701459" y="470192"/>
                    <a:pt x="3568299" y="461530"/>
                  </a:cubicBezTo>
                  <a:cubicBezTo>
                    <a:pt x="3451455" y="453871"/>
                    <a:pt x="3334322" y="471234"/>
                    <a:pt x="3224732" y="512456"/>
                  </a:cubicBezTo>
                  <a:cubicBezTo>
                    <a:pt x="3213779" y="516549"/>
                    <a:pt x="3202730" y="520452"/>
                    <a:pt x="3189776" y="525116"/>
                  </a:cubicBezTo>
                  <a:cubicBezTo>
                    <a:pt x="3180251" y="500748"/>
                    <a:pt x="3170726" y="477522"/>
                    <a:pt x="3161201" y="455057"/>
                  </a:cubicBezTo>
                  <a:cubicBezTo>
                    <a:pt x="3095383" y="296567"/>
                    <a:pt x="2985750" y="172630"/>
                    <a:pt x="2847447" y="75252"/>
                  </a:cubicBezTo>
                  <a:cubicBezTo>
                    <a:pt x="2744196" y="2527"/>
                    <a:pt x="2626753" y="-18510"/>
                    <a:pt x="2503785" y="17662"/>
                  </a:cubicBezTo>
                  <a:cubicBezTo>
                    <a:pt x="2302141" y="77251"/>
                    <a:pt x="2144026" y="192239"/>
                    <a:pt x="2044966" y="381856"/>
                  </a:cubicBezTo>
                  <a:cubicBezTo>
                    <a:pt x="2019153" y="431450"/>
                    <a:pt x="1975814" y="455247"/>
                    <a:pt x="1921712" y="462101"/>
                  </a:cubicBezTo>
                  <a:cubicBezTo>
                    <a:pt x="1837440" y="472296"/>
                    <a:pt x="1757073" y="503453"/>
                    <a:pt x="1687969" y="552721"/>
                  </a:cubicBezTo>
                  <a:cubicBezTo>
                    <a:pt x="1601101" y="615070"/>
                    <a:pt x="1542998" y="697123"/>
                    <a:pt x="1521472" y="801546"/>
                  </a:cubicBezTo>
                  <a:cubicBezTo>
                    <a:pt x="1505851" y="878935"/>
                    <a:pt x="1462988" y="929195"/>
                    <a:pt x="1394885" y="967271"/>
                  </a:cubicBezTo>
                  <a:cubicBezTo>
                    <a:pt x="1344116" y="995827"/>
                    <a:pt x="1301730" y="1039139"/>
                    <a:pt x="1255724" y="1075882"/>
                  </a:cubicBezTo>
                  <a:cubicBezTo>
                    <a:pt x="1235785" y="1108373"/>
                    <a:pt x="1215942" y="1140864"/>
                    <a:pt x="1196193" y="1173355"/>
                  </a:cubicBezTo>
                  <a:cubicBezTo>
                    <a:pt x="1196670" y="1176814"/>
                    <a:pt x="1196509" y="1180331"/>
                    <a:pt x="1195717" y="1183731"/>
                  </a:cubicBezTo>
                  <a:cubicBezTo>
                    <a:pt x="1123708" y="1355643"/>
                    <a:pt x="1143901" y="1512229"/>
                    <a:pt x="1267726" y="1654918"/>
                  </a:cubicBezTo>
                  <a:cubicBezTo>
                    <a:pt x="1307968" y="1701246"/>
                    <a:pt x="1331980" y="1759434"/>
                    <a:pt x="1336115" y="1820643"/>
                  </a:cubicBezTo>
                  <a:cubicBezTo>
                    <a:pt x="1339043" y="1860432"/>
                    <a:pt x="1345417" y="1899893"/>
                    <a:pt x="1355165" y="1938582"/>
                  </a:cubicBezTo>
                  <a:cubicBezTo>
                    <a:pt x="1326717" y="1938582"/>
                    <a:pt x="1298142" y="1938392"/>
                    <a:pt x="1269440" y="1938011"/>
                  </a:cubicBezTo>
                  <a:cubicBezTo>
                    <a:pt x="1176847" y="1937997"/>
                    <a:pt x="1084502" y="1947567"/>
                    <a:pt x="993882" y="1966568"/>
                  </a:cubicBezTo>
                  <a:cubicBezTo>
                    <a:pt x="714895" y="2024443"/>
                    <a:pt x="482675" y="2165894"/>
                    <a:pt x="298557" y="2382831"/>
                  </a:cubicBezTo>
                  <a:cubicBezTo>
                    <a:pt x="126440" y="2585869"/>
                    <a:pt x="22808" y="2820701"/>
                    <a:pt x="7949" y="3087231"/>
                  </a:cubicBezTo>
                  <a:cubicBezTo>
                    <a:pt x="-3195" y="3288366"/>
                    <a:pt x="2044" y="3490549"/>
                    <a:pt x="234" y="3692255"/>
                  </a:cubicBezTo>
                  <a:cubicBezTo>
                    <a:pt x="-2338" y="3997336"/>
                    <a:pt x="86912" y="4271862"/>
                    <a:pt x="278555" y="4510883"/>
                  </a:cubicBezTo>
                  <a:cubicBezTo>
                    <a:pt x="436474" y="4710441"/>
                    <a:pt x="652461" y="4856115"/>
                    <a:pt x="896727" y="4927812"/>
                  </a:cubicBezTo>
                  <a:cubicBezTo>
                    <a:pt x="1172952" y="5010531"/>
                    <a:pt x="1449177" y="4997300"/>
                    <a:pt x="1720544" y="4906394"/>
                  </a:cubicBezTo>
                  <a:cubicBezTo>
                    <a:pt x="1893328" y="4848519"/>
                    <a:pt x="2061635" y="4777127"/>
                    <a:pt x="2231465" y="4710495"/>
                  </a:cubicBezTo>
                  <a:cubicBezTo>
                    <a:pt x="2421108" y="4635961"/>
                    <a:pt x="2614847" y="4577991"/>
                    <a:pt x="2819158" y="4562094"/>
                  </a:cubicBezTo>
                  <a:cubicBezTo>
                    <a:pt x="2921552" y="4554099"/>
                    <a:pt x="3025374" y="4555907"/>
                    <a:pt x="3126339" y="4539344"/>
                  </a:cubicBezTo>
                  <a:cubicBezTo>
                    <a:pt x="3466477" y="4483373"/>
                    <a:pt x="3703840" y="4291376"/>
                    <a:pt x="3835190" y="3974205"/>
                  </a:cubicBezTo>
                  <a:cubicBezTo>
                    <a:pt x="3868718" y="3893485"/>
                    <a:pt x="3880148" y="3803531"/>
                    <a:pt x="3901865" y="3717861"/>
                  </a:cubicBezTo>
                  <a:lnTo>
                    <a:pt x="3901865" y="3240677"/>
                  </a:lnTo>
                  <a:cubicBezTo>
                    <a:pt x="4029309" y="3267330"/>
                    <a:pt x="4142752" y="3233918"/>
                    <a:pt x="4241431" y="3149676"/>
                  </a:cubicBezTo>
                  <a:cubicBezTo>
                    <a:pt x="4268291" y="3126830"/>
                    <a:pt x="4292771" y="3101129"/>
                    <a:pt x="4318393" y="3076761"/>
                  </a:cubicBezTo>
                  <a:lnTo>
                    <a:pt x="4377924" y="2979192"/>
                  </a:lnTo>
                  <a:cubicBezTo>
                    <a:pt x="4402089" y="2907280"/>
                    <a:pt x="4414785" y="2832017"/>
                    <a:pt x="4415548" y="2756163"/>
                  </a:cubicBezTo>
                  <a:cubicBezTo>
                    <a:pt x="4417614" y="2710096"/>
                    <a:pt x="4439966" y="2667303"/>
                    <a:pt x="4476603" y="2639271"/>
                  </a:cubicBezTo>
                  <a:cubicBezTo>
                    <a:pt x="4652244" y="2495630"/>
                    <a:pt x="4686153" y="2314294"/>
                    <a:pt x="4618812" y="2106211"/>
                  </a:cubicBezTo>
                  <a:cubicBezTo>
                    <a:pt x="4599588" y="2052973"/>
                    <a:pt x="4608312" y="1993653"/>
                    <a:pt x="4642053" y="1948196"/>
                  </a:cubicBezTo>
                  <a:close/>
                  <a:moveTo>
                    <a:pt x="3557536" y="604124"/>
                  </a:moveTo>
                  <a:cubicBezTo>
                    <a:pt x="3640975" y="608312"/>
                    <a:pt x="3704888" y="648387"/>
                    <a:pt x="3746131" y="720826"/>
                  </a:cubicBezTo>
                  <a:cubicBezTo>
                    <a:pt x="3831856" y="871320"/>
                    <a:pt x="3862336" y="1031714"/>
                    <a:pt x="3823855" y="1202007"/>
                  </a:cubicBezTo>
                  <a:cubicBezTo>
                    <a:pt x="3799757" y="1308905"/>
                    <a:pt x="3820426" y="1403523"/>
                    <a:pt x="3887101" y="1490812"/>
                  </a:cubicBezTo>
                  <a:cubicBezTo>
                    <a:pt x="3978922" y="1611607"/>
                    <a:pt x="4001877" y="1742968"/>
                    <a:pt x="3931583" y="1881754"/>
                  </a:cubicBezTo>
                  <a:cubicBezTo>
                    <a:pt x="3878338" y="1987034"/>
                    <a:pt x="3875766" y="2092027"/>
                    <a:pt x="3911675" y="2202733"/>
                  </a:cubicBezTo>
                  <a:cubicBezTo>
                    <a:pt x="3956062" y="2339805"/>
                    <a:pt x="3921200" y="2462980"/>
                    <a:pt x="3832904" y="2572638"/>
                  </a:cubicBezTo>
                  <a:cubicBezTo>
                    <a:pt x="3808817" y="2602692"/>
                    <a:pt x="3776821" y="2625437"/>
                    <a:pt x="3740511" y="2638319"/>
                  </a:cubicBezTo>
                  <a:cubicBezTo>
                    <a:pt x="3651071" y="2521521"/>
                    <a:pt x="3535819" y="2431663"/>
                    <a:pt x="3407136" y="2356558"/>
                  </a:cubicBezTo>
                  <a:cubicBezTo>
                    <a:pt x="3228257" y="2251850"/>
                    <a:pt x="3037280" y="2180839"/>
                    <a:pt x="2840399" y="2126771"/>
                  </a:cubicBezTo>
                  <a:cubicBezTo>
                    <a:pt x="2792774" y="2113540"/>
                    <a:pt x="2744101" y="2101451"/>
                    <a:pt x="2695523" y="2090028"/>
                  </a:cubicBezTo>
                  <a:cubicBezTo>
                    <a:pt x="2659201" y="2081525"/>
                    <a:pt x="2622816" y="2073465"/>
                    <a:pt x="2586367" y="2065850"/>
                  </a:cubicBezTo>
                  <a:cubicBezTo>
                    <a:pt x="2332621" y="2013026"/>
                    <a:pt x="2075641" y="1977124"/>
                    <a:pt x="1817128" y="1958382"/>
                  </a:cubicBezTo>
                  <a:cubicBezTo>
                    <a:pt x="1821793" y="1916717"/>
                    <a:pt x="1831714" y="1875810"/>
                    <a:pt x="1846655" y="1836634"/>
                  </a:cubicBezTo>
                  <a:cubicBezTo>
                    <a:pt x="1880927" y="1748505"/>
                    <a:pt x="1888156" y="1652171"/>
                    <a:pt x="1867420" y="1559919"/>
                  </a:cubicBezTo>
                  <a:cubicBezTo>
                    <a:pt x="1822938" y="1360022"/>
                    <a:pt x="1946001" y="1172880"/>
                    <a:pt x="2149646" y="1137374"/>
                  </a:cubicBezTo>
                  <a:cubicBezTo>
                    <a:pt x="2247563" y="1120240"/>
                    <a:pt x="2335859" y="1088542"/>
                    <a:pt x="2403201" y="1012486"/>
                  </a:cubicBezTo>
                  <a:cubicBezTo>
                    <a:pt x="2426823" y="985833"/>
                    <a:pt x="2446064" y="955372"/>
                    <a:pt x="2470733" y="929671"/>
                  </a:cubicBezTo>
                  <a:cubicBezTo>
                    <a:pt x="2556458" y="840669"/>
                    <a:pt x="2664853" y="807733"/>
                    <a:pt x="2783534" y="828675"/>
                  </a:cubicBezTo>
                  <a:cubicBezTo>
                    <a:pt x="2906407" y="850283"/>
                    <a:pt x="3008801" y="824392"/>
                    <a:pt x="3104908" y="744718"/>
                  </a:cubicBezTo>
                  <a:cubicBezTo>
                    <a:pt x="3235019" y="636678"/>
                    <a:pt x="3389801" y="596032"/>
                    <a:pt x="3557536" y="604124"/>
                  </a:cubicBezTo>
                  <a:close/>
                  <a:moveTo>
                    <a:pt x="1483467" y="1841584"/>
                  </a:moveTo>
                  <a:cubicBezTo>
                    <a:pt x="1472704" y="1731641"/>
                    <a:pt x="1440509" y="1630550"/>
                    <a:pt x="1366119" y="1548877"/>
                  </a:cubicBezTo>
                  <a:cubicBezTo>
                    <a:pt x="1229626" y="1399049"/>
                    <a:pt x="1318970" y="1161362"/>
                    <a:pt x="1461369" y="1091302"/>
                  </a:cubicBezTo>
                  <a:cubicBezTo>
                    <a:pt x="1525663" y="1059795"/>
                    <a:pt x="1581194" y="1017626"/>
                    <a:pt x="1615579" y="953278"/>
                  </a:cubicBezTo>
                  <a:cubicBezTo>
                    <a:pt x="1631108" y="925294"/>
                    <a:pt x="1643197" y="895538"/>
                    <a:pt x="1651583" y="864657"/>
                  </a:cubicBezTo>
                  <a:cubicBezTo>
                    <a:pt x="1691398" y="706738"/>
                    <a:pt x="1778647" y="626683"/>
                    <a:pt x="1941620" y="603267"/>
                  </a:cubicBezTo>
                  <a:cubicBezTo>
                    <a:pt x="2040680" y="588988"/>
                    <a:pt x="2117451" y="541774"/>
                    <a:pt x="2168219" y="454105"/>
                  </a:cubicBezTo>
                  <a:cubicBezTo>
                    <a:pt x="2185512" y="422979"/>
                    <a:pt x="2204594" y="392881"/>
                    <a:pt x="2225369" y="363961"/>
                  </a:cubicBezTo>
                  <a:cubicBezTo>
                    <a:pt x="2311952" y="248306"/>
                    <a:pt x="2430538" y="180436"/>
                    <a:pt x="2568841" y="149499"/>
                  </a:cubicBezTo>
                  <a:cubicBezTo>
                    <a:pt x="2655328" y="130461"/>
                    <a:pt x="2731623" y="161874"/>
                    <a:pt x="2800013" y="217465"/>
                  </a:cubicBezTo>
                  <a:cubicBezTo>
                    <a:pt x="2916122" y="311988"/>
                    <a:pt x="3004419" y="425263"/>
                    <a:pt x="3052616" y="568332"/>
                  </a:cubicBezTo>
                  <a:cubicBezTo>
                    <a:pt x="3059759" y="589369"/>
                    <a:pt x="3059474" y="603457"/>
                    <a:pt x="3037662" y="614785"/>
                  </a:cubicBezTo>
                  <a:cubicBezTo>
                    <a:pt x="3024262" y="622649"/>
                    <a:pt x="3011964" y="632252"/>
                    <a:pt x="3001086" y="643341"/>
                  </a:cubicBezTo>
                  <a:cubicBezTo>
                    <a:pt x="2949746" y="690936"/>
                    <a:pt x="2890500" y="703787"/>
                    <a:pt x="2822587" y="689413"/>
                  </a:cubicBezTo>
                  <a:cubicBezTo>
                    <a:pt x="2735719" y="670946"/>
                    <a:pt x="2650089" y="680370"/>
                    <a:pt x="2565412" y="706547"/>
                  </a:cubicBezTo>
                  <a:cubicBezTo>
                    <a:pt x="2460351" y="738816"/>
                    <a:pt x="2379008" y="803831"/>
                    <a:pt x="2316047" y="892737"/>
                  </a:cubicBezTo>
                  <a:cubicBezTo>
                    <a:pt x="2274995" y="950803"/>
                    <a:pt x="2218702" y="981549"/>
                    <a:pt x="2149550" y="991734"/>
                  </a:cubicBezTo>
                  <a:cubicBezTo>
                    <a:pt x="1974386" y="1017531"/>
                    <a:pt x="1848751" y="1114624"/>
                    <a:pt x="1760835" y="1264071"/>
                  </a:cubicBezTo>
                  <a:cubicBezTo>
                    <a:pt x="1708257" y="1353834"/>
                    <a:pt x="1691684" y="1451499"/>
                    <a:pt x="1719211" y="1552875"/>
                  </a:cubicBezTo>
                  <a:cubicBezTo>
                    <a:pt x="1742157" y="1637054"/>
                    <a:pt x="1737483" y="1726369"/>
                    <a:pt x="1705876" y="1807697"/>
                  </a:cubicBezTo>
                  <a:cubicBezTo>
                    <a:pt x="1689178" y="1853263"/>
                    <a:pt x="1678328" y="1900760"/>
                    <a:pt x="1673586" y="1949053"/>
                  </a:cubicBezTo>
                  <a:cubicBezTo>
                    <a:pt x="1617198" y="1946007"/>
                    <a:pt x="1560715" y="1943627"/>
                    <a:pt x="1504136" y="1941914"/>
                  </a:cubicBezTo>
                  <a:cubicBezTo>
                    <a:pt x="1493502" y="1909449"/>
                    <a:pt x="1486568" y="1875889"/>
                    <a:pt x="1483467" y="1841870"/>
                  </a:cubicBezTo>
                  <a:close/>
                  <a:moveTo>
                    <a:pt x="3509054" y="3770215"/>
                  </a:moveTo>
                  <a:cubicBezTo>
                    <a:pt x="3538184" y="3799317"/>
                    <a:pt x="3585406" y="3799309"/>
                    <a:pt x="3614527" y="3770197"/>
                  </a:cubicBezTo>
                  <a:cubicBezTo>
                    <a:pt x="3614804" y="3769919"/>
                    <a:pt x="3615080" y="3769640"/>
                    <a:pt x="3615353" y="3769358"/>
                  </a:cubicBezTo>
                  <a:cubicBezTo>
                    <a:pt x="3648023" y="3737565"/>
                    <a:pt x="3677075" y="3702154"/>
                    <a:pt x="3706983" y="3667696"/>
                  </a:cubicBezTo>
                  <a:cubicBezTo>
                    <a:pt x="3719842" y="3653037"/>
                    <a:pt x="3730986" y="3636759"/>
                    <a:pt x="3749465" y="3612676"/>
                  </a:cubicBezTo>
                  <a:cubicBezTo>
                    <a:pt x="3750989" y="3738041"/>
                    <a:pt x="3732034" y="3848270"/>
                    <a:pt x="3682218" y="3950884"/>
                  </a:cubicBezTo>
                  <a:cubicBezTo>
                    <a:pt x="3548868" y="4224934"/>
                    <a:pt x="3331412" y="4387708"/>
                    <a:pt x="3025565" y="4395418"/>
                  </a:cubicBezTo>
                  <a:cubicBezTo>
                    <a:pt x="2667901" y="4404461"/>
                    <a:pt x="2335764" y="4495843"/>
                    <a:pt x="2010676" y="4634819"/>
                  </a:cubicBezTo>
                  <a:cubicBezTo>
                    <a:pt x="1872584" y="4695339"/>
                    <a:pt x="1730329" y="4745887"/>
                    <a:pt x="1585004" y="4786075"/>
                  </a:cubicBezTo>
                  <a:cubicBezTo>
                    <a:pt x="1278680" y="4867843"/>
                    <a:pt x="980357" y="4841761"/>
                    <a:pt x="702989" y="4677940"/>
                  </a:cubicBezTo>
                  <a:cubicBezTo>
                    <a:pt x="421620" y="4511644"/>
                    <a:pt x="246741" y="4266341"/>
                    <a:pt x="176828" y="3947076"/>
                  </a:cubicBezTo>
                  <a:cubicBezTo>
                    <a:pt x="167620" y="3904389"/>
                    <a:pt x="163211" y="3860808"/>
                    <a:pt x="163683" y="3817143"/>
                  </a:cubicBezTo>
                  <a:cubicBezTo>
                    <a:pt x="168780" y="3822709"/>
                    <a:pt x="173520" y="3828590"/>
                    <a:pt x="177875" y="3834753"/>
                  </a:cubicBezTo>
                  <a:cubicBezTo>
                    <a:pt x="368375" y="4144118"/>
                    <a:pt x="640124" y="4341731"/>
                    <a:pt x="995311" y="4421024"/>
                  </a:cubicBezTo>
                  <a:cubicBezTo>
                    <a:pt x="1239246" y="4475472"/>
                    <a:pt x="1481086" y="4454531"/>
                    <a:pt x="1716068" y="4376380"/>
                  </a:cubicBezTo>
                  <a:cubicBezTo>
                    <a:pt x="1896376" y="4316411"/>
                    <a:pt x="2071731" y="4241783"/>
                    <a:pt x="2248801" y="4172294"/>
                  </a:cubicBezTo>
                  <a:cubicBezTo>
                    <a:pt x="2479401" y="4081388"/>
                    <a:pt x="2716859" y="4022847"/>
                    <a:pt x="2966510" y="4021800"/>
                  </a:cubicBezTo>
                  <a:cubicBezTo>
                    <a:pt x="2998228" y="4021800"/>
                    <a:pt x="3029946" y="4018754"/>
                    <a:pt x="3061760" y="4016564"/>
                  </a:cubicBezTo>
                  <a:cubicBezTo>
                    <a:pt x="3112909" y="4012947"/>
                    <a:pt x="3142722" y="3983724"/>
                    <a:pt x="3141865" y="3938795"/>
                  </a:cubicBezTo>
                  <a:cubicBezTo>
                    <a:pt x="3141008" y="3893865"/>
                    <a:pt x="3108242" y="3863595"/>
                    <a:pt x="3057378" y="3865404"/>
                  </a:cubicBezTo>
                  <a:cubicBezTo>
                    <a:pt x="2961080" y="3868926"/>
                    <a:pt x="2864592" y="3873305"/>
                    <a:pt x="2768580" y="3881967"/>
                  </a:cubicBezTo>
                  <a:cubicBezTo>
                    <a:pt x="2488926" y="3907097"/>
                    <a:pt x="2232704" y="4011139"/>
                    <a:pt x="1977243" y="4118036"/>
                  </a:cubicBezTo>
                  <a:cubicBezTo>
                    <a:pt x="1816842" y="4184669"/>
                    <a:pt x="1654536" y="4244353"/>
                    <a:pt x="1482800" y="4278430"/>
                  </a:cubicBezTo>
                  <a:cubicBezTo>
                    <a:pt x="928826" y="4388564"/>
                    <a:pt x="368852" y="4058162"/>
                    <a:pt x="202640" y="3519391"/>
                  </a:cubicBezTo>
                  <a:cubicBezTo>
                    <a:pt x="30238" y="2960725"/>
                    <a:pt x="327132" y="2360652"/>
                    <a:pt x="875677" y="2158184"/>
                  </a:cubicBezTo>
                  <a:cubicBezTo>
                    <a:pt x="995942" y="2113024"/>
                    <a:pt x="1123344" y="2089811"/>
                    <a:pt x="1251819" y="2089648"/>
                  </a:cubicBezTo>
                  <a:cubicBezTo>
                    <a:pt x="1306493" y="2089648"/>
                    <a:pt x="1361134" y="2090346"/>
                    <a:pt x="1415744" y="2091742"/>
                  </a:cubicBezTo>
                  <a:cubicBezTo>
                    <a:pt x="1474037" y="2092948"/>
                    <a:pt x="1532299" y="2094946"/>
                    <a:pt x="1590528" y="2097739"/>
                  </a:cubicBezTo>
                  <a:cubicBezTo>
                    <a:pt x="1620056" y="2098944"/>
                    <a:pt x="1649520" y="2100468"/>
                    <a:pt x="1678920" y="2102308"/>
                  </a:cubicBezTo>
                  <a:cubicBezTo>
                    <a:pt x="1727815" y="2105037"/>
                    <a:pt x="1776647" y="2108400"/>
                    <a:pt x="1825415" y="2112398"/>
                  </a:cubicBezTo>
                  <a:cubicBezTo>
                    <a:pt x="1969750" y="2123884"/>
                    <a:pt x="2113736" y="2140415"/>
                    <a:pt x="2257373" y="2161992"/>
                  </a:cubicBezTo>
                  <a:cubicBezTo>
                    <a:pt x="2376341" y="2180078"/>
                    <a:pt x="2494641" y="2200924"/>
                    <a:pt x="2611703" y="2227101"/>
                  </a:cubicBezTo>
                  <a:cubicBezTo>
                    <a:pt x="2660598" y="2237826"/>
                    <a:pt x="2709176" y="2249597"/>
                    <a:pt x="2757436" y="2262416"/>
                  </a:cubicBezTo>
                  <a:cubicBezTo>
                    <a:pt x="2870056" y="2291877"/>
                    <a:pt x="2980782" y="2328147"/>
                    <a:pt x="3089001" y="2371027"/>
                  </a:cubicBezTo>
                  <a:cubicBezTo>
                    <a:pt x="3273024" y="2444513"/>
                    <a:pt x="3446474" y="2536085"/>
                    <a:pt x="3581539" y="2685913"/>
                  </a:cubicBezTo>
                  <a:lnTo>
                    <a:pt x="3584587" y="2689340"/>
                  </a:lnTo>
                  <a:cubicBezTo>
                    <a:pt x="3616660" y="2725006"/>
                    <a:pt x="3645001" y="2763855"/>
                    <a:pt x="3669169" y="2805281"/>
                  </a:cubicBezTo>
                  <a:cubicBezTo>
                    <a:pt x="3719959" y="2891738"/>
                    <a:pt x="3747734" y="2989759"/>
                    <a:pt x="3749846" y="3089992"/>
                  </a:cubicBezTo>
                  <a:cubicBezTo>
                    <a:pt x="3751016" y="3138759"/>
                    <a:pt x="3747025" y="3187513"/>
                    <a:pt x="3737940" y="3235441"/>
                  </a:cubicBezTo>
                  <a:cubicBezTo>
                    <a:pt x="3730555" y="3275307"/>
                    <a:pt x="3720434" y="3314618"/>
                    <a:pt x="3707650" y="3353095"/>
                  </a:cubicBezTo>
                  <a:cubicBezTo>
                    <a:pt x="3671672" y="3462014"/>
                    <a:pt x="3610369" y="3560857"/>
                    <a:pt x="3528771" y="3641519"/>
                  </a:cubicBezTo>
                  <a:cubicBezTo>
                    <a:pt x="3520701" y="3649452"/>
                    <a:pt x="3513130" y="3657877"/>
                    <a:pt x="3506101" y="3666744"/>
                  </a:cubicBezTo>
                  <a:cubicBezTo>
                    <a:pt x="3479907" y="3701012"/>
                    <a:pt x="3481336" y="3743181"/>
                    <a:pt x="3509054" y="3770215"/>
                  </a:cubicBezTo>
                  <a:close/>
                  <a:moveTo>
                    <a:pt x="4513751" y="1884895"/>
                  </a:moveTo>
                  <a:cubicBezTo>
                    <a:pt x="4455553" y="1967805"/>
                    <a:pt x="4451648" y="2059663"/>
                    <a:pt x="4485176" y="2153996"/>
                  </a:cubicBezTo>
                  <a:cubicBezTo>
                    <a:pt x="4517275" y="2245187"/>
                    <a:pt x="4521561" y="2336664"/>
                    <a:pt x="4475651" y="2423762"/>
                  </a:cubicBezTo>
                  <a:cubicBezTo>
                    <a:pt x="4456417" y="2459170"/>
                    <a:pt x="4430547" y="2490550"/>
                    <a:pt x="4399451" y="2516191"/>
                  </a:cubicBezTo>
                  <a:cubicBezTo>
                    <a:pt x="4312869" y="2588154"/>
                    <a:pt x="4270482" y="2678489"/>
                    <a:pt x="4270387" y="2789955"/>
                  </a:cubicBezTo>
                  <a:cubicBezTo>
                    <a:pt x="4270387" y="2917414"/>
                    <a:pt x="4208284" y="3008891"/>
                    <a:pt x="4102937" y="3073429"/>
                  </a:cubicBezTo>
                  <a:cubicBezTo>
                    <a:pt x="4053990" y="3104729"/>
                    <a:pt x="3994496" y="3115021"/>
                    <a:pt x="3937869" y="3101986"/>
                  </a:cubicBezTo>
                  <a:cubicBezTo>
                    <a:pt x="3925963" y="3099130"/>
                    <a:pt x="3914152" y="3096750"/>
                    <a:pt x="3902341" y="3094751"/>
                  </a:cubicBezTo>
                  <a:lnTo>
                    <a:pt x="3902341" y="3040494"/>
                  </a:lnTo>
                  <a:cubicBezTo>
                    <a:pt x="3899864" y="3028214"/>
                    <a:pt x="3896721" y="3016030"/>
                    <a:pt x="3894912" y="3003655"/>
                  </a:cubicBezTo>
                  <a:cubicBezTo>
                    <a:pt x="3883477" y="2918858"/>
                    <a:pt x="3857711" y="2836618"/>
                    <a:pt x="3818712" y="2760447"/>
                  </a:cubicBezTo>
                  <a:cubicBezTo>
                    <a:pt x="4031976" y="2655738"/>
                    <a:pt x="4117606" y="2368172"/>
                    <a:pt x="4052074" y="2173224"/>
                  </a:cubicBezTo>
                  <a:cubicBezTo>
                    <a:pt x="4021880" y="2083365"/>
                    <a:pt x="4030738" y="2004739"/>
                    <a:pt x="4070171" y="1919449"/>
                  </a:cubicBezTo>
                  <a:cubicBezTo>
                    <a:pt x="4152372" y="1741255"/>
                    <a:pt x="4124654" y="1568391"/>
                    <a:pt x="4007783" y="1416088"/>
                  </a:cubicBezTo>
                  <a:cubicBezTo>
                    <a:pt x="3944251" y="1333464"/>
                    <a:pt x="3957205" y="1252839"/>
                    <a:pt x="3977112" y="1167168"/>
                  </a:cubicBezTo>
                  <a:cubicBezTo>
                    <a:pt x="3978731" y="1159839"/>
                    <a:pt x="3996734" y="1153270"/>
                    <a:pt x="4007878" y="1151462"/>
                  </a:cubicBezTo>
                  <a:cubicBezTo>
                    <a:pt x="4153134" y="1127760"/>
                    <a:pt x="4291152" y="1154413"/>
                    <a:pt x="4425835" y="1210003"/>
                  </a:cubicBezTo>
                  <a:cubicBezTo>
                    <a:pt x="4549660" y="1261025"/>
                    <a:pt x="4609287" y="1352787"/>
                    <a:pt x="4619097" y="1483958"/>
                  </a:cubicBezTo>
                  <a:cubicBezTo>
                    <a:pt x="4630051" y="1630169"/>
                    <a:pt x="4599190" y="1763434"/>
                    <a:pt x="4513751" y="18848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9"/>
          <p:cNvSpPr/>
          <p:nvPr/>
        </p:nvSpPr>
        <p:spPr>
          <a:xfrm>
            <a:off x="1" y="1719943"/>
            <a:ext cx="4572000" cy="5138057"/>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7" name="Google Shape;407;p29"/>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Consumo de ensalada y carne asociado a gastroenteritis</a:t>
            </a:r>
            <a:endParaRPr/>
          </a:p>
        </p:txBody>
      </p:sp>
      <p:sp>
        <p:nvSpPr>
          <p:cNvPr id="408" name="Google Shape;408;p29"/>
          <p:cNvSpPr/>
          <p:nvPr/>
        </p:nvSpPr>
        <p:spPr>
          <a:xfrm>
            <a:off x="4572000" y="1719943"/>
            <a:ext cx="4572000" cy="5138057"/>
          </a:xfrm>
          <a:prstGeom prst="rect">
            <a:avLst/>
          </a:prstGeom>
          <a:solidFill>
            <a:srgbClr val="3C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9" name="Google Shape;409;p29"/>
          <p:cNvPicPr preferRelativeResize="0"/>
          <p:nvPr/>
        </p:nvPicPr>
        <p:blipFill rotWithShape="1">
          <a:blip r:embed="rId3">
            <a:alphaModFix/>
          </a:blip>
          <a:srcRect/>
          <a:stretch/>
        </p:blipFill>
        <p:spPr>
          <a:xfrm>
            <a:off x="431801" y="3090186"/>
            <a:ext cx="3690144" cy="904044"/>
          </a:xfrm>
          <a:prstGeom prst="roundRect">
            <a:avLst>
              <a:gd name="adj" fmla="val 7901"/>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grpSp>
        <p:nvGrpSpPr>
          <p:cNvPr id="410" name="Google Shape;410;p29"/>
          <p:cNvGrpSpPr/>
          <p:nvPr/>
        </p:nvGrpSpPr>
        <p:grpSpPr>
          <a:xfrm>
            <a:off x="431800" y="4556241"/>
            <a:ext cx="3690144" cy="1195746"/>
            <a:chOff x="23788" y="1340768"/>
            <a:chExt cx="6073659" cy="1955695"/>
          </a:xfrm>
        </p:grpSpPr>
        <p:pic>
          <p:nvPicPr>
            <p:cNvPr id="411" name="Google Shape;411;p29"/>
            <p:cNvPicPr preferRelativeResize="0"/>
            <p:nvPr/>
          </p:nvPicPr>
          <p:blipFill rotWithShape="1">
            <a:blip r:embed="rId4">
              <a:alphaModFix/>
            </a:blip>
            <a:srcRect/>
            <a:stretch/>
          </p:blipFill>
          <p:spPr>
            <a:xfrm>
              <a:off x="23788" y="1340768"/>
              <a:ext cx="6060380" cy="1955695"/>
            </a:xfrm>
            <a:prstGeom prst="roundRect">
              <a:avLst>
                <a:gd name="adj" fmla="val 5961"/>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412" name="Google Shape;412;p29"/>
            <p:cNvSpPr/>
            <p:nvPr/>
          </p:nvSpPr>
          <p:spPr>
            <a:xfrm>
              <a:off x="3190568" y="2060848"/>
              <a:ext cx="2893599" cy="257767"/>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413" name="Google Shape;413;p29"/>
            <p:cNvSpPr/>
            <p:nvPr/>
          </p:nvSpPr>
          <p:spPr>
            <a:xfrm>
              <a:off x="3203848" y="2492896"/>
              <a:ext cx="2893599" cy="576064"/>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pic>
        <p:nvPicPr>
          <p:cNvPr id="414" name="Google Shape;414;p29"/>
          <p:cNvPicPr preferRelativeResize="0"/>
          <p:nvPr/>
        </p:nvPicPr>
        <p:blipFill rotWithShape="1">
          <a:blip r:embed="rId5">
            <a:alphaModFix/>
          </a:blip>
          <a:srcRect/>
          <a:stretch/>
        </p:blipFill>
        <p:spPr>
          <a:xfrm>
            <a:off x="5022056" y="3090186"/>
            <a:ext cx="3653632" cy="905179"/>
          </a:xfrm>
          <a:prstGeom prst="roundRect">
            <a:avLst>
              <a:gd name="adj" fmla="val 6565"/>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grpSp>
        <p:nvGrpSpPr>
          <p:cNvPr id="415" name="Google Shape;415;p29"/>
          <p:cNvGrpSpPr/>
          <p:nvPr/>
        </p:nvGrpSpPr>
        <p:grpSpPr>
          <a:xfrm>
            <a:off x="5022056" y="4556241"/>
            <a:ext cx="3714750" cy="1076073"/>
            <a:chOff x="23788" y="4797152"/>
            <a:chExt cx="6492427" cy="1884450"/>
          </a:xfrm>
        </p:grpSpPr>
        <p:pic>
          <p:nvPicPr>
            <p:cNvPr id="416" name="Google Shape;416;p29"/>
            <p:cNvPicPr preferRelativeResize="0"/>
            <p:nvPr/>
          </p:nvPicPr>
          <p:blipFill rotWithShape="1">
            <a:blip r:embed="rId6">
              <a:alphaModFix/>
            </a:blip>
            <a:srcRect/>
            <a:stretch/>
          </p:blipFill>
          <p:spPr>
            <a:xfrm>
              <a:off x="23788" y="4797152"/>
              <a:ext cx="6380891" cy="1884450"/>
            </a:xfrm>
            <a:prstGeom prst="roundRect">
              <a:avLst>
                <a:gd name="adj" fmla="val 5903"/>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417" name="Google Shape;417;p29"/>
            <p:cNvSpPr/>
            <p:nvPr/>
          </p:nvSpPr>
          <p:spPr>
            <a:xfrm>
              <a:off x="3478600" y="5547498"/>
              <a:ext cx="3037615" cy="329774"/>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418" name="Google Shape;418;p29"/>
            <p:cNvSpPr/>
            <p:nvPr/>
          </p:nvSpPr>
          <p:spPr>
            <a:xfrm>
              <a:off x="3478601" y="5949280"/>
              <a:ext cx="2893599" cy="576064"/>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a:t>
              </a:r>
              <a:endParaRPr/>
            </a:p>
          </p:txBody>
        </p:sp>
      </p:grpSp>
      <p:sp>
        <p:nvSpPr>
          <p:cNvPr id="419" name="Google Shape;419;p29"/>
          <p:cNvSpPr txBox="1"/>
          <p:nvPr/>
        </p:nvSpPr>
        <p:spPr>
          <a:xfrm>
            <a:off x="442105" y="2281954"/>
            <a:ext cx="4129895"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Ensalada</a:t>
            </a:r>
            <a:endParaRPr/>
          </a:p>
        </p:txBody>
      </p:sp>
      <p:sp>
        <p:nvSpPr>
          <p:cNvPr id="420" name="Google Shape;420;p29"/>
          <p:cNvSpPr txBox="1"/>
          <p:nvPr/>
        </p:nvSpPr>
        <p:spPr>
          <a:xfrm>
            <a:off x="4556905" y="2281954"/>
            <a:ext cx="4129895"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Carne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0"/>
          <p:cNvSpPr txBox="1"/>
          <p:nvPr/>
        </p:nvSpPr>
        <p:spPr>
          <a:xfrm>
            <a:off x="431800" y="379681"/>
            <a:ext cx="550091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Estrategia general</a:t>
            </a:r>
            <a:endParaRPr/>
          </a:p>
        </p:txBody>
      </p:sp>
      <p:sp>
        <p:nvSpPr>
          <p:cNvPr id="426" name="Google Shape;426;p30"/>
          <p:cNvSpPr txBox="1"/>
          <p:nvPr/>
        </p:nvSpPr>
        <p:spPr>
          <a:xfrm>
            <a:off x="431799" y="1508165"/>
            <a:ext cx="5232731" cy="4873585"/>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 una enfermedad asociada a dos factores, debe verse cual tiene asociación más </a:t>
            </a:r>
            <a:r>
              <a:rPr lang="en-US" sz="1600" b="1" i="0" u="none" strike="noStrike" cap="none">
                <a:solidFill>
                  <a:schemeClr val="dk1"/>
                </a:solidFill>
                <a:latin typeface="Arial"/>
                <a:ea typeface="Arial"/>
                <a:cs typeface="Arial"/>
                <a:sym typeface="Arial"/>
              </a:rPr>
              <a:t>débil</a:t>
            </a:r>
            <a:r>
              <a:rPr lang="en-US" sz="1600" b="0" i="0" u="none" strike="noStrike" cap="none">
                <a:solidFill>
                  <a:schemeClr val="dk1"/>
                </a:solidFill>
                <a:latin typeface="Arial"/>
                <a:ea typeface="Arial"/>
                <a:cs typeface="Arial"/>
                <a:sym typeface="Arial"/>
              </a:rPr>
              <a:t> y cual más </a:t>
            </a:r>
            <a:r>
              <a:rPr lang="en-US" sz="1600" b="1" i="0" u="none" strike="noStrike" cap="none">
                <a:solidFill>
                  <a:schemeClr val="dk1"/>
                </a:solidFill>
                <a:latin typeface="Arial"/>
                <a:ea typeface="Arial"/>
                <a:cs typeface="Arial"/>
                <a:sym typeface="Arial"/>
              </a:rPr>
              <a:t>fuerte</a:t>
            </a:r>
            <a:r>
              <a:rPr lang="en-US" sz="1600" b="0" i="0" u="none" strike="noStrike" cap="none">
                <a:solidFill>
                  <a:schemeClr val="dk1"/>
                </a:solidFill>
                <a:latin typeface="Arial"/>
                <a:ea typeface="Arial"/>
                <a:cs typeface="Arial"/>
                <a:sym typeface="Arial"/>
              </a:rPr>
              <a:t>. Se busca demostrar que hay asociación sólo con el factor </a:t>
            </a:r>
            <a:r>
              <a:rPr lang="en-US" sz="1600" b="1" i="0" u="none" strike="noStrike" cap="none">
                <a:solidFill>
                  <a:schemeClr val="dk1"/>
                </a:solidFill>
                <a:latin typeface="Arial"/>
                <a:ea typeface="Arial"/>
                <a:cs typeface="Arial"/>
                <a:sym typeface="Arial"/>
              </a:rPr>
              <a:t>fuerte</a:t>
            </a:r>
            <a:r>
              <a:rPr lang="en-US" sz="1600" b="0" i="0" u="none" strike="noStrike" cap="none">
                <a:solidFill>
                  <a:schemeClr val="dk1"/>
                </a:solidFill>
                <a:latin typeface="Arial"/>
                <a:ea typeface="Arial"/>
                <a:cs typeface="Arial"/>
                <a:sym typeface="Arial"/>
              </a:rPr>
              <a:t> pero no con el </a:t>
            </a:r>
            <a:r>
              <a:rPr lang="en-US" sz="1600" b="1" i="0" u="none" strike="noStrike" cap="none">
                <a:solidFill>
                  <a:schemeClr val="dk1"/>
                </a:solidFill>
                <a:latin typeface="Arial"/>
                <a:ea typeface="Arial"/>
                <a:cs typeface="Arial"/>
                <a:sym typeface="Arial"/>
              </a:rPr>
              <a:t>débil</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Para ello hay que “controlar” o “anular” el efecto del factor </a:t>
            </a:r>
            <a:r>
              <a:rPr lang="en-US" sz="1600" b="1" i="0" u="none" strike="noStrike" cap="none">
                <a:solidFill>
                  <a:schemeClr val="dk1"/>
                </a:solidFill>
                <a:latin typeface="Arial"/>
                <a:ea typeface="Arial"/>
                <a:cs typeface="Arial"/>
                <a:sym typeface="Arial"/>
              </a:rPr>
              <a:t>fuerte</a:t>
            </a:r>
            <a:r>
              <a:rPr lang="en-US" sz="1600" b="0" i="0" u="none" strike="noStrike" cap="none">
                <a:solidFill>
                  <a:schemeClr val="dk1"/>
                </a:solidFill>
                <a:latin typeface="Arial"/>
                <a:ea typeface="Arial"/>
                <a:cs typeface="Arial"/>
                <a:sym typeface="Arial"/>
              </a:rPr>
              <a:t> y ver si después de eso el factor </a:t>
            </a:r>
            <a:r>
              <a:rPr lang="en-US" sz="1600" b="1" i="0" u="none" strike="noStrike" cap="none">
                <a:solidFill>
                  <a:schemeClr val="dk1"/>
                </a:solidFill>
                <a:latin typeface="Arial"/>
                <a:ea typeface="Arial"/>
                <a:cs typeface="Arial"/>
                <a:sym typeface="Arial"/>
              </a:rPr>
              <a:t>débil</a:t>
            </a:r>
            <a:r>
              <a:rPr lang="en-US" sz="1600" b="0" i="0" u="none" strike="noStrike" cap="none">
                <a:solidFill>
                  <a:schemeClr val="dk1"/>
                </a:solidFill>
                <a:latin typeface="Arial"/>
                <a:ea typeface="Arial"/>
                <a:cs typeface="Arial"/>
                <a:sym typeface="Arial"/>
              </a:rPr>
              <a:t> todavía esta asociado con la enfermedad</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Para ello se estratifica en dos grupos según el factor </a:t>
            </a:r>
            <a:r>
              <a:rPr lang="en-US" sz="1600" b="1" i="0" u="none" strike="noStrike" cap="none">
                <a:solidFill>
                  <a:schemeClr val="dk1"/>
                </a:solidFill>
                <a:latin typeface="Arial"/>
                <a:ea typeface="Arial"/>
                <a:cs typeface="Arial"/>
                <a:sym typeface="Arial"/>
              </a:rPr>
              <a:t>fuerte</a:t>
            </a:r>
            <a:r>
              <a:rPr lang="en-US" sz="1600" b="0" i="0" u="none" strike="noStrike" cap="none">
                <a:solidFill>
                  <a:schemeClr val="dk1"/>
                </a:solidFill>
                <a:latin typeface="Arial"/>
                <a:ea typeface="Arial"/>
                <a:cs typeface="Arial"/>
                <a:sym typeface="Arial"/>
              </a:rPr>
              <a:t>, y en cada grupo se evalúa independientemente si el factor </a:t>
            </a:r>
            <a:r>
              <a:rPr lang="en-US" sz="1600" b="1" i="0" u="none" strike="noStrike" cap="none">
                <a:solidFill>
                  <a:schemeClr val="dk1"/>
                </a:solidFill>
                <a:latin typeface="Arial"/>
                <a:ea typeface="Arial"/>
                <a:cs typeface="Arial"/>
                <a:sym typeface="Arial"/>
              </a:rPr>
              <a:t>débil</a:t>
            </a:r>
            <a:r>
              <a:rPr lang="en-US" sz="1600" b="0" i="0" u="none" strike="noStrike" cap="none">
                <a:solidFill>
                  <a:schemeClr val="dk1"/>
                </a:solidFill>
                <a:latin typeface="Arial"/>
                <a:ea typeface="Arial"/>
                <a:cs typeface="Arial"/>
                <a:sym typeface="Arial"/>
              </a:rPr>
              <a:t> está asociado con la enfermedad o no</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 en ambos estratos el factor </a:t>
            </a:r>
            <a:r>
              <a:rPr lang="en-US" sz="1600" b="1" i="0" u="none" strike="noStrike" cap="none">
                <a:solidFill>
                  <a:schemeClr val="dk1"/>
                </a:solidFill>
                <a:latin typeface="Arial"/>
                <a:ea typeface="Arial"/>
                <a:cs typeface="Arial"/>
                <a:sym typeface="Arial"/>
              </a:rPr>
              <a:t>débil</a:t>
            </a:r>
            <a:r>
              <a:rPr lang="en-US" sz="1600" b="0" i="0" u="none" strike="noStrike" cap="none">
                <a:solidFill>
                  <a:schemeClr val="dk1"/>
                </a:solidFill>
                <a:latin typeface="Arial"/>
                <a:ea typeface="Arial"/>
                <a:cs typeface="Arial"/>
                <a:sym typeface="Arial"/>
              </a:rPr>
              <a:t> no está asociado a la enfermedad, entonces no está asociado en general y se concluye que es el factor </a:t>
            </a:r>
            <a:r>
              <a:rPr lang="en-US" sz="1600" b="1" i="0" u="none" strike="noStrike" cap="none">
                <a:solidFill>
                  <a:schemeClr val="dk1"/>
                </a:solidFill>
                <a:latin typeface="Arial"/>
                <a:ea typeface="Arial"/>
                <a:cs typeface="Arial"/>
                <a:sym typeface="Arial"/>
              </a:rPr>
              <a:t>fuerte</a:t>
            </a:r>
            <a:r>
              <a:rPr lang="en-US" sz="1600" b="0" i="0" u="none" strike="noStrike" cap="none">
                <a:solidFill>
                  <a:schemeClr val="dk1"/>
                </a:solidFill>
                <a:latin typeface="Arial"/>
                <a:ea typeface="Arial"/>
                <a:cs typeface="Arial"/>
                <a:sym typeface="Arial"/>
              </a:rPr>
              <a:t> el que causó el brote</a:t>
            </a:r>
            <a:endParaRPr/>
          </a:p>
        </p:txBody>
      </p:sp>
      <p:sp>
        <p:nvSpPr>
          <p:cNvPr id="427" name="Google Shape;427;p30"/>
          <p:cNvSpPr/>
          <p:nvPr/>
        </p:nvSpPr>
        <p:spPr>
          <a:xfrm>
            <a:off x="7108372" y="1893998"/>
            <a:ext cx="1355294" cy="1440000"/>
          </a:xfrm>
          <a:custGeom>
            <a:avLst/>
            <a:gdLst/>
            <a:ahLst/>
            <a:cxnLst/>
            <a:rect l="l" t="t" r="r" b="b"/>
            <a:pathLst>
              <a:path w="152400" h="161925" extrusionOk="0">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1"/>
          <p:cNvSpPr txBox="1"/>
          <p:nvPr/>
        </p:nvSpPr>
        <p:spPr>
          <a:xfrm>
            <a:off x="431800" y="379681"/>
            <a:ext cx="550091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En nuestro ejemplo</a:t>
            </a:r>
            <a:endParaRPr/>
          </a:p>
        </p:txBody>
      </p:sp>
      <p:sp>
        <p:nvSpPr>
          <p:cNvPr id="433" name="Google Shape;433;p31"/>
          <p:cNvSpPr txBox="1"/>
          <p:nvPr/>
        </p:nvSpPr>
        <p:spPr>
          <a:xfrm>
            <a:off x="431800" y="1508165"/>
            <a:ext cx="5030850" cy="4873585"/>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Queremos demostrar que la ensalada (</a:t>
            </a:r>
            <a:r>
              <a:rPr lang="en-US" sz="1600" b="1" i="0" u="none" strike="noStrike" cap="none">
                <a:solidFill>
                  <a:schemeClr val="dk1"/>
                </a:solidFill>
                <a:latin typeface="Arial"/>
                <a:ea typeface="Arial"/>
                <a:cs typeface="Arial"/>
                <a:sym typeface="Arial"/>
              </a:rPr>
              <a:t>factor débil</a:t>
            </a:r>
            <a:r>
              <a:rPr lang="en-US" sz="1600" b="0" i="0" u="none" strike="noStrike" cap="none">
                <a:solidFill>
                  <a:schemeClr val="dk1"/>
                </a:solidFill>
                <a:latin typeface="Arial"/>
                <a:ea typeface="Arial"/>
                <a:cs typeface="Arial"/>
                <a:sym typeface="Arial"/>
              </a:rPr>
              <a:t>) no está asociada al brote pero la carne (</a:t>
            </a:r>
            <a:r>
              <a:rPr lang="en-US" sz="1600" b="1" i="0" u="none" strike="noStrike" cap="none">
                <a:solidFill>
                  <a:schemeClr val="dk1"/>
                </a:solidFill>
                <a:latin typeface="Arial"/>
                <a:ea typeface="Arial"/>
                <a:cs typeface="Arial"/>
                <a:sym typeface="Arial"/>
              </a:rPr>
              <a:t>factor fuerte</a:t>
            </a:r>
            <a:r>
              <a:rPr lang="en-US" sz="1600" b="0" i="0" u="none" strike="noStrike" cap="none">
                <a:solidFill>
                  <a:schemeClr val="dk1"/>
                </a:solidFill>
                <a:latin typeface="Arial"/>
                <a:ea typeface="Arial"/>
                <a:cs typeface="Arial"/>
                <a:sym typeface="Arial"/>
              </a:rPr>
              <a:t>) si</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 “controlamos” la asociación de la carne con el brote, la ensalada no debe tener un efecto</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Veamos cual es el efecto de la ensalada en dos estratos:</a:t>
            </a:r>
            <a:endParaRPr/>
          </a:p>
          <a:p>
            <a:pPr marL="533400" marR="0" lvl="0" indent="-17780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Solamente en personas que comieron carne</a:t>
            </a:r>
            <a:endParaRPr/>
          </a:p>
          <a:p>
            <a:pPr marL="533400" marR="0" lvl="0" indent="-177800" algn="l" rtl="0">
              <a:lnSpc>
                <a:spcPct val="100000"/>
              </a:lnSpc>
              <a:spcBef>
                <a:spcPts val="600"/>
              </a:spcBef>
              <a:spcAft>
                <a:spcPts val="0"/>
              </a:spcAft>
              <a:buNone/>
            </a:pPr>
            <a:r>
              <a:rPr lang="en-US" sz="1600" b="0" i="0" u="none" strike="noStrike" cap="none">
                <a:solidFill>
                  <a:schemeClr val="dk1"/>
                </a:solidFill>
                <a:latin typeface="Arial"/>
                <a:ea typeface="Arial"/>
                <a:cs typeface="Arial"/>
                <a:sym typeface="Arial"/>
              </a:rPr>
              <a:t>– Solamente en personas que NO comieron carne</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 en los estratos por separado la ensalada ya no tiene efecto, entonces probablemente nunca estuvo asociada y fue la carne lo que causó el brote</a:t>
            </a:r>
            <a:endParaRPr/>
          </a:p>
        </p:txBody>
      </p:sp>
      <p:grpSp>
        <p:nvGrpSpPr>
          <p:cNvPr id="434" name="Google Shape;434;p31"/>
          <p:cNvGrpSpPr/>
          <p:nvPr/>
        </p:nvGrpSpPr>
        <p:grpSpPr>
          <a:xfrm>
            <a:off x="7191038" y="1508024"/>
            <a:ext cx="1292906" cy="1440141"/>
            <a:chOff x="2382202" y="990123"/>
            <a:chExt cx="4378642" cy="4877276"/>
          </a:xfrm>
        </p:grpSpPr>
        <p:sp>
          <p:nvSpPr>
            <p:cNvPr id="435" name="Google Shape;435;p31"/>
            <p:cNvSpPr/>
            <p:nvPr/>
          </p:nvSpPr>
          <p:spPr>
            <a:xfrm>
              <a:off x="2382202" y="990123"/>
              <a:ext cx="4378642" cy="4877276"/>
            </a:xfrm>
            <a:custGeom>
              <a:avLst/>
              <a:gdLst/>
              <a:ahLst/>
              <a:cxnLst/>
              <a:rect l="l" t="t" r="r" b="b"/>
              <a:pathLst>
                <a:path w="4378642" h="4877276" extrusionOk="0">
                  <a:moveTo>
                    <a:pt x="3495023" y="699"/>
                  </a:moveTo>
                  <a:cubicBezTo>
                    <a:pt x="3588558" y="36799"/>
                    <a:pt x="3629706" y="104522"/>
                    <a:pt x="3621610" y="204630"/>
                  </a:cubicBezTo>
                  <a:cubicBezTo>
                    <a:pt x="3618276" y="245301"/>
                    <a:pt x="3621039" y="286544"/>
                    <a:pt x="3621039" y="334074"/>
                  </a:cubicBezTo>
                  <a:lnTo>
                    <a:pt x="3675236" y="334074"/>
                  </a:lnTo>
                  <a:cubicBezTo>
                    <a:pt x="3819635" y="334074"/>
                    <a:pt x="3964129" y="334074"/>
                    <a:pt x="4108623" y="334074"/>
                  </a:cubicBezTo>
                  <a:cubicBezTo>
                    <a:pt x="4266358" y="334074"/>
                    <a:pt x="4376848" y="440754"/>
                    <a:pt x="4377705" y="598869"/>
                  </a:cubicBezTo>
                  <a:cubicBezTo>
                    <a:pt x="4379515" y="919481"/>
                    <a:pt x="4378562" y="1240188"/>
                    <a:pt x="4377705" y="1560894"/>
                  </a:cubicBezTo>
                  <a:cubicBezTo>
                    <a:pt x="4377705" y="1618044"/>
                    <a:pt x="4351987" y="1648810"/>
                    <a:pt x="4306839" y="1649477"/>
                  </a:cubicBezTo>
                  <a:cubicBezTo>
                    <a:pt x="4259881" y="1650144"/>
                    <a:pt x="4235306" y="1619759"/>
                    <a:pt x="4235211" y="1558132"/>
                  </a:cubicBezTo>
                  <a:cubicBezTo>
                    <a:pt x="4235211" y="1250221"/>
                    <a:pt x="4235211" y="942246"/>
                    <a:pt x="4235211" y="634207"/>
                  </a:cubicBezTo>
                  <a:cubicBezTo>
                    <a:pt x="4235401" y="511906"/>
                    <a:pt x="4199873" y="476949"/>
                    <a:pt x="4076048" y="476949"/>
                  </a:cubicBezTo>
                  <a:lnTo>
                    <a:pt x="3621039" y="476949"/>
                  </a:lnTo>
                  <a:lnTo>
                    <a:pt x="3621039" y="653162"/>
                  </a:lnTo>
                  <a:cubicBezTo>
                    <a:pt x="3621039" y="689643"/>
                    <a:pt x="3620277" y="726219"/>
                    <a:pt x="3621039" y="762699"/>
                  </a:cubicBezTo>
                  <a:cubicBezTo>
                    <a:pt x="3622182" y="806800"/>
                    <a:pt x="3604084" y="836709"/>
                    <a:pt x="3559602" y="845567"/>
                  </a:cubicBezTo>
                  <a:cubicBezTo>
                    <a:pt x="3522645" y="852996"/>
                    <a:pt x="3493499" y="828707"/>
                    <a:pt x="3479021" y="781845"/>
                  </a:cubicBezTo>
                  <a:cubicBezTo>
                    <a:pt x="3477687" y="777368"/>
                    <a:pt x="3476354" y="772891"/>
                    <a:pt x="3473496" y="762795"/>
                  </a:cubicBezTo>
                  <a:lnTo>
                    <a:pt x="2114565" y="762795"/>
                  </a:lnTo>
                  <a:cubicBezTo>
                    <a:pt x="2100309" y="763479"/>
                    <a:pt x="2086025" y="763256"/>
                    <a:pt x="2071797" y="762128"/>
                  </a:cubicBezTo>
                  <a:cubicBezTo>
                    <a:pt x="2031602" y="757175"/>
                    <a:pt x="2008075" y="734220"/>
                    <a:pt x="2007027" y="693262"/>
                  </a:cubicBezTo>
                  <a:cubicBezTo>
                    <a:pt x="2005980" y="652305"/>
                    <a:pt x="2029887" y="628682"/>
                    <a:pt x="2068845" y="621253"/>
                  </a:cubicBezTo>
                  <a:cubicBezTo>
                    <a:pt x="2084649" y="619400"/>
                    <a:pt x="2100590" y="618986"/>
                    <a:pt x="2116470" y="620015"/>
                  </a:cubicBezTo>
                  <a:lnTo>
                    <a:pt x="3475306" y="620015"/>
                  </a:lnTo>
                  <a:lnTo>
                    <a:pt x="3475306" y="420657"/>
                  </a:lnTo>
                  <a:lnTo>
                    <a:pt x="1333515" y="420657"/>
                  </a:lnTo>
                  <a:lnTo>
                    <a:pt x="1333515" y="619824"/>
                  </a:lnTo>
                  <a:lnTo>
                    <a:pt x="1392760" y="619824"/>
                  </a:lnTo>
                  <a:cubicBezTo>
                    <a:pt x="1505441" y="619824"/>
                    <a:pt x="1618122" y="619824"/>
                    <a:pt x="1730898" y="619824"/>
                  </a:cubicBezTo>
                  <a:cubicBezTo>
                    <a:pt x="1786143" y="619824"/>
                    <a:pt x="1818718" y="647447"/>
                    <a:pt x="1818623" y="691643"/>
                  </a:cubicBezTo>
                  <a:cubicBezTo>
                    <a:pt x="1818528" y="735839"/>
                    <a:pt x="1786047" y="762699"/>
                    <a:pt x="1730421" y="762699"/>
                  </a:cubicBezTo>
                  <a:cubicBezTo>
                    <a:pt x="1598881" y="762699"/>
                    <a:pt x="1467246" y="762699"/>
                    <a:pt x="1335324" y="762699"/>
                  </a:cubicBezTo>
                  <a:cubicBezTo>
                    <a:pt x="1332372" y="770796"/>
                    <a:pt x="1329990" y="776511"/>
                    <a:pt x="1328181" y="782511"/>
                  </a:cubicBezTo>
                  <a:cubicBezTo>
                    <a:pt x="1313417" y="828898"/>
                    <a:pt x="1283794" y="852996"/>
                    <a:pt x="1247028" y="845091"/>
                  </a:cubicBezTo>
                  <a:cubicBezTo>
                    <a:pt x="1202641" y="835566"/>
                    <a:pt x="1186068" y="804800"/>
                    <a:pt x="1186544" y="761175"/>
                  </a:cubicBezTo>
                  <a:cubicBezTo>
                    <a:pt x="1187306" y="683356"/>
                    <a:pt x="1186544" y="605632"/>
                    <a:pt x="1186544" y="527813"/>
                  </a:cubicBezTo>
                  <a:cubicBezTo>
                    <a:pt x="1186544" y="512287"/>
                    <a:pt x="1185210" y="496761"/>
                    <a:pt x="1184353" y="476568"/>
                  </a:cubicBezTo>
                  <a:lnTo>
                    <a:pt x="282621" y="476568"/>
                  </a:lnTo>
                  <a:cubicBezTo>
                    <a:pt x="182323" y="476568"/>
                    <a:pt x="142128" y="517240"/>
                    <a:pt x="142128" y="618681"/>
                  </a:cubicBezTo>
                  <a:lnTo>
                    <a:pt x="142128" y="3076131"/>
                  </a:lnTo>
                  <a:cubicBezTo>
                    <a:pt x="142128" y="3179192"/>
                    <a:pt x="182704" y="3219006"/>
                    <a:pt x="286908" y="3219006"/>
                  </a:cubicBezTo>
                  <a:cubicBezTo>
                    <a:pt x="825007" y="3219006"/>
                    <a:pt x="1363106" y="3219006"/>
                    <a:pt x="1901205" y="3219006"/>
                  </a:cubicBezTo>
                  <a:cubicBezTo>
                    <a:pt x="1974928" y="3219006"/>
                    <a:pt x="2008551" y="3241104"/>
                    <a:pt x="2009028" y="3289491"/>
                  </a:cubicBezTo>
                  <a:cubicBezTo>
                    <a:pt x="2009504" y="3337878"/>
                    <a:pt x="1975023" y="3361881"/>
                    <a:pt x="1902729" y="3361881"/>
                  </a:cubicBezTo>
                  <a:lnTo>
                    <a:pt x="1030524" y="3361881"/>
                  </a:lnTo>
                  <a:lnTo>
                    <a:pt x="1030524" y="3797460"/>
                  </a:lnTo>
                  <a:lnTo>
                    <a:pt x="3345671" y="3797460"/>
                  </a:lnTo>
                  <a:lnTo>
                    <a:pt x="3345671" y="3362262"/>
                  </a:lnTo>
                  <a:lnTo>
                    <a:pt x="3289092" y="3362262"/>
                  </a:lnTo>
                  <a:cubicBezTo>
                    <a:pt x="2960480" y="3362262"/>
                    <a:pt x="2631899" y="3362262"/>
                    <a:pt x="2303350" y="3362262"/>
                  </a:cubicBezTo>
                  <a:cubicBezTo>
                    <a:pt x="2287457" y="3363401"/>
                    <a:pt x="2271486" y="3362794"/>
                    <a:pt x="2255725" y="3360453"/>
                  </a:cubicBezTo>
                  <a:cubicBezTo>
                    <a:pt x="2216958" y="3351499"/>
                    <a:pt x="2194670" y="3326829"/>
                    <a:pt x="2197432" y="3285586"/>
                  </a:cubicBezTo>
                  <a:cubicBezTo>
                    <a:pt x="2200099" y="3246915"/>
                    <a:pt x="2222959" y="3225102"/>
                    <a:pt x="2260869" y="3220435"/>
                  </a:cubicBezTo>
                  <a:cubicBezTo>
                    <a:pt x="2278296" y="3219068"/>
                    <a:pt x="2295790" y="3218750"/>
                    <a:pt x="2313256" y="3219483"/>
                  </a:cubicBezTo>
                  <a:lnTo>
                    <a:pt x="4084906" y="3219483"/>
                  </a:lnTo>
                  <a:cubicBezTo>
                    <a:pt x="4196825" y="3219483"/>
                    <a:pt x="4235401" y="3180525"/>
                    <a:pt x="4235401" y="3067083"/>
                  </a:cubicBezTo>
                  <a:cubicBezTo>
                    <a:pt x="4235401" y="2694084"/>
                    <a:pt x="4235401" y="2321053"/>
                    <a:pt x="4235401" y="1947990"/>
                  </a:cubicBezTo>
                  <a:cubicBezTo>
                    <a:pt x="4234843" y="1930677"/>
                    <a:pt x="4235704" y="1913347"/>
                    <a:pt x="4237973" y="1896174"/>
                  </a:cubicBezTo>
                  <a:cubicBezTo>
                    <a:pt x="4241202" y="1864739"/>
                    <a:pt x="4266982" y="1840418"/>
                    <a:pt x="4298552" y="1839024"/>
                  </a:cubicBezTo>
                  <a:cubicBezTo>
                    <a:pt x="4334461" y="1835405"/>
                    <a:pt x="4361322" y="1850550"/>
                    <a:pt x="4372371" y="1885316"/>
                  </a:cubicBezTo>
                  <a:cubicBezTo>
                    <a:pt x="4377262" y="1903660"/>
                    <a:pt x="4379349" y="1922639"/>
                    <a:pt x="4378562" y="1941609"/>
                  </a:cubicBezTo>
                  <a:cubicBezTo>
                    <a:pt x="4378943" y="2320958"/>
                    <a:pt x="4378943" y="2700338"/>
                    <a:pt x="4378562" y="3079751"/>
                  </a:cubicBezTo>
                  <a:cubicBezTo>
                    <a:pt x="4378562" y="3257964"/>
                    <a:pt x="4272358" y="3362548"/>
                    <a:pt x="4092812" y="3362643"/>
                  </a:cubicBezTo>
                  <a:cubicBezTo>
                    <a:pt x="3984894" y="3362643"/>
                    <a:pt x="3877071" y="3362643"/>
                    <a:pt x="3765628" y="3362643"/>
                  </a:cubicBezTo>
                  <a:cubicBezTo>
                    <a:pt x="3764295" y="3376455"/>
                    <a:pt x="3762009" y="3388456"/>
                    <a:pt x="3762009" y="3400743"/>
                  </a:cubicBezTo>
                  <a:cubicBezTo>
                    <a:pt x="3762009" y="3686493"/>
                    <a:pt x="3762009" y="3972243"/>
                    <a:pt x="3762009" y="4257994"/>
                  </a:cubicBezTo>
                  <a:cubicBezTo>
                    <a:pt x="3762009" y="4281044"/>
                    <a:pt x="3762961" y="4297141"/>
                    <a:pt x="3790584" y="4308952"/>
                  </a:cubicBezTo>
                  <a:cubicBezTo>
                    <a:pt x="3913837" y="4361625"/>
                    <a:pt x="3985275" y="4475259"/>
                    <a:pt x="3976607" y="4596798"/>
                  </a:cubicBezTo>
                  <a:cubicBezTo>
                    <a:pt x="3967082" y="4732529"/>
                    <a:pt x="3886119" y="4829779"/>
                    <a:pt x="3749912" y="4869689"/>
                  </a:cubicBezTo>
                  <a:cubicBezTo>
                    <a:pt x="3744084" y="4871743"/>
                    <a:pt x="3738469" y="4874358"/>
                    <a:pt x="3733148" y="4877500"/>
                  </a:cubicBezTo>
                  <a:lnTo>
                    <a:pt x="3380723" y="4877500"/>
                  </a:lnTo>
                  <a:cubicBezTo>
                    <a:pt x="3378354" y="4875406"/>
                    <a:pt x="3375691" y="4873673"/>
                    <a:pt x="3372817" y="4872356"/>
                  </a:cubicBezTo>
                  <a:cubicBezTo>
                    <a:pt x="3226989" y="4827779"/>
                    <a:pt x="3144217" y="4734910"/>
                    <a:pt x="3134121" y="4604037"/>
                  </a:cubicBezTo>
                  <a:cubicBezTo>
                    <a:pt x="3124596" y="4475449"/>
                    <a:pt x="3190223" y="4372770"/>
                    <a:pt x="3325383" y="4304857"/>
                  </a:cubicBezTo>
                  <a:cubicBezTo>
                    <a:pt x="3334908" y="4299999"/>
                    <a:pt x="3347766" y="4288283"/>
                    <a:pt x="3347862" y="4279615"/>
                  </a:cubicBezTo>
                  <a:cubicBezTo>
                    <a:pt x="3349386" y="4169125"/>
                    <a:pt x="3348909" y="4058635"/>
                    <a:pt x="3348909" y="3947097"/>
                  </a:cubicBezTo>
                  <a:lnTo>
                    <a:pt x="1033477" y="3947097"/>
                  </a:lnTo>
                  <a:cubicBezTo>
                    <a:pt x="1031526" y="3950590"/>
                    <a:pt x="1030083" y="3954342"/>
                    <a:pt x="1029191" y="3958242"/>
                  </a:cubicBezTo>
                  <a:cubicBezTo>
                    <a:pt x="1028715" y="4054920"/>
                    <a:pt x="1030334" y="4151790"/>
                    <a:pt x="1027286" y="4248373"/>
                  </a:cubicBezTo>
                  <a:cubicBezTo>
                    <a:pt x="1026238" y="4283901"/>
                    <a:pt x="1036811" y="4300380"/>
                    <a:pt x="1070053" y="4315048"/>
                  </a:cubicBezTo>
                  <a:cubicBezTo>
                    <a:pt x="1177515" y="4362282"/>
                    <a:pt x="1245911" y="4469632"/>
                    <a:pt x="1243313" y="4586987"/>
                  </a:cubicBezTo>
                  <a:cubicBezTo>
                    <a:pt x="1240988" y="4709636"/>
                    <a:pt x="1163073" y="4818072"/>
                    <a:pt x="1047574" y="4859402"/>
                  </a:cubicBezTo>
                  <a:cubicBezTo>
                    <a:pt x="1031477" y="4865212"/>
                    <a:pt x="1015475" y="4871499"/>
                    <a:pt x="999949" y="4877500"/>
                  </a:cubicBezTo>
                  <a:lnTo>
                    <a:pt x="647524" y="4877500"/>
                  </a:lnTo>
                  <a:cubicBezTo>
                    <a:pt x="642091" y="4874392"/>
                    <a:pt x="636422" y="4871717"/>
                    <a:pt x="630570" y="4869499"/>
                  </a:cubicBezTo>
                  <a:cubicBezTo>
                    <a:pt x="497220" y="4832351"/>
                    <a:pt x="410923" y="4732434"/>
                    <a:pt x="401017" y="4603751"/>
                  </a:cubicBezTo>
                  <a:cubicBezTo>
                    <a:pt x="391492" y="4477735"/>
                    <a:pt x="461215" y="4362483"/>
                    <a:pt x="584659" y="4309333"/>
                  </a:cubicBezTo>
                  <a:cubicBezTo>
                    <a:pt x="613234" y="4296951"/>
                    <a:pt x="616377" y="4280758"/>
                    <a:pt x="616377" y="4255231"/>
                  </a:cubicBezTo>
                  <a:cubicBezTo>
                    <a:pt x="615933" y="3972656"/>
                    <a:pt x="615933" y="3690081"/>
                    <a:pt x="616377" y="3407506"/>
                  </a:cubicBezTo>
                  <a:cubicBezTo>
                    <a:pt x="616377" y="3393695"/>
                    <a:pt x="614663" y="3379884"/>
                    <a:pt x="613806" y="3367596"/>
                  </a:cubicBezTo>
                  <a:cubicBezTo>
                    <a:pt x="609901" y="3365548"/>
                    <a:pt x="605735" y="3364042"/>
                    <a:pt x="601423" y="3363120"/>
                  </a:cubicBezTo>
                  <a:lnTo>
                    <a:pt x="277573" y="3362262"/>
                  </a:lnTo>
                  <a:cubicBezTo>
                    <a:pt x="107552" y="3362262"/>
                    <a:pt x="396" y="3255487"/>
                    <a:pt x="205" y="3086037"/>
                  </a:cubicBezTo>
                  <a:cubicBezTo>
                    <a:pt x="205" y="2827338"/>
                    <a:pt x="205" y="2568608"/>
                    <a:pt x="205" y="2309845"/>
                  </a:cubicBezTo>
                  <a:cubicBezTo>
                    <a:pt x="205" y="1741520"/>
                    <a:pt x="205" y="1173195"/>
                    <a:pt x="205" y="604870"/>
                  </a:cubicBezTo>
                  <a:cubicBezTo>
                    <a:pt x="205" y="441516"/>
                    <a:pt x="108409" y="334169"/>
                    <a:pt x="272144" y="333598"/>
                  </a:cubicBezTo>
                  <a:cubicBezTo>
                    <a:pt x="341962" y="333598"/>
                    <a:pt x="411780" y="333598"/>
                    <a:pt x="481694" y="333598"/>
                  </a:cubicBezTo>
                  <a:lnTo>
                    <a:pt x="616473" y="333598"/>
                  </a:lnTo>
                  <a:cubicBezTo>
                    <a:pt x="616473" y="285973"/>
                    <a:pt x="619235" y="244444"/>
                    <a:pt x="615901" y="203677"/>
                  </a:cubicBezTo>
                  <a:cubicBezTo>
                    <a:pt x="607900" y="103379"/>
                    <a:pt x="649143" y="35751"/>
                    <a:pt x="743155" y="223"/>
                  </a:cubicBezTo>
                  <a:lnTo>
                    <a:pt x="1200355" y="223"/>
                  </a:lnTo>
                  <a:cubicBezTo>
                    <a:pt x="1336658" y="44324"/>
                    <a:pt x="1336658" y="157957"/>
                    <a:pt x="1329895" y="271876"/>
                  </a:cubicBezTo>
                  <a:lnTo>
                    <a:pt x="2908283" y="271876"/>
                  </a:lnTo>
                  <a:cubicBezTo>
                    <a:pt x="2898758" y="158148"/>
                    <a:pt x="2904378" y="51372"/>
                    <a:pt x="3028298" y="223"/>
                  </a:cubicBezTo>
                  <a:close/>
                  <a:moveTo>
                    <a:pt x="762015" y="3363977"/>
                  </a:moveTo>
                  <a:lnTo>
                    <a:pt x="762015" y="4283711"/>
                  </a:lnTo>
                  <a:lnTo>
                    <a:pt x="882315" y="4283711"/>
                  </a:lnTo>
                  <a:lnTo>
                    <a:pt x="882315" y="3363977"/>
                  </a:lnTo>
                  <a:close/>
                  <a:moveTo>
                    <a:pt x="3615800" y="4284854"/>
                  </a:moveTo>
                  <a:lnTo>
                    <a:pt x="3615800" y="3365310"/>
                  </a:lnTo>
                  <a:lnTo>
                    <a:pt x="3495690" y="3365310"/>
                  </a:lnTo>
                  <a:lnTo>
                    <a:pt x="3495690" y="4284854"/>
                  </a:lnTo>
                  <a:close/>
                  <a:moveTo>
                    <a:pt x="758776" y="330550"/>
                  </a:moveTo>
                  <a:lnTo>
                    <a:pt x="1186544" y="330550"/>
                  </a:lnTo>
                  <a:cubicBezTo>
                    <a:pt x="1186544" y="278067"/>
                    <a:pt x="1186544" y="229109"/>
                    <a:pt x="1186544" y="180150"/>
                  </a:cubicBezTo>
                  <a:cubicBezTo>
                    <a:pt x="1186544" y="154814"/>
                    <a:pt x="1175971" y="143098"/>
                    <a:pt x="1149206" y="143289"/>
                  </a:cubicBezTo>
                  <a:cubicBezTo>
                    <a:pt x="1030239" y="144051"/>
                    <a:pt x="911081" y="142812"/>
                    <a:pt x="792304" y="144908"/>
                  </a:cubicBezTo>
                  <a:cubicBezTo>
                    <a:pt x="780969" y="144908"/>
                    <a:pt x="760872" y="162815"/>
                    <a:pt x="760205" y="173483"/>
                  </a:cubicBezTo>
                  <a:cubicBezTo>
                    <a:pt x="756966" y="225108"/>
                    <a:pt x="758776" y="276924"/>
                    <a:pt x="758776" y="330550"/>
                  </a:cubicBezTo>
                  <a:close/>
                  <a:moveTo>
                    <a:pt x="847644" y="4579939"/>
                  </a:moveTo>
                  <a:cubicBezTo>
                    <a:pt x="846400" y="4496960"/>
                    <a:pt x="778993" y="4430230"/>
                    <a:pt x="696006" y="4429825"/>
                  </a:cubicBezTo>
                  <a:cubicBezTo>
                    <a:pt x="611207" y="4429982"/>
                    <a:pt x="542591" y="4498853"/>
                    <a:pt x="542748" y="4583652"/>
                  </a:cubicBezTo>
                  <a:cubicBezTo>
                    <a:pt x="542748" y="4583748"/>
                    <a:pt x="542749" y="4583843"/>
                    <a:pt x="542749" y="4583939"/>
                  </a:cubicBezTo>
                  <a:cubicBezTo>
                    <a:pt x="544740" y="4667003"/>
                    <a:pt x="612069" y="4733617"/>
                    <a:pt x="695149" y="4734720"/>
                  </a:cubicBezTo>
                  <a:cubicBezTo>
                    <a:pt x="779317" y="4734783"/>
                    <a:pt x="847600" y="4666602"/>
                    <a:pt x="847663" y="4582434"/>
                  </a:cubicBezTo>
                  <a:cubicBezTo>
                    <a:pt x="847664" y="4581602"/>
                    <a:pt x="847657" y="4580770"/>
                    <a:pt x="847644" y="4579939"/>
                  </a:cubicBezTo>
                  <a:close/>
                  <a:moveTo>
                    <a:pt x="3429967" y="4429825"/>
                  </a:moveTo>
                  <a:cubicBezTo>
                    <a:pt x="3345801" y="4429263"/>
                    <a:pt x="3277115" y="4497038"/>
                    <a:pt x="3276553" y="4581204"/>
                  </a:cubicBezTo>
                  <a:cubicBezTo>
                    <a:pt x="3275992" y="4665370"/>
                    <a:pt x="3343766" y="4734056"/>
                    <a:pt x="3427933" y="4734618"/>
                  </a:cubicBezTo>
                  <a:cubicBezTo>
                    <a:pt x="3511306" y="4735174"/>
                    <a:pt x="3579650" y="4668631"/>
                    <a:pt x="3581320" y="4585273"/>
                  </a:cubicBezTo>
                  <a:cubicBezTo>
                    <a:pt x="3582432" y="4500560"/>
                    <a:pt x="3514680" y="4430974"/>
                    <a:pt x="3429967" y="4429825"/>
                  </a:cubicBezTo>
                  <a:close/>
                  <a:moveTo>
                    <a:pt x="3055920" y="271971"/>
                  </a:moveTo>
                  <a:lnTo>
                    <a:pt x="3478164" y="271971"/>
                  </a:lnTo>
                  <a:cubicBezTo>
                    <a:pt x="3478164" y="242063"/>
                    <a:pt x="3476449" y="214821"/>
                    <a:pt x="3478164" y="188627"/>
                  </a:cubicBezTo>
                  <a:cubicBezTo>
                    <a:pt x="3481021" y="152337"/>
                    <a:pt x="3465019" y="142336"/>
                    <a:pt x="3430539" y="143003"/>
                  </a:cubicBezTo>
                  <a:cubicBezTo>
                    <a:pt x="3338622" y="144717"/>
                    <a:pt x="3246611" y="143574"/>
                    <a:pt x="3154314" y="143574"/>
                  </a:cubicBezTo>
                  <a:cubicBezTo>
                    <a:pt x="3040014" y="143574"/>
                    <a:pt x="3040014" y="143574"/>
                    <a:pt x="3050205" y="259589"/>
                  </a:cubicBezTo>
                  <a:cubicBezTo>
                    <a:pt x="3051609" y="263930"/>
                    <a:pt x="3053528" y="268087"/>
                    <a:pt x="3055920" y="271971"/>
                  </a:cubicBezTo>
                  <a:close/>
                  <a:moveTo>
                    <a:pt x="952419" y="4730338"/>
                  </a:moveTo>
                  <a:cubicBezTo>
                    <a:pt x="1039573" y="4727576"/>
                    <a:pt x="1104153" y="4658234"/>
                    <a:pt x="1100247" y="4575938"/>
                  </a:cubicBezTo>
                  <a:cubicBezTo>
                    <a:pt x="1096342" y="4493642"/>
                    <a:pt x="1030810" y="4430967"/>
                    <a:pt x="952610" y="4434587"/>
                  </a:cubicBezTo>
                  <a:cubicBezTo>
                    <a:pt x="1004140" y="4532790"/>
                    <a:pt x="1003188" y="4631374"/>
                    <a:pt x="952419" y="4730338"/>
                  </a:cubicBezTo>
                  <a:close/>
                  <a:moveTo>
                    <a:pt x="3685523" y="4433634"/>
                  </a:moveTo>
                  <a:cubicBezTo>
                    <a:pt x="3739149" y="4532599"/>
                    <a:pt x="3735434" y="4632040"/>
                    <a:pt x="3685523" y="4732815"/>
                  </a:cubicBezTo>
                  <a:cubicBezTo>
                    <a:pt x="3779154" y="4721575"/>
                    <a:pt x="3839161" y="4653852"/>
                    <a:pt x="3833256" y="4572700"/>
                  </a:cubicBezTo>
                  <a:cubicBezTo>
                    <a:pt x="3829371" y="4494182"/>
                    <a:pt x="3764131" y="4432771"/>
                    <a:pt x="3685523" y="44336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31"/>
            <p:cNvSpPr/>
            <p:nvPr/>
          </p:nvSpPr>
          <p:spPr>
            <a:xfrm>
              <a:off x="3000114" y="1998540"/>
              <a:ext cx="3047605" cy="1858625"/>
            </a:xfrm>
            <a:custGeom>
              <a:avLst/>
              <a:gdLst/>
              <a:ahLst/>
              <a:cxnLst/>
              <a:rect l="l" t="t" r="r" b="b"/>
              <a:pathLst>
                <a:path w="3047605" h="1858625" extrusionOk="0">
                  <a:moveTo>
                    <a:pt x="872575" y="858420"/>
                  </a:moveTo>
                  <a:cubicBezTo>
                    <a:pt x="998686" y="858420"/>
                    <a:pt x="1122320" y="858420"/>
                    <a:pt x="1245859" y="857372"/>
                  </a:cubicBezTo>
                  <a:cubicBezTo>
                    <a:pt x="1258461" y="854696"/>
                    <a:pt x="1269057" y="846219"/>
                    <a:pt x="1274434" y="834512"/>
                  </a:cubicBezTo>
                  <a:cubicBezTo>
                    <a:pt x="1325012" y="702782"/>
                    <a:pt x="1417786" y="625534"/>
                    <a:pt x="1559899" y="621057"/>
                  </a:cubicBezTo>
                  <a:cubicBezTo>
                    <a:pt x="1704202" y="615914"/>
                    <a:pt x="1803358" y="687732"/>
                    <a:pt x="1861460" y="818129"/>
                  </a:cubicBezTo>
                  <a:cubicBezTo>
                    <a:pt x="1863175" y="822225"/>
                    <a:pt x="1867461" y="825178"/>
                    <a:pt x="1872128" y="830417"/>
                  </a:cubicBezTo>
                  <a:lnTo>
                    <a:pt x="2434770" y="441130"/>
                  </a:lnTo>
                  <a:cubicBezTo>
                    <a:pt x="2434770" y="366644"/>
                    <a:pt x="2425245" y="300827"/>
                    <a:pt x="2436865" y="239295"/>
                  </a:cubicBezTo>
                  <a:cubicBezTo>
                    <a:pt x="2463466" y="108672"/>
                    <a:pt x="2573424" y="11501"/>
                    <a:pt x="2706328" y="1170"/>
                  </a:cubicBezTo>
                  <a:cubicBezTo>
                    <a:pt x="2851679" y="-9307"/>
                    <a:pt x="2976647" y="67845"/>
                    <a:pt x="3027130" y="197957"/>
                  </a:cubicBezTo>
                  <a:cubicBezTo>
                    <a:pt x="3075340" y="323418"/>
                    <a:pt x="3037359" y="465654"/>
                    <a:pt x="2933023" y="550382"/>
                  </a:cubicBezTo>
                  <a:cubicBezTo>
                    <a:pt x="2827812" y="637140"/>
                    <a:pt x="2677991" y="644122"/>
                    <a:pt x="2565167" y="567527"/>
                  </a:cubicBezTo>
                  <a:cubicBezTo>
                    <a:pt x="2545450" y="554477"/>
                    <a:pt x="2532020" y="545619"/>
                    <a:pt x="2507446" y="562859"/>
                  </a:cubicBezTo>
                  <a:cubicBezTo>
                    <a:pt x="2338948" y="681922"/>
                    <a:pt x="2168927" y="798508"/>
                    <a:pt x="1999382" y="916332"/>
                  </a:cubicBezTo>
                  <a:cubicBezTo>
                    <a:pt x="1993537" y="920988"/>
                    <a:pt x="1987942" y="925947"/>
                    <a:pt x="1982618" y="931191"/>
                  </a:cubicBezTo>
                  <a:lnTo>
                    <a:pt x="2205694" y="1085782"/>
                  </a:lnTo>
                  <a:cubicBezTo>
                    <a:pt x="2279989" y="1137217"/>
                    <a:pt x="2356570" y="1185794"/>
                    <a:pt x="2428198" y="1240849"/>
                  </a:cubicBezTo>
                  <a:cubicBezTo>
                    <a:pt x="2489729" y="1288474"/>
                    <a:pt x="2538116" y="1311524"/>
                    <a:pt x="2621174" y="1264947"/>
                  </a:cubicBezTo>
                  <a:cubicBezTo>
                    <a:pt x="2746047" y="1194938"/>
                    <a:pt x="2906924" y="1251231"/>
                    <a:pt x="2991125" y="1369722"/>
                  </a:cubicBezTo>
                  <a:cubicBezTo>
                    <a:pt x="3089808" y="1509913"/>
                    <a:pt x="3056158" y="1703558"/>
                    <a:pt x="2915967" y="1802241"/>
                  </a:cubicBezTo>
                  <a:cubicBezTo>
                    <a:pt x="2775777" y="1900923"/>
                    <a:pt x="2582131" y="1867274"/>
                    <a:pt x="2483449" y="1727083"/>
                  </a:cubicBezTo>
                  <a:cubicBezTo>
                    <a:pt x="2430707" y="1652156"/>
                    <a:pt x="2413762" y="1557756"/>
                    <a:pt x="2437151" y="1469163"/>
                  </a:cubicBezTo>
                  <a:cubicBezTo>
                    <a:pt x="2440390" y="1457066"/>
                    <a:pt x="2443819" y="1444970"/>
                    <a:pt x="2448772" y="1427253"/>
                  </a:cubicBezTo>
                  <a:lnTo>
                    <a:pt x="1870128" y="1027203"/>
                  </a:lnTo>
                  <a:cubicBezTo>
                    <a:pt x="1862127" y="1042538"/>
                    <a:pt x="1855936" y="1055016"/>
                    <a:pt x="1849363" y="1067208"/>
                  </a:cubicBezTo>
                  <a:cubicBezTo>
                    <a:pt x="1786117" y="1184461"/>
                    <a:pt x="1687438" y="1245707"/>
                    <a:pt x="1554755" y="1238658"/>
                  </a:cubicBezTo>
                  <a:cubicBezTo>
                    <a:pt x="1424167" y="1231800"/>
                    <a:pt x="1331775" y="1162268"/>
                    <a:pt x="1282626" y="1040919"/>
                  </a:cubicBezTo>
                  <a:cubicBezTo>
                    <a:pt x="1270529" y="1011201"/>
                    <a:pt x="1258528" y="999771"/>
                    <a:pt x="1225476" y="1000438"/>
                  </a:cubicBezTo>
                  <a:cubicBezTo>
                    <a:pt x="1108318" y="1002724"/>
                    <a:pt x="991066" y="1001295"/>
                    <a:pt x="871717" y="1001295"/>
                  </a:cubicBezTo>
                  <a:cubicBezTo>
                    <a:pt x="842571" y="1135407"/>
                    <a:pt x="773991" y="1239611"/>
                    <a:pt x="656452" y="1308572"/>
                  </a:cubicBezTo>
                  <a:cubicBezTo>
                    <a:pt x="568057" y="1361076"/>
                    <a:pt x="463556" y="1379566"/>
                    <a:pt x="362511" y="1360578"/>
                  </a:cubicBezTo>
                  <a:cubicBezTo>
                    <a:pt x="142388" y="1322478"/>
                    <a:pt x="-8107" y="1130930"/>
                    <a:pt x="561" y="904235"/>
                  </a:cubicBezTo>
                  <a:cubicBezTo>
                    <a:pt x="8467" y="694685"/>
                    <a:pt x="176297" y="519806"/>
                    <a:pt x="393086" y="493613"/>
                  </a:cubicBezTo>
                  <a:cubicBezTo>
                    <a:pt x="567584" y="472658"/>
                    <a:pt x="808376" y="571908"/>
                    <a:pt x="872575" y="858420"/>
                  </a:cubicBezTo>
                  <a:close/>
                  <a:moveTo>
                    <a:pt x="437187" y="1223704"/>
                  </a:moveTo>
                  <a:cubicBezTo>
                    <a:pt x="599343" y="1224555"/>
                    <a:pt x="731843" y="1094478"/>
                    <a:pt x="733986" y="932334"/>
                  </a:cubicBezTo>
                  <a:cubicBezTo>
                    <a:pt x="734673" y="768370"/>
                    <a:pt x="602671" y="634707"/>
                    <a:pt x="438711" y="633344"/>
                  </a:cubicBezTo>
                  <a:cubicBezTo>
                    <a:pt x="276920" y="633852"/>
                    <a:pt x="145464" y="764078"/>
                    <a:pt x="143436" y="925857"/>
                  </a:cubicBezTo>
                  <a:cubicBezTo>
                    <a:pt x="140911" y="1087809"/>
                    <a:pt x="270151" y="1221143"/>
                    <a:pt x="432102" y="1223669"/>
                  </a:cubicBezTo>
                  <a:cubicBezTo>
                    <a:pt x="433797" y="1223695"/>
                    <a:pt x="435492" y="1223707"/>
                    <a:pt x="437187" y="1223704"/>
                  </a:cubicBezTo>
                  <a:close/>
                  <a:moveTo>
                    <a:pt x="1572186" y="1097307"/>
                  </a:moveTo>
                  <a:cubicBezTo>
                    <a:pt x="1663796" y="1096384"/>
                    <a:pt x="1737922" y="1022511"/>
                    <a:pt x="1739159" y="930905"/>
                  </a:cubicBezTo>
                  <a:cubicBezTo>
                    <a:pt x="1740271" y="838906"/>
                    <a:pt x="1666592" y="763424"/>
                    <a:pt x="1574593" y="762312"/>
                  </a:cubicBezTo>
                  <a:cubicBezTo>
                    <a:pt x="1573219" y="762295"/>
                    <a:pt x="1571845" y="762296"/>
                    <a:pt x="1570471" y="762313"/>
                  </a:cubicBezTo>
                  <a:cubicBezTo>
                    <a:pt x="1478819" y="762457"/>
                    <a:pt x="1404191" y="836026"/>
                    <a:pt x="1402736" y="927667"/>
                  </a:cubicBezTo>
                  <a:cubicBezTo>
                    <a:pt x="1402841" y="1021239"/>
                    <a:pt x="1478614" y="1097097"/>
                    <a:pt x="1572186" y="1097307"/>
                  </a:cubicBezTo>
                  <a:close/>
                  <a:moveTo>
                    <a:pt x="2736903" y="478182"/>
                  </a:moveTo>
                  <a:cubicBezTo>
                    <a:pt x="2830329" y="477975"/>
                    <a:pt x="2905898" y="402069"/>
                    <a:pt x="2905691" y="308643"/>
                  </a:cubicBezTo>
                  <a:cubicBezTo>
                    <a:pt x="2905690" y="308323"/>
                    <a:pt x="2905688" y="308004"/>
                    <a:pt x="2905686" y="307685"/>
                  </a:cubicBezTo>
                  <a:cubicBezTo>
                    <a:pt x="2904227" y="216047"/>
                    <a:pt x="2829409" y="142587"/>
                    <a:pt x="2737760" y="142807"/>
                  </a:cubicBezTo>
                  <a:cubicBezTo>
                    <a:pt x="2646870" y="141387"/>
                    <a:pt x="2572037" y="213916"/>
                    <a:pt x="2570616" y="304807"/>
                  </a:cubicBezTo>
                  <a:cubicBezTo>
                    <a:pt x="2570604" y="305607"/>
                    <a:pt x="2570597" y="306408"/>
                    <a:pt x="2570596" y="307208"/>
                  </a:cubicBezTo>
                  <a:cubicBezTo>
                    <a:pt x="2568543" y="399560"/>
                    <a:pt x="2641745" y="476090"/>
                    <a:pt x="2734097" y="478143"/>
                  </a:cubicBezTo>
                  <a:cubicBezTo>
                    <a:pt x="2735032" y="478164"/>
                    <a:pt x="2735968" y="478177"/>
                    <a:pt x="2736903" y="478182"/>
                  </a:cubicBezTo>
                  <a:close/>
                  <a:moveTo>
                    <a:pt x="2737760" y="1382009"/>
                  </a:moveTo>
                  <a:cubicBezTo>
                    <a:pt x="2645392" y="1386558"/>
                    <a:pt x="2574200" y="1465124"/>
                    <a:pt x="2578749" y="1557492"/>
                  </a:cubicBezTo>
                  <a:cubicBezTo>
                    <a:pt x="2582958" y="1642986"/>
                    <a:pt x="2650969" y="1711541"/>
                    <a:pt x="2736427" y="1716432"/>
                  </a:cubicBezTo>
                  <a:cubicBezTo>
                    <a:pt x="2828871" y="1718975"/>
                    <a:pt x="2905874" y="1646095"/>
                    <a:pt x="2908417" y="1553650"/>
                  </a:cubicBezTo>
                  <a:cubicBezTo>
                    <a:pt x="2910960" y="1461205"/>
                    <a:pt x="2838080" y="1384203"/>
                    <a:pt x="2745635" y="1381660"/>
                  </a:cubicBezTo>
                  <a:cubicBezTo>
                    <a:pt x="2743011" y="1381588"/>
                    <a:pt x="2740385" y="1381577"/>
                    <a:pt x="2737760" y="13816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31"/>
            <p:cNvSpPr/>
            <p:nvPr/>
          </p:nvSpPr>
          <p:spPr>
            <a:xfrm>
              <a:off x="2951407" y="3846109"/>
              <a:ext cx="1289071" cy="143340"/>
            </a:xfrm>
            <a:custGeom>
              <a:avLst/>
              <a:gdLst/>
              <a:ahLst/>
              <a:cxnLst/>
              <a:rect l="l" t="t" r="r" b="b"/>
              <a:pathLst>
                <a:path w="1289071" h="143340" extrusionOk="0">
                  <a:moveTo>
                    <a:pt x="649343" y="499"/>
                  </a:moveTo>
                  <a:lnTo>
                    <a:pt x="1182743" y="499"/>
                  </a:lnTo>
                  <a:cubicBezTo>
                    <a:pt x="1198639" y="-179"/>
                    <a:pt x="1214563" y="394"/>
                    <a:pt x="1230368" y="2213"/>
                  </a:cubicBezTo>
                  <a:cubicBezTo>
                    <a:pt x="1263801" y="7642"/>
                    <a:pt x="1284565" y="27740"/>
                    <a:pt x="1288566" y="61840"/>
                  </a:cubicBezTo>
                  <a:cubicBezTo>
                    <a:pt x="1292757" y="97653"/>
                    <a:pt x="1278469" y="125181"/>
                    <a:pt x="1243798" y="136516"/>
                  </a:cubicBezTo>
                  <a:cubicBezTo>
                    <a:pt x="1223978" y="141881"/>
                    <a:pt x="1203449" y="144161"/>
                    <a:pt x="1182934" y="143278"/>
                  </a:cubicBezTo>
                  <a:cubicBezTo>
                    <a:pt x="824222" y="143659"/>
                    <a:pt x="465447" y="143659"/>
                    <a:pt x="106609" y="143278"/>
                  </a:cubicBezTo>
                  <a:cubicBezTo>
                    <a:pt x="92339" y="143886"/>
                    <a:pt x="78045" y="143440"/>
                    <a:pt x="63841" y="141945"/>
                  </a:cubicBezTo>
                  <a:cubicBezTo>
                    <a:pt x="22312" y="135563"/>
                    <a:pt x="-2834" y="105940"/>
                    <a:pt x="500" y="66507"/>
                  </a:cubicBezTo>
                  <a:cubicBezTo>
                    <a:pt x="3929" y="25549"/>
                    <a:pt x="27932" y="4023"/>
                    <a:pt x="68509" y="1070"/>
                  </a:cubicBezTo>
                  <a:cubicBezTo>
                    <a:pt x="82701" y="22"/>
                    <a:pt x="97084" y="499"/>
                    <a:pt x="111276" y="4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31"/>
            <p:cNvSpPr/>
            <p:nvPr/>
          </p:nvSpPr>
          <p:spPr>
            <a:xfrm>
              <a:off x="2951377" y="3577256"/>
              <a:ext cx="435331" cy="143282"/>
            </a:xfrm>
            <a:custGeom>
              <a:avLst/>
              <a:gdLst/>
              <a:ahLst/>
              <a:cxnLst/>
              <a:rect l="l" t="t" r="r" b="b"/>
              <a:pathLst>
                <a:path w="435331" h="143282" extrusionOk="0">
                  <a:moveTo>
                    <a:pt x="218557" y="142955"/>
                  </a:moveTo>
                  <a:cubicBezTo>
                    <a:pt x="172551" y="142955"/>
                    <a:pt x="126450" y="144193"/>
                    <a:pt x="80540" y="142955"/>
                  </a:cubicBezTo>
                  <a:cubicBezTo>
                    <a:pt x="27390" y="140955"/>
                    <a:pt x="-994" y="113618"/>
                    <a:pt x="244" y="69041"/>
                  </a:cubicBezTo>
                  <a:cubicBezTo>
                    <a:pt x="1387" y="26179"/>
                    <a:pt x="28819" y="1604"/>
                    <a:pt x="80540" y="937"/>
                  </a:cubicBezTo>
                  <a:cubicBezTo>
                    <a:pt x="172551" y="-15"/>
                    <a:pt x="264626" y="-15"/>
                    <a:pt x="356765" y="937"/>
                  </a:cubicBezTo>
                  <a:cubicBezTo>
                    <a:pt x="405437" y="1604"/>
                    <a:pt x="435536" y="30179"/>
                    <a:pt x="435536" y="71327"/>
                  </a:cubicBezTo>
                  <a:cubicBezTo>
                    <a:pt x="435536" y="112475"/>
                    <a:pt x="405723" y="139336"/>
                    <a:pt x="356765" y="142955"/>
                  </a:cubicBezTo>
                  <a:cubicBezTo>
                    <a:pt x="353621" y="142955"/>
                    <a:pt x="350383" y="142955"/>
                    <a:pt x="347240" y="142955"/>
                  </a:cubicBezTo>
                  <a:cubicBezTo>
                    <a:pt x="304314" y="143082"/>
                    <a:pt x="261419" y="143082"/>
                    <a:pt x="218557" y="142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2"/>
          <p:cNvSpPr/>
          <p:nvPr/>
        </p:nvSpPr>
        <p:spPr>
          <a:xfrm>
            <a:off x="0" y="1828800"/>
            <a:ext cx="9143999" cy="50292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32"/>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Estratificando por consumo de ensalada</a:t>
            </a:r>
            <a:endParaRPr/>
          </a:p>
        </p:txBody>
      </p:sp>
      <p:sp>
        <p:nvSpPr>
          <p:cNvPr id="445" name="Google Shape;445;p32"/>
          <p:cNvSpPr txBox="1"/>
          <p:nvPr/>
        </p:nvSpPr>
        <p:spPr>
          <a:xfrm>
            <a:off x="442106" y="2162264"/>
            <a:ext cx="1576700"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Carne</a:t>
            </a:r>
            <a:endParaRPr/>
          </a:p>
        </p:txBody>
      </p:sp>
      <p:pic>
        <p:nvPicPr>
          <p:cNvPr id="446" name="Google Shape;446;p32"/>
          <p:cNvPicPr preferRelativeResize="0"/>
          <p:nvPr/>
        </p:nvPicPr>
        <p:blipFill rotWithShape="1">
          <a:blip r:embed="rId3">
            <a:alphaModFix/>
          </a:blip>
          <a:srcRect/>
          <a:stretch/>
        </p:blipFill>
        <p:spPr>
          <a:xfrm>
            <a:off x="431799" y="2741949"/>
            <a:ext cx="5166244" cy="1797997"/>
          </a:xfrm>
          <a:prstGeom prst="roundRect">
            <a:avLst>
              <a:gd name="adj" fmla="val 6099"/>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447" name="Google Shape;447;p32"/>
          <p:cNvSpPr/>
          <p:nvPr/>
        </p:nvSpPr>
        <p:spPr>
          <a:xfrm>
            <a:off x="431799" y="4993549"/>
            <a:ext cx="3960000" cy="1530772"/>
          </a:xfrm>
          <a:prstGeom prst="roundRect">
            <a:avLst>
              <a:gd name="adj" fmla="val 9417"/>
            </a:avLst>
          </a:prstGeom>
          <a:solidFill>
            <a:srgbClr val="3C6C9D">
              <a:alpha val="4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8" name="Google Shape;448;p32"/>
          <p:cNvSpPr txBox="1"/>
          <p:nvPr/>
        </p:nvSpPr>
        <p:spPr>
          <a:xfrm>
            <a:off x="745847" y="5202573"/>
            <a:ext cx="3446141"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Los datos necesarios para el analisis estratificado no se pueden obtener directamente de las tablas mostradas anteriormente</a:t>
            </a:r>
            <a:endParaRPr/>
          </a:p>
        </p:txBody>
      </p:sp>
      <p:sp>
        <p:nvSpPr>
          <p:cNvPr id="449" name="Google Shape;449;p32"/>
          <p:cNvSpPr/>
          <p:nvPr/>
        </p:nvSpPr>
        <p:spPr>
          <a:xfrm>
            <a:off x="4719402" y="4993549"/>
            <a:ext cx="3960000" cy="1530772"/>
          </a:xfrm>
          <a:prstGeom prst="roundRect">
            <a:avLst>
              <a:gd name="adj" fmla="val 10529"/>
            </a:avLst>
          </a:prstGeom>
          <a:solidFill>
            <a:srgbClr val="3C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0" name="Google Shape;450;p32"/>
          <p:cNvSpPr txBox="1"/>
          <p:nvPr/>
        </p:nvSpPr>
        <p:spPr>
          <a:xfrm>
            <a:off x="5009088" y="5202573"/>
            <a:ext cx="3446141"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Para tener los datos necesarios para el análisis estratificado se requiere un cruce de de variables (enfermedad vs. consumo de ensalada) en cada uno de los dos estratos (carne y no carne)</a:t>
            </a:r>
            <a:endParaRPr/>
          </a:p>
        </p:txBody>
      </p:sp>
      <p:cxnSp>
        <p:nvCxnSpPr>
          <p:cNvPr id="451" name="Google Shape;451;p32"/>
          <p:cNvCxnSpPr/>
          <p:nvPr/>
        </p:nvCxnSpPr>
        <p:spPr>
          <a:xfrm flipH="1">
            <a:off x="5640782" y="3101618"/>
            <a:ext cx="1001400" cy="769800"/>
          </a:xfrm>
          <a:prstGeom prst="bentConnector3">
            <a:avLst>
              <a:gd name="adj1" fmla="val 64230"/>
            </a:avLst>
          </a:prstGeom>
          <a:noFill/>
          <a:ln w="19050" cap="flat" cmpd="sng">
            <a:solidFill>
              <a:srgbClr val="ED7D30"/>
            </a:solidFill>
            <a:prstDash val="solid"/>
            <a:round/>
            <a:headEnd type="none" w="sm" len="sm"/>
            <a:tailEnd type="triangle" w="med" len="med"/>
          </a:ln>
        </p:spPr>
      </p:cxnSp>
      <p:cxnSp>
        <p:nvCxnSpPr>
          <p:cNvPr id="452" name="Google Shape;452;p32"/>
          <p:cNvCxnSpPr/>
          <p:nvPr/>
        </p:nvCxnSpPr>
        <p:spPr>
          <a:xfrm rot="10800000">
            <a:off x="5640775" y="4272149"/>
            <a:ext cx="878774" cy="0"/>
          </a:xfrm>
          <a:prstGeom prst="straightConnector1">
            <a:avLst/>
          </a:prstGeom>
          <a:noFill/>
          <a:ln w="19050" cap="flat" cmpd="sng">
            <a:solidFill>
              <a:srgbClr val="ED7D30"/>
            </a:solidFill>
            <a:prstDash val="solid"/>
            <a:round/>
            <a:headEnd type="none" w="sm" len="sm"/>
            <a:tailEnd type="triangle" w="med" len="med"/>
          </a:ln>
        </p:spPr>
      </p:cxnSp>
      <p:sp>
        <p:nvSpPr>
          <p:cNvPr id="453" name="Google Shape;453;p32"/>
          <p:cNvSpPr/>
          <p:nvPr/>
        </p:nvSpPr>
        <p:spPr>
          <a:xfrm>
            <a:off x="6369053" y="2622024"/>
            <a:ext cx="2306635" cy="959189"/>
          </a:xfrm>
          <a:prstGeom prst="roundRect">
            <a:avLst>
              <a:gd name="adj" fmla="val 9826"/>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Estrato 1:</a:t>
            </a:r>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Comen carne</a:t>
            </a:r>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(n=60, 40 casos)</a:t>
            </a:r>
            <a:endParaRPr/>
          </a:p>
        </p:txBody>
      </p:sp>
      <p:sp>
        <p:nvSpPr>
          <p:cNvPr id="454" name="Google Shape;454;p32"/>
          <p:cNvSpPr/>
          <p:nvPr/>
        </p:nvSpPr>
        <p:spPr>
          <a:xfrm>
            <a:off x="6369053" y="3700681"/>
            <a:ext cx="2306635" cy="959189"/>
          </a:xfrm>
          <a:prstGeom prst="roundRect">
            <a:avLst>
              <a:gd name="adj" fmla="val 9826"/>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Estrato 2:</a:t>
            </a:r>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No comen carne</a:t>
            </a:r>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(n=199, 50 casos)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p:nvPr/>
        </p:nvSpPr>
        <p:spPr>
          <a:xfrm>
            <a:off x="5096385" y="2825564"/>
            <a:ext cx="3579303" cy="1843256"/>
          </a:xfrm>
          <a:prstGeom prst="roundRect">
            <a:avLst>
              <a:gd name="adj" fmla="val 1021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2"/>
          <p:cNvSpPr/>
          <p:nvPr/>
        </p:nvSpPr>
        <p:spPr>
          <a:xfrm>
            <a:off x="860417" y="2825564"/>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2"/>
          <p:cNvSpPr/>
          <p:nvPr/>
        </p:nvSpPr>
        <p:spPr>
          <a:xfrm>
            <a:off x="860417" y="402082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 name="Google Shape;51;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2" name="Google Shape;52;p2"/>
          <p:cNvSpPr txBox="1"/>
          <p:nvPr/>
        </p:nvSpPr>
        <p:spPr>
          <a:xfrm>
            <a:off x="1436512" y="3031663"/>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Tipos de estudio</a:t>
            </a:r>
            <a:endParaRPr/>
          </a:p>
        </p:txBody>
      </p:sp>
      <p:sp>
        <p:nvSpPr>
          <p:cNvPr id="53" name="Google Shape;53;p2"/>
          <p:cNvSpPr/>
          <p:nvPr/>
        </p:nvSpPr>
        <p:spPr>
          <a:xfrm>
            <a:off x="429701"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txBox="1"/>
          <p:nvPr/>
        </p:nvSpPr>
        <p:spPr>
          <a:xfrm>
            <a:off x="5673764" y="3031663"/>
            <a:ext cx="2835668" cy="141577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EpiDat</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Riesgo relativo (RR)</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Intervalo de confianza (IC)</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Valor p</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Odds ratio (OR) </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Estratificación</a:t>
            </a:r>
            <a:endParaRPr/>
          </a:p>
        </p:txBody>
      </p:sp>
      <p:sp>
        <p:nvSpPr>
          <p:cNvPr id="55" name="Google Shape;55;p2"/>
          <p:cNvSpPr/>
          <p:nvPr/>
        </p:nvSpPr>
        <p:spPr>
          <a:xfrm>
            <a:off x="4666953"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txBox="1"/>
          <p:nvPr/>
        </p:nvSpPr>
        <p:spPr>
          <a:xfrm>
            <a:off x="1436512" y="4221709"/>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Tabla 2 x 2</a:t>
            </a:r>
            <a:endParaRPr/>
          </a:p>
        </p:txBody>
      </p:sp>
      <p:sp>
        <p:nvSpPr>
          <p:cNvPr id="57" name="Google Shape;57;p2"/>
          <p:cNvSpPr/>
          <p:nvPr/>
        </p:nvSpPr>
        <p:spPr>
          <a:xfrm>
            <a:off x="429701" y="391282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p2"/>
          <p:cNvGrpSpPr/>
          <p:nvPr/>
        </p:nvGrpSpPr>
        <p:grpSpPr>
          <a:xfrm>
            <a:off x="650230" y="2901080"/>
            <a:ext cx="455442" cy="539996"/>
            <a:chOff x="3029045" y="1600200"/>
            <a:chExt cx="3084861" cy="3657575"/>
          </a:xfrm>
        </p:grpSpPr>
        <p:sp>
          <p:nvSpPr>
            <p:cNvPr id="59" name="Google Shape;59;p2"/>
            <p:cNvSpPr/>
            <p:nvPr/>
          </p:nvSpPr>
          <p:spPr>
            <a:xfrm>
              <a:off x="3029045" y="1600200"/>
              <a:ext cx="3084861" cy="3657575"/>
            </a:xfrm>
            <a:custGeom>
              <a:avLst/>
              <a:gdLst/>
              <a:ahLst/>
              <a:cxnLst/>
              <a:rect l="l" t="t" r="r" b="b"/>
              <a:pathLst>
                <a:path w="3084861" h="3657575" extrusionOk="0">
                  <a:moveTo>
                    <a:pt x="2457111" y="160"/>
                  </a:moveTo>
                  <a:cubicBezTo>
                    <a:pt x="2526739" y="23019"/>
                    <a:pt x="2579222" y="63596"/>
                    <a:pt x="2595509" y="139129"/>
                  </a:cubicBezTo>
                  <a:cubicBezTo>
                    <a:pt x="2598960" y="157814"/>
                    <a:pt x="2600461" y="176808"/>
                    <a:pt x="2599986" y="195803"/>
                  </a:cubicBezTo>
                  <a:cubicBezTo>
                    <a:pt x="2599986" y="291053"/>
                    <a:pt x="2599986" y="386303"/>
                    <a:pt x="2599986" y="485363"/>
                  </a:cubicBezTo>
                  <a:lnTo>
                    <a:pt x="2640753" y="485363"/>
                  </a:lnTo>
                  <a:cubicBezTo>
                    <a:pt x="2730098" y="485363"/>
                    <a:pt x="2819347" y="484696"/>
                    <a:pt x="2908691" y="485363"/>
                  </a:cubicBezTo>
                  <a:cubicBezTo>
                    <a:pt x="3005311" y="484940"/>
                    <a:pt x="3084109" y="562673"/>
                    <a:pt x="3084999" y="659290"/>
                  </a:cubicBezTo>
                  <a:cubicBezTo>
                    <a:pt x="3084999" y="668815"/>
                    <a:pt x="3084999" y="678340"/>
                    <a:pt x="3084999" y="687865"/>
                  </a:cubicBezTo>
                  <a:cubicBezTo>
                    <a:pt x="3084999" y="1374808"/>
                    <a:pt x="3084999" y="2061782"/>
                    <a:pt x="3084999" y="2748789"/>
                  </a:cubicBezTo>
                  <a:cubicBezTo>
                    <a:pt x="3084999" y="2885663"/>
                    <a:pt x="3034136" y="3000725"/>
                    <a:pt x="2934028" y="3094451"/>
                  </a:cubicBezTo>
                  <a:cubicBezTo>
                    <a:pt x="2786390" y="3232881"/>
                    <a:pt x="2639070" y="3371660"/>
                    <a:pt x="2492068" y="3510789"/>
                  </a:cubicBezTo>
                  <a:cubicBezTo>
                    <a:pt x="2394215" y="3607024"/>
                    <a:pt x="2261820" y="3659940"/>
                    <a:pt x="2124593" y="3657664"/>
                  </a:cubicBezTo>
                  <a:cubicBezTo>
                    <a:pt x="1644724" y="3657093"/>
                    <a:pt x="1164918" y="3657093"/>
                    <a:pt x="685175" y="3657664"/>
                  </a:cubicBezTo>
                  <a:cubicBezTo>
                    <a:pt x="554111" y="3657664"/>
                    <a:pt x="485150" y="3588418"/>
                    <a:pt x="485150" y="3457068"/>
                  </a:cubicBezTo>
                  <a:lnTo>
                    <a:pt x="485150" y="3172556"/>
                  </a:lnTo>
                  <a:lnTo>
                    <a:pt x="446479" y="3172556"/>
                  </a:lnTo>
                  <a:cubicBezTo>
                    <a:pt x="358372" y="3172556"/>
                    <a:pt x="270266" y="3172556"/>
                    <a:pt x="182160" y="3172556"/>
                  </a:cubicBezTo>
                  <a:cubicBezTo>
                    <a:pt x="75575" y="3171889"/>
                    <a:pt x="232" y="3097118"/>
                    <a:pt x="137" y="2989962"/>
                  </a:cubicBezTo>
                  <a:cubicBezTo>
                    <a:pt x="137" y="2054162"/>
                    <a:pt x="137" y="1118363"/>
                    <a:pt x="137" y="182563"/>
                  </a:cubicBezTo>
                  <a:cubicBezTo>
                    <a:pt x="137" y="85885"/>
                    <a:pt x="55573" y="30163"/>
                    <a:pt x="142441" y="350"/>
                  </a:cubicBezTo>
                  <a:close/>
                  <a:moveTo>
                    <a:pt x="2203841" y="3521266"/>
                  </a:moveTo>
                  <a:lnTo>
                    <a:pt x="2203841" y="3476213"/>
                  </a:lnTo>
                  <a:cubicBezTo>
                    <a:pt x="2203841" y="3344101"/>
                    <a:pt x="2203841" y="3211990"/>
                    <a:pt x="2203841" y="3079878"/>
                  </a:cubicBezTo>
                  <a:cubicBezTo>
                    <a:pt x="2204603" y="2921096"/>
                    <a:pt x="2304521" y="2821369"/>
                    <a:pt x="2462636" y="2821084"/>
                  </a:cubicBezTo>
                  <a:cubicBezTo>
                    <a:pt x="2603034" y="2821084"/>
                    <a:pt x="2743464" y="2821084"/>
                    <a:pt x="2883926" y="2821084"/>
                  </a:cubicBezTo>
                  <a:cubicBezTo>
                    <a:pt x="2951935" y="2821084"/>
                    <a:pt x="2952125" y="2821084"/>
                    <a:pt x="2952125" y="2751361"/>
                  </a:cubicBezTo>
                  <a:cubicBezTo>
                    <a:pt x="2952125" y="2063465"/>
                    <a:pt x="2952125" y="1375506"/>
                    <a:pt x="2952125" y="687484"/>
                  </a:cubicBezTo>
                  <a:cubicBezTo>
                    <a:pt x="2952125" y="627762"/>
                    <a:pt x="2940886" y="616332"/>
                    <a:pt x="2881640" y="616332"/>
                  </a:cubicBezTo>
                  <a:lnTo>
                    <a:pt x="689461" y="616332"/>
                  </a:lnTo>
                  <a:cubicBezTo>
                    <a:pt x="628311" y="616332"/>
                    <a:pt x="617071" y="627762"/>
                    <a:pt x="617071" y="689770"/>
                  </a:cubicBezTo>
                  <a:lnTo>
                    <a:pt x="617071" y="3453544"/>
                  </a:lnTo>
                  <a:cubicBezTo>
                    <a:pt x="617071" y="3515837"/>
                    <a:pt x="626596" y="3525076"/>
                    <a:pt x="690319" y="3525172"/>
                  </a:cubicBezTo>
                  <a:cubicBezTo>
                    <a:pt x="1172284" y="3525172"/>
                    <a:pt x="1654312" y="3525172"/>
                    <a:pt x="2136404" y="3525172"/>
                  </a:cubicBezTo>
                  <a:cubicBezTo>
                    <a:pt x="2157550" y="3524981"/>
                    <a:pt x="2178600" y="3522695"/>
                    <a:pt x="2203841" y="3521266"/>
                  </a:cubicBezTo>
                  <a:close/>
                  <a:moveTo>
                    <a:pt x="2468446" y="485363"/>
                  </a:moveTo>
                  <a:cubicBezTo>
                    <a:pt x="2468446" y="384779"/>
                    <a:pt x="2468446" y="288577"/>
                    <a:pt x="2468446" y="192469"/>
                  </a:cubicBezTo>
                  <a:cubicBezTo>
                    <a:pt x="2468446" y="145797"/>
                    <a:pt x="2455111" y="132938"/>
                    <a:pt x="2408343" y="132938"/>
                  </a:cubicBezTo>
                  <a:cubicBezTo>
                    <a:pt x="1670346" y="132938"/>
                    <a:pt x="932317" y="132938"/>
                    <a:pt x="194257" y="132938"/>
                  </a:cubicBezTo>
                  <a:cubicBezTo>
                    <a:pt x="145298" y="132938"/>
                    <a:pt x="133297" y="145130"/>
                    <a:pt x="133297" y="194755"/>
                  </a:cubicBezTo>
                  <a:cubicBezTo>
                    <a:pt x="133297" y="1123252"/>
                    <a:pt x="133297" y="2051718"/>
                    <a:pt x="133297" y="2980151"/>
                  </a:cubicBezTo>
                  <a:cubicBezTo>
                    <a:pt x="133297" y="3027776"/>
                    <a:pt x="147394" y="3041397"/>
                    <a:pt x="195590" y="3041587"/>
                  </a:cubicBezTo>
                  <a:cubicBezTo>
                    <a:pt x="282458" y="3041587"/>
                    <a:pt x="369326" y="3041587"/>
                    <a:pt x="456194" y="3041587"/>
                  </a:cubicBezTo>
                  <a:cubicBezTo>
                    <a:pt x="465719" y="3041587"/>
                    <a:pt x="474482" y="3039778"/>
                    <a:pt x="485436" y="3038635"/>
                  </a:cubicBezTo>
                  <a:lnTo>
                    <a:pt x="485436" y="683102"/>
                  </a:lnTo>
                  <a:cubicBezTo>
                    <a:pt x="485436" y="554324"/>
                    <a:pt x="554873" y="485363"/>
                    <a:pt x="684318" y="485363"/>
                  </a:cubicBezTo>
                  <a:lnTo>
                    <a:pt x="2468446" y="485363"/>
                  </a:lnTo>
                  <a:close/>
                  <a:moveTo>
                    <a:pt x="2882117" y="2961863"/>
                  </a:moveTo>
                  <a:lnTo>
                    <a:pt x="2877354" y="2952910"/>
                  </a:lnTo>
                  <a:cubicBezTo>
                    <a:pt x="2730193" y="2952910"/>
                    <a:pt x="2582841" y="2950719"/>
                    <a:pt x="2435680" y="2953957"/>
                  </a:cubicBezTo>
                  <a:cubicBezTo>
                    <a:pt x="2376339" y="2955196"/>
                    <a:pt x="2336239" y="3006059"/>
                    <a:pt x="2335953" y="3068257"/>
                  </a:cubicBezTo>
                  <a:cubicBezTo>
                    <a:pt x="2335382" y="3194368"/>
                    <a:pt x="2335953" y="3320575"/>
                    <a:pt x="2335953" y="3446781"/>
                  </a:cubicBezTo>
                  <a:cubicBezTo>
                    <a:pt x="2335953" y="3451924"/>
                    <a:pt x="2337382" y="3457163"/>
                    <a:pt x="2339477" y="34725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4108799" y="2700932"/>
              <a:ext cx="1409763" cy="133959"/>
            </a:xfrm>
            <a:custGeom>
              <a:avLst/>
              <a:gdLst/>
              <a:ahLst/>
              <a:cxnLst/>
              <a:rect l="l" t="t" r="r" b="b"/>
              <a:pathLst>
                <a:path w="1409763" h="133959" extrusionOk="0">
                  <a:moveTo>
                    <a:pt x="704606" y="133962"/>
                  </a:moveTo>
                  <a:cubicBezTo>
                    <a:pt x="501406" y="133962"/>
                    <a:pt x="297984" y="133962"/>
                    <a:pt x="94339" y="133962"/>
                  </a:cubicBezTo>
                  <a:cubicBezTo>
                    <a:pt x="81282" y="134473"/>
                    <a:pt x="68205" y="133739"/>
                    <a:pt x="55287" y="131771"/>
                  </a:cubicBezTo>
                  <a:cubicBezTo>
                    <a:pt x="23449" y="126184"/>
                    <a:pt x="205" y="98564"/>
                    <a:pt x="137" y="66239"/>
                  </a:cubicBezTo>
                  <a:cubicBezTo>
                    <a:pt x="966" y="33964"/>
                    <a:pt x="24800" y="6919"/>
                    <a:pt x="56716" y="2041"/>
                  </a:cubicBezTo>
                  <a:cubicBezTo>
                    <a:pt x="68484" y="415"/>
                    <a:pt x="80374" y="-159"/>
                    <a:pt x="92244" y="326"/>
                  </a:cubicBezTo>
                  <a:cubicBezTo>
                    <a:pt x="501438" y="326"/>
                    <a:pt x="910632" y="326"/>
                    <a:pt x="1319826" y="326"/>
                  </a:cubicBezTo>
                  <a:cubicBezTo>
                    <a:pt x="1335208" y="-142"/>
                    <a:pt x="1350576" y="1622"/>
                    <a:pt x="1365451" y="5565"/>
                  </a:cubicBezTo>
                  <a:cubicBezTo>
                    <a:pt x="1393204" y="12834"/>
                    <a:pt x="1411826" y="38863"/>
                    <a:pt x="1409742" y="67477"/>
                  </a:cubicBezTo>
                  <a:cubicBezTo>
                    <a:pt x="1411147" y="96138"/>
                    <a:pt x="1392001" y="121759"/>
                    <a:pt x="1364117" y="128533"/>
                  </a:cubicBezTo>
                  <a:cubicBezTo>
                    <a:pt x="1349166" y="132204"/>
                    <a:pt x="1333787" y="133838"/>
                    <a:pt x="1318397" y="133390"/>
                  </a:cubicBezTo>
                  <a:cubicBezTo>
                    <a:pt x="1113800" y="133962"/>
                    <a:pt x="909203" y="134152"/>
                    <a:pt x="704606" y="1339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4108641" y="3583876"/>
              <a:ext cx="1409953" cy="131540"/>
            </a:xfrm>
            <a:custGeom>
              <a:avLst/>
              <a:gdLst/>
              <a:ahLst/>
              <a:cxnLst/>
              <a:rect l="l" t="t" r="r" b="b"/>
              <a:pathLst>
                <a:path w="1409953" h="131540" extrusionOk="0">
                  <a:moveTo>
                    <a:pt x="706193" y="131319"/>
                  </a:moveTo>
                  <a:cubicBezTo>
                    <a:pt x="496643" y="131319"/>
                    <a:pt x="287315" y="131319"/>
                    <a:pt x="78210" y="131319"/>
                  </a:cubicBezTo>
                  <a:cubicBezTo>
                    <a:pt x="25441" y="131319"/>
                    <a:pt x="-8373" y="96076"/>
                    <a:pt x="2010" y="52452"/>
                  </a:cubicBezTo>
                  <a:cubicBezTo>
                    <a:pt x="6730" y="24309"/>
                    <a:pt x="30206" y="3121"/>
                    <a:pt x="58683" y="1303"/>
                  </a:cubicBezTo>
                  <a:cubicBezTo>
                    <a:pt x="70399" y="64"/>
                    <a:pt x="82401" y="255"/>
                    <a:pt x="94307" y="160"/>
                  </a:cubicBezTo>
                  <a:lnTo>
                    <a:pt x="1314840" y="160"/>
                  </a:lnTo>
                  <a:cubicBezTo>
                    <a:pt x="1379229" y="160"/>
                    <a:pt x="1410090" y="21115"/>
                    <a:pt x="1410090" y="65025"/>
                  </a:cubicBezTo>
                  <a:cubicBezTo>
                    <a:pt x="1410090" y="108935"/>
                    <a:pt x="1379325" y="131700"/>
                    <a:pt x="1316079" y="1317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4108513" y="3142676"/>
              <a:ext cx="1410368" cy="131505"/>
            </a:xfrm>
            <a:custGeom>
              <a:avLst/>
              <a:gdLst/>
              <a:ahLst/>
              <a:cxnLst/>
              <a:rect l="l" t="t" r="r" b="b"/>
              <a:pathLst>
                <a:path w="1410368" h="131505" extrusionOk="0">
                  <a:moveTo>
                    <a:pt x="705654" y="447"/>
                  </a:moveTo>
                  <a:lnTo>
                    <a:pt x="1319350" y="447"/>
                  </a:lnTo>
                  <a:cubicBezTo>
                    <a:pt x="1331229" y="-127"/>
                    <a:pt x="1343135" y="159"/>
                    <a:pt x="1354973" y="1304"/>
                  </a:cubicBezTo>
                  <a:cubicBezTo>
                    <a:pt x="1386850" y="6308"/>
                    <a:pt x="1410380" y="33712"/>
                    <a:pt x="1410504" y="65979"/>
                  </a:cubicBezTo>
                  <a:cubicBezTo>
                    <a:pt x="1410745" y="98304"/>
                    <a:pt x="1386915" y="125767"/>
                    <a:pt x="1354878" y="130082"/>
                  </a:cubicBezTo>
                  <a:cubicBezTo>
                    <a:pt x="1341878" y="131465"/>
                    <a:pt x="1328797" y="131943"/>
                    <a:pt x="1315730" y="131511"/>
                  </a:cubicBezTo>
                  <a:lnTo>
                    <a:pt x="95387" y="131511"/>
                  </a:lnTo>
                  <a:cubicBezTo>
                    <a:pt x="32141" y="131511"/>
                    <a:pt x="137" y="109413"/>
                    <a:pt x="137" y="65789"/>
                  </a:cubicBezTo>
                  <a:cubicBezTo>
                    <a:pt x="137" y="22164"/>
                    <a:pt x="31665" y="257"/>
                    <a:pt x="95387" y="2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4109080" y="4023465"/>
              <a:ext cx="834845" cy="133519"/>
            </a:xfrm>
            <a:custGeom>
              <a:avLst/>
              <a:gdLst/>
              <a:ahLst/>
              <a:cxnLst/>
              <a:rect l="l" t="t" r="r" b="b"/>
              <a:pathLst>
                <a:path w="834845" h="133519" extrusionOk="0">
                  <a:moveTo>
                    <a:pt x="416099" y="133499"/>
                  </a:moveTo>
                  <a:cubicBezTo>
                    <a:pt x="308149" y="133499"/>
                    <a:pt x="199913" y="133499"/>
                    <a:pt x="91392" y="133499"/>
                  </a:cubicBezTo>
                  <a:cubicBezTo>
                    <a:pt x="78347" y="134097"/>
                    <a:pt x="65276" y="133202"/>
                    <a:pt x="52434" y="130832"/>
                  </a:cubicBezTo>
                  <a:cubicBezTo>
                    <a:pt x="21826" y="125136"/>
                    <a:pt x="-244" y="98242"/>
                    <a:pt x="142" y="67110"/>
                  </a:cubicBezTo>
                  <a:cubicBezTo>
                    <a:pt x="-224" y="36058"/>
                    <a:pt x="21594" y="9155"/>
                    <a:pt x="52053" y="3102"/>
                  </a:cubicBezTo>
                  <a:cubicBezTo>
                    <a:pt x="63686" y="812"/>
                    <a:pt x="75542" y="-146"/>
                    <a:pt x="87391" y="244"/>
                  </a:cubicBezTo>
                  <a:cubicBezTo>
                    <a:pt x="308562" y="244"/>
                    <a:pt x="529732" y="244"/>
                    <a:pt x="750903" y="244"/>
                  </a:cubicBezTo>
                  <a:cubicBezTo>
                    <a:pt x="763960" y="-106"/>
                    <a:pt x="777004" y="1337"/>
                    <a:pt x="789669" y="4531"/>
                  </a:cubicBezTo>
                  <a:cubicBezTo>
                    <a:pt x="823863" y="15391"/>
                    <a:pt x="842778" y="51915"/>
                    <a:pt x="831917" y="86108"/>
                  </a:cubicBezTo>
                  <a:cubicBezTo>
                    <a:pt x="825530" y="106215"/>
                    <a:pt x="809777" y="121969"/>
                    <a:pt x="789669" y="128356"/>
                  </a:cubicBezTo>
                  <a:cubicBezTo>
                    <a:pt x="775886" y="131840"/>
                    <a:pt x="761683" y="133379"/>
                    <a:pt x="747474" y="132928"/>
                  </a:cubicBezTo>
                  <a:cubicBezTo>
                    <a:pt x="637174" y="133499"/>
                    <a:pt x="526716" y="133690"/>
                    <a:pt x="416099" y="1334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4" name="Google Shape;64;p2"/>
          <p:cNvSpPr/>
          <p:nvPr/>
        </p:nvSpPr>
        <p:spPr>
          <a:xfrm>
            <a:off x="645701" y="4128820"/>
            <a:ext cx="432000" cy="432000"/>
          </a:xfrm>
          <a:custGeom>
            <a:avLst/>
            <a:gdLst/>
            <a:ahLst/>
            <a:cxnLst/>
            <a:rect l="l" t="t" r="r" b="b"/>
            <a:pathLst>
              <a:path w="152400" h="152400" extrusionOk="0">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137014"/>
                </a:lnTo>
                <a:cubicBezTo>
                  <a:pt x="152400" y="141275"/>
                  <a:pt x="150901" y="144905"/>
                  <a:pt x="147903" y="147903"/>
                </a:cubicBezTo>
                <a:cubicBezTo>
                  <a:pt x="144905" y="150901"/>
                  <a:pt x="141275" y="152400"/>
                  <a:pt x="137014" y="152400"/>
                </a:cubicBezTo>
                <a:lnTo>
                  <a:pt x="15386" y="152400"/>
                </a:lnTo>
                <a:close/>
                <a:moveTo>
                  <a:pt x="80963" y="80963"/>
                </a:moveTo>
                <a:lnTo>
                  <a:pt x="80963" y="142875"/>
                </a:lnTo>
                <a:lnTo>
                  <a:pt x="137014" y="142875"/>
                </a:lnTo>
                <a:cubicBezTo>
                  <a:pt x="138723" y="142875"/>
                  <a:pt x="140127" y="142325"/>
                  <a:pt x="141226" y="141226"/>
                </a:cubicBezTo>
                <a:cubicBezTo>
                  <a:pt x="142325" y="140127"/>
                  <a:pt x="142875" y="138723"/>
                  <a:pt x="142875" y="137014"/>
                </a:cubicBezTo>
                <a:lnTo>
                  <a:pt x="142875" y="80963"/>
                </a:lnTo>
                <a:lnTo>
                  <a:pt x="80963" y="80963"/>
                </a:lnTo>
                <a:close/>
                <a:moveTo>
                  <a:pt x="80963" y="71438"/>
                </a:moveTo>
                <a:lnTo>
                  <a:pt x="142875" y="71438"/>
                </a:lnTo>
                <a:lnTo>
                  <a:pt x="142875" y="15386"/>
                </a:lnTo>
                <a:cubicBezTo>
                  <a:pt x="142875" y="13677"/>
                  <a:pt x="142325" y="12273"/>
                  <a:pt x="141226" y="11174"/>
                </a:cubicBezTo>
                <a:cubicBezTo>
                  <a:pt x="140127" y="10075"/>
                  <a:pt x="138723" y="9525"/>
                  <a:pt x="137014" y="9525"/>
                </a:cubicBezTo>
                <a:lnTo>
                  <a:pt x="80963" y="9525"/>
                </a:lnTo>
                <a:lnTo>
                  <a:pt x="80963" y="71438"/>
                </a:lnTo>
                <a:close/>
                <a:moveTo>
                  <a:pt x="71438" y="71438"/>
                </a:moveTo>
                <a:lnTo>
                  <a:pt x="71438" y="9525"/>
                </a:lnTo>
                <a:lnTo>
                  <a:pt x="15386" y="9525"/>
                </a:lnTo>
                <a:cubicBezTo>
                  <a:pt x="13677" y="9525"/>
                  <a:pt x="12273" y="10075"/>
                  <a:pt x="11174" y="11174"/>
                </a:cubicBezTo>
                <a:cubicBezTo>
                  <a:pt x="10075" y="12273"/>
                  <a:pt x="9525" y="13677"/>
                  <a:pt x="9525" y="15386"/>
                </a:cubicBezTo>
                <a:lnTo>
                  <a:pt x="9525" y="71438"/>
                </a:lnTo>
                <a:lnTo>
                  <a:pt x="71438" y="71438"/>
                </a:lnTo>
                <a:close/>
                <a:moveTo>
                  <a:pt x="71438" y="80963"/>
                </a:moveTo>
                <a:lnTo>
                  <a:pt x="9525" y="80963"/>
                </a:lnTo>
                <a:lnTo>
                  <a:pt x="9525" y="137014"/>
                </a:lnTo>
                <a:cubicBezTo>
                  <a:pt x="9525" y="138723"/>
                  <a:pt x="10075" y="140127"/>
                  <a:pt x="11174" y="141226"/>
                </a:cubicBezTo>
                <a:cubicBezTo>
                  <a:pt x="12273" y="142325"/>
                  <a:pt x="13677" y="142875"/>
                  <a:pt x="15386" y="142875"/>
                </a:cubicBezTo>
                <a:lnTo>
                  <a:pt x="71438" y="142875"/>
                </a:lnTo>
                <a:lnTo>
                  <a:pt x="71438" y="809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5" name="Google Shape;65;p2"/>
          <p:cNvGrpSpPr/>
          <p:nvPr/>
        </p:nvGrpSpPr>
        <p:grpSpPr>
          <a:xfrm>
            <a:off x="4834317" y="2917218"/>
            <a:ext cx="540000" cy="485274"/>
            <a:chOff x="2743200" y="1784350"/>
            <a:chExt cx="3657600" cy="3286923"/>
          </a:xfrm>
        </p:grpSpPr>
        <p:sp>
          <p:nvSpPr>
            <p:cNvPr id="66" name="Google Shape;66;p2"/>
            <p:cNvSpPr/>
            <p:nvPr/>
          </p:nvSpPr>
          <p:spPr>
            <a:xfrm>
              <a:off x="2743200" y="1784350"/>
              <a:ext cx="3657600" cy="3286923"/>
            </a:xfrm>
            <a:custGeom>
              <a:avLst/>
              <a:gdLst/>
              <a:ahLst/>
              <a:cxnLst/>
              <a:rect l="l" t="t" r="r" b="b"/>
              <a:pathLst>
                <a:path w="3657600" h="3286923" extrusionOk="0">
                  <a:moveTo>
                    <a:pt x="3657767" y="3287083"/>
                  </a:moveTo>
                  <a:cubicBezTo>
                    <a:pt x="3642337" y="3287083"/>
                    <a:pt x="3626811" y="3286322"/>
                    <a:pt x="3611381" y="3286322"/>
                  </a:cubicBezTo>
                  <a:cubicBezTo>
                    <a:pt x="2439171" y="3286322"/>
                    <a:pt x="1266929" y="3286322"/>
                    <a:pt x="94655" y="3286322"/>
                  </a:cubicBezTo>
                  <a:cubicBezTo>
                    <a:pt x="55317" y="3286322"/>
                    <a:pt x="21694" y="3280333"/>
                    <a:pt x="167" y="3243923"/>
                  </a:cubicBezTo>
                  <a:lnTo>
                    <a:pt x="167" y="160"/>
                  </a:lnTo>
                  <a:lnTo>
                    <a:pt x="121611" y="160"/>
                  </a:lnTo>
                  <a:lnTo>
                    <a:pt x="121611" y="242579"/>
                  </a:lnTo>
                  <a:lnTo>
                    <a:pt x="363260" y="242579"/>
                  </a:lnTo>
                  <a:lnTo>
                    <a:pt x="363260" y="363504"/>
                  </a:lnTo>
                  <a:lnTo>
                    <a:pt x="124278" y="363504"/>
                  </a:lnTo>
                  <a:lnTo>
                    <a:pt x="124278" y="607444"/>
                  </a:lnTo>
                  <a:lnTo>
                    <a:pt x="240674" y="607444"/>
                  </a:lnTo>
                  <a:lnTo>
                    <a:pt x="240674" y="730175"/>
                  </a:lnTo>
                  <a:lnTo>
                    <a:pt x="123325" y="730175"/>
                  </a:lnTo>
                  <a:lnTo>
                    <a:pt x="123325" y="973450"/>
                  </a:lnTo>
                  <a:lnTo>
                    <a:pt x="363260" y="973450"/>
                  </a:lnTo>
                  <a:lnTo>
                    <a:pt x="363260" y="1094945"/>
                  </a:lnTo>
                  <a:lnTo>
                    <a:pt x="123992" y="1094945"/>
                  </a:lnTo>
                  <a:lnTo>
                    <a:pt x="123992" y="1337650"/>
                  </a:lnTo>
                  <a:lnTo>
                    <a:pt x="241245" y="1337650"/>
                  </a:lnTo>
                  <a:lnTo>
                    <a:pt x="241245" y="1460286"/>
                  </a:lnTo>
                  <a:lnTo>
                    <a:pt x="124469" y="1460286"/>
                  </a:lnTo>
                  <a:lnTo>
                    <a:pt x="124469" y="1703656"/>
                  </a:lnTo>
                  <a:lnTo>
                    <a:pt x="363451" y="1703656"/>
                  </a:lnTo>
                  <a:lnTo>
                    <a:pt x="363451" y="1824010"/>
                  </a:lnTo>
                  <a:lnTo>
                    <a:pt x="124278" y="1824010"/>
                  </a:lnTo>
                  <a:lnTo>
                    <a:pt x="124278" y="2067190"/>
                  </a:lnTo>
                  <a:lnTo>
                    <a:pt x="240674" y="2067190"/>
                  </a:lnTo>
                  <a:lnTo>
                    <a:pt x="240674" y="2189350"/>
                  </a:lnTo>
                  <a:lnTo>
                    <a:pt x="123897" y="2189350"/>
                  </a:lnTo>
                  <a:lnTo>
                    <a:pt x="123897" y="2431960"/>
                  </a:lnTo>
                  <a:lnTo>
                    <a:pt x="362974" y="2431960"/>
                  </a:lnTo>
                  <a:lnTo>
                    <a:pt x="362974" y="2554881"/>
                  </a:lnTo>
                  <a:lnTo>
                    <a:pt x="124849" y="2554881"/>
                  </a:lnTo>
                  <a:lnTo>
                    <a:pt x="124849" y="2797871"/>
                  </a:lnTo>
                  <a:lnTo>
                    <a:pt x="240674" y="2797871"/>
                  </a:lnTo>
                  <a:lnTo>
                    <a:pt x="240674" y="2919746"/>
                  </a:lnTo>
                  <a:lnTo>
                    <a:pt x="124754" y="2919746"/>
                  </a:lnTo>
                  <a:lnTo>
                    <a:pt x="124754" y="3164447"/>
                  </a:lnTo>
                  <a:lnTo>
                    <a:pt x="3607856" y="3164447"/>
                  </a:lnTo>
                  <a:cubicBezTo>
                    <a:pt x="3624525" y="3164447"/>
                    <a:pt x="3641099" y="3165303"/>
                    <a:pt x="3657767" y="3165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3292790" y="2088491"/>
              <a:ext cx="3045904" cy="1824688"/>
            </a:xfrm>
            <a:custGeom>
              <a:avLst/>
              <a:gdLst/>
              <a:ahLst/>
              <a:cxnLst/>
              <a:rect l="l" t="t" r="r" b="b"/>
              <a:pathLst>
                <a:path w="3045904" h="1824688" extrusionOk="0">
                  <a:moveTo>
                    <a:pt x="1244325" y="436586"/>
                  </a:moveTo>
                  <a:cubicBezTo>
                    <a:pt x="1180698" y="481458"/>
                    <a:pt x="1113832" y="497144"/>
                    <a:pt x="1039156" y="480317"/>
                  </a:cubicBezTo>
                  <a:cubicBezTo>
                    <a:pt x="1029631" y="478225"/>
                    <a:pt x="1012486" y="490394"/>
                    <a:pt x="1006009" y="500566"/>
                  </a:cubicBezTo>
                  <a:cubicBezTo>
                    <a:pt x="889042" y="683727"/>
                    <a:pt x="772742" y="867332"/>
                    <a:pt x="657108" y="1051381"/>
                  </a:cubicBezTo>
                  <a:cubicBezTo>
                    <a:pt x="584718" y="1165461"/>
                    <a:pt x="512709" y="1280586"/>
                    <a:pt x="439557" y="1394476"/>
                  </a:cubicBezTo>
                  <a:cubicBezTo>
                    <a:pt x="427365" y="1413489"/>
                    <a:pt x="427651" y="1425753"/>
                    <a:pt x="441177" y="1444291"/>
                  </a:cubicBezTo>
                  <a:cubicBezTo>
                    <a:pt x="502994" y="1529948"/>
                    <a:pt x="501018" y="1645980"/>
                    <a:pt x="436319" y="1729490"/>
                  </a:cubicBezTo>
                  <a:cubicBezTo>
                    <a:pt x="369662" y="1816586"/>
                    <a:pt x="252779" y="1848263"/>
                    <a:pt x="151140" y="1806779"/>
                  </a:cubicBezTo>
                  <a:cubicBezTo>
                    <a:pt x="52162" y="1766237"/>
                    <a:pt x="-8678" y="1665932"/>
                    <a:pt x="1217" y="1559607"/>
                  </a:cubicBezTo>
                  <a:cubicBezTo>
                    <a:pt x="10465" y="1454302"/>
                    <a:pt x="87543" y="1367380"/>
                    <a:pt x="191145" y="1345422"/>
                  </a:cubicBezTo>
                  <a:cubicBezTo>
                    <a:pt x="223723" y="1338672"/>
                    <a:pt x="257342" y="1338672"/>
                    <a:pt x="289920" y="1345422"/>
                  </a:cubicBezTo>
                  <a:cubicBezTo>
                    <a:pt x="319161" y="1352267"/>
                    <a:pt x="329544" y="1342094"/>
                    <a:pt x="342974" y="1320800"/>
                  </a:cubicBezTo>
                  <a:cubicBezTo>
                    <a:pt x="523885" y="1033635"/>
                    <a:pt x="705241" y="746566"/>
                    <a:pt x="887042" y="459592"/>
                  </a:cubicBezTo>
                  <a:cubicBezTo>
                    <a:pt x="891526" y="451214"/>
                    <a:pt x="896619" y="443175"/>
                    <a:pt x="902282" y="435541"/>
                  </a:cubicBezTo>
                  <a:cubicBezTo>
                    <a:pt x="917141" y="418334"/>
                    <a:pt x="915141" y="404929"/>
                    <a:pt x="901234" y="386296"/>
                  </a:cubicBezTo>
                  <a:cubicBezTo>
                    <a:pt x="839036" y="302257"/>
                    <a:pt x="837036" y="198540"/>
                    <a:pt x="893519" y="109272"/>
                  </a:cubicBezTo>
                  <a:cubicBezTo>
                    <a:pt x="943716" y="29892"/>
                    <a:pt x="1044300" y="-12983"/>
                    <a:pt x="1141169" y="3749"/>
                  </a:cubicBezTo>
                  <a:cubicBezTo>
                    <a:pt x="1237850" y="20835"/>
                    <a:pt x="1314000" y="95591"/>
                    <a:pt x="1332717" y="191790"/>
                  </a:cubicBezTo>
                  <a:cubicBezTo>
                    <a:pt x="1339765" y="231148"/>
                    <a:pt x="1332717" y="273928"/>
                    <a:pt x="1327002" y="314426"/>
                  </a:cubicBezTo>
                  <a:cubicBezTo>
                    <a:pt x="1324525" y="332488"/>
                    <a:pt x="1321858" y="343992"/>
                    <a:pt x="1338432" y="356825"/>
                  </a:cubicBezTo>
                  <a:cubicBezTo>
                    <a:pt x="1487022" y="472141"/>
                    <a:pt x="1634183" y="588598"/>
                    <a:pt x="1782963" y="703723"/>
                  </a:cubicBezTo>
                  <a:cubicBezTo>
                    <a:pt x="1793443" y="710939"/>
                    <a:pt x="1806729" y="712773"/>
                    <a:pt x="1818777" y="708667"/>
                  </a:cubicBezTo>
                  <a:cubicBezTo>
                    <a:pt x="1923552" y="649820"/>
                    <a:pt x="2020803" y="658662"/>
                    <a:pt x="2113386" y="733669"/>
                  </a:cubicBezTo>
                  <a:cubicBezTo>
                    <a:pt x="2117222" y="736347"/>
                    <a:pt x="2121196" y="738822"/>
                    <a:pt x="2125292" y="741084"/>
                  </a:cubicBezTo>
                  <a:cubicBezTo>
                    <a:pt x="2155677" y="723497"/>
                    <a:pt x="2187300" y="705339"/>
                    <a:pt x="2218827" y="686991"/>
                  </a:cubicBezTo>
                  <a:cubicBezTo>
                    <a:pt x="2325603" y="624723"/>
                    <a:pt x="2432092" y="561884"/>
                    <a:pt x="2539344" y="500471"/>
                  </a:cubicBezTo>
                  <a:cubicBezTo>
                    <a:pt x="2559632" y="488873"/>
                    <a:pt x="2567061" y="477180"/>
                    <a:pt x="2564013" y="452938"/>
                  </a:cubicBezTo>
                  <a:cubicBezTo>
                    <a:pt x="2551345" y="355114"/>
                    <a:pt x="2589541" y="277255"/>
                    <a:pt x="2670122" y="224113"/>
                  </a:cubicBezTo>
                  <a:cubicBezTo>
                    <a:pt x="2753656" y="168974"/>
                    <a:pt x="2843763" y="167073"/>
                    <a:pt x="2929583" y="219264"/>
                  </a:cubicBezTo>
                  <a:cubicBezTo>
                    <a:pt x="3012546" y="269459"/>
                    <a:pt x="3052170" y="346368"/>
                    <a:pt x="3045312" y="444001"/>
                  </a:cubicBezTo>
                  <a:cubicBezTo>
                    <a:pt x="3038454" y="541635"/>
                    <a:pt x="2987400" y="612364"/>
                    <a:pt x="2898150" y="649630"/>
                  </a:cubicBezTo>
                  <a:cubicBezTo>
                    <a:pt x="2808901" y="686896"/>
                    <a:pt x="2720795" y="673682"/>
                    <a:pt x="2645166" y="609132"/>
                  </a:cubicBezTo>
                  <a:cubicBezTo>
                    <a:pt x="2628593" y="594967"/>
                    <a:pt x="2617449" y="594302"/>
                    <a:pt x="2598970" y="605329"/>
                  </a:cubicBezTo>
                  <a:cubicBezTo>
                    <a:pt x="2469240" y="682460"/>
                    <a:pt x="2339065" y="758767"/>
                    <a:pt x="2208445" y="834249"/>
                  </a:cubicBezTo>
                  <a:cubicBezTo>
                    <a:pt x="2191681" y="843756"/>
                    <a:pt x="2185776" y="852692"/>
                    <a:pt x="2189395" y="873227"/>
                  </a:cubicBezTo>
                  <a:cubicBezTo>
                    <a:pt x="2206089" y="970850"/>
                    <a:pt x="2161487" y="1068772"/>
                    <a:pt x="2076810" y="1120399"/>
                  </a:cubicBezTo>
                  <a:cubicBezTo>
                    <a:pt x="1988989" y="1172116"/>
                    <a:pt x="1878023" y="1166412"/>
                    <a:pt x="1801823" y="1106235"/>
                  </a:cubicBezTo>
                  <a:cubicBezTo>
                    <a:pt x="1721146" y="1042350"/>
                    <a:pt x="1687523" y="940819"/>
                    <a:pt x="1717336" y="845182"/>
                  </a:cubicBezTo>
                  <a:cubicBezTo>
                    <a:pt x="1723051" y="826739"/>
                    <a:pt x="1726099" y="813810"/>
                    <a:pt x="1707811" y="799265"/>
                  </a:cubicBezTo>
                  <a:cubicBezTo>
                    <a:pt x="1553316" y="679956"/>
                    <a:pt x="1400249" y="558937"/>
                    <a:pt x="1244325" y="436586"/>
                  </a:cubicBezTo>
                  <a:close/>
                  <a:moveTo>
                    <a:pt x="1828874" y="911919"/>
                  </a:moveTo>
                  <a:cubicBezTo>
                    <a:pt x="1828243" y="979226"/>
                    <a:pt x="1882399" y="1034299"/>
                    <a:pt x="1949836" y="1034930"/>
                  </a:cubicBezTo>
                  <a:cubicBezTo>
                    <a:pt x="1950123" y="1034932"/>
                    <a:pt x="1950411" y="1034934"/>
                    <a:pt x="1950699" y="1034935"/>
                  </a:cubicBezTo>
                  <a:cubicBezTo>
                    <a:pt x="2016961" y="1033772"/>
                    <a:pt x="2070440" y="980522"/>
                    <a:pt x="2071761" y="914390"/>
                  </a:cubicBezTo>
                  <a:cubicBezTo>
                    <a:pt x="2072292" y="847713"/>
                    <a:pt x="2018565" y="793230"/>
                    <a:pt x="1951759" y="792701"/>
                  </a:cubicBezTo>
                  <a:cubicBezTo>
                    <a:pt x="1950961" y="792694"/>
                    <a:pt x="1950163" y="792696"/>
                    <a:pt x="1949365" y="792705"/>
                  </a:cubicBezTo>
                  <a:cubicBezTo>
                    <a:pt x="1883295" y="792233"/>
                    <a:pt x="1829350" y="845307"/>
                    <a:pt x="1828877" y="911250"/>
                  </a:cubicBezTo>
                  <a:cubicBezTo>
                    <a:pt x="1828875" y="911568"/>
                    <a:pt x="1828874" y="911886"/>
                    <a:pt x="1828874" y="912204"/>
                  </a:cubicBezTo>
                  <a:close/>
                  <a:moveTo>
                    <a:pt x="121899" y="1583088"/>
                  </a:moveTo>
                  <a:cubicBezTo>
                    <a:pt x="122367" y="1649422"/>
                    <a:pt x="176213" y="1703036"/>
                    <a:pt x="242676" y="1703347"/>
                  </a:cubicBezTo>
                  <a:cubicBezTo>
                    <a:pt x="310168" y="1703295"/>
                    <a:pt x="364839" y="1648645"/>
                    <a:pt x="364787" y="1581283"/>
                  </a:cubicBezTo>
                  <a:cubicBezTo>
                    <a:pt x="364787" y="1581124"/>
                    <a:pt x="364787" y="1580965"/>
                    <a:pt x="364786" y="1580806"/>
                  </a:cubicBezTo>
                  <a:cubicBezTo>
                    <a:pt x="363850" y="1514607"/>
                    <a:pt x="309866" y="1461405"/>
                    <a:pt x="243533" y="1461308"/>
                  </a:cubicBezTo>
                  <a:cubicBezTo>
                    <a:pt x="176990" y="1460672"/>
                    <a:pt x="122531" y="1513997"/>
                    <a:pt x="121894" y="1580411"/>
                  </a:cubicBezTo>
                  <a:cubicBezTo>
                    <a:pt x="121886" y="1581303"/>
                    <a:pt x="121887" y="1582196"/>
                    <a:pt x="121899" y="1583088"/>
                  </a:cubicBezTo>
                  <a:close/>
                  <a:moveTo>
                    <a:pt x="1217464" y="242651"/>
                  </a:moveTo>
                  <a:cubicBezTo>
                    <a:pt x="1217400" y="176706"/>
                    <a:pt x="1163785" y="123300"/>
                    <a:pt x="1097713" y="123364"/>
                  </a:cubicBezTo>
                  <a:cubicBezTo>
                    <a:pt x="1096355" y="123365"/>
                    <a:pt x="1094997" y="123390"/>
                    <a:pt x="1093639" y="123437"/>
                  </a:cubicBezTo>
                  <a:cubicBezTo>
                    <a:pt x="1027388" y="124837"/>
                    <a:pt x="974492" y="178985"/>
                    <a:pt x="974767" y="245122"/>
                  </a:cubicBezTo>
                  <a:cubicBezTo>
                    <a:pt x="976537" y="311162"/>
                    <a:pt x="1030032" y="364135"/>
                    <a:pt x="1096211" y="365381"/>
                  </a:cubicBezTo>
                  <a:cubicBezTo>
                    <a:pt x="1163440" y="365122"/>
                    <a:pt x="1217729" y="310518"/>
                    <a:pt x="1217470" y="243418"/>
                  </a:cubicBezTo>
                  <a:cubicBezTo>
                    <a:pt x="1217469" y="243163"/>
                    <a:pt x="1217467" y="242907"/>
                    <a:pt x="1217464" y="242651"/>
                  </a:cubicBezTo>
                  <a:close/>
                  <a:moveTo>
                    <a:pt x="2924249" y="425178"/>
                  </a:moveTo>
                  <a:cubicBezTo>
                    <a:pt x="2923991" y="358917"/>
                    <a:pt x="2870430" y="305163"/>
                    <a:pt x="2804044" y="304539"/>
                  </a:cubicBezTo>
                  <a:cubicBezTo>
                    <a:pt x="2737841" y="305122"/>
                    <a:pt x="2683926" y="357800"/>
                    <a:pt x="2681933" y="423847"/>
                  </a:cubicBezTo>
                  <a:cubicBezTo>
                    <a:pt x="2681132" y="491310"/>
                    <a:pt x="2735278" y="546647"/>
                    <a:pt x="2802870" y="547447"/>
                  </a:cubicBezTo>
                  <a:cubicBezTo>
                    <a:pt x="2804119" y="547461"/>
                    <a:pt x="2805367" y="547457"/>
                    <a:pt x="2806615" y="547434"/>
                  </a:cubicBezTo>
                  <a:cubicBezTo>
                    <a:pt x="2872918" y="546082"/>
                    <a:pt x="2925578" y="491354"/>
                    <a:pt x="2924249" y="4251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3291291" y="2876401"/>
              <a:ext cx="3051167" cy="1949199"/>
            </a:xfrm>
            <a:custGeom>
              <a:avLst/>
              <a:gdLst/>
              <a:ahLst/>
              <a:cxnLst/>
              <a:rect l="l" t="t" r="r" b="b"/>
              <a:pathLst>
                <a:path w="3051167" h="1949199" extrusionOk="0">
                  <a:moveTo>
                    <a:pt x="459821" y="1591360"/>
                  </a:moveTo>
                  <a:cubicBezTo>
                    <a:pt x="510208" y="1720555"/>
                    <a:pt x="485538" y="1827410"/>
                    <a:pt x="390288" y="1901086"/>
                  </a:cubicBezTo>
                  <a:cubicBezTo>
                    <a:pt x="309135" y="1963830"/>
                    <a:pt x="185501" y="1965636"/>
                    <a:pt x="103490" y="1905174"/>
                  </a:cubicBezTo>
                  <a:cubicBezTo>
                    <a:pt x="11669" y="1837487"/>
                    <a:pt x="-23192" y="1723977"/>
                    <a:pt x="16146" y="1619975"/>
                  </a:cubicBezTo>
                  <a:cubicBezTo>
                    <a:pt x="54246" y="1520535"/>
                    <a:pt x="155211" y="1454939"/>
                    <a:pt x="260272" y="1466157"/>
                  </a:cubicBezTo>
                  <a:cubicBezTo>
                    <a:pt x="292562" y="1469580"/>
                    <a:pt x="323613" y="1484030"/>
                    <a:pt x="355522" y="1491065"/>
                  </a:cubicBezTo>
                  <a:cubicBezTo>
                    <a:pt x="367333" y="1493631"/>
                    <a:pt x="384097" y="1494202"/>
                    <a:pt x="392765" y="1487737"/>
                  </a:cubicBezTo>
                  <a:cubicBezTo>
                    <a:pt x="552404" y="1369665"/>
                    <a:pt x="711185" y="1250071"/>
                    <a:pt x="864538" y="1135991"/>
                  </a:cubicBezTo>
                  <a:cubicBezTo>
                    <a:pt x="862633" y="1085701"/>
                    <a:pt x="854632" y="1039499"/>
                    <a:pt x="859966" y="994818"/>
                  </a:cubicBezTo>
                  <a:cubicBezTo>
                    <a:pt x="875492" y="875129"/>
                    <a:pt x="984839" y="788618"/>
                    <a:pt x="1106759" y="793277"/>
                  </a:cubicBezTo>
                  <a:cubicBezTo>
                    <a:pt x="1226869" y="797935"/>
                    <a:pt x="1328501" y="891290"/>
                    <a:pt x="1338311" y="1009268"/>
                  </a:cubicBezTo>
                  <a:cubicBezTo>
                    <a:pt x="1340597" y="1036837"/>
                    <a:pt x="1351075" y="1047294"/>
                    <a:pt x="1376411" y="1054329"/>
                  </a:cubicBezTo>
                  <a:cubicBezTo>
                    <a:pt x="1488806" y="1084750"/>
                    <a:pt x="1600820" y="1116439"/>
                    <a:pt x="1712453" y="1149396"/>
                  </a:cubicBezTo>
                  <a:cubicBezTo>
                    <a:pt x="1734361" y="1155860"/>
                    <a:pt x="1746077" y="1152248"/>
                    <a:pt x="1760078" y="1133995"/>
                  </a:cubicBezTo>
                  <a:cubicBezTo>
                    <a:pt x="1821063" y="1052317"/>
                    <a:pt x="1927562" y="1018737"/>
                    <a:pt x="2024492" y="1050622"/>
                  </a:cubicBezTo>
                  <a:cubicBezTo>
                    <a:pt x="2045162" y="1057181"/>
                    <a:pt x="2055449" y="1053759"/>
                    <a:pt x="2068593" y="1037312"/>
                  </a:cubicBezTo>
                  <a:cubicBezTo>
                    <a:pt x="2238329" y="824490"/>
                    <a:pt x="2408572" y="612175"/>
                    <a:pt x="2579324" y="400367"/>
                  </a:cubicBezTo>
                  <a:cubicBezTo>
                    <a:pt x="2592468" y="384015"/>
                    <a:pt x="2596659" y="371847"/>
                    <a:pt x="2586372" y="350362"/>
                  </a:cubicBezTo>
                  <a:cubicBezTo>
                    <a:pt x="2538963" y="253226"/>
                    <a:pt x="2561426" y="136521"/>
                    <a:pt x="2641522" y="63832"/>
                  </a:cubicBezTo>
                  <a:cubicBezTo>
                    <a:pt x="2723687" y="-10705"/>
                    <a:pt x="2845763" y="-20881"/>
                    <a:pt x="2939178" y="39019"/>
                  </a:cubicBezTo>
                  <a:cubicBezTo>
                    <a:pt x="3029000" y="97065"/>
                    <a:pt x="3070841" y="206465"/>
                    <a:pt x="3042620" y="309483"/>
                  </a:cubicBezTo>
                  <a:cubicBezTo>
                    <a:pt x="3013499" y="416481"/>
                    <a:pt x="2915575" y="490290"/>
                    <a:pt x="2804495" y="488969"/>
                  </a:cubicBezTo>
                  <a:cubicBezTo>
                    <a:pt x="2772205" y="488969"/>
                    <a:pt x="2740106" y="474519"/>
                    <a:pt x="2707625" y="469005"/>
                  </a:cubicBezTo>
                  <a:cubicBezTo>
                    <a:pt x="2697434" y="467294"/>
                    <a:pt x="2681241" y="469005"/>
                    <a:pt x="2675812" y="475945"/>
                  </a:cubicBezTo>
                  <a:cubicBezTo>
                    <a:pt x="2500361" y="693330"/>
                    <a:pt x="2325514" y="911191"/>
                    <a:pt x="2151270" y="1129527"/>
                  </a:cubicBezTo>
                  <a:cubicBezTo>
                    <a:pt x="2149792" y="1131985"/>
                    <a:pt x="2148518" y="1134561"/>
                    <a:pt x="2147460" y="1137227"/>
                  </a:cubicBezTo>
                  <a:cubicBezTo>
                    <a:pt x="2193180" y="1205580"/>
                    <a:pt x="2208230" y="1279256"/>
                    <a:pt x="2181179" y="1359873"/>
                  </a:cubicBezTo>
                  <a:cubicBezTo>
                    <a:pt x="2146794" y="1462450"/>
                    <a:pt x="2037256" y="1534510"/>
                    <a:pt x="1931528" y="1522722"/>
                  </a:cubicBezTo>
                  <a:cubicBezTo>
                    <a:pt x="1811894" y="1509507"/>
                    <a:pt x="1719502" y="1420810"/>
                    <a:pt x="1710739" y="1307396"/>
                  </a:cubicBezTo>
                  <a:cubicBezTo>
                    <a:pt x="1708739" y="1281063"/>
                    <a:pt x="1699214" y="1271556"/>
                    <a:pt x="1674925" y="1264901"/>
                  </a:cubicBezTo>
                  <a:cubicBezTo>
                    <a:pt x="1561482" y="1233815"/>
                    <a:pt x="1448516" y="1201112"/>
                    <a:pt x="1335644" y="1167839"/>
                  </a:cubicBezTo>
                  <a:cubicBezTo>
                    <a:pt x="1316594" y="1162135"/>
                    <a:pt x="1305355" y="1162990"/>
                    <a:pt x="1291448" y="1181243"/>
                  </a:cubicBezTo>
                  <a:cubicBezTo>
                    <a:pt x="1212200" y="1285341"/>
                    <a:pt x="1080755" y="1308537"/>
                    <a:pt x="966646" y="1240945"/>
                  </a:cubicBezTo>
                  <a:cubicBezTo>
                    <a:pt x="955295" y="1235061"/>
                    <a:pt x="941848" y="1234780"/>
                    <a:pt x="930260" y="1240184"/>
                  </a:cubicBezTo>
                  <a:cubicBezTo>
                    <a:pt x="773479" y="1356070"/>
                    <a:pt x="617650" y="1473192"/>
                    <a:pt x="459821" y="1591360"/>
                  </a:cubicBezTo>
                  <a:close/>
                  <a:moveTo>
                    <a:pt x="2805733" y="125910"/>
                  </a:moveTo>
                  <a:cubicBezTo>
                    <a:pt x="2738610" y="125490"/>
                    <a:pt x="2683855" y="179458"/>
                    <a:pt x="2683434" y="246451"/>
                  </a:cubicBezTo>
                  <a:cubicBezTo>
                    <a:pt x="2683431" y="246832"/>
                    <a:pt x="2683431" y="247214"/>
                    <a:pt x="2683432" y="247595"/>
                  </a:cubicBezTo>
                  <a:cubicBezTo>
                    <a:pt x="2684832" y="313535"/>
                    <a:pt x="2737864" y="366759"/>
                    <a:pt x="2803923" y="368520"/>
                  </a:cubicBezTo>
                  <a:cubicBezTo>
                    <a:pt x="2871205" y="368575"/>
                    <a:pt x="2925793" y="314182"/>
                    <a:pt x="2925848" y="247030"/>
                  </a:cubicBezTo>
                  <a:cubicBezTo>
                    <a:pt x="2925849" y="246616"/>
                    <a:pt x="2925847" y="246203"/>
                    <a:pt x="2925843" y="245789"/>
                  </a:cubicBezTo>
                  <a:cubicBezTo>
                    <a:pt x="2926107" y="179845"/>
                    <a:pt x="2872759" y="126173"/>
                    <a:pt x="2806687" y="125910"/>
                  </a:cubicBezTo>
                  <a:cubicBezTo>
                    <a:pt x="2806369" y="125909"/>
                    <a:pt x="2806051" y="125909"/>
                    <a:pt x="2805733" y="125910"/>
                  </a:cubicBezTo>
                  <a:close/>
                  <a:moveTo>
                    <a:pt x="123398" y="1708291"/>
                  </a:moveTo>
                  <a:cubicBezTo>
                    <a:pt x="124075" y="1774498"/>
                    <a:pt x="177933" y="1827871"/>
                    <a:pt x="244270" y="1828075"/>
                  </a:cubicBezTo>
                  <a:cubicBezTo>
                    <a:pt x="311710" y="1828024"/>
                    <a:pt x="366339" y="1773417"/>
                    <a:pt x="366288" y="1706107"/>
                  </a:cubicBezTo>
                  <a:cubicBezTo>
                    <a:pt x="366287" y="1705885"/>
                    <a:pt x="366287" y="1705662"/>
                    <a:pt x="366285" y="1705440"/>
                  </a:cubicBezTo>
                  <a:cubicBezTo>
                    <a:pt x="365348" y="1639256"/>
                    <a:pt x="311350" y="1586081"/>
                    <a:pt x="245032" y="1586036"/>
                  </a:cubicBezTo>
                  <a:cubicBezTo>
                    <a:pt x="178490" y="1585397"/>
                    <a:pt x="124027" y="1638718"/>
                    <a:pt x="123387" y="1705132"/>
                  </a:cubicBezTo>
                  <a:cubicBezTo>
                    <a:pt x="123376" y="1706185"/>
                    <a:pt x="123380" y="1707239"/>
                    <a:pt x="123398" y="1708292"/>
                  </a:cubicBezTo>
                  <a:close/>
                  <a:moveTo>
                    <a:pt x="1218773" y="1035601"/>
                  </a:moveTo>
                  <a:cubicBezTo>
                    <a:pt x="1218931" y="969341"/>
                    <a:pt x="1165241" y="915500"/>
                    <a:pt x="1098854" y="915342"/>
                  </a:cubicBezTo>
                  <a:cubicBezTo>
                    <a:pt x="1031901" y="913969"/>
                    <a:pt x="976511" y="967027"/>
                    <a:pt x="975135" y="1033850"/>
                  </a:cubicBezTo>
                  <a:cubicBezTo>
                    <a:pt x="973760" y="1100674"/>
                    <a:pt x="1026920" y="1155957"/>
                    <a:pt x="1093872" y="1157330"/>
                  </a:cubicBezTo>
                  <a:cubicBezTo>
                    <a:pt x="1096073" y="1157375"/>
                    <a:pt x="1098274" y="1157361"/>
                    <a:pt x="1100473" y="1157286"/>
                  </a:cubicBezTo>
                  <a:cubicBezTo>
                    <a:pt x="1166801" y="1156349"/>
                    <a:pt x="1219810" y="1101923"/>
                    <a:pt x="1218870" y="1035722"/>
                  </a:cubicBezTo>
                  <a:cubicBezTo>
                    <a:pt x="1218870" y="1035682"/>
                    <a:pt x="1218869" y="1035641"/>
                    <a:pt x="1218869" y="1035601"/>
                  </a:cubicBezTo>
                  <a:close/>
                  <a:moveTo>
                    <a:pt x="1830468" y="1281823"/>
                  </a:moveTo>
                  <a:cubicBezTo>
                    <a:pt x="1830626" y="1348030"/>
                    <a:pt x="1884529" y="1401574"/>
                    <a:pt x="1950864" y="1401417"/>
                  </a:cubicBezTo>
                  <a:cubicBezTo>
                    <a:pt x="2017199" y="1401259"/>
                    <a:pt x="2070846" y="1347460"/>
                    <a:pt x="2070688" y="1281253"/>
                  </a:cubicBezTo>
                  <a:cubicBezTo>
                    <a:pt x="2070530" y="1215120"/>
                    <a:pt x="2016744" y="1161607"/>
                    <a:pt x="1950483" y="1161659"/>
                  </a:cubicBezTo>
                  <a:cubicBezTo>
                    <a:pt x="1884201" y="1161711"/>
                    <a:pt x="1830511" y="1215383"/>
                    <a:pt x="1830563" y="1281537"/>
                  </a:cubicBezTo>
                  <a:cubicBezTo>
                    <a:pt x="1830563" y="1281633"/>
                    <a:pt x="1830563" y="1281728"/>
                    <a:pt x="1830563" y="12818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p:nvPr/>
        </p:nvSpPr>
        <p:spPr>
          <a:xfrm>
            <a:off x="1" y="2719449"/>
            <a:ext cx="4572000" cy="41385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0" name="Google Shape;460;p33"/>
          <p:cNvSpPr txBox="1"/>
          <p:nvPr/>
        </p:nvSpPr>
        <p:spPr>
          <a:xfrm>
            <a:off x="431800" y="379681"/>
            <a:ext cx="8243888"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No se observa asociación entre ensalada y gastroenteritis analizando separadamente a quienes comieron carne o no</a:t>
            </a:r>
            <a:endParaRPr/>
          </a:p>
        </p:txBody>
      </p:sp>
      <p:sp>
        <p:nvSpPr>
          <p:cNvPr id="461" name="Google Shape;461;p33"/>
          <p:cNvSpPr/>
          <p:nvPr/>
        </p:nvSpPr>
        <p:spPr>
          <a:xfrm>
            <a:off x="4572000" y="2719449"/>
            <a:ext cx="4572000" cy="4138551"/>
          </a:xfrm>
          <a:prstGeom prst="rect">
            <a:avLst/>
          </a:prstGeom>
          <a:solidFill>
            <a:srgbClr val="3C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2" name="Google Shape;462;p33"/>
          <p:cNvSpPr txBox="1"/>
          <p:nvPr/>
        </p:nvSpPr>
        <p:spPr>
          <a:xfrm>
            <a:off x="442105" y="3006670"/>
            <a:ext cx="372872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Comieron carne</a:t>
            </a:r>
            <a:endParaRPr/>
          </a:p>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(n=60)</a:t>
            </a:r>
            <a:endParaRPr/>
          </a:p>
        </p:txBody>
      </p:sp>
      <p:grpSp>
        <p:nvGrpSpPr>
          <p:cNvPr id="463" name="Google Shape;463;p33"/>
          <p:cNvGrpSpPr/>
          <p:nvPr/>
        </p:nvGrpSpPr>
        <p:grpSpPr>
          <a:xfrm>
            <a:off x="442106" y="3786333"/>
            <a:ext cx="3856762" cy="2595417"/>
            <a:chOff x="-31080" y="0"/>
            <a:chExt cx="5251153" cy="3533775"/>
          </a:xfrm>
        </p:grpSpPr>
        <p:pic>
          <p:nvPicPr>
            <p:cNvPr id="464" name="Google Shape;464;p33"/>
            <p:cNvPicPr preferRelativeResize="0"/>
            <p:nvPr/>
          </p:nvPicPr>
          <p:blipFill rotWithShape="1">
            <a:blip r:embed="rId3">
              <a:alphaModFix/>
            </a:blip>
            <a:srcRect/>
            <a:stretch/>
          </p:blipFill>
          <p:spPr>
            <a:xfrm>
              <a:off x="-31080" y="0"/>
              <a:ext cx="5076825" cy="3533775"/>
            </a:xfrm>
            <a:prstGeom prst="roundRect">
              <a:avLst>
                <a:gd name="adj" fmla="val 2519"/>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465" name="Google Shape;465;p33"/>
            <p:cNvSpPr/>
            <p:nvPr/>
          </p:nvSpPr>
          <p:spPr>
            <a:xfrm>
              <a:off x="2619029" y="1724615"/>
              <a:ext cx="2601044" cy="288032"/>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466" name="Google Shape;466;p33"/>
            <p:cNvSpPr/>
            <p:nvPr/>
          </p:nvSpPr>
          <p:spPr>
            <a:xfrm>
              <a:off x="3843164" y="1988840"/>
              <a:ext cx="800844" cy="720080"/>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grpSp>
      <p:grpSp>
        <p:nvGrpSpPr>
          <p:cNvPr id="467" name="Google Shape;467;p33"/>
          <p:cNvGrpSpPr/>
          <p:nvPr/>
        </p:nvGrpSpPr>
        <p:grpSpPr>
          <a:xfrm>
            <a:off x="4985544" y="3799702"/>
            <a:ext cx="3778594" cy="2516076"/>
            <a:chOff x="3521088" y="3140968"/>
            <a:chExt cx="5731432" cy="3816424"/>
          </a:xfrm>
        </p:grpSpPr>
        <p:sp>
          <p:nvSpPr>
            <p:cNvPr id="468" name="Google Shape;468;p33"/>
            <p:cNvSpPr/>
            <p:nvPr/>
          </p:nvSpPr>
          <p:spPr>
            <a:xfrm>
              <a:off x="7315200" y="3861048"/>
              <a:ext cx="1066800" cy="1905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69" name="Google Shape;469;p33"/>
            <p:cNvPicPr preferRelativeResize="0"/>
            <p:nvPr/>
          </p:nvPicPr>
          <p:blipFill rotWithShape="1">
            <a:blip r:embed="rId4">
              <a:alphaModFix/>
            </a:blip>
            <a:srcRect/>
            <a:stretch/>
          </p:blipFill>
          <p:spPr>
            <a:xfrm>
              <a:off x="3521088" y="3140968"/>
              <a:ext cx="5629262" cy="3717032"/>
            </a:xfrm>
            <a:prstGeom prst="roundRect">
              <a:avLst>
                <a:gd name="adj" fmla="val 1976"/>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470" name="Google Shape;470;p33"/>
            <p:cNvSpPr/>
            <p:nvPr/>
          </p:nvSpPr>
          <p:spPr>
            <a:xfrm>
              <a:off x="6516216" y="5085184"/>
              <a:ext cx="2736304" cy="288032"/>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471" name="Google Shape;471;p33"/>
            <p:cNvSpPr/>
            <p:nvPr/>
          </p:nvSpPr>
          <p:spPr>
            <a:xfrm>
              <a:off x="7947620" y="5373216"/>
              <a:ext cx="800844" cy="720080"/>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472" name="Google Shape;472;p33"/>
            <p:cNvSpPr/>
            <p:nvPr/>
          </p:nvSpPr>
          <p:spPr>
            <a:xfrm>
              <a:off x="6516216" y="6576392"/>
              <a:ext cx="1905000" cy="381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73" name="Google Shape;473;p33"/>
          <p:cNvSpPr txBox="1"/>
          <p:nvPr/>
        </p:nvSpPr>
        <p:spPr>
          <a:xfrm>
            <a:off x="4985545" y="3006670"/>
            <a:ext cx="369014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NO comieron carne</a:t>
            </a:r>
            <a:endParaRPr/>
          </a:p>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(n=199)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4"/>
          <p:cNvSpPr/>
          <p:nvPr/>
        </p:nvSpPr>
        <p:spPr>
          <a:xfrm>
            <a:off x="0" y="1719943"/>
            <a:ext cx="9143999" cy="5138057"/>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9" name="Google Shape;479;p34"/>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Asociación entre gastroenteritis y ensalada estratificada por carne</a:t>
            </a:r>
            <a:endParaRPr/>
          </a:p>
        </p:txBody>
      </p:sp>
      <p:grpSp>
        <p:nvGrpSpPr>
          <p:cNvPr id="480" name="Google Shape;480;p34"/>
          <p:cNvGrpSpPr/>
          <p:nvPr/>
        </p:nvGrpSpPr>
        <p:grpSpPr>
          <a:xfrm>
            <a:off x="431800" y="2049076"/>
            <a:ext cx="6540230" cy="4479791"/>
            <a:chOff x="323528" y="1026978"/>
            <a:chExt cx="8552926" cy="5858406"/>
          </a:xfrm>
        </p:grpSpPr>
        <p:pic>
          <p:nvPicPr>
            <p:cNvPr id="481" name="Google Shape;481;p34"/>
            <p:cNvPicPr preferRelativeResize="0"/>
            <p:nvPr/>
          </p:nvPicPr>
          <p:blipFill rotWithShape="1">
            <a:blip r:embed="rId3">
              <a:alphaModFix/>
            </a:blip>
            <a:srcRect/>
            <a:stretch/>
          </p:blipFill>
          <p:spPr>
            <a:xfrm>
              <a:off x="323528" y="1026978"/>
              <a:ext cx="8552926" cy="5858406"/>
            </a:xfrm>
            <a:prstGeom prst="roundRect">
              <a:avLst>
                <a:gd name="adj" fmla="val 2953"/>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482" name="Google Shape;482;p34"/>
            <p:cNvSpPr/>
            <p:nvPr/>
          </p:nvSpPr>
          <p:spPr>
            <a:xfrm>
              <a:off x="446127" y="3103597"/>
              <a:ext cx="2514600" cy="6842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1 = Comió carne</a:t>
              </a:r>
              <a:endParaRPr/>
            </a:p>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2 = No comió carne</a:t>
              </a:r>
              <a:endParaRPr/>
            </a:p>
          </p:txBody>
        </p:sp>
        <p:sp>
          <p:nvSpPr>
            <p:cNvPr id="483" name="Google Shape;483;p34"/>
            <p:cNvSpPr/>
            <p:nvPr/>
          </p:nvSpPr>
          <p:spPr>
            <a:xfrm>
              <a:off x="2843809" y="3765772"/>
              <a:ext cx="1512167" cy="815355"/>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a:t>
              </a:r>
              <a:endParaRPr/>
            </a:p>
          </p:txBody>
        </p:sp>
        <p:sp>
          <p:nvSpPr>
            <p:cNvPr id="484" name="Google Shape;484;p34"/>
            <p:cNvSpPr/>
            <p:nvPr/>
          </p:nvSpPr>
          <p:spPr>
            <a:xfrm>
              <a:off x="4788024" y="5877272"/>
              <a:ext cx="1512167" cy="815355"/>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a:t>
              </a:r>
              <a:endParaRPr/>
            </a:p>
          </p:txBody>
        </p:sp>
      </p:grpSp>
      <p:sp>
        <p:nvSpPr>
          <p:cNvPr id="485" name="Google Shape;485;p34"/>
          <p:cNvSpPr/>
          <p:nvPr/>
        </p:nvSpPr>
        <p:spPr>
          <a:xfrm>
            <a:off x="5303837" y="5310952"/>
            <a:ext cx="3371851" cy="1070798"/>
          </a:xfrm>
          <a:prstGeom prst="roundRect">
            <a:avLst>
              <a:gd name="adj" fmla="val 16088"/>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6" name="Google Shape;486;p34"/>
          <p:cNvSpPr txBox="1"/>
          <p:nvPr/>
        </p:nvSpPr>
        <p:spPr>
          <a:xfrm>
            <a:off x="5617885" y="5600130"/>
            <a:ext cx="279803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Asociación desaparece, se hace no significativa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5"/>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Análisis estratificado</a:t>
            </a:r>
            <a:endParaRPr/>
          </a:p>
        </p:txBody>
      </p:sp>
      <p:sp>
        <p:nvSpPr>
          <p:cNvPr id="492" name="Google Shape;492;p35"/>
          <p:cNvSpPr/>
          <p:nvPr/>
        </p:nvSpPr>
        <p:spPr>
          <a:xfrm>
            <a:off x="431800" y="2200842"/>
            <a:ext cx="1980000" cy="3428433"/>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3" name="Google Shape;493;p35"/>
          <p:cNvSpPr/>
          <p:nvPr/>
        </p:nvSpPr>
        <p:spPr>
          <a:xfrm>
            <a:off x="2517719" y="2200842"/>
            <a:ext cx="1980000" cy="3428433"/>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4" name="Google Shape;494;p35"/>
          <p:cNvSpPr/>
          <p:nvPr/>
        </p:nvSpPr>
        <p:spPr>
          <a:xfrm>
            <a:off x="4603638" y="2200842"/>
            <a:ext cx="1980000" cy="3428433"/>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5" name="Google Shape;495;p35"/>
          <p:cNvSpPr/>
          <p:nvPr/>
        </p:nvSpPr>
        <p:spPr>
          <a:xfrm>
            <a:off x="6689558" y="2200842"/>
            <a:ext cx="1980000" cy="3428433"/>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6" name="Google Shape;496;p35"/>
          <p:cNvSpPr/>
          <p:nvPr/>
        </p:nvSpPr>
        <p:spPr>
          <a:xfrm>
            <a:off x="989800"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5"/>
          <p:cNvSpPr/>
          <p:nvPr/>
        </p:nvSpPr>
        <p:spPr>
          <a:xfrm>
            <a:off x="3075719"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5"/>
          <p:cNvSpPr/>
          <p:nvPr/>
        </p:nvSpPr>
        <p:spPr>
          <a:xfrm>
            <a:off x="5161638"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5"/>
          <p:cNvSpPr/>
          <p:nvPr/>
        </p:nvSpPr>
        <p:spPr>
          <a:xfrm>
            <a:off x="7242654"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5"/>
          <p:cNvSpPr txBox="1"/>
          <p:nvPr/>
        </p:nvSpPr>
        <p:spPr>
          <a:xfrm>
            <a:off x="731581" y="3006317"/>
            <a:ext cx="1454571"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Útil para discernir entre dos factores aparentemente asociados con una enfermedad</a:t>
            </a:r>
            <a:endParaRPr/>
          </a:p>
        </p:txBody>
      </p:sp>
      <p:sp>
        <p:nvSpPr>
          <p:cNvPr id="501" name="Google Shape;501;p35"/>
          <p:cNvSpPr txBox="1"/>
          <p:nvPr/>
        </p:nvSpPr>
        <p:spPr>
          <a:xfrm>
            <a:off x="2824533" y="3006316"/>
            <a:ext cx="1411137"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Puede ser complicado pues las diferencias entre grupos a veces no son muy claras</a:t>
            </a:r>
            <a:endParaRPr/>
          </a:p>
        </p:txBody>
      </p:sp>
      <p:sp>
        <p:nvSpPr>
          <p:cNvPr id="502" name="Google Shape;502;p35"/>
          <p:cNvSpPr txBox="1"/>
          <p:nvPr/>
        </p:nvSpPr>
        <p:spPr>
          <a:xfrm>
            <a:off x="4909026" y="3006316"/>
            <a:ext cx="127105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Regresión múltiple es un enfoque mas complejo</a:t>
            </a:r>
            <a:endParaRPr/>
          </a:p>
        </p:txBody>
      </p:sp>
      <p:sp>
        <p:nvSpPr>
          <p:cNvPr id="503" name="Google Shape;503;p35"/>
          <p:cNvSpPr txBox="1"/>
          <p:nvPr/>
        </p:nvSpPr>
        <p:spPr>
          <a:xfrm>
            <a:off x="6997096" y="3006316"/>
            <a:ext cx="1415323"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 estudios de brotes, el tamaño de muestra limita el uso de pruebas estadísticas en la estratificación</a:t>
            </a:r>
            <a:endParaRPr/>
          </a:p>
        </p:txBody>
      </p:sp>
      <p:grpSp>
        <p:nvGrpSpPr>
          <p:cNvPr id="504" name="Google Shape;504;p35"/>
          <p:cNvGrpSpPr/>
          <p:nvPr/>
        </p:nvGrpSpPr>
        <p:grpSpPr>
          <a:xfrm>
            <a:off x="3247581" y="1948702"/>
            <a:ext cx="501790" cy="503172"/>
            <a:chOff x="4375228" y="3232174"/>
            <a:chExt cx="391974" cy="393053"/>
          </a:xfrm>
        </p:grpSpPr>
        <p:sp>
          <p:nvSpPr>
            <p:cNvPr id="505" name="Google Shape;505;p35"/>
            <p:cNvSpPr/>
            <p:nvPr/>
          </p:nvSpPr>
          <p:spPr>
            <a:xfrm>
              <a:off x="4375228" y="3232174"/>
              <a:ext cx="391974" cy="393053"/>
            </a:xfrm>
            <a:custGeom>
              <a:avLst/>
              <a:gdLst/>
              <a:ahLst/>
              <a:cxnLst/>
              <a:rect l="l" t="t" r="r" b="b"/>
              <a:pathLst>
                <a:path w="391974" h="393053" extrusionOk="0">
                  <a:moveTo>
                    <a:pt x="261880" y="228873"/>
                  </a:moveTo>
                  <a:lnTo>
                    <a:pt x="288689" y="255307"/>
                  </a:lnTo>
                  <a:cubicBezTo>
                    <a:pt x="289916" y="255834"/>
                    <a:pt x="291305" y="255834"/>
                    <a:pt x="292532" y="255307"/>
                  </a:cubicBezTo>
                  <a:cubicBezTo>
                    <a:pt x="297944" y="253487"/>
                    <a:pt x="303921" y="255073"/>
                    <a:pt x="307718" y="259338"/>
                  </a:cubicBezTo>
                  <a:cubicBezTo>
                    <a:pt x="332715" y="284335"/>
                    <a:pt x="357711" y="309519"/>
                    <a:pt x="382708" y="334891"/>
                  </a:cubicBezTo>
                  <a:cubicBezTo>
                    <a:pt x="395136" y="348043"/>
                    <a:pt x="395136" y="368609"/>
                    <a:pt x="382708" y="381760"/>
                  </a:cubicBezTo>
                  <a:cubicBezTo>
                    <a:pt x="370519" y="395127"/>
                    <a:pt x="350088" y="396843"/>
                    <a:pt x="335839" y="385697"/>
                  </a:cubicBezTo>
                  <a:cubicBezTo>
                    <a:pt x="334675" y="384845"/>
                    <a:pt x="333634" y="383835"/>
                    <a:pt x="332746" y="382698"/>
                  </a:cubicBezTo>
                  <a:cubicBezTo>
                    <a:pt x="330137" y="379863"/>
                    <a:pt x="330137" y="375502"/>
                    <a:pt x="332746" y="372668"/>
                  </a:cubicBezTo>
                  <a:cubicBezTo>
                    <a:pt x="335380" y="370191"/>
                    <a:pt x="339486" y="370191"/>
                    <a:pt x="342120" y="372668"/>
                  </a:cubicBezTo>
                  <a:cubicBezTo>
                    <a:pt x="347079" y="377476"/>
                    <a:pt x="354118" y="379482"/>
                    <a:pt x="360867" y="378011"/>
                  </a:cubicBezTo>
                  <a:cubicBezTo>
                    <a:pt x="371855" y="375932"/>
                    <a:pt x="379077" y="365340"/>
                    <a:pt x="376998" y="354352"/>
                  </a:cubicBezTo>
                  <a:cubicBezTo>
                    <a:pt x="376406" y="351227"/>
                    <a:pt x="375087" y="348285"/>
                    <a:pt x="373147" y="345765"/>
                  </a:cubicBezTo>
                  <a:cubicBezTo>
                    <a:pt x="366679" y="338641"/>
                    <a:pt x="359649" y="331985"/>
                    <a:pt x="352806" y="325142"/>
                  </a:cubicBezTo>
                  <a:lnTo>
                    <a:pt x="300312" y="272649"/>
                  </a:lnTo>
                  <a:lnTo>
                    <a:pt x="297688" y="270212"/>
                  </a:lnTo>
                  <a:lnTo>
                    <a:pt x="267879" y="300114"/>
                  </a:lnTo>
                  <a:cubicBezTo>
                    <a:pt x="269204" y="300549"/>
                    <a:pt x="270442" y="301216"/>
                    <a:pt x="271535" y="302083"/>
                  </a:cubicBezTo>
                  <a:cubicBezTo>
                    <a:pt x="286908" y="317268"/>
                    <a:pt x="302187" y="332641"/>
                    <a:pt x="317560" y="347921"/>
                  </a:cubicBezTo>
                  <a:cubicBezTo>
                    <a:pt x="320185" y="350639"/>
                    <a:pt x="322060" y="353451"/>
                    <a:pt x="320185" y="357294"/>
                  </a:cubicBezTo>
                  <a:cubicBezTo>
                    <a:pt x="318504" y="360795"/>
                    <a:pt x="314304" y="362269"/>
                    <a:pt x="310804" y="360588"/>
                  </a:cubicBezTo>
                  <a:cubicBezTo>
                    <a:pt x="309767" y="360090"/>
                    <a:pt x="308868" y="359345"/>
                    <a:pt x="308186" y="358419"/>
                  </a:cubicBezTo>
                  <a:lnTo>
                    <a:pt x="272753" y="323080"/>
                  </a:lnTo>
                  <a:lnTo>
                    <a:pt x="258786" y="308269"/>
                  </a:lnTo>
                  <a:cubicBezTo>
                    <a:pt x="254780" y="304429"/>
                    <a:pt x="253387" y="298602"/>
                    <a:pt x="255224" y="293365"/>
                  </a:cubicBezTo>
                  <a:cubicBezTo>
                    <a:pt x="255224" y="292334"/>
                    <a:pt x="255224" y="290553"/>
                    <a:pt x="255224" y="289897"/>
                  </a:cubicBezTo>
                  <a:cubicBezTo>
                    <a:pt x="246507" y="280523"/>
                    <a:pt x="237602" y="271993"/>
                    <a:pt x="229071" y="263463"/>
                  </a:cubicBezTo>
                  <a:cubicBezTo>
                    <a:pt x="220166" y="268243"/>
                    <a:pt x="212011" y="272836"/>
                    <a:pt x="203481" y="277148"/>
                  </a:cubicBezTo>
                  <a:cubicBezTo>
                    <a:pt x="191594" y="282658"/>
                    <a:pt x="178960" y="286385"/>
                    <a:pt x="165986" y="288210"/>
                  </a:cubicBezTo>
                  <a:cubicBezTo>
                    <a:pt x="164554" y="288396"/>
                    <a:pt x="163105" y="288396"/>
                    <a:pt x="161674" y="288210"/>
                  </a:cubicBezTo>
                  <a:cubicBezTo>
                    <a:pt x="158259" y="288315"/>
                    <a:pt x="155405" y="285631"/>
                    <a:pt x="155300" y="282216"/>
                  </a:cubicBezTo>
                  <a:cubicBezTo>
                    <a:pt x="155300" y="282214"/>
                    <a:pt x="155300" y="282212"/>
                    <a:pt x="155300" y="282210"/>
                  </a:cubicBezTo>
                  <a:cubicBezTo>
                    <a:pt x="154602" y="278850"/>
                    <a:pt x="156731" y="275553"/>
                    <a:pt x="160080" y="274805"/>
                  </a:cubicBezTo>
                  <a:cubicBezTo>
                    <a:pt x="163736" y="273868"/>
                    <a:pt x="167486" y="273399"/>
                    <a:pt x="171235" y="272555"/>
                  </a:cubicBezTo>
                  <a:cubicBezTo>
                    <a:pt x="224182" y="262630"/>
                    <a:pt x="264822" y="219913"/>
                    <a:pt x="272097" y="166537"/>
                  </a:cubicBezTo>
                  <a:cubicBezTo>
                    <a:pt x="283346" y="97827"/>
                    <a:pt x="242945" y="28649"/>
                    <a:pt x="163736" y="15807"/>
                  </a:cubicBezTo>
                  <a:cubicBezTo>
                    <a:pt x="92056" y="5081"/>
                    <a:pt x="25253" y="54494"/>
                    <a:pt x="14527" y="126174"/>
                  </a:cubicBezTo>
                  <a:cubicBezTo>
                    <a:pt x="13669" y="131904"/>
                    <a:pt x="13192" y="137685"/>
                    <a:pt x="13099" y="143478"/>
                  </a:cubicBezTo>
                  <a:cubicBezTo>
                    <a:pt x="13102" y="205606"/>
                    <a:pt x="56229" y="259407"/>
                    <a:pt x="116867" y="272930"/>
                  </a:cubicBezTo>
                  <a:cubicBezTo>
                    <a:pt x="119679" y="273493"/>
                    <a:pt x="122585" y="273961"/>
                    <a:pt x="125491" y="274336"/>
                  </a:cubicBezTo>
                  <a:cubicBezTo>
                    <a:pt x="131021" y="275086"/>
                    <a:pt x="133834" y="278086"/>
                    <a:pt x="133271" y="282398"/>
                  </a:cubicBezTo>
                  <a:cubicBezTo>
                    <a:pt x="132709" y="286710"/>
                    <a:pt x="129334" y="289241"/>
                    <a:pt x="123897" y="288303"/>
                  </a:cubicBezTo>
                  <a:cubicBezTo>
                    <a:pt x="73091" y="279773"/>
                    <a:pt x="34940" y="253901"/>
                    <a:pt x="13193" y="206282"/>
                  </a:cubicBezTo>
                  <a:cubicBezTo>
                    <a:pt x="-11077" y="152350"/>
                    <a:pt x="-1184" y="89173"/>
                    <a:pt x="38408" y="45240"/>
                  </a:cubicBezTo>
                  <a:cubicBezTo>
                    <a:pt x="60550" y="21623"/>
                    <a:pt x="90137" y="6333"/>
                    <a:pt x="122210" y="1933"/>
                  </a:cubicBezTo>
                  <a:cubicBezTo>
                    <a:pt x="205731" y="-11752"/>
                    <a:pt x="273972" y="48802"/>
                    <a:pt x="286533" y="120793"/>
                  </a:cubicBezTo>
                  <a:cubicBezTo>
                    <a:pt x="293612" y="157345"/>
                    <a:pt x="285451" y="195203"/>
                    <a:pt x="263942" y="225592"/>
                  </a:cubicBezTo>
                  <a:close/>
                  <a:moveTo>
                    <a:pt x="253818" y="241247"/>
                  </a:moveTo>
                  <a:lnTo>
                    <a:pt x="239945" y="254370"/>
                  </a:lnTo>
                  <a:lnTo>
                    <a:pt x="265161" y="279492"/>
                  </a:lnTo>
                  <a:lnTo>
                    <a:pt x="278565" y="26599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35"/>
            <p:cNvSpPr/>
            <p:nvPr/>
          </p:nvSpPr>
          <p:spPr>
            <a:xfrm>
              <a:off x="4402172" y="3259779"/>
              <a:ext cx="233754" cy="234381"/>
            </a:xfrm>
            <a:custGeom>
              <a:avLst/>
              <a:gdLst/>
              <a:ahLst/>
              <a:cxnLst/>
              <a:rect l="l" t="t" r="r" b="b"/>
              <a:pathLst>
                <a:path w="233754" h="234381" extrusionOk="0">
                  <a:moveTo>
                    <a:pt x="117013" y="220296"/>
                  </a:moveTo>
                  <a:cubicBezTo>
                    <a:pt x="171511" y="219984"/>
                    <a:pt x="216354" y="177317"/>
                    <a:pt x="219375" y="122902"/>
                  </a:cubicBezTo>
                  <a:cubicBezTo>
                    <a:pt x="220981" y="100077"/>
                    <a:pt x="214584" y="77405"/>
                    <a:pt x="201284" y="58786"/>
                  </a:cubicBezTo>
                  <a:cubicBezTo>
                    <a:pt x="199222" y="55786"/>
                    <a:pt x="197816" y="52880"/>
                    <a:pt x="200065" y="49412"/>
                  </a:cubicBezTo>
                  <a:cubicBezTo>
                    <a:pt x="202075" y="46150"/>
                    <a:pt x="206348" y="45135"/>
                    <a:pt x="209610" y="47145"/>
                  </a:cubicBezTo>
                  <a:cubicBezTo>
                    <a:pt x="210532" y="47713"/>
                    <a:pt x="211308" y="48490"/>
                    <a:pt x="211876" y="49412"/>
                  </a:cubicBezTo>
                  <a:cubicBezTo>
                    <a:pt x="223409" y="65895"/>
                    <a:pt x="230745" y="84944"/>
                    <a:pt x="233249" y="104905"/>
                  </a:cubicBezTo>
                  <a:cubicBezTo>
                    <a:pt x="239119" y="165298"/>
                    <a:pt x="198201" y="220288"/>
                    <a:pt x="138667" y="232014"/>
                  </a:cubicBezTo>
                  <a:cubicBezTo>
                    <a:pt x="97420" y="240586"/>
                    <a:pt x="54840" y="225392"/>
                    <a:pt x="28337" y="192644"/>
                  </a:cubicBezTo>
                  <a:cubicBezTo>
                    <a:pt x="-15439" y="142869"/>
                    <a:pt x="-5502" y="74440"/>
                    <a:pt x="38273" y="32258"/>
                  </a:cubicBezTo>
                  <a:cubicBezTo>
                    <a:pt x="59448" y="11048"/>
                    <a:pt x="88362" y="-599"/>
                    <a:pt x="118326" y="12"/>
                  </a:cubicBezTo>
                  <a:cubicBezTo>
                    <a:pt x="141882" y="777"/>
                    <a:pt x="164696" y="8436"/>
                    <a:pt x="183942" y="22040"/>
                  </a:cubicBezTo>
                  <a:cubicBezTo>
                    <a:pt x="187359" y="23774"/>
                    <a:pt x="188723" y="27949"/>
                    <a:pt x="186989" y="31365"/>
                  </a:cubicBezTo>
                  <a:cubicBezTo>
                    <a:pt x="186814" y="31710"/>
                    <a:pt x="186610" y="32040"/>
                    <a:pt x="186380" y="32351"/>
                  </a:cubicBezTo>
                  <a:cubicBezTo>
                    <a:pt x="184063" y="35532"/>
                    <a:pt x="179608" y="36233"/>
                    <a:pt x="176427" y="33917"/>
                  </a:cubicBezTo>
                  <a:cubicBezTo>
                    <a:pt x="176238" y="33779"/>
                    <a:pt x="176056" y="33632"/>
                    <a:pt x="175881" y="33476"/>
                  </a:cubicBezTo>
                  <a:cubicBezTo>
                    <a:pt x="161764" y="23408"/>
                    <a:pt x="145308" y="17115"/>
                    <a:pt x="128075" y="15197"/>
                  </a:cubicBezTo>
                  <a:cubicBezTo>
                    <a:pt x="72223" y="9437"/>
                    <a:pt x="21920" y="49148"/>
                    <a:pt x="14558" y="104811"/>
                  </a:cubicBezTo>
                  <a:cubicBezTo>
                    <a:pt x="8255" y="158309"/>
                    <a:pt x="44194" y="207643"/>
                    <a:pt x="97047" y="218047"/>
                  </a:cubicBezTo>
                  <a:cubicBezTo>
                    <a:pt x="103609" y="219265"/>
                    <a:pt x="110358" y="219546"/>
                    <a:pt x="117013" y="2202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35"/>
            <p:cNvSpPr/>
            <p:nvPr/>
          </p:nvSpPr>
          <p:spPr>
            <a:xfrm>
              <a:off x="4484167" y="3313813"/>
              <a:ext cx="70418" cy="98200"/>
            </a:xfrm>
            <a:custGeom>
              <a:avLst/>
              <a:gdLst/>
              <a:ahLst/>
              <a:cxnLst/>
              <a:rect l="l" t="t" r="r" b="b"/>
              <a:pathLst>
                <a:path w="70418" h="98200" extrusionOk="0">
                  <a:moveTo>
                    <a:pt x="28082" y="85460"/>
                  </a:moveTo>
                  <a:cubicBezTo>
                    <a:pt x="27513" y="72127"/>
                    <a:pt x="34465" y="59600"/>
                    <a:pt x="46080" y="53027"/>
                  </a:cubicBezTo>
                  <a:cubicBezTo>
                    <a:pt x="55940" y="46735"/>
                    <a:pt x="58835" y="33643"/>
                    <a:pt x="52548" y="23781"/>
                  </a:cubicBezTo>
                  <a:cubicBezTo>
                    <a:pt x="46378" y="14528"/>
                    <a:pt x="34123" y="11587"/>
                    <a:pt x="24426" y="17032"/>
                  </a:cubicBezTo>
                  <a:cubicBezTo>
                    <a:pt x="18146" y="20544"/>
                    <a:pt x="14162" y="27088"/>
                    <a:pt x="13928" y="34279"/>
                  </a:cubicBezTo>
                  <a:cubicBezTo>
                    <a:pt x="13452" y="37043"/>
                    <a:pt x="11944" y="39522"/>
                    <a:pt x="9709" y="41216"/>
                  </a:cubicBezTo>
                  <a:cubicBezTo>
                    <a:pt x="7491" y="42080"/>
                    <a:pt x="4987" y="41762"/>
                    <a:pt x="3054" y="40372"/>
                  </a:cubicBezTo>
                  <a:cubicBezTo>
                    <a:pt x="1114" y="38322"/>
                    <a:pt x="40" y="35602"/>
                    <a:pt x="54" y="32780"/>
                  </a:cubicBezTo>
                  <a:cubicBezTo>
                    <a:pt x="1074" y="15923"/>
                    <a:pt x="14027" y="2219"/>
                    <a:pt x="30800" y="253"/>
                  </a:cubicBezTo>
                  <a:cubicBezTo>
                    <a:pt x="47005" y="-1726"/>
                    <a:pt x="62472" y="7593"/>
                    <a:pt x="68296" y="22843"/>
                  </a:cubicBezTo>
                  <a:cubicBezTo>
                    <a:pt x="74088" y="38543"/>
                    <a:pt x="68010" y="56149"/>
                    <a:pt x="53766" y="64932"/>
                  </a:cubicBezTo>
                  <a:cubicBezTo>
                    <a:pt x="46152" y="69147"/>
                    <a:pt x="41605" y="77331"/>
                    <a:pt x="42049" y="86023"/>
                  </a:cubicBezTo>
                  <a:cubicBezTo>
                    <a:pt x="42224" y="88377"/>
                    <a:pt x="42066" y="90743"/>
                    <a:pt x="41580" y="93053"/>
                  </a:cubicBezTo>
                  <a:cubicBezTo>
                    <a:pt x="40917" y="96401"/>
                    <a:pt x="37736" y="98632"/>
                    <a:pt x="34363" y="98115"/>
                  </a:cubicBezTo>
                  <a:cubicBezTo>
                    <a:pt x="30987" y="98017"/>
                    <a:pt x="28274" y="95304"/>
                    <a:pt x="28176" y="91928"/>
                  </a:cubicBezTo>
                  <a:cubicBezTo>
                    <a:pt x="27988" y="89866"/>
                    <a:pt x="28082" y="87710"/>
                    <a:pt x="28082" y="854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35"/>
            <p:cNvSpPr/>
            <p:nvPr/>
          </p:nvSpPr>
          <p:spPr>
            <a:xfrm>
              <a:off x="4512278" y="3426364"/>
              <a:ext cx="13713" cy="13980"/>
            </a:xfrm>
            <a:custGeom>
              <a:avLst/>
              <a:gdLst/>
              <a:ahLst/>
              <a:cxnLst/>
              <a:rect l="l" t="t" r="r" b="b"/>
              <a:pathLst>
                <a:path w="13713" h="13980" extrusionOk="0">
                  <a:moveTo>
                    <a:pt x="7095" y="0"/>
                  </a:moveTo>
                  <a:cubicBezTo>
                    <a:pt x="10771" y="-10"/>
                    <a:pt x="13758" y="2963"/>
                    <a:pt x="13767" y="6638"/>
                  </a:cubicBezTo>
                  <a:cubicBezTo>
                    <a:pt x="13768" y="6800"/>
                    <a:pt x="13762" y="6962"/>
                    <a:pt x="13751" y="7124"/>
                  </a:cubicBezTo>
                  <a:cubicBezTo>
                    <a:pt x="13700" y="10954"/>
                    <a:pt x="10554" y="14019"/>
                    <a:pt x="6723" y="13968"/>
                  </a:cubicBezTo>
                  <a:cubicBezTo>
                    <a:pt x="6691" y="13968"/>
                    <a:pt x="6659" y="13967"/>
                    <a:pt x="6627" y="13966"/>
                  </a:cubicBezTo>
                  <a:cubicBezTo>
                    <a:pt x="2850" y="13817"/>
                    <a:pt x="-90" y="10635"/>
                    <a:pt x="60" y="6858"/>
                  </a:cubicBezTo>
                  <a:cubicBezTo>
                    <a:pt x="61" y="6822"/>
                    <a:pt x="63" y="6785"/>
                    <a:pt x="65" y="6749"/>
                  </a:cubicBezTo>
                  <a:cubicBezTo>
                    <a:pt x="7" y="3073"/>
                    <a:pt x="2940" y="47"/>
                    <a:pt x="6615" y="-10"/>
                  </a:cubicBezTo>
                  <a:cubicBezTo>
                    <a:pt x="6775" y="-13"/>
                    <a:pt x="6935" y="-10"/>
                    <a:pt x="709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9" name="Google Shape;509;p35"/>
          <p:cNvGrpSpPr/>
          <p:nvPr/>
        </p:nvGrpSpPr>
        <p:grpSpPr>
          <a:xfrm>
            <a:off x="5383747" y="1930843"/>
            <a:ext cx="419207" cy="539322"/>
            <a:chOff x="3130590" y="1574799"/>
            <a:chExt cx="2878870" cy="3703741"/>
          </a:xfrm>
        </p:grpSpPr>
        <p:sp>
          <p:nvSpPr>
            <p:cNvPr id="510" name="Google Shape;510;p35"/>
            <p:cNvSpPr/>
            <p:nvPr/>
          </p:nvSpPr>
          <p:spPr>
            <a:xfrm>
              <a:off x="3221982" y="4570346"/>
              <a:ext cx="703961" cy="708194"/>
            </a:xfrm>
            <a:custGeom>
              <a:avLst/>
              <a:gdLst/>
              <a:ahLst/>
              <a:cxnLst/>
              <a:rect l="l" t="t" r="r" b="b"/>
              <a:pathLst>
                <a:path w="703961" h="708194" extrusionOk="0">
                  <a:moveTo>
                    <a:pt x="305354" y="708357"/>
                  </a:moveTo>
                  <a:cubicBezTo>
                    <a:pt x="237992" y="689339"/>
                    <a:pt x="173673" y="666328"/>
                    <a:pt x="118965" y="619165"/>
                  </a:cubicBezTo>
                  <a:cubicBezTo>
                    <a:pt x="-5580" y="511526"/>
                    <a:pt x="-36502" y="330765"/>
                    <a:pt x="46559" y="178436"/>
                  </a:cubicBezTo>
                  <a:cubicBezTo>
                    <a:pt x="122676" y="38658"/>
                    <a:pt x="297267" y="-32373"/>
                    <a:pt x="449024" y="14601"/>
                  </a:cubicBezTo>
                  <a:cubicBezTo>
                    <a:pt x="610771" y="64616"/>
                    <a:pt x="709912" y="204775"/>
                    <a:pt x="703823" y="374696"/>
                  </a:cubicBezTo>
                  <a:cubicBezTo>
                    <a:pt x="698209" y="529403"/>
                    <a:pt x="580134" y="664617"/>
                    <a:pt x="419338" y="701415"/>
                  </a:cubicBezTo>
                  <a:cubicBezTo>
                    <a:pt x="412591" y="703374"/>
                    <a:pt x="405953" y="705691"/>
                    <a:pt x="399453" y="708357"/>
                  </a:cubicBezTo>
                  <a:close/>
                  <a:moveTo>
                    <a:pt x="351310" y="181098"/>
                  </a:moveTo>
                  <a:cubicBezTo>
                    <a:pt x="257543" y="182243"/>
                    <a:pt x="182134" y="258539"/>
                    <a:pt x="182141" y="352255"/>
                  </a:cubicBezTo>
                  <a:cubicBezTo>
                    <a:pt x="181814" y="446055"/>
                    <a:pt x="256897" y="522744"/>
                    <a:pt x="350739" y="524458"/>
                  </a:cubicBezTo>
                  <a:cubicBezTo>
                    <a:pt x="445691" y="524093"/>
                    <a:pt x="522369" y="446871"/>
                    <a:pt x="522004" y="351976"/>
                  </a:cubicBezTo>
                  <a:cubicBezTo>
                    <a:pt x="522003" y="351752"/>
                    <a:pt x="522002" y="351528"/>
                    <a:pt x="522000" y="351304"/>
                  </a:cubicBezTo>
                  <a:cubicBezTo>
                    <a:pt x="520954" y="258404"/>
                    <a:pt x="443125" y="180623"/>
                    <a:pt x="351310" y="181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35"/>
            <p:cNvSpPr/>
            <p:nvPr/>
          </p:nvSpPr>
          <p:spPr>
            <a:xfrm>
              <a:off x="3130590" y="3099531"/>
              <a:ext cx="1165112" cy="1263995"/>
            </a:xfrm>
            <a:custGeom>
              <a:avLst/>
              <a:gdLst/>
              <a:ahLst/>
              <a:cxnLst/>
              <a:rect l="l" t="t" r="r" b="b"/>
              <a:pathLst>
                <a:path w="1165112" h="1263995" extrusionOk="0">
                  <a:moveTo>
                    <a:pt x="352980" y="950454"/>
                  </a:moveTo>
                  <a:cubicBezTo>
                    <a:pt x="352980" y="870201"/>
                    <a:pt x="352980" y="797269"/>
                    <a:pt x="352980" y="724337"/>
                  </a:cubicBezTo>
                  <a:cubicBezTo>
                    <a:pt x="352980" y="583513"/>
                    <a:pt x="387232" y="452007"/>
                    <a:pt x="465061" y="334480"/>
                  </a:cubicBezTo>
                  <a:cubicBezTo>
                    <a:pt x="608064" y="118156"/>
                    <a:pt x="811294" y="6334"/>
                    <a:pt x="1071326" y="248"/>
                  </a:cubicBezTo>
                  <a:cubicBezTo>
                    <a:pt x="1120989" y="-1907"/>
                    <a:pt x="1162997" y="36581"/>
                    <a:pt x="1165154" y="86213"/>
                  </a:cubicBezTo>
                  <a:cubicBezTo>
                    <a:pt x="1165198" y="87225"/>
                    <a:pt x="1165225" y="88237"/>
                    <a:pt x="1165235" y="89250"/>
                  </a:cubicBezTo>
                  <a:cubicBezTo>
                    <a:pt x="1165710" y="140502"/>
                    <a:pt x="1126606" y="180438"/>
                    <a:pt x="1070089" y="181770"/>
                  </a:cubicBezTo>
                  <a:cubicBezTo>
                    <a:pt x="974088" y="184052"/>
                    <a:pt x="883700" y="206397"/>
                    <a:pt x="801780" y="256223"/>
                  </a:cubicBezTo>
                  <a:cubicBezTo>
                    <a:pt x="636608" y="356825"/>
                    <a:pt x="546315" y="504686"/>
                    <a:pt x="536420" y="698093"/>
                  </a:cubicBezTo>
                  <a:cubicBezTo>
                    <a:pt x="532234" y="779298"/>
                    <a:pt x="535754" y="860787"/>
                    <a:pt x="535754" y="949218"/>
                  </a:cubicBezTo>
                  <a:cubicBezTo>
                    <a:pt x="549360" y="936667"/>
                    <a:pt x="558208" y="929250"/>
                    <a:pt x="566296" y="920692"/>
                  </a:cubicBezTo>
                  <a:cubicBezTo>
                    <a:pt x="620909" y="866683"/>
                    <a:pt x="674666" y="811437"/>
                    <a:pt x="730231" y="757808"/>
                  </a:cubicBezTo>
                  <a:cubicBezTo>
                    <a:pt x="768289" y="720534"/>
                    <a:pt x="825376" y="719773"/>
                    <a:pt x="860485" y="754670"/>
                  </a:cubicBezTo>
                  <a:cubicBezTo>
                    <a:pt x="896501" y="789215"/>
                    <a:pt x="897676" y="846399"/>
                    <a:pt x="863110" y="882393"/>
                  </a:cubicBezTo>
                  <a:cubicBezTo>
                    <a:pt x="862436" y="883094"/>
                    <a:pt x="861751" y="883785"/>
                    <a:pt x="861055" y="884464"/>
                  </a:cubicBezTo>
                  <a:cubicBezTo>
                    <a:pt x="744344" y="1002943"/>
                    <a:pt x="626681" y="1120470"/>
                    <a:pt x="508067" y="1237047"/>
                  </a:cubicBezTo>
                  <a:cubicBezTo>
                    <a:pt x="470009" y="1274036"/>
                    <a:pt x="415966" y="1272895"/>
                    <a:pt x="377908" y="1235336"/>
                  </a:cubicBezTo>
                  <a:cubicBezTo>
                    <a:pt x="260308" y="1119266"/>
                    <a:pt x="143565" y="1002562"/>
                    <a:pt x="27678" y="885225"/>
                  </a:cubicBezTo>
                  <a:cubicBezTo>
                    <a:pt x="-8857" y="848331"/>
                    <a:pt x="-8286" y="790613"/>
                    <a:pt x="24824" y="758188"/>
                  </a:cubicBezTo>
                  <a:cubicBezTo>
                    <a:pt x="60920" y="721556"/>
                    <a:pt x="119896" y="721103"/>
                    <a:pt x="156550" y="757177"/>
                  </a:cubicBezTo>
                  <a:cubicBezTo>
                    <a:pt x="157048" y="757667"/>
                    <a:pt x="157541" y="758162"/>
                    <a:pt x="158027" y="758664"/>
                  </a:cubicBezTo>
                  <a:cubicBezTo>
                    <a:pt x="213497" y="812293"/>
                    <a:pt x="267349" y="867538"/>
                    <a:pt x="322058" y="921928"/>
                  </a:cubicBezTo>
                  <a:cubicBezTo>
                    <a:pt x="329955" y="930011"/>
                    <a:pt x="338803" y="937618"/>
                    <a:pt x="352980" y="9504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35"/>
            <p:cNvSpPr/>
            <p:nvPr/>
          </p:nvSpPr>
          <p:spPr>
            <a:xfrm>
              <a:off x="5302902" y="1574799"/>
              <a:ext cx="706558" cy="708685"/>
            </a:xfrm>
            <a:custGeom>
              <a:avLst/>
              <a:gdLst/>
              <a:ahLst/>
              <a:cxnLst/>
              <a:rect l="l" t="t" r="r" b="b"/>
              <a:pathLst>
                <a:path w="706558" h="708685" extrusionOk="0">
                  <a:moveTo>
                    <a:pt x="352928" y="708847"/>
                  </a:moveTo>
                  <a:cubicBezTo>
                    <a:pt x="162067" y="708847"/>
                    <a:pt x="891" y="547865"/>
                    <a:pt x="130" y="355693"/>
                  </a:cubicBezTo>
                  <a:cubicBezTo>
                    <a:pt x="-632" y="163522"/>
                    <a:pt x="161876" y="-123"/>
                    <a:pt x="353975" y="162"/>
                  </a:cubicBezTo>
                  <a:cubicBezTo>
                    <a:pt x="546073" y="448"/>
                    <a:pt x="707915" y="163712"/>
                    <a:pt x="706678" y="356834"/>
                  </a:cubicBezTo>
                  <a:cubicBezTo>
                    <a:pt x="705441" y="549956"/>
                    <a:pt x="544265" y="709037"/>
                    <a:pt x="352928" y="708847"/>
                  </a:cubicBezTo>
                  <a:close/>
                  <a:moveTo>
                    <a:pt x="184045" y="357025"/>
                  </a:moveTo>
                  <a:cubicBezTo>
                    <a:pt x="184933" y="450920"/>
                    <a:pt x="261350" y="526569"/>
                    <a:pt x="355307" y="526565"/>
                  </a:cubicBezTo>
                  <a:cubicBezTo>
                    <a:pt x="448990" y="524002"/>
                    <a:pt x="523755" y="447642"/>
                    <a:pt x="524285" y="353982"/>
                  </a:cubicBezTo>
                  <a:cubicBezTo>
                    <a:pt x="523072" y="260440"/>
                    <a:pt x="447848" y="184715"/>
                    <a:pt x="354260" y="182825"/>
                  </a:cubicBezTo>
                  <a:cubicBezTo>
                    <a:pt x="260447" y="182254"/>
                    <a:pt x="183094" y="261747"/>
                    <a:pt x="184045" y="3571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35"/>
            <p:cNvSpPr/>
            <p:nvPr/>
          </p:nvSpPr>
          <p:spPr>
            <a:xfrm>
              <a:off x="4627620" y="3681932"/>
              <a:ext cx="691272" cy="690465"/>
            </a:xfrm>
            <a:custGeom>
              <a:avLst/>
              <a:gdLst/>
              <a:ahLst/>
              <a:cxnLst/>
              <a:rect l="l" t="t" r="r" b="b"/>
              <a:pathLst>
                <a:path w="691272" h="690465" extrusionOk="0">
                  <a:moveTo>
                    <a:pt x="475893" y="346754"/>
                  </a:moveTo>
                  <a:cubicBezTo>
                    <a:pt x="537737" y="408370"/>
                    <a:pt x="599581" y="466849"/>
                    <a:pt x="657525" y="529702"/>
                  </a:cubicBezTo>
                  <a:cubicBezTo>
                    <a:pt x="675502" y="551314"/>
                    <a:pt x="686602" y="577806"/>
                    <a:pt x="689399" y="605771"/>
                  </a:cubicBezTo>
                  <a:cubicBezTo>
                    <a:pt x="692919" y="640288"/>
                    <a:pt x="671987" y="668339"/>
                    <a:pt x="639162" y="681841"/>
                  </a:cubicBezTo>
                  <a:cubicBezTo>
                    <a:pt x="604210" y="698597"/>
                    <a:pt x="562434" y="690915"/>
                    <a:pt x="535739" y="662824"/>
                  </a:cubicBezTo>
                  <a:cubicBezTo>
                    <a:pt x="482267" y="610621"/>
                    <a:pt x="429557" y="557657"/>
                    <a:pt x="377037" y="504599"/>
                  </a:cubicBezTo>
                  <a:cubicBezTo>
                    <a:pt x="367222" y="493360"/>
                    <a:pt x="358042" y="481582"/>
                    <a:pt x="349540" y="469321"/>
                  </a:cubicBezTo>
                  <a:cubicBezTo>
                    <a:pt x="283890" y="535882"/>
                    <a:pt x="223758" y="595312"/>
                    <a:pt x="164292" y="655978"/>
                  </a:cubicBezTo>
                  <a:cubicBezTo>
                    <a:pt x="140982" y="679844"/>
                    <a:pt x="114246" y="694012"/>
                    <a:pt x="80755" y="689543"/>
                  </a:cubicBezTo>
                  <a:cubicBezTo>
                    <a:pt x="47263" y="685074"/>
                    <a:pt x="19481" y="667863"/>
                    <a:pt x="7112" y="633917"/>
                  </a:cubicBezTo>
                  <a:cubicBezTo>
                    <a:pt x="-7317" y="599412"/>
                    <a:pt x="1047" y="559587"/>
                    <a:pt x="28139" y="533790"/>
                  </a:cubicBezTo>
                  <a:cubicBezTo>
                    <a:pt x="80469" y="480542"/>
                    <a:pt x="133655" y="428054"/>
                    <a:pt x="186366" y="375090"/>
                  </a:cubicBezTo>
                  <a:cubicBezTo>
                    <a:pt x="195880" y="365581"/>
                    <a:pt x="204158" y="356072"/>
                    <a:pt x="216241" y="343426"/>
                  </a:cubicBezTo>
                  <a:cubicBezTo>
                    <a:pt x="154968" y="282950"/>
                    <a:pt x="95502" y="223521"/>
                    <a:pt x="35465" y="165042"/>
                  </a:cubicBezTo>
                  <a:cubicBezTo>
                    <a:pt x="11679" y="141746"/>
                    <a:pt x="-2117" y="115122"/>
                    <a:pt x="1118" y="81461"/>
                  </a:cubicBezTo>
                  <a:cubicBezTo>
                    <a:pt x="3006" y="47847"/>
                    <a:pt x="24976" y="18683"/>
                    <a:pt x="56778" y="7578"/>
                  </a:cubicBezTo>
                  <a:cubicBezTo>
                    <a:pt x="91009" y="-7351"/>
                    <a:pt x="130927" y="704"/>
                    <a:pt x="156680" y="27736"/>
                  </a:cubicBezTo>
                  <a:cubicBezTo>
                    <a:pt x="209898" y="80225"/>
                    <a:pt x="262767" y="133030"/>
                    <a:pt x="315288" y="186152"/>
                  </a:cubicBezTo>
                  <a:cubicBezTo>
                    <a:pt x="324802" y="195660"/>
                    <a:pt x="332128" y="206595"/>
                    <a:pt x="342785" y="219813"/>
                  </a:cubicBezTo>
                  <a:cubicBezTo>
                    <a:pt x="405676" y="156865"/>
                    <a:pt x="464285" y="98291"/>
                    <a:pt x="522799" y="39147"/>
                  </a:cubicBezTo>
                  <a:cubicBezTo>
                    <a:pt x="546490" y="15280"/>
                    <a:pt x="573226" y="-2596"/>
                    <a:pt x="608430" y="1112"/>
                  </a:cubicBezTo>
                  <a:cubicBezTo>
                    <a:pt x="643634" y="4820"/>
                    <a:pt x="671226" y="20985"/>
                    <a:pt x="683785" y="54551"/>
                  </a:cubicBezTo>
                  <a:cubicBezTo>
                    <a:pt x="697200" y="90589"/>
                    <a:pt x="693966" y="125961"/>
                    <a:pt x="665422" y="154868"/>
                  </a:cubicBezTo>
                  <a:cubicBezTo>
                    <a:pt x="611284" y="209828"/>
                    <a:pt x="556481" y="264218"/>
                    <a:pt x="502153" y="318893"/>
                  </a:cubicBezTo>
                  <a:cubicBezTo>
                    <a:pt x="493875" y="326691"/>
                    <a:pt x="486073" y="336199"/>
                    <a:pt x="475893" y="3467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35"/>
            <p:cNvSpPr/>
            <p:nvPr/>
          </p:nvSpPr>
          <p:spPr>
            <a:xfrm>
              <a:off x="4310632" y="1746726"/>
              <a:ext cx="690937" cy="690679"/>
            </a:xfrm>
            <a:custGeom>
              <a:avLst/>
              <a:gdLst/>
              <a:ahLst/>
              <a:cxnLst/>
              <a:rect l="l" t="t" r="r" b="b"/>
              <a:pathLst>
                <a:path w="690937" h="690679" extrusionOk="0">
                  <a:moveTo>
                    <a:pt x="474620" y="345415"/>
                  </a:moveTo>
                  <a:cubicBezTo>
                    <a:pt x="535798" y="406365"/>
                    <a:pt x="595074" y="466365"/>
                    <a:pt x="655396" y="525415"/>
                  </a:cubicBezTo>
                  <a:cubicBezTo>
                    <a:pt x="679087" y="548711"/>
                    <a:pt x="693454" y="575240"/>
                    <a:pt x="690029" y="608711"/>
                  </a:cubicBezTo>
                  <a:cubicBezTo>
                    <a:pt x="686794" y="643703"/>
                    <a:pt x="669573" y="670613"/>
                    <a:pt x="636367" y="683450"/>
                  </a:cubicBezTo>
                  <a:cubicBezTo>
                    <a:pt x="599451" y="697237"/>
                    <a:pt x="564437" y="692198"/>
                    <a:pt x="535798" y="664432"/>
                  </a:cubicBezTo>
                  <a:cubicBezTo>
                    <a:pt x="478711" y="608806"/>
                    <a:pt x="422956" y="552134"/>
                    <a:pt x="366535" y="495938"/>
                  </a:cubicBezTo>
                  <a:cubicBezTo>
                    <a:pt x="360731" y="490137"/>
                    <a:pt x="354452" y="484717"/>
                    <a:pt x="344937" y="475969"/>
                  </a:cubicBezTo>
                  <a:cubicBezTo>
                    <a:pt x="294986" y="525985"/>
                    <a:pt x="245986" y="575240"/>
                    <a:pt x="196796" y="624400"/>
                  </a:cubicBezTo>
                  <a:cubicBezTo>
                    <a:pt x="183190" y="638093"/>
                    <a:pt x="170060" y="652261"/>
                    <a:pt x="155693" y="665098"/>
                  </a:cubicBezTo>
                  <a:cubicBezTo>
                    <a:pt x="119787" y="699181"/>
                    <a:pt x="63496" y="699306"/>
                    <a:pt x="27437" y="665383"/>
                  </a:cubicBezTo>
                  <a:cubicBezTo>
                    <a:pt x="-8428" y="629394"/>
                    <a:pt x="-8428" y="571198"/>
                    <a:pt x="27437" y="535209"/>
                  </a:cubicBezTo>
                  <a:cubicBezTo>
                    <a:pt x="75962" y="483766"/>
                    <a:pt x="127055" y="434131"/>
                    <a:pt x="177577" y="383925"/>
                  </a:cubicBezTo>
                  <a:cubicBezTo>
                    <a:pt x="189470" y="372134"/>
                    <a:pt x="202314" y="361104"/>
                    <a:pt x="218013" y="346746"/>
                  </a:cubicBezTo>
                  <a:cubicBezTo>
                    <a:pt x="155122" y="284083"/>
                    <a:pt x="95086" y="223798"/>
                    <a:pt x="34478" y="164178"/>
                  </a:cubicBezTo>
                  <a:cubicBezTo>
                    <a:pt x="10787" y="140787"/>
                    <a:pt x="-2914" y="113972"/>
                    <a:pt x="702" y="80407"/>
                  </a:cubicBezTo>
                  <a:cubicBezTo>
                    <a:pt x="3277" y="45559"/>
                    <a:pt x="27133" y="15927"/>
                    <a:pt x="60643" y="5953"/>
                  </a:cubicBezTo>
                  <a:cubicBezTo>
                    <a:pt x="94481" y="-6840"/>
                    <a:pt x="132698" y="1977"/>
                    <a:pt x="157501" y="28299"/>
                  </a:cubicBezTo>
                  <a:cubicBezTo>
                    <a:pt x="208943" y="79012"/>
                    <a:pt x="260131" y="130137"/>
                    <a:pt x="311065" y="181674"/>
                  </a:cubicBezTo>
                  <a:cubicBezTo>
                    <a:pt x="324685" y="197164"/>
                    <a:pt x="339650" y="211420"/>
                    <a:pt x="355784" y="224274"/>
                  </a:cubicBezTo>
                  <a:cubicBezTo>
                    <a:pt x="365298" y="208774"/>
                    <a:pt x="371958" y="190993"/>
                    <a:pt x="384327" y="178251"/>
                  </a:cubicBezTo>
                  <a:cubicBezTo>
                    <a:pt x="431012" y="129503"/>
                    <a:pt x="478584" y="81706"/>
                    <a:pt x="527045" y="34860"/>
                  </a:cubicBezTo>
                  <a:cubicBezTo>
                    <a:pt x="571573" y="-8310"/>
                    <a:pt x="628184" y="-10687"/>
                    <a:pt x="665576" y="27158"/>
                  </a:cubicBezTo>
                  <a:cubicBezTo>
                    <a:pt x="702969" y="65003"/>
                    <a:pt x="698972" y="120914"/>
                    <a:pt x="655206" y="165129"/>
                  </a:cubicBezTo>
                  <a:cubicBezTo>
                    <a:pt x="596025" y="225034"/>
                    <a:pt x="536179" y="284083"/>
                    <a:pt x="474620" y="34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35"/>
            <p:cNvSpPr/>
            <p:nvPr/>
          </p:nvSpPr>
          <p:spPr>
            <a:xfrm>
              <a:off x="3228632" y="2218067"/>
              <a:ext cx="690690" cy="690417"/>
            </a:xfrm>
            <a:custGeom>
              <a:avLst/>
              <a:gdLst/>
              <a:ahLst/>
              <a:cxnLst/>
              <a:rect l="l" t="t" r="r" b="b"/>
              <a:pathLst>
                <a:path w="690690" h="690417" extrusionOk="0">
                  <a:moveTo>
                    <a:pt x="349322" y="469319"/>
                  </a:moveTo>
                  <a:cubicBezTo>
                    <a:pt x="284718" y="534169"/>
                    <a:pt x="226775" y="593408"/>
                    <a:pt x="167500" y="651031"/>
                  </a:cubicBezTo>
                  <a:cubicBezTo>
                    <a:pt x="152562" y="666462"/>
                    <a:pt x="134356" y="678354"/>
                    <a:pt x="114218" y="685833"/>
                  </a:cubicBezTo>
                  <a:cubicBezTo>
                    <a:pt x="75982" y="698128"/>
                    <a:pt x="34299" y="682591"/>
                    <a:pt x="13460" y="648273"/>
                  </a:cubicBezTo>
                  <a:cubicBezTo>
                    <a:pt x="-8268" y="612041"/>
                    <a:pt x="-2921" y="565738"/>
                    <a:pt x="26494" y="535405"/>
                  </a:cubicBezTo>
                  <a:cubicBezTo>
                    <a:pt x="78348" y="481585"/>
                    <a:pt x="131154" y="429192"/>
                    <a:pt x="184816" y="376704"/>
                  </a:cubicBezTo>
                  <a:cubicBezTo>
                    <a:pt x="196384" y="366755"/>
                    <a:pt x="208519" y="357484"/>
                    <a:pt x="221161" y="348939"/>
                  </a:cubicBezTo>
                  <a:cubicBezTo>
                    <a:pt x="169307" y="297782"/>
                    <a:pt x="123257" y="252520"/>
                    <a:pt x="77397" y="207069"/>
                  </a:cubicBezTo>
                  <a:cubicBezTo>
                    <a:pt x="59415" y="189287"/>
                    <a:pt x="40861" y="171886"/>
                    <a:pt x="24211" y="152964"/>
                  </a:cubicBezTo>
                  <a:cubicBezTo>
                    <a:pt x="-8138" y="116070"/>
                    <a:pt x="-7663" y="59208"/>
                    <a:pt x="24211" y="28020"/>
                  </a:cubicBezTo>
                  <a:cubicBezTo>
                    <a:pt x="59577" y="-8371"/>
                    <a:pt x="117765" y="-9219"/>
                    <a:pt x="154178" y="26125"/>
                  </a:cubicBezTo>
                  <a:cubicBezTo>
                    <a:pt x="154306" y="26249"/>
                    <a:pt x="154433" y="26373"/>
                    <a:pt x="154560" y="26498"/>
                  </a:cubicBezTo>
                  <a:cubicBezTo>
                    <a:pt x="213645" y="83551"/>
                    <a:pt x="270827" y="142029"/>
                    <a:pt x="328866" y="199842"/>
                  </a:cubicBezTo>
                  <a:cubicBezTo>
                    <a:pt x="333052" y="204121"/>
                    <a:pt x="337714" y="207829"/>
                    <a:pt x="350274" y="218860"/>
                  </a:cubicBezTo>
                  <a:cubicBezTo>
                    <a:pt x="364831" y="201744"/>
                    <a:pt x="378817" y="183677"/>
                    <a:pt x="393945" y="167703"/>
                  </a:cubicBezTo>
                  <a:cubicBezTo>
                    <a:pt x="438663" y="122156"/>
                    <a:pt x="483477" y="76609"/>
                    <a:pt x="529622" y="32394"/>
                  </a:cubicBezTo>
                  <a:cubicBezTo>
                    <a:pt x="572628" y="-8779"/>
                    <a:pt x="628954" y="-10205"/>
                    <a:pt x="665395" y="26783"/>
                  </a:cubicBezTo>
                  <a:cubicBezTo>
                    <a:pt x="701835" y="63772"/>
                    <a:pt x="698790" y="120349"/>
                    <a:pt x="657497" y="162283"/>
                  </a:cubicBezTo>
                  <a:cubicBezTo>
                    <a:pt x="597556" y="223043"/>
                    <a:pt x="536948" y="283043"/>
                    <a:pt x="474819" y="345135"/>
                  </a:cubicBezTo>
                  <a:cubicBezTo>
                    <a:pt x="534855" y="405230"/>
                    <a:pt x="592894" y="462758"/>
                    <a:pt x="650171" y="521142"/>
                  </a:cubicBezTo>
                  <a:cubicBezTo>
                    <a:pt x="663297" y="533498"/>
                    <a:pt x="674263" y="547960"/>
                    <a:pt x="682616" y="563931"/>
                  </a:cubicBezTo>
                  <a:cubicBezTo>
                    <a:pt x="700422" y="602637"/>
                    <a:pt x="688486" y="648522"/>
                    <a:pt x="654072" y="673662"/>
                  </a:cubicBezTo>
                  <a:cubicBezTo>
                    <a:pt x="618221" y="698989"/>
                    <a:pt x="569478" y="695569"/>
                    <a:pt x="537519" y="665484"/>
                  </a:cubicBezTo>
                  <a:cubicBezTo>
                    <a:pt x="483477" y="613947"/>
                    <a:pt x="431147" y="560888"/>
                    <a:pt x="378532" y="507544"/>
                  </a:cubicBezTo>
                  <a:cubicBezTo>
                    <a:pt x="368040" y="495397"/>
                    <a:pt x="358286" y="482633"/>
                    <a:pt x="349322" y="469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35"/>
            <p:cNvSpPr/>
            <p:nvPr/>
          </p:nvSpPr>
          <p:spPr>
            <a:xfrm>
              <a:off x="5191121" y="3044540"/>
              <a:ext cx="181832" cy="180687"/>
            </a:xfrm>
            <a:custGeom>
              <a:avLst/>
              <a:gdLst/>
              <a:ahLst/>
              <a:cxnLst/>
              <a:rect l="l" t="t" r="r" b="b"/>
              <a:pathLst>
                <a:path w="181832" h="180687" extrusionOk="0">
                  <a:moveTo>
                    <a:pt x="93643" y="180850"/>
                  </a:moveTo>
                  <a:cubicBezTo>
                    <a:pt x="42741" y="180850"/>
                    <a:pt x="1257" y="142815"/>
                    <a:pt x="211" y="95271"/>
                  </a:cubicBezTo>
                  <a:cubicBezTo>
                    <a:pt x="-1929" y="44902"/>
                    <a:pt x="37194" y="2336"/>
                    <a:pt x="87594" y="198"/>
                  </a:cubicBezTo>
                  <a:cubicBezTo>
                    <a:pt x="87707" y="193"/>
                    <a:pt x="87821" y="188"/>
                    <a:pt x="87935" y="184"/>
                  </a:cubicBezTo>
                  <a:cubicBezTo>
                    <a:pt x="137505" y="-957"/>
                    <a:pt x="183080" y="42213"/>
                    <a:pt x="181938" y="89946"/>
                  </a:cubicBezTo>
                  <a:cubicBezTo>
                    <a:pt x="182060" y="139170"/>
                    <a:pt x="142879" y="179508"/>
                    <a:pt x="93643" y="1808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35"/>
            <p:cNvSpPr/>
            <p:nvPr/>
          </p:nvSpPr>
          <p:spPr>
            <a:xfrm>
              <a:off x="4475237" y="3098367"/>
              <a:ext cx="181551" cy="181916"/>
            </a:xfrm>
            <a:custGeom>
              <a:avLst/>
              <a:gdLst/>
              <a:ahLst/>
              <a:cxnLst/>
              <a:rect l="l" t="t" r="r" b="b"/>
              <a:pathLst>
                <a:path w="181551" h="181916" extrusionOk="0">
                  <a:moveTo>
                    <a:pt x="181664" y="92506"/>
                  </a:moveTo>
                  <a:cubicBezTo>
                    <a:pt x="179464" y="141365"/>
                    <a:pt x="140088" y="180344"/>
                    <a:pt x="91181" y="182078"/>
                  </a:cubicBezTo>
                  <a:cubicBezTo>
                    <a:pt x="40902" y="180407"/>
                    <a:pt x="811" y="139545"/>
                    <a:pt x="127" y="89273"/>
                  </a:cubicBezTo>
                  <a:cubicBezTo>
                    <a:pt x="1020" y="39174"/>
                    <a:pt x="42383" y="-716"/>
                    <a:pt x="92513" y="177"/>
                  </a:cubicBezTo>
                  <a:cubicBezTo>
                    <a:pt x="142643" y="1069"/>
                    <a:pt x="182557" y="42407"/>
                    <a:pt x="181664" y="925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35"/>
            <p:cNvSpPr/>
            <p:nvPr/>
          </p:nvSpPr>
          <p:spPr>
            <a:xfrm>
              <a:off x="4837169" y="3105561"/>
              <a:ext cx="181251" cy="174626"/>
            </a:xfrm>
            <a:custGeom>
              <a:avLst/>
              <a:gdLst/>
              <a:ahLst/>
              <a:cxnLst/>
              <a:rect l="l" t="t" r="r" b="b"/>
              <a:pathLst>
                <a:path w="181251" h="174626" extrusionOk="0">
                  <a:moveTo>
                    <a:pt x="181379" y="83600"/>
                  </a:moveTo>
                  <a:cubicBezTo>
                    <a:pt x="179813" y="133779"/>
                    <a:pt x="139123" y="173900"/>
                    <a:pt x="88897" y="174789"/>
                  </a:cubicBezTo>
                  <a:cubicBezTo>
                    <a:pt x="40142" y="171955"/>
                    <a:pt x="1622" y="132385"/>
                    <a:pt x="127" y="83600"/>
                  </a:cubicBezTo>
                  <a:cubicBezTo>
                    <a:pt x="4097" y="33711"/>
                    <a:pt x="47784" y="-3516"/>
                    <a:pt x="97704" y="452"/>
                  </a:cubicBezTo>
                  <a:cubicBezTo>
                    <a:pt x="142108" y="3981"/>
                    <a:pt x="177371" y="39223"/>
                    <a:pt x="180903" y="836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35"/>
            <p:cNvSpPr/>
            <p:nvPr/>
          </p:nvSpPr>
          <p:spPr>
            <a:xfrm>
              <a:off x="5566437" y="2472137"/>
              <a:ext cx="180891" cy="180869"/>
            </a:xfrm>
            <a:custGeom>
              <a:avLst/>
              <a:gdLst/>
              <a:ahLst/>
              <a:cxnLst/>
              <a:rect l="l" t="t" r="r" b="b"/>
              <a:pathLst>
                <a:path w="180891" h="180869" extrusionOk="0">
                  <a:moveTo>
                    <a:pt x="91677" y="181018"/>
                  </a:moveTo>
                  <a:cubicBezTo>
                    <a:pt x="42255" y="181869"/>
                    <a:pt x="1394" y="142731"/>
                    <a:pt x="147" y="93347"/>
                  </a:cubicBezTo>
                  <a:cubicBezTo>
                    <a:pt x="-908" y="42944"/>
                    <a:pt x="39121" y="1229"/>
                    <a:pt x="89556" y="174"/>
                  </a:cubicBezTo>
                  <a:cubicBezTo>
                    <a:pt x="89787" y="169"/>
                    <a:pt x="90018" y="165"/>
                    <a:pt x="90250" y="162"/>
                  </a:cubicBezTo>
                  <a:cubicBezTo>
                    <a:pt x="139349" y="1900"/>
                    <a:pt x="178866" y="41061"/>
                    <a:pt x="181018" y="90114"/>
                  </a:cubicBezTo>
                  <a:cubicBezTo>
                    <a:pt x="180092" y="139308"/>
                    <a:pt x="140876" y="179210"/>
                    <a:pt x="91677" y="181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35"/>
            <p:cNvSpPr/>
            <p:nvPr/>
          </p:nvSpPr>
          <p:spPr>
            <a:xfrm>
              <a:off x="5465316" y="2813120"/>
              <a:ext cx="178520" cy="180104"/>
            </a:xfrm>
            <a:custGeom>
              <a:avLst/>
              <a:gdLst/>
              <a:ahLst/>
              <a:cxnLst/>
              <a:rect l="l" t="t" r="r" b="b"/>
              <a:pathLst>
                <a:path w="178520" h="180104" extrusionOk="0">
                  <a:moveTo>
                    <a:pt x="85759" y="180257"/>
                  </a:moveTo>
                  <a:cubicBezTo>
                    <a:pt x="34952" y="179687"/>
                    <a:pt x="129" y="142888"/>
                    <a:pt x="129" y="89639"/>
                  </a:cubicBezTo>
                  <a:cubicBezTo>
                    <a:pt x="-187" y="40538"/>
                    <a:pt x="39385" y="478"/>
                    <a:pt x="88516" y="163"/>
                  </a:cubicBezTo>
                  <a:cubicBezTo>
                    <a:pt x="88548" y="162"/>
                    <a:pt x="88581" y="162"/>
                    <a:pt x="88614" y="162"/>
                  </a:cubicBezTo>
                  <a:cubicBezTo>
                    <a:pt x="138429" y="252"/>
                    <a:pt x="178738" y="40684"/>
                    <a:pt x="178648" y="90468"/>
                  </a:cubicBezTo>
                  <a:cubicBezTo>
                    <a:pt x="178646" y="91143"/>
                    <a:pt x="178637" y="91817"/>
                    <a:pt x="178621" y="92492"/>
                  </a:cubicBezTo>
                  <a:cubicBezTo>
                    <a:pt x="178336" y="144885"/>
                    <a:pt x="140087" y="180923"/>
                    <a:pt x="85759" y="1802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1" name="Google Shape;521;p35"/>
          <p:cNvGrpSpPr/>
          <p:nvPr/>
        </p:nvGrpSpPr>
        <p:grpSpPr>
          <a:xfrm>
            <a:off x="7409168" y="1961236"/>
            <a:ext cx="504039" cy="504052"/>
            <a:chOff x="2742723" y="1600200"/>
            <a:chExt cx="3657886" cy="3657980"/>
          </a:xfrm>
        </p:grpSpPr>
        <p:sp>
          <p:nvSpPr>
            <p:cNvPr id="522" name="Google Shape;522;p35"/>
            <p:cNvSpPr/>
            <p:nvPr/>
          </p:nvSpPr>
          <p:spPr>
            <a:xfrm>
              <a:off x="2743200" y="2371248"/>
              <a:ext cx="3657409" cy="2886932"/>
            </a:xfrm>
            <a:custGeom>
              <a:avLst/>
              <a:gdLst/>
              <a:ahLst/>
              <a:cxnLst/>
              <a:rect l="l" t="t" r="r" b="b"/>
              <a:pathLst>
                <a:path w="3657409" h="2886932" extrusionOk="0">
                  <a:moveTo>
                    <a:pt x="167" y="379255"/>
                  </a:moveTo>
                  <a:cubicBezTo>
                    <a:pt x="15026" y="350680"/>
                    <a:pt x="38267" y="340012"/>
                    <a:pt x="70366" y="341155"/>
                  </a:cubicBezTo>
                  <a:cubicBezTo>
                    <a:pt x="116563" y="343060"/>
                    <a:pt x="162854" y="341631"/>
                    <a:pt x="214480" y="341631"/>
                  </a:cubicBezTo>
                  <a:lnTo>
                    <a:pt x="214480" y="301626"/>
                  </a:lnTo>
                  <a:cubicBezTo>
                    <a:pt x="214480" y="221806"/>
                    <a:pt x="214480" y="142082"/>
                    <a:pt x="214480" y="62358"/>
                  </a:cubicBezTo>
                  <a:cubicBezTo>
                    <a:pt x="214480" y="23305"/>
                    <a:pt x="235149" y="160"/>
                    <a:pt x="267724" y="160"/>
                  </a:cubicBezTo>
                  <a:cubicBezTo>
                    <a:pt x="300300" y="160"/>
                    <a:pt x="321160" y="23210"/>
                    <a:pt x="321255" y="62072"/>
                  </a:cubicBezTo>
                  <a:cubicBezTo>
                    <a:pt x="321636" y="219171"/>
                    <a:pt x="321636" y="376270"/>
                    <a:pt x="321255" y="533369"/>
                  </a:cubicBezTo>
                  <a:lnTo>
                    <a:pt x="321255" y="2565242"/>
                  </a:lnTo>
                  <a:lnTo>
                    <a:pt x="368880" y="2565242"/>
                  </a:lnTo>
                  <a:cubicBezTo>
                    <a:pt x="1438792" y="2565242"/>
                    <a:pt x="2508767" y="2565083"/>
                    <a:pt x="3578805" y="2564766"/>
                  </a:cubicBezTo>
                  <a:cubicBezTo>
                    <a:pt x="3612143" y="2564766"/>
                    <a:pt x="3639765" y="2570386"/>
                    <a:pt x="3657577" y="2600961"/>
                  </a:cubicBezTo>
                  <a:lnTo>
                    <a:pt x="3657577" y="2850992"/>
                  </a:lnTo>
                  <a:cubicBezTo>
                    <a:pt x="3639860" y="2875090"/>
                    <a:pt x="3619477" y="2895283"/>
                    <a:pt x="3586425" y="2883091"/>
                  </a:cubicBezTo>
                  <a:cubicBezTo>
                    <a:pt x="3553373" y="2870899"/>
                    <a:pt x="3549563" y="2843563"/>
                    <a:pt x="3550135" y="2812987"/>
                  </a:cubicBezTo>
                  <a:cubicBezTo>
                    <a:pt x="3551087" y="2766982"/>
                    <a:pt x="3550135" y="2720976"/>
                    <a:pt x="3550135" y="2675161"/>
                  </a:cubicBezTo>
                  <a:lnTo>
                    <a:pt x="3381066" y="2675161"/>
                  </a:lnTo>
                  <a:cubicBezTo>
                    <a:pt x="3376018" y="2756218"/>
                    <a:pt x="3365350" y="2779936"/>
                    <a:pt x="3329441" y="2778507"/>
                  </a:cubicBezTo>
                  <a:cubicBezTo>
                    <a:pt x="3258289" y="2775935"/>
                    <a:pt x="3276577" y="2716880"/>
                    <a:pt x="3270671" y="2675351"/>
                  </a:cubicBezTo>
                  <a:lnTo>
                    <a:pt x="3101126" y="2675351"/>
                  </a:lnTo>
                  <a:cubicBezTo>
                    <a:pt x="3101126" y="2729453"/>
                    <a:pt x="3103889" y="2780793"/>
                    <a:pt x="3099602" y="2831561"/>
                  </a:cubicBezTo>
                  <a:cubicBezTo>
                    <a:pt x="3096437" y="2851740"/>
                    <a:pt x="3084513" y="2869487"/>
                    <a:pt x="3067027" y="2880043"/>
                  </a:cubicBezTo>
                  <a:cubicBezTo>
                    <a:pt x="3053216" y="2886806"/>
                    <a:pt x="3025974" y="2880901"/>
                    <a:pt x="3013115" y="2870518"/>
                  </a:cubicBezTo>
                  <a:cubicBezTo>
                    <a:pt x="3000257" y="2860136"/>
                    <a:pt x="2995780" y="2837371"/>
                    <a:pt x="2994923" y="2819655"/>
                  </a:cubicBezTo>
                  <a:cubicBezTo>
                    <a:pt x="2992637" y="2771554"/>
                    <a:pt x="2994161" y="2723167"/>
                    <a:pt x="2994161" y="2674589"/>
                  </a:cubicBezTo>
                  <a:lnTo>
                    <a:pt x="2824616" y="2674589"/>
                  </a:lnTo>
                  <a:cubicBezTo>
                    <a:pt x="2819472" y="2717833"/>
                    <a:pt x="2836998" y="2779364"/>
                    <a:pt x="2768418" y="2777745"/>
                  </a:cubicBezTo>
                  <a:cubicBezTo>
                    <a:pt x="2703648" y="2776316"/>
                    <a:pt x="2719650" y="2717261"/>
                    <a:pt x="2714221" y="2675065"/>
                  </a:cubicBezTo>
                  <a:lnTo>
                    <a:pt x="2545057" y="2675065"/>
                  </a:lnTo>
                  <a:cubicBezTo>
                    <a:pt x="2545057" y="2726119"/>
                    <a:pt x="2546009" y="2774792"/>
                    <a:pt x="2544485" y="2823370"/>
                  </a:cubicBezTo>
                  <a:cubicBezTo>
                    <a:pt x="2544485" y="2837943"/>
                    <a:pt x="2541533" y="2858803"/>
                    <a:pt x="2532008" y="2865470"/>
                  </a:cubicBezTo>
                  <a:cubicBezTo>
                    <a:pt x="2515492" y="2877528"/>
                    <a:pt x="2495262" y="2883395"/>
                    <a:pt x="2474858" y="2882044"/>
                  </a:cubicBezTo>
                  <a:cubicBezTo>
                    <a:pt x="2448473" y="2878424"/>
                    <a:pt x="2438091" y="2854040"/>
                    <a:pt x="2437805" y="2828037"/>
                  </a:cubicBezTo>
                  <a:cubicBezTo>
                    <a:pt x="2437234" y="2777269"/>
                    <a:pt x="2437805" y="2726500"/>
                    <a:pt x="2437805" y="2674399"/>
                  </a:cubicBezTo>
                  <a:lnTo>
                    <a:pt x="2269975" y="2674399"/>
                  </a:lnTo>
                  <a:cubicBezTo>
                    <a:pt x="2262355" y="2716690"/>
                    <a:pt x="2281500" y="2779174"/>
                    <a:pt x="2212825" y="2777745"/>
                  </a:cubicBezTo>
                  <a:cubicBezTo>
                    <a:pt x="2147483" y="2776411"/>
                    <a:pt x="2164152" y="2717071"/>
                    <a:pt x="2158437" y="2675161"/>
                  </a:cubicBezTo>
                  <a:lnTo>
                    <a:pt x="1989178" y="2675161"/>
                  </a:lnTo>
                  <a:cubicBezTo>
                    <a:pt x="1989178" y="2730025"/>
                    <a:pt x="1990226" y="2782412"/>
                    <a:pt x="1989178" y="2834609"/>
                  </a:cubicBezTo>
                  <a:cubicBezTo>
                    <a:pt x="1990440" y="2861671"/>
                    <a:pt x="1969526" y="2884633"/>
                    <a:pt x="1942464" y="2885896"/>
                  </a:cubicBezTo>
                  <a:cubicBezTo>
                    <a:pt x="1941653" y="2885934"/>
                    <a:pt x="1940841" y="2885951"/>
                    <a:pt x="1940029" y="2885949"/>
                  </a:cubicBezTo>
                  <a:cubicBezTo>
                    <a:pt x="1910025" y="2887854"/>
                    <a:pt x="1890213" y="2871757"/>
                    <a:pt x="1884974" y="2841467"/>
                  </a:cubicBezTo>
                  <a:cubicBezTo>
                    <a:pt x="1883144" y="2827322"/>
                    <a:pt x="1882507" y="2813047"/>
                    <a:pt x="1883069" y="2798795"/>
                  </a:cubicBezTo>
                  <a:cubicBezTo>
                    <a:pt x="1883069" y="2757647"/>
                    <a:pt x="1883069" y="2716499"/>
                    <a:pt x="1883069" y="2674970"/>
                  </a:cubicBezTo>
                  <a:lnTo>
                    <a:pt x="1713429" y="2674970"/>
                  </a:lnTo>
                  <a:cubicBezTo>
                    <a:pt x="1708762" y="2718023"/>
                    <a:pt x="1724383" y="2776792"/>
                    <a:pt x="1659327" y="2778126"/>
                  </a:cubicBezTo>
                  <a:cubicBezTo>
                    <a:pt x="1590557" y="2779364"/>
                    <a:pt x="1609988" y="2716785"/>
                    <a:pt x="1602177" y="2675827"/>
                  </a:cubicBezTo>
                  <a:lnTo>
                    <a:pt x="1434251" y="2675827"/>
                  </a:lnTo>
                  <a:cubicBezTo>
                    <a:pt x="1434251" y="2727548"/>
                    <a:pt x="1434918" y="2776316"/>
                    <a:pt x="1434251" y="2825084"/>
                  </a:cubicBezTo>
                  <a:cubicBezTo>
                    <a:pt x="1433489" y="2862422"/>
                    <a:pt x="1413773" y="2885187"/>
                    <a:pt x="1383293" y="2886997"/>
                  </a:cubicBezTo>
                  <a:cubicBezTo>
                    <a:pt x="1352813" y="2888806"/>
                    <a:pt x="1328238" y="2864803"/>
                    <a:pt x="1327667" y="2827180"/>
                  </a:cubicBezTo>
                  <a:cubicBezTo>
                    <a:pt x="1326905" y="2776411"/>
                    <a:pt x="1327667" y="2725643"/>
                    <a:pt x="1327667" y="2674780"/>
                  </a:cubicBezTo>
                  <a:lnTo>
                    <a:pt x="1158026" y="2674780"/>
                  </a:lnTo>
                  <a:cubicBezTo>
                    <a:pt x="1152788" y="2717737"/>
                    <a:pt x="1168409" y="2776697"/>
                    <a:pt x="1103639" y="2777935"/>
                  </a:cubicBezTo>
                  <a:cubicBezTo>
                    <a:pt x="1035059" y="2779269"/>
                    <a:pt x="1052966" y="2717737"/>
                    <a:pt x="1047632" y="2675256"/>
                  </a:cubicBezTo>
                  <a:lnTo>
                    <a:pt x="878087" y="2675256"/>
                  </a:lnTo>
                  <a:cubicBezTo>
                    <a:pt x="878087" y="2725167"/>
                    <a:pt x="878087" y="2772601"/>
                    <a:pt x="878087" y="2820131"/>
                  </a:cubicBezTo>
                  <a:cubicBezTo>
                    <a:pt x="878087" y="2861755"/>
                    <a:pt x="857513" y="2886806"/>
                    <a:pt x="824747" y="2886806"/>
                  </a:cubicBezTo>
                  <a:cubicBezTo>
                    <a:pt x="791981" y="2886806"/>
                    <a:pt x="771407" y="2862422"/>
                    <a:pt x="771121" y="2821084"/>
                  </a:cubicBezTo>
                  <a:cubicBezTo>
                    <a:pt x="771121" y="2772697"/>
                    <a:pt x="771121" y="2724214"/>
                    <a:pt x="771121" y="2672684"/>
                  </a:cubicBezTo>
                  <a:lnTo>
                    <a:pt x="601671" y="2672684"/>
                  </a:lnTo>
                  <a:cubicBezTo>
                    <a:pt x="596432" y="2756028"/>
                    <a:pt x="585764" y="2779936"/>
                    <a:pt x="549760" y="2778793"/>
                  </a:cubicBezTo>
                  <a:cubicBezTo>
                    <a:pt x="477846" y="2776697"/>
                    <a:pt x="497372" y="2716975"/>
                    <a:pt x="490895" y="2675351"/>
                  </a:cubicBezTo>
                  <a:lnTo>
                    <a:pt x="321636" y="2675351"/>
                  </a:lnTo>
                  <a:cubicBezTo>
                    <a:pt x="321636" y="2725548"/>
                    <a:pt x="321636" y="2773078"/>
                    <a:pt x="321636" y="2820607"/>
                  </a:cubicBezTo>
                  <a:cubicBezTo>
                    <a:pt x="321636" y="2862041"/>
                    <a:pt x="300967" y="2886806"/>
                    <a:pt x="268106" y="2886806"/>
                  </a:cubicBezTo>
                  <a:cubicBezTo>
                    <a:pt x="235244" y="2886806"/>
                    <a:pt x="214956" y="2862041"/>
                    <a:pt x="214670" y="2820607"/>
                  </a:cubicBezTo>
                  <a:cubicBezTo>
                    <a:pt x="214670" y="2772220"/>
                    <a:pt x="214670" y="2723833"/>
                    <a:pt x="214670" y="2672684"/>
                  </a:cubicBezTo>
                  <a:cubicBezTo>
                    <a:pt x="165616" y="2672684"/>
                    <a:pt x="120468" y="2671065"/>
                    <a:pt x="75605" y="2673256"/>
                  </a:cubicBezTo>
                  <a:cubicBezTo>
                    <a:pt x="42744" y="2674780"/>
                    <a:pt x="17598" y="2665350"/>
                    <a:pt x="358" y="2636965"/>
                  </a:cubicBezTo>
                  <a:lnTo>
                    <a:pt x="358" y="2600961"/>
                  </a:lnTo>
                  <a:cubicBezTo>
                    <a:pt x="17503" y="2572386"/>
                    <a:pt x="42458" y="2562861"/>
                    <a:pt x="75319" y="2564671"/>
                  </a:cubicBezTo>
                  <a:cubicBezTo>
                    <a:pt x="120944" y="2566861"/>
                    <a:pt x="166855" y="2565242"/>
                    <a:pt x="212003" y="2565242"/>
                  </a:cubicBezTo>
                  <a:lnTo>
                    <a:pt x="212003" y="2115757"/>
                  </a:lnTo>
                  <a:cubicBezTo>
                    <a:pt x="163331" y="2115757"/>
                    <a:pt x="116753" y="2114138"/>
                    <a:pt x="71128" y="2116234"/>
                  </a:cubicBezTo>
                  <a:cubicBezTo>
                    <a:pt x="39029" y="2117758"/>
                    <a:pt x="16169" y="2106709"/>
                    <a:pt x="358" y="2079467"/>
                  </a:cubicBezTo>
                  <a:lnTo>
                    <a:pt x="358" y="2043748"/>
                  </a:lnTo>
                  <a:cubicBezTo>
                    <a:pt x="18265" y="2016126"/>
                    <a:pt x="43601" y="2006791"/>
                    <a:pt x="76558" y="2008125"/>
                  </a:cubicBezTo>
                  <a:cubicBezTo>
                    <a:pt x="122278" y="2009935"/>
                    <a:pt x="168093" y="2008601"/>
                    <a:pt x="212289" y="2008601"/>
                  </a:cubicBezTo>
                  <a:lnTo>
                    <a:pt x="212289" y="1559783"/>
                  </a:lnTo>
                  <a:cubicBezTo>
                    <a:pt x="163426" y="1559783"/>
                    <a:pt x="117039" y="1558354"/>
                    <a:pt x="71033" y="1559783"/>
                  </a:cubicBezTo>
                  <a:cubicBezTo>
                    <a:pt x="38839" y="1561021"/>
                    <a:pt x="15598" y="1550258"/>
                    <a:pt x="739" y="1521683"/>
                  </a:cubicBezTo>
                  <a:lnTo>
                    <a:pt x="739" y="1486536"/>
                  </a:lnTo>
                  <a:cubicBezTo>
                    <a:pt x="19789" y="1457961"/>
                    <a:pt x="47792" y="1451008"/>
                    <a:pt x="80749" y="1452246"/>
                  </a:cubicBezTo>
                  <a:cubicBezTo>
                    <a:pt x="124278" y="1453865"/>
                    <a:pt x="167807" y="1452246"/>
                    <a:pt x="212289" y="1452246"/>
                  </a:cubicBezTo>
                  <a:lnTo>
                    <a:pt x="212289" y="1004571"/>
                  </a:lnTo>
                  <a:cubicBezTo>
                    <a:pt x="166855" y="1004571"/>
                    <a:pt x="124183" y="1003333"/>
                    <a:pt x="81606" y="1004571"/>
                  </a:cubicBezTo>
                  <a:cubicBezTo>
                    <a:pt x="48840" y="1005809"/>
                    <a:pt x="21218" y="998570"/>
                    <a:pt x="739" y="971614"/>
                  </a:cubicBezTo>
                  <a:lnTo>
                    <a:pt x="739" y="929323"/>
                  </a:lnTo>
                  <a:cubicBezTo>
                    <a:pt x="20360" y="903606"/>
                    <a:pt x="46364" y="895795"/>
                    <a:pt x="78177" y="897129"/>
                  </a:cubicBezTo>
                  <a:cubicBezTo>
                    <a:pt x="122944" y="899034"/>
                    <a:pt x="167807" y="897605"/>
                    <a:pt x="213241" y="897605"/>
                  </a:cubicBezTo>
                  <a:lnTo>
                    <a:pt x="213241" y="448882"/>
                  </a:lnTo>
                  <a:cubicBezTo>
                    <a:pt x="167998" y="448882"/>
                    <a:pt x="124373" y="447644"/>
                    <a:pt x="80844" y="448882"/>
                  </a:cubicBezTo>
                  <a:cubicBezTo>
                    <a:pt x="47887" y="450121"/>
                    <a:pt x="20074" y="443263"/>
                    <a:pt x="739" y="4145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35"/>
            <p:cNvSpPr/>
            <p:nvPr/>
          </p:nvSpPr>
          <p:spPr>
            <a:xfrm>
              <a:off x="2742723" y="1600200"/>
              <a:ext cx="322523" cy="664560"/>
            </a:xfrm>
            <a:custGeom>
              <a:avLst/>
              <a:gdLst/>
              <a:ahLst/>
              <a:cxnLst/>
              <a:rect l="l" t="t" r="r" b="b"/>
              <a:pathLst>
                <a:path w="322523" h="664560" extrusionOk="0">
                  <a:moveTo>
                    <a:pt x="286394" y="160"/>
                  </a:moveTo>
                  <a:cubicBezTo>
                    <a:pt x="314969" y="17400"/>
                    <a:pt x="322970" y="42546"/>
                    <a:pt x="322684" y="75312"/>
                  </a:cubicBezTo>
                  <a:cubicBezTo>
                    <a:pt x="321445" y="246762"/>
                    <a:pt x="322207" y="418212"/>
                    <a:pt x="322112" y="589662"/>
                  </a:cubicBezTo>
                  <a:cubicBezTo>
                    <a:pt x="322112" y="646812"/>
                    <a:pt x="305158" y="663957"/>
                    <a:pt x="247817" y="664052"/>
                  </a:cubicBezTo>
                  <a:cubicBezTo>
                    <a:pt x="190477" y="664147"/>
                    <a:pt x="133517" y="662719"/>
                    <a:pt x="76367" y="664624"/>
                  </a:cubicBezTo>
                  <a:cubicBezTo>
                    <a:pt x="43792" y="665767"/>
                    <a:pt x="18360" y="656908"/>
                    <a:pt x="167" y="629286"/>
                  </a:cubicBezTo>
                  <a:lnTo>
                    <a:pt x="167" y="593567"/>
                  </a:lnTo>
                  <a:cubicBezTo>
                    <a:pt x="16455" y="563944"/>
                    <a:pt x="41887" y="555467"/>
                    <a:pt x="74748" y="556515"/>
                  </a:cubicBezTo>
                  <a:cubicBezTo>
                    <a:pt x="120563" y="558420"/>
                    <a:pt x="166569" y="556515"/>
                    <a:pt x="212384" y="556515"/>
                  </a:cubicBezTo>
                  <a:lnTo>
                    <a:pt x="212384" y="107316"/>
                  </a:lnTo>
                  <a:cubicBezTo>
                    <a:pt x="165331" y="107316"/>
                    <a:pt x="120278" y="105697"/>
                    <a:pt x="75415" y="107887"/>
                  </a:cubicBezTo>
                  <a:cubicBezTo>
                    <a:pt x="42553" y="109411"/>
                    <a:pt x="17407" y="99981"/>
                    <a:pt x="167" y="71597"/>
                  </a:cubicBezTo>
                  <a:lnTo>
                    <a:pt x="167"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35"/>
            <p:cNvSpPr/>
            <p:nvPr/>
          </p:nvSpPr>
          <p:spPr>
            <a:xfrm>
              <a:off x="6009765" y="1600200"/>
              <a:ext cx="384200" cy="384819"/>
            </a:xfrm>
            <a:custGeom>
              <a:avLst/>
              <a:gdLst/>
              <a:ahLst/>
              <a:cxnLst/>
              <a:rect l="l" t="t" r="r" b="b"/>
              <a:pathLst>
                <a:path w="384200" h="384819" extrusionOk="0">
                  <a:moveTo>
                    <a:pt x="226896" y="160"/>
                  </a:moveTo>
                  <a:cubicBezTo>
                    <a:pt x="300048" y="23115"/>
                    <a:pt x="356150" y="64072"/>
                    <a:pt x="377581" y="141892"/>
                  </a:cubicBezTo>
                  <a:cubicBezTo>
                    <a:pt x="404711" y="241772"/>
                    <a:pt x="348175" y="345261"/>
                    <a:pt x="249470" y="376397"/>
                  </a:cubicBezTo>
                  <a:cubicBezTo>
                    <a:pt x="151660" y="406536"/>
                    <a:pt x="47360" y="354909"/>
                    <a:pt x="12012" y="258859"/>
                  </a:cubicBezTo>
                  <a:cubicBezTo>
                    <a:pt x="-23688" y="161673"/>
                    <a:pt x="23919" y="53663"/>
                    <a:pt x="119740" y="14447"/>
                  </a:cubicBezTo>
                  <a:lnTo>
                    <a:pt x="155458" y="160"/>
                  </a:lnTo>
                  <a:close/>
                  <a:moveTo>
                    <a:pt x="277093" y="192469"/>
                  </a:moveTo>
                  <a:cubicBezTo>
                    <a:pt x="276702" y="146371"/>
                    <a:pt x="239925" y="108836"/>
                    <a:pt x="193844" y="107506"/>
                  </a:cubicBezTo>
                  <a:cubicBezTo>
                    <a:pt x="146253" y="107398"/>
                    <a:pt x="107455" y="145643"/>
                    <a:pt x="106881" y="193231"/>
                  </a:cubicBezTo>
                  <a:cubicBezTo>
                    <a:pt x="107858" y="239336"/>
                    <a:pt x="144618" y="276680"/>
                    <a:pt x="190701" y="278385"/>
                  </a:cubicBezTo>
                  <a:cubicBezTo>
                    <a:pt x="238044" y="278753"/>
                    <a:pt x="276722" y="240673"/>
                    <a:pt x="277090" y="193329"/>
                  </a:cubicBezTo>
                  <a:cubicBezTo>
                    <a:pt x="277092" y="193043"/>
                    <a:pt x="277093" y="192756"/>
                    <a:pt x="277093" y="1924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35"/>
            <p:cNvSpPr/>
            <p:nvPr/>
          </p:nvSpPr>
          <p:spPr>
            <a:xfrm>
              <a:off x="6009036" y="2157407"/>
              <a:ext cx="384657" cy="384814"/>
            </a:xfrm>
            <a:custGeom>
              <a:avLst/>
              <a:gdLst/>
              <a:ahLst/>
              <a:cxnLst/>
              <a:rect l="l" t="t" r="r" b="b"/>
              <a:pathLst>
                <a:path w="384657" h="384814" extrusionOk="0">
                  <a:moveTo>
                    <a:pt x="194287" y="164"/>
                  </a:moveTo>
                  <a:cubicBezTo>
                    <a:pt x="299497" y="143"/>
                    <a:pt x="384804" y="85416"/>
                    <a:pt x="384825" y="190626"/>
                  </a:cubicBezTo>
                  <a:cubicBezTo>
                    <a:pt x="384825" y="191909"/>
                    <a:pt x="384812" y="193192"/>
                    <a:pt x="384787" y="194474"/>
                  </a:cubicBezTo>
                  <a:cubicBezTo>
                    <a:pt x="383288" y="299539"/>
                    <a:pt x="298121" y="384156"/>
                    <a:pt x="193049" y="384974"/>
                  </a:cubicBezTo>
                  <a:cubicBezTo>
                    <a:pt x="86466" y="383778"/>
                    <a:pt x="577" y="297253"/>
                    <a:pt x="167" y="190664"/>
                  </a:cubicBezTo>
                  <a:cubicBezTo>
                    <a:pt x="1423" y="84564"/>
                    <a:pt x="88181" y="-577"/>
                    <a:pt x="194287" y="164"/>
                  </a:cubicBezTo>
                  <a:close/>
                  <a:moveTo>
                    <a:pt x="277535" y="191903"/>
                  </a:moveTo>
                  <a:cubicBezTo>
                    <a:pt x="277853" y="145668"/>
                    <a:pt x="240711" y="107887"/>
                    <a:pt x="194477" y="107416"/>
                  </a:cubicBezTo>
                  <a:cubicBezTo>
                    <a:pt x="147140" y="106571"/>
                    <a:pt x="108081" y="144260"/>
                    <a:pt x="107236" y="191597"/>
                  </a:cubicBezTo>
                  <a:cubicBezTo>
                    <a:pt x="107233" y="191762"/>
                    <a:pt x="107230" y="191928"/>
                    <a:pt x="107228" y="192093"/>
                  </a:cubicBezTo>
                  <a:cubicBezTo>
                    <a:pt x="108096" y="238340"/>
                    <a:pt x="144832" y="275911"/>
                    <a:pt x="191048" y="277818"/>
                  </a:cubicBezTo>
                  <a:cubicBezTo>
                    <a:pt x="238389" y="278398"/>
                    <a:pt x="277237" y="240491"/>
                    <a:pt x="277817" y="193150"/>
                  </a:cubicBezTo>
                  <a:cubicBezTo>
                    <a:pt x="277824" y="192575"/>
                    <a:pt x="277826" y="192001"/>
                    <a:pt x="277821" y="1914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35"/>
            <p:cNvSpPr/>
            <p:nvPr/>
          </p:nvSpPr>
          <p:spPr>
            <a:xfrm>
              <a:off x="5459253" y="1878591"/>
              <a:ext cx="384914" cy="385025"/>
            </a:xfrm>
            <a:custGeom>
              <a:avLst/>
              <a:gdLst/>
              <a:ahLst/>
              <a:cxnLst/>
              <a:rect l="l" t="t" r="r" b="b"/>
              <a:pathLst>
                <a:path w="384914" h="385025" extrusionOk="0">
                  <a:moveTo>
                    <a:pt x="385073" y="190779"/>
                  </a:moveTo>
                  <a:cubicBezTo>
                    <a:pt x="386075" y="297142"/>
                    <a:pt x="300663" y="384179"/>
                    <a:pt x="194300" y="385181"/>
                  </a:cubicBezTo>
                  <a:cubicBezTo>
                    <a:pt x="194137" y="385182"/>
                    <a:pt x="193974" y="385184"/>
                    <a:pt x="193811" y="385185"/>
                  </a:cubicBezTo>
                  <a:cubicBezTo>
                    <a:pt x="87366" y="384513"/>
                    <a:pt x="1154" y="298555"/>
                    <a:pt x="167" y="192113"/>
                  </a:cubicBezTo>
                  <a:cubicBezTo>
                    <a:pt x="1033" y="87029"/>
                    <a:pt x="85593" y="1836"/>
                    <a:pt x="190667" y="184"/>
                  </a:cubicBezTo>
                  <a:cubicBezTo>
                    <a:pt x="296338" y="-1500"/>
                    <a:pt x="383366" y="82798"/>
                    <a:pt x="385050" y="188468"/>
                  </a:cubicBezTo>
                  <a:cubicBezTo>
                    <a:pt x="385062" y="189238"/>
                    <a:pt x="385069" y="190009"/>
                    <a:pt x="385072" y="190780"/>
                  </a:cubicBezTo>
                  <a:close/>
                  <a:moveTo>
                    <a:pt x="194573" y="107436"/>
                  </a:moveTo>
                  <a:cubicBezTo>
                    <a:pt x="147058" y="106852"/>
                    <a:pt x="108011" y="144791"/>
                    <a:pt x="107228" y="192303"/>
                  </a:cubicBezTo>
                  <a:cubicBezTo>
                    <a:pt x="107851" y="238544"/>
                    <a:pt x="144554" y="276209"/>
                    <a:pt x="190763" y="278028"/>
                  </a:cubicBezTo>
                  <a:cubicBezTo>
                    <a:pt x="236919" y="278540"/>
                    <a:pt x="275194" y="242413"/>
                    <a:pt x="277345" y="196304"/>
                  </a:cubicBezTo>
                  <a:cubicBezTo>
                    <a:pt x="279725" y="149704"/>
                    <a:pt x="243878" y="109998"/>
                    <a:pt x="197278" y="107618"/>
                  </a:cubicBezTo>
                  <a:cubicBezTo>
                    <a:pt x="196503" y="107578"/>
                    <a:pt x="195729" y="107549"/>
                    <a:pt x="194953" y="107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35"/>
            <p:cNvSpPr/>
            <p:nvPr/>
          </p:nvSpPr>
          <p:spPr>
            <a:xfrm>
              <a:off x="4347888" y="3546164"/>
              <a:ext cx="384456" cy="384429"/>
            </a:xfrm>
            <a:custGeom>
              <a:avLst/>
              <a:gdLst/>
              <a:ahLst/>
              <a:cxnLst/>
              <a:rect l="l" t="t" r="r" b="b"/>
              <a:pathLst>
                <a:path w="384456" h="384429" extrusionOk="0">
                  <a:moveTo>
                    <a:pt x="194085" y="384581"/>
                  </a:moveTo>
                  <a:cubicBezTo>
                    <a:pt x="87932" y="385522"/>
                    <a:pt x="1115" y="300230"/>
                    <a:pt x="175" y="194077"/>
                  </a:cubicBezTo>
                  <a:cubicBezTo>
                    <a:pt x="-766" y="87924"/>
                    <a:pt x="84526" y="1108"/>
                    <a:pt x="190679" y="167"/>
                  </a:cubicBezTo>
                  <a:cubicBezTo>
                    <a:pt x="296676" y="-772"/>
                    <a:pt x="383425" y="84277"/>
                    <a:pt x="384585" y="190271"/>
                  </a:cubicBezTo>
                  <a:cubicBezTo>
                    <a:pt x="386689" y="295460"/>
                    <a:pt x="303122" y="382439"/>
                    <a:pt x="197933" y="384543"/>
                  </a:cubicBezTo>
                  <a:cubicBezTo>
                    <a:pt x="196651" y="384569"/>
                    <a:pt x="195368" y="384581"/>
                    <a:pt x="194085" y="384581"/>
                  </a:cubicBezTo>
                  <a:close/>
                  <a:moveTo>
                    <a:pt x="192561" y="277234"/>
                  </a:moveTo>
                  <a:cubicBezTo>
                    <a:pt x="238746" y="277710"/>
                    <a:pt x="276572" y="240656"/>
                    <a:pt x="277048" y="194471"/>
                  </a:cubicBezTo>
                  <a:cubicBezTo>
                    <a:pt x="277048" y="194468"/>
                    <a:pt x="277048" y="194465"/>
                    <a:pt x="277048" y="194462"/>
                  </a:cubicBezTo>
                  <a:cubicBezTo>
                    <a:pt x="277968" y="147801"/>
                    <a:pt x="240889" y="109229"/>
                    <a:pt x="194228" y="108308"/>
                  </a:cubicBezTo>
                  <a:cubicBezTo>
                    <a:pt x="147567" y="107388"/>
                    <a:pt x="108995" y="144468"/>
                    <a:pt x="108074" y="191128"/>
                  </a:cubicBezTo>
                  <a:cubicBezTo>
                    <a:pt x="106383" y="236969"/>
                    <a:pt x="142174" y="275501"/>
                    <a:pt x="188014" y="277191"/>
                  </a:cubicBezTo>
                  <a:cubicBezTo>
                    <a:pt x="189529" y="277247"/>
                    <a:pt x="191045" y="277261"/>
                    <a:pt x="192561" y="2772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35"/>
            <p:cNvSpPr/>
            <p:nvPr/>
          </p:nvSpPr>
          <p:spPr>
            <a:xfrm>
              <a:off x="5459253" y="2435062"/>
              <a:ext cx="384928" cy="384623"/>
            </a:xfrm>
            <a:custGeom>
              <a:avLst/>
              <a:gdLst/>
              <a:ahLst/>
              <a:cxnLst/>
              <a:rect l="l" t="t" r="r" b="b"/>
              <a:pathLst>
                <a:path w="384928" h="384623" extrusionOk="0">
                  <a:moveTo>
                    <a:pt x="193906" y="164"/>
                  </a:moveTo>
                  <a:cubicBezTo>
                    <a:pt x="299115" y="-217"/>
                    <a:pt x="384713" y="84763"/>
                    <a:pt x="385094" y="189973"/>
                  </a:cubicBezTo>
                  <a:cubicBezTo>
                    <a:pt x="385098" y="191187"/>
                    <a:pt x="385091" y="192402"/>
                    <a:pt x="385072" y="193616"/>
                  </a:cubicBezTo>
                  <a:cubicBezTo>
                    <a:pt x="384092" y="298749"/>
                    <a:pt x="299133" y="383750"/>
                    <a:pt x="194001" y="384783"/>
                  </a:cubicBezTo>
                  <a:cubicBezTo>
                    <a:pt x="87592" y="384217"/>
                    <a:pt x="1310" y="298401"/>
                    <a:pt x="167" y="191997"/>
                  </a:cubicBezTo>
                  <a:cubicBezTo>
                    <a:pt x="533" y="85683"/>
                    <a:pt x="87015" y="-205"/>
                    <a:pt x="193329" y="161"/>
                  </a:cubicBezTo>
                  <a:cubicBezTo>
                    <a:pt x="193521" y="161"/>
                    <a:pt x="193714" y="162"/>
                    <a:pt x="193906" y="163"/>
                  </a:cubicBezTo>
                  <a:close/>
                  <a:moveTo>
                    <a:pt x="193906" y="107415"/>
                  </a:moveTo>
                  <a:cubicBezTo>
                    <a:pt x="146563" y="106942"/>
                    <a:pt x="107801" y="144936"/>
                    <a:pt x="107328" y="192279"/>
                  </a:cubicBezTo>
                  <a:cubicBezTo>
                    <a:pt x="107325" y="192566"/>
                    <a:pt x="107323" y="192853"/>
                    <a:pt x="107323" y="193140"/>
                  </a:cubicBezTo>
                  <a:cubicBezTo>
                    <a:pt x="108811" y="239033"/>
                    <a:pt x="145723" y="275862"/>
                    <a:pt x="191620" y="277246"/>
                  </a:cubicBezTo>
                  <a:cubicBezTo>
                    <a:pt x="238964" y="277246"/>
                    <a:pt x="277345" y="238865"/>
                    <a:pt x="277345" y="191521"/>
                  </a:cubicBezTo>
                  <a:cubicBezTo>
                    <a:pt x="277661" y="145387"/>
                    <a:pt x="240518" y="107732"/>
                    <a:pt x="194385" y="107416"/>
                  </a:cubicBezTo>
                  <a:cubicBezTo>
                    <a:pt x="194320" y="107416"/>
                    <a:pt x="194256" y="107415"/>
                    <a:pt x="194192" y="107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35"/>
            <p:cNvSpPr/>
            <p:nvPr/>
          </p:nvSpPr>
          <p:spPr>
            <a:xfrm>
              <a:off x="4348251" y="2991019"/>
              <a:ext cx="383897" cy="384599"/>
            </a:xfrm>
            <a:custGeom>
              <a:avLst/>
              <a:gdLst/>
              <a:ahLst/>
              <a:cxnLst/>
              <a:rect l="l" t="t" r="r" b="b"/>
              <a:pathLst>
                <a:path w="383897" h="384599" extrusionOk="0">
                  <a:moveTo>
                    <a:pt x="193531" y="181"/>
                  </a:moveTo>
                  <a:cubicBezTo>
                    <a:pt x="298741" y="162"/>
                    <a:pt x="384046" y="85436"/>
                    <a:pt x="384065" y="190647"/>
                  </a:cubicBezTo>
                  <a:cubicBezTo>
                    <a:pt x="384065" y="191865"/>
                    <a:pt x="384054" y="193083"/>
                    <a:pt x="384031" y="194300"/>
                  </a:cubicBezTo>
                  <a:cubicBezTo>
                    <a:pt x="383215" y="300300"/>
                    <a:pt x="296625" y="385568"/>
                    <a:pt x="190625" y="384753"/>
                  </a:cubicBezTo>
                  <a:cubicBezTo>
                    <a:pt x="84626" y="383937"/>
                    <a:pt x="-642" y="297347"/>
                    <a:pt x="173" y="191348"/>
                  </a:cubicBezTo>
                  <a:cubicBezTo>
                    <a:pt x="-207" y="86138"/>
                    <a:pt x="84774" y="541"/>
                    <a:pt x="189984" y="161"/>
                  </a:cubicBezTo>
                  <a:cubicBezTo>
                    <a:pt x="191166" y="156"/>
                    <a:pt x="192348" y="163"/>
                    <a:pt x="193531" y="181"/>
                  </a:cubicBezTo>
                  <a:close/>
                  <a:moveTo>
                    <a:pt x="276684" y="191824"/>
                  </a:moveTo>
                  <a:cubicBezTo>
                    <a:pt x="277158" y="145797"/>
                    <a:pt x="240230" y="108100"/>
                    <a:pt x="194203" y="107627"/>
                  </a:cubicBezTo>
                  <a:cubicBezTo>
                    <a:pt x="194042" y="107625"/>
                    <a:pt x="193882" y="107624"/>
                    <a:pt x="193721" y="107623"/>
                  </a:cubicBezTo>
                  <a:cubicBezTo>
                    <a:pt x="147873" y="106144"/>
                    <a:pt x="109507" y="142112"/>
                    <a:pt x="108028" y="187959"/>
                  </a:cubicBezTo>
                  <a:cubicBezTo>
                    <a:pt x="107984" y="189311"/>
                    <a:pt x="107974" y="190663"/>
                    <a:pt x="107996" y="192014"/>
                  </a:cubicBezTo>
                  <a:cubicBezTo>
                    <a:pt x="106429" y="238701"/>
                    <a:pt x="143005" y="277819"/>
                    <a:pt x="189692" y="279387"/>
                  </a:cubicBezTo>
                  <a:cubicBezTo>
                    <a:pt x="236380" y="280954"/>
                    <a:pt x="275497" y="244377"/>
                    <a:pt x="277065" y="197690"/>
                  </a:cubicBezTo>
                  <a:cubicBezTo>
                    <a:pt x="277128" y="195799"/>
                    <a:pt x="277128" y="193906"/>
                    <a:pt x="277065" y="1920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35"/>
            <p:cNvSpPr/>
            <p:nvPr/>
          </p:nvSpPr>
          <p:spPr>
            <a:xfrm>
              <a:off x="4903470" y="3268878"/>
              <a:ext cx="384440" cy="384435"/>
            </a:xfrm>
            <a:custGeom>
              <a:avLst/>
              <a:gdLst/>
              <a:ahLst/>
              <a:cxnLst/>
              <a:rect l="l" t="t" r="r" b="b"/>
              <a:pathLst>
                <a:path w="384440" h="384435" extrusionOk="0">
                  <a:moveTo>
                    <a:pt x="384596" y="192761"/>
                  </a:moveTo>
                  <a:cubicBezTo>
                    <a:pt x="384385" y="298918"/>
                    <a:pt x="298158" y="384805"/>
                    <a:pt x="192001" y="384594"/>
                  </a:cubicBezTo>
                  <a:cubicBezTo>
                    <a:pt x="85844" y="384384"/>
                    <a:pt x="-43" y="298156"/>
                    <a:pt x="168" y="191999"/>
                  </a:cubicBezTo>
                  <a:cubicBezTo>
                    <a:pt x="378" y="85917"/>
                    <a:pt x="86489" y="61"/>
                    <a:pt x="192572" y="166"/>
                  </a:cubicBezTo>
                  <a:cubicBezTo>
                    <a:pt x="297779" y="-682"/>
                    <a:pt x="383753" y="83917"/>
                    <a:pt x="384601" y="189124"/>
                  </a:cubicBezTo>
                  <a:cubicBezTo>
                    <a:pt x="384611" y="190336"/>
                    <a:pt x="384609" y="191549"/>
                    <a:pt x="384596" y="192761"/>
                  </a:cubicBezTo>
                  <a:close/>
                  <a:moveTo>
                    <a:pt x="193239" y="107894"/>
                  </a:moveTo>
                  <a:cubicBezTo>
                    <a:pt x="146578" y="107683"/>
                    <a:pt x="108581" y="145339"/>
                    <a:pt x="108371" y="191999"/>
                  </a:cubicBezTo>
                  <a:cubicBezTo>
                    <a:pt x="108160" y="238660"/>
                    <a:pt x="145816" y="276657"/>
                    <a:pt x="192477" y="276867"/>
                  </a:cubicBezTo>
                  <a:cubicBezTo>
                    <a:pt x="239137" y="277077"/>
                    <a:pt x="277134" y="239422"/>
                    <a:pt x="277344" y="192761"/>
                  </a:cubicBezTo>
                  <a:cubicBezTo>
                    <a:pt x="277555" y="146101"/>
                    <a:pt x="239899" y="108104"/>
                    <a:pt x="193239" y="1078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35"/>
            <p:cNvSpPr/>
            <p:nvPr/>
          </p:nvSpPr>
          <p:spPr>
            <a:xfrm>
              <a:off x="3792354" y="4101941"/>
              <a:ext cx="384453" cy="384812"/>
            </a:xfrm>
            <a:custGeom>
              <a:avLst/>
              <a:gdLst/>
              <a:ahLst/>
              <a:cxnLst/>
              <a:rect l="l" t="t" r="r" b="b"/>
              <a:pathLst>
                <a:path w="384453" h="384812" extrusionOk="0">
                  <a:moveTo>
                    <a:pt x="191644" y="384970"/>
                  </a:moveTo>
                  <a:cubicBezTo>
                    <a:pt x="86435" y="385509"/>
                    <a:pt x="709" y="300658"/>
                    <a:pt x="170" y="195449"/>
                  </a:cubicBezTo>
                  <a:cubicBezTo>
                    <a:pt x="163" y="194106"/>
                    <a:pt x="170" y="192764"/>
                    <a:pt x="192" y="191422"/>
                  </a:cubicBezTo>
                  <a:cubicBezTo>
                    <a:pt x="913" y="86387"/>
                    <a:pt x="85661" y="1300"/>
                    <a:pt x="190692" y="160"/>
                  </a:cubicBezTo>
                  <a:cubicBezTo>
                    <a:pt x="297143" y="571"/>
                    <a:pt x="383528" y="86404"/>
                    <a:pt x="384621" y="192850"/>
                  </a:cubicBezTo>
                  <a:cubicBezTo>
                    <a:pt x="384201" y="299115"/>
                    <a:pt x="297910" y="385023"/>
                    <a:pt x="191644" y="384970"/>
                  </a:cubicBezTo>
                  <a:close/>
                  <a:moveTo>
                    <a:pt x="191073" y="277718"/>
                  </a:moveTo>
                  <a:cubicBezTo>
                    <a:pt x="238416" y="278034"/>
                    <a:pt x="277052" y="239911"/>
                    <a:pt x="277369" y="192568"/>
                  </a:cubicBezTo>
                  <a:cubicBezTo>
                    <a:pt x="277369" y="192535"/>
                    <a:pt x="277369" y="192502"/>
                    <a:pt x="277369" y="192469"/>
                  </a:cubicBezTo>
                  <a:cubicBezTo>
                    <a:pt x="276329" y="146330"/>
                    <a:pt x="239392" y="109057"/>
                    <a:pt x="193263" y="107601"/>
                  </a:cubicBezTo>
                  <a:cubicBezTo>
                    <a:pt x="147191" y="107567"/>
                    <a:pt x="109330" y="143955"/>
                    <a:pt x="107538" y="189993"/>
                  </a:cubicBezTo>
                  <a:cubicBezTo>
                    <a:pt x="105171" y="236014"/>
                    <a:pt x="140560" y="275241"/>
                    <a:pt x="186581" y="277608"/>
                  </a:cubicBezTo>
                  <a:cubicBezTo>
                    <a:pt x="187950" y="277678"/>
                    <a:pt x="189321" y="277715"/>
                    <a:pt x="190692" y="277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35"/>
            <p:cNvSpPr/>
            <p:nvPr/>
          </p:nvSpPr>
          <p:spPr>
            <a:xfrm>
              <a:off x="3235924" y="3824287"/>
              <a:ext cx="385005" cy="384339"/>
            </a:xfrm>
            <a:custGeom>
              <a:avLst/>
              <a:gdLst/>
              <a:ahLst/>
              <a:cxnLst/>
              <a:rect l="l" t="t" r="r" b="b"/>
              <a:pathLst>
                <a:path w="385005" h="384339" extrusionOk="0">
                  <a:moveTo>
                    <a:pt x="192766" y="384493"/>
                  </a:moveTo>
                  <a:cubicBezTo>
                    <a:pt x="87191" y="385284"/>
                    <a:pt x="964" y="300340"/>
                    <a:pt x="173" y="194764"/>
                  </a:cubicBezTo>
                  <a:cubicBezTo>
                    <a:pt x="166" y="193904"/>
                    <a:pt x="166" y="193044"/>
                    <a:pt x="171" y="192184"/>
                  </a:cubicBezTo>
                  <a:cubicBezTo>
                    <a:pt x="956" y="85827"/>
                    <a:pt x="87454" y="52"/>
                    <a:pt x="193814" y="160"/>
                  </a:cubicBezTo>
                  <a:cubicBezTo>
                    <a:pt x="298714" y="1940"/>
                    <a:pt x="383339" y="86522"/>
                    <a:pt x="385171" y="191422"/>
                  </a:cubicBezTo>
                  <a:cubicBezTo>
                    <a:pt x="385645" y="297578"/>
                    <a:pt x="299972" y="384018"/>
                    <a:pt x="193816" y="384492"/>
                  </a:cubicBezTo>
                  <a:cubicBezTo>
                    <a:pt x="193466" y="384493"/>
                    <a:pt x="193116" y="384494"/>
                    <a:pt x="192766" y="384493"/>
                  </a:cubicBezTo>
                  <a:close/>
                  <a:moveTo>
                    <a:pt x="192766" y="277147"/>
                  </a:moveTo>
                  <a:cubicBezTo>
                    <a:pt x="239053" y="277171"/>
                    <a:pt x="277000" y="240446"/>
                    <a:pt x="278491" y="194184"/>
                  </a:cubicBezTo>
                  <a:cubicBezTo>
                    <a:pt x="278393" y="146693"/>
                    <a:pt x="240252" y="108043"/>
                    <a:pt x="192766" y="107316"/>
                  </a:cubicBezTo>
                  <a:cubicBezTo>
                    <a:pt x="146601" y="107920"/>
                    <a:pt x="109206" y="144978"/>
                    <a:pt x="108184" y="191136"/>
                  </a:cubicBezTo>
                  <a:cubicBezTo>
                    <a:pt x="107026" y="237467"/>
                    <a:pt x="143645" y="275964"/>
                    <a:pt x="189976" y="277123"/>
                  </a:cubicBezTo>
                  <a:cubicBezTo>
                    <a:pt x="190874" y="277145"/>
                    <a:pt x="191772" y="277153"/>
                    <a:pt x="192671" y="277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35"/>
            <p:cNvSpPr/>
            <p:nvPr/>
          </p:nvSpPr>
          <p:spPr>
            <a:xfrm>
              <a:off x="4903659" y="2157405"/>
              <a:ext cx="384148" cy="384342"/>
            </a:xfrm>
            <a:custGeom>
              <a:avLst/>
              <a:gdLst/>
              <a:ahLst/>
              <a:cxnLst/>
              <a:rect l="l" t="t" r="r" b="b"/>
              <a:pathLst>
                <a:path w="384148" h="384342" extrusionOk="0">
                  <a:moveTo>
                    <a:pt x="384312" y="191905"/>
                  </a:moveTo>
                  <a:cubicBezTo>
                    <a:pt x="384523" y="298062"/>
                    <a:pt x="298637" y="384290"/>
                    <a:pt x="192480" y="384502"/>
                  </a:cubicBezTo>
                  <a:cubicBezTo>
                    <a:pt x="192098" y="384502"/>
                    <a:pt x="191717" y="384502"/>
                    <a:pt x="191335" y="384500"/>
                  </a:cubicBezTo>
                  <a:cubicBezTo>
                    <a:pt x="86295" y="382861"/>
                    <a:pt x="1598" y="297996"/>
                    <a:pt x="168" y="192953"/>
                  </a:cubicBezTo>
                  <a:cubicBezTo>
                    <a:pt x="-200" y="86849"/>
                    <a:pt x="85516" y="536"/>
                    <a:pt x="191620" y="168"/>
                  </a:cubicBezTo>
                  <a:cubicBezTo>
                    <a:pt x="191811" y="167"/>
                    <a:pt x="192002" y="167"/>
                    <a:pt x="192192" y="167"/>
                  </a:cubicBezTo>
                  <a:cubicBezTo>
                    <a:pt x="297399" y="-730"/>
                    <a:pt x="383412" y="83830"/>
                    <a:pt x="384309" y="189036"/>
                  </a:cubicBezTo>
                  <a:cubicBezTo>
                    <a:pt x="384317" y="189992"/>
                    <a:pt x="384318" y="190949"/>
                    <a:pt x="384312" y="191905"/>
                  </a:cubicBezTo>
                  <a:close/>
                  <a:moveTo>
                    <a:pt x="277060" y="190667"/>
                  </a:moveTo>
                  <a:cubicBezTo>
                    <a:pt x="277062" y="144637"/>
                    <a:pt x="239749" y="107322"/>
                    <a:pt x="193719" y="107320"/>
                  </a:cubicBezTo>
                  <a:cubicBezTo>
                    <a:pt x="193496" y="107320"/>
                    <a:pt x="193273" y="107321"/>
                    <a:pt x="193050" y="107323"/>
                  </a:cubicBezTo>
                  <a:cubicBezTo>
                    <a:pt x="146341" y="106687"/>
                    <a:pt x="107960" y="144037"/>
                    <a:pt x="107325" y="190746"/>
                  </a:cubicBezTo>
                  <a:cubicBezTo>
                    <a:pt x="107314" y="191513"/>
                    <a:pt x="107314" y="192281"/>
                    <a:pt x="107325" y="193048"/>
                  </a:cubicBezTo>
                  <a:cubicBezTo>
                    <a:pt x="108534" y="239135"/>
                    <a:pt x="145719" y="276153"/>
                    <a:pt x="191811" y="277154"/>
                  </a:cubicBezTo>
                  <a:cubicBezTo>
                    <a:pt x="239155" y="276892"/>
                    <a:pt x="277323" y="238301"/>
                    <a:pt x="277062" y="190957"/>
                  </a:cubicBezTo>
                  <a:cubicBezTo>
                    <a:pt x="277062" y="190860"/>
                    <a:pt x="277061" y="190763"/>
                    <a:pt x="277060" y="1906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35"/>
            <p:cNvSpPr/>
            <p:nvPr/>
          </p:nvSpPr>
          <p:spPr>
            <a:xfrm>
              <a:off x="3235927" y="4380071"/>
              <a:ext cx="385001" cy="385003"/>
            </a:xfrm>
            <a:custGeom>
              <a:avLst/>
              <a:gdLst/>
              <a:ahLst/>
              <a:cxnLst/>
              <a:rect l="l" t="t" r="r" b="b"/>
              <a:pathLst>
                <a:path w="385001" h="385003" extrusionOk="0">
                  <a:moveTo>
                    <a:pt x="193144" y="385160"/>
                  </a:moveTo>
                  <a:cubicBezTo>
                    <a:pt x="87200" y="385792"/>
                    <a:pt x="802" y="300418"/>
                    <a:pt x="171" y="194474"/>
                  </a:cubicBezTo>
                  <a:cubicBezTo>
                    <a:pt x="167" y="193932"/>
                    <a:pt x="167" y="193391"/>
                    <a:pt x="168" y="192850"/>
                  </a:cubicBezTo>
                  <a:cubicBezTo>
                    <a:pt x="430" y="86353"/>
                    <a:pt x="86837" y="159"/>
                    <a:pt x="193335" y="160"/>
                  </a:cubicBezTo>
                  <a:cubicBezTo>
                    <a:pt x="298390" y="1584"/>
                    <a:pt x="383326" y="86182"/>
                    <a:pt x="385168" y="191231"/>
                  </a:cubicBezTo>
                  <a:cubicBezTo>
                    <a:pt x="385381" y="297681"/>
                    <a:pt x="299591" y="384322"/>
                    <a:pt x="193144" y="385160"/>
                  </a:cubicBezTo>
                  <a:close/>
                  <a:moveTo>
                    <a:pt x="194097" y="277813"/>
                  </a:moveTo>
                  <a:cubicBezTo>
                    <a:pt x="240327" y="276736"/>
                    <a:pt x="277372" y="239186"/>
                    <a:pt x="277822" y="192945"/>
                  </a:cubicBezTo>
                  <a:cubicBezTo>
                    <a:pt x="276991" y="145392"/>
                    <a:pt x="238228" y="107265"/>
                    <a:pt x="190668" y="107220"/>
                  </a:cubicBezTo>
                  <a:cubicBezTo>
                    <a:pt x="143344" y="108606"/>
                    <a:pt x="106103" y="148094"/>
                    <a:pt x="107489" y="195418"/>
                  </a:cubicBezTo>
                  <a:cubicBezTo>
                    <a:pt x="107496" y="195673"/>
                    <a:pt x="107505" y="195929"/>
                    <a:pt x="107515" y="196184"/>
                  </a:cubicBezTo>
                  <a:cubicBezTo>
                    <a:pt x="109322" y="242436"/>
                    <a:pt x="147819" y="278731"/>
                    <a:pt x="194097" y="2778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35"/>
            <p:cNvSpPr/>
            <p:nvPr/>
          </p:nvSpPr>
          <p:spPr>
            <a:xfrm>
              <a:off x="5459920" y="3546349"/>
              <a:ext cx="384238" cy="384237"/>
            </a:xfrm>
            <a:custGeom>
              <a:avLst/>
              <a:gdLst/>
              <a:ahLst/>
              <a:cxnLst/>
              <a:rect l="l" t="t" r="r" b="b"/>
              <a:pathLst>
                <a:path w="384238" h="384237" extrusionOk="0">
                  <a:moveTo>
                    <a:pt x="191429" y="384396"/>
                  </a:moveTo>
                  <a:cubicBezTo>
                    <a:pt x="85326" y="383923"/>
                    <a:pt x="-304" y="297525"/>
                    <a:pt x="169" y="191422"/>
                  </a:cubicBezTo>
                  <a:cubicBezTo>
                    <a:pt x="643" y="85318"/>
                    <a:pt x="87040" y="-312"/>
                    <a:pt x="193144" y="161"/>
                  </a:cubicBezTo>
                  <a:cubicBezTo>
                    <a:pt x="298949" y="634"/>
                    <a:pt x="384457" y="86566"/>
                    <a:pt x="384406" y="192372"/>
                  </a:cubicBezTo>
                  <a:cubicBezTo>
                    <a:pt x="384091" y="298665"/>
                    <a:pt x="297723" y="384607"/>
                    <a:pt x="191429" y="384396"/>
                  </a:cubicBezTo>
                  <a:close/>
                  <a:moveTo>
                    <a:pt x="277154" y="193134"/>
                  </a:moveTo>
                  <a:cubicBezTo>
                    <a:pt x="277691" y="146825"/>
                    <a:pt x="240964" y="108655"/>
                    <a:pt x="194668" y="107409"/>
                  </a:cubicBezTo>
                  <a:cubicBezTo>
                    <a:pt x="147902" y="107146"/>
                    <a:pt x="109777" y="144844"/>
                    <a:pt x="109514" y="191610"/>
                  </a:cubicBezTo>
                  <a:cubicBezTo>
                    <a:pt x="109251" y="238376"/>
                    <a:pt x="146949" y="276501"/>
                    <a:pt x="193715" y="276764"/>
                  </a:cubicBezTo>
                  <a:cubicBezTo>
                    <a:pt x="239850" y="276711"/>
                    <a:pt x="277207" y="239269"/>
                    <a:pt x="277154" y="1931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35"/>
            <p:cNvSpPr/>
            <p:nvPr/>
          </p:nvSpPr>
          <p:spPr>
            <a:xfrm>
              <a:off x="3792372" y="3546249"/>
              <a:ext cx="384627" cy="384345"/>
            </a:xfrm>
            <a:custGeom>
              <a:avLst/>
              <a:gdLst/>
              <a:ahLst/>
              <a:cxnLst/>
              <a:rect l="l" t="t" r="r" b="b"/>
              <a:pathLst>
                <a:path w="384627" h="384345" extrusionOk="0">
                  <a:moveTo>
                    <a:pt x="192388" y="384497"/>
                  </a:moveTo>
                  <a:cubicBezTo>
                    <a:pt x="87182" y="385447"/>
                    <a:pt x="1125" y="300931"/>
                    <a:pt x="175" y="195725"/>
                  </a:cubicBezTo>
                  <a:cubicBezTo>
                    <a:pt x="165" y="194641"/>
                    <a:pt x="165" y="193557"/>
                    <a:pt x="173" y="192473"/>
                  </a:cubicBezTo>
                  <a:cubicBezTo>
                    <a:pt x="8" y="87269"/>
                    <a:pt x="84526" y="1520"/>
                    <a:pt x="189721" y="163"/>
                  </a:cubicBezTo>
                  <a:cubicBezTo>
                    <a:pt x="296200" y="-475"/>
                    <a:pt x="383278" y="84859"/>
                    <a:pt x="384793" y="191330"/>
                  </a:cubicBezTo>
                  <a:cubicBezTo>
                    <a:pt x="385214" y="297591"/>
                    <a:pt x="299413" y="384074"/>
                    <a:pt x="193151" y="384495"/>
                  </a:cubicBezTo>
                  <a:cubicBezTo>
                    <a:pt x="192897" y="384496"/>
                    <a:pt x="192642" y="384497"/>
                    <a:pt x="192388" y="384497"/>
                  </a:cubicBezTo>
                  <a:close/>
                  <a:moveTo>
                    <a:pt x="192388" y="277150"/>
                  </a:moveTo>
                  <a:cubicBezTo>
                    <a:pt x="238450" y="276761"/>
                    <a:pt x="275971" y="240040"/>
                    <a:pt x="277351" y="193997"/>
                  </a:cubicBezTo>
                  <a:cubicBezTo>
                    <a:pt x="277352" y="146559"/>
                    <a:pt x="239063" y="108014"/>
                    <a:pt x="191626" y="107700"/>
                  </a:cubicBezTo>
                  <a:cubicBezTo>
                    <a:pt x="145018" y="107936"/>
                    <a:pt x="107427" y="145911"/>
                    <a:pt x="107663" y="192518"/>
                  </a:cubicBezTo>
                  <a:cubicBezTo>
                    <a:pt x="107667" y="193329"/>
                    <a:pt x="107683" y="194139"/>
                    <a:pt x="107711" y="194949"/>
                  </a:cubicBezTo>
                  <a:cubicBezTo>
                    <a:pt x="108229" y="240871"/>
                    <a:pt x="145876" y="277677"/>
                    <a:pt x="191797" y="277159"/>
                  </a:cubicBezTo>
                  <a:cubicBezTo>
                    <a:pt x="191994" y="277156"/>
                    <a:pt x="192191" y="277154"/>
                    <a:pt x="192388" y="2771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35"/>
            <p:cNvSpPr/>
            <p:nvPr/>
          </p:nvSpPr>
          <p:spPr>
            <a:xfrm>
              <a:off x="4903565" y="2713081"/>
              <a:ext cx="384337" cy="384352"/>
            </a:xfrm>
            <a:custGeom>
              <a:avLst/>
              <a:gdLst/>
              <a:ahLst/>
              <a:cxnLst/>
              <a:rect l="l" t="t" r="r" b="b"/>
              <a:pathLst>
                <a:path w="384337" h="384352" extrusionOk="0">
                  <a:moveTo>
                    <a:pt x="384501" y="191345"/>
                  </a:moveTo>
                  <a:cubicBezTo>
                    <a:pt x="385132" y="297395"/>
                    <a:pt x="299674" y="383878"/>
                    <a:pt x="193623" y="384509"/>
                  </a:cubicBezTo>
                  <a:cubicBezTo>
                    <a:pt x="193210" y="384511"/>
                    <a:pt x="192796" y="384513"/>
                    <a:pt x="192382" y="384512"/>
                  </a:cubicBezTo>
                  <a:cubicBezTo>
                    <a:pt x="85963" y="383623"/>
                    <a:pt x="164" y="297101"/>
                    <a:pt x="167" y="190679"/>
                  </a:cubicBezTo>
                  <a:cubicBezTo>
                    <a:pt x="949" y="85534"/>
                    <a:pt x="86187" y="593"/>
                    <a:pt x="191334" y="179"/>
                  </a:cubicBezTo>
                  <a:cubicBezTo>
                    <a:pt x="296534" y="-1295"/>
                    <a:pt x="383010" y="82792"/>
                    <a:pt x="384484" y="187992"/>
                  </a:cubicBezTo>
                  <a:cubicBezTo>
                    <a:pt x="384499" y="189109"/>
                    <a:pt x="384505" y="190227"/>
                    <a:pt x="384501" y="191345"/>
                  </a:cubicBezTo>
                  <a:close/>
                  <a:moveTo>
                    <a:pt x="277154" y="190869"/>
                  </a:moveTo>
                  <a:cubicBezTo>
                    <a:pt x="277366" y="144998"/>
                    <a:pt x="240351" y="107640"/>
                    <a:pt x="194480" y="107429"/>
                  </a:cubicBezTo>
                  <a:cubicBezTo>
                    <a:pt x="194162" y="107428"/>
                    <a:pt x="193843" y="107428"/>
                    <a:pt x="193525" y="107430"/>
                  </a:cubicBezTo>
                  <a:cubicBezTo>
                    <a:pt x="146816" y="106794"/>
                    <a:pt x="108435" y="144144"/>
                    <a:pt x="107800" y="190853"/>
                  </a:cubicBezTo>
                  <a:cubicBezTo>
                    <a:pt x="107789" y="191621"/>
                    <a:pt x="107789" y="192388"/>
                    <a:pt x="107800" y="193155"/>
                  </a:cubicBezTo>
                  <a:cubicBezTo>
                    <a:pt x="108715" y="239242"/>
                    <a:pt x="145911" y="276355"/>
                    <a:pt x="192001" y="277166"/>
                  </a:cubicBezTo>
                  <a:cubicBezTo>
                    <a:pt x="238660" y="277545"/>
                    <a:pt x="276792" y="240027"/>
                    <a:pt x="277171" y="193368"/>
                  </a:cubicBezTo>
                  <a:cubicBezTo>
                    <a:pt x="277178" y="192535"/>
                    <a:pt x="277172" y="191702"/>
                    <a:pt x="277154" y="1908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35"/>
            <p:cNvSpPr/>
            <p:nvPr/>
          </p:nvSpPr>
          <p:spPr>
            <a:xfrm>
              <a:off x="5459252" y="2991024"/>
              <a:ext cx="384910" cy="383785"/>
            </a:xfrm>
            <a:custGeom>
              <a:avLst/>
              <a:gdLst/>
              <a:ahLst/>
              <a:cxnLst/>
              <a:rect l="l" t="t" r="r" b="b"/>
              <a:pathLst>
                <a:path w="384910" h="383785" extrusionOk="0">
                  <a:moveTo>
                    <a:pt x="385074" y="191914"/>
                  </a:moveTo>
                  <a:cubicBezTo>
                    <a:pt x="385498" y="297544"/>
                    <a:pt x="300212" y="383519"/>
                    <a:pt x="194582" y="383944"/>
                  </a:cubicBezTo>
                  <a:cubicBezTo>
                    <a:pt x="193786" y="383947"/>
                    <a:pt x="192989" y="383945"/>
                    <a:pt x="192192" y="383938"/>
                  </a:cubicBezTo>
                  <a:cubicBezTo>
                    <a:pt x="85711" y="383361"/>
                    <a:pt x="-201" y="296682"/>
                    <a:pt x="168" y="190200"/>
                  </a:cubicBezTo>
                  <a:cubicBezTo>
                    <a:pt x="1470" y="85054"/>
                    <a:pt x="86943" y="428"/>
                    <a:pt x="192097" y="176"/>
                  </a:cubicBezTo>
                  <a:cubicBezTo>
                    <a:pt x="297298" y="-1194"/>
                    <a:pt x="383692" y="82978"/>
                    <a:pt x="385062" y="188179"/>
                  </a:cubicBezTo>
                  <a:cubicBezTo>
                    <a:pt x="385078" y="189424"/>
                    <a:pt x="385082" y="190669"/>
                    <a:pt x="385074" y="191914"/>
                  </a:cubicBezTo>
                  <a:close/>
                  <a:moveTo>
                    <a:pt x="277346" y="193248"/>
                  </a:moveTo>
                  <a:cubicBezTo>
                    <a:pt x="278672" y="147237"/>
                    <a:pt x="242447" y="108864"/>
                    <a:pt x="196437" y="107538"/>
                  </a:cubicBezTo>
                  <a:cubicBezTo>
                    <a:pt x="196229" y="107532"/>
                    <a:pt x="196020" y="107527"/>
                    <a:pt x="195812" y="107523"/>
                  </a:cubicBezTo>
                  <a:cubicBezTo>
                    <a:pt x="148496" y="105870"/>
                    <a:pt x="108799" y="142887"/>
                    <a:pt x="107147" y="190203"/>
                  </a:cubicBezTo>
                  <a:cubicBezTo>
                    <a:pt x="107142" y="190329"/>
                    <a:pt x="107138" y="190455"/>
                    <a:pt x="107134" y="190581"/>
                  </a:cubicBezTo>
                  <a:cubicBezTo>
                    <a:pt x="107134" y="237925"/>
                    <a:pt x="145515" y="276306"/>
                    <a:pt x="192859" y="276306"/>
                  </a:cubicBezTo>
                  <a:cubicBezTo>
                    <a:pt x="239115" y="276676"/>
                    <a:pt x="276927" y="239504"/>
                    <a:pt x="277346" y="1932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35"/>
            <p:cNvSpPr/>
            <p:nvPr/>
          </p:nvSpPr>
          <p:spPr>
            <a:xfrm>
              <a:off x="4348332" y="4102992"/>
              <a:ext cx="383848" cy="383858"/>
            </a:xfrm>
            <a:custGeom>
              <a:avLst/>
              <a:gdLst/>
              <a:ahLst/>
              <a:cxnLst/>
              <a:rect l="l" t="t" r="r" b="b"/>
              <a:pathLst>
                <a:path w="383848" h="383858" extrusionOk="0">
                  <a:moveTo>
                    <a:pt x="188" y="188656"/>
                  </a:moveTo>
                  <a:cubicBezTo>
                    <a:pt x="2084" y="82674"/>
                    <a:pt x="89536" y="-1705"/>
                    <a:pt x="195519" y="191"/>
                  </a:cubicBezTo>
                  <a:cubicBezTo>
                    <a:pt x="301501" y="2087"/>
                    <a:pt x="385880" y="89539"/>
                    <a:pt x="383984" y="195522"/>
                  </a:cubicBezTo>
                  <a:cubicBezTo>
                    <a:pt x="382088" y="301504"/>
                    <a:pt x="294636" y="385883"/>
                    <a:pt x="188653" y="383987"/>
                  </a:cubicBezTo>
                  <a:cubicBezTo>
                    <a:pt x="187744" y="383971"/>
                    <a:pt x="186834" y="383948"/>
                    <a:pt x="185925" y="383919"/>
                  </a:cubicBezTo>
                  <a:cubicBezTo>
                    <a:pt x="81202" y="380198"/>
                    <a:pt x="-1329" y="293434"/>
                    <a:pt x="188" y="188656"/>
                  </a:cubicBezTo>
                  <a:close/>
                  <a:moveTo>
                    <a:pt x="276413" y="191799"/>
                  </a:moveTo>
                  <a:cubicBezTo>
                    <a:pt x="277979" y="145165"/>
                    <a:pt x="241445" y="106090"/>
                    <a:pt x="194810" y="104524"/>
                  </a:cubicBezTo>
                  <a:cubicBezTo>
                    <a:pt x="148176" y="102957"/>
                    <a:pt x="109101" y="139492"/>
                    <a:pt x="107535" y="186127"/>
                  </a:cubicBezTo>
                  <a:cubicBezTo>
                    <a:pt x="107471" y="188017"/>
                    <a:pt x="107471" y="189909"/>
                    <a:pt x="107535" y="191799"/>
                  </a:cubicBezTo>
                  <a:cubicBezTo>
                    <a:pt x="105968" y="238434"/>
                    <a:pt x="142503" y="277509"/>
                    <a:pt x="189137" y="279075"/>
                  </a:cubicBezTo>
                  <a:cubicBezTo>
                    <a:pt x="235772" y="280641"/>
                    <a:pt x="274846" y="244107"/>
                    <a:pt x="276413" y="197472"/>
                  </a:cubicBezTo>
                  <a:cubicBezTo>
                    <a:pt x="276476" y="195582"/>
                    <a:pt x="276476" y="193690"/>
                    <a:pt x="276413" y="1917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0" name="Google Shape;540;p35"/>
          <p:cNvGrpSpPr/>
          <p:nvPr/>
        </p:nvGrpSpPr>
        <p:grpSpPr>
          <a:xfrm>
            <a:off x="1201300" y="1948843"/>
            <a:ext cx="441131" cy="503724"/>
            <a:chOff x="2971800" y="1600200"/>
            <a:chExt cx="3201349" cy="3655599"/>
          </a:xfrm>
        </p:grpSpPr>
        <p:sp>
          <p:nvSpPr>
            <p:cNvPr id="541" name="Google Shape;541;p35"/>
            <p:cNvSpPr/>
            <p:nvPr/>
          </p:nvSpPr>
          <p:spPr>
            <a:xfrm>
              <a:off x="2971800" y="1600200"/>
              <a:ext cx="3201349" cy="3655599"/>
            </a:xfrm>
            <a:custGeom>
              <a:avLst/>
              <a:gdLst/>
              <a:ahLst/>
              <a:cxnLst/>
              <a:rect l="l" t="t" r="r" b="b"/>
              <a:pathLst>
                <a:path w="3201349" h="3655599" extrusionOk="0">
                  <a:moveTo>
                    <a:pt x="1707562" y="160"/>
                  </a:moveTo>
                  <a:lnTo>
                    <a:pt x="1707562" y="221139"/>
                  </a:lnTo>
                  <a:lnTo>
                    <a:pt x="3201494" y="221139"/>
                  </a:lnTo>
                  <a:lnTo>
                    <a:pt x="3201494" y="3434589"/>
                  </a:lnTo>
                  <a:lnTo>
                    <a:pt x="1708417" y="3434589"/>
                  </a:lnTo>
                  <a:lnTo>
                    <a:pt x="1708417" y="3655759"/>
                  </a:lnTo>
                  <a:lnTo>
                    <a:pt x="1495500" y="3655759"/>
                  </a:lnTo>
                  <a:lnTo>
                    <a:pt x="1495500" y="3436684"/>
                  </a:lnTo>
                  <a:lnTo>
                    <a:pt x="144" y="3436684"/>
                  </a:lnTo>
                  <a:lnTo>
                    <a:pt x="144" y="221997"/>
                  </a:lnTo>
                  <a:lnTo>
                    <a:pt x="1493885" y="221997"/>
                  </a:lnTo>
                  <a:lnTo>
                    <a:pt x="1493885" y="160"/>
                  </a:lnTo>
                  <a:close/>
                  <a:moveTo>
                    <a:pt x="2987057" y="3220372"/>
                  </a:moveTo>
                  <a:lnTo>
                    <a:pt x="2987057" y="437643"/>
                  </a:lnTo>
                  <a:lnTo>
                    <a:pt x="1707562" y="437643"/>
                  </a:lnTo>
                  <a:lnTo>
                    <a:pt x="1707562" y="647193"/>
                  </a:lnTo>
                  <a:lnTo>
                    <a:pt x="1492936" y="647193"/>
                  </a:lnTo>
                  <a:lnTo>
                    <a:pt x="1492936" y="437643"/>
                  </a:lnTo>
                  <a:lnTo>
                    <a:pt x="214390" y="437643"/>
                  </a:lnTo>
                  <a:lnTo>
                    <a:pt x="214390" y="3220276"/>
                  </a:lnTo>
                  <a:lnTo>
                    <a:pt x="1494360" y="3220276"/>
                  </a:lnTo>
                  <a:lnTo>
                    <a:pt x="1494360" y="3010726"/>
                  </a:lnTo>
                  <a:lnTo>
                    <a:pt x="1708607" y="3010726"/>
                  </a:lnTo>
                  <a:lnTo>
                    <a:pt x="1708607" y="32207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35"/>
            <p:cNvSpPr/>
            <p:nvPr/>
          </p:nvSpPr>
          <p:spPr>
            <a:xfrm>
              <a:off x="3522895" y="3126771"/>
              <a:ext cx="600953" cy="605123"/>
            </a:xfrm>
            <a:custGeom>
              <a:avLst/>
              <a:gdLst/>
              <a:ahLst/>
              <a:cxnLst/>
              <a:rect l="l" t="t" r="r" b="b"/>
              <a:pathLst>
                <a:path w="600953" h="605123" extrusionOk="0">
                  <a:moveTo>
                    <a:pt x="144" y="159132"/>
                  </a:moveTo>
                  <a:lnTo>
                    <a:pt x="155510" y="3208"/>
                  </a:lnTo>
                  <a:lnTo>
                    <a:pt x="295017" y="151226"/>
                  </a:lnTo>
                  <a:lnTo>
                    <a:pt x="442882" y="160"/>
                  </a:lnTo>
                  <a:lnTo>
                    <a:pt x="600527" y="158275"/>
                  </a:lnTo>
                  <a:lnTo>
                    <a:pt x="450859" y="301150"/>
                  </a:lnTo>
                  <a:cubicBezTo>
                    <a:pt x="505180" y="352870"/>
                    <a:pt x="554753" y="400114"/>
                    <a:pt x="601097" y="444025"/>
                  </a:cubicBezTo>
                  <a:lnTo>
                    <a:pt x="445351" y="600520"/>
                  </a:lnTo>
                  <a:lnTo>
                    <a:pt x="303754" y="448120"/>
                  </a:lnTo>
                  <a:lnTo>
                    <a:pt x="157410" y="605283"/>
                  </a:lnTo>
                  <a:cubicBezTo>
                    <a:pt x="103468" y="551086"/>
                    <a:pt x="55035" y="502508"/>
                    <a:pt x="5462" y="452216"/>
                  </a:cubicBezTo>
                  <a:lnTo>
                    <a:pt x="155700" y="3079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35"/>
            <p:cNvSpPr/>
            <p:nvPr/>
          </p:nvSpPr>
          <p:spPr>
            <a:xfrm>
              <a:off x="3523370" y="3984307"/>
              <a:ext cx="603042" cy="608552"/>
            </a:xfrm>
            <a:custGeom>
              <a:avLst/>
              <a:gdLst/>
              <a:ahLst/>
              <a:cxnLst/>
              <a:rect l="l" t="t" r="r" b="b"/>
              <a:pathLst>
                <a:path w="603042" h="608552" extrusionOk="0">
                  <a:moveTo>
                    <a:pt x="157790" y="608712"/>
                  </a:moveTo>
                  <a:lnTo>
                    <a:pt x="144" y="449739"/>
                  </a:lnTo>
                  <a:lnTo>
                    <a:pt x="153991" y="303912"/>
                  </a:lnTo>
                  <a:lnTo>
                    <a:pt x="809" y="154464"/>
                  </a:lnTo>
                  <a:lnTo>
                    <a:pt x="151712" y="3207"/>
                  </a:lnTo>
                  <a:lnTo>
                    <a:pt x="296252" y="154464"/>
                  </a:lnTo>
                  <a:lnTo>
                    <a:pt x="445161" y="160"/>
                  </a:lnTo>
                  <a:lnTo>
                    <a:pt x="600432" y="155703"/>
                  </a:lnTo>
                  <a:lnTo>
                    <a:pt x="450479" y="297339"/>
                  </a:lnTo>
                  <a:lnTo>
                    <a:pt x="603187" y="443929"/>
                  </a:lnTo>
                  <a:lnTo>
                    <a:pt x="448675" y="598615"/>
                  </a:lnTo>
                  <a:lnTo>
                    <a:pt x="309168" y="45478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35"/>
            <p:cNvSpPr/>
            <p:nvPr/>
          </p:nvSpPr>
          <p:spPr>
            <a:xfrm>
              <a:off x="5017966" y="3984021"/>
              <a:ext cx="603802" cy="602265"/>
            </a:xfrm>
            <a:custGeom>
              <a:avLst/>
              <a:gdLst/>
              <a:ahLst/>
              <a:cxnLst/>
              <a:rect l="l" t="t" r="r" b="b"/>
              <a:pathLst>
                <a:path w="603802" h="602265" extrusionOk="0">
                  <a:moveTo>
                    <a:pt x="305464" y="452597"/>
                  </a:moveTo>
                  <a:lnTo>
                    <a:pt x="161873" y="602425"/>
                  </a:lnTo>
                  <a:lnTo>
                    <a:pt x="9261" y="448787"/>
                  </a:lnTo>
                  <a:lnTo>
                    <a:pt x="155700" y="303626"/>
                  </a:lnTo>
                  <a:lnTo>
                    <a:pt x="144" y="158751"/>
                  </a:lnTo>
                  <a:lnTo>
                    <a:pt x="151332" y="6351"/>
                  </a:lnTo>
                  <a:lnTo>
                    <a:pt x="294733" y="153226"/>
                  </a:lnTo>
                  <a:lnTo>
                    <a:pt x="445351" y="160"/>
                  </a:lnTo>
                  <a:lnTo>
                    <a:pt x="598628" y="154750"/>
                  </a:lnTo>
                  <a:lnTo>
                    <a:pt x="454088" y="295244"/>
                  </a:lnTo>
                  <a:lnTo>
                    <a:pt x="603946" y="443358"/>
                  </a:lnTo>
                  <a:lnTo>
                    <a:pt x="446395" y="60109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35"/>
            <p:cNvSpPr/>
            <p:nvPr/>
          </p:nvSpPr>
          <p:spPr>
            <a:xfrm>
              <a:off x="3436475" y="2285904"/>
              <a:ext cx="773224" cy="642080"/>
            </a:xfrm>
            <a:custGeom>
              <a:avLst/>
              <a:gdLst/>
              <a:ahLst/>
              <a:cxnLst/>
              <a:rect l="l" t="t" r="r" b="b"/>
              <a:pathLst>
                <a:path w="773224" h="642080" extrusionOk="0">
                  <a:moveTo>
                    <a:pt x="280677" y="642240"/>
                  </a:moveTo>
                  <a:lnTo>
                    <a:pt x="144" y="359252"/>
                  </a:lnTo>
                  <a:lnTo>
                    <a:pt x="146204" y="212567"/>
                  </a:lnTo>
                  <a:lnTo>
                    <a:pt x="276594" y="350108"/>
                  </a:lnTo>
                  <a:lnTo>
                    <a:pt x="625599" y="160"/>
                  </a:lnTo>
                  <a:lnTo>
                    <a:pt x="773368" y="14789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35"/>
            <p:cNvSpPr/>
            <p:nvPr/>
          </p:nvSpPr>
          <p:spPr>
            <a:xfrm>
              <a:off x="4933920" y="2281808"/>
              <a:ext cx="772749" cy="647795"/>
            </a:xfrm>
            <a:custGeom>
              <a:avLst/>
              <a:gdLst/>
              <a:ahLst/>
              <a:cxnLst/>
              <a:rect l="l" t="t" r="r" b="b"/>
              <a:pathLst>
                <a:path w="772749" h="647795" extrusionOk="0">
                  <a:moveTo>
                    <a:pt x="278683" y="647955"/>
                  </a:moveTo>
                  <a:lnTo>
                    <a:pt x="144" y="369063"/>
                  </a:lnTo>
                  <a:lnTo>
                    <a:pt x="146014" y="221997"/>
                  </a:lnTo>
                  <a:lnTo>
                    <a:pt x="271561" y="353823"/>
                  </a:lnTo>
                  <a:lnTo>
                    <a:pt x="620945" y="160"/>
                  </a:lnTo>
                  <a:lnTo>
                    <a:pt x="772893" y="1525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35"/>
            <p:cNvSpPr/>
            <p:nvPr/>
          </p:nvSpPr>
          <p:spPr>
            <a:xfrm>
              <a:off x="4933635" y="3139535"/>
              <a:ext cx="773129" cy="647700"/>
            </a:xfrm>
            <a:custGeom>
              <a:avLst/>
              <a:gdLst/>
              <a:ahLst/>
              <a:cxnLst/>
              <a:rect l="l" t="t" r="r" b="b"/>
              <a:pathLst>
                <a:path w="773129" h="647700" extrusionOk="0">
                  <a:moveTo>
                    <a:pt x="278778" y="647860"/>
                  </a:moveTo>
                  <a:lnTo>
                    <a:pt x="144" y="368301"/>
                  </a:lnTo>
                  <a:lnTo>
                    <a:pt x="145159" y="222283"/>
                  </a:lnTo>
                  <a:lnTo>
                    <a:pt x="272225" y="352013"/>
                  </a:lnTo>
                  <a:lnTo>
                    <a:pt x="622655" y="160"/>
                  </a:lnTo>
                  <a:cubicBezTo>
                    <a:pt x="677546" y="55595"/>
                    <a:pt x="726549" y="104935"/>
                    <a:pt x="773273" y="151893"/>
                  </a:cubicBezTo>
                  <a:cubicBezTo>
                    <a:pt x="610689" y="314961"/>
                    <a:pt x="444876" y="481363"/>
                    <a:pt x="278778" y="6478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35"/>
            <p:cNvSpPr/>
            <p:nvPr/>
          </p:nvSpPr>
          <p:spPr>
            <a:xfrm>
              <a:off x="4467725" y="3110769"/>
              <a:ext cx="208928" cy="638174"/>
            </a:xfrm>
            <a:custGeom>
              <a:avLst/>
              <a:gdLst/>
              <a:ahLst/>
              <a:cxnLst/>
              <a:rect l="l" t="t" r="r" b="b"/>
              <a:pathLst>
                <a:path w="208928" h="638174" extrusionOk="0">
                  <a:moveTo>
                    <a:pt x="209072" y="638334"/>
                  </a:moveTo>
                  <a:lnTo>
                    <a:pt x="144" y="638334"/>
                  </a:lnTo>
                  <a:lnTo>
                    <a:pt x="144" y="160"/>
                  </a:lnTo>
                  <a:lnTo>
                    <a:pt x="209072"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35"/>
            <p:cNvSpPr/>
            <p:nvPr/>
          </p:nvSpPr>
          <p:spPr>
            <a:xfrm>
              <a:off x="4467345" y="2467451"/>
              <a:ext cx="209403" cy="424148"/>
            </a:xfrm>
            <a:custGeom>
              <a:avLst/>
              <a:gdLst/>
              <a:ahLst/>
              <a:cxnLst/>
              <a:rect l="l" t="t" r="r" b="b"/>
              <a:pathLst>
                <a:path w="209403" h="424148" extrusionOk="0">
                  <a:moveTo>
                    <a:pt x="209547" y="424308"/>
                  </a:moveTo>
                  <a:lnTo>
                    <a:pt x="144" y="424308"/>
                  </a:lnTo>
                  <a:lnTo>
                    <a:pt x="144" y="160"/>
                  </a:lnTo>
                  <a:lnTo>
                    <a:pt x="209547"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35"/>
            <p:cNvSpPr/>
            <p:nvPr/>
          </p:nvSpPr>
          <p:spPr>
            <a:xfrm>
              <a:off x="4468010" y="3967162"/>
              <a:ext cx="208928" cy="425481"/>
            </a:xfrm>
            <a:custGeom>
              <a:avLst/>
              <a:gdLst/>
              <a:ahLst/>
              <a:cxnLst/>
              <a:rect l="l" t="t" r="r" b="b"/>
              <a:pathLst>
                <a:path w="208928" h="425481" extrusionOk="0">
                  <a:moveTo>
                    <a:pt x="209072" y="425641"/>
                  </a:moveTo>
                  <a:lnTo>
                    <a:pt x="144" y="425641"/>
                  </a:lnTo>
                  <a:lnTo>
                    <a:pt x="144" y="160"/>
                  </a:lnTo>
                  <a:lnTo>
                    <a:pt x="209072"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6"/>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Interpretando resultados</a:t>
            </a:r>
            <a:endParaRPr/>
          </a:p>
        </p:txBody>
      </p:sp>
      <p:sp>
        <p:nvSpPr>
          <p:cNvPr id="556" name="Google Shape;556;p36"/>
          <p:cNvSpPr/>
          <p:nvPr/>
        </p:nvSpPr>
        <p:spPr>
          <a:xfrm>
            <a:off x="431800" y="2200842"/>
            <a:ext cx="1980000" cy="3428433"/>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7" name="Google Shape;557;p36"/>
          <p:cNvSpPr/>
          <p:nvPr/>
        </p:nvSpPr>
        <p:spPr>
          <a:xfrm>
            <a:off x="2517719" y="2200842"/>
            <a:ext cx="1980000" cy="3428433"/>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8" name="Google Shape;558;p36"/>
          <p:cNvSpPr/>
          <p:nvPr/>
        </p:nvSpPr>
        <p:spPr>
          <a:xfrm>
            <a:off x="4603638" y="2200842"/>
            <a:ext cx="1980000" cy="3428433"/>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9" name="Google Shape;559;p36"/>
          <p:cNvSpPr/>
          <p:nvPr/>
        </p:nvSpPr>
        <p:spPr>
          <a:xfrm>
            <a:off x="6689558" y="2200842"/>
            <a:ext cx="1980000" cy="3428433"/>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0" name="Google Shape;560;p36"/>
          <p:cNvSpPr/>
          <p:nvPr/>
        </p:nvSpPr>
        <p:spPr>
          <a:xfrm>
            <a:off x="989800"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6"/>
          <p:cNvSpPr/>
          <p:nvPr/>
        </p:nvSpPr>
        <p:spPr>
          <a:xfrm>
            <a:off x="3075719"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6"/>
          <p:cNvSpPr/>
          <p:nvPr/>
        </p:nvSpPr>
        <p:spPr>
          <a:xfrm>
            <a:off x="5161638"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6"/>
          <p:cNvSpPr/>
          <p:nvPr/>
        </p:nvSpPr>
        <p:spPr>
          <a:xfrm>
            <a:off x="7242654"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6"/>
          <p:cNvSpPr txBox="1"/>
          <p:nvPr/>
        </p:nvSpPr>
        <p:spPr>
          <a:xfrm>
            <a:off x="731581" y="3006317"/>
            <a:ext cx="1454571"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¿Qué significa una diferencia o asociación significativa?</a:t>
            </a:r>
            <a:endParaRPr/>
          </a:p>
        </p:txBody>
      </p:sp>
      <p:sp>
        <p:nvSpPr>
          <p:cNvPr id="565" name="Google Shape;565;p36"/>
          <p:cNvSpPr txBox="1"/>
          <p:nvPr/>
        </p:nvSpPr>
        <p:spPr>
          <a:xfrm>
            <a:off x="2824533" y="3006316"/>
            <a:ext cx="1411137"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¿Cómo se interpreta la falta de asociación?</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 qué se puede deber?</a:t>
            </a:r>
            <a:endParaRPr/>
          </a:p>
        </p:txBody>
      </p:sp>
      <p:sp>
        <p:nvSpPr>
          <p:cNvPr id="566" name="Google Shape;566;p36"/>
          <p:cNvSpPr txBox="1"/>
          <p:nvPr/>
        </p:nvSpPr>
        <p:spPr>
          <a:xfrm>
            <a:off x="4909026" y="3006316"/>
            <a:ext cx="1271057"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¿Cuál es el rol de los resultados de estudios en vectores, reservorios, medio ambiente, etc.?</a:t>
            </a:r>
            <a:endParaRPr/>
          </a:p>
        </p:txBody>
      </p:sp>
      <p:sp>
        <p:nvSpPr>
          <p:cNvPr id="567" name="Google Shape;567;p36"/>
          <p:cNvSpPr txBox="1"/>
          <p:nvPr/>
        </p:nvSpPr>
        <p:spPr>
          <a:xfrm>
            <a:off x="6997096" y="3006316"/>
            <a:ext cx="1415323"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¿Cómo interpretar evidencia contradictoria?</a:t>
            </a:r>
            <a:endParaRPr/>
          </a:p>
        </p:txBody>
      </p:sp>
      <p:grpSp>
        <p:nvGrpSpPr>
          <p:cNvPr id="568" name="Google Shape;568;p36"/>
          <p:cNvGrpSpPr/>
          <p:nvPr/>
        </p:nvGrpSpPr>
        <p:grpSpPr>
          <a:xfrm>
            <a:off x="1169800" y="1948671"/>
            <a:ext cx="504026" cy="503941"/>
            <a:chOff x="2743200" y="1598961"/>
            <a:chExt cx="3657789" cy="3657174"/>
          </a:xfrm>
        </p:grpSpPr>
        <p:sp>
          <p:nvSpPr>
            <p:cNvPr id="569" name="Google Shape;569;p36"/>
            <p:cNvSpPr/>
            <p:nvPr/>
          </p:nvSpPr>
          <p:spPr>
            <a:xfrm>
              <a:off x="2743200" y="1598961"/>
              <a:ext cx="3615437" cy="3657174"/>
            </a:xfrm>
            <a:custGeom>
              <a:avLst/>
              <a:gdLst/>
              <a:ahLst/>
              <a:cxnLst/>
              <a:rect l="l" t="t" r="r" b="b"/>
              <a:pathLst>
                <a:path w="3615437" h="3657174" extrusionOk="0">
                  <a:moveTo>
                    <a:pt x="1336049" y="1398"/>
                  </a:moveTo>
                  <a:cubicBezTo>
                    <a:pt x="1392056" y="10923"/>
                    <a:pt x="1448539" y="18352"/>
                    <a:pt x="1504070" y="29973"/>
                  </a:cubicBezTo>
                  <a:cubicBezTo>
                    <a:pt x="1989845" y="129985"/>
                    <a:pt x="2381322" y="534226"/>
                    <a:pt x="2465428" y="1023145"/>
                  </a:cubicBezTo>
                  <a:cubicBezTo>
                    <a:pt x="2472321" y="1059262"/>
                    <a:pt x="2476871" y="1095787"/>
                    <a:pt x="2479049" y="1132492"/>
                  </a:cubicBezTo>
                  <a:cubicBezTo>
                    <a:pt x="2480382" y="1164496"/>
                    <a:pt x="2490764" y="1176688"/>
                    <a:pt x="2524388" y="1179259"/>
                  </a:cubicBezTo>
                  <a:cubicBezTo>
                    <a:pt x="2745393" y="1195473"/>
                    <a:pt x="2957404" y="1273426"/>
                    <a:pt x="3136274" y="1404240"/>
                  </a:cubicBezTo>
                  <a:cubicBezTo>
                    <a:pt x="3368969" y="1572070"/>
                    <a:pt x="3526799" y="1794765"/>
                    <a:pt x="3607475" y="2070037"/>
                  </a:cubicBezTo>
                  <a:cubicBezTo>
                    <a:pt x="3613476" y="2090897"/>
                    <a:pt x="3614238" y="2121377"/>
                    <a:pt x="3602999" y="2136712"/>
                  </a:cubicBezTo>
                  <a:cubicBezTo>
                    <a:pt x="3586718" y="2155813"/>
                    <a:pt x="3563890" y="2168144"/>
                    <a:pt x="3538991" y="2171288"/>
                  </a:cubicBezTo>
                  <a:cubicBezTo>
                    <a:pt x="3507939" y="2175289"/>
                    <a:pt x="3486698" y="2152810"/>
                    <a:pt x="3476030" y="2123663"/>
                  </a:cubicBezTo>
                  <a:cubicBezTo>
                    <a:pt x="3457838" y="2073371"/>
                    <a:pt x="3443836" y="2021269"/>
                    <a:pt x="3421166" y="1973073"/>
                  </a:cubicBezTo>
                  <a:cubicBezTo>
                    <a:pt x="3235619" y="1578643"/>
                    <a:pt x="2921294" y="1366330"/>
                    <a:pt x="2485335" y="1314991"/>
                  </a:cubicBezTo>
                  <a:cubicBezTo>
                    <a:pt x="2461046" y="1630078"/>
                    <a:pt x="2343032" y="1900492"/>
                    <a:pt x="2121671" y="2121853"/>
                  </a:cubicBezTo>
                  <a:cubicBezTo>
                    <a:pt x="1900310" y="2343214"/>
                    <a:pt x="1632086" y="2461801"/>
                    <a:pt x="1318808" y="2485804"/>
                  </a:cubicBezTo>
                  <a:cubicBezTo>
                    <a:pt x="1322060" y="2576613"/>
                    <a:pt x="1338553" y="2666461"/>
                    <a:pt x="1367767" y="2752504"/>
                  </a:cubicBezTo>
                  <a:cubicBezTo>
                    <a:pt x="1520361" y="3224076"/>
                    <a:pt x="1968907" y="3535837"/>
                    <a:pt x="2464094" y="3514504"/>
                  </a:cubicBezTo>
                  <a:cubicBezTo>
                    <a:pt x="2920247" y="3496787"/>
                    <a:pt x="3330393" y="3181129"/>
                    <a:pt x="3464886" y="2742979"/>
                  </a:cubicBezTo>
                  <a:cubicBezTo>
                    <a:pt x="3468839" y="2728071"/>
                    <a:pt x="3473576" y="2713382"/>
                    <a:pt x="3479078" y="2698973"/>
                  </a:cubicBezTo>
                  <a:cubicBezTo>
                    <a:pt x="3492765" y="2663958"/>
                    <a:pt x="3531636" y="2645972"/>
                    <a:pt x="3567185" y="2658206"/>
                  </a:cubicBezTo>
                  <a:cubicBezTo>
                    <a:pt x="3601861" y="2669033"/>
                    <a:pt x="3622192" y="2704904"/>
                    <a:pt x="3613667" y="2740216"/>
                  </a:cubicBezTo>
                  <a:cubicBezTo>
                    <a:pt x="3604917" y="2777226"/>
                    <a:pt x="3593390" y="2813524"/>
                    <a:pt x="3579186" y="2848801"/>
                  </a:cubicBezTo>
                  <a:cubicBezTo>
                    <a:pt x="3396306" y="3297429"/>
                    <a:pt x="3067313" y="3569653"/>
                    <a:pt x="2588015" y="3643282"/>
                  </a:cubicBezTo>
                  <a:cubicBezTo>
                    <a:pt x="1930790" y="3744342"/>
                    <a:pt x="1306902" y="3289237"/>
                    <a:pt x="1192221" y="2634298"/>
                  </a:cubicBezTo>
                  <a:cubicBezTo>
                    <a:pt x="1184925" y="2596981"/>
                    <a:pt x="1180215" y="2559203"/>
                    <a:pt x="1178124" y="2521237"/>
                  </a:cubicBezTo>
                  <a:cubicBezTo>
                    <a:pt x="1177076" y="2489899"/>
                    <a:pt x="1163265" y="2482279"/>
                    <a:pt x="1134976" y="2479993"/>
                  </a:cubicBezTo>
                  <a:cubicBezTo>
                    <a:pt x="895962" y="2462117"/>
                    <a:pt x="667917" y="2372479"/>
                    <a:pt x="480703" y="2222818"/>
                  </a:cubicBezTo>
                  <a:cubicBezTo>
                    <a:pt x="203081" y="2003045"/>
                    <a:pt x="44967" y="1716501"/>
                    <a:pt x="6358" y="1363187"/>
                  </a:cubicBezTo>
                  <a:cubicBezTo>
                    <a:pt x="4861" y="1353987"/>
                    <a:pt x="2793" y="1344889"/>
                    <a:pt x="167" y="1335946"/>
                  </a:cubicBezTo>
                  <a:lnTo>
                    <a:pt x="167" y="1150208"/>
                  </a:lnTo>
                  <a:cubicBezTo>
                    <a:pt x="7216" y="1105822"/>
                    <a:pt x="13978" y="1061435"/>
                    <a:pt x="21313" y="1016858"/>
                  </a:cubicBezTo>
                  <a:cubicBezTo>
                    <a:pt x="99037" y="548800"/>
                    <a:pt x="488038" y="137320"/>
                    <a:pt x="951143" y="35783"/>
                  </a:cubicBezTo>
                  <a:cubicBezTo>
                    <a:pt x="1016961" y="21305"/>
                    <a:pt x="1083922" y="11875"/>
                    <a:pt x="1150311" y="160"/>
                  </a:cubicBezTo>
                  <a:close/>
                  <a:moveTo>
                    <a:pt x="2337983" y="1174497"/>
                  </a:moveTo>
                  <a:cubicBezTo>
                    <a:pt x="2317124" y="656527"/>
                    <a:pt x="1872592" y="143130"/>
                    <a:pt x="1238513" y="144654"/>
                  </a:cubicBezTo>
                  <a:cubicBezTo>
                    <a:pt x="618435" y="146178"/>
                    <a:pt x="125611" y="655289"/>
                    <a:pt x="144947" y="1283272"/>
                  </a:cubicBezTo>
                  <a:cubicBezTo>
                    <a:pt x="164283" y="1911256"/>
                    <a:pt x="685110" y="2322164"/>
                    <a:pt x="1174124" y="2338642"/>
                  </a:cubicBezTo>
                  <a:cubicBezTo>
                    <a:pt x="1197365" y="2028604"/>
                    <a:pt x="1316046" y="1759808"/>
                    <a:pt x="1536074" y="1538542"/>
                  </a:cubicBezTo>
                  <a:cubicBezTo>
                    <a:pt x="1756101" y="1317277"/>
                    <a:pt x="2026992" y="1198500"/>
                    <a:pt x="2337983" y="1174497"/>
                  </a:cubicBezTo>
                  <a:close/>
                  <a:moveTo>
                    <a:pt x="1319856" y="2338071"/>
                  </a:moveTo>
                  <a:cubicBezTo>
                    <a:pt x="1898024" y="2312830"/>
                    <a:pt x="2332364" y="1793622"/>
                    <a:pt x="2334173" y="1321087"/>
                  </a:cubicBezTo>
                  <a:cubicBezTo>
                    <a:pt x="1799345" y="1350519"/>
                    <a:pt x="1348812" y="1801337"/>
                    <a:pt x="1319856" y="2338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36"/>
            <p:cNvSpPr/>
            <p:nvPr/>
          </p:nvSpPr>
          <p:spPr>
            <a:xfrm>
              <a:off x="6259835" y="3943964"/>
              <a:ext cx="141154" cy="141860"/>
            </a:xfrm>
            <a:custGeom>
              <a:avLst/>
              <a:gdLst/>
              <a:ahLst/>
              <a:cxnLst/>
              <a:rect l="l" t="t" r="r" b="b"/>
              <a:pathLst>
                <a:path w="141154" h="141860" extrusionOk="0">
                  <a:moveTo>
                    <a:pt x="141132" y="92414"/>
                  </a:moveTo>
                  <a:lnTo>
                    <a:pt x="128940" y="109083"/>
                  </a:lnTo>
                  <a:cubicBezTo>
                    <a:pt x="108461" y="136705"/>
                    <a:pt x="81981" y="149373"/>
                    <a:pt x="48168" y="137658"/>
                  </a:cubicBezTo>
                  <a:cubicBezTo>
                    <a:pt x="11353" y="125334"/>
                    <a:pt x="-8502" y="85500"/>
                    <a:pt x="3822" y="48685"/>
                  </a:cubicBezTo>
                  <a:cubicBezTo>
                    <a:pt x="10836" y="27730"/>
                    <a:pt x="27297" y="11292"/>
                    <a:pt x="48263" y="4308"/>
                  </a:cubicBezTo>
                  <a:cubicBezTo>
                    <a:pt x="81981" y="-7027"/>
                    <a:pt x="108556" y="5641"/>
                    <a:pt x="129320" y="32883"/>
                  </a:cubicBezTo>
                  <a:cubicBezTo>
                    <a:pt x="133511" y="38407"/>
                    <a:pt x="137322" y="44217"/>
                    <a:pt x="141322" y="499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36"/>
            <p:cNvSpPr/>
            <p:nvPr/>
          </p:nvSpPr>
          <p:spPr>
            <a:xfrm>
              <a:off x="5014436" y="3893248"/>
              <a:ext cx="649010" cy="649711"/>
            </a:xfrm>
            <a:custGeom>
              <a:avLst/>
              <a:gdLst/>
              <a:ahLst/>
              <a:cxnLst/>
              <a:rect l="l" t="t" r="r" b="b"/>
              <a:pathLst>
                <a:path w="649010" h="649711" extrusionOk="0">
                  <a:moveTo>
                    <a:pt x="142852" y="246762"/>
                  </a:moveTo>
                  <a:cubicBezTo>
                    <a:pt x="142852" y="302102"/>
                    <a:pt x="142852" y="348394"/>
                    <a:pt x="142852" y="394685"/>
                  </a:cubicBezTo>
                  <a:cubicBezTo>
                    <a:pt x="142280" y="445263"/>
                    <a:pt x="112277" y="478981"/>
                    <a:pt x="69795" y="478124"/>
                  </a:cubicBezTo>
                  <a:cubicBezTo>
                    <a:pt x="27314" y="477267"/>
                    <a:pt x="358" y="444882"/>
                    <a:pt x="167" y="395733"/>
                  </a:cubicBezTo>
                  <a:cubicBezTo>
                    <a:pt x="167" y="290958"/>
                    <a:pt x="167" y="186183"/>
                    <a:pt x="167" y="81408"/>
                  </a:cubicBezTo>
                  <a:cubicBezTo>
                    <a:pt x="167" y="27973"/>
                    <a:pt x="27980" y="826"/>
                    <a:pt x="82273" y="540"/>
                  </a:cubicBezTo>
                  <a:cubicBezTo>
                    <a:pt x="185841" y="33"/>
                    <a:pt x="289410" y="33"/>
                    <a:pt x="392978" y="540"/>
                  </a:cubicBezTo>
                  <a:cubicBezTo>
                    <a:pt x="444128" y="540"/>
                    <a:pt x="476513" y="30068"/>
                    <a:pt x="475465" y="73692"/>
                  </a:cubicBezTo>
                  <a:cubicBezTo>
                    <a:pt x="474417" y="117317"/>
                    <a:pt x="442985" y="142844"/>
                    <a:pt x="393169" y="143225"/>
                  </a:cubicBezTo>
                  <a:cubicBezTo>
                    <a:pt x="346782" y="143225"/>
                    <a:pt x="300395" y="143225"/>
                    <a:pt x="245436" y="143225"/>
                  </a:cubicBezTo>
                  <a:cubicBezTo>
                    <a:pt x="257819" y="156560"/>
                    <a:pt x="265629" y="165609"/>
                    <a:pt x="274011" y="173991"/>
                  </a:cubicBezTo>
                  <a:cubicBezTo>
                    <a:pt x="389264" y="289370"/>
                    <a:pt x="504548" y="404654"/>
                    <a:pt x="619864" y="519844"/>
                  </a:cubicBezTo>
                  <a:cubicBezTo>
                    <a:pt x="642438" y="542418"/>
                    <a:pt x="658726" y="569754"/>
                    <a:pt x="642819" y="599377"/>
                  </a:cubicBezTo>
                  <a:cubicBezTo>
                    <a:pt x="630880" y="620320"/>
                    <a:pt x="612414" y="636779"/>
                    <a:pt x="590241" y="646240"/>
                  </a:cubicBezTo>
                  <a:cubicBezTo>
                    <a:pt x="560809" y="658147"/>
                    <a:pt x="536234" y="638716"/>
                    <a:pt x="515089" y="617665"/>
                  </a:cubicBezTo>
                  <a:cubicBezTo>
                    <a:pt x="402503" y="504699"/>
                    <a:pt x="289759" y="391891"/>
                    <a:pt x="176856" y="279242"/>
                  </a:cubicBezTo>
                  <a:cubicBezTo>
                    <a:pt x="167903" y="270288"/>
                    <a:pt x="158473" y="261716"/>
                    <a:pt x="142852" y="2467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36"/>
            <p:cNvSpPr/>
            <p:nvPr/>
          </p:nvSpPr>
          <p:spPr>
            <a:xfrm>
              <a:off x="3450709" y="2330915"/>
              <a:ext cx="648919" cy="648790"/>
            </a:xfrm>
            <a:custGeom>
              <a:avLst/>
              <a:gdLst/>
              <a:ahLst/>
              <a:cxnLst/>
              <a:rect l="l" t="t" r="r" b="b"/>
              <a:pathLst>
                <a:path w="648919" h="648790" extrusionOk="0">
                  <a:moveTo>
                    <a:pt x="405940" y="505980"/>
                  </a:moveTo>
                  <a:cubicBezTo>
                    <a:pt x="277924" y="378250"/>
                    <a:pt x="158290" y="258996"/>
                    <a:pt x="38846" y="139648"/>
                  </a:cubicBezTo>
                  <a:cubicBezTo>
                    <a:pt x="29231" y="130758"/>
                    <a:pt x="20492" y="120966"/>
                    <a:pt x="12748" y="110407"/>
                  </a:cubicBezTo>
                  <a:cubicBezTo>
                    <a:pt x="-7484" y="81919"/>
                    <a:pt x="-2875" y="42743"/>
                    <a:pt x="23416" y="19729"/>
                  </a:cubicBezTo>
                  <a:cubicBezTo>
                    <a:pt x="47354" y="-3754"/>
                    <a:pt x="84787" y="-6416"/>
                    <a:pt x="111808" y="13442"/>
                  </a:cubicBezTo>
                  <a:cubicBezTo>
                    <a:pt x="122063" y="21411"/>
                    <a:pt x="131623" y="30238"/>
                    <a:pt x="140383" y="39826"/>
                  </a:cubicBezTo>
                  <a:cubicBezTo>
                    <a:pt x="250682" y="149935"/>
                    <a:pt x="360855" y="260171"/>
                    <a:pt x="470900" y="370534"/>
                  </a:cubicBezTo>
                  <a:cubicBezTo>
                    <a:pt x="479265" y="380655"/>
                    <a:pt x="486723" y="391491"/>
                    <a:pt x="493189" y="402919"/>
                  </a:cubicBezTo>
                  <a:lnTo>
                    <a:pt x="506333" y="395871"/>
                  </a:lnTo>
                  <a:cubicBezTo>
                    <a:pt x="506333" y="345674"/>
                    <a:pt x="505381" y="295382"/>
                    <a:pt x="506333" y="245090"/>
                  </a:cubicBezTo>
                  <a:cubicBezTo>
                    <a:pt x="507667" y="190416"/>
                    <a:pt x="557673" y="156888"/>
                    <a:pt x="605203" y="177939"/>
                  </a:cubicBezTo>
                  <a:cubicBezTo>
                    <a:pt x="631619" y="188324"/>
                    <a:pt x="648791" y="214043"/>
                    <a:pt x="648256" y="242423"/>
                  </a:cubicBezTo>
                  <a:cubicBezTo>
                    <a:pt x="649113" y="354247"/>
                    <a:pt x="649589" y="466165"/>
                    <a:pt x="648256" y="577989"/>
                  </a:cubicBezTo>
                  <a:cubicBezTo>
                    <a:pt x="647684" y="620375"/>
                    <a:pt x="617300" y="647998"/>
                    <a:pt x="573961" y="648379"/>
                  </a:cubicBezTo>
                  <a:cubicBezTo>
                    <a:pt x="464487" y="649141"/>
                    <a:pt x="355013" y="649141"/>
                    <a:pt x="245539" y="648379"/>
                  </a:cubicBezTo>
                  <a:cubicBezTo>
                    <a:pt x="206265" y="649694"/>
                    <a:pt x="173361" y="618922"/>
                    <a:pt x="172045" y="579648"/>
                  </a:cubicBezTo>
                  <a:cubicBezTo>
                    <a:pt x="172017" y="578809"/>
                    <a:pt x="172004" y="577971"/>
                    <a:pt x="172006" y="577132"/>
                  </a:cubicBezTo>
                  <a:cubicBezTo>
                    <a:pt x="172006" y="538270"/>
                    <a:pt x="203533" y="507313"/>
                    <a:pt x="246491" y="506361"/>
                  </a:cubicBezTo>
                  <a:cubicBezTo>
                    <a:pt x="296402" y="505027"/>
                    <a:pt x="345932" y="505980"/>
                    <a:pt x="405940" y="5059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3" name="Google Shape;573;p36"/>
          <p:cNvGrpSpPr/>
          <p:nvPr/>
        </p:nvGrpSpPr>
        <p:grpSpPr>
          <a:xfrm>
            <a:off x="7386654" y="2035869"/>
            <a:ext cx="576075" cy="330336"/>
            <a:chOff x="2743200" y="2381418"/>
            <a:chExt cx="3658076" cy="2097634"/>
          </a:xfrm>
        </p:grpSpPr>
        <p:sp>
          <p:nvSpPr>
            <p:cNvPr id="574" name="Google Shape;574;p36"/>
            <p:cNvSpPr/>
            <p:nvPr/>
          </p:nvSpPr>
          <p:spPr>
            <a:xfrm>
              <a:off x="2743200" y="2381418"/>
              <a:ext cx="3658076" cy="2097634"/>
            </a:xfrm>
            <a:custGeom>
              <a:avLst/>
              <a:gdLst/>
              <a:ahLst/>
              <a:cxnLst/>
              <a:rect l="l" t="t" r="r" b="b"/>
              <a:pathLst>
                <a:path w="3658076" h="2097634" extrusionOk="0">
                  <a:moveTo>
                    <a:pt x="3657767" y="1132049"/>
                  </a:moveTo>
                  <a:cubicBezTo>
                    <a:pt x="3644242" y="1198991"/>
                    <a:pt x="3635098" y="1267261"/>
                    <a:pt x="3616429" y="1332780"/>
                  </a:cubicBezTo>
                  <a:cubicBezTo>
                    <a:pt x="3476145" y="1827226"/>
                    <a:pt x="2995478" y="2146690"/>
                    <a:pt x="2482954" y="2086117"/>
                  </a:cubicBezTo>
                  <a:cubicBezTo>
                    <a:pt x="2237685" y="2057198"/>
                    <a:pt x="2028707" y="1953940"/>
                    <a:pt x="1855066" y="1779473"/>
                  </a:cubicBezTo>
                  <a:cubicBezTo>
                    <a:pt x="1847434" y="1771166"/>
                    <a:pt x="1840370" y="1762360"/>
                    <a:pt x="1833920" y="1753113"/>
                  </a:cubicBezTo>
                  <a:cubicBezTo>
                    <a:pt x="1794582" y="1788765"/>
                    <a:pt x="1761530" y="1822615"/>
                    <a:pt x="1724669" y="1851820"/>
                  </a:cubicBezTo>
                  <a:cubicBezTo>
                    <a:pt x="1410344" y="2100151"/>
                    <a:pt x="1059633" y="2164723"/>
                    <a:pt x="685301" y="2025718"/>
                  </a:cubicBezTo>
                  <a:cubicBezTo>
                    <a:pt x="308206" y="1885101"/>
                    <a:pt x="86083" y="1604437"/>
                    <a:pt x="13312" y="1208852"/>
                  </a:cubicBezTo>
                  <a:cubicBezTo>
                    <a:pt x="8644" y="1183441"/>
                    <a:pt x="4549" y="1157934"/>
                    <a:pt x="167" y="1132428"/>
                  </a:cubicBezTo>
                  <a:lnTo>
                    <a:pt x="167" y="961754"/>
                  </a:lnTo>
                  <a:cubicBezTo>
                    <a:pt x="9692" y="909508"/>
                    <a:pt x="16169" y="856505"/>
                    <a:pt x="29314" y="805113"/>
                  </a:cubicBezTo>
                  <a:cubicBezTo>
                    <a:pt x="111864" y="482728"/>
                    <a:pt x="302872" y="247830"/>
                    <a:pt x="602338" y="100418"/>
                  </a:cubicBezTo>
                  <a:cubicBezTo>
                    <a:pt x="609675" y="96543"/>
                    <a:pt x="617246" y="93123"/>
                    <a:pt x="625007" y="90177"/>
                  </a:cubicBezTo>
                  <a:cubicBezTo>
                    <a:pt x="654535" y="80695"/>
                    <a:pt x="682157" y="91600"/>
                    <a:pt x="693301" y="118623"/>
                  </a:cubicBezTo>
                  <a:cubicBezTo>
                    <a:pt x="705607" y="143002"/>
                    <a:pt x="695729" y="172695"/>
                    <a:pt x="671240" y="184945"/>
                  </a:cubicBezTo>
                  <a:cubicBezTo>
                    <a:pt x="670881" y="185124"/>
                    <a:pt x="670519" y="185300"/>
                    <a:pt x="670156" y="185470"/>
                  </a:cubicBezTo>
                  <a:cubicBezTo>
                    <a:pt x="635199" y="205667"/>
                    <a:pt x="597861" y="221691"/>
                    <a:pt x="563381" y="242362"/>
                  </a:cubicBezTo>
                  <a:cubicBezTo>
                    <a:pt x="235340" y="441482"/>
                    <a:pt x="54555" y="826257"/>
                    <a:pt x="118182" y="1189035"/>
                  </a:cubicBezTo>
                  <a:cubicBezTo>
                    <a:pt x="188286" y="1588318"/>
                    <a:pt x="475846" y="1893919"/>
                    <a:pt x="865418" y="1968068"/>
                  </a:cubicBezTo>
                  <a:cubicBezTo>
                    <a:pt x="1200127" y="2031881"/>
                    <a:pt x="1491306" y="1939622"/>
                    <a:pt x="1733527" y="1698782"/>
                  </a:cubicBezTo>
                  <a:cubicBezTo>
                    <a:pt x="1740290" y="1692050"/>
                    <a:pt x="1746481" y="1684843"/>
                    <a:pt x="1752577" y="1677827"/>
                  </a:cubicBezTo>
                  <a:cubicBezTo>
                    <a:pt x="1753909" y="1676016"/>
                    <a:pt x="1755057" y="1674079"/>
                    <a:pt x="1756006" y="1672043"/>
                  </a:cubicBezTo>
                  <a:cubicBezTo>
                    <a:pt x="1484353" y="1256356"/>
                    <a:pt x="1483972" y="841049"/>
                    <a:pt x="1756006" y="420906"/>
                  </a:cubicBezTo>
                  <a:cubicBezTo>
                    <a:pt x="1689167" y="344110"/>
                    <a:pt x="1609511" y="279378"/>
                    <a:pt x="1520548" y="229561"/>
                  </a:cubicBezTo>
                  <a:cubicBezTo>
                    <a:pt x="1329381" y="121562"/>
                    <a:pt x="1124403" y="86953"/>
                    <a:pt x="907424" y="116632"/>
                  </a:cubicBezTo>
                  <a:cubicBezTo>
                    <a:pt x="863418" y="122605"/>
                    <a:pt x="836272" y="107150"/>
                    <a:pt x="831224" y="73394"/>
                  </a:cubicBezTo>
                  <a:cubicBezTo>
                    <a:pt x="826556" y="42104"/>
                    <a:pt x="847702" y="17830"/>
                    <a:pt x="890088" y="12141"/>
                  </a:cubicBezTo>
                  <a:cubicBezTo>
                    <a:pt x="1239084" y="-34699"/>
                    <a:pt x="1541503" y="61732"/>
                    <a:pt x="1795439" y="306080"/>
                  </a:cubicBezTo>
                  <a:cubicBezTo>
                    <a:pt x="1805631" y="315562"/>
                    <a:pt x="1814489" y="327035"/>
                    <a:pt x="1825824" y="339362"/>
                  </a:cubicBezTo>
                  <a:cubicBezTo>
                    <a:pt x="1860971" y="307123"/>
                    <a:pt x="1892499" y="275643"/>
                    <a:pt x="1927075" y="247008"/>
                  </a:cubicBezTo>
                  <a:cubicBezTo>
                    <a:pt x="2398086" y="-148387"/>
                    <a:pt x="3108175" y="-58499"/>
                    <a:pt x="3462695" y="441861"/>
                  </a:cubicBezTo>
                  <a:cubicBezTo>
                    <a:pt x="3474789" y="459899"/>
                    <a:pt x="3479806" y="481731"/>
                    <a:pt x="3476792" y="503209"/>
                  </a:cubicBezTo>
                  <a:cubicBezTo>
                    <a:pt x="3474316" y="516578"/>
                    <a:pt x="3450408" y="535353"/>
                    <a:pt x="3436692" y="534784"/>
                  </a:cubicBezTo>
                  <a:cubicBezTo>
                    <a:pt x="3415108" y="533438"/>
                    <a:pt x="3394968" y="523533"/>
                    <a:pt x="3380780" y="507286"/>
                  </a:cubicBezTo>
                  <a:cubicBezTo>
                    <a:pt x="3317842" y="420849"/>
                    <a:pt x="3241781" y="344684"/>
                    <a:pt x="3155324" y="281522"/>
                  </a:cubicBezTo>
                  <a:cubicBezTo>
                    <a:pt x="2780229" y="11572"/>
                    <a:pt x="2248544" y="58887"/>
                    <a:pt x="1928313" y="390848"/>
                  </a:cubicBezTo>
                  <a:cubicBezTo>
                    <a:pt x="1918788" y="400994"/>
                    <a:pt x="1909263" y="411709"/>
                    <a:pt x="1901167" y="420716"/>
                  </a:cubicBezTo>
                  <a:cubicBezTo>
                    <a:pt x="2173391" y="838773"/>
                    <a:pt x="2173677" y="1254081"/>
                    <a:pt x="1901167" y="1672896"/>
                  </a:cubicBezTo>
                  <a:cubicBezTo>
                    <a:pt x="2001487" y="1786630"/>
                    <a:pt x="2128608" y="1873785"/>
                    <a:pt x="2271118" y="1926537"/>
                  </a:cubicBezTo>
                  <a:cubicBezTo>
                    <a:pt x="2760188" y="2109972"/>
                    <a:pt x="3306036" y="1863999"/>
                    <a:pt x="3490304" y="1377142"/>
                  </a:cubicBezTo>
                  <a:cubicBezTo>
                    <a:pt x="3514780" y="1312475"/>
                    <a:pt x="3532033" y="1245323"/>
                    <a:pt x="3541753" y="1176898"/>
                  </a:cubicBezTo>
                  <a:cubicBezTo>
                    <a:pt x="3562406" y="1034404"/>
                    <a:pt x="3549359" y="889079"/>
                    <a:pt x="3503653" y="752488"/>
                  </a:cubicBezTo>
                  <a:cubicBezTo>
                    <a:pt x="3499938" y="741299"/>
                    <a:pt x="3495747" y="730111"/>
                    <a:pt x="3492890" y="718638"/>
                  </a:cubicBezTo>
                  <a:cubicBezTo>
                    <a:pt x="3484984" y="686684"/>
                    <a:pt x="3499176" y="659850"/>
                    <a:pt x="3528132" y="650937"/>
                  </a:cubicBezTo>
                  <a:cubicBezTo>
                    <a:pt x="3554827" y="642230"/>
                    <a:pt x="3583558" y="656715"/>
                    <a:pt x="3592304" y="683289"/>
                  </a:cubicBezTo>
                  <a:cubicBezTo>
                    <a:pt x="3592591" y="684160"/>
                    <a:pt x="3592854" y="685039"/>
                    <a:pt x="3593093" y="685925"/>
                  </a:cubicBezTo>
                  <a:cubicBezTo>
                    <a:pt x="3612143" y="749264"/>
                    <a:pt x="3628145" y="813552"/>
                    <a:pt x="3643861" y="877839"/>
                  </a:cubicBezTo>
                  <a:cubicBezTo>
                    <a:pt x="3650624" y="905147"/>
                    <a:pt x="3653386" y="933498"/>
                    <a:pt x="3658244" y="961374"/>
                  </a:cubicBezTo>
                  <a:close/>
                  <a:moveTo>
                    <a:pt x="1994893" y="991527"/>
                  </a:moveTo>
                  <a:lnTo>
                    <a:pt x="1663804" y="991527"/>
                  </a:lnTo>
                  <a:lnTo>
                    <a:pt x="1663804" y="1101232"/>
                  </a:lnTo>
                  <a:lnTo>
                    <a:pt x="1994893" y="1101232"/>
                  </a:lnTo>
                  <a:close/>
                  <a:moveTo>
                    <a:pt x="1675234" y="881632"/>
                  </a:moveTo>
                  <a:lnTo>
                    <a:pt x="1982796" y="881632"/>
                  </a:lnTo>
                  <a:lnTo>
                    <a:pt x="1956126" y="770504"/>
                  </a:lnTo>
                  <a:lnTo>
                    <a:pt x="1701713" y="770504"/>
                  </a:lnTo>
                  <a:close/>
                  <a:moveTo>
                    <a:pt x="1956317" y="1322824"/>
                  </a:moveTo>
                  <a:cubicBezTo>
                    <a:pt x="1964699" y="1286035"/>
                    <a:pt x="1973652" y="1250572"/>
                    <a:pt x="1982701" y="1211791"/>
                  </a:cubicBezTo>
                  <a:lnTo>
                    <a:pt x="1675043" y="1211791"/>
                  </a:lnTo>
                  <a:cubicBezTo>
                    <a:pt x="1684568" y="1250383"/>
                    <a:pt x="1693046" y="1286509"/>
                    <a:pt x="1701809" y="1322824"/>
                  </a:cubicBezTo>
                  <a:close/>
                  <a:moveTo>
                    <a:pt x="1916502" y="660798"/>
                  </a:moveTo>
                  <a:lnTo>
                    <a:pt x="1828586" y="505579"/>
                  </a:lnTo>
                  <a:lnTo>
                    <a:pt x="1741909" y="660798"/>
                  </a:lnTo>
                  <a:close/>
                  <a:moveTo>
                    <a:pt x="1741433" y="1432625"/>
                  </a:moveTo>
                  <a:lnTo>
                    <a:pt x="1829348" y="1587844"/>
                  </a:lnTo>
                  <a:lnTo>
                    <a:pt x="1915931" y="14326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36"/>
            <p:cNvSpPr/>
            <p:nvPr/>
          </p:nvSpPr>
          <p:spPr>
            <a:xfrm>
              <a:off x="4935352" y="3029643"/>
              <a:ext cx="800153" cy="797527"/>
            </a:xfrm>
            <a:custGeom>
              <a:avLst/>
              <a:gdLst/>
              <a:ahLst/>
              <a:cxnLst/>
              <a:rect l="l" t="t" r="r" b="b"/>
              <a:pathLst>
                <a:path w="800153" h="797527" extrusionOk="0">
                  <a:moveTo>
                    <a:pt x="400053" y="171016"/>
                  </a:moveTo>
                  <a:cubicBezTo>
                    <a:pt x="441296" y="128252"/>
                    <a:pt x="477396" y="90325"/>
                    <a:pt x="513972" y="53914"/>
                  </a:cubicBezTo>
                  <a:cubicBezTo>
                    <a:pt x="584171" y="-15114"/>
                    <a:pt x="683993" y="-17485"/>
                    <a:pt x="750382" y="47277"/>
                  </a:cubicBezTo>
                  <a:cubicBezTo>
                    <a:pt x="816772" y="112038"/>
                    <a:pt x="817057" y="213969"/>
                    <a:pt x="746096" y="285367"/>
                  </a:cubicBezTo>
                  <a:cubicBezTo>
                    <a:pt x="709520" y="322347"/>
                    <a:pt x="671230" y="357619"/>
                    <a:pt x="628462" y="399150"/>
                  </a:cubicBezTo>
                  <a:cubicBezTo>
                    <a:pt x="673230" y="442198"/>
                    <a:pt x="715426" y="480220"/>
                    <a:pt x="754573" y="521087"/>
                  </a:cubicBezTo>
                  <a:cubicBezTo>
                    <a:pt x="801875" y="569243"/>
                    <a:pt x="813761" y="641755"/>
                    <a:pt x="784291" y="702381"/>
                  </a:cubicBezTo>
                  <a:cubicBezTo>
                    <a:pt x="756577" y="762303"/>
                    <a:pt x="695348" y="799720"/>
                    <a:pt x="629129" y="797200"/>
                  </a:cubicBezTo>
                  <a:cubicBezTo>
                    <a:pt x="586941" y="796030"/>
                    <a:pt x="546938" y="778267"/>
                    <a:pt x="517877" y="747800"/>
                  </a:cubicBezTo>
                  <a:cubicBezTo>
                    <a:pt x="479777" y="708829"/>
                    <a:pt x="442629" y="669195"/>
                    <a:pt x="400910" y="625578"/>
                  </a:cubicBezTo>
                  <a:cubicBezTo>
                    <a:pt x="360333" y="667678"/>
                    <a:pt x="325853" y="704941"/>
                    <a:pt x="289753" y="740783"/>
                  </a:cubicBezTo>
                  <a:cubicBezTo>
                    <a:pt x="216220" y="813509"/>
                    <a:pt x="115446" y="816638"/>
                    <a:pt x="48104" y="748937"/>
                  </a:cubicBezTo>
                  <a:cubicBezTo>
                    <a:pt x="-19238" y="681237"/>
                    <a:pt x="-15047" y="580728"/>
                    <a:pt x="58296" y="507528"/>
                  </a:cubicBezTo>
                  <a:cubicBezTo>
                    <a:pt x="93538" y="472350"/>
                    <a:pt x="129638" y="437931"/>
                    <a:pt x="169929" y="398676"/>
                  </a:cubicBezTo>
                  <a:cubicBezTo>
                    <a:pt x="127542" y="357145"/>
                    <a:pt x="86204" y="318649"/>
                    <a:pt x="47151" y="277877"/>
                  </a:cubicBezTo>
                  <a:cubicBezTo>
                    <a:pt x="-13451" y="216814"/>
                    <a:pt x="-15707" y="119301"/>
                    <a:pt x="42008" y="55526"/>
                  </a:cubicBezTo>
                  <a:cubicBezTo>
                    <a:pt x="100991" y="-11807"/>
                    <a:pt x="203639" y="-18792"/>
                    <a:pt x="271278" y="39925"/>
                  </a:cubicBezTo>
                  <a:cubicBezTo>
                    <a:pt x="273556" y="41902"/>
                    <a:pt x="275778" y="43943"/>
                    <a:pt x="277942" y="46044"/>
                  </a:cubicBezTo>
                  <a:cubicBezTo>
                    <a:pt x="318614" y="84161"/>
                    <a:pt x="355952" y="125787"/>
                    <a:pt x="400053" y="171016"/>
                  </a:cubicBezTo>
                  <a:close/>
                  <a:moveTo>
                    <a:pt x="701614" y="160301"/>
                  </a:moveTo>
                  <a:cubicBezTo>
                    <a:pt x="684945" y="142475"/>
                    <a:pt x="673039" y="123227"/>
                    <a:pt x="655609" y="112891"/>
                  </a:cubicBezTo>
                  <a:cubicBezTo>
                    <a:pt x="632653" y="98574"/>
                    <a:pt x="609698" y="109288"/>
                    <a:pt x="591696" y="127399"/>
                  </a:cubicBezTo>
                  <a:cubicBezTo>
                    <a:pt x="544071" y="174808"/>
                    <a:pt x="496446" y="222976"/>
                    <a:pt x="447773" y="270386"/>
                  </a:cubicBezTo>
                  <a:cubicBezTo>
                    <a:pt x="413864" y="303667"/>
                    <a:pt x="386813" y="303573"/>
                    <a:pt x="352523" y="270386"/>
                  </a:cubicBezTo>
                  <a:cubicBezTo>
                    <a:pt x="305946" y="224399"/>
                    <a:pt x="260321" y="177843"/>
                    <a:pt x="213648" y="132235"/>
                  </a:cubicBezTo>
                  <a:cubicBezTo>
                    <a:pt x="182121" y="101229"/>
                    <a:pt x="147831" y="99143"/>
                    <a:pt x="123066" y="125408"/>
                  </a:cubicBezTo>
                  <a:cubicBezTo>
                    <a:pt x="99825" y="150061"/>
                    <a:pt x="103158" y="183152"/>
                    <a:pt x="132591" y="213020"/>
                  </a:cubicBezTo>
                  <a:cubicBezTo>
                    <a:pt x="178596" y="259292"/>
                    <a:pt x="225364" y="304900"/>
                    <a:pt x="271275" y="351266"/>
                  </a:cubicBezTo>
                  <a:cubicBezTo>
                    <a:pt x="304803" y="385117"/>
                    <a:pt x="304708" y="411856"/>
                    <a:pt x="271275" y="446085"/>
                  </a:cubicBezTo>
                  <a:cubicBezTo>
                    <a:pt x="225269" y="492452"/>
                    <a:pt x="178596" y="537965"/>
                    <a:pt x="132591" y="584332"/>
                  </a:cubicBezTo>
                  <a:cubicBezTo>
                    <a:pt x="103063" y="614010"/>
                    <a:pt x="99920" y="647291"/>
                    <a:pt x="123066" y="671944"/>
                  </a:cubicBezTo>
                  <a:cubicBezTo>
                    <a:pt x="147926" y="698020"/>
                    <a:pt x="182025" y="695839"/>
                    <a:pt x="213744" y="664738"/>
                  </a:cubicBezTo>
                  <a:cubicBezTo>
                    <a:pt x="260512" y="618846"/>
                    <a:pt x="305946" y="572384"/>
                    <a:pt x="352809" y="526492"/>
                  </a:cubicBezTo>
                  <a:cubicBezTo>
                    <a:pt x="386718" y="493116"/>
                    <a:pt x="413578" y="493211"/>
                    <a:pt x="448059" y="526492"/>
                  </a:cubicBezTo>
                  <a:cubicBezTo>
                    <a:pt x="494636" y="572195"/>
                    <a:pt x="540451" y="618656"/>
                    <a:pt x="587029" y="664454"/>
                  </a:cubicBezTo>
                  <a:cubicBezTo>
                    <a:pt x="617604" y="694511"/>
                    <a:pt x="649513" y="697451"/>
                    <a:pt x="674944" y="673936"/>
                  </a:cubicBezTo>
                  <a:cubicBezTo>
                    <a:pt x="700376" y="650420"/>
                    <a:pt x="699328" y="615811"/>
                    <a:pt x="667705" y="583858"/>
                  </a:cubicBezTo>
                  <a:cubicBezTo>
                    <a:pt x="621890" y="537396"/>
                    <a:pt x="575122" y="491883"/>
                    <a:pt x="529212" y="445517"/>
                  </a:cubicBezTo>
                  <a:cubicBezTo>
                    <a:pt x="495112" y="411097"/>
                    <a:pt x="495112" y="385970"/>
                    <a:pt x="529212" y="351456"/>
                  </a:cubicBezTo>
                  <a:cubicBezTo>
                    <a:pt x="575217" y="305090"/>
                    <a:pt x="622271" y="259861"/>
                    <a:pt x="667515" y="212831"/>
                  </a:cubicBezTo>
                  <a:cubicBezTo>
                    <a:pt x="679611" y="199746"/>
                    <a:pt x="687422" y="182299"/>
                    <a:pt x="701614" y="1603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36"/>
            <p:cNvSpPr/>
            <p:nvPr/>
          </p:nvSpPr>
          <p:spPr>
            <a:xfrm>
              <a:off x="3303627" y="3153478"/>
              <a:ext cx="878778" cy="627723"/>
            </a:xfrm>
            <a:custGeom>
              <a:avLst/>
              <a:gdLst/>
              <a:ahLst/>
              <a:cxnLst/>
              <a:rect l="l" t="t" r="r" b="b"/>
              <a:pathLst>
                <a:path w="878778" h="627723" extrusionOk="0">
                  <a:moveTo>
                    <a:pt x="400432" y="247628"/>
                  </a:moveTo>
                  <a:cubicBezTo>
                    <a:pt x="469583" y="177841"/>
                    <a:pt x="533782" y="110614"/>
                    <a:pt x="600457" y="46801"/>
                  </a:cubicBezTo>
                  <a:cubicBezTo>
                    <a:pt x="664332" y="-16028"/>
                    <a:pt x="767277" y="-15414"/>
                    <a:pt x="830392" y="48172"/>
                  </a:cubicBezTo>
                  <a:cubicBezTo>
                    <a:pt x="849409" y="67331"/>
                    <a:pt x="863323" y="90912"/>
                    <a:pt x="870871" y="116777"/>
                  </a:cubicBezTo>
                  <a:cubicBezTo>
                    <a:pt x="888760" y="169861"/>
                    <a:pt x="876448" y="228423"/>
                    <a:pt x="838677" y="269910"/>
                  </a:cubicBezTo>
                  <a:cubicBezTo>
                    <a:pt x="813361" y="298257"/>
                    <a:pt x="786625" y="325314"/>
                    <a:pt x="758572" y="350980"/>
                  </a:cubicBezTo>
                  <a:cubicBezTo>
                    <a:pt x="734188" y="373832"/>
                    <a:pt x="702755" y="373737"/>
                    <a:pt x="681800" y="353161"/>
                  </a:cubicBezTo>
                  <a:cubicBezTo>
                    <a:pt x="660845" y="332585"/>
                    <a:pt x="660655" y="299873"/>
                    <a:pt x="685039" y="274082"/>
                  </a:cubicBezTo>
                  <a:cubicBezTo>
                    <a:pt x="705422" y="252558"/>
                    <a:pt x="727425" y="232457"/>
                    <a:pt x="747904" y="211027"/>
                  </a:cubicBezTo>
                  <a:cubicBezTo>
                    <a:pt x="776002" y="181634"/>
                    <a:pt x="777622" y="146551"/>
                    <a:pt x="752761" y="123130"/>
                  </a:cubicBezTo>
                  <a:cubicBezTo>
                    <a:pt x="727901" y="99710"/>
                    <a:pt x="695611" y="102365"/>
                    <a:pt x="667036" y="130242"/>
                  </a:cubicBezTo>
                  <a:cubicBezTo>
                    <a:pt x="595123" y="201071"/>
                    <a:pt x="524161" y="272470"/>
                    <a:pt x="452248" y="343774"/>
                  </a:cubicBezTo>
                  <a:cubicBezTo>
                    <a:pt x="411195" y="384546"/>
                    <a:pt x="388811" y="384451"/>
                    <a:pt x="347473" y="343774"/>
                  </a:cubicBezTo>
                  <a:cubicBezTo>
                    <a:pt x="302800" y="299399"/>
                    <a:pt x="258509" y="254739"/>
                    <a:pt x="213551" y="211027"/>
                  </a:cubicBezTo>
                  <a:cubicBezTo>
                    <a:pt x="183071" y="181159"/>
                    <a:pt x="150400" y="178220"/>
                    <a:pt x="125350" y="201546"/>
                  </a:cubicBezTo>
                  <a:cubicBezTo>
                    <a:pt x="100299" y="224871"/>
                    <a:pt x="101823" y="260523"/>
                    <a:pt x="133065" y="291908"/>
                  </a:cubicBezTo>
                  <a:cubicBezTo>
                    <a:pt x="198406" y="357333"/>
                    <a:pt x="264065" y="422695"/>
                    <a:pt x="330042" y="487994"/>
                  </a:cubicBezTo>
                  <a:cubicBezTo>
                    <a:pt x="374428" y="531516"/>
                    <a:pt x="423768" y="531421"/>
                    <a:pt x="468726" y="489416"/>
                  </a:cubicBezTo>
                  <a:cubicBezTo>
                    <a:pt x="480346" y="478512"/>
                    <a:pt x="489871" y="466565"/>
                    <a:pt x="502254" y="457083"/>
                  </a:cubicBezTo>
                  <a:cubicBezTo>
                    <a:pt x="526066" y="438119"/>
                    <a:pt x="551212" y="438783"/>
                    <a:pt x="573120" y="459738"/>
                  </a:cubicBezTo>
                  <a:cubicBezTo>
                    <a:pt x="593591" y="476178"/>
                    <a:pt x="596798" y="506026"/>
                    <a:pt x="580283" y="526405"/>
                  </a:cubicBezTo>
                  <a:cubicBezTo>
                    <a:pt x="580026" y="526721"/>
                    <a:pt x="579766" y="527034"/>
                    <a:pt x="579502" y="527344"/>
                  </a:cubicBezTo>
                  <a:cubicBezTo>
                    <a:pt x="478060" y="660849"/>
                    <a:pt x="337567" y="648333"/>
                    <a:pt x="255652" y="565271"/>
                  </a:cubicBezTo>
                  <a:cubicBezTo>
                    <a:pt x="189262" y="497476"/>
                    <a:pt x="120873" y="431102"/>
                    <a:pt x="54007" y="363496"/>
                  </a:cubicBezTo>
                  <a:cubicBezTo>
                    <a:pt x="-16287" y="292667"/>
                    <a:pt x="-17716" y="191590"/>
                    <a:pt x="49530" y="125596"/>
                  </a:cubicBezTo>
                  <a:cubicBezTo>
                    <a:pt x="116777" y="59601"/>
                    <a:pt x="216028" y="63299"/>
                    <a:pt x="286036" y="131948"/>
                  </a:cubicBezTo>
                  <a:cubicBezTo>
                    <a:pt x="323279" y="168454"/>
                    <a:pt x="359474" y="206002"/>
                    <a:pt x="400432" y="2476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7" name="Google Shape;577;p36"/>
          <p:cNvGrpSpPr/>
          <p:nvPr/>
        </p:nvGrpSpPr>
        <p:grpSpPr>
          <a:xfrm>
            <a:off x="5323032" y="1948843"/>
            <a:ext cx="504026" cy="504052"/>
            <a:chOff x="2743009" y="1600200"/>
            <a:chExt cx="3657790" cy="3657977"/>
          </a:xfrm>
        </p:grpSpPr>
        <p:sp>
          <p:nvSpPr>
            <p:cNvPr id="578" name="Google Shape;578;p36"/>
            <p:cNvSpPr/>
            <p:nvPr/>
          </p:nvSpPr>
          <p:spPr>
            <a:xfrm>
              <a:off x="2743009" y="2834067"/>
              <a:ext cx="2423589" cy="2424110"/>
            </a:xfrm>
            <a:custGeom>
              <a:avLst/>
              <a:gdLst/>
              <a:ahLst/>
              <a:cxnLst/>
              <a:rect l="l" t="t" r="r" b="b"/>
              <a:pathLst>
                <a:path w="2423589" h="2424110" extrusionOk="0">
                  <a:moveTo>
                    <a:pt x="358" y="859411"/>
                  </a:moveTo>
                  <a:lnTo>
                    <a:pt x="89702" y="646337"/>
                  </a:lnTo>
                  <a:cubicBezTo>
                    <a:pt x="127802" y="555278"/>
                    <a:pt x="195049" y="521369"/>
                    <a:pt x="289727" y="544896"/>
                  </a:cubicBezTo>
                  <a:cubicBezTo>
                    <a:pt x="327827" y="554421"/>
                    <a:pt x="369547" y="577566"/>
                    <a:pt x="402599" y="568613"/>
                  </a:cubicBezTo>
                  <a:cubicBezTo>
                    <a:pt x="433745" y="560136"/>
                    <a:pt x="455272" y="517178"/>
                    <a:pt x="481751" y="490127"/>
                  </a:cubicBezTo>
                  <a:cubicBezTo>
                    <a:pt x="498198" y="471299"/>
                    <a:pt x="516696" y="454367"/>
                    <a:pt x="536901" y="439644"/>
                  </a:cubicBezTo>
                  <a:cubicBezTo>
                    <a:pt x="571572" y="417642"/>
                    <a:pt x="575858" y="391448"/>
                    <a:pt x="562047" y="355539"/>
                  </a:cubicBezTo>
                  <a:cubicBezTo>
                    <a:pt x="553384" y="329527"/>
                    <a:pt x="546510" y="302954"/>
                    <a:pt x="541473" y="276005"/>
                  </a:cubicBezTo>
                  <a:cubicBezTo>
                    <a:pt x="523947" y="201043"/>
                    <a:pt x="556713" y="129987"/>
                    <a:pt x="626436" y="98649"/>
                  </a:cubicBezTo>
                  <a:cubicBezTo>
                    <a:pt x="696159" y="67312"/>
                    <a:pt x="766168" y="38547"/>
                    <a:pt x="837034" y="11019"/>
                  </a:cubicBezTo>
                  <a:cubicBezTo>
                    <a:pt x="907900" y="-16508"/>
                    <a:pt x="982195" y="9591"/>
                    <a:pt x="1023533" y="74646"/>
                  </a:cubicBezTo>
                  <a:cubicBezTo>
                    <a:pt x="1047060" y="111699"/>
                    <a:pt x="1060967" y="164372"/>
                    <a:pt x="1094304" y="183041"/>
                  </a:cubicBezTo>
                  <a:cubicBezTo>
                    <a:pt x="1127642" y="201710"/>
                    <a:pt x="1180791" y="179326"/>
                    <a:pt x="1222892" y="187232"/>
                  </a:cubicBezTo>
                  <a:cubicBezTo>
                    <a:pt x="1306902" y="203139"/>
                    <a:pt x="1353003" y="172182"/>
                    <a:pt x="1389865" y="95982"/>
                  </a:cubicBezTo>
                  <a:cubicBezTo>
                    <a:pt x="1436252" y="-220"/>
                    <a:pt x="1511690" y="-19937"/>
                    <a:pt x="1610940" y="21021"/>
                  </a:cubicBezTo>
                  <a:cubicBezTo>
                    <a:pt x="1669138" y="45119"/>
                    <a:pt x="1727621" y="68646"/>
                    <a:pt x="1785438" y="93315"/>
                  </a:cubicBezTo>
                  <a:cubicBezTo>
                    <a:pt x="1867544" y="128558"/>
                    <a:pt x="1901643" y="198090"/>
                    <a:pt x="1880688" y="284387"/>
                  </a:cubicBezTo>
                  <a:cubicBezTo>
                    <a:pt x="1872497" y="317820"/>
                    <a:pt x="1862305" y="351062"/>
                    <a:pt x="1856304" y="384780"/>
                  </a:cubicBezTo>
                  <a:cubicBezTo>
                    <a:pt x="1854886" y="397565"/>
                    <a:pt x="1858699" y="410380"/>
                    <a:pt x="1866877" y="420309"/>
                  </a:cubicBezTo>
                  <a:cubicBezTo>
                    <a:pt x="1910787" y="466505"/>
                    <a:pt x="1956126" y="512320"/>
                    <a:pt x="2002989" y="556230"/>
                  </a:cubicBezTo>
                  <a:cubicBezTo>
                    <a:pt x="2013605" y="565060"/>
                    <a:pt x="2027373" y="569156"/>
                    <a:pt x="2041089" y="567565"/>
                  </a:cubicBezTo>
                  <a:cubicBezTo>
                    <a:pt x="2077284" y="561088"/>
                    <a:pt x="2112527" y="549753"/>
                    <a:pt x="2148341" y="541371"/>
                  </a:cubicBezTo>
                  <a:cubicBezTo>
                    <a:pt x="2221112" y="524131"/>
                    <a:pt x="2292835" y="556421"/>
                    <a:pt x="2323696" y="624429"/>
                  </a:cubicBezTo>
                  <a:cubicBezTo>
                    <a:pt x="2356081" y="695803"/>
                    <a:pt x="2386148" y="768193"/>
                    <a:pt x="2413898" y="841599"/>
                  </a:cubicBezTo>
                  <a:cubicBezTo>
                    <a:pt x="2439710" y="909989"/>
                    <a:pt x="2413421" y="982379"/>
                    <a:pt x="2351604" y="1022574"/>
                  </a:cubicBezTo>
                  <a:cubicBezTo>
                    <a:pt x="2319695" y="1043244"/>
                    <a:pt x="2284929" y="1060103"/>
                    <a:pt x="2254068" y="1081820"/>
                  </a:cubicBezTo>
                  <a:cubicBezTo>
                    <a:pt x="2243304" y="1090674"/>
                    <a:pt x="2236628" y="1103544"/>
                    <a:pt x="2235590" y="1117443"/>
                  </a:cubicBezTo>
                  <a:cubicBezTo>
                    <a:pt x="2233780" y="1180499"/>
                    <a:pt x="2236161" y="1243554"/>
                    <a:pt x="2233970" y="1306515"/>
                  </a:cubicBezTo>
                  <a:cubicBezTo>
                    <a:pt x="2231303" y="1323013"/>
                    <a:pt x="2240279" y="1339192"/>
                    <a:pt x="2255687" y="1345662"/>
                  </a:cubicBezTo>
                  <a:cubicBezTo>
                    <a:pt x="2285977" y="1361950"/>
                    <a:pt x="2315600" y="1379667"/>
                    <a:pt x="2344841" y="1397859"/>
                  </a:cubicBezTo>
                  <a:cubicBezTo>
                    <a:pt x="2415422" y="1441770"/>
                    <a:pt x="2440949" y="1515779"/>
                    <a:pt x="2410659" y="1592360"/>
                  </a:cubicBezTo>
                  <a:cubicBezTo>
                    <a:pt x="2384084" y="1659797"/>
                    <a:pt x="2356652" y="1726853"/>
                    <a:pt x="2327601" y="1793337"/>
                  </a:cubicBezTo>
                  <a:cubicBezTo>
                    <a:pt x="2295597" y="1866680"/>
                    <a:pt x="2224445" y="1900684"/>
                    <a:pt x="2145864" y="1882301"/>
                  </a:cubicBezTo>
                  <a:cubicBezTo>
                    <a:pt x="2113479" y="1874681"/>
                    <a:pt x="2080713" y="1867918"/>
                    <a:pt x="2049185" y="1857631"/>
                  </a:cubicBezTo>
                  <a:cubicBezTo>
                    <a:pt x="2026706" y="1850202"/>
                    <a:pt x="2013467" y="1854488"/>
                    <a:pt x="1997084" y="1872300"/>
                  </a:cubicBezTo>
                  <a:cubicBezTo>
                    <a:pt x="1956221" y="1916972"/>
                    <a:pt x="1912597" y="1959263"/>
                    <a:pt x="1868591" y="2000792"/>
                  </a:cubicBezTo>
                  <a:cubicBezTo>
                    <a:pt x="1854780" y="2013841"/>
                    <a:pt x="1848970" y="2023938"/>
                    <a:pt x="1855352" y="2043369"/>
                  </a:cubicBezTo>
                  <a:cubicBezTo>
                    <a:pt x="1866305" y="2077182"/>
                    <a:pt x="1873925" y="2112139"/>
                    <a:pt x="1882117" y="2146810"/>
                  </a:cubicBezTo>
                  <a:cubicBezTo>
                    <a:pt x="1900310" y="2223010"/>
                    <a:pt x="1867163" y="2294352"/>
                    <a:pt x="1795249" y="2326642"/>
                  </a:cubicBezTo>
                  <a:cubicBezTo>
                    <a:pt x="1725780" y="2357694"/>
                    <a:pt x="1655517" y="2386809"/>
                    <a:pt x="1584461" y="2413986"/>
                  </a:cubicBezTo>
                  <a:cubicBezTo>
                    <a:pt x="1514357" y="2440656"/>
                    <a:pt x="1441586" y="2413986"/>
                    <a:pt x="1400914" y="2350931"/>
                  </a:cubicBezTo>
                  <a:cubicBezTo>
                    <a:pt x="1380530" y="2318832"/>
                    <a:pt x="1363481" y="2284256"/>
                    <a:pt x="1341859" y="2253300"/>
                  </a:cubicBezTo>
                  <a:cubicBezTo>
                    <a:pt x="1332698" y="2242793"/>
                    <a:pt x="1319678" y="2236438"/>
                    <a:pt x="1305759" y="2235678"/>
                  </a:cubicBezTo>
                  <a:cubicBezTo>
                    <a:pt x="1242831" y="2233900"/>
                    <a:pt x="1179870" y="2233900"/>
                    <a:pt x="1116878" y="2235678"/>
                  </a:cubicBezTo>
                  <a:cubicBezTo>
                    <a:pt x="1102940" y="2236748"/>
                    <a:pt x="1090041" y="2243456"/>
                    <a:pt x="1081160" y="2254252"/>
                  </a:cubicBezTo>
                  <a:cubicBezTo>
                    <a:pt x="1060871" y="2283399"/>
                    <a:pt x="1044869" y="2315593"/>
                    <a:pt x="1026105" y="2345883"/>
                  </a:cubicBezTo>
                  <a:cubicBezTo>
                    <a:pt x="982385" y="2416368"/>
                    <a:pt x="908757" y="2441133"/>
                    <a:pt x="831509" y="2411034"/>
                  </a:cubicBezTo>
                  <a:cubicBezTo>
                    <a:pt x="764072" y="2384554"/>
                    <a:pt x="696921" y="2357027"/>
                    <a:pt x="630532" y="2328071"/>
                  </a:cubicBezTo>
                  <a:cubicBezTo>
                    <a:pt x="557189" y="2296067"/>
                    <a:pt x="523185" y="2224725"/>
                    <a:pt x="541759" y="2146334"/>
                  </a:cubicBezTo>
                  <a:cubicBezTo>
                    <a:pt x="549474" y="2113949"/>
                    <a:pt x="556142" y="2081183"/>
                    <a:pt x="566619" y="2049655"/>
                  </a:cubicBezTo>
                  <a:cubicBezTo>
                    <a:pt x="574049" y="2027081"/>
                    <a:pt x="569381" y="2014032"/>
                    <a:pt x="551665" y="1997744"/>
                  </a:cubicBezTo>
                  <a:cubicBezTo>
                    <a:pt x="506993" y="1956882"/>
                    <a:pt x="465940" y="1912019"/>
                    <a:pt x="422030" y="1870299"/>
                  </a:cubicBezTo>
                  <a:cubicBezTo>
                    <a:pt x="410503" y="1860641"/>
                    <a:pt x="395553" y="1856069"/>
                    <a:pt x="380596" y="1857631"/>
                  </a:cubicBezTo>
                  <a:cubicBezTo>
                    <a:pt x="345544" y="1863251"/>
                    <a:pt x="311349" y="1874586"/>
                    <a:pt x="276678" y="1882682"/>
                  </a:cubicBezTo>
                  <a:cubicBezTo>
                    <a:pt x="197049" y="1901732"/>
                    <a:pt x="126850" y="1865727"/>
                    <a:pt x="93989" y="1789337"/>
                  </a:cubicBezTo>
                  <a:cubicBezTo>
                    <a:pt x="62175" y="1715423"/>
                    <a:pt x="31409" y="1641033"/>
                    <a:pt x="167" y="1566833"/>
                  </a:cubicBezTo>
                  <a:lnTo>
                    <a:pt x="167" y="1502539"/>
                  </a:lnTo>
                  <a:cubicBezTo>
                    <a:pt x="17598" y="1444056"/>
                    <a:pt x="56460" y="1405098"/>
                    <a:pt x="110562" y="1378714"/>
                  </a:cubicBezTo>
                  <a:cubicBezTo>
                    <a:pt x="130850" y="1369189"/>
                    <a:pt x="148662" y="1355092"/>
                    <a:pt x="169141" y="1344710"/>
                  </a:cubicBezTo>
                  <a:cubicBezTo>
                    <a:pt x="186095" y="1336042"/>
                    <a:pt x="191144" y="1325660"/>
                    <a:pt x="189905" y="1305276"/>
                  </a:cubicBezTo>
                  <a:cubicBezTo>
                    <a:pt x="186667" y="1250793"/>
                    <a:pt x="182095" y="1195263"/>
                    <a:pt x="188572" y="1141542"/>
                  </a:cubicBezTo>
                  <a:cubicBezTo>
                    <a:pt x="193525" y="1100013"/>
                    <a:pt x="178475" y="1082201"/>
                    <a:pt x="145614" y="1065342"/>
                  </a:cubicBezTo>
                  <a:cubicBezTo>
                    <a:pt x="83225" y="1033433"/>
                    <a:pt x="20932" y="999905"/>
                    <a:pt x="358" y="923705"/>
                  </a:cubicBezTo>
                  <a:close/>
                  <a:moveTo>
                    <a:pt x="701874" y="244191"/>
                  </a:moveTo>
                  <a:cubicBezTo>
                    <a:pt x="713018" y="287244"/>
                    <a:pt x="723591" y="326106"/>
                    <a:pt x="733021" y="365159"/>
                  </a:cubicBezTo>
                  <a:cubicBezTo>
                    <a:pt x="748928" y="431167"/>
                    <a:pt x="731783" y="485841"/>
                    <a:pt x="680729" y="532513"/>
                  </a:cubicBezTo>
                  <a:cubicBezTo>
                    <a:pt x="629675" y="579186"/>
                    <a:pt x="580811" y="627763"/>
                    <a:pt x="534615" y="678531"/>
                  </a:cubicBezTo>
                  <a:cubicBezTo>
                    <a:pt x="486323" y="731681"/>
                    <a:pt x="430602" y="750636"/>
                    <a:pt x="361546" y="732252"/>
                  </a:cubicBezTo>
                  <a:cubicBezTo>
                    <a:pt x="322874" y="721965"/>
                    <a:pt x="283917" y="712536"/>
                    <a:pt x="243912" y="702439"/>
                  </a:cubicBezTo>
                  <a:cubicBezTo>
                    <a:pt x="220004" y="759589"/>
                    <a:pt x="196287" y="814358"/>
                    <a:pt x="175332" y="869889"/>
                  </a:cubicBezTo>
                  <a:cubicBezTo>
                    <a:pt x="173992" y="881087"/>
                    <a:pt x="178356" y="892211"/>
                    <a:pt x="186953" y="899511"/>
                  </a:cubicBezTo>
                  <a:cubicBezTo>
                    <a:pt x="215528" y="918561"/>
                    <a:pt x="246103" y="934849"/>
                    <a:pt x="275535" y="952756"/>
                  </a:cubicBezTo>
                  <a:cubicBezTo>
                    <a:pt x="336781" y="989999"/>
                    <a:pt x="359927" y="1044196"/>
                    <a:pt x="355164" y="1115634"/>
                  </a:cubicBezTo>
                  <a:cubicBezTo>
                    <a:pt x="350783" y="1179662"/>
                    <a:pt x="350783" y="1243915"/>
                    <a:pt x="355164" y="1307943"/>
                  </a:cubicBezTo>
                  <a:cubicBezTo>
                    <a:pt x="360212" y="1380810"/>
                    <a:pt x="336114" y="1435674"/>
                    <a:pt x="273630" y="1473297"/>
                  </a:cubicBezTo>
                  <a:cubicBezTo>
                    <a:pt x="239150" y="1493967"/>
                    <a:pt x="204383" y="1514255"/>
                    <a:pt x="166950" y="1536353"/>
                  </a:cubicBezTo>
                  <a:cubicBezTo>
                    <a:pt x="193049" y="1599313"/>
                    <a:pt x="218385" y="1660178"/>
                    <a:pt x="244103" y="1722186"/>
                  </a:cubicBezTo>
                  <a:cubicBezTo>
                    <a:pt x="285441" y="1711613"/>
                    <a:pt x="323351" y="1702278"/>
                    <a:pt x="361070" y="1692277"/>
                  </a:cubicBezTo>
                  <a:cubicBezTo>
                    <a:pt x="430031" y="1674180"/>
                    <a:pt x="486133" y="1692277"/>
                    <a:pt x="534329" y="1745903"/>
                  </a:cubicBezTo>
                  <a:cubicBezTo>
                    <a:pt x="579595" y="1796264"/>
                    <a:pt x="627510" y="1844179"/>
                    <a:pt x="677871" y="1889445"/>
                  </a:cubicBezTo>
                  <a:cubicBezTo>
                    <a:pt x="731497" y="1937546"/>
                    <a:pt x="749975" y="1993458"/>
                    <a:pt x="732259" y="2062419"/>
                  </a:cubicBezTo>
                  <a:cubicBezTo>
                    <a:pt x="722734" y="2101185"/>
                    <a:pt x="712637" y="2139952"/>
                    <a:pt x="702350" y="2180529"/>
                  </a:cubicBezTo>
                  <a:lnTo>
                    <a:pt x="887897" y="2257205"/>
                  </a:lnTo>
                  <a:cubicBezTo>
                    <a:pt x="910948" y="2218438"/>
                    <a:pt x="931998" y="2181481"/>
                    <a:pt x="954572" y="2145381"/>
                  </a:cubicBezTo>
                  <a:cubicBezTo>
                    <a:pt x="990863" y="2087184"/>
                    <a:pt x="1043726" y="2064990"/>
                    <a:pt x="1112021" y="2069181"/>
                  </a:cubicBezTo>
                  <a:cubicBezTo>
                    <a:pt x="1178424" y="2072801"/>
                    <a:pt x="1244975" y="2072801"/>
                    <a:pt x="1311379" y="2069181"/>
                  </a:cubicBezTo>
                  <a:cubicBezTo>
                    <a:pt x="1379673" y="2065467"/>
                    <a:pt x="1432727" y="2086993"/>
                    <a:pt x="1469208" y="2145381"/>
                  </a:cubicBezTo>
                  <a:cubicBezTo>
                    <a:pt x="1488258" y="2175576"/>
                    <a:pt x="1504546" y="2207389"/>
                    <a:pt x="1524167" y="2237202"/>
                  </a:cubicBezTo>
                  <a:cubicBezTo>
                    <a:pt x="1529120" y="2244727"/>
                    <a:pt x="1544170" y="2253585"/>
                    <a:pt x="1550456" y="2251204"/>
                  </a:cubicBezTo>
                  <a:cubicBezTo>
                    <a:pt x="1607606" y="2229201"/>
                    <a:pt x="1664756" y="2204817"/>
                    <a:pt x="1721906" y="2180719"/>
                  </a:cubicBezTo>
                  <a:lnTo>
                    <a:pt x="1691426" y="2060609"/>
                  </a:lnTo>
                  <a:cubicBezTo>
                    <a:pt x="1673996" y="1992791"/>
                    <a:pt x="1693046" y="1938022"/>
                    <a:pt x="1745243" y="1890873"/>
                  </a:cubicBezTo>
                  <a:cubicBezTo>
                    <a:pt x="1795561" y="1845427"/>
                    <a:pt x="1843443" y="1797354"/>
                    <a:pt x="1888689" y="1746855"/>
                  </a:cubicBezTo>
                  <a:cubicBezTo>
                    <a:pt x="1936314" y="1693134"/>
                    <a:pt x="1992512" y="1674370"/>
                    <a:pt x="2061473" y="1691896"/>
                  </a:cubicBezTo>
                  <a:lnTo>
                    <a:pt x="2180249" y="1721995"/>
                  </a:lnTo>
                  <a:cubicBezTo>
                    <a:pt x="2206348" y="1658559"/>
                    <a:pt x="2231494" y="1597694"/>
                    <a:pt x="2256449" y="1536067"/>
                  </a:cubicBezTo>
                  <a:cubicBezTo>
                    <a:pt x="2216063" y="1512159"/>
                    <a:pt x="2178821" y="1491014"/>
                    <a:pt x="2142721" y="1468344"/>
                  </a:cubicBezTo>
                  <a:cubicBezTo>
                    <a:pt x="2087000" y="1433388"/>
                    <a:pt x="2064902" y="1382619"/>
                    <a:pt x="2068140" y="1317087"/>
                  </a:cubicBezTo>
                  <a:cubicBezTo>
                    <a:pt x="2072569" y="1250493"/>
                    <a:pt x="2072791" y="1183685"/>
                    <a:pt x="2068807" y="1117062"/>
                  </a:cubicBezTo>
                  <a:cubicBezTo>
                    <a:pt x="2062806" y="1038862"/>
                    <a:pt x="2090714" y="983712"/>
                    <a:pt x="2158342" y="945612"/>
                  </a:cubicBezTo>
                  <a:cubicBezTo>
                    <a:pt x="2191203" y="927324"/>
                    <a:pt x="2223302" y="907512"/>
                    <a:pt x="2256830" y="887796"/>
                  </a:cubicBezTo>
                  <a:cubicBezTo>
                    <a:pt x="2229970" y="823311"/>
                    <a:pt x="2204538" y="762542"/>
                    <a:pt x="2179202" y="701868"/>
                  </a:cubicBezTo>
                  <a:cubicBezTo>
                    <a:pt x="2134339" y="713298"/>
                    <a:pt x="2094239" y="724537"/>
                    <a:pt x="2053757" y="733776"/>
                  </a:cubicBezTo>
                  <a:cubicBezTo>
                    <a:pt x="1990321" y="748350"/>
                    <a:pt x="1937743" y="730252"/>
                    <a:pt x="1892880" y="682151"/>
                  </a:cubicBezTo>
                  <a:cubicBezTo>
                    <a:pt x="1844303" y="630049"/>
                    <a:pt x="1793915" y="579376"/>
                    <a:pt x="1741718" y="530989"/>
                  </a:cubicBezTo>
                  <a:cubicBezTo>
                    <a:pt x="1692760" y="485555"/>
                    <a:pt x="1674758" y="432405"/>
                    <a:pt x="1690474" y="367540"/>
                  </a:cubicBezTo>
                  <a:cubicBezTo>
                    <a:pt x="1699999" y="327249"/>
                    <a:pt x="1710857" y="287244"/>
                    <a:pt x="1721811" y="244191"/>
                  </a:cubicBezTo>
                  <a:lnTo>
                    <a:pt x="1536264" y="167134"/>
                  </a:lnTo>
                  <a:cubicBezTo>
                    <a:pt x="1513785" y="205234"/>
                    <a:pt x="1493116" y="241239"/>
                    <a:pt x="1471589" y="276576"/>
                  </a:cubicBezTo>
                  <a:cubicBezTo>
                    <a:pt x="1435490" y="335155"/>
                    <a:pt x="1383864" y="359063"/>
                    <a:pt x="1314903" y="355443"/>
                  </a:cubicBezTo>
                  <a:cubicBezTo>
                    <a:pt x="1247267" y="351586"/>
                    <a:pt x="1179466" y="351586"/>
                    <a:pt x="1111830" y="355443"/>
                  </a:cubicBezTo>
                  <a:cubicBezTo>
                    <a:pt x="1039916" y="359730"/>
                    <a:pt x="986862" y="334774"/>
                    <a:pt x="950572" y="273147"/>
                  </a:cubicBezTo>
                  <a:cubicBezTo>
                    <a:pt x="930093" y="237905"/>
                    <a:pt x="909519" y="203710"/>
                    <a:pt x="887993" y="167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a:off x="4542641" y="1600200"/>
              <a:ext cx="1858158" cy="1857851"/>
            </a:xfrm>
            <a:custGeom>
              <a:avLst/>
              <a:gdLst/>
              <a:ahLst/>
              <a:cxnLst/>
              <a:rect l="l" t="t" r="r" b="b"/>
              <a:pathLst>
                <a:path w="1858158" h="1857851" extrusionOk="0">
                  <a:moveTo>
                    <a:pt x="1858325" y="1036003"/>
                  </a:moveTo>
                  <a:cubicBezTo>
                    <a:pt x="1833560" y="1108108"/>
                    <a:pt x="1780792" y="1140778"/>
                    <a:pt x="1706878" y="1143064"/>
                  </a:cubicBezTo>
                  <a:cubicBezTo>
                    <a:pt x="1674683" y="1143922"/>
                    <a:pt x="1661253" y="1159162"/>
                    <a:pt x="1646299" y="1188784"/>
                  </a:cubicBezTo>
                  <a:cubicBezTo>
                    <a:pt x="1612200" y="1256317"/>
                    <a:pt x="1601531" y="1311847"/>
                    <a:pt x="1660967" y="1374617"/>
                  </a:cubicBezTo>
                  <a:cubicBezTo>
                    <a:pt x="1699067" y="1414813"/>
                    <a:pt x="1685733" y="1482440"/>
                    <a:pt x="1645918" y="1525303"/>
                  </a:cubicBezTo>
                  <a:cubicBezTo>
                    <a:pt x="1606104" y="1568165"/>
                    <a:pt x="1566765" y="1607789"/>
                    <a:pt x="1524760" y="1646461"/>
                  </a:cubicBezTo>
                  <a:cubicBezTo>
                    <a:pt x="1478087" y="1689514"/>
                    <a:pt x="1408650" y="1696467"/>
                    <a:pt x="1361501" y="1653700"/>
                  </a:cubicBezTo>
                  <a:cubicBezTo>
                    <a:pt x="1312733" y="1609313"/>
                    <a:pt x="1272443" y="1611218"/>
                    <a:pt x="1214150" y="1635412"/>
                  </a:cubicBezTo>
                  <a:cubicBezTo>
                    <a:pt x="1162524" y="1656748"/>
                    <a:pt x="1142331" y="1683037"/>
                    <a:pt x="1137188" y="1736091"/>
                  </a:cubicBezTo>
                  <a:cubicBezTo>
                    <a:pt x="1129282" y="1816958"/>
                    <a:pt x="1078228" y="1857725"/>
                    <a:pt x="997646" y="1858011"/>
                  </a:cubicBezTo>
                  <a:cubicBezTo>
                    <a:pt x="950021" y="1858011"/>
                    <a:pt x="902396" y="1858011"/>
                    <a:pt x="854771" y="1858011"/>
                  </a:cubicBezTo>
                  <a:cubicBezTo>
                    <a:pt x="782858" y="1857344"/>
                    <a:pt x="728660" y="1815815"/>
                    <a:pt x="722469" y="1744473"/>
                  </a:cubicBezTo>
                  <a:cubicBezTo>
                    <a:pt x="717326" y="1683989"/>
                    <a:pt x="693894" y="1654747"/>
                    <a:pt x="635411" y="1631792"/>
                  </a:cubicBezTo>
                  <a:cubicBezTo>
                    <a:pt x="581690" y="1610647"/>
                    <a:pt x="547400" y="1611504"/>
                    <a:pt x="503870" y="1648842"/>
                  </a:cubicBezTo>
                  <a:cubicBezTo>
                    <a:pt x="446720" y="1697991"/>
                    <a:pt x="378045" y="1690657"/>
                    <a:pt x="323753" y="1638079"/>
                  </a:cubicBezTo>
                  <a:cubicBezTo>
                    <a:pt x="287843" y="1603217"/>
                    <a:pt x="252410" y="1567975"/>
                    <a:pt x="217835" y="1531875"/>
                  </a:cubicBezTo>
                  <a:cubicBezTo>
                    <a:pt x="168495" y="1480440"/>
                    <a:pt x="160685" y="1410526"/>
                    <a:pt x="207833" y="1357567"/>
                  </a:cubicBezTo>
                  <a:cubicBezTo>
                    <a:pt x="248886" y="1311562"/>
                    <a:pt x="247553" y="1274509"/>
                    <a:pt x="224883" y="1219550"/>
                  </a:cubicBezTo>
                  <a:cubicBezTo>
                    <a:pt x="203357" y="1166972"/>
                    <a:pt x="178782" y="1142398"/>
                    <a:pt x="120775" y="1137064"/>
                  </a:cubicBezTo>
                  <a:cubicBezTo>
                    <a:pt x="40003" y="1129634"/>
                    <a:pt x="665" y="1077628"/>
                    <a:pt x="379" y="996379"/>
                  </a:cubicBezTo>
                  <a:cubicBezTo>
                    <a:pt x="379" y="948754"/>
                    <a:pt x="-97" y="901129"/>
                    <a:pt x="379" y="853504"/>
                  </a:cubicBezTo>
                  <a:cubicBezTo>
                    <a:pt x="1236" y="782067"/>
                    <a:pt x="44670" y="727679"/>
                    <a:pt x="115250" y="722345"/>
                  </a:cubicBezTo>
                  <a:cubicBezTo>
                    <a:pt x="174496" y="717868"/>
                    <a:pt x="202595" y="693770"/>
                    <a:pt x="225740" y="637573"/>
                  </a:cubicBezTo>
                  <a:cubicBezTo>
                    <a:pt x="248886" y="581375"/>
                    <a:pt x="246600" y="547180"/>
                    <a:pt x="208691" y="502794"/>
                  </a:cubicBezTo>
                  <a:cubicBezTo>
                    <a:pt x="161066" y="446882"/>
                    <a:pt x="168019" y="378397"/>
                    <a:pt x="219073" y="325629"/>
                  </a:cubicBezTo>
                  <a:cubicBezTo>
                    <a:pt x="253744" y="289624"/>
                    <a:pt x="289082" y="254255"/>
                    <a:pt x="325086" y="219520"/>
                  </a:cubicBezTo>
                  <a:cubicBezTo>
                    <a:pt x="376997" y="169323"/>
                    <a:pt x="445482" y="160560"/>
                    <a:pt x="499298" y="206852"/>
                  </a:cubicBezTo>
                  <a:cubicBezTo>
                    <a:pt x="545685" y="246762"/>
                    <a:pt x="583118" y="251143"/>
                    <a:pt x="640078" y="224759"/>
                  </a:cubicBezTo>
                  <a:cubicBezTo>
                    <a:pt x="689417" y="201804"/>
                    <a:pt x="718850" y="181039"/>
                    <a:pt x="720183" y="123413"/>
                  </a:cubicBezTo>
                  <a:cubicBezTo>
                    <a:pt x="721707" y="58548"/>
                    <a:pt x="764760" y="21781"/>
                    <a:pt x="822386" y="160"/>
                  </a:cubicBezTo>
                  <a:lnTo>
                    <a:pt x="1036699" y="160"/>
                  </a:lnTo>
                  <a:cubicBezTo>
                    <a:pt x="1096897" y="23401"/>
                    <a:pt x="1138426" y="63596"/>
                    <a:pt x="1138997" y="131033"/>
                  </a:cubicBezTo>
                  <a:cubicBezTo>
                    <a:pt x="1139569" y="183801"/>
                    <a:pt x="1167572" y="201423"/>
                    <a:pt x="1211864" y="222092"/>
                  </a:cubicBezTo>
                  <a:cubicBezTo>
                    <a:pt x="1270347" y="249619"/>
                    <a:pt x="1312162" y="250096"/>
                    <a:pt x="1361978" y="204756"/>
                  </a:cubicBezTo>
                  <a:cubicBezTo>
                    <a:pt x="1409031" y="161894"/>
                    <a:pt x="1478564" y="169419"/>
                    <a:pt x="1524855" y="212472"/>
                  </a:cubicBezTo>
                  <a:cubicBezTo>
                    <a:pt x="1566670" y="251334"/>
                    <a:pt x="1606961" y="291815"/>
                    <a:pt x="1645918" y="333439"/>
                  </a:cubicBezTo>
                  <a:cubicBezTo>
                    <a:pt x="1684875" y="375064"/>
                    <a:pt x="1698782" y="443643"/>
                    <a:pt x="1660682" y="484030"/>
                  </a:cubicBezTo>
                  <a:cubicBezTo>
                    <a:pt x="1601722" y="546609"/>
                    <a:pt x="1607532" y="603949"/>
                    <a:pt x="1647537" y="668624"/>
                  </a:cubicBezTo>
                  <a:cubicBezTo>
                    <a:pt x="1648241" y="669588"/>
                    <a:pt x="1648729" y="670693"/>
                    <a:pt x="1648966" y="671862"/>
                  </a:cubicBezTo>
                  <a:cubicBezTo>
                    <a:pt x="1652585" y="703867"/>
                    <a:pt x="1672207" y="714344"/>
                    <a:pt x="1702496" y="715011"/>
                  </a:cubicBezTo>
                  <a:cubicBezTo>
                    <a:pt x="1776982" y="716821"/>
                    <a:pt x="1832037" y="748348"/>
                    <a:pt x="1857945" y="821691"/>
                  </a:cubicBezTo>
                  <a:close/>
                  <a:moveTo>
                    <a:pt x="342517" y="424022"/>
                  </a:moveTo>
                  <a:cubicBezTo>
                    <a:pt x="358900" y="446025"/>
                    <a:pt x="374997" y="466504"/>
                    <a:pt x="390142" y="487839"/>
                  </a:cubicBezTo>
                  <a:cubicBezTo>
                    <a:pt x="419323" y="526928"/>
                    <a:pt x="424072" y="579094"/>
                    <a:pt x="402429" y="622809"/>
                  </a:cubicBezTo>
                  <a:cubicBezTo>
                    <a:pt x="380331" y="672720"/>
                    <a:pt x="359567" y="723202"/>
                    <a:pt x="339659" y="773971"/>
                  </a:cubicBezTo>
                  <a:cubicBezTo>
                    <a:pt x="321752" y="819786"/>
                    <a:pt x="290606" y="849123"/>
                    <a:pt x="242219" y="858743"/>
                  </a:cubicBezTo>
                  <a:cubicBezTo>
                    <a:pt x="214596" y="864268"/>
                    <a:pt x="186593" y="868268"/>
                    <a:pt x="158303" y="873221"/>
                  </a:cubicBezTo>
                  <a:lnTo>
                    <a:pt x="158303" y="985997"/>
                  </a:lnTo>
                  <a:cubicBezTo>
                    <a:pt x="184688" y="990188"/>
                    <a:pt x="209262" y="994284"/>
                    <a:pt x="233837" y="998094"/>
                  </a:cubicBezTo>
                  <a:cubicBezTo>
                    <a:pt x="288605" y="1006476"/>
                    <a:pt x="322610" y="1038480"/>
                    <a:pt x="341945" y="1089724"/>
                  </a:cubicBezTo>
                  <a:cubicBezTo>
                    <a:pt x="359948" y="1137349"/>
                    <a:pt x="379283" y="1184974"/>
                    <a:pt x="400524" y="1230980"/>
                  </a:cubicBezTo>
                  <a:cubicBezTo>
                    <a:pt x="424146" y="1282510"/>
                    <a:pt x="420336" y="1329945"/>
                    <a:pt x="386903" y="1375284"/>
                  </a:cubicBezTo>
                  <a:cubicBezTo>
                    <a:pt x="372330" y="1395191"/>
                    <a:pt x="357471" y="1414908"/>
                    <a:pt x="344136" y="1432434"/>
                  </a:cubicBezTo>
                  <a:lnTo>
                    <a:pt x="424718" y="1515301"/>
                  </a:lnTo>
                  <a:cubicBezTo>
                    <a:pt x="445577" y="1499776"/>
                    <a:pt x="465961" y="1483583"/>
                    <a:pt x="487202" y="1468724"/>
                  </a:cubicBezTo>
                  <a:cubicBezTo>
                    <a:pt x="526283" y="1439280"/>
                    <a:pt x="578648" y="1434449"/>
                    <a:pt x="622457" y="1456246"/>
                  </a:cubicBezTo>
                  <a:cubicBezTo>
                    <a:pt x="672082" y="1478344"/>
                    <a:pt x="722564" y="1499109"/>
                    <a:pt x="773333" y="1519397"/>
                  </a:cubicBezTo>
                  <a:cubicBezTo>
                    <a:pt x="820958" y="1537780"/>
                    <a:pt x="849533" y="1570261"/>
                    <a:pt x="859058" y="1620076"/>
                  </a:cubicBezTo>
                  <a:cubicBezTo>
                    <a:pt x="863915" y="1646746"/>
                    <a:pt x="867916" y="1673512"/>
                    <a:pt x="872488" y="1701229"/>
                  </a:cubicBezTo>
                  <a:lnTo>
                    <a:pt x="986788" y="1701229"/>
                  </a:lnTo>
                  <a:cubicBezTo>
                    <a:pt x="990026" y="1678560"/>
                    <a:pt x="992979" y="1657605"/>
                    <a:pt x="996313" y="1636555"/>
                  </a:cubicBezTo>
                  <a:cubicBezTo>
                    <a:pt x="1004885" y="1573690"/>
                    <a:pt x="1038413" y="1533589"/>
                    <a:pt x="1100040" y="1514063"/>
                  </a:cubicBezTo>
                  <a:cubicBezTo>
                    <a:pt x="1141916" y="1500803"/>
                    <a:pt x="1182578" y="1483977"/>
                    <a:pt x="1221579" y="1463771"/>
                  </a:cubicBezTo>
                  <a:cubicBezTo>
                    <a:pt x="1280063" y="1433482"/>
                    <a:pt x="1333022" y="1437196"/>
                    <a:pt x="1384171" y="1478154"/>
                  </a:cubicBezTo>
                  <a:cubicBezTo>
                    <a:pt x="1400649" y="1491394"/>
                    <a:pt x="1418175" y="1503395"/>
                    <a:pt x="1428367" y="1510920"/>
                  </a:cubicBezTo>
                  <a:lnTo>
                    <a:pt x="1515045" y="1433101"/>
                  </a:lnTo>
                  <a:cubicBezTo>
                    <a:pt x="1499042" y="1411669"/>
                    <a:pt x="1482659" y="1391191"/>
                    <a:pt x="1467420" y="1369569"/>
                  </a:cubicBezTo>
                  <a:cubicBezTo>
                    <a:pt x="1439545" y="1331042"/>
                    <a:pt x="1435151" y="1280296"/>
                    <a:pt x="1455990" y="1237552"/>
                  </a:cubicBezTo>
                  <a:cubicBezTo>
                    <a:pt x="1478087" y="1186403"/>
                    <a:pt x="1499233" y="1134778"/>
                    <a:pt x="1519997" y="1083057"/>
                  </a:cubicBezTo>
                  <a:cubicBezTo>
                    <a:pt x="1538285" y="1037432"/>
                    <a:pt x="1570385" y="1008952"/>
                    <a:pt x="1618867" y="1000094"/>
                  </a:cubicBezTo>
                  <a:cubicBezTo>
                    <a:pt x="1645632" y="995141"/>
                    <a:pt x="1672683" y="991236"/>
                    <a:pt x="1700020" y="986854"/>
                  </a:cubicBezTo>
                  <a:lnTo>
                    <a:pt x="1700020" y="871697"/>
                  </a:lnTo>
                  <a:lnTo>
                    <a:pt x="1637631" y="863601"/>
                  </a:lnTo>
                  <a:cubicBezTo>
                    <a:pt x="1579624" y="856076"/>
                    <a:pt x="1538667" y="827596"/>
                    <a:pt x="1517426" y="771208"/>
                  </a:cubicBezTo>
                  <a:cubicBezTo>
                    <a:pt x="1499138" y="722377"/>
                    <a:pt x="1479294" y="674149"/>
                    <a:pt x="1457895" y="626524"/>
                  </a:cubicBezTo>
                  <a:cubicBezTo>
                    <a:pt x="1435225" y="576232"/>
                    <a:pt x="1438845" y="529654"/>
                    <a:pt x="1470753" y="485172"/>
                  </a:cubicBezTo>
                  <a:cubicBezTo>
                    <a:pt x="1485326" y="465075"/>
                    <a:pt x="1500471" y="445358"/>
                    <a:pt x="1515521" y="425356"/>
                  </a:cubicBezTo>
                  <a:lnTo>
                    <a:pt x="1434368" y="343536"/>
                  </a:lnTo>
                  <a:cubicBezTo>
                    <a:pt x="1413413" y="359157"/>
                    <a:pt x="1393696" y="374397"/>
                    <a:pt x="1373408" y="388970"/>
                  </a:cubicBezTo>
                  <a:cubicBezTo>
                    <a:pt x="1328735" y="421069"/>
                    <a:pt x="1282158" y="423641"/>
                    <a:pt x="1231962" y="400972"/>
                  </a:cubicBezTo>
                  <a:cubicBezTo>
                    <a:pt x="1184337" y="379540"/>
                    <a:pt x="1135950" y="360300"/>
                    <a:pt x="1087277" y="341440"/>
                  </a:cubicBezTo>
                  <a:cubicBezTo>
                    <a:pt x="1038604" y="322581"/>
                    <a:pt x="1008219" y="289910"/>
                    <a:pt x="999170" y="238285"/>
                  </a:cubicBezTo>
                  <a:cubicBezTo>
                    <a:pt x="994408" y="211805"/>
                    <a:pt x="990407" y="185135"/>
                    <a:pt x="986121" y="158846"/>
                  </a:cubicBezTo>
                  <a:lnTo>
                    <a:pt x="871821" y="158846"/>
                  </a:lnTo>
                  <a:cubicBezTo>
                    <a:pt x="868773" y="180658"/>
                    <a:pt x="865725" y="200565"/>
                    <a:pt x="863344" y="220473"/>
                  </a:cubicBezTo>
                  <a:cubicBezTo>
                    <a:pt x="855248" y="287148"/>
                    <a:pt x="819434" y="327343"/>
                    <a:pt x="754949" y="346965"/>
                  </a:cubicBezTo>
                  <a:cubicBezTo>
                    <a:pt x="713184" y="360630"/>
                    <a:pt x="672601" y="377672"/>
                    <a:pt x="633601" y="397924"/>
                  </a:cubicBezTo>
                  <a:cubicBezTo>
                    <a:pt x="578832" y="424975"/>
                    <a:pt x="528826" y="421831"/>
                    <a:pt x="479867" y="385065"/>
                  </a:cubicBezTo>
                  <a:cubicBezTo>
                    <a:pt x="460817" y="370872"/>
                    <a:pt x="442434" y="356490"/>
                    <a:pt x="426432" y="3447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a:off x="3396974" y="3487765"/>
              <a:ext cx="1116160" cy="1116816"/>
            </a:xfrm>
            <a:custGeom>
              <a:avLst/>
              <a:gdLst/>
              <a:ahLst/>
              <a:cxnLst/>
              <a:rect l="l" t="t" r="r" b="b"/>
              <a:pathLst>
                <a:path w="1116160" h="1116816" extrusionOk="0">
                  <a:moveTo>
                    <a:pt x="556544" y="1116970"/>
                  </a:moveTo>
                  <a:cubicBezTo>
                    <a:pt x="248029" y="1115446"/>
                    <a:pt x="-2479" y="863129"/>
                    <a:pt x="188" y="556424"/>
                  </a:cubicBezTo>
                  <a:cubicBezTo>
                    <a:pt x="1553" y="247990"/>
                    <a:pt x="252586" y="-996"/>
                    <a:pt x="561020" y="164"/>
                  </a:cubicBezTo>
                  <a:cubicBezTo>
                    <a:pt x="867902" y="3082"/>
                    <a:pt x="1115403" y="252196"/>
                    <a:pt x="1116328" y="559091"/>
                  </a:cubicBezTo>
                  <a:cubicBezTo>
                    <a:pt x="1115661" y="866462"/>
                    <a:pt x="863249" y="1118399"/>
                    <a:pt x="556544" y="1116970"/>
                  </a:cubicBezTo>
                  <a:close/>
                  <a:moveTo>
                    <a:pt x="163637" y="558519"/>
                  </a:moveTo>
                  <a:cubicBezTo>
                    <a:pt x="163637" y="776261"/>
                    <a:pt x="343469" y="955140"/>
                    <a:pt x="559592" y="953140"/>
                  </a:cubicBezTo>
                  <a:cubicBezTo>
                    <a:pt x="776324" y="950960"/>
                    <a:pt x="951252" y="775354"/>
                    <a:pt x="952593" y="558614"/>
                  </a:cubicBezTo>
                  <a:cubicBezTo>
                    <a:pt x="951408" y="341905"/>
                    <a:pt x="776578" y="166227"/>
                    <a:pt x="559877" y="163994"/>
                  </a:cubicBezTo>
                  <a:cubicBezTo>
                    <a:pt x="341772" y="164148"/>
                    <a:pt x="164737" y="340417"/>
                    <a:pt x="163637" y="558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36"/>
            <p:cNvSpPr/>
            <p:nvPr/>
          </p:nvSpPr>
          <p:spPr>
            <a:xfrm>
              <a:off x="5140736" y="2198841"/>
              <a:ext cx="661431" cy="661438"/>
            </a:xfrm>
            <a:custGeom>
              <a:avLst/>
              <a:gdLst/>
              <a:ahLst/>
              <a:cxnLst/>
              <a:rect l="l" t="t" r="r" b="b"/>
              <a:pathLst>
                <a:path w="661431" h="661438" extrusionOk="0">
                  <a:moveTo>
                    <a:pt x="661585" y="332301"/>
                  </a:moveTo>
                  <a:cubicBezTo>
                    <a:pt x="661226" y="514525"/>
                    <a:pt x="513214" y="661956"/>
                    <a:pt x="330990" y="661598"/>
                  </a:cubicBezTo>
                  <a:cubicBezTo>
                    <a:pt x="330064" y="661596"/>
                    <a:pt x="329137" y="661590"/>
                    <a:pt x="328210" y="661581"/>
                  </a:cubicBezTo>
                  <a:cubicBezTo>
                    <a:pt x="146542" y="660271"/>
                    <a:pt x="7" y="512545"/>
                    <a:pt x="169" y="330872"/>
                  </a:cubicBezTo>
                  <a:cubicBezTo>
                    <a:pt x="-360" y="148754"/>
                    <a:pt x="146847" y="690"/>
                    <a:pt x="328965" y="161"/>
                  </a:cubicBezTo>
                  <a:cubicBezTo>
                    <a:pt x="329888" y="158"/>
                    <a:pt x="330811" y="159"/>
                    <a:pt x="331734" y="164"/>
                  </a:cubicBezTo>
                  <a:cubicBezTo>
                    <a:pt x="513484" y="-264"/>
                    <a:pt x="661169" y="146726"/>
                    <a:pt x="661598" y="328476"/>
                  </a:cubicBezTo>
                  <a:cubicBezTo>
                    <a:pt x="661601" y="329751"/>
                    <a:pt x="661596" y="331026"/>
                    <a:pt x="661585" y="332301"/>
                  </a:cubicBezTo>
                  <a:close/>
                  <a:moveTo>
                    <a:pt x="332210" y="146373"/>
                  </a:moveTo>
                  <a:cubicBezTo>
                    <a:pt x="230784" y="146619"/>
                    <a:pt x="148229" y="228031"/>
                    <a:pt x="146568" y="329444"/>
                  </a:cubicBezTo>
                  <a:cubicBezTo>
                    <a:pt x="146866" y="430886"/>
                    <a:pt x="228305" y="513426"/>
                    <a:pt x="329734" y="515086"/>
                  </a:cubicBezTo>
                  <a:cubicBezTo>
                    <a:pt x="431171" y="514738"/>
                    <a:pt x="513710" y="433343"/>
                    <a:pt x="515471" y="331920"/>
                  </a:cubicBezTo>
                  <a:cubicBezTo>
                    <a:pt x="515070" y="230500"/>
                    <a:pt x="433618" y="148032"/>
                    <a:pt x="332210" y="1463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82" name="Google Shape;582;p36"/>
          <p:cNvSpPr/>
          <p:nvPr/>
        </p:nvSpPr>
        <p:spPr>
          <a:xfrm>
            <a:off x="3273719" y="2036339"/>
            <a:ext cx="468000" cy="329009"/>
          </a:xfrm>
          <a:custGeom>
            <a:avLst/>
            <a:gdLst/>
            <a:ahLst/>
            <a:cxnLst/>
            <a:rect l="l" t="t" r="r" b="b"/>
            <a:pathLst>
              <a:path w="3201243" h="2250506" extrusionOk="0">
                <a:moveTo>
                  <a:pt x="1327549" y="1019693"/>
                </a:moveTo>
                <a:cubicBezTo>
                  <a:pt x="1241824" y="933968"/>
                  <a:pt x="1163624" y="855672"/>
                  <a:pt x="1084567" y="778424"/>
                </a:cubicBezTo>
                <a:cubicBezTo>
                  <a:pt x="1075365" y="771430"/>
                  <a:pt x="1064015" y="767860"/>
                  <a:pt x="1052467" y="768328"/>
                </a:cubicBezTo>
                <a:cubicBezTo>
                  <a:pt x="891780" y="767756"/>
                  <a:pt x="730998" y="765756"/>
                  <a:pt x="570312" y="768328"/>
                </a:cubicBezTo>
                <a:cubicBezTo>
                  <a:pt x="371715" y="771852"/>
                  <a:pt x="224745" y="933301"/>
                  <a:pt x="229126" y="1132278"/>
                </a:cubicBezTo>
                <a:cubicBezTo>
                  <a:pt x="232555" y="1286678"/>
                  <a:pt x="292372" y="1405360"/>
                  <a:pt x="436200" y="1469177"/>
                </a:cubicBezTo>
                <a:cubicBezTo>
                  <a:pt x="484598" y="1488811"/>
                  <a:pt x="536372" y="1498778"/>
                  <a:pt x="588600" y="1498514"/>
                </a:cubicBezTo>
                <a:cubicBezTo>
                  <a:pt x="801579" y="1501658"/>
                  <a:pt x="1014748" y="1499181"/>
                  <a:pt x="1227823" y="1500610"/>
                </a:cubicBezTo>
                <a:cubicBezTo>
                  <a:pt x="1254948" y="1500685"/>
                  <a:pt x="1281719" y="1506768"/>
                  <a:pt x="1306213" y="1518422"/>
                </a:cubicBezTo>
                <a:cubicBezTo>
                  <a:pt x="1351552" y="1541472"/>
                  <a:pt x="1371079" y="1593860"/>
                  <a:pt x="1358887" y="1643580"/>
                </a:cubicBezTo>
                <a:cubicBezTo>
                  <a:pt x="1347126" y="1691525"/>
                  <a:pt x="1305058" y="1725902"/>
                  <a:pt x="1255731" y="1727876"/>
                </a:cubicBezTo>
                <a:cubicBezTo>
                  <a:pt x="1193818" y="1729591"/>
                  <a:pt x="1131906" y="1728543"/>
                  <a:pt x="1069993" y="1728638"/>
                </a:cubicBezTo>
                <a:cubicBezTo>
                  <a:pt x="906925" y="1728638"/>
                  <a:pt x="743857" y="1728638"/>
                  <a:pt x="580694" y="1728638"/>
                </a:cubicBezTo>
                <a:cubicBezTo>
                  <a:pt x="256844" y="1727686"/>
                  <a:pt x="14147" y="1482989"/>
                  <a:pt x="717" y="1159615"/>
                </a:cubicBezTo>
                <a:cubicBezTo>
                  <a:pt x="-11094" y="873865"/>
                  <a:pt x="161118" y="649742"/>
                  <a:pt x="377811" y="576018"/>
                </a:cubicBezTo>
                <a:cubicBezTo>
                  <a:pt x="440867" y="554587"/>
                  <a:pt x="509542" y="545919"/>
                  <a:pt x="576217" y="540680"/>
                </a:cubicBezTo>
                <a:cubicBezTo>
                  <a:pt x="650703" y="534680"/>
                  <a:pt x="726046" y="539347"/>
                  <a:pt x="801102" y="539156"/>
                </a:cubicBezTo>
                <a:cubicBezTo>
                  <a:pt x="812437" y="539156"/>
                  <a:pt x="823772" y="538109"/>
                  <a:pt x="835107" y="537442"/>
                </a:cubicBezTo>
                <a:lnTo>
                  <a:pt x="846537" y="522964"/>
                </a:lnTo>
                <a:cubicBezTo>
                  <a:pt x="834916" y="516963"/>
                  <a:pt x="821010" y="513439"/>
                  <a:pt x="812056" y="504485"/>
                </a:cubicBezTo>
                <a:cubicBezTo>
                  <a:pt x="708996" y="402377"/>
                  <a:pt x="606316" y="299761"/>
                  <a:pt x="504018" y="196637"/>
                </a:cubicBezTo>
                <a:cubicBezTo>
                  <a:pt x="469918" y="162347"/>
                  <a:pt x="459346" y="121009"/>
                  <a:pt x="476014" y="75289"/>
                </a:cubicBezTo>
                <a:cubicBezTo>
                  <a:pt x="489708" y="34515"/>
                  <a:pt x="525996" y="5529"/>
                  <a:pt x="568788" y="1184"/>
                </a:cubicBezTo>
                <a:cubicBezTo>
                  <a:pt x="611174" y="-4721"/>
                  <a:pt x="644321" y="13757"/>
                  <a:pt x="673563" y="43190"/>
                </a:cubicBezTo>
                <a:cubicBezTo>
                  <a:pt x="829011" y="199304"/>
                  <a:pt x="985221" y="354467"/>
                  <a:pt x="1140288" y="510962"/>
                </a:cubicBezTo>
                <a:cubicBezTo>
                  <a:pt x="1160195" y="531060"/>
                  <a:pt x="1179531" y="543443"/>
                  <a:pt x="1208487" y="539537"/>
                </a:cubicBezTo>
                <a:cubicBezTo>
                  <a:pt x="1222718" y="538346"/>
                  <a:pt x="1237023" y="538346"/>
                  <a:pt x="1251254" y="539537"/>
                </a:cubicBezTo>
                <a:cubicBezTo>
                  <a:pt x="1332598" y="542585"/>
                  <a:pt x="1383271" y="615737"/>
                  <a:pt x="1354600" y="691937"/>
                </a:cubicBezTo>
                <a:cubicBezTo>
                  <a:pt x="1346727" y="706490"/>
                  <a:pt x="1350792" y="724620"/>
                  <a:pt x="1364125" y="734419"/>
                </a:cubicBezTo>
                <a:cubicBezTo>
                  <a:pt x="1453946" y="823097"/>
                  <a:pt x="1542243" y="913203"/>
                  <a:pt x="1632730" y="1001119"/>
                </a:cubicBezTo>
                <a:cubicBezTo>
                  <a:pt x="1646766" y="1012733"/>
                  <a:pt x="1664424" y="1019068"/>
                  <a:pt x="1682641" y="1019026"/>
                </a:cubicBezTo>
                <a:cubicBezTo>
                  <a:pt x="1955247" y="1020074"/>
                  <a:pt x="2227852" y="1019026"/>
                  <a:pt x="2500458" y="1019978"/>
                </a:cubicBezTo>
                <a:cubicBezTo>
                  <a:pt x="2583421" y="1019978"/>
                  <a:pt x="2638475" y="1089225"/>
                  <a:pt x="2617425" y="1164949"/>
                </a:cubicBezTo>
                <a:cubicBezTo>
                  <a:pt x="2603042" y="1216479"/>
                  <a:pt x="2558560" y="1248197"/>
                  <a:pt x="2498553" y="1248293"/>
                </a:cubicBezTo>
                <a:cubicBezTo>
                  <a:pt x="2308053" y="1248293"/>
                  <a:pt x="2117553" y="1248293"/>
                  <a:pt x="1927053" y="1248293"/>
                </a:cubicBezTo>
                <a:lnTo>
                  <a:pt x="1881904" y="1248293"/>
                </a:lnTo>
                <a:cubicBezTo>
                  <a:pt x="1892477" y="1260389"/>
                  <a:pt x="1898573" y="1268295"/>
                  <a:pt x="1905526" y="1275344"/>
                </a:cubicBezTo>
                <a:cubicBezTo>
                  <a:pt x="1972773" y="1342781"/>
                  <a:pt x="2038876" y="1410884"/>
                  <a:pt x="2108314" y="1476607"/>
                </a:cubicBezTo>
                <a:cubicBezTo>
                  <a:pt x="2123560" y="1490227"/>
                  <a:pt x="2143040" y="1498167"/>
                  <a:pt x="2163463" y="1499086"/>
                </a:cubicBezTo>
                <a:cubicBezTo>
                  <a:pt x="2314625" y="1500896"/>
                  <a:pt x="2465787" y="1500419"/>
                  <a:pt x="2616949" y="1500038"/>
                </a:cubicBezTo>
                <a:cubicBezTo>
                  <a:pt x="2823546" y="1499467"/>
                  <a:pt x="2962801" y="1360116"/>
                  <a:pt x="2975470" y="1153709"/>
                </a:cubicBezTo>
                <a:cubicBezTo>
                  <a:pt x="2986995" y="966162"/>
                  <a:pt x="2872790" y="830526"/>
                  <a:pt x="2745822" y="789569"/>
                </a:cubicBezTo>
                <a:cubicBezTo>
                  <a:pt x="2702836" y="776103"/>
                  <a:pt x="2658087" y="769105"/>
                  <a:pt x="2613043" y="768804"/>
                </a:cubicBezTo>
                <a:cubicBezTo>
                  <a:pt x="2401112" y="766709"/>
                  <a:pt x="2189276" y="768804"/>
                  <a:pt x="1977345" y="766994"/>
                </a:cubicBezTo>
                <a:cubicBezTo>
                  <a:pt x="1949099" y="766952"/>
                  <a:pt x="1921240" y="760435"/>
                  <a:pt x="1895906" y="747944"/>
                </a:cubicBezTo>
                <a:cubicBezTo>
                  <a:pt x="1852567" y="724894"/>
                  <a:pt x="1834375" y="672030"/>
                  <a:pt x="1846090" y="624405"/>
                </a:cubicBezTo>
                <a:cubicBezTo>
                  <a:pt x="1858509" y="576764"/>
                  <a:pt x="1900194" y="542539"/>
                  <a:pt x="1949341" y="539633"/>
                </a:cubicBezTo>
                <a:cubicBezTo>
                  <a:pt x="1957723" y="539156"/>
                  <a:pt x="1966010" y="539633"/>
                  <a:pt x="1974392" y="539633"/>
                </a:cubicBezTo>
                <a:cubicBezTo>
                  <a:pt x="2188609" y="539633"/>
                  <a:pt x="2403017" y="540490"/>
                  <a:pt x="2617234" y="539633"/>
                </a:cubicBezTo>
                <a:cubicBezTo>
                  <a:pt x="3032620" y="537632"/>
                  <a:pt x="3229025" y="880628"/>
                  <a:pt x="3198259" y="1194667"/>
                </a:cubicBezTo>
                <a:cubicBezTo>
                  <a:pt x="3178447" y="1394692"/>
                  <a:pt x="3091675" y="1555760"/>
                  <a:pt x="2912509" y="1658153"/>
                </a:cubicBezTo>
                <a:cubicBezTo>
                  <a:pt x="2823832" y="1709017"/>
                  <a:pt x="2726581" y="1729210"/>
                  <a:pt x="2624854" y="1729305"/>
                </a:cubicBezTo>
                <a:cubicBezTo>
                  <a:pt x="2551036" y="1729305"/>
                  <a:pt x="2477217" y="1729305"/>
                  <a:pt x="2403398" y="1729305"/>
                </a:cubicBezTo>
                <a:cubicBezTo>
                  <a:pt x="2392063" y="1729305"/>
                  <a:pt x="2380824" y="1730353"/>
                  <a:pt x="2369489" y="1731020"/>
                </a:cubicBezTo>
                <a:lnTo>
                  <a:pt x="2359107" y="1744831"/>
                </a:lnTo>
                <a:cubicBezTo>
                  <a:pt x="2370537" y="1751213"/>
                  <a:pt x="2384158" y="1755308"/>
                  <a:pt x="2393111" y="1763881"/>
                </a:cubicBezTo>
                <a:cubicBezTo>
                  <a:pt x="2490457" y="1860083"/>
                  <a:pt x="2587326" y="1956826"/>
                  <a:pt x="2683719" y="2054108"/>
                </a:cubicBezTo>
                <a:cubicBezTo>
                  <a:pt x="2721138" y="2089921"/>
                  <a:pt x="2730096" y="2146284"/>
                  <a:pt x="2705626" y="2191935"/>
                </a:cubicBezTo>
                <a:cubicBezTo>
                  <a:pt x="2683322" y="2236228"/>
                  <a:pt x="2633416" y="2259285"/>
                  <a:pt x="2585230" y="2247561"/>
                </a:cubicBezTo>
                <a:cubicBezTo>
                  <a:pt x="2558213" y="2239779"/>
                  <a:pt x="2533583" y="2225336"/>
                  <a:pt x="2513602" y="2205555"/>
                </a:cubicBezTo>
                <a:cubicBezTo>
                  <a:pt x="2362663" y="2056711"/>
                  <a:pt x="2212771" y="1906819"/>
                  <a:pt x="2063927" y="1755880"/>
                </a:cubicBezTo>
                <a:cubicBezTo>
                  <a:pt x="2043734" y="1735496"/>
                  <a:pt x="2024017" y="1724638"/>
                  <a:pt x="1995442" y="1728448"/>
                </a:cubicBezTo>
                <a:cubicBezTo>
                  <a:pt x="1983553" y="1729353"/>
                  <a:pt x="1971613" y="1729353"/>
                  <a:pt x="1959724" y="1728448"/>
                </a:cubicBezTo>
                <a:cubicBezTo>
                  <a:pt x="1871141" y="1726448"/>
                  <a:pt x="1822564" y="1655105"/>
                  <a:pt x="1851043" y="1570904"/>
                </a:cubicBezTo>
                <a:cubicBezTo>
                  <a:pt x="1853827" y="1559775"/>
                  <a:pt x="1851448" y="1547984"/>
                  <a:pt x="1844566" y="1538805"/>
                </a:cubicBezTo>
                <a:cubicBezTo>
                  <a:pt x="1753698" y="1446095"/>
                  <a:pt x="1661909" y="1354338"/>
                  <a:pt x="1569199" y="1263533"/>
                </a:cubicBezTo>
                <a:cubicBezTo>
                  <a:pt x="1556656" y="1253665"/>
                  <a:pt x="1541050" y="1248508"/>
                  <a:pt x="1525098" y="1248959"/>
                </a:cubicBezTo>
                <a:cubicBezTo>
                  <a:pt x="1254874" y="1248102"/>
                  <a:pt x="984649" y="1248388"/>
                  <a:pt x="714425" y="1248102"/>
                </a:cubicBezTo>
                <a:cubicBezTo>
                  <a:pt x="699000" y="1248725"/>
                  <a:pt x="683557" y="1247510"/>
                  <a:pt x="668419" y="1244483"/>
                </a:cubicBezTo>
                <a:cubicBezTo>
                  <a:pt x="612783" y="1231006"/>
                  <a:pt x="575696" y="1178450"/>
                  <a:pt x="581646" y="1121515"/>
                </a:cubicBezTo>
                <a:cubicBezTo>
                  <a:pt x="588314" y="1062555"/>
                  <a:pt x="636511" y="1020074"/>
                  <a:pt x="700042" y="1019883"/>
                </a:cubicBezTo>
                <a:cubicBezTo>
                  <a:pt x="892923" y="1019407"/>
                  <a:pt x="1085710" y="1019883"/>
                  <a:pt x="1278591" y="10198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7"/>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Resumen</a:t>
            </a:r>
            <a:endParaRPr/>
          </a:p>
        </p:txBody>
      </p:sp>
      <p:sp>
        <p:nvSpPr>
          <p:cNvPr id="588" name="Google Shape;588;p37"/>
          <p:cNvSpPr/>
          <p:nvPr/>
        </p:nvSpPr>
        <p:spPr>
          <a:xfrm>
            <a:off x="431800" y="2200842"/>
            <a:ext cx="1980000" cy="3428433"/>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9" name="Google Shape;589;p37"/>
          <p:cNvSpPr/>
          <p:nvPr/>
        </p:nvSpPr>
        <p:spPr>
          <a:xfrm>
            <a:off x="2517719" y="2200842"/>
            <a:ext cx="1980000" cy="3428433"/>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0" name="Google Shape;590;p37"/>
          <p:cNvSpPr/>
          <p:nvPr/>
        </p:nvSpPr>
        <p:spPr>
          <a:xfrm>
            <a:off x="4603638" y="2200842"/>
            <a:ext cx="1980000" cy="3428433"/>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1" name="Google Shape;591;p37"/>
          <p:cNvSpPr/>
          <p:nvPr/>
        </p:nvSpPr>
        <p:spPr>
          <a:xfrm>
            <a:off x="6689558" y="2200842"/>
            <a:ext cx="1980000" cy="3428433"/>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2" name="Google Shape;592;p37"/>
          <p:cNvSpPr/>
          <p:nvPr/>
        </p:nvSpPr>
        <p:spPr>
          <a:xfrm>
            <a:off x="989800"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7"/>
          <p:cNvSpPr/>
          <p:nvPr/>
        </p:nvSpPr>
        <p:spPr>
          <a:xfrm>
            <a:off x="3075719"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7"/>
          <p:cNvSpPr/>
          <p:nvPr/>
        </p:nvSpPr>
        <p:spPr>
          <a:xfrm>
            <a:off x="5161638"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p:nvPr/>
        </p:nvSpPr>
        <p:spPr>
          <a:xfrm>
            <a:off x="7242654"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7"/>
          <p:cNvSpPr txBox="1"/>
          <p:nvPr/>
        </p:nvSpPr>
        <p:spPr>
          <a:xfrm>
            <a:off x="731581" y="3006317"/>
            <a:ext cx="1454571"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Importancia de interpretación correcta de la evidencia</a:t>
            </a:r>
            <a:endParaRPr/>
          </a:p>
        </p:txBody>
      </p:sp>
      <p:sp>
        <p:nvSpPr>
          <p:cNvPr id="597" name="Google Shape;597;p37"/>
          <p:cNvSpPr txBox="1"/>
          <p:nvPr/>
        </p:nvSpPr>
        <p:spPr>
          <a:xfrm>
            <a:off x="2824533" y="3006316"/>
            <a:ext cx="1411137"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Incorporación de resultados no analíticos</a:t>
            </a:r>
            <a:endParaRPr/>
          </a:p>
        </p:txBody>
      </p:sp>
      <p:sp>
        <p:nvSpPr>
          <p:cNvPr id="598" name="Google Shape;598;p37"/>
          <p:cNvSpPr txBox="1"/>
          <p:nvPr/>
        </p:nvSpPr>
        <p:spPr>
          <a:xfrm>
            <a:off x="4909026" y="3006316"/>
            <a:ext cx="1271057"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No se descarta evidencia</a:t>
            </a:r>
            <a:endParaRPr/>
          </a:p>
        </p:txBody>
      </p:sp>
      <p:sp>
        <p:nvSpPr>
          <p:cNvPr id="599" name="Google Shape;599;p37"/>
          <p:cNvSpPr txBox="1"/>
          <p:nvPr/>
        </p:nvSpPr>
        <p:spPr>
          <a:xfrm>
            <a:off x="6997096" y="3006316"/>
            <a:ext cx="1415323"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plausibilidad biológica prima sobre la estadística</a:t>
            </a:r>
            <a:endParaRPr/>
          </a:p>
        </p:txBody>
      </p:sp>
      <p:grpSp>
        <p:nvGrpSpPr>
          <p:cNvPr id="600" name="Google Shape;600;p37"/>
          <p:cNvGrpSpPr/>
          <p:nvPr/>
        </p:nvGrpSpPr>
        <p:grpSpPr>
          <a:xfrm>
            <a:off x="1223066" y="1949023"/>
            <a:ext cx="396621" cy="504171"/>
            <a:chOff x="3340086" y="1868025"/>
            <a:chExt cx="2458581" cy="3125258"/>
          </a:xfrm>
        </p:grpSpPr>
        <p:sp>
          <p:nvSpPr>
            <p:cNvPr id="601" name="Google Shape;601;p37"/>
            <p:cNvSpPr/>
            <p:nvPr/>
          </p:nvSpPr>
          <p:spPr>
            <a:xfrm>
              <a:off x="3340086" y="1868025"/>
              <a:ext cx="2458581" cy="3125258"/>
            </a:xfrm>
            <a:custGeom>
              <a:avLst/>
              <a:gdLst/>
              <a:ahLst/>
              <a:cxnLst/>
              <a:rect l="l" t="t" r="r" b="b"/>
              <a:pathLst>
                <a:path w="2458581" h="3125258" extrusionOk="0">
                  <a:moveTo>
                    <a:pt x="269804" y="3123871"/>
                  </a:moveTo>
                  <a:cubicBezTo>
                    <a:pt x="238983" y="3114375"/>
                    <a:pt x="206735" y="3107728"/>
                    <a:pt x="177626" y="3094433"/>
                  </a:cubicBezTo>
                  <a:cubicBezTo>
                    <a:pt x="63473" y="3042395"/>
                    <a:pt x="118" y="2956266"/>
                    <a:pt x="118" y="2827500"/>
                  </a:cubicBezTo>
                  <a:cubicBezTo>
                    <a:pt x="118" y="2126691"/>
                    <a:pt x="118" y="1425851"/>
                    <a:pt x="118" y="724979"/>
                  </a:cubicBezTo>
                  <a:cubicBezTo>
                    <a:pt x="-1462" y="551498"/>
                    <a:pt x="138139" y="409584"/>
                    <a:pt x="311925" y="408007"/>
                  </a:cubicBezTo>
                  <a:cubicBezTo>
                    <a:pt x="312154" y="408005"/>
                    <a:pt x="312383" y="408003"/>
                    <a:pt x="312612" y="408001"/>
                  </a:cubicBezTo>
                  <a:cubicBezTo>
                    <a:pt x="405266" y="406292"/>
                    <a:pt x="497825" y="408001"/>
                    <a:pt x="595711" y="408001"/>
                  </a:cubicBezTo>
                  <a:cubicBezTo>
                    <a:pt x="595711" y="372296"/>
                    <a:pt x="595711" y="338300"/>
                    <a:pt x="595711" y="304209"/>
                  </a:cubicBezTo>
                  <a:cubicBezTo>
                    <a:pt x="595711" y="247233"/>
                    <a:pt x="616068" y="224632"/>
                    <a:pt x="674096" y="223208"/>
                  </a:cubicBezTo>
                  <a:cubicBezTo>
                    <a:pt x="739353" y="221594"/>
                    <a:pt x="804516" y="222258"/>
                    <a:pt x="869773" y="223208"/>
                  </a:cubicBezTo>
                  <a:cubicBezTo>
                    <a:pt x="883806" y="225389"/>
                    <a:pt x="897453" y="217468"/>
                    <a:pt x="902497" y="204216"/>
                  </a:cubicBezTo>
                  <a:cubicBezTo>
                    <a:pt x="966613" y="68422"/>
                    <a:pt x="1074773" y="-994"/>
                    <a:pt x="1225074" y="146"/>
                  </a:cubicBezTo>
                  <a:cubicBezTo>
                    <a:pt x="1375375" y="1285"/>
                    <a:pt x="1487721" y="63010"/>
                    <a:pt x="1550980" y="203931"/>
                  </a:cubicBezTo>
                  <a:cubicBezTo>
                    <a:pt x="1557045" y="214322"/>
                    <a:pt x="1567578" y="221332"/>
                    <a:pt x="1579519" y="222923"/>
                  </a:cubicBezTo>
                  <a:cubicBezTo>
                    <a:pt x="1640590" y="224632"/>
                    <a:pt x="1701757" y="222923"/>
                    <a:pt x="1762924" y="224063"/>
                  </a:cubicBezTo>
                  <a:cubicBezTo>
                    <a:pt x="1780201" y="223728"/>
                    <a:pt x="1797453" y="225514"/>
                    <a:pt x="1814293" y="229380"/>
                  </a:cubicBezTo>
                  <a:cubicBezTo>
                    <a:pt x="1849110" y="238877"/>
                    <a:pt x="1862903" y="257869"/>
                    <a:pt x="1863379" y="293289"/>
                  </a:cubicBezTo>
                  <a:cubicBezTo>
                    <a:pt x="1863950" y="330703"/>
                    <a:pt x="1863379" y="368213"/>
                    <a:pt x="1863379" y="409141"/>
                  </a:cubicBezTo>
                  <a:cubicBezTo>
                    <a:pt x="1899432" y="409141"/>
                    <a:pt x="1932727" y="409141"/>
                    <a:pt x="1966021" y="409141"/>
                  </a:cubicBezTo>
                  <a:cubicBezTo>
                    <a:pt x="2042123" y="410565"/>
                    <a:pt x="2119462" y="406292"/>
                    <a:pt x="2194327" y="415598"/>
                  </a:cubicBezTo>
                  <a:cubicBezTo>
                    <a:pt x="2343106" y="434590"/>
                    <a:pt x="2458020" y="567535"/>
                    <a:pt x="2458211" y="717382"/>
                  </a:cubicBezTo>
                  <a:cubicBezTo>
                    <a:pt x="2458845" y="1425281"/>
                    <a:pt x="2458845" y="2133243"/>
                    <a:pt x="2458211" y="2841269"/>
                  </a:cubicBezTo>
                  <a:cubicBezTo>
                    <a:pt x="2458211" y="2978202"/>
                    <a:pt x="2355473" y="3091775"/>
                    <a:pt x="2212021" y="3119028"/>
                  </a:cubicBezTo>
                  <a:cubicBezTo>
                    <a:pt x="2204220" y="3120453"/>
                    <a:pt x="2196705" y="3123206"/>
                    <a:pt x="2189095" y="3125391"/>
                  </a:cubicBezTo>
                  <a:close/>
                  <a:moveTo>
                    <a:pt x="1863950" y="559273"/>
                  </a:moveTo>
                  <a:cubicBezTo>
                    <a:pt x="1863950" y="617674"/>
                    <a:pt x="1864520" y="674460"/>
                    <a:pt x="1863950" y="731247"/>
                  </a:cubicBezTo>
                  <a:cubicBezTo>
                    <a:pt x="1863284" y="782715"/>
                    <a:pt x="1831036" y="816711"/>
                    <a:pt x="1780237" y="816711"/>
                  </a:cubicBezTo>
                  <a:cubicBezTo>
                    <a:pt x="1412411" y="817218"/>
                    <a:pt x="1044585" y="817218"/>
                    <a:pt x="676759" y="816711"/>
                  </a:cubicBezTo>
                  <a:cubicBezTo>
                    <a:pt x="628244" y="816711"/>
                    <a:pt x="597423" y="785089"/>
                    <a:pt x="596377" y="735710"/>
                  </a:cubicBezTo>
                  <a:cubicBezTo>
                    <a:pt x="595235" y="688230"/>
                    <a:pt x="596377" y="640085"/>
                    <a:pt x="596377" y="592225"/>
                  </a:cubicBezTo>
                  <a:lnTo>
                    <a:pt x="596377" y="556709"/>
                  </a:lnTo>
                  <a:cubicBezTo>
                    <a:pt x="502676" y="556709"/>
                    <a:pt x="413257" y="555950"/>
                    <a:pt x="323742" y="556709"/>
                  </a:cubicBezTo>
                  <a:cubicBezTo>
                    <a:pt x="217674" y="557944"/>
                    <a:pt x="149088" y="628404"/>
                    <a:pt x="148993" y="734570"/>
                  </a:cubicBezTo>
                  <a:lnTo>
                    <a:pt x="148993" y="2821707"/>
                  </a:lnTo>
                  <a:cubicBezTo>
                    <a:pt x="148993" y="2898340"/>
                    <a:pt x="184095" y="2945915"/>
                    <a:pt x="258770" y="2966237"/>
                  </a:cubicBezTo>
                  <a:cubicBezTo>
                    <a:pt x="283424" y="2972429"/>
                    <a:pt x="308786" y="2975366"/>
                    <a:pt x="334206" y="2974973"/>
                  </a:cubicBezTo>
                  <a:cubicBezTo>
                    <a:pt x="931225" y="2975480"/>
                    <a:pt x="1528308" y="2975480"/>
                    <a:pt x="2125455" y="2974973"/>
                  </a:cubicBezTo>
                  <a:cubicBezTo>
                    <a:pt x="2135634" y="2974973"/>
                    <a:pt x="2145812" y="2974973"/>
                    <a:pt x="2155991" y="2974403"/>
                  </a:cubicBezTo>
                  <a:cubicBezTo>
                    <a:pt x="2260631" y="2966522"/>
                    <a:pt x="2311714" y="2911634"/>
                    <a:pt x="2311714" y="2807273"/>
                  </a:cubicBezTo>
                  <a:lnTo>
                    <a:pt x="2311714" y="747960"/>
                  </a:lnTo>
                  <a:cubicBezTo>
                    <a:pt x="2311714" y="737799"/>
                    <a:pt x="2311714" y="727543"/>
                    <a:pt x="2311714" y="717382"/>
                  </a:cubicBezTo>
                  <a:cubicBezTo>
                    <a:pt x="2308670" y="638185"/>
                    <a:pt x="2249025" y="565446"/>
                    <a:pt x="2171592" y="560793"/>
                  </a:cubicBezTo>
                  <a:cubicBezTo>
                    <a:pt x="2070661" y="555095"/>
                    <a:pt x="1969731" y="559273"/>
                    <a:pt x="1863950" y="559273"/>
                  </a:cubicBezTo>
                  <a:close/>
                  <a:moveTo>
                    <a:pt x="747059" y="666579"/>
                  </a:moveTo>
                  <a:lnTo>
                    <a:pt x="1712031" y="666579"/>
                  </a:lnTo>
                  <a:lnTo>
                    <a:pt x="1712031" y="370682"/>
                  </a:lnTo>
                  <a:cubicBezTo>
                    <a:pt x="1649152" y="370682"/>
                    <a:pt x="1588365" y="370682"/>
                    <a:pt x="1527294" y="370682"/>
                  </a:cubicBezTo>
                  <a:cubicBezTo>
                    <a:pt x="1464034" y="370682"/>
                    <a:pt x="1441679" y="354064"/>
                    <a:pt x="1424937" y="293194"/>
                  </a:cubicBezTo>
                  <a:cubicBezTo>
                    <a:pt x="1397064" y="195480"/>
                    <a:pt x="1307835" y="130622"/>
                    <a:pt x="1210424" y="137839"/>
                  </a:cubicBezTo>
                  <a:cubicBezTo>
                    <a:pt x="1121956" y="144391"/>
                    <a:pt x="1048042" y="208204"/>
                    <a:pt x="1022072" y="300411"/>
                  </a:cubicBezTo>
                  <a:cubicBezTo>
                    <a:pt x="1007803" y="351215"/>
                    <a:pt x="982499" y="370492"/>
                    <a:pt x="929513" y="370682"/>
                  </a:cubicBezTo>
                  <a:cubicBezTo>
                    <a:pt x="910487" y="370682"/>
                    <a:pt x="890796" y="370682"/>
                    <a:pt x="871485" y="370682"/>
                  </a:cubicBezTo>
                  <a:lnTo>
                    <a:pt x="747059" y="37068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37"/>
            <p:cNvSpPr/>
            <p:nvPr/>
          </p:nvSpPr>
          <p:spPr>
            <a:xfrm>
              <a:off x="4421564" y="3093979"/>
              <a:ext cx="1005073" cy="149493"/>
            </a:xfrm>
            <a:custGeom>
              <a:avLst/>
              <a:gdLst/>
              <a:ahLst/>
              <a:cxnLst/>
              <a:rect l="l" t="t" r="r" b="b"/>
              <a:pathLst>
                <a:path w="1005073" h="149493" extrusionOk="0">
                  <a:moveTo>
                    <a:pt x="500894" y="149315"/>
                  </a:moveTo>
                  <a:cubicBezTo>
                    <a:pt x="366511" y="149315"/>
                    <a:pt x="232128" y="149315"/>
                    <a:pt x="97744" y="149315"/>
                  </a:cubicBezTo>
                  <a:cubicBezTo>
                    <a:pt x="84687" y="149565"/>
                    <a:pt x="71634" y="148643"/>
                    <a:pt x="58742" y="146561"/>
                  </a:cubicBezTo>
                  <a:cubicBezTo>
                    <a:pt x="26348" y="140776"/>
                    <a:pt x="2221" y="113466"/>
                    <a:pt x="524" y="80658"/>
                  </a:cubicBezTo>
                  <a:cubicBezTo>
                    <a:pt x="-3016" y="48156"/>
                    <a:pt x="16156" y="17449"/>
                    <a:pt x="46946" y="6304"/>
                  </a:cubicBezTo>
                  <a:cubicBezTo>
                    <a:pt x="60521" y="2101"/>
                    <a:pt x="74687" y="113"/>
                    <a:pt x="88897" y="417"/>
                  </a:cubicBezTo>
                  <a:cubicBezTo>
                    <a:pt x="364767" y="37"/>
                    <a:pt x="640636" y="37"/>
                    <a:pt x="916506" y="417"/>
                  </a:cubicBezTo>
                  <a:cubicBezTo>
                    <a:pt x="930697" y="137"/>
                    <a:pt x="944838" y="2190"/>
                    <a:pt x="958362" y="6494"/>
                  </a:cubicBezTo>
                  <a:cubicBezTo>
                    <a:pt x="989090" y="17823"/>
                    <a:pt x="1008205" y="48517"/>
                    <a:pt x="1004784" y="81038"/>
                  </a:cubicBezTo>
                  <a:cubicBezTo>
                    <a:pt x="1002714" y="113617"/>
                    <a:pt x="978722" y="140620"/>
                    <a:pt x="946566" y="146561"/>
                  </a:cubicBezTo>
                  <a:cubicBezTo>
                    <a:pt x="933519" y="148680"/>
                    <a:pt x="920302" y="149571"/>
                    <a:pt x="907088" y="149220"/>
                  </a:cubicBezTo>
                  <a:cubicBezTo>
                    <a:pt x="771627" y="149726"/>
                    <a:pt x="636229" y="149758"/>
                    <a:pt x="500894" y="149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37"/>
            <p:cNvSpPr/>
            <p:nvPr/>
          </p:nvSpPr>
          <p:spPr>
            <a:xfrm>
              <a:off x="4422373" y="4284233"/>
              <a:ext cx="1004190" cy="149645"/>
            </a:xfrm>
            <a:custGeom>
              <a:avLst/>
              <a:gdLst/>
              <a:ahLst/>
              <a:cxnLst/>
              <a:rect l="l" t="t" r="r" b="b"/>
              <a:pathLst>
                <a:path w="1004190" h="149645" extrusionOk="0">
                  <a:moveTo>
                    <a:pt x="502464" y="303"/>
                  </a:moveTo>
                  <a:cubicBezTo>
                    <a:pt x="641921" y="303"/>
                    <a:pt x="781473" y="303"/>
                    <a:pt x="921025" y="303"/>
                  </a:cubicBezTo>
                  <a:cubicBezTo>
                    <a:pt x="971157" y="303"/>
                    <a:pt x="1003881" y="30405"/>
                    <a:pt x="1004261" y="74182"/>
                  </a:cubicBezTo>
                  <a:cubicBezTo>
                    <a:pt x="1005330" y="108947"/>
                    <a:pt x="981281" y="139476"/>
                    <a:pt x="947185" y="146637"/>
                  </a:cubicBezTo>
                  <a:cubicBezTo>
                    <a:pt x="936224" y="148821"/>
                    <a:pt x="925067" y="149872"/>
                    <a:pt x="913890" y="149771"/>
                  </a:cubicBezTo>
                  <a:cubicBezTo>
                    <a:pt x="638972" y="149771"/>
                    <a:pt x="364085" y="149771"/>
                    <a:pt x="89230" y="149771"/>
                  </a:cubicBezTo>
                  <a:cubicBezTo>
                    <a:pt x="34342" y="149771"/>
                    <a:pt x="1999" y="123182"/>
                    <a:pt x="191" y="78740"/>
                  </a:cubicBezTo>
                  <a:cubicBezTo>
                    <a:pt x="-1807" y="31260"/>
                    <a:pt x="31012" y="398"/>
                    <a:pt x="84664" y="208"/>
                  </a:cubicBezTo>
                  <a:cubicBezTo>
                    <a:pt x="223741" y="81"/>
                    <a:pt x="363007" y="113"/>
                    <a:pt x="502464" y="3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37"/>
            <p:cNvSpPr/>
            <p:nvPr/>
          </p:nvSpPr>
          <p:spPr>
            <a:xfrm>
              <a:off x="4421732" y="3690001"/>
              <a:ext cx="1004872" cy="148124"/>
            </a:xfrm>
            <a:custGeom>
              <a:avLst/>
              <a:gdLst/>
              <a:ahLst/>
              <a:cxnLst/>
              <a:rect l="l" t="t" r="r" b="b"/>
              <a:pathLst>
                <a:path w="1004872" h="148124" extrusionOk="0">
                  <a:moveTo>
                    <a:pt x="505008" y="272"/>
                  </a:moveTo>
                  <a:cubicBezTo>
                    <a:pt x="643513" y="272"/>
                    <a:pt x="781987" y="272"/>
                    <a:pt x="920429" y="272"/>
                  </a:cubicBezTo>
                  <a:cubicBezTo>
                    <a:pt x="963046" y="272"/>
                    <a:pt x="988065" y="16035"/>
                    <a:pt x="1000336" y="48417"/>
                  </a:cubicBezTo>
                  <a:cubicBezTo>
                    <a:pt x="1014581" y="86829"/>
                    <a:pt x="994935" y="129496"/>
                    <a:pt x="956455" y="143716"/>
                  </a:cubicBezTo>
                  <a:cubicBezTo>
                    <a:pt x="951963" y="145375"/>
                    <a:pt x="947321" y="146598"/>
                    <a:pt x="942594" y="147366"/>
                  </a:cubicBezTo>
                  <a:cubicBezTo>
                    <a:pt x="937522" y="148079"/>
                    <a:pt x="932399" y="148365"/>
                    <a:pt x="927278" y="148220"/>
                  </a:cubicBezTo>
                  <a:cubicBezTo>
                    <a:pt x="644306" y="148220"/>
                    <a:pt x="361302" y="148220"/>
                    <a:pt x="78266" y="148220"/>
                  </a:cubicBezTo>
                  <a:cubicBezTo>
                    <a:pt x="35935" y="148220"/>
                    <a:pt x="5494" y="122391"/>
                    <a:pt x="833" y="85262"/>
                  </a:cubicBezTo>
                  <a:cubicBezTo>
                    <a:pt x="-5065" y="37781"/>
                    <a:pt x="25375" y="1696"/>
                    <a:pt x="74461" y="747"/>
                  </a:cubicBezTo>
                  <a:cubicBezTo>
                    <a:pt x="145616" y="-583"/>
                    <a:pt x="217152" y="747"/>
                    <a:pt x="288212" y="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37"/>
            <p:cNvSpPr/>
            <p:nvPr/>
          </p:nvSpPr>
          <p:spPr>
            <a:xfrm>
              <a:off x="3713666" y="3507087"/>
              <a:ext cx="592856" cy="425015"/>
            </a:xfrm>
            <a:custGeom>
              <a:avLst/>
              <a:gdLst/>
              <a:ahLst/>
              <a:cxnLst/>
              <a:rect l="l" t="t" r="r" b="b"/>
              <a:pathLst>
                <a:path w="592856" h="425015" extrusionOk="0">
                  <a:moveTo>
                    <a:pt x="232880" y="240162"/>
                  </a:moveTo>
                  <a:lnTo>
                    <a:pt x="426845" y="55654"/>
                  </a:lnTo>
                  <a:cubicBezTo>
                    <a:pt x="440378" y="41871"/>
                    <a:pt x="454602" y="28781"/>
                    <a:pt x="469462" y="16435"/>
                  </a:cubicBezTo>
                  <a:cubicBezTo>
                    <a:pt x="501278" y="-8981"/>
                    <a:pt x="547648" y="-4158"/>
                    <a:pt x="573531" y="27261"/>
                  </a:cubicBezTo>
                  <a:cubicBezTo>
                    <a:pt x="599841" y="54099"/>
                    <a:pt x="599373" y="97147"/>
                    <a:pt x="572487" y="123410"/>
                  </a:cubicBezTo>
                  <a:cubicBezTo>
                    <a:pt x="571500" y="124374"/>
                    <a:pt x="570484" y="125307"/>
                    <a:pt x="569441" y="126209"/>
                  </a:cubicBezTo>
                  <a:cubicBezTo>
                    <a:pt x="472601" y="218954"/>
                    <a:pt x="375222" y="311129"/>
                    <a:pt x="277305" y="402734"/>
                  </a:cubicBezTo>
                  <a:cubicBezTo>
                    <a:pt x="243534" y="434261"/>
                    <a:pt x="204437" y="432077"/>
                    <a:pt x="171428" y="399031"/>
                  </a:cubicBezTo>
                  <a:cubicBezTo>
                    <a:pt x="121835" y="349335"/>
                    <a:pt x="72907" y="299133"/>
                    <a:pt x="24646" y="248424"/>
                  </a:cubicBezTo>
                  <a:cubicBezTo>
                    <a:pt x="-7221" y="214998"/>
                    <a:pt x="-7792" y="167992"/>
                    <a:pt x="21412" y="138839"/>
                  </a:cubicBezTo>
                  <a:cubicBezTo>
                    <a:pt x="50616" y="109686"/>
                    <a:pt x="94755" y="112440"/>
                    <a:pt x="130238" y="145866"/>
                  </a:cubicBezTo>
                  <a:cubicBezTo>
                    <a:pt x="163152" y="177108"/>
                    <a:pt x="197302" y="207306"/>
                    <a:pt x="232880" y="240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37"/>
            <p:cNvSpPr/>
            <p:nvPr/>
          </p:nvSpPr>
          <p:spPr>
            <a:xfrm>
              <a:off x="3713363" y="2910827"/>
              <a:ext cx="592922" cy="426351"/>
            </a:xfrm>
            <a:custGeom>
              <a:avLst/>
              <a:gdLst/>
              <a:ahLst/>
              <a:cxnLst/>
              <a:rect l="l" t="t" r="r" b="b"/>
              <a:pathLst>
                <a:path w="592922" h="426351" extrusionOk="0">
                  <a:moveTo>
                    <a:pt x="232613" y="241115"/>
                  </a:moveTo>
                  <a:cubicBezTo>
                    <a:pt x="305956" y="171414"/>
                    <a:pt x="382344" y="98674"/>
                    <a:pt x="459207" y="25934"/>
                  </a:cubicBezTo>
                  <a:cubicBezTo>
                    <a:pt x="492216" y="-5118"/>
                    <a:pt x="528935" y="-7967"/>
                    <a:pt x="561088" y="16438"/>
                  </a:cubicBezTo>
                  <a:cubicBezTo>
                    <a:pt x="598568" y="44926"/>
                    <a:pt x="604752" y="92407"/>
                    <a:pt x="570601" y="125168"/>
                  </a:cubicBezTo>
                  <a:cubicBezTo>
                    <a:pt x="473190" y="219938"/>
                    <a:pt x="374448" y="313633"/>
                    <a:pt x="274374" y="406251"/>
                  </a:cubicBezTo>
                  <a:cubicBezTo>
                    <a:pt x="243933" y="434739"/>
                    <a:pt x="205026" y="432555"/>
                    <a:pt x="175727" y="403402"/>
                  </a:cubicBezTo>
                  <a:cubicBezTo>
                    <a:pt x="124548" y="352123"/>
                    <a:pt x="73845" y="301035"/>
                    <a:pt x="24189" y="248711"/>
                  </a:cubicBezTo>
                  <a:cubicBezTo>
                    <a:pt x="-7679" y="215095"/>
                    <a:pt x="-7488" y="167995"/>
                    <a:pt x="22191" y="139222"/>
                  </a:cubicBezTo>
                  <a:cubicBezTo>
                    <a:pt x="51871" y="110449"/>
                    <a:pt x="96771" y="114912"/>
                    <a:pt x="131207" y="147579"/>
                  </a:cubicBezTo>
                  <a:cubicBezTo>
                    <a:pt x="163551" y="178346"/>
                    <a:pt x="196845" y="208163"/>
                    <a:pt x="232613" y="2411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37"/>
            <p:cNvSpPr/>
            <p:nvPr/>
          </p:nvSpPr>
          <p:spPr>
            <a:xfrm>
              <a:off x="3713575" y="4101285"/>
              <a:ext cx="592277" cy="426277"/>
            </a:xfrm>
            <a:custGeom>
              <a:avLst/>
              <a:gdLst/>
              <a:ahLst/>
              <a:cxnLst/>
              <a:rect l="l" t="t" r="r" b="b"/>
              <a:pathLst>
                <a:path w="592277" h="426277" extrusionOk="0">
                  <a:moveTo>
                    <a:pt x="229071" y="244215"/>
                  </a:moveTo>
                  <a:cubicBezTo>
                    <a:pt x="305744" y="171381"/>
                    <a:pt x="381275" y="99116"/>
                    <a:pt x="457377" y="27231"/>
                  </a:cubicBezTo>
                  <a:cubicBezTo>
                    <a:pt x="488388" y="-2112"/>
                    <a:pt x="519876" y="-7430"/>
                    <a:pt x="551458" y="10328"/>
                  </a:cubicBezTo>
                  <a:cubicBezTo>
                    <a:pt x="596453" y="35682"/>
                    <a:pt x="606917" y="90094"/>
                    <a:pt x="569913" y="125989"/>
                  </a:cubicBezTo>
                  <a:cubicBezTo>
                    <a:pt x="472819" y="220254"/>
                    <a:pt x="374743" y="313283"/>
                    <a:pt x="275684" y="405078"/>
                  </a:cubicBezTo>
                  <a:cubicBezTo>
                    <a:pt x="243055" y="435466"/>
                    <a:pt x="204433" y="432807"/>
                    <a:pt x="172470" y="400805"/>
                  </a:cubicBezTo>
                  <a:cubicBezTo>
                    <a:pt x="123638" y="351869"/>
                    <a:pt x="75282" y="302489"/>
                    <a:pt x="27401" y="252667"/>
                  </a:cubicBezTo>
                  <a:cubicBezTo>
                    <a:pt x="-7416" y="216392"/>
                    <a:pt x="-8843" y="168342"/>
                    <a:pt x="22645" y="138714"/>
                  </a:cubicBezTo>
                  <a:cubicBezTo>
                    <a:pt x="54132" y="109086"/>
                    <a:pt x="98747" y="115164"/>
                    <a:pt x="133563" y="150869"/>
                  </a:cubicBezTo>
                  <a:cubicBezTo>
                    <a:pt x="162862" y="180497"/>
                    <a:pt x="191686" y="210599"/>
                    <a:pt x="220795" y="240417"/>
                  </a:cubicBezTo>
                  <a:cubicBezTo>
                    <a:pt x="222032" y="241746"/>
                    <a:pt x="224505" y="242126"/>
                    <a:pt x="229071" y="2442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37"/>
          <p:cNvGrpSpPr/>
          <p:nvPr/>
        </p:nvGrpSpPr>
        <p:grpSpPr>
          <a:xfrm>
            <a:off x="3255720" y="1961377"/>
            <a:ext cx="503581" cy="503582"/>
            <a:chOff x="2622561" y="1479074"/>
            <a:chExt cx="3895655" cy="3895666"/>
          </a:xfrm>
        </p:grpSpPr>
        <p:sp>
          <p:nvSpPr>
            <p:cNvPr id="609" name="Google Shape;609;p37"/>
            <p:cNvSpPr/>
            <p:nvPr/>
          </p:nvSpPr>
          <p:spPr>
            <a:xfrm>
              <a:off x="2622561" y="1479074"/>
              <a:ext cx="3895655" cy="3895666"/>
            </a:xfrm>
            <a:custGeom>
              <a:avLst/>
              <a:gdLst/>
              <a:ahLst/>
              <a:cxnLst/>
              <a:rect l="l" t="t" r="r" b="b"/>
              <a:pathLst>
                <a:path w="3895655" h="3895666" extrusionOk="0">
                  <a:moveTo>
                    <a:pt x="3895740" y="3796940"/>
                  </a:moveTo>
                  <a:lnTo>
                    <a:pt x="3895740" y="3895839"/>
                  </a:lnTo>
                  <a:lnTo>
                    <a:pt x="53897" y="3895839"/>
                  </a:lnTo>
                  <a:cubicBezTo>
                    <a:pt x="46955" y="3890704"/>
                    <a:pt x="39918" y="3885664"/>
                    <a:pt x="33166" y="3880338"/>
                  </a:cubicBezTo>
                  <a:cubicBezTo>
                    <a:pt x="9202" y="3861319"/>
                    <a:pt x="-2684" y="3837546"/>
                    <a:pt x="3021" y="3807305"/>
                  </a:cubicBezTo>
                  <a:cubicBezTo>
                    <a:pt x="7091" y="3777359"/>
                    <a:pt x="29757" y="3753316"/>
                    <a:pt x="59413" y="3747491"/>
                  </a:cubicBezTo>
                  <a:cubicBezTo>
                    <a:pt x="74321" y="3744617"/>
                    <a:pt x="89502" y="3743406"/>
                    <a:pt x="104678" y="3743877"/>
                  </a:cubicBezTo>
                  <a:cubicBezTo>
                    <a:pt x="185509" y="3743877"/>
                    <a:pt x="266340" y="3743877"/>
                    <a:pt x="348026" y="3743877"/>
                  </a:cubicBezTo>
                  <a:lnTo>
                    <a:pt x="348026" y="3355508"/>
                  </a:lnTo>
                  <a:cubicBezTo>
                    <a:pt x="298767" y="3351609"/>
                    <a:pt x="250839" y="3353607"/>
                    <a:pt x="205859" y="3343051"/>
                  </a:cubicBezTo>
                  <a:cubicBezTo>
                    <a:pt x="76720" y="3312716"/>
                    <a:pt x="644" y="3208777"/>
                    <a:pt x="644" y="3068606"/>
                  </a:cubicBezTo>
                  <a:cubicBezTo>
                    <a:pt x="644" y="2513251"/>
                    <a:pt x="644" y="1957959"/>
                    <a:pt x="644" y="1402730"/>
                  </a:cubicBezTo>
                  <a:cubicBezTo>
                    <a:pt x="644" y="1066759"/>
                    <a:pt x="-1163" y="730788"/>
                    <a:pt x="2356" y="394722"/>
                  </a:cubicBezTo>
                  <a:cubicBezTo>
                    <a:pt x="2658" y="334195"/>
                    <a:pt x="15615" y="274399"/>
                    <a:pt x="40394" y="219176"/>
                  </a:cubicBezTo>
                  <a:cubicBezTo>
                    <a:pt x="110384" y="71018"/>
                    <a:pt x="234958" y="933"/>
                    <a:pt x="397761" y="457"/>
                  </a:cubicBezTo>
                  <a:cubicBezTo>
                    <a:pt x="1431128" y="77"/>
                    <a:pt x="2464495" y="77"/>
                    <a:pt x="3497862" y="457"/>
                  </a:cubicBezTo>
                  <a:cubicBezTo>
                    <a:pt x="3510510" y="457"/>
                    <a:pt x="3523253" y="457"/>
                    <a:pt x="3535900" y="1123"/>
                  </a:cubicBezTo>
                  <a:cubicBezTo>
                    <a:pt x="3639481" y="8177"/>
                    <a:pt x="3735953" y="56310"/>
                    <a:pt x="3803878" y="134827"/>
                  </a:cubicBezTo>
                  <a:cubicBezTo>
                    <a:pt x="3853328" y="190743"/>
                    <a:pt x="3874439" y="258926"/>
                    <a:pt x="3895835" y="327584"/>
                  </a:cubicBezTo>
                  <a:lnTo>
                    <a:pt x="3895835" y="3127470"/>
                  </a:lnTo>
                  <a:cubicBezTo>
                    <a:pt x="3893103" y="3132957"/>
                    <a:pt x="3890721" y="3138610"/>
                    <a:pt x="3888703" y="3144397"/>
                  </a:cubicBezTo>
                  <a:cubicBezTo>
                    <a:pt x="3853803" y="3268687"/>
                    <a:pt x="3769929" y="3339247"/>
                    <a:pt x="3641456" y="3349803"/>
                  </a:cubicBezTo>
                  <a:cubicBezTo>
                    <a:pt x="3610550" y="3352275"/>
                    <a:pt x="3579264" y="3349803"/>
                    <a:pt x="3547407" y="3349803"/>
                  </a:cubicBezTo>
                  <a:lnTo>
                    <a:pt x="3547407" y="3743687"/>
                  </a:lnTo>
                  <a:cubicBezTo>
                    <a:pt x="3628713" y="3743687"/>
                    <a:pt x="3708308" y="3745493"/>
                    <a:pt x="3787712" y="3743021"/>
                  </a:cubicBezTo>
                  <a:cubicBezTo>
                    <a:pt x="3835355" y="3741499"/>
                    <a:pt x="3872062" y="3754432"/>
                    <a:pt x="3895740" y="3796940"/>
                  </a:cubicBezTo>
                  <a:close/>
                  <a:moveTo>
                    <a:pt x="2906751" y="3742260"/>
                  </a:moveTo>
                  <a:lnTo>
                    <a:pt x="2906751" y="3144968"/>
                  </a:lnTo>
                  <a:cubicBezTo>
                    <a:pt x="2906751" y="3075263"/>
                    <a:pt x="2906751" y="3005558"/>
                    <a:pt x="2906751" y="2935759"/>
                  </a:cubicBezTo>
                  <a:cubicBezTo>
                    <a:pt x="2906751" y="2889637"/>
                    <a:pt x="2927006" y="2861775"/>
                    <a:pt x="2963808" y="2852075"/>
                  </a:cubicBezTo>
                  <a:cubicBezTo>
                    <a:pt x="3018202" y="2837811"/>
                    <a:pt x="3058903" y="2875754"/>
                    <a:pt x="3058903" y="2942510"/>
                  </a:cubicBezTo>
                  <a:cubicBezTo>
                    <a:pt x="3058903" y="3194893"/>
                    <a:pt x="3058903" y="3447212"/>
                    <a:pt x="3058903" y="3699467"/>
                  </a:cubicBezTo>
                  <a:lnTo>
                    <a:pt x="3058903" y="3741119"/>
                  </a:lnTo>
                  <a:lnTo>
                    <a:pt x="3391736" y="3741119"/>
                  </a:lnTo>
                  <a:lnTo>
                    <a:pt x="3391736" y="2107195"/>
                  </a:lnTo>
                  <a:lnTo>
                    <a:pt x="3058903" y="2107195"/>
                  </a:lnTo>
                  <a:lnTo>
                    <a:pt x="3058903" y="2151319"/>
                  </a:lnTo>
                  <a:cubicBezTo>
                    <a:pt x="3058903" y="2236239"/>
                    <a:pt x="3060139" y="2321254"/>
                    <a:pt x="3058903" y="2406174"/>
                  </a:cubicBezTo>
                  <a:cubicBezTo>
                    <a:pt x="3057572" y="2469222"/>
                    <a:pt x="3000134" y="2506119"/>
                    <a:pt x="2949068" y="2478826"/>
                  </a:cubicBezTo>
                  <a:cubicBezTo>
                    <a:pt x="2915975" y="2461139"/>
                    <a:pt x="2906941" y="2431279"/>
                    <a:pt x="2907036" y="2395523"/>
                  </a:cubicBezTo>
                  <a:cubicBezTo>
                    <a:pt x="2907036" y="2282740"/>
                    <a:pt x="2907036" y="2169862"/>
                    <a:pt x="2907036" y="2056984"/>
                  </a:cubicBezTo>
                  <a:cubicBezTo>
                    <a:pt x="2907036" y="1977295"/>
                    <a:pt x="2931761" y="1952380"/>
                    <a:pt x="3011641" y="1952380"/>
                  </a:cubicBezTo>
                  <a:cubicBezTo>
                    <a:pt x="3154918" y="1952380"/>
                    <a:pt x="3298194" y="1952380"/>
                    <a:pt x="3441471" y="1952380"/>
                  </a:cubicBezTo>
                  <a:cubicBezTo>
                    <a:pt x="3521636" y="1952380"/>
                    <a:pt x="3546075" y="1977200"/>
                    <a:pt x="3546075" y="2056984"/>
                  </a:cubicBezTo>
                  <a:lnTo>
                    <a:pt x="3546075" y="3199648"/>
                  </a:lnTo>
                  <a:cubicBezTo>
                    <a:pt x="3566901" y="3199648"/>
                    <a:pt x="3583258" y="3199648"/>
                    <a:pt x="3599519" y="3199648"/>
                  </a:cubicBezTo>
                  <a:cubicBezTo>
                    <a:pt x="3704124" y="3199648"/>
                    <a:pt x="3743873" y="3160088"/>
                    <a:pt x="3743873" y="3055008"/>
                  </a:cubicBezTo>
                  <a:lnTo>
                    <a:pt x="3743873" y="702640"/>
                  </a:lnTo>
                  <a:lnTo>
                    <a:pt x="152796" y="702640"/>
                  </a:lnTo>
                  <a:lnTo>
                    <a:pt x="152796" y="3058146"/>
                  </a:lnTo>
                  <a:cubicBezTo>
                    <a:pt x="152411" y="3070831"/>
                    <a:pt x="152697" y="3083528"/>
                    <a:pt x="153652" y="3096184"/>
                  </a:cubicBezTo>
                  <a:cubicBezTo>
                    <a:pt x="158312" y="3143732"/>
                    <a:pt x="191690" y="3186524"/>
                    <a:pt x="236099" y="3194322"/>
                  </a:cubicBezTo>
                  <a:cubicBezTo>
                    <a:pt x="272521" y="3200599"/>
                    <a:pt x="310369" y="3198887"/>
                    <a:pt x="345744" y="3200599"/>
                  </a:cubicBezTo>
                  <a:cubicBezTo>
                    <a:pt x="347591" y="3196176"/>
                    <a:pt x="349024" y="3191592"/>
                    <a:pt x="350023" y="3186905"/>
                  </a:cubicBezTo>
                  <a:cubicBezTo>
                    <a:pt x="350023" y="3127375"/>
                    <a:pt x="350214" y="3067782"/>
                    <a:pt x="350594" y="3008126"/>
                  </a:cubicBezTo>
                  <a:cubicBezTo>
                    <a:pt x="350594" y="2933286"/>
                    <a:pt x="376650" y="2907040"/>
                    <a:pt x="451014" y="2906945"/>
                  </a:cubicBezTo>
                  <a:lnTo>
                    <a:pt x="885029" y="2906945"/>
                  </a:lnTo>
                  <a:cubicBezTo>
                    <a:pt x="965194" y="2906945"/>
                    <a:pt x="989633" y="2931574"/>
                    <a:pt x="989633" y="3011549"/>
                  </a:cubicBezTo>
                  <a:lnTo>
                    <a:pt x="989633" y="3741595"/>
                  </a:lnTo>
                  <a:lnTo>
                    <a:pt x="1202646" y="3741595"/>
                  </a:lnTo>
                  <a:lnTo>
                    <a:pt x="1202646" y="2172525"/>
                  </a:lnTo>
                  <a:cubicBezTo>
                    <a:pt x="1202646" y="2090838"/>
                    <a:pt x="1227466" y="2065828"/>
                    <a:pt x="1309248" y="2065733"/>
                  </a:cubicBezTo>
                  <a:cubicBezTo>
                    <a:pt x="1449989" y="2065733"/>
                    <a:pt x="1590729" y="2065733"/>
                    <a:pt x="1731470" y="2065733"/>
                  </a:cubicBezTo>
                  <a:cubicBezTo>
                    <a:pt x="1818482" y="2065733"/>
                    <a:pt x="1841686" y="2089222"/>
                    <a:pt x="1841686" y="2176519"/>
                  </a:cubicBezTo>
                  <a:lnTo>
                    <a:pt x="1841686" y="3740549"/>
                  </a:lnTo>
                  <a:lnTo>
                    <a:pt x="2054699" y="3740549"/>
                  </a:lnTo>
                  <a:lnTo>
                    <a:pt x="2054699" y="3691860"/>
                  </a:lnTo>
                  <a:cubicBezTo>
                    <a:pt x="2054699" y="3397699"/>
                    <a:pt x="2054699" y="3103538"/>
                    <a:pt x="2054699" y="2809377"/>
                  </a:cubicBezTo>
                  <a:cubicBezTo>
                    <a:pt x="2054699" y="2735108"/>
                    <a:pt x="2081040" y="2709147"/>
                    <a:pt x="2156070" y="2709052"/>
                  </a:cubicBezTo>
                  <a:lnTo>
                    <a:pt x="2589704" y="2709052"/>
                  </a:lnTo>
                  <a:cubicBezTo>
                    <a:pt x="2669108" y="2709052"/>
                    <a:pt x="2693738" y="2733967"/>
                    <a:pt x="2693738" y="2814227"/>
                  </a:cubicBezTo>
                  <a:lnTo>
                    <a:pt x="2693738" y="3742260"/>
                  </a:lnTo>
                  <a:close/>
                  <a:moveTo>
                    <a:pt x="3743588" y="547064"/>
                  </a:moveTo>
                  <a:lnTo>
                    <a:pt x="3743588" y="413931"/>
                  </a:lnTo>
                  <a:cubicBezTo>
                    <a:pt x="3743588" y="242760"/>
                    <a:pt x="3653057" y="152324"/>
                    <a:pt x="3480460" y="152324"/>
                  </a:cubicBezTo>
                  <a:lnTo>
                    <a:pt x="415639" y="152324"/>
                  </a:lnTo>
                  <a:cubicBezTo>
                    <a:pt x="397856" y="152324"/>
                    <a:pt x="380073" y="152324"/>
                    <a:pt x="362481" y="153751"/>
                  </a:cubicBezTo>
                  <a:cubicBezTo>
                    <a:pt x="263677" y="163260"/>
                    <a:pt x="180088" y="228305"/>
                    <a:pt x="162781" y="323876"/>
                  </a:cubicBezTo>
                  <a:cubicBezTo>
                    <a:pt x="149658" y="396053"/>
                    <a:pt x="153272" y="471368"/>
                    <a:pt x="149468" y="546589"/>
                  </a:cubicBezTo>
                  <a:close/>
                  <a:moveTo>
                    <a:pt x="1357176" y="2219978"/>
                  </a:moveTo>
                  <a:lnTo>
                    <a:pt x="1357176" y="3740834"/>
                  </a:lnTo>
                  <a:lnTo>
                    <a:pt x="1687917" y="3740834"/>
                  </a:lnTo>
                  <a:lnTo>
                    <a:pt x="1687917" y="2219978"/>
                  </a:lnTo>
                  <a:close/>
                  <a:moveTo>
                    <a:pt x="2209609" y="2863106"/>
                  </a:moveTo>
                  <a:lnTo>
                    <a:pt x="2209609" y="3740739"/>
                  </a:lnTo>
                  <a:lnTo>
                    <a:pt x="2539684" y="3740739"/>
                  </a:lnTo>
                  <a:lnTo>
                    <a:pt x="2539684" y="2863106"/>
                  </a:lnTo>
                  <a:close/>
                  <a:moveTo>
                    <a:pt x="834723" y="3742070"/>
                  </a:moveTo>
                  <a:lnTo>
                    <a:pt x="834723" y="3062140"/>
                  </a:lnTo>
                  <a:lnTo>
                    <a:pt x="504648" y="3062140"/>
                  </a:lnTo>
                  <a:lnTo>
                    <a:pt x="504648" y="37420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37"/>
            <p:cNvSpPr/>
            <p:nvPr/>
          </p:nvSpPr>
          <p:spPr>
            <a:xfrm>
              <a:off x="3013970" y="2514558"/>
              <a:ext cx="3108291" cy="1452030"/>
            </a:xfrm>
            <a:custGeom>
              <a:avLst/>
              <a:gdLst/>
              <a:ahLst/>
              <a:cxnLst/>
              <a:rect l="l" t="t" r="r" b="b"/>
              <a:pathLst>
                <a:path w="3108291" h="1452030" extrusionOk="0">
                  <a:moveTo>
                    <a:pt x="2612244" y="434003"/>
                  </a:moveTo>
                  <a:cubicBezTo>
                    <a:pt x="2550052" y="334533"/>
                    <a:pt x="2543585" y="236110"/>
                    <a:pt x="2599406" y="135880"/>
                  </a:cubicBezTo>
                  <a:cubicBezTo>
                    <a:pt x="2661492" y="29222"/>
                    <a:pt x="2787462" y="-22453"/>
                    <a:pt x="2906563" y="9879"/>
                  </a:cubicBezTo>
                  <a:cubicBezTo>
                    <a:pt x="3031043" y="45824"/>
                    <a:pt x="3115773" y="161460"/>
                    <a:pt x="3107975" y="285654"/>
                  </a:cubicBezTo>
                  <a:cubicBezTo>
                    <a:pt x="3100177" y="413082"/>
                    <a:pt x="3007935" y="522061"/>
                    <a:pt x="2886213" y="540034"/>
                  </a:cubicBezTo>
                  <a:cubicBezTo>
                    <a:pt x="2845988" y="546025"/>
                    <a:pt x="2803290" y="540700"/>
                    <a:pt x="2762589" y="534899"/>
                  </a:cubicBezTo>
                  <a:cubicBezTo>
                    <a:pt x="2741193" y="531761"/>
                    <a:pt x="2727689" y="534043"/>
                    <a:pt x="2712474" y="549258"/>
                  </a:cubicBezTo>
                  <a:cubicBezTo>
                    <a:pt x="2554299" y="708384"/>
                    <a:pt x="2395807" y="867066"/>
                    <a:pt x="2236999" y="1025304"/>
                  </a:cubicBezTo>
                  <a:cubicBezTo>
                    <a:pt x="2221213" y="1040995"/>
                    <a:pt x="2218835" y="1052977"/>
                    <a:pt x="2227489" y="1074183"/>
                  </a:cubicBezTo>
                  <a:cubicBezTo>
                    <a:pt x="2285793" y="1212897"/>
                    <a:pt x="2220609" y="1372611"/>
                    <a:pt x="2081895" y="1430915"/>
                  </a:cubicBezTo>
                  <a:cubicBezTo>
                    <a:pt x="1989308" y="1469832"/>
                    <a:pt x="1882819" y="1454654"/>
                    <a:pt x="1804791" y="1391420"/>
                  </a:cubicBezTo>
                  <a:cubicBezTo>
                    <a:pt x="1705417" y="1310019"/>
                    <a:pt x="1674130" y="1178217"/>
                    <a:pt x="1729856" y="1062582"/>
                  </a:cubicBezTo>
                  <a:cubicBezTo>
                    <a:pt x="1741077" y="1039188"/>
                    <a:pt x="1736037" y="1027491"/>
                    <a:pt x="1719681" y="1011230"/>
                  </a:cubicBezTo>
                  <a:cubicBezTo>
                    <a:pt x="1561126" y="854070"/>
                    <a:pt x="1403236" y="696339"/>
                    <a:pt x="1246012" y="538037"/>
                  </a:cubicBezTo>
                  <a:cubicBezTo>
                    <a:pt x="1228705" y="520634"/>
                    <a:pt x="1215487" y="514263"/>
                    <a:pt x="1190857" y="525579"/>
                  </a:cubicBezTo>
                  <a:cubicBezTo>
                    <a:pt x="1128189" y="554108"/>
                    <a:pt x="1062764" y="553537"/>
                    <a:pt x="998575" y="530049"/>
                  </a:cubicBezTo>
                  <a:cubicBezTo>
                    <a:pt x="976227" y="521776"/>
                    <a:pt x="962248" y="524438"/>
                    <a:pt x="945416" y="541460"/>
                  </a:cubicBezTo>
                  <a:cubicBezTo>
                    <a:pt x="809050" y="679285"/>
                    <a:pt x="671859" y="816380"/>
                    <a:pt x="533845" y="952747"/>
                  </a:cubicBezTo>
                  <a:cubicBezTo>
                    <a:pt x="517583" y="968818"/>
                    <a:pt x="516823" y="980705"/>
                    <a:pt x="525381" y="1001435"/>
                  </a:cubicBezTo>
                  <a:cubicBezTo>
                    <a:pt x="583406" y="1140152"/>
                    <a:pt x="517993" y="1299643"/>
                    <a:pt x="379276" y="1357668"/>
                  </a:cubicBezTo>
                  <a:cubicBezTo>
                    <a:pt x="371902" y="1360752"/>
                    <a:pt x="364395" y="1363511"/>
                    <a:pt x="356778" y="1365935"/>
                  </a:cubicBezTo>
                  <a:cubicBezTo>
                    <a:pt x="213951" y="1412266"/>
                    <a:pt x="60608" y="1334040"/>
                    <a:pt x="14277" y="1191213"/>
                  </a:cubicBezTo>
                  <a:cubicBezTo>
                    <a:pt x="11713" y="1183309"/>
                    <a:pt x="9513" y="1175292"/>
                    <a:pt x="7683" y="1167186"/>
                  </a:cubicBezTo>
                  <a:cubicBezTo>
                    <a:pt x="-14474" y="1066005"/>
                    <a:pt x="12248" y="975474"/>
                    <a:pt x="90416" y="905104"/>
                  </a:cubicBezTo>
                  <a:cubicBezTo>
                    <a:pt x="173054" y="830740"/>
                    <a:pt x="269480" y="813718"/>
                    <a:pt x="373039" y="852802"/>
                  </a:cubicBezTo>
                  <a:cubicBezTo>
                    <a:pt x="400616" y="863167"/>
                    <a:pt x="414595" y="858698"/>
                    <a:pt x="433995" y="839108"/>
                  </a:cubicBezTo>
                  <a:cubicBezTo>
                    <a:pt x="563895" y="707401"/>
                    <a:pt x="695221" y="577026"/>
                    <a:pt x="826452" y="446080"/>
                  </a:cubicBezTo>
                  <a:cubicBezTo>
                    <a:pt x="835296" y="437236"/>
                    <a:pt x="843760" y="427917"/>
                    <a:pt x="853840" y="417551"/>
                  </a:cubicBezTo>
                  <a:cubicBezTo>
                    <a:pt x="823754" y="362935"/>
                    <a:pt x="811173" y="300394"/>
                    <a:pt x="817799" y="238392"/>
                  </a:cubicBezTo>
                  <a:cubicBezTo>
                    <a:pt x="831207" y="117431"/>
                    <a:pt x="932769" y="16060"/>
                    <a:pt x="1058960" y="1795"/>
                  </a:cubicBezTo>
                  <a:cubicBezTo>
                    <a:pt x="1181252" y="-12088"/>
                    <a:pt x="1304401" y="64463"/>
                    <a:pt x="1344245" y="178482"/>
                  </a:cubicBezTo>
                  <a:cubicBezTo>
                    <a:pt x="1367544" y="247046"/>
                    <a:pt x="1368495" y="315609"/>
                    <a:pt x="1338064" y="382176"/>
                  </a:cubicBezTo>
                  <a:cubicBezTo>
                    <a:pt x="1330076" y="399864"/>
                    <a:pt x="1331598" y="410704"/>
                    <a:pt x="1345672" y="424493"/>
                  </a:cubicBezTo>
                  <a:cubicBezTo>
                    <a:pt x="1509235" y="586916"/>
                    <a:pt x="1672355" y="749940"/>
                    <a:pt x="1835031" y="913568"/>
                  </a:cubicBezTo>
                  <a:cubicBezTo>
                    <a:pt x="1849581" y="928212"/>
                    <a:pt x="1861753" y="932016"/>
                    <a:pt x="1881438" y="924408"/>
                  </a:cubicBezTo>
                  <a:cubicBezTo>
                    <a:pt x="1948282" y="898017"/>
                    <a:pt x="2022939" y="899662"/>
                    <a:pt x="2088555" y="928973"/>
                  </a:cubicBezTo>
                  <a:cubicBezTo>
                    <a:pt x="2099360" y="932732"/>
                    <a:pt x="2111305" y="931182"/>
                    <a:pt x="2120792" y="924789"/>
                  </a:cubicBezTo>
                  <a:cubicBezTo>
                    <a:pt x="2284546" y="762556"/>
                    <a:pt x="2447349" y="599088"/>
                    <a:pt x="2612244" y="434003"/>
                  </a:cubicBezTo>
                  <a:close/>
                  <a:moveTo>
                    <a:pt x="2835242" y="152046"/>
                  </a:moveTo>
                  <a:cubicBezTo>
                    <a:pt x="2768721" y="152089"/>
                    <a:pt x="2714515" y="205449"/>
                    <a:pt x="2713425" y="271961"/>
                  </a:cubicBezTo>
                  <a:cubicBezTo>
                    <a:pt x="2713215" y="339658"/>
                    <a:pt x="2767924" y="394708"/>
                    <a:pt x="2835621" y="394919"/>
                  </a:cubicBezTo>
                  <a:cubicBezTo>
                    <a:pt x="2835875" y="394919"/>
                    <a:pt x="2836129" y="394919"/>
                    <a:pt x="2836383" y="394919"/>
                  </a:cubicBezTo>
                  <a:cubicBezTo>
                    <a:pt x="2903003" y="393627"/>
                    <a:pt x="2956389" y="339354"/>
                    <a:pt x="2956583" y="272721"/>
                  </a:cubicBezTo>
                  <a:cubicBezTo>
                    <a:pt x="2955857" y="206118"/>
                    <a:pt x="2901848" y="152405"/>
                    <a:pt x="2835242" y="152046"/>
                  </a:cubicBezTo>
                  <a:close/>
                  <a:moveTo>
                    <a:pt x="2096923" y="1180119"/>
                  </a:moveTo>
                  <a:cubicBezTo>
                    <a:pt x="2097501" y="1113054"/>
                    <a:pt x="2043602" y="1058219"/>
                    <a:pt x="1976537" y="1057641"/>
                  </a:cubicBezTo>
                  <a:cubicBezTo>
                    <a:pt x="1909472" y="1057063"/>
                    <a:pt x="1854637" y="1110962"/>
                    <a:pt x="1854059" y="1178027"/>
                  </a:cubicBezTo>
                  <a:cubicBezTo>
                    <a:pt x="1853482" y="1245092"/>
                    <a:pt x="1907380" y="1299927"/>
                    <a:pt x="1974445" y="1300505"/>
                  </a:cubicBezTo>
                  <a:cubicBezTo>
                    <a:pt x="1974824" y="1300508"/>
                    <a:pt x="1975203" y="1300510"/>
                    <a:pt x="1975582" y="1300510"/>
                  </a:cubicBezTo>
                  <a:cubicBezTo>
                    <a:pt x="2042079" y="1300153"/>
                    <a:pt x="2096043" y="1246611"/>
                    <a:pt x="2096923" y="1180119"/>
                  </a:cubicBezTo>
                  <a:close/>
                  <a:moveTo>
                    <a:pt x="1208450" y="271770"/>
                  </a:moveTo>
                  <a:cubicBezTo>
                    <a:pt x="1208136" y="205334"/>
                    <a:pt x="1154025" y="151731"/>
                    <a:pt x="1087588" y="152044"/>
                  </a:cubicBezTo>
                  <a:cubicBezTo>
                    <a:pt x="1087492" y="152044"/>
                    <a:pt x="1087395" y="152045"/>
                    <a:pt x="1087298" y="152046"/>
                  </a:cubicBezTo>
                  <a:cubicBezTo>
                    <a:pt x="1020825" y="152715"/>
                    <a:pt x="967102" y="206439"/>
                    <a:pt x="966432" y="272912"/>
                  </a:cubicBezTo>
                  <a:cubicBezTo>
                    <a:pt x="966956" y="340708"/>
                    <a:pt x="1022259" y="395288"/>
                    <a:pt x="1090056" y="394919"/>
                  </a:cubicBezTo>
                  <a:cubicBezTo>
                    <a:pt x="1156648" y="393360"/>
                    <a:pt x="1209513" y="338372"/>
                    <a:pt x="1208450" y="271770"/>
                  </a:cubicBezTo>
                  <a:close/>
                  <a:moveTo>
                    <a:pt x="394245" y="1104899"/>
                  </a:moveTo>
                  <a:cubicBezTo>
                    <a:pt x="394092" y="1038567"/>
                    <a:pt x="340196" y="984918"/>
                    <a:pt x="273864" y="985071"/>
                  </a:cubicBezTo>
                  <a:cubicBezTo>
                    <a:pt x="273480" y="985072"/>
                    <a:pt x="273097" y="985074"/>
                    <a:pt x="272714" y="985079"/>
                  </a:cubicBezTo>
                  <a:cubicBezTo>
                    <a:pt x="206274" y="986054"/>
                    <a:pt x="152709" y="1039788"/>
                    <a:pt x="151943" y="1106230"/>
                  </a:cubicBezTo>
                  <a:cubicBezTo>
                    <a:pt x="152342" y="1173297"/>
                    <a:pt x="207033" y="1227341"/>
                    <a:pt x="274100" y="1226942"/>
                  </a:cubicBezTo>
                  <a:cubicBezTo>
                    <a:pt x="274874" y="1226937"/>
                    <a:pt x="275648" y="1226925"/>
                    <a:pt x="276422" y="1226906"/>
                  </a:cubicBezTo>
                  <a:cubicBezTo>
                    <a:pt x="342173" y="1226243"/>
                    <a:pt x="394938" y="1172405"/>
                    <a:pt x="394276" y="1106653"/>
                  </a:cubicBezTo>
                  <a:cubicBezTo>
                    <a:pt x="394270" y="1106068"/>
                    <a:pt x="394260" y="1105484"/>
                    <a:pt x="394245" y="11048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37"/>
            <p:cNvSpPr/>
            <p:nvPr/>
          </p:nvSpPr>
          <p:spPr>
            <a:xfrm>
              <a:off x="2973618" y="2438108"/>
              <a:ext cx="516031" cy="152553"/>
            </a:xfrm>
            <a:custGeom>
              <a:avLst/>
              <a:gdLst/>
              <a:ahLst/>
              <a:cxnLst/>
              <a:rect l="l" t="t" r="r" b="b"/>
              <a:pathLst>
                <a:path w="516031" h="152553" extrusionOk="0">
                  <a:moveTo>
                    <a:pt x="256770" y="152514"/>
                  </a:moveTo>
                  <a:cubicBezTo>
                    <a:pt x="201044" y="152514"/>
                    <a:pt x="145223" y="152514"/>
                    <a:pt x="89497" y="152514"/>
                  </a:cubicBezTo>
                  <a:cubicBezTo>
                    <a:pt x="33772" y="152514"/>
                    <a:pt x="-843" y="120562"/>
                    <a:pt x="203" y="75202"/>
                  </a:cubicBezTo>
                  <a:cubicBezTo>
                    <a:pt x="1249" y="29842"/>
                    <a:pt x="35579" y="1028"/>
                    <a:pt x="88451" y="647"/>
                  </a:cubicBezTo>
                  <a:cubicBezTo>
                    <a:pt x="201234" y="14"/>
                    <a:pt x="314049" y="14"/>
                    <a:pt x="426895" y="647"/>
                  </a:cubicBezTo>
                  <a:cubicBezTo>
                    <a:pt x="481670" y="647"/>
                    <a:pt x="517235" y="32695"/>
                    <a:pt x="516189" y="78055"/>
                  </a:cubicBezTo>
                  <a:cubicBezTo>
                    <a:pt x="515143" y="123415"/>
                    <a:pt x="480624" y="151849"/>
                    <a:pt x="427941" y="152514"/>
                  </a:cubicBezTo>
                  <a:cubicBezTo>
                    <a:pt x="370884" y="152990"/>
                    <a:pt x="313827" y="152514"/>
                    <a:pt x="256770" y="1525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37"/>
            <p:cNvSpPr/>
            <p:nvPr/>
          </p:nvSpPr>
          <p:spPr>
            <a:xfrm>
              <a:off x="2973736" y="2803252"/>
              <a:ext cx="515986" cy="152696"/>
            </a:xfrm>
            <a:custGeom>
              <a:avLst/>
              <a:gdLst/>
              <a:ahLst/>
              <a:cxnLst/>
              <a:rect l="l" t="t" r="r" b="b"/>
              <a:pathLst>
                <a:path w="515986" h="152696" extrusionOk="0">
                  <a:moveTo>
                    <a:pt x="258078" y="383"/>
                  </a:moveTo>
                  <a:cubicBezTo>
                    <a:pt x="313804" y="383"/>
                    <a:pt x="369625" y="383"/>
                    <a:pt x="425350" y="383"/>
                  </a:cubicBezTo>
                  <a:cubicBezTo>
                    <a:pt x="481076" y="383"/>
                    <a:pt x="516071" y="31004"/>
                    <a:pt x="516166" y="76459"/>
                  </a:cubicBezTo>
                  <a:cubicBezTo>
                    <a:pt x="516261" y="121915"/>
                    <a:pt x="480791" y="152536"/>
                    <a:pt x="425636" y="152536"/>
                  </a:cubicBezTo>
                  <a:cubicBezTo>
                    <a:pt x="314057" y="152979"/>
                    <a:pt x="202511" y="152979"/>
                    <a:pt x="90996" y="152536"/>
                  </a:cubicBezTo>
                  <a:cubicBezTo>
                    <a:pt x="35746" y="152536"/>
                    <a:pt x="275" y="122105"/>
                    <a:pt x="180" y="76459"/>
                  </a:cubicBezTo>
                  <a:cubicBezTo>
                    <a:pt x="85" y="30814"/>
                    <a:pt x="35365" y="859"/>
                    <a:pt x="90711" y="383"/>
                  </a:cubicBezTo>
                  <a:cubicBezTo>
                    <a:pt x="146056" y="-92"/>
                    <a:pt x="202162" y="383"/>
                    <a:pt x="258078" y="3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37"/>
            <p:cNvSpPr/>
            <p:nvPr/>
          </p:nvSpPr>
          <p:spPr>
            <a:xfrm>
              <a:off x="3622189" y="2438869"/>
              <a:ext cx="149774" cy="151011"/>
            </a:xfrm>
            <a:custGeom>
              <a:avLst/>
              <a:gdLst/>
              <a:ahLst/>
              <a:cxnLst/>
              <a:rect l="l" t="t" r="r" b="b"/>
              <a:pathLst>
                <a:path w="149774" h="151011" extrusionOk="0">
                  <a:moveTo>
                    <a:pt x="75590" y="172"/>
                  </a:moveTo>
                  <a:cubicBezTo>
                    <a:pt x="116936" y="1102"/>
                    <a:pt x="149965" y="34892"/>
                    <a:pt x="149955" y="76248"/>
                  </a:cubicBezTo>
                  <a:cubicBezTo>
                    <a:pt x="149351" y="117160"/>
                    <a:pt x="116497" y="150267"/>
                    <a:pt x="75590" y="151183"/>
                  </a:cubicBezTo>
                  <a:cubicBezTo>
                    <a:pt x="34339" y="149647"/>
                    <a:pt x="1354" y="116370"/>
                    <a:pt x="180" y="75107"/>
                  </a:cubicBezTo>
                  <a:cubicBezTo>
                    <a:pt x="1892" y="34269"/>
                    <a:pt x="34743" y="1626"/>
                    <a:pt x="75590"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37"/>
            <p:cNvSpPr/>
            <p:nvPr/>
          </p:nvSpPr>
          <p:spPr>
            <a:xfrm>
              <a:off x="5530549" y="4088095"/>
              <a:ext cx="149317" cy="149317"/>
            </a:xfrm>
            <a:custGeom>
              <a:avLst/>
              <a:gdLst/>
              <a:ahLst/>
              <a:cxnLst/>
              <a:rect l="l" t="t" r="r" b="b"/>
              <a:pathLst>
                <a:path w="149317" h="149317" extrusionOk="0">
                  <a:moveTo>
                    <a:pt x="73698" y="149480"/>
                  </a:moveTo>
                  <a:cubicBezTo>
                    <a:pt x="32470" y="148850"/>
                    <a:pt x="-441" y="114917"/>
                    <a:pt x="189" y="73689"/>
                  </a:cubicBezTo>
                  <a:cubicBezTo>
                    <a:pt x="819" y="32462"/>
                    <a:pt x="34752" y="-449"/>
                    <a:pt x="75980" y="181"/>
                  </a:cubicBezTo>
                  <a:cubicBezTo>
                    <a:pt x="117208" y="811"/>
                    <a:pt x="150119" y="34744"/>
                    <a:pt x="149488" y="75972"/>
                  </a:cubicBezTo>
                  <a:cubicBezTo>
                    <a:pt x="148858" y="117200"/>
                    <a:pt x="114925" y="150110"/>
                    <a:pt x="73697" y="1494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37"/>
            <p:cNvSpPr/>
            <p:nvPr/>
          </p:nvSpPr>
          <p:spPr>
            <a:xfrm>
              <a:off x="4236789" y="1753288"/>
              <a:ext cx="1869950" cy="152401"/>
            </a:xfrm>
            <a:custGeom>
              <a:avLst/>
              <a:gdLst/>
              <a:ahLst/>
              <a:cxnLst/>
              <a:rect l="l" t="t" r="r" b="b"/>
              <a:pathLst>
                <a:path w="1869950" h="152401" extrusionOk="0">
                  <a:moveTo>
                    <a:pt x="938959" y="402"/>
                  </a:moveTo>
                  <a:lnTo>
                    <a:pt x="1760296" y="402"/>
                  </a:lnTo>
                  <a:cubicBezTo>
                    <a:pt x="1774223" y="-139"/>
                    <a:pt x="1788172" y="274"/>
                    <a:pt x="1802043" y="1639"/>
                  </a:cubicBezTo>
                  <a:cubicBezTo>
                    <a:pt x="1840188" y="6043"/>
                    <a:pt x="1869245" y="37900"/>
                    <a:pt x="1870131" y="76288"/>
                  </a:cubicBezTo>
                  <a:cubicBezTo>
                    <a:pt x="1869339" y="114698"/>
                    <a:pt x="1840301" y="146620"/>
                    <a:pt x="1802138" y="151033"/>
                  </a:cubicBezTo>
                  <a:cubicBezTo>
                    <a:pt x="1789510" y="152438"/>
                    <a:pt x="1776795" y="152883"/>
                    <a:pt x="1764100" y="152365"/>
                  </a:cubicBezTo>
                  <a:lnTo>
                    <a:pt x="102598" y="152364"/>
                  </a:lnTo>
                  <a:cubicBezTo>
                    <a:pt x="37553" y="152364"/>
                    <a:pt x="275" y="124502"/>
                    <a:pt x="180" y="76288"/>
                  </a:cubicBezTo>
                  <a:cubicBezTo>
                    <a:pt x="85" y="28075"/>
                    <a:pt x="37458" y="212"/>
                    <a:pt x="102407" y="2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37"/>
            <p:cNvSpPr/>
            <p:nvPr/>
          </p:nvSpPr>
          <p:spPr>
            <a:xfrm>
              <a:off x="3034882" y="1754184"/>
              <a:ext cx="150440" cy="150440"/>
            </a:xfrm>
            <a:custGeom>
              <a:avLst/>
              <a:gdLst/>
              <a:ahLst/>
              <a:cxnLst/>
              <a:rect l="l" t="t" r="r" b="b"/>
              <a:pathLst>
                <a:path w="150440" h="150440" extrusionOk="0">
                  <a:moveTo>
                    <a:pt x="150621" y="74536"/>
                  </a:moveTo>
                  <a:cubicBezTo>
                    <a:pt x="149482" y="115415"/>
                    <a:pt x="117098" y="148544"/>
                    <a:pt x="76256" y="150613"/>
                  </a:cubicBezTo>
                  <a:cubicBezTo>
                    <a:pt x="35378" y="149474"/>
                    <a:pt x="2249" y="117090"/>
                    <a:pt x="180" y="76248"/>
                  </a:cubicBezTo>
                  <a:cubicBezTo>
                    <a:pt x="1319" y="35370"/>
                    <a:pt x="33702" y="2241"/>
                    <a:pt x="74545" y="172"/>
                  </a:cubicBezTo>
                  <a:cubicBezTo>
                    <a:pt x="115423" y="1311"/>
                    <a:pt x="148552" y="33694"/>
                    <a:pt x="150621" y="74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37"/>
            <p:cNvSpPr/>
            <p:nvPr/>
          </p:nvSpPr>
          <p:spPr>
            <a:xfrm>
              <a:off x="3338806" y="1754184"/>
              <a:ext cx="150820" cy="150820"/>
            </a:xfrm>
            <a:custGeom>
              <a:avLst/>
              <a:gdLst/>
              <a:ahLst/>
              <a:cxnLst/>
              <a:rect l="l" t="t" r="r" b="b"/>
              <a:pathLst>
                <a:path w="150820" h="150820" extrusionOk="0">
                  <a:moveTo>
                    <a:pt x="74259" y="172"/>
                  </a:moveTo>
                  <a:cubicBezTo>
                    <a:pt x="115292" y="958"/>
                    <a:pt x="148767" y="33272"/>
                    <a:pt x="151001" y="74251"/>
                  </a:cubicBezTo>
                  <a:cubicBezTo>
                    <a:pt x="150215" y="115284"/>
                    <a:pt x="117902" y="148759"/>
                    <a:pt x="76922" y="150993"/>
                  </a:cubicBezTo>
                  <a:cubicBezTo>
                    <a:pt x="35889" y="150207"/>
                    <a:pt x="2414" y="117894"/>
                    <a:pt x="180" y="76914"/>
                  </a:cubicBezTo>
                  <a:cubicBezTo>
                    <a:pt x="966" y="35881"/>
                    <a:pt x="33279" y="2406"/>
                    <a:pt x="74259"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37"/>
            <p:cNvSpPr/>
            <p:nvPr/>
          </p:nvSpPr>
          <p:spPr>
            <a:xfrm>
              <a:off x="3643205" y="1754184"/>
              <a:ext cx="150725" cy="150725"/>
            </a:xfrm>
            <a:custGeom>
              <a:avLst/>
              <a:gdLst/>
              <a:ahLst/>
              <a:cxnLst/>
              <a:rect l="l" t="t" r="r" b="b"/>
              <a:pathLst>
                <a:path w="150725" h="150725" extrusionOk="0">
                  <a:moveTo>
                    <a:pt x="150906" y="74822"/>
                  </a:moveTo>
                  <a:cubicBezTo>
                    <a:pt x="149711" y="115785"/>
                    <a:pt x="117190" y="148928"/>
                    <a:pt x="76256" y="150898"/>
                  </a:cubicBezTo>
                  <a:cubicBezTo>
                    <a:pt x="35293" y="149703"/>
                    <a:pt x="2150" y="117182"/>
                    <a:pt x="180" y="76248"/>
                  </a:cubicBezTo>
                  <a:cubicBezTo>
                    <a:pt x="1375" y="35285"/>
                    <a:pt x="33896" y="2142"/>
                    <a:pt x="74830" y="172"/>
                  </a:cubicBezTo>
                  <a:cubicBezTo>
                    <a:pt x="115793" y="1367"/>
                    <a:pt x="148936" y="33888"/>
                    <a:pt x="150906" y="748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9" name="Google Shape;619;p37"/>
          <p:cNvGrpSpPr/>
          <p:nvPr/>
        </p:nvGrpSpPr>
        <p:grpSpPr>
          <a:xfrm>
            <a:off x="5325276" y="1933954"/>
            <a:ext cx="497418" cy="504065"/>
            <a:chOff x="2317895" y="1142318"/>
            <a:chExt cx="4512288" cy="4572586"/>
          </a:xfrm>
        </p:grpSpPr>
        <p:sp>
          <p:nvSpPr>
            <p:cNvPr id="620" name="Google Shape;620;p37"/>
            <p:cNvSpPr/>
            <p:nvPr/>
          </p:nvSpPr>
          <p:spPr>
            <a:xfrm>
              <a:off x="2317895" y="1142318"/>
              <a:ext cx="4512288" cy="4572586"/>
            </a:xfrm>
            <a:custGeom>
              <a:avLst/>
              <a:gdLst/>
              <a:ahLst/>
              <a:cxnLst/>
              <a:rect l="l" t="t" r="r" b="b"/>
              <a:pathLst>
                <a:path w="4512288" h="4572586" extrusionOk="0">
                  <a:moveTo>
                    <a:pt x="4178894" y="4572794"/>
                  </a:moveTo>
                  <a:lnTo>
                    <a:pt x="1192251" y="4572794"/>
                  </a:lnTo>
                  <a:cubicBezTo>
                    <a:pt x="1189968" y="4570984"/>
                    <a:pt x="1187780" y="4568031"/>
                    <a:pt x="1185307" y="4567650"/>
                  </a:cubicBezTo>
                  <a:cubicBezTo>
                    <a:pt x="990605" y="4538123"/>
                    <a:pt x="854208" y="4369816"/>
                    <a:pt x="859630" y="4162456"/>
                  </a:cubicBezTo>
                  <a:cubicBezTo>
                    <a:pt x="864291" y="3983958"/>
                    <a:pt x="859630" y="3805364"/>
                    <a:pt x="861342" y="3626770"/>
                  </a:cubicBezTo>
                  <a:cubicBezTo>
                    <a:pt x="861342" y="3597148"/>
                    <a:pt x="850784" y="3584098"/>
                    <a:pt x="825579" y="3569144"/>
                  </a:cubicBezTo>
                  <a:cubicBezTo>
                    <a:pt x="725136" y="3509137"/>
                    <a:pt x="618321" y="3455511"/>
                    <a:pt x="529863" y="3380549"/>
                  </a:cubicBezTo>
                  <a:cubicBezTo>
                    <a:pt x="114396" y="3028124"/>
                    <a:pt x="-63471" y="2574734"/>
                    <a:pt x="20516" y="2036476"/>
                  </a:cubicBezTo>
                  <a:cubicBezTo>
                    <a:pt x="97751" y="1541938"/>
                    <a:pt x="376536" y="1183513"/>
                    <a:pt x="825293" y="960151"/>
                  </a:cubicBezTo>
                  <a:cubicBezTo>
                    <a:pt x="851926" y="946912"/>
                    <a:pt x="861628" y="932624"/>
                    <a:pt x="861342" y="903001"/>
                  </a:cubicBezTo>
                  <a:cubicBezTo>
                    <a:pt x="859820" y="739362"/>
                    <a:pt x="859820" y="575691"/>
                    <a:pt x="861342" y="411988"/>
                  </a:cubicBezTo>
                  <a:cubicBezTo>
                    <a:pt x="860397" y="368893"/>
                    <a:pt x="865066" y="325858"/>
                    <a:pt x="875229" y="283972"/>
                  </a:cubicBezTo>
                  <a:cubicBezTo>
                    <a:pt x="925165" y="104806"/>
                    <a:pt x="1069551" y="1270"/>
                    <a:pt x="1265205" y="1270"/>
                  </a:cubicBezTo>
                  <a:cubicBezTo>
                    <a:pt x="2005208" y="1270"/>
                    <a:pt x="2745179" y="952"/>
                    <a:pt x="3485118" y="317"/>
                  </a:cubicBezTo>
                  <a:cubicBezTo>
                    <a:pt x="3529663" y="-1373"/>
                    <a:pt x="3572730" y="16469"/>
                    <a:pt x="3603062" y="49180"/>
                  </a:cubicBezTo>
                  <a:cubicBezTo>
                    <a:pt x="3887903" y="336264"/>
                    <a:pt x="4173726" y="622427"/>
                    <a:pt x="4460533" y="907669"/>
                  </a:cubicBezTo>
                  <a:cubicBezTo>
                    <a:pt x="4495323" y="940023"/>
                    <a:pt x="4514259" y="985986"/>
                    <a:pt x="4512372" y="1033494"/>
                  </a:cubicBezTo>
                  <a:cubicBezTo>
                    <a:pt x="4511167" y="2072036"/>
                    <a:pt x="4510818" y="3110611"/>
                    <a:pt x="4511325" y="4149217"/>
                  </a:cubicBezTo>
                  <a:cubicBezTo>
                    <a:pt x="4511325" y="4174458"/>
                    <a:pt x="4511325" y="4199890"/>
                    <a:pt x="4508852" y="4225417"/>
                  </a:cubicBezTo>
                  <a:cubicBezTo>
                    <a:pt x="4499340" y="4327906"/>
                    <a:pt x="4455207" y="4411916"/>
                    <a:pt x="4378258" y="4480306"/>
                  </a:cubicBezTo>
                  <a:cubicBezTo>
                    <a:pt x="4320237" y="4531551"/>
                    <a:pt x="4250517" y="4553744"/>
                    <a:pt x="4178894" y="4572794"/>
                  </a:cubicBezTo>
                  <a:close/>
                  <a:moveTo>
                    <a:pt x="4358759" y="1067593"/>
                  </a:moveTo>
                  <a:lnTo>
                    <a:pt x="4299026" y="1067593"/>
                  </a:lnTo>
                  <a:cubicBezTo>
                    <a:pt x="4102897" y="1067593"/>
                    <a:pt x="3906799" y="1067593"/>
                    <a:pt x="3710733" y="1067593"/>
                  </a:cubicBezTo>
                  <a:cubicBezTo>
                    <a:pt x="3535339" y="1067593"/>
                    <a:pt x="3447072" y="979487"/>
                    <a:pt x="3446977" y="805084"/>
                  </a:cubicBezTo>
                  <a:cubicBezTo>
                    <a:pt x="3446977" y="604234"/>
                    <a:pt x="3446977" y="403383"/>
                    <a:pt x="3446977" y="202533"/>
                  </a:cubicBezTo>
                  <a:lnTo>
                    <a:pt x="3446977" y="155670"/>
                  </a:lnTo>
                  <a:cubicBezTo>
                    <a:pt x="3434136" y="154432"/>
                    <a:pt x="3427953" y="153479"/>
                    <a:pt x="3422437" y="153479"/>
                  </a:cubicBezTo>
                  <a:cubicBezTo>
                    <a:pt x="2697399" y="153479"/>
                    <a:pt x="1972361" y="153479"/>
                    <a:pt x="1247323" y="153479"/>
                  </a:cubicBezTo>
                  <a:cubicBezTo>
                    <a:pt x="1107883" y="153479"/>
                    <a:pt x="1013908" y="250444"/>
                    <a:pt x="1012672" y="391033"/>
                  </a:cubicBezTo>
                  <a:cubicBezTo>
                    <a:pt x="1011245" y="544195"/>
                    <a:pt x="1012672" y="697452"/>
                    <a:pt x="1012672" y="850709"/>
                  </a:cubicBezTo>
                  <a:cubicBezTo>
                    <a:pt x="1012672" y="859377"/>
                    <a:pt x="1014003" y="868045"/>
                    <a:pt x="1015050" y="880427"/>
                  </a:cubicBezTo>
                  <a:cubicBezTo>
                    <a:pt x="1031600" y="876427"/>
                    <a:pt x="1045487" y="871855"/>
                    <a:pt x="1059754" y="869950"/>
                  </a:cubicBezTo>
                  <a:cubicBezTo>
                    <a:pt x="1188732" y="851947"/>
                    <a:pt x="1317804" y="820039"/>
                    <a:pt x="1446972" y="819562"/>
                  </a:cubicBezTo>
                  <a:cubicBezTo>
                    <a:pt x="1817924" y="818134"/>
                    <a:pt x="2143697" y="945292"/>
                    <a:pt x="2419819" y="1196086"/>
                  </a:cubicBezTo>
                  <a:cubicBezTo>
                    <a:pt x="2905861" y="1637379"/>
                    <a:pt x="3033032" y="2359660"/>
                    <a:pt x="2724190" y="2937161"/>
                  </a:cubicBezTo>
                  <a:cubicBezTo>
                    <a:pt x="2705167" y="2973165"/>
                    <a:pt x="2709447" y="2991644"/>
                    <a:pt x="2737126" y="3019075"/>
                  </a:cubicBezTo>
                  <a:cubicBezTo>
                    <a:pt x="2956653" y="3236912"/>
                    <a:pt x="3176942" y="3454082"/>
                    <a:pt x="3391904" y="3676301"/>
                  </a:cubicBezTo>
                  <a:cubicBezTo>
                    <a:pt x="3575383" y="3865848"/>
                    <a:pt x="3511085" y="4176077"/>
                    <a:pt x="3271202" y="4284662"/>
                  </a:cubicBezTo>
                  <a:cubicBezTo>
                    <a:pt x="3130084" y="4348506"/>
                    <a:pt x="2964314" y="4319207"/>
                    <a:pt x="2853548" y="4210844"/>
                  </a:cubicBezTo>
                  <a:cubicBezTo>
                    <a:pt x="2632308" y="3992658"/>
                    <a:pt x="2412590" y="3772948"/>
                    <a:pt x="2194394" y="3551714"/>
                  </a:cubicBezTo>
                  <a:cubicBezTo>
                    <a:pt x="2170044" y="3527234"/>
                    <a:pt x="2153113" y="3525710"/>
                    <a:pt x="2123056" y="3541712"/>
                  </a:cubicBezTo>
                  <a:cubicBezTo>
                    <a:pt x="1793765" y="3715639"/>
                    <a:pt x="1447733" y="3754977"/>
                    <a:pt x="1086767" y="3666014"/>
                  </a:cubicBezTo>
                  <a:cubicBezTo>
                    <a:pt x="1063274" y="3660203"/>
                    <a:pt x="1039209" y="3655441"/>
                    <a:pt x="1013908" y="3649726"/>
                  </a:cubicBezTo>
                  <a:cubicBezTo>
                    <a:pt x="1013908" y="3841464"/>
                    <a:pt x="1013908" y="4027297"/>
                    <a:pt x="1013908" y="4213130"/>
                  </a:cubicBezTo>
                  <a:cubicBezTo>
                    <a:pt x="1014382" y="4224969"/>
                    <a:pt x="1016429" y="4236693"/>
                    <a:pt x="1019996" y="4247991"/>
                  </a:cubicBezTo>
                  <a:cubicBezTo>
                    <a:pt x="1049957" y="4359338"/>
                    <a:pt x="1136323" y="4420584"/>
                    <a:pt x="1264444" y="4420584"/>
                  </a:cubicBezTo>
                  <a:cubicBezTo>
                    <a:pt x="2206093" y="4420584"/>
                    <a:pt x="3148312" y="4419060"/>
                    <a:pt x="4090246" y="4422299"/>
                  </a:cubicBezTo>
                  <a:cubicBezTo>
                    <a:pt x="4244905" y="4422870"/>
                    <a:pt x="4360852" y="4329620"/>
                    <a:pt x="4360186" y="4153408"/>
                  </a:cubicBezTo>
                  <a:cubicBezTo>
                    <a:pt x="4356571" y="3144615"/>
                    <a:pt x="4358474" y="2135918"/>
                    <a:pt x="4358474" y="1127220"/>
                  </a:cubicBezTo>
                  <a:close/>
                  <a:moveTo>
                    <a:pt x="1444404" y="3559810"/>
                  </a:moveTo>
                  <a:cubicBezTo>
                    <a:pt x="2147216" y="3568001"/>
                    <a:pt x="2733892" y="2990596"/>
                    <a:pt x="2737982" y="2272697"/>
                  </a:cubicBezTo>
                  <a:cubicBezTo>
                    <a:pt x="2741881" y="1553368"/>
                    <a:pt x="2172992" y="974058"/>
                    <a:pt x="1450015" y="971200"/>
                  </a:cubicBezTo>
                  <a:cubicBezTo>
                    <a:pt x="748154" y="968533"/>
                    <a:pt x="156437" y="1526222"/>
                    <a:pt x="153964" y="2264410"/>
                  </a:cubicBezTo>
                  <a:cubicBezTo>
                    <a:pt x="151872" y="2987643"/>
                    <a:pt x="735884" y="3558095"/>
                    <a:pt x="1444404" y="3559810"/>
                  </a:cubicBezTo>
                  <a:close/>
                  <a:moveTo>
                    <a:pt x="2302826" y="3445034"/>
                  </a:moveTo>
                  <a:cubicBezTo>
                    <a:pt x="2304253" y="3446557"/>
                    <a:pt x="2309674" y="3453320"/>
                    <a:pt x="2315857" y="3459416"/>
                  </a:cubicBezTo>
                  <a:cubicBezTo>
                    <a:pt x="2520737" y="3664394"/>
                    <a:pt x="2725680" y="3869213"/>
                    <a:pt x="2930687" y="4073874"/>
                  </a:cubicBezTo>
                  <a:cubicBezTo>
                    <a:pt x="2943308" y="4086467"/>
                    <a:pt x="2956887" y="4098059"/>
                    <a:pt x="2971301" y="4108545"/>
                  </a:cubicBezTo>
                  <a:cubicBezTo>
                    <a:pt x="3069968" y="4179492"/>
                    <a:pt x="3206796" y="4160885"/>
                    <a:pt x="3282996" y="4066159"/>
                  </a:cubicBezTo>
                  <a:cubicBezTo>
                    <a:pt x="3359089" y="3970337"/>
                    <a:pt x="3347105" y="3847084"/>
                    <a:pt x="3250467" y="3749357"/>
                  </a:cubicBezTo>
                  <a:cubicBezTo>
                    <a:pt x="3048250" y="3546157"/>
                    <a:pt x="2845748" y="3342957"/>
                    <a:pt x="2642961" y="3139757"/>
                  </a:cubicBezTo>
                  <a:cubicBezTo>
                    <a:pt x="2636941" y="3133904"/>
                    <a:pt x="2630589" y="3128402"/>
                    <a:pt x="2623938" y="3123279"/>
                  </a:cubicBezTo>
                  <a:close/>
                  <a:moveTo>
                    <a:pt x="3598972" y="277018"/>
                  </a:moveTo>
                  <a:lnTo>
                    <a:pt x="3598972" y="312356"/>
                  </a:lnTo>
                  <a:cubicBezTo>
                    <a:pt x="3598972" y="478853"/>
                    <a:pt x="3598972" y="645382"/>
                    <a:pt x="3598972" y="811942"/>
                  </a:cubicBezTo>
                  <a:cubicBezTo>
                    <a:pt x="3598972" y="890905"/>
                    <a:pt x="3623227" y="914908"/>
                    <a:pt x="3703600" y="915098"/>
                  </a:cubicBezTo>
                  <a:cubicBezTo>
                    <a:pt x="3869862" y="915098"/>
                    <a:pt x="4036125" y="915098"/>
                    <a:pt x="4202388" y="915098"/>
                  </a:cubicBezTo>
                  <a:cubicBezTo>
                    <a:pt x="4212925" y="914750"/>
                    <a:pt x="4223435" y="913828"/>
                    <a:pt x="4233872" y="912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37"/>
            <p:cNvSpPr/>
            <p:nvPr/>
          </p:nvSpPr>
          <p:spPr>
            <a:xfrm>
              <a:off x="3634866" y="1600485"/>
              <a:ext cx="1824127" cy="152724"/>
            </a:xfrm>
            <a:custGeom>
              <a:avLst/>
              <a:gdLst/>
              <a:ahLst/>
              <a:cxnLst/>
              <a:rect l="l" t="t" r="r" b="b"/>
              <a:pathLst>
                <a:path w="1824127" h="152724" extrusionOk="0">
                  <a:moveTo>
                    <a:pt x="912710" y="152226"/>
                  </a:moveTo>
                  <a:cubicBezTo>
                    <a:pt x="646892" y="152226"/>
                    <a:pt x="381043" y="152226"/>
                    <a:pt x="115162" y="152226"/>
                  </a:cubicBezTo>
                  <a:cubicBezTo>
                    <a:pt x="97340" y="153013"/>
                    <a:pt x="79483" y="152216"/>
                    <a:pt x="61802" y="149845"/>
                  </a:cubicBezTo>
                  <a:cubicBezTo>
                    <a:pt x="27892" y="145646"/>
                    <a:pt x="2073" y="117366"/>
                    <a:pt x="928" y="83170"/>
                  </a:cubicBezTo>
                  <a:cubicBezTo>
                    <a:pt x="-4028" y="49090"/>
                    <a:pt x="17202" y="16669"/>
                    <a:pt x="50388" y="7637"/>
                  </a:cubicBezTo>
                  <a:cubicBezTo>
                    <a:pt x="67400" y="2482"/>
                    <a:pt x="85123" y="71"/>
                    <a:pt x="102892" y="493"/>
                  </a:cubicBezTo>
                  <a:cubicBezTo>
                    <a:pt x="641883" y="112"/>
                    <a:pt x="1181032" y="112"/>
                    <a:pt x="1720340" y="493"/>
                  </a:cubicBezTo>
                  <a:cubicBezTo>
                    <a:pt x="1739685" y="47"/>
                    <a:pt x="1758969" y="2815"/>
                    <a:pt x="1777410" y="8684"/>
                  </a:cubicBezTo>
                  <a:cubicBezTo>
                    <a:pt x="1808568" y="18648"/>
                    <a:pt x="1828095" y="49565"/>
                    <a:pt x="1823731" y="82027"/>
                  </a:cubicBezTo>
                  <a:cubicBezTo>
                    <a:pt x="1823275" y="116391"/>
                    <a:pt x="1797882" y="145298"/>
                    <a:pt x="1763903" y="150130"/>
                  </a:cubicBezTo>
                  <a:cubicBezTo>
                    <a:pt x="1746266" y="152631"/>
                    <a:pt x="1728432" y="153460"/>
                    <a:pt x="1710638" y="152607"/>
                  </a:cubicBezTo>
                  <a:cubicBezTo>
                    <a:pt x="1444631" y="152353"/>
                    <a:pt x="1178654" y="152226"/>
                    <a:pt x="912710" y="1522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37"/>
            <p:cNvSpPr/>
            <p:nvPr/>
          </p:nvSpPr>
          <p:spPr>
            <a:xfrm>
              <a:off x="5079976" y="2515457"/>
              <a:ext cx="1291433" cy="152533"/>
            </a:xfrm>
            <a:custGeom>
              <a:avLst/>
              <a:gdLst/>
              <a:ahLst/>
              <a:cxnLst/>
              <a:rect l="l" t="t" r="r" b="b"/>
              <a:pathLst>
                <a:path w="1291433" h="152533" extrusionOk="0">
                  <a:moveTo>
                    <a:pt x="650368" y="493"/>
                  </a:moveTo>
                  <a:cubicBezTo>
                    <a:pt x="827094" y="493"/>
                    <a:pt x="1003819" y="493"/>
                    <a:pt x="1180545" y="493"/>
                  </a:cubicBezTo>
                  <a:cubicBezTo>
                    <a:pt x="1196855" y="43"/>
                    <a:pt x="1213175" y="935"/>
                    <a:pt x="1229339" y="3160"/>
                  </a:cubicBezTo>
                  <a:cubicBezTo>
                    <a:pt x="1268337" y="9732"/>
                    <a:pt x="1289833" y="35068"/>
                    <a:pt x="1291260" y="73454"/>
                  </a:cubicBezTo>
                  <a:cubicBezTo>
                    <a:pt x="1295087" y="109503"/>
                    <a:pt x="1269966" y="142207"/>
                    <a:pt x="1234190" y="147749"/>
                  </a:cubicBezTo>
                  <a:cubicBezTo>
                    <a:pt x="1216800" y="151357"/>
                    <a:pt x="1199063" y="153018"/>
                    <a:pt x="1181306" y="152702"/>
                  </a:cubicBezTo>
                  <a:cubicBezTo>
                    <a:pt x="824874" y="152702"/>
                    <a:pt x="468506" y="152702"/>
                    <a:pt x="112201" y="152702"/>
                  </a:cubicBezTo>
                  <a:cubicBezTo>
                    <a:pt x="37345" y="152702"/>
                    <a:pt x="-1177" y="125461"/>
                    <a:pt x="250" y="74216"/>
                  </a:cubicBezTo>
                  <a:cubicBezTo>
                    <a:pt x="1677" y="22972"/>
                    <a:pt x="37250" y="302"/>
                    <a:pt x="111250" y="207"/>
                  </a:cubicBezTo>
                  <a:cubicBezTo>
                    <a:pt x="291020" y="271"/>
                    <a:pt x="470725" y="366"/>
                    <a:pt x="650368" y="4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37"/>
            <p:cNvSpPr/>
            <p:nvPr/>
          </p:nvSpPr>
          <p:spPr>
            <a:xfrm>
              <a:off x="5232931" y="3885914"/>
              <a:ext cx="1138951" cy="153122"/>
            </a:xfrm>
            <a:custGeom>
              <a:avLst/>
              <a:gdLst/>
              <a:ahLst/>
              <a:cxnLst/>
              <a:rect l="l" t="t" r="r" b="b"/>
              <a:pathLst>
                <a:path w="1138951" h="153122" extrusionOk="0">
                  <a:moveTo>
                    <a:pt x="573220" y="152797"/>
                  </a:moveTo>
                  <a:cubicBezTo>
                    <a:pt x="418878" y="152797"/>
                    <a:pt x="264505" y="152797"/>
                    <a:pt x="110100" y="152797"/>
                  </a:cubicBezTo>
                  <a:cubicBezTo>
                    <a:pt x="93800" y="153519"/>
                    <a:pt x="77468" y="152754"/>
                    <a:pt x="61306" y="150511"/>
                  </a:cubicBezTo>
                  <a:cubicBezTo>
                    <a:pt x="27371" y="145857"/>
                    <a:pt x="1802" y="117267"/>
                    <a:pt x="907" y="82979"/>
                  </a:cubicBezTo>
                  <a:cubicBezTo>
                    <a:pt x="-3979" y="48877"/>
                    <a:pt x="17336" y="16492"/>
                    <a:pt x="50558" y="7541"/>
                  </a:cubicBezTo>
                  <a:cubicBezTo>
                    <a:pt x="69114" y="2310"/>
                    <a:pt x="88357" y="-67"/>
                    <a:pt x="107627" y="493"/>
                  </a:cubicBezTo>
                  <a:cubicBezTo>
                    <a:pt x="416374" y="112"/>
                    <a:pt x="725120" y="112"/>
                    <a:pt x="1033867" y="493"/>
                  </a:cubicBezTo>
                  <a:cubicBezTo>
                    <a:pt x="1048672" y="179"/>
                    <a:pt x="1063468" y="1456"/>
                    <a:pt x="1078001" y="4303"/>
                  </a:cubicBezTo>
                  <a:cubicBezTo>
                    <a:pt x="1118045" y="13161"/>
                    <a:pt x="1139446" y="39164"/>
                    <a:pt x="1139161" y="80503"/>
                  </a:cubicBezTo>
                  <a:cubicBezTo>
                    <a:pt x="1139161" y="119650"/>
                    <a:pt x="1109960" y="148416"/>
                    <a:pt x="1068014" y="152035"/>
                  </a:cubicBezTo>
                  <a:cubicBezTo>
                    <a:pt x="1045947" y="153941"/>
                    <a:pt x="1023595" y="153178"/>
                    <a:pt x="1001433" y="153178"/>
                  </a:cubicBezTo>
                  <a:cubicBezTo>
                    <a:pt x="858505" y="152925"/>
                    <a:pt x="715767" y="152797"/>
                    <a:pt x="573220" y="1527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37"/>
            <p:cNvSpPr/>
            <p:nvPr/>
          </p:nvSpPr>
          <p:spPr>
            <a:xfrm>
              <a:off x="5309719" y="3429432"/>
              <a:ext cx="1062288" cy="152358"/>
            </a:xfrm>
            <a:custGeom>
              <a:avLst/>
              <a:gdLst/>
              <a:ahLst/>
              <a:cxnLst/>
              <a:rect l="l" t="t" r="r" b="b"/>
              <a:pathLst>
                <a:path w="1062288" h="152358" extrusionOk="0">
                  <a:moveTo>
                    <a:pt x="527059" y="152079"/>
                  </a:moveTo>
                  <a:lnTo>
                    <a:pt x="108549" y="152079"/>
                  </a:lnTo>
                  <a:cubicBezTo>
                    <a:pt x="95224" y="152542"/>
                    <a:pt x="81883" y="152192"/>
                    <a:pt x="68600" y="151032"/>
                  </a:cubicBezTo>
                  <a:cubicBezTo>
                    <a:pt x="30047" y="148095"/>
                    <a:pt x="249" y="115932"/>
                    <a:pt x="212" y="77213"/>
                  </a:cubicBezTo>
                  <a:cubicBezTo>
                    <a:pt x="212" y="38065"/>
                    <a:pt x="26464" y="7776"/>
                    <a:pt x="67554" y="1584"/>
                  </a:cubicBezTo>
                  <a:cubicBezTo>
                    <a:pt x="77845" y="408"/>
                    <a:pt x="88209" y="-6"/>
                    <a:pt x="98562" y="346"/>
                  </a:cubicBezTo>
                  <a:lnTo>
                    <a:pt x="961835" y="346"/>
                  </a:lnTo>
                  <a:cubicBezTo>
                    <a:pt x="973688" y="-86"/>
                    <a:pt x="985556" y="488"/>
                    <a:pt x="997313" y="2061"/>
                  </a:cubicBezTo>
                  <a:cubicBezTo>
                    <a:pt x="1038354" y="7466"/>
                    <a:pt x="1067249" y="45164"/>
                    <a:pt x="1061852" y="86263"/>
                  </a:cubicBezTo>
                  <a:cubicBezTo>
                    <a:pt x="1057283" y="121051"/>
                    <a:pt x="1029257" y="148028"/>
                    <a:pt x="994364" y="151222"/>
                  </a:cubicBezTo>
                  <a:cubicBezTo>
                    <a:pt x="981055" y="152463"/>
                    <a:pt x="967679" y="152845"/>
                    <a:pt x="954321" y="152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37"/>
            <p:cNvSpPr/>
            <p:nvPr/>
          </p:nvSpPr>
          <p:spPr>
            <a:xfrm>
              <a:off x="5309681" y="2972824"/>
              <a:ext cx="1061956" cy="152565"/>
            </a:xfrm>
            <a:custGeom>
              <a:avLst/>
              <a:gdLst/>
              <a:ahLst/>
              <a:cxnLst/>
              <a:rect l="l" t="t" r="r" b="b"/>
              <a:pathLst>
                <a:path w="1061956" h="152565" extrusionOk="0">
                  <a:moveTo>
                    <a:pt x="532900" y="516"/>
                  </a:moveTo>
                  <a:lnTo>
                    <a:pt x="955786" y="516"/>
                  </a:lnTo>
                  <a:cubicBezTo>
                    <a:pt x="970590" y="-254"/>
                    <a:pt x="985434" y="416"/>
                    <a:pt x="1000110" y="2516"/>
                  </a:cubicBezTo>
                  <a:cubicBezTo>
                    <a:pt x="1033939" y="6959"/>
                    <a:pt x="1059715" y="35059"/>
                    <a:pt x="1061269" y="69191"/>
                  </a:cubicBezTo>
                  <a:cubicBezTo>
                    <a:pt x="1066872" y="103382"/>
                    <a:pt x="1045763" y="136283"/>
                    <a:pt x="1012380" y="145391"/>
                  </a:cubicBezTo>
                  <a:cubicBezTo>
                    <a:pt x="992543" y="150884"/>
                    <a:pt x="971975" y="153262"/>
                    <a:pt x="951410" y="152439"/>
                  </a:cubicBezTo>
                  <a:cubicBezTo>
                    <a:pt x="671008" y="152884"/>
                    <a:pt x="390606" y="152884"/>
                    <a:pt x="110204" y="152439"/>
                  </a:cubicBezTo>
                  <a:cubicBezTo>
                    <a:pt x="98343" y="152886"/>
                    <a:pt x="86466" y="152663"/>
                    <a:pt x="74631" y="151773"/>
                  </a:cubicBezTo>
                  <a:cubicBezTo>
                    <a:pt x="27833" y="146724"/>
                    <a:pt x="-987" y="116054"/>
                    <a:pt x="250" y="73763"/>
                  </a:cubicBezTo>
                  <a:cubicBezTo>
                    <a:pt x="1486" y="31472"/>
                    <a:pt x="31163" y="1468"/>
                    <a:pt x="79291" y="1087"/>
                  </a:cubicBezTo>
                  <a:cubicBezTo>
                    <a:pt x="230526" y="39"/>
                    <a:pt x="381855" y="1087"/>
                    <a:pt x="533185" y="10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37"/>
            <p:cNvSpPr/>
            <p:nvPr/>
          </p:nvSpPr>
          <p:spPr>
            <a:xfrm>
              <a:off x="5917504" y="4803162"/>
              <a:ext cx="607175" cy="609076"/>
            </a:xfrm>
            <a:custGeom>
              <a:avLst/>
              <a:gdLst/>
              <a:ahLst/>
              <a:cxnLst/>
              <a:rect l="l" t="t" r="r" b="b"/>
              <a:pathLst>
                <a:path w="607175" h="609076" extrusionOk="0">
                  <a:moveTo>
                    <a:pt x="606964" y="238532"/>
                  </a:moveTo>
                  <a:cubicBezTo>
                    <a:pt x="606964" y="284633"/>
                    <a:pt x="607915" y="330734"/>
                    <a:pt x="606964" y="376740"/>
                  </a:cubicBezTo>
                  <a:cubicBezTo>
                    <a:pt x="603730" y="507137"/>
                    <a:pt x="514131" y="601720"/>
                    <a:pt x="383536" y="606959"/>
                  </a:cubicBezTo>
                  <a:cubicBezTo>
                    <a:pt x="284235" y="610864"/>
                    <a:pt x="184649" y="608959"/>
                    <a:pt x="85253" y="607626"/>
                  </a:cubicBezTo>
                  <a:cubicBezTo>
                    <a:pt x="32844" y="606864"/>
                    <a:pt x="-352" y="574193"/>
                    <a:pt x="219" y="529997"/>
                  </a:cubicBezTo>
                  <a:cubicBezTo>
                    <a:pt x="790" y="485801"/>
                    <a:pt x="33985" y="456559"/>
                    <a:pt x="88106" y="456178"/>
                  </a:cubicBezTo>
                  <a:cubicBezTo>
                    <a:pt x="177135" y="455417"/>
                    <a:pt x="266163" y="456178"/>
                    <a:pt x="355192" y="456178"/>
                  </a:cubicBezTo>
                  <a:cubicBezTo>
                    <a:pt x="428051" y="456178"/>
                    <a:pt x="454969" y="428937"/>
                    <a:pt x="455254" y="356833"/>
                  </a:cubicBezTo>
                  <a:cubicBezTo>
                    <a:pt x="455254" y="269107"/>
                    <a:pt x="455254" y="181477"/>
                    <a:pt x="455254" y="93752"/>
                  </a:cubicBezTo>
                  <a:cubicBezTo>
                    <a:pt x="455254" y="33364"/>
                    <a:pt x="484455" y="-450"/>
                    <a:pt x="532869" y="217"/>
                  </a:cubicBezTo>
                  <a:cubicBezTo>
                    <a:pt x="581283" y="883"/>
                    <a:pt x="606393" y="33078"/>
                    <a:pt x="606964" y="91847"/>
                  </a:cubicBezTo>
                  <a:cubicBezTo>
                    <a:pt x="607535" y="140806"/>
                    <a:pt x="606964" y="189859"/>
                    <a:pt x="606964" y="2389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37"/>
            <p:cNvSpPr/>
            <p:nvPr/>
          </p:nvSpPr>
          <p:spPr>
            <a:xfrm>
              <a:off x="5535901" y="4341906"/>
              <a:ext cx="834988" cy="154391"/>
            </a:xfrm>
            <a:custGeom>
              <a:avLst/>
              <a:gdLst/>
              <a:ahLst/>
              <a:cxnLst/>
              <a:rect l="l" t="t" r="r" b="b"/>
              <a:pathLst>
                <a:path w="834988" h="154391" extrusionOk="0">
                  <a:moveTo>
                    <a:pt x="421580" y="154006"/>
                  </a:moveTo>
                  <a:cubicBezTo>
                    <a:pt x="310199" y="154006"/>
                    <a:pt x="198818" y="155339"/>
                    <a:pt x="87437" y="154006"/>
                  </a:cubicBezTo>
                  <a:cubicBezTo>
                    <a:pt x="21426" y="152958"/>
                    <a:pt x="-19759" y="98570"/>
                    <a:pt x="10108" y="49231"/>
                  </a:cubicBezTo>
                  <a:cubicBezTo>
                    <a:pt x="23709" y="26942"/>
                    <a:pt x="57095" y="9892"/>
                    <a:pt x="84298" y="4272"/>
                  </a:cubicBezTo>
                  <a:cubicBezTo>
                    <a:pt x="121393" y="-3348"/>
                    <a:pt x="161152" y="2082"/>
                    <a:pt x="199769" y="2082"/>
                  </a:cubicBezTo>
                  <a:cubicBezTo>
                    <a:pt x="373451" y="2082"/>
                    <a:pt x="547196" y="2082"/>
                    <a:pt x="721005" y="2082"/>
                  </a:cubicBezTo>
                  <a:cubicBezTo>
                    <a:pt x="740147" y="1660"/>
                    <a:pt x="759279" y="3288"/>
                    <a:pt x="778075" y="6939"/>
                  </a:cubicBezTo>
                  <a:cubicBezTo>
                    <a:pt x="816977" y="15512"/>
                    <a:pt x="836381" y="42944"/>
                    <a:pt x="835144" y="81235"/>
                  </a:cubicBezTo>
                  <a:cubicBezTo>
                    <a:pt x="833908" y="119525"/>
                    <a:pt x="812602" y="147910"/>
                    <a:pt x="773128" y="150862"/>
                  </a:cubicBezTo>
                  <a:cubicBezTo>
                    <a:pt x="719959" y="155053"/>
                    <a:pt x="666408" y="154006"/>
                    <a:pt x="612953" y="154482"/>
                  </a:cubicBezTo>
                  <a:cubicBezTo>
                    <a:pt x="549130" y="154482"/>
                    <a:pt x="485307" y="154482"/>
                    <a:pt x="421389" y="154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37"/>
            <p:cNvSpPr/>
            <p:nvPr/>
          </p:nvSpPr>
          <p:spPr>
            <a:xfrm>
              <a:off x="4700586" y="2057876"/>
              <a:ext cx="758276" cy="152773"/>
            </a:xfrm>
            <a:custGeom>
              <a:avLst/>
              <a:gdLst/>
              <a:ahLst/>
              <a:cxnLst/>
              <a:rect l="l" t="t" r="r" b="b"/>
              <a:pathLst>
                <a:path w="758276" h="152773" extrusionOk="0">
                  <a:moveTo>
                    <a:pt x="377642" y="152512"/>
                  </a:moveTo>
                  <a:cubicBezTo>
                    <a:pt x="281099" y="152512"/>
                    <a:pt x="184652" y="153274"/>
                    <a:pt x="88109" y="152512"/>
                  </a:cubicBezTo>
                  <a:cubicBezTo>
                    <a:pt x="35795" y="151940"/>
                    <a:pt x="7260" y="128890"/>
                    <a:pt x="1363" y="87551"/>
                  </a:cubicBezTo>
                  <a:cubicBezTo>
                    <a:pt x="-5312" y="50789"/>
                    <a:pt x="17663" y="15152"/>
                    <a:pt x="53867" y="6112"/>
                  </a:cubicBezTo>
                  <a:cubicBezTo>
                    <a:pt x="72606" y="2011"/>
                    <a:pt x="91760" y="125"/>
                    <a:pt x="110937" y="493"/>
                  </a:cubicBezTo>
                  <a:cubicBezTo>
                    <a:pt x="289058" y="112"/>
                    <a:pt x="467210" y="112"/>
                    <a:pt x="645394" y="493"/>
                  </a:cubicBezTo>
                  <a:cubicBezTo>
                    <a:pt x="655762" y="493"/>
                    <a:pt x="666224" y="493"/>
                    <a:pt x="676497" y="493"/>
                  </a:cubicBezTo>
                  <a:cubicBezTo>
                    <a:pt x="726908" y="4874"/>
                    <a:pt x="758677" y="34783"/>
                    <a:pt x="758487" y="76693"/>
                  </a:cubicBezTo>
                  <a:cubicBezTo>
                    <a:pt x="758297" y="118603"/>
                    <a:pt x="726908" y="150892"/>
                    <a:pt x="675926" y="152035"/>
                  </a:cubicBezTo>
                  <a:cubicBezTo>
                    <a:pt x="576530" y="153750"/>
                    <a:pt x="477039" y="152607"/>
                    <a:pt x="377642" y="1526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37"/>
            <p:cNvSpPr/>
            <p:nvPr/>
          </p:nvSpPr>
          <p:spPr>
            <a:xfrm>
              <a:off x="2623312" y="2266238"/>
              <a:ext cx="2279520" cy="2285049"/>
            </a:xfrm>
            <a:custGeom>
              <a:avLst/>
              <a:gdLst/>
              <a:ahLst/>
              <a:cxnLst/>
              <a:rect l="l" t="t" r="r" b="b"/>
              <a:pathLst>
                <a:path w="2279520" h="2285049" extrusionOk="0">
                  <a:moveTo>
                    <a:pt x="257" y="1136965"/>
                  </a:moveTo>
                  <a:cubicBezTo>
                    <a:pt x="7962" y="468215"/>
                    <a:pt x="553737" y="-19561"/>
                    <a:pt x="1178269" y="823"/>
                  </a:cubicBezTo>
                  <a:cubicBezTo>
                    <a:pt x="1812598" y="20825"/>
                    <a:pt x="2301970" y="552035"/>
                    <a:pt x="2278952" y="1196115"/>
                  </a:cubicBezTo>
                  <a:cubicBezTo>
                    <a:pt x="2257171" y="1805715"/>
                    <a:pt x="1721477" y="2303777"/>
                    <a:pt x="1114827" y="2284727"/>
                  </a:cubicBezTo>
                  <a:cubicBezTo>
                    <a:pt x="472128" y="2264535"/>
                    <a:pt x="-5164" y="1740755"/>
                    <a:pt x="257" y="1136965"/>
                  </a:cubicBezTo>
                  <a:close/>
                  <a:moveTo>
                    <a:pt x="1136894" y="2131470"/>
                  </a:moveTo>
                  <a:cubicBezTo>
                    <a:pt x="1678389" y="2135852"/>
                    <a:pt x="2123818" y="1695320"/>
                    <a:pt x="2127242" y="1152586"/>
                  </a:cubicBezTo>
                  <a:cubicBezTo>
                    <a:pt x="2130761" y="596421"/>
                    <a:pt x="1697413" y="158081"/>
                    <a:pt x="1140508" y="153223"/>
                  </a:cubicBezTo>
                  <a:cubicBezTo>
                    <a:pt x="608429" y="148937"/>
                    <a:pt x="158245" y="591373"/>
                    <a:pt x="154155" y="1122582"/>
                  </a:cubicBezTo>
                  <a:cubicBezTo>
                    <a:pt x="149780" y="1682652"/>
                    <a:pt x="582748" y="2126898"/>
                    <a:pt x="1136894" y="2131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37"/>
            <p:cNvSpPr/>
            <p:nvPr/>
          </p:nvSpPr>
          <p:spPr>
            <a:xfrm>
              <a:off x="3101736" y="3353064"/>
              <a:ext cx="1291194" cy="152973"/>
            </a:xfrm>
            <a:custGeom>
              <a:avLst/>
              <a:gdLst/>
              <a:ahLst/>
              <a:cxnLst/>
              <a:rect l="l" t="t" r="r" b="b"/>
              <a:pathLst>
                <a:path w="1291194" h="152973" extrusionOk="0">
                  <a:moveTo>
                    <a:pt x="646294" y="153104"/>
                  </a:moveTo>
                  <a:lnTo>
                    <a:pt x="111647" y="153104"/>
                  </a:lnTo>
                  <a:cubicBezTo>
                    <a:pt x="38598" y="153104"/>
                    <a:pt x="1978" y="128434"/>
                    <a:pt x="266" y="78809"/>
                  </a:cubicBezTo>
                  <a:cubicBezTo>
                    <a:pt x="-1446" y="27660"/>
                    <a:pt x="37076" y="323"/>
                    <a:pt x="111837" y="228"/>
                  </a:cubicBezTo>
                  <a:cubicBezTo>
                    <a:pt x="468332" y="228"/>
                    <a:pt x="824764" y="228"/>
                    <a:pt x="1181132" y="228"/>
                  </a:cubicBezTo>
                  <a:cubicBezTo>
                    <a:pt x="1195954" y="53"/>
                    <a:pt x="1210769" y="976"/>
                    <a:pt x="1225456" y="2990"/>
                  </a:cubicBezTo>
                  <a:cubicBezTo>
                    <a:pt x="1266546" y="9372"/>
                    <a:pt x="1289089" y="33280"/>
                    <a:pt x="1291276" y="74523"/>
                  </a:cubicBezTo>
                  <a:cubicBezTo>
                    <a:pt x="1293464" y="115766"/>
                    <a:pt x="1267973" y="143484"/>
                    <a:pt x="1225266" y="150247"/>
                  </a:cubicBezTo>
                  <a:cubicBezTo>
                    <a:pt x="1209099" y="152453"/>
                    <a:pt x="1192783" y="153377"/>
                    <a:pt x="1176471" y="153009"/>
                  </a:cubicBezTo>
                  <a:cubicBezTo>
                    <a:pt x="999746" y="153199"/>
                    <a:pt x="823020" y="153231"/>
                    <a:pt x="646294" y="1531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37"/>
            <p:cNvSpPr/>
            <p:nvPr/>
          </p:nvSpPr>
          <p:spPr>
            <a:xfrm>
              <a:off x="3406519" y="2895275"/>
              <a:ext cx="684102" cy="153577"/>
            </a:xfrm>
            <a:custGeom>
              <a:avLst/>
              <a:gdLst/>
              <a:ahLst/>
              <a:cxnLst/>
              <a:rect l="l" t="t" r="r" b="b"/>
              <a:pathLst>
                <a:path w="684102" h="153577" extrusionOk="0">
                  <a:moveTo>
                    <a:pt x="342082" y="152836"/>
                  </a:moveTo>
                  <a:cubicBezTo>
                    <a:pt x="259046" y="152836"/>
                    <a:pt x="175914" y="153408"/>
                    <a:pt x="92878" y="152836"/>
                  </a:cubicBezTo>
                  <a:cubicBezTo>
                    <a:pt x="34952" y="152360"/>
                    <a:pt x="1281" y="124261"/>
                    <a:pt x="235" y="79018"/>
                  </a:cubicBezTo>
                  <a:cubicBezTo>
                    <a:pt x="-811" y="33774"/>
                    <a:pt x="33430" y="1484"/>
                    <a:pt x="89739" y="1103"/>
                  </a:cubicBezTo>
                  <a:cubicBezTo>
                    <a:pt x="257429" y="55"/>
                    <a:pt x="425118" y="-230"/>
                    <a:pt x="592713" y="1103"/>
                  </a:cubicBezTo>
                  <a:cubicBezTo>
                    <a:pt x="665096" y="1675"/>
                    <a:pt x="708184" y="64349"/>
                    <a:pt x="670232" y="115403"/>
                  </a:cubicBezTo>
                  <a:cubicBezTo>
                    <a:pt x="655204" y="135406"/>
                    <a:pt x="621723" y="150265"/>
                    <a:pt x="595756" y="151693"/>
                  </a:cubicBezTo>
                  <a:cubicBezTo>
                    <a:pt x="511388" y="155599"/>
                    <a:pt x="426735" y="152836"/>
                    <a:pt x="342082" y="152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37"/>
            <p:cNvSpPr/>
            <p:nvPr/>
          </p:nvSpPr>
          <p:spPr>
            <a:xfrm>
              <a:off x="3407634" y="3810749"/>
              <a:ext cx="681556" cy="152697"/>
            </a:xfrm>
            <a:custGeom>
              <a:avLst/>
              <a:gdLst/>
              <a:ahLst/>
              <a:cxnLst/>
              <a:rect l="l" t="t" r="r" b="b"/>
              <a:pathLst>
                <a:path w="681556" h="152697" extrusionOk="0">
                  <a:moveTo>
                    <a:pt x="341728" y="600"/>
                  </a:moveTo>
                  <a:cubicBezTo>
                    <a:pt x="424860" y="600"/>
                    <a:pt x="507991" y="29"/>
                    <a:pt x="591027" y="600"/>
                  </a:cubicBezTo>
                  <a:cubicBezTo>
                    <a:pt x="648763" y="1172"/>
                    <a:pt x="681768" y="29175"/>
                    <a:pt x="681768" y="76038"/>
                  </a:cubicBezTo>
                  <a:cubicBezTo>
                    <a:pt x="681768" y="122901"/>
                    <a:pt x="647621" y="152238"/>
                    <a:pt x="590837" y="152238"/>
                  </a:cubicBezTo>
                  <a:cubicBezTo>
                    <a:pt x="423243" y="153127"/>
                    <a:pt x="255585" y="153127"/>
                    <a:pt x="87863" y="152238"/>
                  </a:cubicBezTo>
                  <a:cubicBezTo>
                    <a:pt x="46298" y="152238"/>
                    <a:pt x="11771" y="137570"/>
                    <a:pt x="2259" y="90993"/>
                  </a:cubicBezTo>
                  <a:cubicBezTo>
                    <a:pt x="-5255" y="54416"/>
                    <a:pt x="7966" y="25460"/>
                    <a:pt x="41066" y="9839"/>
                  </a:cubicBezTo>
                  <a:cubicBezTo>
                    <a:pt x="58877" y="2802"/>
                    <a:pt x="77957" y="-442"/>
                    <a:pt x="97090" y="314"/>
                  </a:cubicBezTo>
                  <a:cubicBezTo>
                    <a:pt x="178509" y="29"/>
                    <a:pt x="260119" y="600"/>
                    <a:pt x="341728" y="6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33" name="Google Shape;633;p37"/>
          <p:cNvGrpSpPr/>
          <p:nvPr/>
        </p:nvGrpSpPr>
        <p:grpSpPr>
          <a:xfrm>
            <a:off x="7457137" y="1960950"/>
            <a:ext cx="495682" cy="504111"/>
            <a:chOff x="2806190" y="1631883"/>
            <a:chExt cx="3534784" cy="3594895"/>
          </a:xfrm>
        </p:grpSpPr>
        <p:sp>
          <p:nvSpPr>
            <p:cNvPr id="634" name="Google Shape;634;p37"/>
            <p:cNvSpPr/>
            <p:nvPr/>
          </p:nvSpPr>
          <p:spPr>
            <a:xfrm>
              <a:off x="2806190" y="1636037"/>
              <a:ext cx="2576098" cy="3590741"/>
            </a:xfrm>
            <a:custGeom>
              <a:avLst/>
              <a:gdLst/>
              <a:ahLst/>
              <a:cxnLst/>
              <a:rect l="l" t="t" r="r" b="b"/>
              <a:pathLst>
                <a:path w="2576098" h="3590741" extrusionOk="0">
                  <a:moveTo>
                    <a:pt x="594496" y="1074772"/>
                  </a:moveTo>
                  <a:cubicBezTo>
                    <a:pt x="552910" y="1033601"/>
                    <a:pt x="507421" y="988628"/>
                    <a:pt x="462123" y="943464"/>
                  </a:cubicBezTo>
                  <a:cubicBezTo>
                    <a:pt x="392970" y="874751"/>
                    <a:pt x="323912" y="805912"/>
                    <a:pt x="254950" y="736946"/>
                  </a:cubicBezTo>
                  <a:cubicBezTo>
                    <a:pt x="184052" y="666204"/>
                    <a:pt x="178342" y="627886"/>
                    <a:pt x="226971" y="541172"/>
                  </a:cubicBezTo>
                  <a:lnTo>
                    <a:pt x="71663" y="385047"/>
                  </a:lnTo>
                  <a:cubicBezTo>
                    <a:pt x="8569" y="321532"/>
                    <a:pt x="8664" y="256211"/>
                    <a:pt x="72329" y="192411"/>
                  </a:cubicBezTo>
                  <a:cubicBezTo>
                    <a:pt x="121053" y="143634"/>
                    <a:pt x="170253" y="95332"/>
                    <a:pt x="219263" y="46840"/>
                  </a:cubicBezTo>
                  <a:cubicBezTo>
                    <a:pt x="282643" y="-15724"/>
                    <a:pt x="348116" y="-15438"/>
                    <a:pt x="412352" y="47886"/>
                  </a:cubicBezTo>
                  <a:cubicBezTo>
                    <a:pt x="462218" y="97202"/>
                    <a:pt x="512021" y="146613"/>
                    <a:pt x="561760" y="196119"/>
                  </a:cubicBezTo>
                  <a:cubicBezTo>
                    <a:pt x="563634" y="197500"/>
                    <a:pt x="565724" y="198560"/>
                    <a:pt x="567946" y="199257"/>
                  </a:cubicBezTo>
                  <a:cubicBezTo>
                    <a:pt x="656163" y="151716"/>
                    <a:pt x="691088" y="156660"/>
                    <a:pt x="762462" y="227781"/>
                  </a:cubicBezTo>
                  <a:cubicBezTo>
                    <a:pt x="1031396" y="496990"/>
                    <a:pt x="1300204" y="766262"/>
                    <a:pt x="1568885" y="1035598"/>
                  </a:cubicBezTo>
                  <a:cubicBezTo>
                    <a:pt x="1585634" y="1052428"/>
                    <a:pt x="1601431" y="1066500"/>
                    <a:pt x="1627030" y="1059844"/>
                  </a:cubicBezTo>
                  <a:cubicBezTo>
                    <a:pt x="1628228" y="1059654"/>
                    <a:pt x="1629449" y="1059654"/>
                    <a:pt x="1630647" y="1059844"/>
                  </a:cubicBezTo>
                  <a:cubicBezTo>
                    <a:pt x="1702591" y="1061080"/>
                    <a:pt x="1834489" y="1189821"/>
                    <a:pt x="1830492" y="1261323"/>
                  </a:cubicBezTo>
                  <a:cubicBezTo>
                    <a:pt x="1828874" y="1290798"/>
                    <a:pt x="1811459" y="1320939"/>
                    <a:pt x="1796233" y="1347562"/>
                  </a:cubicBezTo>
                  <a:cubicBezTo>
                    <a:pt x="1787287" y="1362775"/>
                    <a:pt x="1767208" y="1371428"/>
                    <a:pt x="1748651" y="1385595"/>
                  </a:cubicBezTo>
                  <a:cubicBezTo>
                    <a:pt x="1794234" y="1430664"/>
                    <a:pt x="1832395" y="1467746"/>
                    <a:pt x="1869890" y="1505493"/>
                  </a:cubicBezTo>
                  <a:cubicBezTo>
                    <a:pt x="1933174" y="1569198"/>
                    <a:pt x="1933270" y="1634044"/>
                    <a:pt x="1869890" y="1698130"/>
                  </a:cubicBezTo>
                  <a:cubicBezTo>
                    <a:pt x="1821800" y="1747129"/>
                    <a:pt x="1773266" y="1795937"/>
                    <a:pt x="1724288" y="1844556"/>
                  </a:cubicBezTo>
                  <a:cubicBezTo>
                    <a:pt x="1660433" y="1907880"/>
                    <a:pt x="1594484" y="1906454"/>
                    <a:pt x="1531390" y="1843605"/>
                  </a:cubicBezTo>
                  <a:cubicBezTo>
                    <a:pt x="1493991" y="1806713"/>
                    <a:pt x="1454212" y="1772864"/>
                    <a:pt x="1405012" y="1728080"/>
                  </a:cubicBezTo>
                  <a:cubicBezTo>
                    <a:pt x="1398648" y="1741245"/>
                    <a:pt x="1390585" y="1753520"/>
                    <a:pt x="1381030" y="1764592"/>
                  </a:cubicBezTo>
                  <a:cubicBezTo>
                    <a:pt x="1326787" y="1818408"/>
                    <a:pt x="1258173" y="1818408"/>
                    <a:pt x="1203739" y="1765733"/>
                  </a:cubicBezTo>
                  <a:cubicBezTo>
                    <a:pt x="1177283" y="1740061"/>
                    <a:pt x="1151779" y="1713533"/>
                    <a:pt x="1125799" y="1687290"/>
                  </a:cubicBezTo>
                  <a:cubicBezTo>
                    <a:pt x="1100497" y="1663137"/>
                    <a:pt x="1087070" y="1629112"/>
                    <a:pt x="1089066" y="1594205"/>
                  </a:cubicBezTo>
                  <a:cubicBezTo>
                    <a:pt x="1090018" y="1572431"/>
                    <a:pt x="1041484" y="1505779"/>
                    <a:pt x="1021214" y="1502356"/>
                  </a:cubicBezTo>
                  <a:cubicBezTo>
                    <a:pt x="1013207" y="1502600"/>
                    <a:pt x="1005480" y="1505361"/>
                    <a:pt x="999136" y="1510248"/>
                  </a:cubicBezTo>
                  <a:cubicBezTo>
                    <a:pt x="949460" y="1541434"/>
                    <a:pt x="894455" y="1554270"/>
                    <a:pt x="836785" y="1557789"/>
                  </a:cubicBezTo>
                  <a:cubicBezTo>
                    <a:pt x="819568" y="1558942"/>
                    <a:pt x="803182" y="1565610"/>
                    <a:pt x="790059" y="1576805"/>
                  </a:cubicBezTo>
                  <a:cubicBezTo>
                    <a:pt x="587835" y="1764972"/>
                    <a:pt x="516176" y="1995736"/>
                    <a:pt x="595448" y="2259399"/>
                  </a:cubicBezTo>
                  <a:cubicBezTo>
                    <a:pt x="675196" y="2524773"/>
                    <a:pt x="863336" y="2680517"/>
                    <a:pt x="1137885" y="2721497"/>
                  </a:cubicBezTo>
                  <a:cubicBezTo>
                    <a:pt x="1344392" y="2752304"/>
                    <a:pt x="1524919" y="2687458"/>
                    <a:pt x="1678610" y="2547117"/>
                  </a:cubicBezTo>
                  <a:cubicBezTo>
                    <a:pt x="1688126" y="2538464"/>
                    <a:pt x="1696405" y="2528100"/>
                    <a:pt x="1707159" y="2516976"/>
                  </a:cubicBezTo>
                  <a:cubicBezTo>
                    <a:pt x="1695263" y="2513363"/>
                    <a:pt x="1686603" y="2510415"/>
                    <a:pt x="1677753" y="2507468"/>
                  </a:cubicBezTo>
                  <a:cubicBezTo>
                    <a:pt x="1589155" y="2483412"/>
                    <a:pt x="1535958" y="2403828"/>
                    <a:pt x="1546236" y="2310268"/>
                  </a:cubicBezTo>
                  <a:cubicBezTo>
                    <a:pt x="1557434" y="2224286"/>
                    <a:pt x="1629189" y="2158986"/>
                    <a:pt x="1715914" y="2155854"/>
                  </a:cubicBezTo>
                  <a:cubicBezTo>
                    <a:pt x="1767779" y="2153763"/>
                    <a:pt x="1819834" y="2155854"/>
                    <a:pt x="1875314" y="2155854"/>
                  </a:cubicBezTo>
                  <a:cubicBezTo>
                    <a:pt x="1840008" y="2043087"/>
                    <a:pt x="1860564" y="1951523"/>
                    <a:pt x="1959249" y="1887058"/>
                  </a:cubicBezTo>
                  <a:cubicBezTo>
                    <a:pt x="2029005" y="1841703"/>
                    <a:pt x="2122552" y="1847408"/>
                    <a:pt x="2190785" y="1896566"/>
                  </a:cubicBezTo>
                  <a:cubicBezTo>
                    <a:pt x="2266916" y="1951428"/>
                    <a:pt x="2289184" y="2032723"/>
                    <a:pt x="2259874" y="2154808"/>
                  </a:cubicBezTo>
                  <a:cubicBezTo>
                    <a:pt x="2299653" y="2154808"/>
                    <a:pt x="2338194" y="2154808"/>
                    <a:pt x="2376641" y="2154808"/>
                  </a:cubicBezTo>
                  <a:cubicBezTo>
                    <a:pt x="2473328" y="2155379"/>
                    <a:pt x="2539752" y="2197976"/>
                    <a:pt x="2566398" y="2275943"/>
                  </a:cubicBezTo>
                  <a:cubicBezTo>
                    <a:pt x="2598724" y="2369567"/>
                    <a:pt x="2548966" y="2471647"/>
                    <a:pt x="2455261" y="2503944"/>
                  </a:cubicBezTo>
                  <a:cubicBezTo>
                    <a:pt x="2438329" y="2509780"/>
                    <a:pt x="2420617" y="2513051"/>
                    <a:pt x="2402716" y="2513648"/>
                  </a:cubicBezTo>
                  <a:cubicBezTo>
                    <a:pt x="2351708" y="2515740"/>
                    <a:pt x="2300414" y="2513648"/>
                    <a:pt x="2249311" y="2514979"/>
                  </a:cubicBezTo>
                  <a:cubicBezTo>
                    <a:pt x="2237605" y="2514979"/>
                    <a:pt x="2220285" y="2522300"/>
                    <a:pt x="2215432" y="2531523"/>
                  </a:cubicBezTo>
                  <a:cubicBezTo>
                    <a:pt x="2110751" y="2728058"/>
                    <a:pt x="1960487" y="2878953"/>
                    <a:pt x="1765399" y="2992576"/>
                  </a:cubicBezTo>
                  <a:cubicBezTo>
                    <a:pt x="1777485" y="2992576"/>
                    <a:pt x="1789476" y="2992576"/>
                    <a:pt x="1801562" y="2992576"/>
                  </a:cubicBezTo>
                  <a:cubicBezTo>
                    <a:pt x="1900057" y="2994573"/>
                    <a:pt x="1999599" y="2988773"/>
                    <a:pt x="2097047" y="3000373"/>
                  </a:cubicBezTo>
                  <a:cubicBezTo>
                    <a:pt x="2263300" y="3020150"/>
                    <a:pt x="2391010" y="3169619"/>
                    <a:pt x="2395578" y="3336393"/>
                  </a:cubicBezTo>
                  <a:cubicBezTo>
                    <a:pt x="2396815" y="3380035"/>
                    <a:pt x="2395578" y="3423678"/>
                    <a:pt x="2395578" y="3471314"/>
                  </a:cubicBezTo>
                  <a:cubicBezTo>
                    <a:pt x="2418513" y="3471314"/>
                    <a:pt x="2437260" y="3470078"/>
                    <a:pt x="2455913" y="3471314"/>
                  </a:cubicBezTo>
                  <a:cubicBezTo>
                    <a:pt x="2492456" y="3474166"/>
                    <a:pt x="2517579" y="3500885"/>
                    <a:pt x="2516057" y="3533593"/>
                  </a:cubicBezTo>
                  <a:cubicBezTo>
                    <a:pt x="2514534" y="3566301"/>
                    <a:pt x="2489696" y="3588740"/>
                    <a:pt x="2454675" y="3590642"/>
                  </a:cubicBezTo>
                  <a:cubicBezTo>
                    <a:pt x="2446396" y="3591212"/>
                    <a:pt x="2438022" y="3590642"/>
                    <a:pt x="2429647" y="3590642"/>
                  </a:cubicBezTo>
                  <a:lnTo>
                    <a:pt x="88602" y="3590642"/>
                  </a:lnTo>
                  <a:cubicBezTo>
                    <a:pt x="77849" y="3590642"/>
                    <a:pt x="67095" y="3591212"/>
                    <a:pt x="56437" y="3590167"/>
                  </a:cubicBezTo>
                  <a:cubicBezTo>
                    <a:pt x="25305" y="3588290"/>
                    <a:pt x="832" y="3562846"/>
                    <a:pt x="195" y="3531691"/>
                  </a:cubicBezTo>
                  <a:cubicBezTo>
                    <a:pt x="-820" y="3501724"/>
                    <a:pt x="21229" y="3475940"/>
                    <a:pt x="51012" y="3472265"/>
                  </a:cubicBezTo>
                  <a:cubicBezTo>
                    <a:pt x="73688" y="3470576"/>
                    <a:pt x="96450" y="3470386"/>
                    <a:pt x="119150" y="3471694"/>
                  </a:cubicBezTo>
                  <a:lnTo>
                    <a:pt x="119150" y="3373950"/>
                  </a:lnTo>
                  <a:cubicBezTo>
                    <a:pt x="119150" y="3146609"/>
                    <a:pt x="272460" y="2993622"/>
                    <a:pt x="499142" y="2992956"/>
                  </a:cubicBezTo>
                  <a:lnTo>
                    <a:pt x="752469" y="2992956"/>
                  </a:lnTo>
                  <a:cubicBezTo>
                    <a:pt x="688138" y="2946937"/>
                    <a:pt x="623236" y="2905956"/>
                    <a:pt x="564329" y="2857560"/>
                  </a:cubicBezTo>
                  <a:cubicBezTo>
                    <a:pt x="78325" y="2458215"/>
                    <a:pt x="50441" y="1699461"/>
                    <a:pt x="504281" y="1265221"/>
                  </a:cubicBezTo>
                  <a:cubicBezTo>
                    <a:pt x="525773" y="1245212"/>
                    <a:pt x="540953" y="1219371"/>
                    <a:pt x="547961" y="1190867"/>
                  </a:cubicBezTo>
                  <a:cubicBezTo>
                    <a:pt x="558334" y="1152834"/>
                    <a:pt x="577177" y="1116798"/>
                    <a:pt x="594496" y="1074772"/>
                  </a:cubicBezTo>
                  <a:close/>
                  <a:moveTo>
                    <a:pt x="2275386" y="3469793"/>
                  </a:moveTo>
                  <a:cubicBezTo>
                    <a:pt x="2275386" y="3423108"/>
                    <a:pt x="2277003" y="3380416"/>
                    <a:pt x="2275386" y="3337819"/>
                  </a:cubicBezTo>
                  <a:cubicBezTo>
                    <a:pt x="2269866" y="3215068"/>
                    <a:pt x="2168897" y="3114281"/>
                    <a:pt x="2046039" y="3113996"/>
                  </a:cubicBezTo>
                  <a:cubicBezTo>
                    <a:pt x="1521620" y="3112982"/>
                    <a:pt x="997137" y="3113267"/>
                    <a:pt x="472591" y="3114852"/>
                  </a:cubicBezTo>
                  <a:cubicBezTo>
                    <a:pt x="433460" y="3115811"/>
                    <a:pt x="395200" y="3126602"/>
                    <a:pt x="361344" y="3146229"/>
                  </a:cubicBezTo>
                  <a:cubicBezTo>
                    <a:pt x="240009" y="3216875"/>
                    <a:pt x="228113" y="3324317"/>
                    <a:pt x="246004" y="3469507"/>
                  </a:cubicBezTo>
                  <a:close/>
                  <a:moveTo>
                    <a:pt x="320042" y="630834"/>
                  </a:moveTo>
                  <a:cubicBezTo>
                    <a:pt x="442868" y="751715"/>
                    <a:pt x="566994" y="874054"/>
                    <a:pt x="692421" y="997851"/>
                  </a:cubicBezTo>
                  <a:cubicBezTo>
                    <a:pt x="785967" y="961624"/>
                    <a:pt x="836214" y="954873"/>
                    <a:pt x="902639" y="970657"/>
                  </a:cubicBezTo>
                  <a:cubicBezTo>
                    <a:pt x="1088114" y="1014870"/>
                    <a:pt x="1184801" y="1210644"/>
                    <a:pt x="1108765" y="1386641"/>
                  </a:cubicBezTo>
                  <a:cubicBezTo>
                    <a:pt x="1104483" y="1396149"/>
                    <a:pt x="1102103" y="1412408"/>
                    <a:pt x="1107147" y="1420300"/>
                  </a:cubicBezTo>
                  <a:cubicBezTo>
                    <a:pt x="1120718" y="1439597"/>
                    <a:pt x="1135498" y="1458017"/>
                    <a:pt x="1151399" y="1475447"/>
                  </a:cubicBezTo>
                  <a:lnTo>
                    <a:pt x="1493991" y="1133818"/>
                  </a:lnTo>
                  <a:lnTo>
                    <a:pt x="653784" y="300139"/>
                  </a:lnTo>
                  <a:close/>
                  <a:moveTo>
                    <a:pt x="559476" y="1386831"/>
                  </a:moveTo>
                  <a:cubicBezTo>
                    <a:pt x="334412" y="1605520"/>
                    <a:pt x="218026" y="2019222"/>
                    <a:pt x="372668" y="2397458"/>
                  </a:cubicBezTo>
                  <a:cubicBezTo>
                    <a:pt x="537980" y="2797820"/>
                    <a:pt x="950497" y="3038626"/>
                    <a:pt x="1380745" y="2985920"/>
                  </a:cubicBezTo>
                  <a:cubicBezTo>
                    <a:pt x="1656722" y="2952832"/>
                    <a:pt x="2044707" y="2695160"/>
                    <a:pt x="2078490" y="2514599"/>
                  </a:cubicBezTo>
                  <a:cubicBezTo>
                    <a:pt x="2017585" y="2514599"/>
                    <a:pt x="1956965" y="2513268"/>
                    <a:pt x="1896441" y="2515645"/>
                  </a:cubicBezTo>
                  <a:cubicBezTo>
                    <a:pt x="1879775" y="2516987"/>
                    <a:pt x="1864252" y="2524640"/>
                    <a:pt x="1853046" y="2537038"/>
                  </a:cubicBezTo>
                  <a:cubicBezTo>
                    <a:pt x="1680322" y="2748881"/>
                    <a:pt x="1458209" y="2851950"/>
                    <a:pt x="1184801" y="2837022"/>
                  </a:cubicBezTo>
                  <a:cubicBezTo>
                    <a:pt x="681001" y="2809543"/>
                    <a:pt x="335840" y="2297717"/>
                    <a:pt x="496096" y="1819644"/>
                  </a:cubicBezTo>
                  <a:cubicBezTo>
                    <a:pt x="533429" y="1707439"/>
                    <a:pt x="595179" y="1604892"/>
                    <a:pt x="676909" y="1519375"/>
                  </a:cubicBezTo>
                  <a:close/>
                  <a:moveTo>
                    <a:pt x="660160" y="1258470"/>
                  </a:moveTo>
                  <a:cubicBezTo>
                    <a:pt x="660265" y="1357209"/>
                    <a:pt x="740435" y="1437182"/>
                    <a:pt x="839259" y="1437129"/>
                  </a:cubicBezTo>
                  <a:cubicBezTo>
                    <a:pt x="937785" y="1436097"/>
                    <a:pt x="1017344" y="1356437"/>
                    <a:pt x="1018168" y="1257995"/>
                  </a:cubicBezTo>
                  <a:cubicBezTo>
                    <a:pt x="1018699" y="1159221"/>
                    <a:pt x="938987" y="1078718"/>
                    <a:pt x="840127" y="1078188"/>
                  </a:cubicBezTo>
                  <a:cubicBezTo>
                    <a:pt x="839204" y="1078183"/>
                    <a:pt x="838280" y="1078186"/>
                    <a:pt x="837356" y="1078195"/>
                  </a:cubicBezTo>
                  <a:cubicBezTo>
                    <a:pt x="739074" y="1078605"/>
                    <a:pt x="659733" y="1158543"/>
                    <a:pt x="660144" y="1256740"/>
                  </a:cubicBezTo>
                  <a:cubicBezTo>
                    <a:pt x="660147" y="1257317"/>
                    <a:pt x="660152" y="1257894"/>
                    <a:pt x="660160" y="1258470"/>
                  </a:cubicBezTo>
                  <a:close/>
                  <a:moveTo>
                    <a:pt x="2066880" y="2394130"/>
                  </a:moveTo>
                  <a:cubicBezTo>
                    <a:pt x="2175082" y="2394130"/>
                    <a:pt x="2283379" y="2394130"/>
                    <a:pt x="2391581" y="2394130"/>
                  </a:cubicBezTo>
                  <a:cubicBezTo>
                    <a:pt x="2429647" y="2394130"/>
                    <a:pt x="2454485" y="2370740"/>
                    <a:pt x="2455532" y="2337081"/>
                  </a:cubicBezTo>
                  <a:cubicBezTo>
                    <a:pt x="2456579" y="2303422"/>
                    <a:pt x="2433359" y="2278510"/>
                    <a:pt x="2395483" y="2274802"/>
                  </a:cubicBezTo>
                  <a:cubicBezTo>
                    <a:pt x="2390728" y="2274564"/>
                    <a:pt x="2385964" y="2274564"/>
                    <a:pt x="2381209" y="2274802"/>
                  </a:cubicBezTo>
                  <a:cubicBezTo>
                    <a:pt x="2171847" y="2274802"/>
                    <a:pt x="1962485" y="2274802"/>
                    <a:pt x="1753123" y="2274802"/>
                  </a:cubicBezTo>
                  <a:cubicBezTo>
                    <a:pt x="1704875" y="2274802"/>
                    <a:pt x="1676992" y="2298668"/>
                    <a:pt x="1678134" y="2336700"/>
                  </a:cubicBezTo>
                  <a:cubicBezTo>
                    <a:pt x="1679276" y="2374733"/>
                    <a:pt x="1706017" y="2394510"/>
                    <a:pt x="1752743" y="2394605"/>
                  </a:cubicBezTo>
                  <a:cubicBezTo>
                    <a:pt x="1857487" y="2394479"/>
                    <a:pt x="1962200" y="2394320"/>
                    <a:pt x="2066880" y="2394130"/>
                  </a:cubicBezTo>
                  <a:close/>
                  <a:moveTo>
                    <a:pt x="1289863" y="1681015"/>
                  </a:moveTo>
                  <a:lnTo>
                    <a:pt x="1703923" y="1265221"/>
                  </a:lnTo>
                  <a:lnTo>
                    <a:pt x="1630837" y="1184306"/>
                  </a:lnTo>
                  <a:cubicBezTo>
                    <a:pt x="1490089" y="1324838"/>
                    <a:pt x="1350673" y="1463847"/>
                    <a:pt x="1210305" y="1603903"/>
                  </a:cubicBezTo>
                  <a:close/>
                  <a:moveTo>
                    <a:pt x="316331" y="128135"/>
                  </a:moveTo>
                  <a:lnTo>
                    <a:pt x="155027" y="289299"/>
                  </a:lnTo>
                  <a:lnTo>
                    <a:pt x="314713" y="449227"/>
                  </a:lnTo>
                  <a:lnTo>
                    <a:pt x="477254" y="287588"/>
                  </a:lnTo>
                  <a:close/>
                  <a:moveTo>
                    <a:pt x="1788429" y="1603048"/>
                  </a:moveTo>
                  <a:lnTo>
                    <a:pt x="1670045" y="1484766"/>
                  </a:lnTo>
                  <a:lnTo>
                    <a:pt x="1509312" y="1645359"/>
                  </a:lnTo>
                  <a:lnTo>
                    <a:pt x="1627887" y="1762880"/>
                  </a:lnTo>
                  <a:cubicBezTo>
                    <a:pt x="1681179" y="1709920"/>
                    <a:pt x="1736279" y="1654962"/>
                    <a:pt x="1788429" y="1603048"/>
                  </a:cubicBezTo>
                  <a:close/>
                  <a:moveTo>
                    <a:pt x="2156335" y="2063910"/>
                  </a:moveTo>
                  <a:cubicBezTo>
                    <a:pt x="2155660" y="2014553"/>
                    <a:pt x="2115066" y="1975088"/>
                    <a:pt x="2065666" y="1975763"/>
                  </a:cubicBezTo>
                  <a:cubicBezTo>
                    <a:pt x="2016266" y="1976438"/>
                    <a:pt x="1976767" y="2016996"/>
                    <a:pt x="1977442" y="2066353"/>
                  </a:cubicBezTo>
                  <a:cubicBezTo>
                    <a:pt x="1978118" y="2115710"/>
                    <a:pt x="2018712" y="2155175"/>
                    <a:pt x="2068111" y="2154500"/>
                  </a:cubicBezTo>
                  <a:cubicBezTo>
                    <a:pt x="2068970" y="2154489"/>
                    <a:pt x="2069829" y="2154465"/>
                    <a:pt x="2070687" y="2154428"/>
                  </a:cubicBezTo>
                  <a:cubicBezTo>
                    <a:pt x="2119000" y="2152277"/>
                    <a:pt x="2156896" y="2112226"/>
                    <a:pt x="2156335" y="2063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37"/>
            <p:cNvSpPr/>
            <p:nvPr/>
          </p:nvSpPr>
          <p:spPr>
            <a:xfrm>
              <a:off x="4425593" y="1631883"/>
              <a:ext cx="1915381" cy="2155936"/>
            </a:xfrm>
            <a:custGeom>
              <a:avLst/>
              <a:gdLst/>
              <a:ahLst/>
              <a:cxnLst/>
              <a:rect l="l" t="t" r="r" b="b"/>
              <a:pathLst>
                <a:path w="1915381" h="2155936" extrusionOk="0">
                  <a:moveTo>
                    <a:pt x="546543" y="609411"/>
                  </a:moveTo>
                  <a:lnTo>
                    <a:pt x="474123" y="544660"/>
                  </a:lnTo>
                  <a:cubicBezTo>
                    <a:pt x="301780" y="651056"/>
                    <a:pt x="135718" y="581742"/>
                    <a:pt x="58445" y="476296"/>
                  </a:cubicBezTo>
                  <a:cubicBezTo>
                    <a:pt x="-29003" y="357550"/>
                    <a:pt x="-16890" y="192867"/>
                    <a:pt x="86994" y="88171"/>
                  </a:cubicBezTo>
                  <a:cubicBezTo>
                    <a:pt x="190237" y="-15210"/>
                    <a:pt x="353029" y="-29186"/>
                    <a:pt x="472410" y="55082"/>
                  </a:cubicBezTo>
                  <a:cubicBezTo>
                    <a:pt x="582515" y="132574"/>
                    <a:pt x="645324" y="294404"/>
                    <a:pt x="554252" y="458230"/>
                  </a:cubicBezTo>
                  <a:lnTo>
                    <a:pt x="632762" y="528401"/>
                  </a:lnTo>
                  <a:cubicBezTo>
                    <a:pt x="861157" y="381784"/>
                    <a:pt x="1084603" y="388630"/>
                    <a:pt x="1305480" y="548938"/>
                  </a:cubicBezTo>
                  <a:cubicBezTo>
                    <a:pt x="1321753" y="535437"/>
                    <a:pt x="1338977" y="521174"/>
                    <a:pt x="1356012" y="506722"/>
                  </a:cubicBezTo>
                  <a:cubicBezTo>
                    <a:pt x="1373046" y="492269"/>
                    <a:pt x="1389986" y="477437"/>
                    <a:pt x="1406259" y="463365"/>
                  </a:cubicBezTo>
                  <a:cubicBezTo>
                    <a:pt x="1353252" y="287083"/>
                    <a:pt x="1392269" y="163286"/>
                    <a:pt x="1520456" y="95682"/>
                  </a:cubicBezTo>
                  <a:cubicBezTo>
                    <a:pt x="1633241" y="36221"/>
                    <a:pt x="1772311" y="64011"/>
                    <a:pt x="1853531" y="162240"/>
                  </a:cubicBezTo>
                  <a:cubicBezTo>
                    <a:pt x="1935400" y="261488"/>
                    <a:pt x="1934881" y="404931"/>
                    <a:pt x="1852294" y="503584"/>
                  </a:cubicBezTo>
                  <a:cubicBezTo>
                    <a:pt x="1764648" y="609411"/>
                    <a:pt x="1630942" y="627191"/>
                    <a:pt x="1485721" y="551125"/>
                  </a:cubicBezTo>
                  <a:lnTo>
                    <a:pt x="1391508" y="631660"/>
                  </a:lnTo>
                  <a:cubicBezTo>
                    <a:pt x="1417393" y="685856"/>
                    <a:pt x="1447941" y="736250"/>
                    <a:pt x="1466022" y="790352"/>
                  </a:cubicBezTo>
                  <a:cubicBezTo>
                    <a:pt x="1518077" y="946476"/>
                    <a:pt x="1500186" y="1097276"/>
                    <a:pt x="1416061" y="1238949"/>
                  </a:cubicBezTo>
                  <a:cubicBezTo>
                    <a:pt x="1404546" y="1257965"/>
                    <a:pt x="1405402" y="1270135"/>
                    <a:pt x="1417298" y="1289057"/>
                  </a:cubicBezTo>
                  <a:cubicBezTo>
                    <a:pt x="1452984" y="1346106"/>
                    <a:pt x="1491621" y="1378244"/>
                    <a:pt x="1568895" y="1384139"/>
                  </a:cubicBezTo>
                  <a:cubicBezTo>
                    <a:pt x="1768359" y="1400778"/>
                    <a:pt x="1905301" y="1557283"/>
                    <a:pt x="1915103" y="1756005"/>
                  </a:cubicBezTo>
                  <a:cubicBezTo>
                    <a:pt x="1923953" y="1933618"/>
                    <a:pt x="1798431" y="2101057"/>
                    <a:pt x="1620093" y="2143464"/>
                  </a:cubicBezTo>
                  <a:cubicBezTo>
                    <a:pt x="1466403" y="2179975"/>
                    <a:pt x="1333363" y="2137093"/>
                    <a:pt x="1231537" y="2017575"/>
                  </a:cubicBezTo>
                  <a:cubicBezTo>
                    <a:pt x="1127903" y="1895965"/>
                    <a:pt x="1111725" y="1756765"/>
                    <a:pt x="1171964" y="1610244"/>
                  </a:cubicBezTo>
                  <a:cubicBezTo>
                    <a:pt x="1182146" y="1585618"/>
                    <a:pt x="1177864" y="1571355"/>
                    <a:pt x="1165302" y="1550057"/>
                  </a:cubicBezTo>
                  <a:cubicBezTo>
                    <a:pt x="1134374" y="1497667"/>
                    <a:pt x="1102684" y="1477414"/>
                    <a:pt x="1033500" y="1489775"/>
                  </a:cubicBezTo>
                  <a:cubicBezTo>
                    <a:pt x="807865" y="1527808"/>
                    <a:pt x="605164" y="1424073"/>
                    <a:pt x="490301" y="1225352"/>
                  </a:cubicBezTo>
                  <a:cubicBezTo>
                    <a:pt x="378959" y="1033381"/>
                    <a:pt x="395327" y="806135"/>
                    <a:pt x="533030" y="627476"/>
                  </a:cubicBezTo>
                  <a:cubicBezTo>
                    <a:pt x="536646" y="622817"/>
                    <a:pt x="540167" y="618063"/>
                    <a:pt x="546543" y="609411"/>
                  </a:cubicBezTo>
                  <a:close/>
                  <a:moveTo>
                    <a:pt x="1030359" y="1371968"/>
                  </a:moveTo>
                  <a:cubicBezTo>
                    <a:pt x="990580" y="1269280"/>
                    <a:pt x="1003047" y="1188745"/>
                    <a:pt x="1073469" y="1138542"/>
                  </a:cubicBezTo>
                  <a:cubicBezTo>
                    <a:pt x="1104757" y="1117762"/>
                    <a:pt x="1140352" y="1104337"/>
                    <a:pt x="1177579" y="1099273"/>
                  </a:cubicBezTo>
                  <a:cubicBezTo>
                    <a:pt x="1234677" y="1090716"/>
                    <a:pt x="1282830" y="1118289"/>
                    <a:pt x="1322990" y="1158509"/>
                  </a:cubicBezTo>
                  <a:cubicBezTo>
                    <a:pt x="1418154" y="1015886"/>
                    <a:pt x="1383134" y="790732"/>
                    <a:pt x="1247429" y="659804"/>
                  </a:cubicBezTo>
                  <a:cubicBezTo>
                    <a:pt x="1103080" y="520826"/>
                    <a:pt x="880393" y="503563"/>
                    <a:pt x="716317" y="618633"/>
                  </a:cubicBezTo>
                  <a:cubicBezTo>
                    <a:pt x="550247" y="735254"/>
                    <a:pt x="491372" y="953824"/>
                    <a:pt x="576425" y="1137971"/>
                  </a:cubicBezTo>
                  <a:cubicBezTo>
                    <a:pt x="656173" y="1310735"/>
                    <a:pt x="858397" y="1415706"/>
                    <a:pt x="1030359" y="1371968"/>
                  </a:cubicBezTo>
                  <a:close/>
                  <a:moveTo>
                    <a:pt x="1795862" y="1771313"/>
                  </a:moveTo>
                  <a:cubicBezTo>
                    <a:pt x="1795678" y="1622388"/>
                    <a:pt x="1674696" y="1501809"/>
                    <a:pt x="1525642" y="1501993"/>
                  </a:cubicBezTo>
                  <a:cubicBezTo>
                    <a:pt x="1376588" y="1502177"/>
                    <a:pt x="1255905" y="1623053"/>
                    <a:pt x="1256089" y="1771978"/>
                  </a:cubicBezTo>
                  <a:cubicBezTo>
                    <a:pt x="1256273" y="1920903"/>
                    <a:pt x="1377254" y="2041482"/>
                    <a:pt x="1526309" y="2041298"/>
                  </a:cubicBezTo>
                  <a:cubicBezTo>
                    <a:pt x="1675363" y="2041114"/>
                    <a:pt x="1796046" y="1920238"/>
                    <a:pt x="1795862" y="1771313"/>
                  </a:cubicBezTo>
                  <a:close/>
                  <a:moveTo>
                    <a:pt x="459848" y="373417"/>
                  </a:moveTo>
                  <a:cubicBezTo>
                    <a:pt x="497594" y="292426"/>
                    <a:pt x="467969" y="196033"/>
                    <a:pt x="391235" y="150164"/>
                  </a:cubicBezTo>
                  <a:cubicBezTo>
                    <a:pt x="315228" y="103973"/>
                    <a:pt x="216811" y="120490"/>
                    <a:pt x="160081" y="188958"/>
                  </a:cubicBezTo>
                  <a:cubicBezTo>
                    <a:pt x="102000" y="258525"/>
                    <a:pt x="106114" y="360743"/>
                    <a:pt x="169597" y="425427"/>
                  </a:cubicBezTo>
                  <a:cubicBezTo>
                    <a:pt x="224887" y="482476"/>
                    <a:pt x="318434" y="496929"/>
                    <a:pt x="372868" y="456424"/>
                  </a:cubicBezTo>
                  <a:cubicBezTo>
                    <a:pt x="355358" y="440165"/>
                    <a:pt x="337467" y="424666"/>
                    <a:pt x="320813" y="407837"/>
                  </a:cubicBezTo>
                  <a:cubicBezTo>
                    <a:pt x="294262" y="380833"/>
                    <a:pt x="293025" y="347079"/>
                    <a:pt x="316531" y="322263"/>
                  </a:cubicBezTo>
                  <a:cubicBezTo>
                    <a:pt x="340036" y="297446"/>
                    <a:pt x="372963" y="296591"/>
                    <a:pt x="402179" y="321597"/>
                  </a:cubicBezTo>
                  <a:cubicBezTo>
                    <a:pt x="421307" y="337571"/>
                    <a:pt x="439198" y="354686"/>
                    <a:pt x="459848" y="373417"/>
                  </a:cubicBezTo>
                  <a:close/>
                  <a:moveTo>
                    <a:pt x="1508085" y="376935"/>
                  </a:moveTo>
                  <a:cubicBezTo>
                    <a:pt x="1532542" y="356778"/>
                    <a:pt x="1553097" y="338902"/>
                    <a:pt x="1574700" y="322548"/>
                  </a:cubicBezTo>
                  <a:cubicBezTo>
                    <a:pt x="1606485" y="297827"/>
                    <a:pt x="1641315" y="299633"/>
                    <a:pt x="1663393" y="326446"/>
                  </a:cubicBezTo>
                  <a:cubicBezTo>
                    <a:pt x="1685471" y="353260"/>
                    <a:pt x="1680998" y="387489"/>
                    <a:pt x="1651212" y="414492"/>
                  </a:cubicBezTo>
                  <a:cubicBezTo>
                    <a:pt x="1631323" y="432558"/>
                    <a:pt x="1610577" y="449768"/>
                    <a:pt x="1588879" y="468499"/>
                  </a:cubicBezTo>
                  <a:cubicBezTo>
                    <a:pt x="1657493" y="497024"/>
                    <a:pt x="1729437" y="477437"/>
                    <a:pt x="1769692" y="420958"/>
                  </a:cubicBezTo>
                  <a:cubicBezTo>
                    <a:pt x="1810926" y="364031"/>
                    <a:pt x="1806967" y="286108"/>
                    <a:pt x="1760175" y="233646"/>
                  </a:cubicBezTo>
                  <a:cubicBezTo>
                    <a:pt x="1713420" y="183044"/>
                    <a:pt x="1638474" y="170135"/>
                    <a:pt x="1577459" y="202174"/>
                  </a:cubicBezTo>
                  <a:cubicBezTo>
                    <a:pt x="1515603" y="235263"/>
                    <a:pt x="1486863" y="304197"/>
                    <a:pt x="1508085" y="377315"/>
                  </a:cubicBezTo>
                  <a:close/>
                  <a:moveTo>
                    <a:pt x="1260657" y="1482168"/>
                  </a:moveTo>
                  <a:lnTo>
                    <a:pt x="1362102" y="1415611"/>
                  </a:lnTo>
                  <a:cubicBezTo>
                    <a:pt x="1319469" y="1356660"/>
                    <a:pt x="1278358" y="1298565"/>
                    <a:pt x="1235629" y="1241611"/>
                  </a:cubicBezTo>
                  <a:cubicBezTo>
                    <a:pt x="1212599" y="1210994"/>
                    <a:pt x="1178530" y="1205955"/>
                    <a:pt x="1151028" y="1225732"/>
                  </a:cubicBezTo>
                  <a:cubicBezTo>
                    <a:pt x="1124153" y="1243771"/>
                    <a:pt x="1117003" y="1280161"/>
                    <a:pt x="1135057" y="1307012"/>
                  </a:cubicBezTo>
                  <a:cubicBezTo>
                    <a:pt x="1135893" y="1308255"/>
                    <a:pt x="1136776" y="1309465"/>
                    <a:pt x="1137705" y="1310640"/>
                  </a:cubicBezTo>
                  <a:cubicBezTo>
                    <a:pt x="1177483" y="1367880"/>
                    <a:pt x="1218975" y="1424168"/>
                    <a:pt x="1260657" y="1482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37"/>
            <p:cNvSpPr/>
            <p:nvPr/>
          </p:nvSpPr>
          <p:spPr>
            <a:xfrm>
              <a:off x="5082743" y="2297904"/>
              <a:ext cx="299730" cy="355609"/>
            </a:xfrm>
            <a:custGeom>
              <a:avLst/>
              <a:gdLst/>
              <a:ahLst/>
              <a:cxnLst/>
              <a:rect l="l" t="t" r="r" b="b"/>
              <a:pathLst>
                <a:path w="299730" h="355609" extrusionOk="0">
                  <a:moveTo>
                    <a:pt x="260" y="282548"/>
                  </a:moveTo>
                  <a:cubicBezTo>
                    <a:pt x="5304" y="161128"/>
                    <a:pt x="92284" y="44843"/>
                    <a:pt x="208004" y="5193"/>
                  </a:cubicBezTo>
                  <a:cubicBezTo>
                    <a:pt x="246070" y="-7928"/>
                    <a:pt x="282708" y="5193"/>
                    <a:pt x="295270" y="37331"/>
                  </a:cubicBezTo>
                  <a:cubicBezTo>
                    <a:pt x="308498" y="70895"/>
                    <a:pt x="292986" y="102272"/>
                    <a:pt x="253112" y="118816"/>
                  </a:cubicBezTo>
                  <a:cubicBezTo>
                    <a:pt x="174697" y="151429"/>
                    <a:pt x="131302" y="210190"/>
                    <a:pt x="119882" y="293577"/>
                  </a:cubicBezTo>
                  <a:cubicBezTo>
                    <a:pt x="114077" y="335984"/>
                    <a:pt x="88573" y="359469"/>
                    <a:pt x="53267" y="355285"/>
                  </a:cubicBezTo>
                  <a:cubicBezTo>
                    <a:pt x="19103" y="351197"/>
                    <a:pt x="-1453" y="322767"/>
                    <a:pt x="260" y="2825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8"/>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7"/>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Mensajes iniciales</a:t>
            </a:r>
            <a:endParaRPr/>
          </a:p>
        </p:txBody>
      </p:sp>
      <p:sp>
        <p:nvSpPr>
          <p:cNvPr id="74" name="Google Shape;74;p7"/>
          <p:cNvSpPr/>
          <p:nvPr/>
        </p:nvSpPr>
        <p:spPr>
          <a:xfrm>
            <a:off x="425670" y="2500880"/>
            <a:ext cx="2520000" cy="3511538"/>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7"/>
          <p:cNvSpPr/>
          <p:nvPr/>
        </p:nvSpPr>
        <p:spPr>
          <a:xfrm>
            <a:off x="3287614" y="2500880"/>
            <a:ext cx="2520000" cy="3511538"/>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7"/>
          <p:cNvSpPr/>
          <p:nvPr/>
        </p:nvSpPr>
        <p:spPr>
          <a:xfrm>
            <a:off x="6149558" y="2500880"/>
            <a:ext cx="2520000" cy="3511538"/>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7"/>
          <p:cNvSpPr/>
          <p:nvPr/>
        </p:nvSpPr>
        <p:spPr>
          <a:xfrm>
            <a:off x="125367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7"/>
          <p:cNvSpPr/>
          <p:nvPr/>
        </p:nvSpPr>
        <p:spPr>
          <a:xfrm>
            <a:off x="411561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7"/>
          <p:cNvSpPr/>
          <p:nvPr/>
        </p:nvSpPr>
        <p:spPr>
          <a:xfrm>
            <a:off x="697755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7"/>
          <p:cNvSpPr txBox="1"/>
          <p:nvPr/>
        </p:nvSpPr>
        <p:spPr>
          <a:xfrm>
            <a:off x="748250" y="3306354"/>
            <a:ext cx="1874839"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Sin un grupo de comparación, nuestra capacidad de responder a una pregunta de investigación es muy limitada</a:t>
            </a:r>
            <a:endParaRPr/>
          </a:p>
        </p:txBody>
      </p:sp>
      <p:sp>
        <p:nvSpPr>
          <p:cNvPr id="81" name="Google Shape;81;p7"/>
          <p:cNvSpPr txBox="1"/>
          <p:nvPr/>
        </p:nvSpPr>
        <p:spPr>
          <a:xfrm>
            <a:off x="3727757" y="3306354"/>
            <a:ext cx="1897503"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Una diferencia numérica no necesariamente tiene relevancia clínica o significación estadística</a:t>
            </a:r>
            <a:endParaRPr/>
          </a:p>
        </p:txBody>
      </p:sp>
      <p:sp>
        <p:nvSpPr>
          <p:cNvPr id="82" name="Google Shape;82;p7"/>
          <p:cNvSpPr txBox="1"/>
          <p:nvPr/>
        </p:nvSpPr>
        <p:spPr>
          <a:xfrm>
            <a:off x="6506039" y="3306354"/>
            <a:ext cx="1951489"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Nada es definitivo, todo queda en términos de probabilidades, y siempre es posible no estar en lo cierto</a:t>
            </a:r>
            <a:endParaRPr/>
          </a:p>
        </p:txBody>
      </p:sp>
      <p:sp>
        <p:nvSpPr>
          <p:cNvPr id="83" name="Google Shape;83;p7"/>
          <p:cNvSpPr/>
          <p:nvPr/>
        </p:nvSpPr>
        <p:spPr>
          <a:xfrm>
            <a:off x="1469669" y="2348929"/>
            <a:ext cx="432000" cy="303902"/>
          </a:xfrm>
          <a:custGeom>
            <a:avLst/>
            <a:gdLst/>
            <a:ahLst/>
            <a:cxnLst/>
            <a:rect l="l" t="t" r="r" b="b"/>
            <a:pathLst>
              <a:path w="179143" h="126023" extrusionOk="0">
                <a:moveTo>
                  <a:pt x="0" y="126023"/>
                </a:moveTo>
                <a:lnTo>
                  <a:pt x="0" y="110344"/>
                </a:lnTo>
                <a:cubicBezTo>
                  <a:pt x="0" y="105923"/>
                  <a:pt x="1145" y="102122"/>
                  <a:pt x="3434" y="98941"/>
                </a:cubicBezTo>
                <a:cubicBezTo>
                  <a:pt x="5724" y="95760"/>
                  <a:pt x="8801" y="93218"/>
                  <a:pt x="12665" y="91314"/>
                </a:cubicBezTo>
                <a:cubicBezTo>
                  <a:pt x="20927" y="87381"/>
                  <a:pt x="29131" y="84245"/>
                  <a:pt x="37276" y="81906"/>
                </a:cubicBezTo>
                <a:cubicBezTo>
                  <a:pt x="45421" y="79567"/>
                  <a:pt x="55221" y="78398"/>
                  <a:pt x="66675" y="78398"/>
                </a:cubicBezTo>
                <a:cubicBezTo>
                  <a:pt x="78129" y="78398"/>
                  <a:pt x="87929" y="79567"/>
                  <a:pt x="96074" y="81906"/>
                </a:cubicBezTo>
                <a:cubicBezTo>
                  <a:pt x="104219" y="84245"/>
                  <a:pt x="112423" y="87381"/>
                  <a:pt x="120685" y="91314"/>
                </a:cubicBezTo>
                <a:cubicBezTo>
                  <a:pt x="124549" y="93218"/>
                  <a:pt x="127626" y="95760"/>
                  <a:pt x="129916" y="98941"/>
                </a:cubicBezTo>
                <a:cubicBezTo>
                  <a:pt x="132205" y="102122"/>
                  <a:pt x="133350" y="105923"/>
                  <a:pt x="133350" y="110344"/>
                </a:cubicBezTo>
                <a:lnTo>
                  <a:pt x="133350" y="126023"/>
                </a:lnTo>
                <a:lnTo>
                  <a:pt x="0" y="126023"/>
                </a:lnTo>
                <a:close/>
                <a:moveTo>
                  <a:pt x="152400" y="126023"/>
                </a:moveTo>
                <a:lnTo>
                  <a:pt x="152400" y="109904"/>
                </a:lnTo>
                <a:cubicBezTo>
                  <a:pt x="152400" y="104384"/>
                  <a:pt x="151283" y="99174"/>
                  <a:pt x="149049" y="94273"/>
                </a:cubicBezTo>
                <a:cubicBezTo>
                  <a:pt x="146814" y="89373"/>
                  <a:pt x="143645" y="85168"/>
                  <a:pt x="139541" y="81659"/>
                </a:cubicBezTo>
                <a:cubicBezTo>
                  <a:pt x="144218" y="82611"/>
                  <a:pt x="148724" y="83933"/>
                  <a:pt x="153059" y="85624"/>
                </a:cubicBezTo>
                <a:cubicBezTo>
                  <a:pt x="157395" y="87316"/>
                  <a:pt x="161681" y="89218"/>
                  <a:pt x="165918" y="91330"/>
                </a:cubicBezTo>
                <a:cubicBezTo>
                  <a:pt x="170046" y="93406"/>
                  <a:pt x="173282" y="96063"/>
                  <a:pt x="175626" y="99300"/>
                </a:cubicBezTo>
                <a:cubicBezTo>
                  <a:pt x="177971" y="102537"/>
                  <a:pt x="179143" y="106072"/>
                  <a:pt x="179143" y="109904"/>
                </a:cubicBezTo>
                <a:lnTo>
                  <a:pt x="179143" y="126023"/>
                </a:lnTo>
                <a:lnTo>
                  <a:pt x="152400" y="126023"/>
                </a:lnTo>
                <a:close/>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135915" y="28575"/>
                </a:moveTo>
                <a:cubicBezTo>
                  <a:pt x="135915" y="36433"/>
                  <a:pt x="133117" y="43160"/>
                  <a:pt x="127521" y="48756"/>
                </a:cubicBezTo>
                <a:cubicBezTo>
                  <a:pt x="121925" y="54352"/>
                  <a:pt x="115198" y="57150"/>
                  <a:pt x="107340" y="57150"/>
                </a:cubicBezTo>
                <a:cubicBezTo>
                  <a:pt x="106937" y="57150"/>
                  <a:pt x="106424" y="57104"/>
                  <a:pt x="105801" y="57013"/>
                </a:cubicBezTo>
                <a:cubicBezTo>
                  <a:pt x="105178" y="56921"/>
                  <a:pt x="104665" y="56821"/>
                  <a:pt x="104262" y="56711"/>
                </a:cubicBezTo>
                <a:cubicBezTo>
                  <a:pt x="107489" y="52759"/>
                  <a:pt x="109968" y="48374"/>
                  <a:pt x="111701" y="43558"/>
                </a:cubicBezTo>
                <a:cubicBezTo>
                  <a:pt x="113434" y="38741"/>
                  <a:pt x="114300" y="33740"/>
                  <a:pt x="114300" y="28552"/>
                </a:cubicBezTo>
                <a:cubicBezTo>
                  <a:pt x="114300" y="23365"/>
                  <a:pt x="113393" y="18409"/>
                  <a:pt x="111580" y="13683"/>
                </a:cubicBezTo>
                <a:cubicBezTo>
                  <a:pt x="109767" y="8957"/>
                  <a:pt x="107327" y="4543"/>
                  <a:pt x="104262" y="440"/>
                </a:cubicBezTo>
                <a:cubicBezTo>
                  <a:pt x="104775" y="257"/>
                  <a:pt x="105288" y="137"/>
                  <a:pt x="105801" y="82"/>
                </a:cubicBezTo>
                <a:cubicBezTo>
                  <a:pt x="106314" y="27"/>
                  <a:pt x="106827" y="0"/>
                  <a:pt x="107340" y="0"/>
                </a:cubicBezTo>
                <a:cubicBezTo>
                  <a:pt x="115198" y="0"/>
                  <a:pt x="121925" y="2798"/>
                  <a:pt x="127521" y="8394"/>
                </a:cubicBezTo>
                <a:cubicBezTo>
                  <a:pt x="133117" y="13990"/>
                  <a:pt x="135915" y="20717"/>
                  <a:pt x="135915" y="28575"/>
                </a:cubicBezTo>
                <a:close/>
                <a:moveTo>
                  <a:pt x="9525" y="116498"/>
                </a:moveTo>
                <a:lnTo>
                  <a:pt x="123825" y="116498"/>
                </a:lnTo>
                <a:lnTo>
                  <a:pt x="123825" y="110344"/>
                </a:lnTo>
                <a:cubicBezTo>
                  <a:pt x="123825" y="108109"/>
                  <a:pt x="123266" y="106155"/>
                  <a:pt x="122149" y="104482"/>
                </a:cubicBezTo>
                <a:cubicBezTo>
                  <a:pt x="121032" y="102809"/>
                  <a:pt x="119026" y="101209"/>
                  <a:pt x="116132" y="99683"/>
                </a:cubicBezTo>
                <a:cubicBezTo>
                  <a:pt x="109025" y="95885"/>
                  <a:pt x="101533" y="92976"/>
                  <a:pt x="93656" y="90955"/>
                </a:cubicBezTo>
                <a:cubicBezTo>
                  <a:pt x="85780" y="88934"/>
                  <a:pt x="76786" y="87923"/>
                  <a:pt x="66675" y="87923"/>
                </a:cubicBezTo>
                <a:cubicBezTo>
                  <a:pt x="56564" y="87923"/>
                  <a:pt x="47570" y="88934"/>
                  <a:pt x="39694" y="90955"/>
                </a:cubicBezTo>
                <a:cubicBezTo>
                  <a:pt x="31817" y="92976"/>
                  <a:pt x="24325" y="95885"/>
                  <a:pt x="17218" y="99683"/>
                </a:cubicBezTo>
                <a:cubicBezTo>
                  <a:pt x="14324" y="101209"/>
                  <a:pt x="12318" y="102809"/>
                  <a:pt x="11201" y="104482"/>
                </a:cubicBezTo>
                <a:cubicBezTo>
                  <a:pt x="10084" y="106155"/>
                  <a:pt x="9525" y="108109"/>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4364014" y="2284880"/>
            <a:ext cx="367200" cy="432000"/>
          </a:xfrm>
          <a:custGeom>
            <a:avLst/>
            <a:gdLst/>
            <a:ahLst/>
            <a:cxnLst/>
            <a:rect l="l" t="t" r="r" b="b"/>
            <a:pathLst>
              <a:path w="161925" h="190500" extrusionOk="0">
                <a:moveTo>
                  <a:pt x="95250" y="80963"/>
                </a:moveTo>
                <a:lnTo>
                  <a:pt x="104775" y="80963"/>
                </a:lnTo>
                <a:lnTo>
                  <a:pt x="104775" y="61913"/>
                </a:lnTo>
                <a:lnTo>
                  <a:pt x="123825" y="61913"/>
                </a:lnTo>
                <a:lnTo>
                  <a:pt x="123825" y="52388"/>
                </a:lnTo>
                <a:lnTo>
                  <a:pt x="104775" y="52388"/>
                </a:lnTo>
                <a:lnTo>
                  <a:pt x="104775" y="33338"/>
                </a:lnTo>
                <a:lnTo>
                  <a:pt x="95250" y="33338"/>
                </a:lnTo>
                <a:lnTo>
                  <a:pt x="95250" y="52388"/>
                </a:lnTo>
                <a:lnTo>
                  <a:pt x="76200" y="52388"/>
                </a:lnTo>
                <a:lnTo>
                  <a:pt x="76200" y="61913"/>
                </a:lnTo>
                <a:lnTo>
                  <a:pt x="95250" y="61913"/>
                </a:lnTo>
                <a:lnTo>
                  <a:pt x="95250" y="80963"/>
                </a:lnTo>
                <a:close/>
                <a:moveTo>
                  <a:pt x="76200" y="119063"/>
                </a:moveTo>
                <a:lnTo>
                  <a:pt x="123825" y="119063"/>
                </a:lnTo>
                <a:lnTo>
                  <a:pt x="123825" y="109538"/>
                </a:lnTo>
                <a:lnTo>
                  <a:pt x="76200" y="109538"/>
                </a:lnTo>
                <a:lnTo>
                  <a:pt x="76200" y="119063"/>
                </a:lnTo>
                <a:close/>
                <a:moveTo>
                  <a:pt x="53486" y="152400"/>
                </a:moveTo>
                <a:cubicBezTo>
                  <a:pt x="49103" y="152400"/>
                  <a:pt x="45442" y="150932"/>
                  <a:pt x="42505" y="147995"/>
                </a:cubicBezTo>
                <a:cubicBezTo>
                  <a:pt x="39568" y="145058"/>
                  <a:pt x="38100" y="141397"/>
                  <a:pt x="38100" y="137014"/>
                </a:cubicBezTo>
                <a:lnTo>
                  <a:pt x="38100" y="15386"/>
                </a:lnTo>
                <a:cubicBezTo>
                  <a:pt x="38100" y="11003"/>
                  <a:pt x="39568" y="7342"/>
                  <a:pt x="42505" y="4405"/>
                </a:cubicBezTo>
                <a:cubicBezTo>
                  <a:pt x="45442" y="1468"/>
                  <a:pt x="49103" y="0"/>
                  <a:pt x="53486" y="0"/>
                </a:cubicBezTo>
                <a:lnTo>
                  <a:pt x="119063" y="0"/>
                </a:lnTo>
                <a:lnTo>
                  <a:pt x="161925" y="42863"/>
                </a:lnTo>
                <a:lnTo>
                  <a:pt x="161925" y="137014"/>
                </a:lnTo>
                <a:cubicBezTo>
                  <a:pt x="161925" y="141397"/>
                  <a:pt x="160457" y="145058"/>
                  <a:pt x="157520" y="147995"/>
                </a:cubicBezTo>
                <a:cubicBezTo>
                  <a:pt x="154583" y="150932"/>
                  <a:pt x="150922" y="152400"/>
                  <a:pt x="146539" y="152400"/>
                </a:cubicBezTo>
                <a:lnTo>
                  <a:pt x="53486" y="152400"/>
                </a:lnTo>
                <a:close/>
                <a:moveTo>
                  <a:pt x="53486" y="142875"/>
                </a:moveTo>
                <a:lnTo>
                  <a:pt x="146539" y="142875"/>
                </a:lnTo>
                <a:cubicBezTo>
                  <a:pt x="148004" y="142875"/>
                  <a:pt x="149347" y="142264"/>
                  <a:pt x="150568" y="141043"/>
                </a:cubicBezTo>
                <a:cubicBezTo>
                  <a:pt x="151789" y="139822"/>
                  <a:pt x="152400" y="138479"/>
                  <a:pt x="152400" y="137014"/>
                </a:cubicBezTo>
                <a:lnTo>
                  <a:pt x="152400" y="47625"/>
                </a:lnTo>
                <a:lnTo>
                  <a:pt x="114300" y="9525"/>
                </a:lnTo>
                <a:lnTo>
                  <a:pt x="53486" y="9525"/>
                </a:lnTo>
                <a:cubicBezTo>
                  <a:pt x="52021" y="9525"/>
                  <a:pt x="50678" y="10136"/>
                  <a:pt x="49457" y="11357"/>
                </a:cubicBezTo>
                <a:cubicBezTo>
                  <a:pt x="48236" y="12578"/>
                  <a:pt x="47625" y="13921"/>
                  <a:pt x="47625" y="15386"/>
                </a:cubicBezTo>
                <a:lnTo>
                  <a:pt x="47625" y="137014"/>
                </a:lnTo>
                <a:cubicBezTo>
                  <a:pt x="47625" y="138479"/>
                  <a:pt x="48236" y="139822"/>
                  <a:pt x="49457" y="141043"/>
                </a:cubicBezTo>
                <a:cubicBezTo>
                  <a:pt x="50678" y="142264"/>
                  <a:pt x="52021" y="142875"/>
                  <a:pt x="53486" y="142875"/>
                </a:cubicBezTo>
                <a:close/>
                <a:moveTo>
                  <a:pt x="15386" y="190500"/>
                </a:moveTo>
                <a:cubicBezTo>
                  <a:pt x="11003" y="190500"/>
                  <a:pt x="7342" y="189032"/>
                  <a:pt x="4405" y="186095"/>
                </a:cubicBezTo>
                <a:cubicBezTo>
                  <a:pt x="1468" y="183158"/>
                  <a:pt x="0" y="179497"/>
                  <a:pt x="0" y="175114"/>
                </a:cubicBezTo>
                <a:lnTo>
                  <a:pt x="0" y="57150"/>
                </a:lnTo>
                <a:lnTo>
                  <a:pt x="9525" y="57150"/>
                </a:lnTo>
                <a:lnTo>
                  <a:pt x="9525" y="175114"/>
                </a:lnTo>
                <a:cubicBezTo>
                  <a:pt x="9525" y="176579"/>
                  <a:pt x="10136" y="177922"/>
                  <a:pt x="11357" y="179143"/>
                </a:cubicBezTo>
                <a:cubicBezTo>
                  <a:pt x="12578" y="180364"/>
                  <a:pt x="13921" y="180975"/>
                  <a:pt x="15386" y="180975"/>
                </a:cubicBezTo>
                <a:lnTo>
                  <a:pt x="104775" y="180975"/>
                </a:lnTo>
                <a:lnTo>
                  <a:pt x="104775" y="190500"/>
                </a:lnTo>
                <a:lnTo>
                  <a:pt x="15386" y="190500"/>
                </a:lnTo>
                <a:close/>
                <a:moveTo>
                  <a:pt x="47625" y="142875"/>
                </a:moveTo>
                <a:lnTo>
                  <a:pt x="47625" y="9525"/>
                </a:lnTo>
                <a:lnTo>
                  <a:pt x="47625"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a:off x="7103558" y="2199591"/>
            <a:ext cx="612000" cy="490565"/>
          </a:xfrm>
          <a:custGeom>
            <a:avLst/>
            <a:gdLst/>
            <a:ahLst/>
            <a:cxnLst/>
            <a:rect l="l" t="t" r="r" b="b"/>
            <a:pathLst>
              <a:path w="3657980" h="2932145" extrusionOk="0">
                <a:moveTo>
                  <a:pt x="3657767" y="2699091"/>
                </a:moveTo>
                <a:cubicBezTo>
                  <a:pt x="3600617" y="2756056"/>
                  <a:pt x="3544420" y="2813021"/>
                  <a:pt x="3486317" y="2869511"/>
                </a:cubicBezTo>
                <a:cubicBezTo>
                  <a:pt x="3458314" y="2896759"/>
                  <a:pt x="3424214" y="2896190"/>
                  <a:pt x="3400592" y="2871125"/>
                </a:cubicBezTo>
                <a:cubicBezTo>
                  <a:pt x="3376970" y="2846060"/>
                  <a:pt x="3380018" y="2815584"/>
                  <a:pt x="3406212" y="2788906"/>
                </a:cubicBezTo>
                <a:cubicBezTo>
                  <a:pt x="3421928" y="2772955"/>
                  <a:pt x="3440026" y="2759379"/>
                  <a:pt x="3456980" y="2744663"/>
                </a:cubicBezTo>
                <a:lnTo>
                  <a:pt x="3451932" y="2736498"/>
                </a:lnTo>
                <a:lnTo>
                  <a:pt x="1874592" y="2736498"/>
                </a:lnTo>
                <a:cubicBezTo>
                  <a:pt x="1874592" y="2778177"/>
                  <a:pt x="1874592" y="2819477"/>
                  <a:pt x="1874592" y="2860681"/>
                </a:cubicBezTo>
                <a:cubicBezTo>
                  <a:pt x="1874021" y="2906064"/>
                  <a:pt x="1852970" y="2932267"/>
                  <a:pt x="1817442" y="2932267"/>
                </a:cubicBezTo>
                <a:cubicBezTo>
                  <a:pt x="1781914" y="2932267"/>
                  <a:pt x="1760292" y="2905684"/>
                  <a:pt x="1760292" y="2860966"/>
                </a:cubicBezTo>
                <a:cubicBezTo>
                  <a:pt x="1759721" y="2819762"/>
                  <a:pt x="1760292" y="2778557"/>
                  <a:pt x="1760292" y="2733365"/>
                </a:cubicBezTo>
                <a:lnTo>
                  <a:pt x="1710953" y="2733365"/>
                </a:lnTo>
                <a:cubicBezTo>
                  <a:pt x="1168409" y="2733365"/>
                  <a:pt x="625801" y="2733365"/>
                  <a:pt x="83130" y="2733365"/>
                </a:cubicBezTo>
                <a:cubicBezTo>
                  <a:pt x="46935" y="2733365"/>
                  <a:pt x="17217" y="2726529"/>
                  <a:pt x="167" y="2691495"/>
                </a:cubicBezTo>
                <a:lnTo>
                  <a:pt x="167" y="2655892"/>
                </a:lnTo>
                <a:cubicBezTo>
                  <a:pt x="19217" y="2624846"/>
                  <a:pt x="47221" y="2618390"/>
                  <a:pt x="81987" y="2618485"/>
                </a:cubicBezTo>
                <a:cubicBezTo>
                  <a:pt x="624785" y="2619245"/>
                  <a:pt x="1167710" y="2619403"/>
                  <a:pt x="1710762" y="2618960"/>
                </a:cubicBezTo>
                <a:lnTo>
                  <a:pt x="1758387" y="2618960"/>
                </a:lnTo>
                <a:lnTo>
                  <a:pt x="1758387" y="626132"/>
                </a:lnTo>
                <a:cubicBezTo>
                  <a:pt x="1703333" y="632873"/>
                  <a:pt x="1653612" y="651387"/>
                  <a:pt x="1618941" y="690598"/>
                </a:cubicBezTo>
                <a:cubicBezTo>
                  <a:pt x="1570459" y="745569"/>
                  <a:pt x="1523310" y="803768"/>
                  <a:pt x="1488449" y="867474"/>
                </a:cubicBezTo>
                <a:cubicBezTo>
                  <a:pt x="1393199" y="1041313"/>
                  <a:pt x="1337096" y="1230437"/>
                  <a:pt x="1286995" y="1420700"/>
                </a:cubicBezTo>
                <a:cubicBezTo>
                  <a:pt x="1243085" y="1587987"/>
                  <a:pt x="1208604" y="1757743"/>
                  <a:pt x="1164599" y="1924841"/>
                </a:cubicBezTo>
                <a:cubicBezTo>
                  <a:pt x="1125832" y="2071241"/>
                  <a:pt x="1068491" y="2210520"/>
                  <a:pt x="967050" y="2327014"/>
                </a:cubicBezTo>
                <a:cubicBezTo>
                  <a:pt x="905519" y="2397745"/>
                  <a:pt x="837224" y="2459932"/>
                  <a:pt x="741403" y="2480725"/>
                </a:cubicBezTo>
                <a:cubicBezTo>
                  <a:pt x="667134" y="2497322"/>
                  <a:pt x="589290" y="2481499"/>
                  <a:pt x="527471" y="2437241"/>
                </a:cubicBezTo>
                <a:cubicBezTo>
                  <a:pt x="497182" y="2416734"/>
                  <a:pt x="489371" y="2384549"/>
                  <a:pt x="506993" y="2357205"/>
                </a:cubicBezTo>
                <a:cubicBezTo>
                  <a:pt x="524614" y="2329862"/>
                  <a:pt x="555761" y="2323881"/>
                  <a:pt x="588241" y="2341730"/>
                </a:cubicBezTo>
                <a:cubicBezTo>
                  <a:pt x="673966" y="2388441"/>
                  <a:pt x="735593" y="2383599"/>
                  <a:pt x="811031" y="2321222"/>
                </a:cubicBezTo>
                <a:cubicBezTo>
                  <a:pt x="903995" y="2244320"/>
                  <a:pt x="964193" y="2144631"/>
                  <a:pt x="1008389" y="2033834"/>
                </a:cubicBezTo>
                <a:cubicBezTo>
                  <a:pt x="1069920" y="1878699"/>
                  <a:pt x="1099067" y="1715114"/>
                  <a:pt x="1136024" y="1553523"/>
                </a:cubicBezTo>
                <a:cubicBezTo>
                  <a:pt x="1188316" y="1325663"/>
                  <a:pt x="1252800" y="1101126"/>
                  <a:pt x="1350431" y="888172"/>
                </a:cubicBezTo>
                <a:cubicBezTo>
                  <a:pt x="1386722" y="809085"/>
                  <a:pt x="1436156" y="735031"/>
                  <a:pt x="1486163" y="663634"/>
                </a:cubicBezTo>
                <a:cubicBezTo>
                  <a:pt x="1545599" y="579516"/>
                  <a:pt x="1631324" y="531380"/>
                  <a:pt x="1732479" y="513057"/>
                </a:cubicBezTo>
                <a:cubicBezTo>
                  <a:pt x="1749338" y="510019"/>
                  <a:pt x="1761054" y="506221"/>
                  <a:pt x="1761054" y="484574"/>
                </a:cubicBezTo>
                <a:cubicBezTo>
                  <a:pt x="1760102" y="396753"/>
                  <a:pt x="1761054" y="308932"/>
                  <a:pt x="1760483" y="221111"/>
                </a:cubicBezTo>
                <a:cubicBezTo>
                  <a:pt x="1760483" y="216933"/>
                  <a:pt x="1759054" y="212661"/>
                  <a:pt x="1749243" y="202122"/>
                </a:cubicBezTo>
                <a:cubicBezTo>
                  <a:pt x="1734003" y="219592"/>
                  <a:pt x="1719811" y="238200"/>
                  <a:pt x="1703047" y="254056"/>
                </a:cubicBezTo>
                <a:cubicBezTo>
                  <a:pt x="1676663" y="279025"/>
                  <a:pt x="1642754" y="278835"/>
                  <a:pt x="1620275" y="255860"/>
                </a:cubicBezTo>
                <a:cubicBezTo>
                  <a:pt x="1597796" y="232884"/>
                  <a:pt x="1597796" y="200034"/>
                  <a:pt x="1623799" y="173355"/>
                </a:cubicBezTo>
                <a:cubicBezTo>
                  <a:pt x="1674599" y="121454"/>
                  <a:pt x="1725748" y="70058"/>
                  <a:pt x="1777247" y="19170"/>
                </a:cubicBezTo>
                <a:cubicBezTo>
                  <a:pt x="1803059" y="-6180"/>
                  <a:pt x="1833444" y="-6275"/>
                  <a:pt x="1859543" y="19170"/>
                </a:cubicBezTo>
                <a:cubicBezTo>
                  <a:pt x="1911359" y="69805"/>
                  <a:pt x="1962540" y="121137"/>
                  <a:pt x="2013086" y="173165"/>
                </a:cubicBezTo>
                <a:cubicBezTo>
                  <a:pt x="2038613" y="199464"/>
                  <a:pt x="2038803" y="233168"/>
                  <a:pt x="2016229" y="255860"/>
                </a:cubicBezTo>
                <a:cubicBezTo>
                  <a:pt x="1993655" y="278551"/>
                  <a:pt x="1960127" y="277886"/>
                  <a:pt x="1933076" y="254056"/>
                </a:cubicBezTo>
                <a:cubicBezTo>
                  <a:pt x="1923646" y="246270"/>
                  <a:pt x="1915645" y="237726"/>
                  <a:pt x="1907549" y="229181"/>
                </a:cubicBezTo>
                <a:cubicBezTo>
                  <a:pt x="1899452" y="220636"/>
                  <a:pt x="1890594" y="213231"/>
                  <a:pt x="1877926" y="201363"/>
                </a:cubicBezTo>
                <a:lnTo>
                  <a:pt x="1877926" y="505177"/>
                </a:lnTo>
                <a:cubicBezTo>
                  <a:pt x="1892880" y="508689"/>
                  <a:pt x="1908977" y="512297"/>
                  <a:pt x="1924884" y="516285"/>
                </a:cubicBezTo>
                <a:cubicBezTo>
                  <a:pt x="2056043" y="548945"/>
                  <a:pt x="2143959" y="636006"/>
                  <a:pt x="2211968" y="746234"/>
                </a:cubicBezTo>
                <a:cubicBezTo>
                  <a:pt x="2309027" y="904407"/>
                  <a:pt x="2370559" y="1077960"/>
                  <a:pt x="2419994" y="1254932"/>
                </a:cubicBezTo>
                <a:cubicBezTo>
                  <a:pt x="2473524" y="1446524"/>
                  <a:pt x="2515244" y="1641344"/>
                  <a:pt x="2564964" y="1834076"/>
                </a:cubicBezTo>
                <a:cubicBezTo>
                  <a:pt x="2602016" y="1978103"/>
                  <a:pt x="2647070" y="2119851"/>
                  <a:pt x="2744701" y="2236629"/>
                </a:cubicBezTo>
                <a:cubicBezTo>
                  <a:pt x="2778227" y="2276553"/>
                  <a:pt x="2816624" y="2312147"/>
                  <a:pt x="2859001" y="2342584"/>
                </a:cubicBezTo>
                <a:cubicBezTo>
                  <a:pt x="2916151" y="2383694"/>
                  <a:pt x="2978730" y="2382745"/>
                  <a:pt x="3039976" y="2346002"/>
                </a:cubicBezTo>
                <a:cubicBezTo>
                  <a:pt x="3079505" y="2322362"/>
                  <a:pt x="3111413" y="2327014"/>
                  <a:pt x="3129987" y="2356920"/>
                </a:cubicBezTo>
                <a:cubicBezTo>
                  <a:pt x="3148561" y="2386827"/>
                  <a:pt x="3137321" y="2421101"/>
                  <a:pt x="3096364" y="2444742"/>
                </a:cubicBezTo>
                <a:cubicBezTo>
                  <a:pt x="2988255" y="2507213"/>
                  <a:pt x="2882432" y="2499618"/>
                  <a:pt x="2781372" y="2429076"/>
                </a:cubicBezTo>
                <a:cubicBezTo>
                  <a:pt x="2670882" y="2352078"/>
                  <a:pt x="2597159" y="2245364"/>
                  <a:pt x="2543247" y="2124313"/>
                </a:cubicBezTo>
                <a:cubicBezTo>
                  <a:pt x="2472381" y="1966235"/>
                  <a:pt x="2437329" y="1797998"/>
                  <a:pt x="2400372" y="1630046"/>
                </a:cubicBezTo>
                <a:cubicBezTo>
                  <a:pt x="2346746" y="1385382"/>
                  <a:pt x="2281024" y="1143945"/>
                  <a:pt x="2172439" y="917224"/>
                </a:cubicBezTo>
                <a:cubicBezTo>
                  <a:pt x="2137482" y="844308"/>
                  <a:pt x="2088524" y="776805"/>
                  <a:pt x="2039375" y="712434"/>
                </a:cubicBezTo>
                <a:cubicBezTo>
                  <a:pt x="2001275" y="662970"/>
                  <a:pt x="1944696" y="635152"/>
                  <a:pt x="1877450" y="624993"/>
                </a:cubicBezTo>
                <a:lnTo>
                  <a:pt x="1877450" y="2617156"/>
                </a:lnTo>
                <a:lnTo>
                  <a:pt x="3458600" y="2617156"/>
                </a:lnTo>
                <a:cubicBezTo>
                  <a:pt x="3439550" y="2597313"/>
                  <a:pt x="3423643" y="2580983"/>
                  <a:pt x="3408022" y="2564368"/>
                </a:cubicBezTo>
                <a:cubicBezTo>
                  <a:pt x="3380780" y="2535316"/>
                  <a:pt x="3378780" y="2503321"/>
                  <a:pt x="3402593" y="2479395"/>
                </a:cubicBezTo>
                <a:cubicBezTo>
                  <a:pt x="3426405" y="2455470"/>
                  <a:pt x="3460505" y="2456419"/>
                  <a:pt x="3488318" y="2483763"/>
                </a:cubicBezTo>
                <a:cubicBezTo>
                  <a:pt x="3545468" y="2540728"/>
                  <a:pt x="3601570" y="2598737"/>
                  <a:pt x="3658148" y="26563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8"/>
          <p:cNvSpPr txBox="1"/>
          <p:nvPr/>
        </p:nvSpPr>
        <p:spPr>
          <a:xfrm>
            <a:off x="431800" y="379681"/>
            <a:ext cx="535581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estudios</a:t>
            </a:r>
            <a:endParaRPr/>
          </a:p>
        </p:txBody>
      </p:sp>
      <p:graphicFrame>
        <p:nvGraphicFramePr>
          <p:cNvPr id="92" name="Google Shape;92;p8"/>
          <p:cNvGraphicFramePr/>
          <p:nvPr>
            <p:extLst>
              <p:ext uri="{D42A27DB-BD31-4B8C-83A1-F6EECF244321}">
                <p14:modId xmlns:p14="http://schemas.microsoft.com/office/powerpoint/2010/main" val="1410992308"/>
              </p:ext>
            </p:extLst>
          </p:nvPr>
        </p:nvGraphicFramePr>
        <p:xfrm>
          <a:off x="429698" y="3372619"/>
          <a:ext cx="8246025" cy="1465310"/>
        </p:xfrm>
        <a:graphic>
          <a:graphicData uri="http://schemas.openxmlformats.org/drawingml/2006/table">
            <a:tbl>
              <a:tblPr>
                <a:noFill/>
                <a:tableStyleId>{31DA717C-3612-41FB-B4BD-5755C88570B5}</a:tableStyleId>
              </a:tblPr>
              <a:tblGrid>
                <a:gridCol w="2748675">
                  <a:extLst>
                    <a:ext uri="{9D8B030D-6E8A-4147-A177-3AD203B41FA5}">
                      <a16:colId xmlns:a16="http://schemas.microsoft.com/office/drawing/2014/main" val="20000"/>
                    </a:ext>
                  </a:extLst>
                </a:gridCol>
                <a:gridCol w="2748675">
                  <a:extLst>
                    <a:ext uri="{9D8B030D-6E8A-4147-A177-3AD203B41FA5}">
                      <a16:colId xmlns:a16="http://schemas.microsoft.com/office/drawing/2014/main" val="20001"/>
                    </a:ext>
                  </a:extLst>
                </a:gridCol>
                <a:gridCol w="2748675">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Tipo de estudio</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Cohorte</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retrospectiva</a:t>
                      </a:r>
                      <a:endParaRPr sz="1200" b="1" i="0" u="none" strike="noStrike" cap="none" dirty="0">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Arial"/>
                          <a:ea typeface="Arial"/>
                          <a:cs typeface="Arial"/>
                          <a:sym typeface="Arial"/>
                        </a:rPr>
                        <a:t>Caso control</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Calcula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BE7D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Tasa de ataque</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Odds ratio (OR)</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Grupos de comparación</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BE7D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Expuestos versus</a:t>
                      </a:r>
                      <a:endParaRPr/>
                    </a:p>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No expuestos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Casos versus </a:t>
                      </a:r>
                      <a:r>
                        <a:rPr lang="en-US" sz="1200" b="0" i="0" u="none" strike="noStrike" cap="none" dirty="0" err="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Controles</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9"/>
          <p:cNvSpPr txBox="1"/>
          <p:nvPr/>
        </p:nvSpPr>
        <p:spPr>
          <a:xfrm>
            <a:off x="431800" y="379681"/>
            <a:ext cx="535581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Tabla</a:t>
            </a:r>
            <a:r>
              <a:rPr lang="en-US" sz="3200" b="1" i="0" u="none" strike="noStrike" cap="none" dirty="0">
                <a:solidFill>
                  <a:srgbClr val="3D6C9D"/>
                </a:solidFill>
                <a:latin typeface="Arial Black"/>
                <a:ea typeface="Arial Black"/>
                <a:cs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2x2</a:t>
            </a:r>
            <a:endParaRPr dirty="0"/>
          </a:p>
        </p:txBody>
      </p:sp>
      <p:graphicFrame>
        <p:nvGraphicFramePr>
          <p:cNvPr id="99" name="Google Shape;99;p9"/>
          <p:cNvGraphicFramePr/>
          <p:nvPr>
            <p:extLst>
              <p:ext uri="{D42A27DB-BD31-4B8C-83A1-F6EECF244321}">
                <p14:modId xmlns:p14="http://schemas.microsoft.com/office/powerpoint/2010/main" val="682388347"/>
              </p:ext>
            </p:extLst>
          </p:nvPr>
        </p:nvGraphicFramePr>
        <p:xfrm>
          <a:off x="429698" y="3403219"/>
          <a:ext cx="8246025" cy="1404100"/>
        </p:xfrm>
        <a:graphic>
          <a:graphicData uri="http://schemas.openxmlformats.org/drawingml/2006/table">
            <a:tbl>
              <a:tblPr>
                <a:noFill/>
                <a:tableStyleId>{31DA717C-3612-41FB-B4BD-5755C88570B5}</a:tableStyleId>
              </a:tblPr>
              <a:tblGrid>
                <a:gridCol w="2748675">
                  <a:extLst>
                    <a:ext uri="{9D8B030D-6E8A-4147-A177-3AD203B41FA5}">
                      <a16:colId xmlns:a16="http://schemas.microsoft.com/office/drawing/2014/main" val="20000"/>
                    </a:ext>
                  </a:extLst>
                </a:gridCol>
                <a:gridCol w="2748675">
                  <a:extLst>
                    <a:ext uri="{9D8B030D-6E8A-4147-A177-3AD203B41FA5}">
                      <a16:colId xmlns:a16="http://schemas.microsoft.com/office/drawing/2014/main" val="20001"/>
                    </a:ext>
                  </a:extLst>
                </a:gridCol>
                <a:gridCol w="2748675">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endParaRPr sz="1200" b="1" i="0" u="none" strike="noStrike" cap="none">
                        <a:latin typeface="Arial"/>
                        <a:ea typeface="Arial"/>
                        <a:cs typeface="Arial"/>
                        <a:sym typeface="Arial"/>
                      </a:endParaRPr>
                    </a:p>
                  </a:txBody>
                  <a:tcPr marL="72000" marR="72000" marT="45725" marB="45725" anchor="ctr">
                    <a:lnL w="9525" cap="flat" cmpd="sng">
                      <a:solidFill>
                        <a:srgbClr val="000000">
                          <a:alpha val="0"/>
                        </a:srgbClr>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62626"/>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Enfermo</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Arial"/>
                          <a:ea typeface="Arial"/>
                          <a:cs typeface="Arial"/>
                          <a:sym typeface="Arial"/>
                        </a:rPr>
                        <a:t>Sano</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Expuesto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BE7D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b</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No expuesto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BE7D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dirty="0">
                          <a:latin typeface="Arial"/>
                          <a:ea typeface="Arial"/>
                          <a:cs typeface="Arial"/>
                          <a:sym typeface="Arial"/>
                        </a:rPr>
                        <a:t>d</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0"/>
          <p:cNvSpPr txBox="1"/>
          <p:nvPr/>
        </p:nvSpPr>
        <p:spPr>
          <a:xfrm>
            <a:off x="431800" y="379681"/>
            <a:ext cx="535581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EpiDat</a:t>
            </a:r>
            <a:endParaRPr/>
          </a:p>
        </p:txBody>
      </p:sp>
      <p:sp>
        <p:nvSpPr>
          <p:cNvPr id="105" name="Google Shape;105;p10"/>
          <p:cNvSpPr/>
          <p:nvPr/>
        </p:nvSpPr>
        <p:spPr>
          <a:xfrm>
            <a:off x="0" y="1699708"/>
            <a:ext cx="9143999" cy="5158292"/>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6" name="Google Shape;106;p10"/>
          <p:cNvPicPr preferRelativeResize="0"/>
          <p:nvPr/>
        </p:nvPicPr>
        <p:blipFill rotWithShape="1">
          <a:blip r:embed="rId3">
            <a:alphaModFix/>
          </a:blip>
          <a:srcRect/>
          <a:stretch/>
        </p:blipFill>
        <p:spPr>
          <a:xfrm>
            <a:off x="431800" y="2329398"/>
            <a:ext cx="6075415" cy="3898913"/>
          </a:xfrm>
          <a:prstGeom prst="roundRect">
            <a:avLst>
              <a:gd name="adj" fmla="val 1492"/>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107" name="Google Shape;107;p10"/>
          <p:cNvSpPr txBox="1"/>
          <p:nvPr/>
        </p:nvSpPr>
        <p:spPr>
          <a:xfrm>
            <a:off x="6939015" y="5366537"/>
            <a:ext cx="1736673"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EpiDat 3.1</a:t>
            </a:r>
            <a:endParaRPr/>
          </a:p>
          <a:p>
            <a:pPr marL="0" marR="0" lvl="0" indent="0" algn="l" rtl="0">
              <a:lnSpc>
                <a:spcPct val="100000"/>
              </a:lnSpc>
              <a:spcBef>
                <a:spcPts val="0"/>
              </a:spcBef>
              <a:spcAft>
                <a:spcPts val="0"/>
              </a:spcAft>
              <a:buNone/>
            </a:pPr>
            <a:br>
              <a:rPr lang="en-US" sz="1600" b="0" i="0" u="none" strike="noStrike" cap="none">
                <a:solidFill>
                  <a:schemeClr val="dk1"/>
                </a:solidFill>
                <a:latin typeface="Arial"/>
                <a:ea typeface="Arial"/>
                <a:cs typeface="Arial"/>
                <a:sym typeface="Arial"/>
              </a:rPr>
            </a:br>
            <a:r>
              <a:rPr lang="en-US" sz="1200" b="0" i="0" u="sng" strike="noStrike" cap="none">
                <a:solidFill>
                  <a:srgbClr val="3C6C9D"/>
                </a:solidFill>
                <a:latin typeface="Arial"/>
                <a:ea typeface="Arial"/>
                <a:cs typeface="Arial"/>
                <a:sym typeface="Arial"/>
                <a:hlinkClick r:id="rId4">
                  <a:extLst>
                    <a:ext uri="{A12FA001-AC4F-418D-AE19-62706E023703}">
                      <ahyp:hlinkClr xmlns:ahyp="http://schemas.microsoft.com/office/drawing/2018/hyperlinkcolor" val="tx"/>
                    </a:ext>
                  </a:extLst>
                </a:hlinkClick>
              </a:rPr>
              <a:t>www1.paho.org/spanish/sha/epidat.htm</a:t>
            </a:r>
            <a:endParaRPr sz="1200" b="0" i="0" u="none" strike="noStrike" cap="none">
              <a:solidFill>
                <a:srgbClr val="3C6C9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1"/>
          <p:cNvSpPr/>
          <p:nvPr/>
        </p:nvSpPr>
        <p:spPr>
          <a:xfrm>
            <a:off x="3528508" y="0"/>
            <a:ext cx="5615491"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11"/>
          <p:cNvSpPr txBox="1"/>
          <p:nvPr/>
        </p:nvSpPr>
        <p:spPr>
          <a:xfrm>
            <a:off x="431800" y="1506441"/>
            <a:ext cx="3559287"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Tablas 2x2, Ingresando datos y calculando</a:t>
            </a:r>
            <a:endParaRPr/>
          </a:p>
        </p:txBody>
      </p:sp>
      <p:grpSp>
        <p:nvGrpSpPr>
          <p:cNvPr id="114" name="Google Shape;114;p11"/>
          <p:cNvGrpSpPr/>
          <p:nvPr/>
        </p:nvGrpSpPr>
        <p:grpSpPr>
          <a:xfrm>
            <a:off x="4027053" y="1479544"/>
            <a:ext cx="4618400" cy="3898913"/>
            <a:chOff x="1403648" y="722698"/>
            <a:chExt cx="7128792" cy="6089177"/>
          </a:xfrm>
        </p:grpSpPr>
        <p:pic>
          <p:nvPicPr>
            <p:cNvPr id="115" name="Google Shape;115;p11"/>
            <p:cNvPicPr preferRelativeResize="0"/>
            <p:nvPr/>
          </p:nvPicPr>
          <p:blipFill rotWithShape="1">
            <a:blip r:embed="rId3">
              <a:alphaModFix/>
            </a:blip>
            <a:srcRect/>
            <a:stretch/>
          </p:blipFill>
          <p:spPr>
            <a:xfrm>
              <a:off x="1403648" y="722698"/>
              <a:ext cx="7128792" cy="6089177"/>
            </a:xfrm>
            <a:prstGeom prst="roundRect">
              <a:avLst>
                <a:gd name="adj" fmla="val 2044"/>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116" name="Google Shape;116;p11"/>
            <p:cNvSpPr/>
            <p:nvPr/>
          </p:nvSpPr>
          <p:spPr>
            <a:xfrm>
              <a:off x="2411760" y="764704"/>
              <a:ext cx="1124191" cy="936104"/>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p:nvPr/>
        </p:nvSpPr>
        <p:spPr>
          <a:xfrm>
            <a:off x="0" y="1194099"/>
            <a:ext cx="9143999" cy="566390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2" name="Google Shape;122;p12"/>
          <p:cNvGrpSpPr/>
          <p:nvPr/>
        </p:nvGrpSpPr>
        <p:grpSpPr>
          <a:xfrm>
            <a:off x="431800" y="1674506"/>
            <a:ext cx="6313245" cy="4707244"/>
            <a:chOff x="-36512" y="-27384"/>
            <a:chExt cx="9169672" cy="6885385"/>
          </a:xfrm>
        </p:grpSpPr>
        <p:pic>
          <p:nvPicPr>
            <p:cNvPr id="123" name="Google Shape;123;p12"/>
            <p:cNvPicPr preferRelativeResize="0"/>
            <p:nvPr/>
          </p:nvPicPr>
          <p:blipFill rotWithShape="1">
            <a:blip r:embed="rId3">
              <a:alphaModFix/>
            </a:blip>
            <a:srcRect/>
            <a:stretch/>
          </p:blipFill>
          <p:spPr>
            <a:xfrm>
              <a:off x="8385" y="45299"/>
              <a:ext cx="7299920" cy="4247798"/>
            </a:xfrm>
            <a:prstGeom prst="roundRect">
              <a:avLst>
                <a:gd name="adj" fmla="val 2590"/>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pic>
          <p:nvPicPr>
            <p:cNvPr id="124" name="Google Shape;124;p12"/>
            <p:cNvPicPr preferRelativeResize="0"/>
            <p:nvPr/>
          </p:nvPicPr>
          <p:blipFill rotWithShape="1">
            <a:blip r:embed="rId4">
              <a:alphaModFix/>
            </a:blip>
            <a:srcRect/>
            <a:stretch/>
          </p:blipFill>
          <p:spPr>
            <a:xfrm>
              <a:off x="1970029" y="4365104"/>
              <a:ext cx="7163131" cy="2492897"/>
            </a:xfrm>
            <a:prstGeom prst="roundRect">
              <a:avLst>
                <a:gd name="adj" fmla="val 4674"/>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125" name="Google Shape;125;p12"/>
            <p:cNvSpPr/>
            <p:nvPr/>
          </p:nvSpPr>
          <p:spPr>
            <a:xfrm>
              <a:off x="-36512" y="3284984"/>
              <a:ext cx="4752528" cy="792088"/>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26" name="Google Shape;126;p12"/>
            <p:cNvSpPr/>
            <p:nvPr/>
          </p:nvSpPr>
          <p:spPr>
            <a:xfrm>
              <a:off x="1835696" y="4365104"/>
              <a:ext cx="7297464" cy="792088"/>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27" name="Google Shape;127;p12"/>
            <p:cNvSpPr/>
            <p:nvPr/>
          </p:nvSpPr>
          <p:spPr>
            <a:xfrm>
              <a:off x="1907704" y="6525344"/>
              <a:ext cx="6624736" cy="288032"/>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28" name="Google Shape;128;p12"/>
            <p:cNvSpPr/>
            <p:nvPr/>
          </p:nvSpPr>
          <p:spPr>
            <a:xfrm>
              <a:off x="2483768" y="-27384"/>
              <a:ext cx="1444352" cy="288032"/>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29" name="Google Shape;129;p12"/>
            <p:cNvSpPr/>
            <p:nvPr/>
          </p:nvSpPr>
          <p:spPr>
            <a:xfrm>
              <a:off x="4855840" y="3789040"/>
              <a:ext cx="2524472" cy="288032"/>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130" name="Google Shape;130;p12"/>
          <p:cNvSpPr txBox="1"/>
          <p:nvPr/>
        </p:nvSpPr>
        <p:spPr>
          <a:xfrm>
            <a:off x="431800" y="379681"/>
            <a:ext cx="535581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Resultados</a:t>
            </a:r>
            <a:endParaRPr/>
          </a:p>
        </p:txBody>
      </p:sp>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7AE190-2282-4E78-B000-A42F6C0F36FD}"/>
</file>

<file path=customXml/itemProps2.xml><?xml version="1.0" encoding="utf-8"?>
<ds:datastoreItem xmlns:ds="http://schemas.openxmlformats.org/officeDocument/2006/customXml" ds:itemID="{70A2B66B-9101-46FF-AA0B-47862B869B12}"/>
</file>

<file path=docProps/app.xml><?xml version="1.0" encoding="utf-8"?>
<Properties xmlns="http://schemas.openxmlformats.org/officeDocument/2006/extended-properties" xmlns:vt="http://schemas.openxmlformats.org/officeDocument/2006/docPropsVTypes">
  <TotalTime>0</TotalTime>
  <Words>1724</Words>
  <Application>Microsoft Macintosh PowerPoint</Application>
  <PresentationFormat>On-screen Show (4:3)</PresentationFormat>
  <Paragraphs>210</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 Black</vt:lpstr>
      <vt:lpstr>Arial</vt:lpstr>
      <vt:lpstr>Times New Roman</vt:lpstr>
      <vt:lpstr>Exo 2 Medium</vt:lpstr>
      <vt:lpstr>Calibri</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cp:revision>
  <dcterms:created xsi:type="dcterms:W3CDTF">2000-03-07T14:53:30Z</dcterms:created>
  <dcterms:modified xsi:type="dcterms:W3CDTF">2023-12-14T07:33:38Z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