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1"/>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9144000" cy="6858000" type="screen4x3"/>
  <p:notesSz cx="6797675" cy="9926638"/>
  <p:embeddedFontLs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C8D9"/>
    <a:srgbClr val="3D6C9D"/>
    <a:srgbClr val="3C6C9D"/>
    <a:srgbClr val="98B0C8"/>
    <a:srgbClr val="ED7D30"/>
    <a:srgbClr val="91AAC5"/>
    <a:srgbClr val="FFC000"/>
    <a:srgbClr val="FBE7DA"/>
    <a:srgbClr val="DBE4EB"/>
    <a:srgbClr val="B7C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22"/>
    <p:restoredTop sz="94553"/>
  </p:normalViewPr>
  <p:slideViewPr>
    <p:cSldViewPr snapToGrid="0">
      <p:cViewPr varScale="1">
        <p:scale>
          <a:sx n="74" d="100"/>
          <a:sy n="74" d="100"/>
        </p:scale>
        <p:origin x="1824" y="77"/>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67" Type="http://schemas.openxmlformats.org/officeDocument/2006/relationships/viewProps" Target="viewProps.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69"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419915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464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49309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100737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2690338"/>
            <a:ext cx="8243889" cy="1477328"/>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Control and response measures</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18775B-E73C-B244-A663-79A25560932C}"/>
              </a:ext>
            </a:extLst>
          </p:cNvPr>
          <p:cNvSpPr txBox="1"/>
          <p:nvPr/>
        </p:nvSpPr>
        <p:spPr>
          <a:xfrm>
            <a:off x="431800" y="379681"/>
            <a:ext cx="732483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Interrupt the chain of transmission</a:t>
            </a:r>
          </a:p>
        </p:txBody>
      </p:sp>
      <p:sp>
        <p:nvSpPr>
          <p:cNvPr id="51" name="Rounded Rectangle 50">
            <a:extLst>
              <a:ext uri="{FF2B5EF4-FFF2-40B4-BE49-F238E27FC236}">
                <a16:creationId xmlns:a16="http://schemas.microsoft.com/office/drawing/2014/main" id="{629D31E4-3E6C-C845-8928-19E5A927E62F}"/>
              </a:ext>
            </a:extLst>
          </p:cNvPr>
          <p:cNvSpPr/>
          <p:nvPr/>
        </p:nvSpPr>
        <p:spPr>
          <a:xfrm>
            <a:off x="860417" y="2479265"/>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6" name="TextBox 65">
            <a:extLst>
              <a:ext uri="{FF2B5EF4-FFF2-40B4-BE49-F238E27FC236}">
                <a16:creationId xmlns:a16="http://schemas.microsoft.com/office/drawing/2014/main" id="{C012F297-9F6E-2E47-BE22-F106BAB4F075}"/>
              </a:ext>
            </a:extLst>
          </p:cNvPr>
          <p:cNvSpPr txBox="1"/>
          <p:nvPr/>
        </p:nvSpPr>
        <p:spPr>
          <a:xfrm>
            <a:off x="1436512" y="2557043"/>
            <a:ext cx="2755118" cy="492443"/>
          </a:xfrm>
          <a:prstGeom prst="rect">
            <a:avLst/>
          </a:prstGeom>
          <a:noFill/>
        </p:spPr>
        <p:txBody>
          <a:bodyPr wrap="square" lIns="0" tIns="0" rIns="0" bIns="0" rtlCol="0">
            <a:spAutoFit/>
          </a:bodyPr>
          <a:lstStyle/>
          <a:p>
            <a:r>
              <a:rPr lang="en-GB" sz="1600" dirty="0" err="1">
                <a:solidFill>
                  <a:schemeClr val="tx1"/>
                </a:solidFill>
              </a:rPr>
              <a:t>Treat human sources of infection</a:t>
            </a:r>
          </a:p>
        </p:txBody>
      </p:sp>
      <p:sp>
        <p:nvSpPr>
          <p:cNvPr id="67" name="Google Shape;140;p4">
            <a:extLst>
              <a:ext uri="{FF2B5EF4-FFF2-40B4-BE49-F238E27FC236}">
                <a16:creationId xmlns:a16="http://schemas.microsoft.com/office/drawing/2014/main" id="{523DE3EF-7504-524C-ACBD-50B38E579F83}"/>
              </a:ext>
            </a:extLst>
          </p:cNvPr>
          <p:cNvSpPr>
            <a:spLocks noChangeAspect="1"/>
          </p:cNvSpPr>
          <p:nvPr/>
        </p:nvSpPr>
        <p:spPr>
          <a:xfrm>
            <a:off x="429701" y="23712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Rounded Rectangle 69">
            <a:extLst>
              <a:ext uri="{FF2B5EF4-FFF2-40B4-BE49-F238E27FC236}">
                <a16:creationId xmlns:a16="http://schemas.microsoft.com/office/drawing/2014/main" id="{F2347C74-1FB1-4740-9410-62A7428DD74B}"/>
              </a:ext>
            </a:extLst>
          </p:cNvPr>
          <p:cNvSpPr/>
          <p:nvPr/>
        </p:nvSpPr>
        <p:spPr>
          <a:xfrm>
            <a:off x="862516" y="3482601"/>
            <a:ext cx="3579303" cy="864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1" name="TextBox 70">
            <a:extLst>
              <a:ext uri="{FF2B5EF4-FFF2-40B4-BE49-F238E27FC236}">
                <a16:creationId xmlns:a16="http://schemas.microsoft.com/office/drawing/2014/main" id="{2CC759B1-5E4B-9F4B-A956-B07E455A8083}"/>
              </a:ext>
            </a:extLst>
          </p:cNvPr>
          <p:cNvSpPr txBox="1"/>
          <p:nvPr/>
        </p:nvSpPr>
        <p:spPr>
          <a:xfrm>
            <a:off x="1438611" y="3545269"/>
            <a:ext cx="2822492" cy="738664"/>
          </a:xfrm>
          <a:prstGeom prst="rect">
            <a:avLst/>
          </a:prstGeom>
          <a:noFill/>
        </p:spPr>
        <p:txBody>
          <a:bodyPr wrap="square" lIns="0" tIns="0" rIns="0" bIns="0" rtlCol="0">
            <a:spAutoFit/>
          </a:bodyPr>
          <a:lstStyle/>
          <a:p>
            <a:r>
              <a:rPr lang="en-GB" sz="1600" dirty="0" err="1">
                <a:solidFill>
                  <a:schemeClr val="tx1"/>
                </a:solidFill>
              </a:rPr>
              <a:t>Eliminate or control the animal or environmental host, reservoirs, or vectors</a:t>
            </a:r>
          </a:p>
        </p:txBody>
      </p:sp>
      <p:sp>
        <p:nvSpPr>
          <p:cNvPr id="72" name="Google Shape;140;p4">
            <a:extLst>
              <a:ext uri="{FF2B5EF4-FFF2-40B4-BE49-F238E27FC236}">
                <a16:creationId xmlns:a16="http://schemas.microsoft.com/office/drawing/2014/main" id="{A95276E5-4F7A-2347-AA07-13F043B5256D}"/>
              </a:ext>
            </a:extLst>
          </p:cNvPr>
          <p:cNvSpPr>
            <a:spLocks noChangeAspect="1"/>
          </p:cNvSpPr>
          <p:nvPr/>
        </p:nvSpPr>
        <p:spPr>
          <a:xfrm>
            <a:off x="431800" y="34826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Rounded Rectangle 88">
            <a:extLst>
              <a:ext uri="{FF2B5EF4-FFF2-40B4-BE49-F238E27FC236}">
                <a16:creationId xmlns:a16="http://schemas.microsoft.com/office/drawing/2014/main" id="{805D1E95-CE09-0E45-A0CA-67DD6336C7EE}"/>
              </a:ext>
            </a:extLst>
          </p:cNvPr>
          <p:cNvSpPr/>
          <p:nvPr/>
        </p:nvSpPr>
        <p:spPr>
          <a:xfrm>
            <a:off x="5096385" y="1721983"/>
            <a:ext cx="3579303" cy="4756336"/>
          </a:xfrm>
          <a:prstGeom prst="roundRect">
            <a:avLst>
              <a:gd name="adj" fmla="val 2856"/>
            </a:avLst>
          </a:prstGeom>
          <a:solidFill>
            <a:srgbClr val="B7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0" name="Google Shape;140;p4">
            <a:extLst>
              <a:ext uri="{FF2B5EF4-FFF2-40B4-BE49-F238E27FC236}">
                <a16:creationId xmlns:a16="http://schemas.microsoft.com/office/drawing/2014/main" id="{84222A66-7ABE-DD4E-9B3D-B42655F0DBCD}"/>
              </a:ext>
            </a:extLst>
          </p:cNvPr>
          <p:cNvSpPr>
            <a:spLocks noChangeAspect="1"/>
          </p:cNvSpPr>
          <p:nvPr/>
        </p:nvSpPr>
        <p:spPr>
          <a:xfrm>
            <a:off x="4665669" y="161398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TextBox 73">
            <a:extLst>
              <a:ext uri="{FF2B5EF4-FFF2-40B4-BE49-F238E27FC236}">
                <a16:creationId xmlns:a16="http://schemas.microsoft.com/office/drawing/2014/main" id="{7C8F79BB-BBC1-3D43-8470-62F6E243D879}"/>
              </a:ext>
            </a:extLst>
          </p:cNvPr>
          <p:cNvSpPr txBox="1"/>
          <p:nvPr/>
        </p:nvSpPr>
        <p:spPr>
          <a:xfrm>
            <a:off x="5673765" y="2125593"/>
            <a:ext cx="2625614" cy="3939540"/>
          </a:xfrm>
          <a:prstGeom prst="rect">
            <a:avLst/>
          </a:prstGeom>
          <a:noFill/>
        </p:spPr>
        <p:txBody>
          <a:bodyPr wrap="square" lIns="0" tIns="0" rIns="0" bIns="0" rtlCol="0">
            <a:spAutoFit/>
          </a:bodyPr>
          <a:lstStyle/>
          <a:p>
            <a:r>
              <a:rPr lang="en-GB" sz="1600" dirty="0" err="1">
                <a:solidFill>
                  <a:schemeClr val="tx1"/>
                </a:solidFill>
              </a:rPr>
              <a:t>Reduce contact between susceptible persons and the host, reservoir, or vector.</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“isolation” means separation of </a:t>
            </a:r>
            <a:r>
              <a:rPr lang="en-GB" sz="1200" b="1" dirty="0" err="1">
                <a:solidFill>
                  <a:schemeClr val="tx1"/>
                </a:solidFill>
              </a:rPr>
              <a:t>ill or contaminated persons</a:t>
            </a:r>
            <a:r>
              <a:rPr lang="en-GB" sz="1200" dirty="0" err="1">
                <a:solidFill>
                  <a:schemeClr val="tx1"/>
                </a:solidFill>
              </a:rPr>
              <a:t> or affected baggage, containers, conveyances, goods or postal parcels from others in such a manner as to prevent the spread of infection or contamination (Art 1, IHR 2005)</a:t>
            </a:r>
          </a:p>
          <a:p>
            <a:pPr marL="171450" indent="-171450">
              <a:buFont typeface="Arial" panose="020B0604020202020204" pitchFamily="34" charset="0"/>
              <a:buChar char="•"/>
            </a:pPr>
            <a:endParaRPr lang="en-GB" sz="1200" dirty="0" err="1">
              <a:solidFill>
                <a:schemeClr val="tx1"/>
              </a:solidFill>
            </a:endParaRPr>
          </a:p>
          <a:p>
            <a:pPr marL="171450" indent="-171450">
              <a:buFont typeface="Arial" panose="020B0604020202020204" pitchFamily="34" charset="0"/>
              <a:buChar char="•"/>
            </a:pPr>
            <a:r>
              <a:rPr lang="en-GB" sz="1200" dirty="0" err="1">
                <a:solidFill>
                  <a:schemeClr val="tx1"/>
                </a:solidFill>
              </a:rPr>
              <a:t>“quarantine” means the restriction of activities and/or separation from others of </a:t>
            </a:r>
            <a:r>
              <a:rPr lang="en-GB" sz="1200" b="1" dirty="0" err="1">
                <a:solidFill>
                  <a:schemeClr val="tx1"/>
                </a:solidFill>
              </a:rPr>
              <a:t>suspect persons who are not ill</a:t>
            </a:r>
            <a:r>
              <a:rPr lang="en-GB" sz="1200" dirty="0" err="1">
                <a:solidFill>
                  <a:schemeClr val="tx1"/>
                </a:solidFill>
              </a:rPr>
              <a:t> or of suspect baggage, containers, conveyances or goods in such a manner as to prevent the possible spread of infection or contamination (Art 1, IHR 2005)</a:t>
            </a:r>
          </a:p>
        </p:txBody>
      </p:sp>
      <p:sp>
        <p:nvSpPr>
          <p:cNvPr id="92" name="Rounded Rectangle 91">
            <a:extLst>
              <a:ext uri="{FF2B5EF4-FFF2-40B4-BE49-F238E27FC236}">
                <a16:creationId xmlns:a16="http://schemas.microsoft.com/office/drawing/2014/main" id="{BBE0DA4D-D478-C040-AD82-FC50A11E0698}"/>
              </a:ext>
            </a:extLst>
          </p:cNvPr>
          <p:cNvSpPr/>
          <p:nvPr/>
        </p:nvSpPr>
        <p:spPr>
          <a:xfrm>
            <a:off x="862516" y="4701937"/>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3" name="TextBox 92">
            <a:extLst>
              <a:ext uri="{FF2B5EF4-FFF2-40B4-BE49-F238E27FC236}">
                <a16:creationId xmlns:a16="http://schemas.microsoft.com/office/drawing/2014/main" id="{71FFBC4B-3BA4-B347-AE81-CE73CE4E2576}"/>
              </a:ext>
            </a:extLst>
          </p:cNvPr>
          <p:cNvSpPr txBox="1"/>
          <p:nvPr/>
        </p:nvSpPr>
        <p:spPr>
          <a:xfrm>
            <a:off x="1438611" y="4902827"/>
            <a:ext cx="2822492" cy="246221"/>
          </a:xfrm>
          <a:prstGeom prst="rect">
            <a:avLst/>
          </a:prstGeom>
          <a:noFill/>
        </p:spPr>
        <p:txBody>
          <a:bodyPr wrap="square" lIns="0" tIns="0" rIns="0" bIns="0" rtlCol="0">
            <a:spAutoFit/>
          </a:bodyPr>
          <a:lstStyle/>
          <a:p>
            <a:r>
              <a:rPr lang="en-GB" sz="1600" dirty="0" err="1">
                <a:solidFill>
                  <a:schemeClr val="tx1"/>
                </a:solidFill>
              </a:rPr>
              <a:t>Protect susceptible individuals</a:t>
            </a:r>
          </a:p>
        </p:txBody>
      </p:sp>
      <p:sp>
        <p:nvSpPr>
          <p:cNvPr id="94" name="Google Shape;140;p4">
            <a:extLst>
              <a:ext uri="{FF2B5EF4-FFF2-40B4-BE49-F238E27FC236}">
                <a16:creationId xmlns:a16="http://schemas.microsoft.com/office/drawing/2014/main" id="{0530BFEB-06A8-8547-B73A-B291E3A5020D}"/>
              </a:ext>
            </a:extLst>
          </p:cNvPr>
          <p:cNvSpPr>
            <a:spLocks noChangeAspect="1"/>
          </p:cNvSpPr>
          <p:nvPr/>
        </p:nvSpPr>
        <p:spPr>
          <a:xfrm>
            <a:off x="431800" y="459393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raphic 15">
            <a:extLst>
              <a:ext uri="{FF2B5EF4-FFF2-40B4-BE49-F238E27FC236}">
                <a16:creationId xmlns:a16="http://schemas.microsoft.com/office/drawing/2014/main" id="{B62AAF4D-7665-EE4A-83CA-C0D56A36B9C6}"/>
              </a:ext>
            </a:extLst>
          </p:cNvPr>
          <p:cNvGrpSpPr>
            <a:grpSpLocks noChangeAspect="1"/>
          </p:cNvGrpSpPr>
          <p:nvPr/>
        </p:nvGrpSpPr>
        <p:grpSpPr>
          <a:xfrm>
            <a:off x="637226" y="2524790"/>
            <a:ext cx="468000" cy="576000"/>
            <a:chOff x="3086100" y="1600200"/>
            <a:chExt cx="2971800" cy="3657600"/>
          </a:xfrm>
          <a:solidFill>
            <a:schemeClr val="bg1"/>
          </a:solidFill>
        </p:grpSpPr>
        <p:sp>
          <p:nvSpPr>
            <p:cNvPr id="18" name="Freeform 17">
              <a:extLst>
                <a:ext uri="{FF2B5EF4-FFF2-40B4-BE49-F238E27FC236}">
                  <a16:creationId xmlns:a16="http://schemas.microsoft.com/office/drawing/2014/main" id="{3A2F8DC4-1BF0-FA4C-9E84-2252D2CDDAC6}"/>
                </a:ext>
              </a:extLst>
            </p:cNvPr>
            <p:cNvSpPr/>
            <p:nvPr/>
          </p:nvSpPr>
          <p:spPr>
            <a:xfrm>
              <a:off x="3086608" y="1600200"/>
              <a:ext cx="1939665" cy="2968392"/>
            </a:xfrm>
            <a:custGeom>
              <a:avLst/>
              <a:gdLst>
                <a:gd name="connsiteX0" fmla="*/ 1485333 w 1939665"/>
                <a:gd name="connsiteY0" fmla="*/ 160 h 2968392"/>
                <a:gd name="connsiteX1" fmla="*/ 1553627 w 1939665"/>
                <a:gd name="connsiteY1" fmla="*/ 18067 h 2968392"/>
                <a:gd name="connsiteX2" fmla="*/ 1882621 w 1939665"/>
                <a:gd name="connsiteY2" fmla="*/ 460693 h 2968392"/>
                <a:gd name="connsiteX3" fmla="*/ 1883573 w 1939665"/>
                <a:gd name="connsiteY3" fmla="*/ 928466 h 2968392"/>
                <a:gd name="connsiteX4" fmla="*/ 1897289 w 1939665"/>
                <a:gd name="connsiteY4" fmla="*/ 973329 h 2968392"/>
                <a:gd name="connsiteX5" fmla="*/ 1926626 w 1939665"/>
                <a:gd name="connsiteY5" fmla="*/ 1146970 h 2968392"/>
                <a:gd name="connsiteX6" fmla="*/ 1781656 w 1939665"/>
                <a:gd name="connsiteY6" fmla="*/ 1251745 h 2968392"/>
                <a:gd name="connsiteX7" fmla="*/ 1769083 w 1939665"/>
                <a:gd name="connsiteY7" fmla="*/ 1254412 h 2968392"/>
                <a:gd name="connsiteX8" fmla="*/ 1739460 w 1939665"/>
                <a:gd name="connsiteY8" fmla="*/ 1383761 h 2968392"/>
                <a:gd name="connsiteX9" fmla="*/ 1562295 w 1939665"/>
                <a:gd name="connsiteY9" fmla="*/ 1663891 h 2968392"/>
                <a:gd name="connsiteX10" fmla="*/ 1540006 w 1939665"/>
                <a:gd name="connsiteY10" fmla="*/ 1715136 h 2968392"/>
                <a:gd name="connsiteX11" fmla="*/ 1539054 w 1939665"/>
                <a:gd name="connsiteY11" fmla="*/ 1897159 h 2968392"/>
                <a:gd name="connsiteX12" fmla="*/ 1599442 w 1939665"/>
                <a:gd name="connsiteY12" fmla="*/ 1979550 h 2968392"/>
                <a:gd name="connsiteX13" fmla="*/ 1670880 w 1939665"/>
                <a:gd name="connsiteY13" fmla="*/ 2001934 h 2968392"/>
                <a:gd name="connsiteX14" fmla="*/ 1708980 w 1939665"/>
                <a:gd name="connsiteY14" fmla="*/ 2062513 h 2968392"/>
                <a:gd name="connsiteX15" fmla="*/ 1653354 w 1939665"/>
                <a:gd name="connsiteY15" fmla="*/ 2107756 h 2968392"/>
                <a:gd name="connsiteX16" fmla="*/ 1615254 w 1939665"/>
                <a:gd name="connsiteY16" fmla="*/ 2125187 h 2968392"/>
                <a:gd name="connsiteX17" fmla="*/ 668088 w 1939665"/>
                <a:gd name="connsiteY17" fmla="*/ 2122425 h 2968392"/>
                <a:gd name="connsiteX18" fmla="*/ 625416 w 1939665"/>
                <a:gd name="connsiteY18" fmla="*/ 2109566 h 2968392"/>
                <a:gd name="connsiteX19" fmla="*/ 528451 w 1939665"/>
                <a:gd name="connsiteY19" fmla="*/ 2140237 h 2968392"/>
                <a:gd name="connsiteX20" fmla="*/ 553026 w 1939665"/>
                <a:gd name="connsiteY20" fmla="*/ 2175098 h 2968392"/>
                <a:gd name="connsiteX21" fmla="*/ 1201964 w 1939665"/>
                <a:gd name="connsiteY21" fmla="*/ 2459324 h 2968392"/>
                <a:gd name="connsiteX22" fmla="*/ 1255304 w 1939665"/>
                <a:gd name="connsiteY22" fmla="*/ 2455800 h 2968392"/>
                <a:gd name="connsiteX23" fmla="*/ 1307501 w 1939665"/>
                <a:gd name="connsiteY23" fmla="*/ 2499234 h 2968392"/>
                <a:gd name="connsiteX24" fmla="*/ 1269401 w 1939665"/>
                <a:gd name="connsiteY24" fmla="*/ 2558289 h 2968392"/>
                <a:gd name="connsiteX25" fmla="*/ 1152434 w 1939665"/>
                <a:gd name="connsiteY25" fmla="*/ 2569528 h 2968392"/>
                <a:gd name="connsiteX26" fmla="*/ 439964 w 1939665"/>
                <a:gd name="connsiteY26" fmla="*/ 2201292 h 2968392"/>
                <a:gd name="connsiteX27" fmla="*/ 385195 w 1939665"/>
                <a:gd name="connsiteY27" fmla="*/ 2183385 h 2968392"/>
                <a:gd name="connsiteX28" fmla="*/ 242320 w 1939665"/>
                <a:gd name="connsiteY28" fmla="*/ 2228057 h 2968392"/>
                <a:gd name="connsiteX29" fmla="*/ 106970 w 1939665"/>
                <a:gd name="connsiteY29" fmla="*/ 2410175 h 2968392"/>
                <a:gd name="connsiteX30" fmla="*/ 106970 w 1939665"/>
                <a:gd name="connsiteY30" fmla="*/ 2899474 h 2968392"/>
                <a:gd name="connsiteX31" fmla="*/ 98302 w 1939665"/>
                <a:gd name="connsiteY31" fmla="*/ 2943385 h 2968392"/>
                <a:gd name="connsiteX32" fmla="*/ 51820 w 1939665"/>
                <a:gd name="connsiteY32" fmla="*/ 2968435 h 2968392"/>
                <a:gd name="connsiteX33" fmla="*/ 6005 w 1939665"/>
                <a:gd name="connsiteY33" fmla="*/ 2935955 h 2968392"/>
                <a:gd name="connsiteX34" fmla="*/ 385 w 1939665"/>
                <a:gd name="connsiteY34" fmla="*/ 2897855 h 2968392"/>
                <a:gd name="connsiteX35" fmla="*/ 385 w 1939665"/>
                <a:gd name="connsiteY35" fmla="*/ 2405032 h 2968392"/>
                <a:gd name="connsiteX36" fmla="*/ 204982 w 1939665"/>
                <a:gd name="connsiteY36" fmla="*/ 2127664 h 2968392"/>
                <a:gd name="connsiteX37" fmla="*/ 685138 w 1939665"/>
                <a:gd name="connsiteY37" fmla="*/ 1978978 h 2968392"/>
                <a:gd name="connsiteX38" fmla="*/ 744288 w 1939665"/>
                <a:gd name="connsiteY38" fmla="*/ 1899635 h 2968392"/>
                <a:gd name="connsiteX39" fmla="*/ 743526 w 1939665"/>
                <a:gd name="connsiteY39" fmla="*/ 1706849 h 2968392"/>
                <a:gd name="connsiteX40" fmla="*/ 726762 w 1939665"/>
                <a:gd name="connsiteY40" fmla="*/ 1667416 h 2968392"/>
                <a:gd name="connsiteX41" fmla="*/ 519593 w 1939665"/>
                <a:gd name="connsiteY41" fmla="*/ 1275176 h 2968392"/>
                <a:gd name="connsiteX42" fmla="*/ 497114 w 1939665"/>
                <a:gd name="connsiteY42" fmla="*/ 1252030 h 2968392"/>
                <a:gd name="connsiteX43" fmla="*/ 343762 w 1939665"/>
                <a:gd name="connsiteY43" fmla="*/ 1076485 h 2968392"/>
                <a:gd name="connsiteX44" fmla="*/ 521308 w 1939665"/>
                <a:gd name="connsiteY44" fmla="*/ 915893 h 2968392"/>
                <a:gd name="connsiteX45" fmla="*/ 557026 w 1939665"/>
                <a:gd name="connsiteY45" fmla="*/ 915893 h 2968392"/>
                <a:gd name="connsiteX46" fmla="*/ 629512 w 1939665"/>
                <a:gd name="connsiteY46" fmla="*/ 841312 h 2968392"/>
                <a:gd name="connsiteX47" fmla="*/ 629512 w 1939665"/>
                <a:gd name="connsiteY47" fmla="*/ 698437 h 2968392"/>
                <a:gd name="connsiteX48" fmla="*/ 868589 w 1939665"/>
                <a:gd name="connsiteY48" fmla="*/ 458026 h 2968392"/>
                <a:gd name="connsiteX49" fmla="*/ 1415038 w 1939665"/>
                <a:gd name="connsiteY49" fmla="*/ 458026 h 2968392"/>
                <a:gd name="connsiteX50" fmla="*/ 1653163 w 1939665"/>
                <a:gd name="connsiteY50" fmla="*/ 691865 h 2968392"/>
                <a:gd name="connsiteX51" fmla="*/ 1653163 w 1939665"/>
                <a:gd name="connsiteY51" fmla="*/ 831216 h 2968392"/>
                <a:gd name="connsiteX52" fmla="*/ 1737650 w 1939665"/>
                <a:gd name="connsiteY52" fmla="*/ 915893 h 2968392"/>
                <a:gd name="connsiteX53" fmla="*/ 1773464 w 1939665"/>
                <a:gd name="connsiteY53" fmla="*/ 915893 h 2968392"/>
                <a:gd name="connsiteX54" fmla="*/ 1775274 w 1939665"/>
                <a:gd name="connsiteY54" fmla="*/ 876079 h 2968392"/>
                <a:gd name="connsiteX55" fmla="*/ 1775274 w 1939665"/>
                <a:gd name="connsiteY55" fmla="*/ 476029 h 2968392"/>
                <a:gd name="connsiteX56" fmla="*/ 1405323 w 1939665"/>
                <a:gd name="connsiteY56" fmla="*/ 107316 h 2968392"/>
                <a:gd name="connsiteX57" fmla="*/ 994605 w 1939665"/>
                <a:gd name="connsiteY57" fmla="*/ 106839 h 2968392"/>
                <a:gd name="connsiteX58" fmla="*/ 871351 w 1939665"/>
                <a:gd name="connsiteY58" fmla="*/ 169990 h 2968392"/>
                <a:gd name="connsiteX59" fmla="*/ 753813 w 1939665"/>
                <a:gd name="connsiteY59" fmla="*/ 222092 h 2968392"/>
                <a:gd name="connsiteX60" fmla="*/ 518545 w 1939665"/>
                <a:gd name="connsiteY60" fmla="*/ 387541 h 2968392"/>
                <a:gd name="connsiteX61" fmla="*/ 507591 w 1939665"/>
                <a:gd name="connsiteY61" fmla="*/ 468408 h 2968392"/>
                <a:gd name="connsiteX62" fmla="*/ 507020 w 1939665"/>
                <a:gd name="connsiteY62" fmla="*/ 729108 h 2968392"/>
                <a:gd name="connsiteX63" fmla="*/ 452823 w 1939665"/>
                <a:gd name="connsiteY63" fmla="*/ 793687 h 2968392"/>
                <a:gd name="connsiteX64" fmla="*/ 400245 w 1939665"/>
                <a:gd name="connsiteY64" fmla="*/ 730346 h 2968392"/>
                <a:gd name="connsiteX65" fmla="*/ 406150 w 1939665"/>
                <a:gd name="connsiteY65" fmla="*/ 409354 h 2968392"/>
                <a:gd name="connsiteX66" fmla="*/ 734191 w 1939665"/>
                <a:gd name="connsiteY66" fmla="*/ 115507 h 2968392"/>
                <a:gd name="connsiteX67" fmla="*/ 804867 w 1939665"/>
                <a:gd name="connsiteY67" fmla="*/ 81598 h 2968392"/>
                <a:gd name="connsiteX68" fmla="*/ 934788 w 1939665"/>
                <a:gd name="connsiteY68" fmla="*/ 160 h 2968392"/>
                <a:gd name="connsiteX69" fmla="*/ 1140718 w 1939665"/>
                <a:gd name="connsiteY69" fmla="*/ 1144969 h 2968392"/>
                <a:gd name="connsiteX70" fmla="*/ 1526386 w 1939665"/>
                <a:gd name="connsiteY70" fmla="*/ 1144017 h 2968392"/>
                <a:gd name="connsiteX71" fmla="*/ 1587250 w 1939665"/>
                <a:gd name="connsiteY71" fmla="*/ 1122871 h 2968392"/>
                <a:gd name="connsiteX72" fmla="*/ 1589727 w 1939665"/>
                <a:gd name="connsiteY72" fmla="*/ 967900 h 2968392"/>
                <a:gd name="connsiteX73" fmla="*/ 1546388 w 1939665"/>
                <a:gd name="connsiteY73" fmla="*/ 846551 h 2968392"/>
                <a:gd name="connsiteX74" fmla="*/ 1546388 w 1939665"/>
                <a:gd name="connsiteY74" fmla="*/ 689389 h 2968392"/>
                <a:gd name="connsiteX75" fmla="*/ 1419515 w 1939665"/>
                <a:gd name="connsiteY75" fmla="*/ 565564 h 2968392"/>
                <a:gd name="connsiteX76" fmla="*/ 865922 w 1939665"/>
                <a:gd name="connsiteY76" fmla="*/ 565564 h 2968392"/>
                <a:gd name="connsiteX77" fmla="*/ 736954 w 1939665"/>
                <a:gd name="connsiteY77" fmla="*/ 695389 h 2968392"/>
                <a:gd name="connsiteX78" fmla="*/ 735715 w 1939665"/>
                <a:gd name="connsiteY78" fmla="*/ 856076 h 2968392"/>
                <a:gd name="connsiteX79" fmla="*/ 712093 w 1939665"/>
                <a:gd name="connsiteY79" fmla="*/ 939706 h 2968392"/>
                <a:gd name="connsiteX80" fmla="*/ 679041 w 1939665"/>
                <a:gd name="connsiteY80" fmla="*/ 1064959 h 2968392"/>
                <a:gd name="connsiteX81" fmla="*/ 758480 w 1939665"/>
                <a:gd name="connsiteY81" fmla="*/ 1144874 h 2968392"/>
                <a:gd name="connsiteX82" fmla="*/ 1140718 w 1939665"/>
                <a:gd name="connsiteY82" fmla="*/ 1144969 h 2968392"/>
                <a:gd name="connsiteX83" fmla="*/ 625225 w 1939665"/>
                <a:gd name="connsiteY83" fmla="*/ 1254316 h 2968392"/>
                <a:gd name="connsiteX84" fmla="*/ 891259 w 1939665"/>
                <a:gd name="connsiteY84" fmla="*/ 1651985 h 2968392"/>
                <a:gd name="connsiteX85" fmla="*/ 1431231 w 1939665"/>
                <a:gd name="connsiteY85" fmla="*/ 1628077 h 2968392"/>
                <a:gd name="connsiteX86" fmla="*/ 1657640 w 1939665"/>
                <a:gd name="connsiteY86" fmla="*/ 1254316 h 2968392"/>
                <a:gd name="connsiteX87" fmla="*/ 1431707 w 1939665"/>
                <a:gd name="connsiteY87" fmla="*/ 1755331 h 2968392"/>
                <a:gd name="connsiteX88" fmla="*/ 851158 w 1939665"/>
                <a:gd name="connsiteY88" fmla="*/ 1755331 h 2968392"/>
                <a:gd name="connsiteX89" fmla="*/ 851158 w 1939665"/>
                <a:gd name="connsiteY89" fmla="*/ 1870203 h 2968392"/>
                <a:gd name="connsiteX90" fmla="*/ 762100 w 1939665"/>
                <a:gd name="connsiteY90" fmla="*/ 2065084 h 2968392"/>
                <a:gd name="connsiteX91" fmla="*/ 1517908 w 1939665"/>
                <a:gd name="connsiteY91" fmla="*/ 2066037 h 2968392"/>
                <a:gd name="connsiteX92" fmla="*/ 1431421 w 1939665"/>
                <a:gd name="connsiteY92" fmla="*/ 1882776 h 2968392"/>
                <a:gd name="connsiteX93" fmla="*/ 569314 w 1939665"/>
                <a:gd name="connsiteY93" fmla="*/ 1023526 h 2968392"/>
                <a:gd name="connsiteX94" fmla="*/ 460252 w 1939665"/>
                <a:gd name="connsiteY94" fmla="*/ 1054196 h 2968392"/>
                <a:gd name="connsiteX95" fmla="*/ 463776 w 1939665"/>
                <a:gd name="connsiteY95" fmla="*/ 1120871 h 2968392"/>
                <a:gd name="connsiteX96" fmla="*/ 578077 w 1939665"/>
                <a:gd name="connsiteY96" fmla="*/ 1145541 h 2968392"/>
                <a:gd name="connsiteX97" fmla="*/ 569314 w 1939665"/>
                <a:gd name="connsiteY97" fmla="*/ 1023526 h 2968392"/>
                <a:gd name="connsiteX98" fmla="*/ 1704598 w 1939665"/>
                <a:gd name="connsiteY98" fmla="*/ 1146493 h 2968392"/>
                <a:gd name="connsiteX99" fmla="*/ 1821089 w 1939665"/>
                <a:gd name="connsiteY99" fmla="*/ 1115442 h 2968392"/>
                <a:gd name="connsiteX100" fmla="*/ 1821089 w 1939665"/>
                <a:gd name="connsiteY100" fmla="*/ 1053434 h 2968392"/>
                <a:gd name="connsiteX101" fmla="*/ 1714219 w 1939665"/>
                <a:gd name="connsiteY101" fmla="*/ 1024859 h 2968392"/>
                <a:gd name="connsiteX102" fmla="*/ 1704598 w 1939665"/>
                <a:gd name="connsiteY102" fmla="*/ 1146493 h 296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939665" h="2968392">
                  <a:moveTo>
                    <a:pt x="1485333" y="160"/>
                  </a:moveTo>
                  <a:cubicBezTo>
                    <a:pt x="1508098" y="6065"/>
                    <a:pt x="1531053" y="11494"/>
                    <a:pt x="1553627" y="18067"/>
                  </a:cubicBezTo>
                  <a:cubicBezTo>
                    <a:pt x="1750033" y="75217"/>
                    <a:pt x="1880811" y="250000"/>
                    <a:pt x="1882621" y="460693"/>
                  </a:cubicBezTo>
                  <a:cubicBezTo>
                    <a:pt x="1884049" y="616618"/>
                    <a:pt x="1882621" y="772542"/>
                    <a:pt x="1883573" y="928466"/>
                  </a:cubicBezTo>
                  <a:cubicBezTo>
                    <a:pt x="1883313" y="944491"/>
                    <a:pt x="1888113" y="960189"/>
                    <a:pt x="1897289" y="973329"/>
                  </a:cubicBezTo>
                  <a:cubicBezTo>
                    <a:pt x="1940152" y="1026383"/>
                    <a:pt x="1951867" y="1084390"/>
                    <a:pt x="1926626" y="1146970"/>
                  </a:cubicBezTo>
                  <a:cubicBezTo>
                    <a:pt x="1901385" y="1209549"/>
                    <a:pt x="1851093" y="1245934"/>
                    <a:pt x="1781656" y="1251745"/>
                  </a:cubicBezTo>
                  <a:cubicBezTo>
                    <a:pt x="1777408" y="1252343"/>
                    <a:pt x="1773207" y="1253234"/>
                    <a:pt x="1769083" y="1254412"/>
                  </a:cubicBezTo>
                  <a:cubicBezTo>
                    <a:pt x="1759081" y="1298608"/>
                    <a:pt x="1752128" y="1342042"/>
                    <a:pt x="1739460" y="1383761"/>
                  </a:cubicBezTo>
                  <a:cubicBezTo>
                    <a:pt x="1706107" y="1491112"/>
                    <a:pt x="1644991" y="1587748"/>
                    <a:pt x="1562295" y="1663891"/>
                  </a:cubicBezTo>
                  <a:cubicBezTo>
                    <a:pt x="1549047" y="1677805"/>
                    <a:pt x="1541151" y="1695958"/>
                    <a:pt x="1540006" y="1715136"/>
                  </a:cubicBezTo>
                  <a:cubicBezTo>
                    <a:pt x="1537339" y="1775715"/>
                    <a:pt x="1538768" y="1836484"/>
                    <a:pt x="1539054" y="1897159"/>
                  </a:cubicBezTo>
                  <a:cubicBezTo>
                    <a:pt x="1539054" y="1950499"/>
                    <a:pt x="1549531" y="1963834"/>
                    <a:pt x="1599442" y="1979550"/>
                  </a:cubicBezTo>
                  <a:cubicBezTo>
                    <a:pt x="1623255" y="1986979"/>
                    <a:pt x="1647067" y="1993552"/>
                    <a:pt x="1670880" y="2001934"/>
                  </a:cubicBezTo>
                  <a:cubicBezTo>
                    <a:pt x="1699455" y="2011935"/>
                    <a:pt x="1713742" y="2032128"/>
                    <a:pt x="1708980" y="2062513"/>
                  </a:cubicBezTo>
                  <a:cubicBezTo>
                    <a:pt x="1704217" y="2092897"/>
                    <a:pt x="1682977" y="2104708"/>
                    <a:pt x="1653354" y="2107756"/>
                  </a:cubicBezTo>
                  <a:cubicBezTo>
                    <a:pt x="1639064" y="2109149"/>
                    <a:pt x="1625651" y="2115286"/>
                    <a:pt x="1615254" y="2125187"/>
                  </a:cubicBezTo>
                  <a:cubicBezTo>
                    <a:pt x="1351221" y="2413795"/>
                    <a:pt x="929930" y="2413128"/>
                    <a:pt x="668088" y="2122425"/>
                  </a:cubicBezTo>
                  <a:cubicBezTo>
                    <a:pt x="654943" y="2107852"/>
                    <a:pt x="643989" y="2102899"/>
                    <a:pt x="625416" y="2109566"/>
                  </a:cubicBezTo>
                  <a:cubicBezTo>
                    <a:pt x="595222" y="2120425"/>
                    <a:pt x="564360" y="2128616"/>
                    <a:pt x="528451" y="2140237"/>
                  </a:cubicBezTo>
                  <a:cubicBezTo>
                    <a:pt x="537500" y="2153191"/>
                    <a:pt x="544453" y="2164811"/>
                    <a:pt x="553026" y="2175098"/>
                  </a:cubicBezTo>
                  <a:cubicBezTo>
                    <a:pt x="721523" y="2378743"/>
                    <a:pt x="936979" y="2475802"/>
                    <a:pt x="1201964" y="2459324"/>
                  </a:cubicBezTo>
                  <a:cubicBezTo>
                    <a:pt x="1219776" y="2458181"/>
                    <a:pt x="1237588" y="2455705"/>
                    <a:pt x="1255304" y="2455800"/>
                  </a:cubicBezTo>
                  <a:cubicBezTo>
                    <a:pt x="1283879" y="2455800"/>
                    <a:pt x="1302929" y="2470183"/>
                    <a:pt x="1307501" y="2499234"/>
                  </a:cubicBezTo>
                  <a:cubicBezTo>
                    <a:pt x="1312073" y="2528285"/>
                    <a:pt x="1299595" y="2552860"/>
                    <a:pt x="1269401" y="2558289"/>
                  </a:cubicBezTo>
                  <a:cubicBezTo>
                    <a:pt x="1230849" y="2565683"/>
                    <a:pt x="1191689" y="2569446"/>
                    <a:pt x="1152434" y="2569528"/>
                  </a:cubicBezTo>
                  <a:cubicBezTo>
                    <a:pt x="853920" y="2565528"/>
                    <a:pt x="615033" y="2443989"/>
                    <a:pt x="439964" y="2201292"/>
                  </a:cubicBezTo>
                  <a:cubicBezTo>
                    <a:pt x="423867" y="2179003"/>
                    <a:pt x="411389" y="2173860"/>
                    <a:pt x="385195" y="2183385"/>
                  </a:cubicBezTo>
                  <a:cubicBezTo>
                    <a:pt x="338427" y="2200625"/>
                    <a:pt x="289945" y="2213198"/>
                    <a:pt x="242320" y="2228057"/>
                  </a:cubicBezTo>
                  <a:cubicBezTo>
                    <a:pt x="152023" y="2256632"/>
                    <a:pt x="107160" y="2316449"/>
                    <a:pt x="106970" y="2410175"/>
                  </a:cubicBezTo>
                  <a:cubicBezTo>
                    <a:pt x="106970" y="2573338"/>
                    <a:pt x="106970" y="2736406"/>
                    <a:pt x="106970" y="2899474"/>
                  </a:cubicBezTo>
                  <a:cubicBezTo>
                    <a:pt x="106970" y="2914429"/>
                    <a:pt x="106970" y="2933574"/>
                    <a:pt x="98302" y="2943385"/>
                  </a:cubicBezTo>
                  <a:cubicBezTo>
                    <a:pt x="87158" y="2956243"/>
                    <a:pt x="66679" y="2969959"/>
                    <a:pt x="51820" y="2968435"/>
                  </a:cubicBezTo>
                  <a:cubicBezTo>
                    <a:pt x="35342" y="2966626"/>
                    <a:pt x="18006" y="2950243"/>
                    <a:pt x="6005" y="2935955"/>
                  </a:cubicBezTo>
                  <a:cubicBezTo>
                    <a:pt x="-948" y="2927668"/>
                    <a:pt x="480" y="2911095"/>
                    <a:pt x="385" y="2897855"/>
                  </a:cubicBezTo>
                  <a:cubicBezTo>
                    <a:pt x="385" y="2733549"/>
                    <a:pt x="-186" y="2569243"/>
                    <a:pt x="385" y="2405032"/>
                  </a:cubicBezTo>
                  <a:cubicBezTo>
                    <a:pt x="385" y="2270634"/>
                    <a:pt x="76585" y="2167859"/>
                    <a:pt x="204982" y="2127664"/>
                  </a:cubicBezTo>
                  <a:cubicBezTo>
                    <a:pt x="364812" y="2077562"/>
                    <a:pt x="525022" y="2028604"/>
                    <a:pt x="685138" y="1978978"/>
                  </a:cubicBezTo>
                  <a:cubicBezTo>
                    <a:pt x="733620" y="1964024"/>
                    <a:pt x="744097" y="1950403"/>
                    <a:pt x="744288" y="1899635"/>
                  </a:cubicBezTo>
                  <a:cubicBezTo>
                    <a:pt x="744288" y="1835341"/>
                    <a:pt x="745240" y="1771048"/>
                    <a:pt x="743526" y="1706849"/>
                  </a:cubicBezTo>
                  <a:cubicBezTo>
                    <a:pt x="742963" y="1692093"/>
                    <a:pt x="736997" y="1678059"/>
                    <a:pt x="726762" y="1667416"/>
                  </a:cubicBezTo>
                  <a:cubicBezTo>
                    <a:pt x="612678" y="1565919"/>
                    <a:pt x="539105" y="1426622"/>
                    <a:pt x="519593" y="1275176"/>
                  </a:cubicBezTo>
                  <a:cubicBezTo>
                    <a:pt x="516336" y="1264249"/>
                    <a:pt x="507941" y="1255605"/>
                    <a:pt x="497114" y="1252030"/>
                  </a:cubicBezTo>
                  <a:cubicBezTo>
                    <a:pt x="400816" y="1234600"/>
                    <a:pt x="338713" y="1164400"/>
                    <a:pt x="343762" y="1076485"/>
                  </a:cubicBezTo>
                  <a:cubicBezTo>
                    <a:pt x="348905" y="985807"/>
                    <a:pt x="423391" y="918370"/>
                    <a:pt x="521308" y="915893"/>
                  </a:cubicBezTo>
                  <a:cubicBezTo>
                    <a:pt x="533214" y="915893"/>
                    <a:pt x="545120" y="915893"/>
                    <a:pt x="557026" y="915893"/>
                  </a:cubicBezTo>
                  <a:cubicBezTo>
                    <a:pt x="609223" y="915036"/>
                    <a:pt x="629131" y="894748"/>
                    <a:pt x="629512" y="841312"/>
                  </a:cubicBezTo>
                  <a:cubicBezTo>
                    <a:pt x="629512" y="793687"/>
                    <a:pt x="629512" y="746062"/>
                    <a:pt x="629512" y="698437"/>
                  </a:cubicBezTo>
                  <a:cubicBezTo>
                    <a:pt x="630464" y="554134"/>
                    <a:pt x="725714" y="458312"/>
                    <a:pt x="868589" y="458026"/>
                  </a:cubicBezTo>
                  <a:cubicBezTo>
                    <a:pt x="1050707" y="457645"/>
                    <a:pt x="1232857" y="457645"/>
                    <a:pt x="1415038" y="458026"/>
                  </a:cubicBezTo>
                  <a:cubicBezTo>
                    <a:pt x="1555723" y="458026"/>
                    <a:pt x="1650211" y="551181"/>
                    <a:pt x="1653163" y="691865"/>
                  </a:cubicBezTo>
                  <a:cubicBezTo>
                    <a:pt x="1654211" y="738347"/>
                    <a:pt x="1653163" y="784734"/>
                    <a:pt x="1653163" y="831216"/>
                  </a:cubicBezTo>
                  <a:cubicBezTo>
                    <a:pt x="1653163" y="897891"/>
                    <a:pt x="1671070" y="915988"/>
                    <a:pt x="1737650" y="915893"/>
                  </a:cubicBezTo>
                  <a:lnTo>
                    <a:pt x="1773464" y="915893"/>
                  </a:lnTo>
                  <a:cubicBezTo>
                    <a:pt x="1774131" y="901034"/>
                    <a:pt x="1775274" y="888556"/>
                    <a:pt x="1775274" y="876079"/>
                  </a:cubicBezTo>
                  <a:cubicBezTo>
                    <a:pt x="1775274" y="742729"/>
                    <a:pt x="1775274" y="609379"/>
                    <a:pt x="1775274" y="476029"/>
                  </a:cubicBezTo>
                  <a:cubicBezTo>
                    <a:pt x="1774607" y="254001"/>
                    <a:pt x="1627351" y="107411"/>
                    <a:pt x="1405323" y="107316"/>
                  </a:cubicBezTo>
                  <a:cubicBezTo>
                    <a:pt x="1268449" y="107316"/>
                    <a:pt x="1131479" y="108268"/>
                    <a:pt x="994605" y="106839"/>
                  </a:cubicBezTo>
                  <a:cubicBezTo>
                    <a:pt x="941074" y="106268"/>
                    <a:pt x="900212" y="123985"/>
                    <a:pt x="871351" y="169990"/>
                  </a:cubicBezTo>
                  <a:cubicBezTo>
                    <a:pt x="844205" y="213234"/>
                    <a:pt x="802105" y="222473"/>
                    <a:pt x="753813" y="222092"/>
                  </a:cubicBezTo>
                  <a:cubicBezTo>
                    <a:pt x="637893" y="221425"/>
                    <a:pt x="548454" y="284385"/>
                    <a:pt x="518545" y="387541"/>
                  </a:cubicBezTo>
                  <a:cubicBezTo>
                    <a:pt x="511373" y="413902"/>
                    <a:pt x="507690" y="441090"/>
                    <a:pt x="507591" y="468408"/>
                  </a:cubicBezTo>
                  <a:cubicBezTo>
                    <a:pt x="506258" y="555277"/>
                    <a:pt x="507591" y="642240"/>
                    <a:pt x="507020" y="729108"/>
                  </a:cubicBezTo>
                  <a:cubicBezTo>
                    <a:pt x="507020" y="771208"/>
                    <a:pt x="486827" y="794354"/>
                    <a:pt x="452823" y="793687"/>
                  </a:cubicBezTo>
                  <a:cubicBezTo>
                    <a:pt x="420438" y="793021"/>
                    <a:pt x="399959" y="769970"/>
                    <a:pt x="400245" y="730346"/>
                  </a:cubicBezTo>
                  <a:cubicBezTo>
                    <a:pt x="401007" y="623285"/>
                    <a:pt x="395197" y="515462"/>
                    <a:pt x="406150" y="409354"/>
                  </a:cubicBezTo>
                  <a:cubicBezTo>
                    <a:pt x="423676" y="240761"/>
                    <a:pt x="565123" y="118460"/>
                    <a:pt x="734191" y="115507"/>
                  </a:cubicBezTo>
                  <a:cubicBezTo>
                    <a:pt x="765148" y="115031"/>
                    <a:pt x="786293" y="108840"/>
                    <a:pt x="804867" y="81598"/>
                  </a:cubicBezTo>
                  <a:cubicBezTo>
                    <a:pt x="835537" y="36640"/>
                    <a:pt x="885829" y="18352"/>
                    <a:pt x="934788" y="160"/>
                  </a:cubicBezTo>
                  <a:close/>
                  <a:moveTo>
                    <a:pt x="1140718" y="1144969"/>
                  </a:moveTo>
                  <a:cubicBezTo>
                    <a:pt x="1269306" y="1144969"/>
                    <a:pt x="1397893" y="1145827"/>
                    <a:pt x="1526386" y="1144017"/>
                  </a:cubicBezTo>
                  <a:cubicBezTo>
                    <a:pt x="1548399" y="1143582"/>
                    <a:pt x="1569709" y="1136179"/>
                    <a:pt x="1587250" y="1122871"/>
                  </a:cubicBezTo>
                  <a:cubicBezTo>
                    <a:pt x="1612396" y="1102107"/>
                    <a:pt x="1611825" y="993236"/>
                    <a:pt x="1589727" y="967900"/>
                  </a:cubicBezTo>
                  <a:cubicBezTo>
                    <a:pt x="1560454" y="934386"/>
                    <a:pt x="1544968" y="891026"/>
                    <a:pt x="1546388" y="846551"/>
                  </a:cubicBezTo>
                  <a:cubicBezTo>
                    <a:pt x="1546388" y="794164"/>
                    <a:pt x="1547436" y="741776"/>
                    <a:pt x="1546388" y="689389"/>
                  </a:cubicBezTo>
                  <a:cubicBezTo>
                    <a:pt x="1544388" y="612331"/>
                    <a:pt x="1496382" y="565564"/>
                    <a:pt x="1419515" y="565564"/>
                  </a:cubicBezTo>
                  <a:cubicBezTo>
                    <a:pt x="1235048" y="565183"/>
                    <a:pt x="1050517" y="565183"/>
                    <a:pt x="865922" y="565564"/>
                  </a:cubicBezTo>
                  <a:cubicBezTo>
                    <a:pt x="785817" y="565564"/>
                    <a:pt x="737811" y="614522"/>
                    <a:pt x="736954" y="695389"/>
                  </a:cubicBezTo>
                  <a:cubicBezTo>
                    <a:pt x="736954" y="748920"/>
                    <a:pt x="739335" y="802736"/>
                    <a:pt x="735715" y="856076"/>
                  </a:cubicBezTo>
                  <a:cubicBezTo>
                    <a:pt x="733810" y="884651"/>
                    <a:pt x="729238" y="919322"/>
                    <a:pt x="712093" y="939706"/>
                  </a:cubicBezTo>
                  <a:cubicBezTo>
                    <a:pt x="679041" y="978187"/>
                    <a:pt x="678089" y="1019620"/>
                    <a:pt x="679041" y="1064959"/>
                  </a:cubicBezTo>
                  <a:cubicBezTo>
                    <a:pt x="680756" y="1124395"/>
                    <a:pt x="699520" y="1144684"/>
                    <a:pt x="758480" y="1144874"/>
                  </a:cubicBezTo>
                  <a:cubicBezTo>
                    <a:pt x="885925" y="1145160"/>
                    <a:pt x="1013274" y="1144969"/>
                    <a:pt x="1140718" y="1144969"/>
                  </a:cubicBezTo>
                  <a:close/>
                  <a:moveTo>
                    <a:pt x="625225" y="1254316"/>
                  </a:moveTo>
                  <a:cubicBezTo>
                    <a:pt x="650086" y="1432624"/>
                    <a:pt x="736477" y="1567784"/>
                    <a:pt x="891259" y="1651985"/>
                  </a:cubicBezTo>
                  <a:cubicBezTo>
                    <a:pt x="1073662" y="1751236"/>
                    <a:pt x="1257495" y="1742758"/>
                    <a:pt x="1431231" y="1628077"/>
                  </a:cubicBezTo>
                  <a:cubicBezTo>
                    <a:pt x="1563914" y="1540543"/>
                    <a:pt x="1637257" y="1413955"/>
                    <a:pt x="1657640" y="1254316"/>
                  </a:cubicBezTo>
                  <a:close/>
                  <a:moveTo>
                    <a:pt x="1431707" y="1755331"/>
                  </a:moveTo>
                  <a:cubicBezTo>
                    <a:pt x="1235397" y="1848200"/>
                    <a:pt x="1044992" y="1847248"/>
                    <a:pt x="851158" y="1755331"/>
                  </a:cubicBezTo>
                  <a:cubicBezTo>
                    <a:pt x="851158" y="1797337"/>
                    <a:pt x="849253" y="1833913"/>
                    <a:pt x="851158" y="1870203"/>
                  </a:cubicBezTo>
                  <a:cubicBezTo>
                    <a:pt x="856207" y="1951451"/>
                    <a:pt x="839252" y="2022031"/>
                    <a:pt x="762100" y="2065084"/>
                  </a:cubicBezTo>
                  <a:cubicBezTo>
                    <a:pt x="970507" y="2300161"/>
                    <a:pt x="1343125" y="2276635"/>
                    <a:pt x="1517908" y="2066037"/>
                  </a:cubicBezTo>
                  <a:cubicBezTo>
                    <a:pt x="1445328" y="2007839"/>
                    <a:pt x="1431517" y="1978597"/>
                    <a:pt x="1431421" y="1882776"/>
                  </a:cubicBezTo>
                  <a:close/>
                  <a:moveTo>
                    <a:pt x="569314" y="1023526"/>
                  </a:moveTo>
                  <a:cubicBezTo>
                    <a:pt x="528070" y="1024097"/>
                    <a:pt x="487589" y="1014572"/>
                    <a:pt x="460252" y="1054196"/>
                  </a:cubicBezTo>
                  <a:cubicBezTo>
                    <a:pt x="445354" y="1074411"/>
                    <a:pt x="446830" y="1102339"/>
                    <a:pt x="463776" y="1120871"/>
                  </a:cubicBezTo>
                  <a:cubicBezTo>
                    <a:pt x="495876" y="1161257"/>
                    <a:pt x="539977" y="1139921"/>
                    <a:pt x="578077" y="1145541"/>
                  </a:cubicBezTo>
                  <a:cubicBezTo>
                    <a:pt x="575314" y="1103059"/>
                    <a:pt x="572457" y="1065531"/>
                    <a:pt x="569314" y="1023526"/>
                  </a:cubicBezTo>
                  <a:close/>
                  <a:moveTo>
                    <a:pt x="1704598" y="1146493"/>
                  </a:moveTo>
                  <a:cubicBezTo>
                    <a:pt x="1745556" y="1138397"/>
                    <a:pt x="1794419" y="1163257"/>
                    <a:pt x="1821089" y="1115442"/>
                  </a:cubicBezTo>
                  <a:cubicBezTo>
                    <a:pt x="1830430" y="1095828"/>
                    <a:pt x="1830430" y="1073048"/>
                    <a:pt x="1821089" y="1053434"/>
                  </a:cubicBezTo>
                  <a:cubicBezTo>
                    <a:pt x="1796705" y="1013620"/>
                    <a:pt x="1754414" y="1022287"/>
                    <a:pt x="1714219" y="1024859"/>
                  </a:cubicBezTo>
                  <a:cubicBezTo>
                    <a:pt x="1710790" y="1064674"/>
                    <a:pt x="1707932" y="1102202"/>
                    <a:pt x="1704598" y="1146493"/>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1ED8D39C-318F-1A4A-A7D6-0F4E04B54397}"/>
                </a:ext>
              </a:extLst>
            </p:cNvPr>
            <p:cNvSpPr/>
            <p:nvPr/>
          </p:nvSpPr>
          <p:spPr>
            <a:xfrm>
              <a:off x="4461128" y="3661602"/>
              <a:ext cx="1596199" cy="1596199"/>
            </a:xfrm>
            <a:custGeom>
              <a:avLst/>
              <a:gdLst>
                <a:gd name="connsiteX0" fmla="*/ 132 w 1596199"/>
                <a:gd name="connsiteY0" fmla="*/ 797781 h 1596199"/>
                <a:gd name="connsiteX1" fmla="*/ 798710 w 1596199"/>
                <a:gd name="connsiteY1" fmla="*/ 160 h 1596199"/>
                <a:gd name="connsiteX2" fmla="*/ 1596331 w 1596199"/>
                <a:gd name="connsiteY2" fmla="*/ 798737 h 1596199"/>
                <a:gd name="connsiteX3" fmla="*/ 797753 w 1596199"/>
                <a:gd name="connsiteY3" fmla="*/ 1596359 h 1596199"/>
                <a:gd name="connsiteX4" fmla="*/ 796517 w 1596199"/>
                <a:gd name="connsiteY4" fmla="*/ 1596357 h 1596199"/>
                <a:gd name="connsiteX5" fmla="*/ 132 w 1596199"/>
                <a:gd name="connsiteY5" fmla="*/ 797781 h 1596199"/>
                <a:gd name="connsiteX6" fmla="*/ 107288 w 1596199"/>
                <a:gd name="connsiteY6" fmla="*/ 797781 h 1596199"/>
                <a:gd name="connsiteX7" fmla="*/ 796802 w 1596199"/>
                <a:gd name="connsiteY7" fmla="*/ 1490152 h 1596199"/>
                <a:gd name="connsiteX8" fmla="*/ 1489172 w 1596199"/>
                <a:gd name="connsiteY8" fmla="*/ 800638 h 1596199"/>
                <a:gd name="connsiteX9" fmla="*/ 799659 w 1596199"/>
                <a:gd name="connsiteY9" fmla="*/ 108268 h 1596199"/>
                <a:gd name="connsiteX10" fmla="*/ 797851 w 1596199"/>
                <a:gd name="connsiteY10" fmla="*/ 108266 h 1596199"/>
                <a:gd name="connsiteX11" fmla="*/ 107288 w 1596199"/>
                <a:gd name="connsiteY11" fmla="*/ 797591 h 159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6199" h="1596199">
                  <a:moveTo>
                    <a:pt x="132" y="797781"/>
                  </a:moveTo>
                  <a:cubicBezTo>
                    <a:pt x="396" y="357003"/>
                    <a:pt x="357931" y="-104"/>
                    <a:pt x="798710" y="160"/>
                  </a:cubicBezTo>
                  <a:cubicBezTo>
                    <a:pt x="1239488" y="424"/>
                    <a:pt x="1596595" y="357959"/>
                    <a:pt x="1596331" y="798737"/>
                  </a:cubicBezTo>
                  <a:cubicBezTo>
                    <a:pt x="1596067" y="1239516"/>
                    <a:pt x="1238532" y="1596623"/>
                    <a:pt x="797753" y="1596359"/>
                  </a:cubicBezTo>
                  <a:cubicBezTo>
                    <a:pt x="797341" y="1596359"/>
                    <a:pt x="796929" y="1596358"/>
                    <a:pt x="796517" y="1596357"/>
                  </a:cubicBezTo>
                  <a:cubicBezTo>
                    <a:pt x="356113" y="1595674"/>
                    <a:pt x="-395" y="1238185"/>
                    <a:pt x="132" y="797781"/>
                  </a:cubicBezTo>
                  <a:close/>
                  <a:moveTo>
                    <a:pt x="107288" y="797781"/>
                  </a:moveTo>
                  <a:cubicBezTo>
                    <a:pt x="106499" y="1179378"/>
                    <a:pt x="415205" y="1489363"/>
                    <a:pt x="796802" y="1490152"/>
                  </a:cubicBezTo>
                  <a:cubicBezTo>
                    <a:pt x="1178398" y="1490941"/>
                    <a:pt x="1488383" y="1182235"/>
                    <a:pt x="1489172" y="800638"/>
                  </a:cubicBezTo>
                  <a:cubicBezTo>
                    <a:pt x="1489961" y="419042"/>
                    <a:pt x="1181256" y="109057"/>
                    <a:pt x="799659" y="108268"/>
                  </a:cubicBezTo>
                  <a:cubicBezTo>
                    <a:pt x="799056" y="108266"/>
                    <a:pt x="798453" y="108266"/>
                    <a:pt x="797851" y="108266"/>
                  </a:cubicBezTo>
                  <a:cubicBezTo>
                    <a:pt x="417271" y="109049"/>
                    <a:pt x="108754" y="417013"/>
                    <a:pt x="107288" y="797591"/>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674E0793-5ED3-8C4B-AA65-085BFCDAB849}"/>
                </a:ext>
              </a:extLst>
            </p:cNvPr>
            <p:cNvSpPr/>
            <p:nvPr/>
          </p:nvSpPr>
          <p:spPr>
            <a:xfrm>
              <a:off x="3946850" y="2516938"/>
              <a:ext cx="106439" cy="163285"/>
            </a:xfrm>
            <a:custGeom>
              <a:avLst/>
              <a:gdLst>
                <a:gd name="connsiteX0" fmla="*/ 105883 w 106439"/>
                <a:gd name="connsiteY0" fmla="*/ 84784 h 163285"/>
                <a:gd name="connsiteX1" fmla="*/ 103216 w 106439"/>
                <a:gd name="connsiteY1" fmla="*/ 119550 h 163285"/>
                <a:gd name="connsiteX2" fmla="*/ 57781 w 106439"/>
                <a:gd name="connsiteY2" fmla="*/ 161175 h 163285"/>
                <a:gd name="connsiteX3" fmla="*/ 5669 w 106439"/>
                <a:gd name="connsiteY3" fmla="*/ 135891 h 163285"/>
                <a:gd name="connsiteX4" fmla="*/ 3775 w 106439"/>
                <a:gd name="connsiteY4" fmla="*/ 127932 h 163285"/>
                <a:gd name="connsiteX5" fmla="*/ 3775 w 106439"/>
                <a:gd name="connsiteY5" fmla="*/ 36778 h 163285"/>
                <a:gd name="connsiteX6" fmla="*/ 57305 w 106439"/>
                <a:gd name="connsiteY6" fmla="*/ 488 h 163285"/>
                <a:gd name="connsiteX7" fmla="*/ 104454 w 106439"/>
                <a:gd name="connsiteY7" fmla="*/ 45732 h 163285"/>
                <a:gd name="connsiteX8" fmla="*/ 104454 w 106439"/>
                <a:gd name="connsiteY8" fmla="*/ 84784 h 1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39" h="163285">
                  <a:moveTo>
                    <a:pt x="105883" y="84784"/>
                  </a:moveTo>
                  <a:cubicBezTo>
                    <a:pt x="105311" y="96595"/>
                    <a:pt x="109121" y="111740"/>
                    <a:pt x="103216" y="119550"/>
                  </a:cubicBezTo>
                  <a:cubicBezTo>
                    <a:pt x="90928" y="135933"/>
                    <a:pt x="75784" y="154983"/>
                    <a:pt x="57781" y="161175"/>
                  </a:cubicBezTo>
                  <a:cubicBezTo>
                    <a:pt x="36409" y="168583"/>
                    <a:pt x="13077" y="157263"/>
                    <a:pt x="5669" y="135891"/>
                  </a:cubicBezTo>
                  <a:cubicBezTo>
                    <a:pt x="4773" y="133308"/>
                    <a:pt x="4139" y="130642"/>
                    <a:pt x="3775" y="127932"/>
                  </a:cubicBezTo>
                  <a:cubicBezTo>
                    <a:pt x="-1083" y="97742"/>
                    <a:pt x="-1083" y="66969"/>
                    <a:pt x="3775" y="36778"/>
                  </a:cubicBezTo>
                  <a:cubicBezTo>
                    <a:pt x="7870" y="10489"/>
                    <a:pt x="31111" y="-2084"/>
                    <a:pt x="57305" y="488"/>
                  </a:cubicBezTo>
                  <a:cubicBezTo>
                    <a:pt x="82369" y="1077"/>
                    <a:pt x="102832" y="20713"/>
                    <a:pt x="104454" y="45732"/>
                  </a:cubicBezTo>
                  <a:cubicBezTo>
                    <a:pt x="105217" y="58738"/>
                    <a:pt x="105217" y="71778"/>
                    <a:pt x="104454" y="84784"/>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9CF941E0-D245-4349-BDCB-5C067E226DBA}"/>
                </a:ext>
              </a:extLst>
            </p:cNvPr>
            <p:cNvSpPr/>
            <p:nvPr/>
          </p:nvSpPr>
          <p:spPr>
            <a:xfrm>
              <a:off x="4403062" y="2516582"/>
              <a:ext cx="107501" cy="163211"/>
            </a:xfrm>
            <a:custGeom>
              <a:avLst/>
              <a:gdLst>
                <a:gd name="connsiteX0" fmla="*/ 107633 w 107501"/>
                <a:gd name="connsiteY0" fmla="*/ 82092 h 163211"/>
                <a:gd name="connsiteX1" fmla="*/ 107633 w 107501"/>
                <a:gd name="connsiteY1" fmla="*/ 103428 h 163211"/>
                <a:gd name="connsiteX2" fmla="*/ 56198 w 107501"/>
                <a:gd name="connsiteY2" fmla="*/ 163340 h 163211"/>
                <a:gd name="connsiteX3" fmla="*/ 953 w 107501"/>
                <a:gd name="connsiteY3" fmla="*/ 103523 h 163211"/>
                <a:gd name="connsiteX4" fmla="*/ 953 w 107501"/>
                <a:gd name="connsiteY4" fmla="*/ 53803 h 163211"/>
                <a:gd name="connsiteX5" fmla="*/ 55626 w 107501"/>
                <a:gd name="connsiteY5" fmla="*/ 368 h 163211"/>
                <a:gd name="connsiteX6" fmla="*/ 106775 w 107501"/>
                <a:gd name="connsiteY6" fmla="*/ 53612 h 163211"/>
                <a:gd name="connsiteX7" fmla="*/ 106775 w 107501"/>
                <a:gd name="connsiteY7" fmla="*/ 82187 h 16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01" h="163211">
                  <a:moveTo>
                    <a:pt x="107633" y="82092"/>
                  </a:moveTo>
                  <a:cubicBezTo>
                    <a:pt x="107633" y="89236"/>
                    <a:pt x="107633" y="96284"/>
                    <a:pt x="107633" y="103428"/>
                  </a:cubicBezTo>
                  <a:cubicBezTo>
                    <a:pt x="105728" y="141528"/>
                    <a:pt x="88583" y="162388"/>
                    <a:pt x="56198" y="163340"/>
                  </a:cubicBezTo>
                  <a:cubicBezTo>
                    <a:pt x="23813" y="164293"/>
                    <a:pt x="2762" y="142862"/>
                    <a:pt x="953" y="103523"/>
                  </a:cubicBezTo>
                  <a:cubicBezTo>
                    <a:pt x="-143" y="86968"/>
                    <a:pt x="-143" y="70358"/>
                    <a:pt x="953" y="53803"/>
                  </a:cubicBezTo>
                  <a:cubicBezTo>
                    <a:pt x="3810" y="20942"/>
                    <a:pt x="26861" y="-2299"/>
                    <a:pt x="55626" y="368"/>
                  </a:cubicBezTo>
                  <a:cubicBezTo>
                    <a:pt x="86868" y="3320"/>
                    <a:pt x="104870" y="21513"/>
                    <a:pt x="106775" y="53612"/>
                  </a:cubicBezTo>
                  <a:cubicBezTo>
                    <a:pt x="107347" y="63137"/>
                    <a:pt x="106775" y="72662"/>
                    <a:pt x="106775" y="82187"/>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FC388A61-45C1-B849-A53F-0EE4E4B48DEF}"/>
                </a:ext>
              </a:extLst>
            </p:cNvPr>
            <p:cNvSpPr/>
            <p:nvPr/>
          </p:nvSpPr>
          <p:spPr>
            <a:xfrm>
              <a:off x="4748307" y="3949212"/>
              <a:ext cx="1022605" cy="1021979"/>
            </a:xfrm>
            <a:custGeom>
              <a:avLst/>
              <a:gdLst>
                <a:gd name="connsiteX0" fmla="*/ 457903 w 1022605"/>
                <a:gd name="connsiteY0" fmla="*/ 853928 h 1021979"/>
                <a:gd name="connsiteX1" fmla="*/ 303693 w 1022605"/>
                <a:gd name="connsiteY1" fmla="*/ 788967 h 1021979"/>
                <a:gd name="connsiteX2" fmla="*/ 232351 w 1022605"/>
                <a:gd name="connsiteY2" fmla="*/ 864691 h 1021979"/>
                <a:gd name="connsiteX3" fmla="*/ 150436 w 1022605"/>
                <a:gd name="connsiteY3" fmla="*/ 873264 h 1021979"/>
                <a:gd name="connsiteX4" fmla="*/ 157104 w 1022605"/>
                <a:gd name="connsiteY4" fmla="*/ 788872 h 1021979"/>
                <a:gd name="connsiteX5" fmla="*/ 225684 w 1022605"/>
                <a:gd name="connsiteY5" fmla="*/ 714006 h 1021979"/>
                <a:gd name="connsiteX6" fmla="*/ 191203 w 1022605"/>
                <a:gd name="connsiteY6" fmla="*/ 625233 h 1021979"/>
                <a:gd name="connsiteX7" fmla="*/ 172915 w 1022605"/>
                <a:gd name="connsiteY7" fmla="*/ 564939 h 1021979"/>
                <a:gd name="connsiteX8" fmla="*/ 65949 w 1022605"/>
                <a:gd name="connsiteY8" fmla="*/ 564939 h 1021979"/>
                <a:gd name="connsiteX9" fmla="*/ 132 w 1022605"/>
                <a:gd name="connsiteY9" fmla="*/ 511123 h 1021979"/>
                <a:gd name="connsiteX10" fmla="*/ 65664 w 1022605"/>
                <a:gd name="connsiteY10" fmla="*/ 457974 h 1021979"/>
                <a:gd name="connsiteX11" fmla="*/ 151389 w 1022605"/>
                <a:gd name="connsiteY11" fmla="*/ 457021 h 1021979"/>
                <a:gd name="connsiteX12" fmla="*/ 178440 w 1022605"/>
                <a:gd name="connsiteY12" fmla="*/ 437971 h 1021979"/>
                <a:gd name="connsiteX13" fmla="*/ 231589 w 1022605"/>
                <a:gd name="connsiteY13" fmla="*/ 299859 h 1021979"/>
                <a:gd name="connsiteX14" fmla="*/ 158532 w 1022605"/>
                <a:gd name="connsiteY14" fmla="*/ 233184 h 1021979"/>
                <a:gd name="connsiteX15" fmla="*/ 149579 w 1022605"/>
                <a:gd name="connsiteY15" fmla="*/ 148983 h 1021979"/>
                <a:gd name="connsiteX16" fmla="*/ 233970 w 1022605"/>
                <a:gd name="connsiteY16" fmla="*/ 158508 h 1021979"/>
                <a:gd name="connsiteX17" fmla="*/ 301598 w 1022605"/>
                <a:gd name="connsiteY17" fmla="*/ 231183 h 1021979"/>
                <a:gd name="connsiteX18" fmla="*/ 441615 w 1022605"/>
                <a:gd name="connsiteY18" fmla="*/ 177558 h 1021979"/>
                <a:gd name="connsiteX19" fmla="*/ 457141 w 1022605"/>
                <a:gd name="connsiteY19" fmla="*/ 151459 h 1021979"/>
                <a:gd name="connsiteX20" fmla="*/ 458284 w 1022605"/>
                <a:gd name="connsiteY20" fmla="*/ 55066 h 1021979"/>
                <a:gd name="connsiteX21" fmla="*/ 507433 w 1022605"/>
                <a:gd name="connsiteY21" fmla="*/ 488 h 1021979"/>
                <a:gd name="connsiteX22" fmla="*/ 563602 w 1022605"/>
                <a:gd name="connsiteY22" fmla="*/ 45208 h 1021979"/>
                <a:gd name="connsiteX23" fmla="*/ 563916 w 1022605"/>
                <a:gd name="connsiteY23" fmla="*/ 51923 h 1021979"/>
                <a:gd name="connsiteX24" fmla="*/ 563916 w 1022605"/>
                <a:gd name="connsiteY24" fmla="*/ 226802 h 1021979"/>
                <a:gd name="connsiteX25" fmla="*/ 495908 w 1022605"/>
                <a:gd name="connsiteY25" fmla="*/ 279570 h 1021979"/>
                <a:gd name="connsiteX26" fmla="*/ 279231 w 1022605"/>
                <a:gd name="connsiteY26" fmla="*/ 525997 h 1021979"/>
                <a:gd name="connsiteX27" fmla="*/ 403325 w 1022605"/>
                <a:gd name="connsiteY27" fmla="*/ 716768 h 1021979"/>
                <a:gd name="connsiteX28" fmla="*/ 716989 w 1022605"/>
                <a:gd name="connsiteY28" fmla="*/ 619018 h 1021979"/>
                <a:gd name="connsiteX29" fmla="*/ 694218 w 1022605"/>
                <a:gd name="connsiteY29" fmla="*/ 367867 h 1021979"/>
                <a:gd name="connsiteX30" fmla="*/ 702315 w 1022605"/>
                <a:gd name="connsiteY30" fmla="*/ 244042 h 1021979"/>
                <a:gd name="connsiteX31" fmla="*/ 790802 w 1022605"/>
                <a:gd name="connsiteY31" fmla="*/ 155745 h 1021979"/>
                <a:gd name="connsiteX32" fmla="*/ 872907 w 1022605"/>
                <a:gd name="connsiteY32" fmla="*/ 150126 h 1021979"/>
                <a:gd name="connsiteX33" fmla="*/ 865764 w 1022605"/>
                <a:gd name="connsiteY33" fmla="*/ 232041 h 1021979"/>
                <a:gd name="connsiteX34" fmla="*/ 790326 w 1022605"/>
                <a:gd name="connsiteY34" fmla="*/ 305288 h 1021979"/>
                <a:gd name="connsiteX35" fmla="*/ 853857 w 1022605"/>
                <a:gd name="connsiteY35" fmla="*/ 458259 h 1021979"/>
                <a:gd name="connsiteX36" fmla="*/ 963014 w 1022605"/>
                <a:gd name="connsiteY36" fmla="*/ 458259 h 1021979"/>
                <a:gd name="connsiteX37" fmla="*/ 1022736 w 1022605"/>
                <a:gd name="connsiteY37" fmla="*/ 510647 h 1021979"/>
                <a:gd name="connsiteX38" fmla="*/ 963776 w 1022605"/>
                <a:gd name="connsiteY38" fmla="*/ 564844 h 1021979"/>
                <a:gd name="connsiteX39" fmla="*/ 853286 w 1022605"/>
                <a:gd name="connsiteY39" fmla="*/ 564844 h 1021979"/>
                <a:gd name="connsiteX40" fmla="*/ 789373 w 1022605"/>
                <a:gd name="connsiteY40" fmla="*/ 718387 h 1021979"/>
                <a:gd name="connsiteX41" fmla="*/ 865573 w 1022605"/>
                <a:gd name="connsiteY41" fmla="*/ 790110 h 1021979"/>
                <a:gd name="connsiteX42" fmla="*/ 872622 w 1022605"/>
                <a:gd name="connsiteY42" fmla="*/ 871740 h 1021979"/>
                <a:gd name="connsiteX43" fmla="*/ 791088 w 1022605"/>
                <a:gd name="connsiteY43" fmla="*/ 866120 h 1021979"/>
                <a:gd name="connsiteX44" fmla="*/ 717936 w 1022605"/>
                <a:gd name="connsiteY44" fmla="*/ 789444 h 1021979"/>
                <a:gd name="connsiteX45" fmla="*/ 565536 w 1022605"/>
                <a:gd name="connsiteY45" fmla="*/ 853166 h 1021979"/>
                <a:gd name="connsiteX46" fmla="*/ 565536 w 1022605"/>
                <a:gd name="connsiteY46" fmla="*/ 955464 h 1021979"/>
                <a:gd name="connsiteX47" fmla="*/ 512100 w 1022605"/>
                <a:gd name="connsiteY47" fmla="*/ 1022139 h 1021979"/>
                <a:gd name="connsiteX48" fmla="*/ 458665 w 1022605"/>
                <a:gd name="connsiteY48" fmla="*/ 956322 h 1021979"/>
                <a:gd name="connsiteX49" fmla="*/ 457903 w 1022605"/>
                <a:gd name="connsiteY49" fmla="*/ 853928 h 102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22605" h="1021979">
                  <a:moveTo>
                    <a:pt x="457903" y="853928"/>
                  </a:moveTo>
                  <a:lnTo>
                    <a:pt x="303693" y="788967"/>
                  </a:lnTo>
                  <a:cubicBezTo>
                    <a:pt x="282834" y="811256"/>
                    <a:pt x="258354" y="838783"/>
                    <a:pt x="232351" y="864691"/>
                  </a:cubicBezTo>
                  <a:cubicBezTo>
                    <a:pt x="204538" y="892409"/>
                    <a:pt x="173391" y="894885"/>
                    <a:pt x="150436" y="873264"/>
                  </a:cubicBezTo>
                  <a:cubicBezTo>
                    <a:pt x="125766" y="850118"/>
                    <a:pt x="128052" y="818876"/>
                    <a:pt x="157104" y="788872"/>
                  </a:cubicBezTo>
                  <a:cubicBezTo>
                    <a:pt x="181107" y="764012"/>
                    <a:pt x="218730" y="742771"/>
                    <a:pt x="225684" y="714006"/>
                  </a:cubicBezTo>
                  <a:cubicBezTo>
                    <a:pt x="231875" y="688764"/>
                    <a:pt x="203014" y="655522"/>
                    <a:pt x="191203" y="625233"/>
                  </a:cubicBezTo>
                  <a:cubicBezTo>
                    <a:pt x="183869" y="606183"/>
                    <a:pt x="179487" y="587133"/>
                    <a:pt x="172915" y="564939"/>
                  </a:cubicBezTo>
                  <a:cubicBezTo>
                    <a:pt x="137006" y="564939"/>
                    <a:pt x="101478" y="564939"/>
                    <a:pt x="65949" y="564939"/>
                  </a:cubicBezTo>
                  <a:cubicBezTo>
                    <a:pt x="23754" y="564368"/>
                    <a:pt x="227" y="544746"/>
                    <a:pt x="132" y="511123"/>
                  </a:cubicBezTo>
                  <a:cubicBezTo>
                    <a:pt x="36" y="477500"/>
                    <a:pt x="22801" y="458450"/>
                    <a:pt x="65664" y="457974"/>
                  </a:cubicBezTo>
                  <a:cubicBezTo>
                    <a:pt x="94239" y="457974"/>
                    <a:pt x="122814" y="459498"/>
                    <a:pt x="151389" y="457021"/>
                  </a:cubicBezTo>
                  <a:cubicBezTo>
                    <a:pt x="162836" y="455122"/>
                    <a:pt x="172794" y="448109"/>
                    <a:pt x="178440" y="437971"/>
                  </a:cubicBezTo>
                  <a:cubicBezTo>
                    <a:pt x="196156" y="396823"/>
                    <a:pt x="211015" y="354437"/>
                    <a:pt x="231589" y="299859"/>
                  </a:cubicBezTo>
                  <a:cubicBezTo>
                    <a:pt x="212539" y="282523"/>
                    <a:pt x="184631" y="258806"/>
                    <a:pt x="158532" y="233184"/>
                  </a:cubicBezTo>
                  <a:cubicBezTo>
                    <a:pt x="127957" y="203275"/>
                    <a:pt x="125576" y="172986"/>
                    <a:pt x="149579" y="148983"/>
                  </a:cubicBezTo>
                  <a:cubicBezTo>
                    <a:pt x="173582" y="124980"/>
                    <a:pt x="204538" y="128313"/>
                    <a:pt x="233970" y="158508"/>
                  </a:cubicBezTo>
                  <a:cubicBezTo>
                    <a:pt x="259021" y="183844"/>
                    <a:pt x="282548" y="210609"/>
                    <a:pt x="301598" y="231183"/>
                  </a:cubicBezTo>
                  <a:cubicBezTo>
                    <a:pt x="353985" y="211467"/>
                    <a:pt x="398372" y="195846"/>
                    <a:pt x="441615" y="177558"/>
                  </a:cubicBezTo>
                  <a:cubicBezTo>
                    <a:pt x="450486" y="171668"/>
                    <a:pt x="456198" y="162065"/>
                    <a:pt x="457141" y="151459"/>
                  </a:cubicBezTo>
                  <a:cubicBezTo>
                    <a:pt x="459046" y="119455"/>
                    <a:pt x="457141" y="87165"/>
                    <a:pt x="458284" y="55066"/>
                  </a:cubicBezTo>
                  <a:cubicBezTo>
                    <a:pt x="459427" y="22967"/>
                    <a:pt x="478001" y="2107"/>
                    <a:pt x="507433" y="488"/>
                  </a:cubicBezTo>
                  <a:cubicBezTo>
                    <a:pt x="535293" y="-2674"/>
                    <a:pt x="560441" y="17348"/>
                    <a:pt x="563602" y="45208"/>
                  </a:cubicBezTo>
                  <a:cubicBezTo>
                    <a:pt x="563855" y="47437"/>
                    <a:pt x="563960" y="49680"/>
                    <a:pt x="563916" y="51923"/>
                  </a:cubicBezTo>
                  <a:cubicBezTo>
                    <a:pt x="566012" y="110121"/>
                    <a:pt x="566202" y="168604"/>
                    <a:pt x="563916" y="226802"/>
                  </a:cubicBezTo>
                  <a:cubicBezTo>
                    <a:pt x="562488" y="261949"/>
                    <a:pt x="540485" y="276427"/>
                    <a:pt x="495908" y="279570"/>
                  </a:cubicBezTo>
                  <a:cubicBezTo>
                    <a:pt x="368025" y="287786"/>
                    <a:pt x="271016" y="398115"/>
                    <a:pt x="279231" y="525997"/>
                  </a:cubicBezTo>
                  <a:cubicBezTo>
                    <a:pt x="284429" y="606900"/>
                    <a:pt x="331474" y="679223"/>
                    <a:pt x="403325" y="716768"/>
                  </a:cubicBezTo>
                  <a:cubicBezTo>
                    <a:pt x="516934" y="776391"/>
                    <a:pt x="657366" y="732627"/>
                    <a:pt x="716989" y="619018"/>
                  </a:cubicBezTo>
                  <a:cubicBezTo>
                    <a:pt x="759451" y="538108"/>
                    <a:pt x="750540" y="439821"/>
                    <a:pt x="694218" y="367867"/>
                  </a:cubicBezTo>
                  <a:cubicBezTo>
                    <a:pt x="646593" y="306717"/>
                    <a:pt x="646593" y="299478"/>
                    <a:pt x="702315" y="244042"/>
                  </a:cubicBezTo>
                  <a:cubicBezTo>
                    <a:pt x="731842" y="214610"/>
                    <a:pt x="760893" y="184701"/>
                    <a:pt x="790802" y="155745"/>
                  </a:cubicBezTo>
                  <a:cubicBezTo>
                    <a:pt x="818520" y="128980"/>
                    <a:pt x="850619" y="127170"/>
                    <a:pt x="872907" y="150126"/>
                  </a:cubicBezTo>
                  <a:cubicBezTo>
                    <a:pt x="895196" y="173081"/>
                    <a:pt x="893386" y="203751"/>
                    <a:pt x="865764" y="232041"/>
                  </a:cubicBezTo>
                  <a:cubicBezTo>
                    <a:pt x="840046" y="258330"/>
                    <a:pt x="813090" y="283380"/>
                    <a:pt x="790326" y="305288"/>
                  </a:cubicBezTo>
                  <a:lnTo>
                    <a:pt x="853857" y="458259"/>
                  </a:lnTo>
                  <a:cubicBezTo>
                    <a:pt x="887100" y="458259"/>
                    <a:pt x="925104" y="458259"/>
                    <a:pt x="963014" y="458259"/>
                  </a:cubicBezTo>
                  <a:cubicBezTo>
                    <a:pt x="999018" y="458831"/>
                    <a:pt x="1022545" y="480072"/>
                    <a:pt x="1022736" y="510647"/>
                  </a:cubicBezTo>
                  <a:cubicBezTo>
                    <a:pt x="1022926" y="541222"/>
                    <a:pt x="999304" y="563701"/>
                    <a:pt x="963776" y="564844"/>
                  </a:cubicBezTo>
                  <a:cubicBezTo>
                    <a:pt x="925676" y="565987"/>
                    <a:pt x="887576" y="564844"/>
                    <a:pt x="853286" y="564844"/>
                  </a:cubicBezTo>
                  <a:cubicBezTo>
                    <a:pt x="832045" y="615993"/>
                    <a:pt x="812138" y="663714"/>
                    <a:pt x="789373" y="718387"/>
                  </a:cubicBezTo>
                  <a:cubicBezTo>
                    <a:pt x="812138" y="739628"/>
                    <a:pt x="839665" y="764107"/>
                    <a:pt x="865573" y="790110"/>
                  </a:cubicBezTo>
                  <a:cubicBezTo>
                    <a:pt x="893481" y="818019"/>
                    <a:pt x="895386" y="848594"/>
                    <a:pt x="872622" y="871740"/>
                  </a:cubicBezTo>
                  <a:cubicBezTo>
                    <a:pt x="849857" y="894885"/>
                    <a:pt x="818710" y="893457"/>
                    <a:pt x="791088" y="866120"/>
                  </a:cubicBezTo>
                  <a:cubicBezTo>
                    <a:pt x="764894" y="840212"/>
                    <a:pt x="740129" y="812780"/>
                    <a:pt x="717936" y="789444"/>
                  </a:cubicBezTo>
                  <a:lnTo>
                    <a:pt x="565536" y="853166"/>
                  </a:lnTo>
                  <a:cubicBezTo>
                    <a:pt x="565536" y="884408"/>
                    <a:pt x="565536" y="919841"/>
                    <a:pt x="565536" y="955464"/>
                  </a:cubicBezTo>
                  <a:cubicBezTo>
                    <a:pt x="564964" y="997184"/>
                    <a:pt x="544676" y="1022139"/>
                    <a:pt x="512100" y="1022139"/>
                  </a:cubicBezTo>
                  <a:cubicBezTo>
                    <a:pt x="479525" y="1022139"/>
                    <a:pt x="459046" y="997755"/>
                    <a:pt x="458665" y="956322"/>
                  </a:cubicBezTo>
                  <a:cubicBezTo>
                    <a:pt x="457617" y="920889"/>
                    <a:pt x="457903" y="885360"/>
                    <a:pt x="457903" y="853928"/>
                  </a:cubicBez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84E1DA79-ECC8-0A40-85FE-60849A909DC3}"/>
                </a:ext>
              </a:extLst>
            </p:cNvPr>
            <p:cNvSpPr/>
            <p:nvPr/>
          </p:nvSpPr>
          <p:spPr>
            <a:xfrm>
              <a:off x="5107567" y="4358122"/>
              <a:ext cx="106656" cy="105199"/>
            </a:xfrm>
            <a:custGeom>
              <a:avLst/>
              <a:gdLst>
                <a:gd name="connsiteX0" fmla="*/ 55209 w 106656"/>
                <a:gd name="connsiteY0" fmla="*/ 105356 h 105199"/>
                <a:gd name="connsiteX1" fmla="*/ 155 w 106656"/>
                <a:gd name="connsiteY1" fmla="*/ 55160 h 105199"/>
                <a:gd name="connsiteX2" fmla="*/ 52002 w 106656"/>
                <a:gd name="connsiteY2" fmla="*/ 183 h 105199"/>
                <a:gd name="connsiteX3" fmla="*/ 106739 w 106656"/>
                <a:gd name="connsiteY3" fmla="*/ 48302 h 105199"/>
                <a:gd name="connsiteX4" fmla="*/ 55209 w 106656"/>
                <a:gd name="connsiteY4" fmla="*/ 105356 h 10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56" h="105199">
                  <a:moveTo>
                    <a:pt x="55209" y="105356"/>
                  </a:moveTo>
                  <a:cubicBezTo>
                    <a:pt x="26551" y="105606"/>
                    <a:pt x="2546" y="83719"/>
                    <a:pt x="155" y="55160"/>
                  </a:cubicBezTo>
                  <a:cubicBezTo>
                    <a:pt x="-709" y="25661"/>
                    <a:pt x="22504" y="1047"/>
                    <a:pt x="52002" y="183"/>
                  </a:cubicBezTo>
                  <a:cubicBezTo>
                    <a:pt x="80053" y="-639"/>
                    <a:pt x="103959" y="20377"/>
                    <a:pt x="106739" y="48302"/>
                  </a:cubicBezTo>
                  <a:cubicBezTo>
                    <a:pt x="107987" y="78187"/>
                    <a:pt x="85067" y="103565"/>
                    <a:pt x="55209" y="105356"/>
                  </a:cubicBez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6B107E16-CB2E-C341-BDBF-79A43CA4E9B9}"/>
                </a:ext>
              </a:extLst>
            </p:cNvPr>
            <p:cNvSpPr/>
            <p:nvPr/>
          </p:nvSpPr>
          <p:spPr>
            <a:xfrm>
              <a:off x="5303485" y="4356874"/>
              <a:ext cx="106155" cy="106449"/>
            </a:xfrm>
            <a:custGeom>
              <a:avLst/>
              <a:gdLst>
                <a:gd name="connsiteX0" fmla="*/ 51886 w 106155"/>
                <a:gd name="connsiteY0" fmla="*/ 106605 h 106449"/>
                <a:gd name="connsiteX1" fmla="*/ 165 w 106155"/>
                <a:gd name="connsiteY1" fmla="*/ 49455 h 106449"/>
                <a:gd name="connsiteX2" fmla="*/ 55125 w 106155"/>
                <a:gd name="connsiteY2" fmla="*/ 211 h 106449"/>
                <a:gd name="connsiteX3" fmla="*/ 106286 w 106155"/>
                <a:gd name="connsiteY3" fmla="*/ 51918 h 106449"/>
                <a:gd name="connsiteX4" fmla="*/ 106083 w 106155"/>
                <a:gd name="connsiteY4" fmla="*/ 56218 h 106449"/>
                <a:gd name="connsiteX5" fmla="*/ 51886 w 106155"/>
                <a:gd name="connsiteY5" fmla="*/ 106605 h 1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55" h="106449">
                  <a:moveTo>
                    <a:pt x="51886" y="106605"/>
                  </a:moveTo>
                  <a:cubicBezTo>
                    <a:pt x="22032" y="104666"/>
                    <a:pt x="-876" y="79353"/>
                    <a:pt x="165" y="49455"/>
                  </a:cubicBezTo>
                  <a:cubicBezTo>
                    <a:pt x="2054" y="20830"/>
                    <a:pt x="26465" y="-1042"/>
                    <a:pt x="55125" y="211"/>
                  </a:cubicBezTo>
                  <a:cubicBezTo>
                    <a:pt x="83531" y="361"/>
                    <a:pt x="106437" y="23511"/>
                    <a:pt x="106286" y="51918"/>
                  </a:cubicBezTo>
                  <a:cubicBezTo>
                    <a:pt x="106279" y="53353"/>
                    <a:pt x="106211" y="54788"/>
                    <a:pt x="106083" y="56218"/>
                  </a:cubicBezTo>
                  <a:cubicBezTo>
                    <a:pt x="104357" y="84785"/>
                    <a:pt x="80503" y="106962"/>
                    <a:pt x="51886" y="106605"/>
                  </a:cubicBezTo>
                  <a:close/>
                </a:path>
              </a:pathLst>
            </a:custGeom>
            <a:grpFill/>
            <a:ln w="952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CA4234D5-EA12-2145-925C-D1592FBCF297}"/>
                </a:ext>
              </a:extLst>
            </p:cNvPr>
            <p:cNvSpPr/>
            <p:nvPr/>
          </p:nvSpPr>
          <p:spPr>
            <a:xfrm>
              <a:off x="5206218" y="4502716"/>
              <a:ext cx="106267" cy="106275"/>
            </a:xfrm>
            <a:custGeom>
              <a:avLst/>
              <a:gdLst>
                <a:gd name="connsiteX0" fmla="*/ 106387 w 106267"/>
                <a:gd name="connsiteY0" fmla="*/ 52108 h 106275"/>
                <a:gd name="connsiteX1" fmla="*/ 56190 w 106267"/>
                <a:gd name="connsiteY1" fmla="*/ 106210 h 106275"/>
                <a:gd name="connsiteX2" fmla="*/ 405 w 106267"/>
                <a:gd name="connsiteY2" fmla="*/ 59949 h 106275"/>
                <a:gd name="connsiteX3" fmla="*/ 183 w 106267"/>
                <a:gd name="connsiteY3" fmla="*/ 55156 h 106275"/>
                <a:gd name="connsiteX4" fmla="*/ 49332 w 106267"/>
                <a:gd name="connsiteY4" fmla="*/ 196 h 106275"/>
                <a:gd name="connsiteX5" fmla="*/ 106387 w 106267"/>
                <a:gd name="connsiteY5" fmla="*/ 52108 h 10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7" h="106275">
                  <a:moveTo>
                    <a:pt x="106387" y="52108"/>
                  </a:moveTo>
                  <a:cubicBezTo>
                    <a:pt x="106993" y="80732"/>
                    <a:pt x="84779" y="104674"/>
                    <a:pt x="56190" y="106210"/>
                  </a:cubicBezTo>
                  <a:cubicBezTo>
                    <a:pt x="28011" y="108840"/>
                    <a:pt x="3035" y="88128"/>
                    <a:pt x="405" y="59949"/>
                  </a:cubicBezTo>
                  <a:cubicBezTo>
                    <a:pt x="256" y="58356"/>
                    <a:pt x="182" y="56756"/>
                    <a:pt x="183" y="55156"/>
                  </a:cubicBezTo>
                  <a:cubicBezTo>
                    <a:pt x="-1072" y="26531"/>
                    <a:pt x="20745" y="2134"/>
                    <a:pt x="49332" y="196"/>
                  </a:cubicBezTo>
                  <a:cubicBezTo>
                    <a:pt x="79301" y="-890"/>
                    <a:pt x="104645" y="22170"/>
                    <a:pt x="106387" y="52108"/>
                  </a:cubicBezTo>
                  <a:close/>
                </a:path>
              </a:pathLst>
            </a:custGeom>
            <a:grpFill/>
            <a:ln w="9525" cap="flat">
              <a:noFill/>
              <a:prstDash val="solid"/>
              <a:miter/>
            </a:ln>
          </p:spPr>
          <p:txBody>
            <a:bodyPr rtlCol="0" anchor="ctr"/>
            <a:lstStyle/>
            <a:p>
              <a:endParaRPr lang="en-RO"/>
            </a:p>
          </p:txBody>
        </p:sp>
      </p:grpSp>
      <p:grpSp>
        <p:nvGrpSpPr>
          <p:cNvPr id="95" name="Graphic 49">
            <a:extLst>
              <a:ext uri="{FF2B5EF4-FFF2-40B4-BE49-F238E27FC236}">
                <a16:creationId xmlns:a16="http://schemas.microsoft.com/office/drawing/2014/main" id="{58D3F792-6C58-7341-BB9D-1B72D98F350B}"/>
              </a:ext>
            </a:extLst>
          </p:cNvPr>
          <p:cNvGrpSpPr>
            <a:grpSpLocks noChangeAspect="1"/>
          </p:cNvGrpSpPr>
          <p:nvPr/>
        </p:nvGrpSpPr>
        <p:grpSpPr>
          <a:xfrm>
            <a:off x="647800" y="3728855"/>
            <a:ext cx="432000" cy="371492"/>
            <a:chOff x="2622550" y="1752600"/>
            <a:chExt cx="3898900" cy="3352800"/>
          </a:xfrm>
          <a:solidFill>
            <a:schemeClr val="bg1"/>
          </a:solidFill>
        </p:grpSpPr>
        <p:sp>
          <p:nvSpPr>
            <p:cNvPr id="96" name="Freeform 95">
              <a:extLst>
                <a:ext uri="{FF2B5EF4-FFF2-40B4-BE49-F238E27FC236}">
                  <a16:creationId xmlns:a16="http://schemas.microsoft.com/office/drawing/2014/main" id="{C572EB1B-2DED-C542-B06A-1A09AE980EC4}"/>
                </a:ext>
              </a:extLst>
            </p:cNvPr>
            <p:cNvSpPr/>
            <p:nvPr/>
          </p:nvSpPr>
          <p:spPr>
            <a:xfrm>
              <a:off x="5646884" y="2788719"/>
              <a:ext cx="870857" cy="1059480"/>
            </a:xfrm>
            <a:custGeom>
              <a:avLst/>
              <a:gdLst>
                <a:gd name="connsiteX0" fmla="*/ 871037 w 870857"/>
                <a:gd name="connsiteY0" fmla="*/ 510693 h 1059480"/>
                <a:gd name="connsiteX1" fmla="*/ 814551 w 870857"/>
                <a:gd name="connsiteY1" fmla="*/ 718338 h 1059480"/>
                <a:gd name="connsiteX2" fmla="*/ 554370 w 870857"/>
                <a:gd name="connsiteY2" fmla="*/ 1014661 h 1059480"/>
                <a:gd name="connsiteX3" fmla="*/ 53029 w 870857"/>
                <a:gd name="connsiteY3" fmla="*/ 849116 h 1059480"/>
                <a:gd name="connsiteX4" fmla="*/ 283064 w 870857"/>
                <a:gd name="connsiteY4" fmla="*/ 62637 h 1059480"/>
                <a:gd name="connsiteX5" fmla="*/ 848500 w 870857"/>
                <a:gd name="connsiteY5" fmla="*/ 293332 h 1059480"/>
                <a:gd name="connsiteX6" fmla="*/ 871037 w 870857"/>
                <a:gd name="connsiteY6" fmla="*/ 388582 h 1059480"/>
                <a:gd name="connsiteX7" fmla="*/ 228194 w 870857"/>
                <a:gd name="connsiteY7" fmla="*/ 602038 h 1059480"/>
                <a:gd name="connsiteX8" fmla="*/ 218685 w 870857"/>
                <a:gd name="connsiteY8" fmla="*/ 605562 h 1059480"/>
                <a:gd name="connsiteX9" fmla="*/ 268705 w 870857"/>
                <a:gd name="connsiteY9" fmla="*/ 762343 h 1059480"/>
                <a:gd name="connsiteX10" fmla="*/ 426658 w 870857"/>
                <a:gd name="connsiteY10" fmla="*/ 820827 h 1059480"/>
                <a:gd name="connsiteX11" fmla="*/ 506252 w 870857"/>
                <a:gd name="connsiteY11" fmla="*/ 770916 h 1059480"/>
                <a:gd name="connsiteX12" fmla="*/ 641287 w 870857"/>
                <a:gd name="connsiteY12" fmla="*/ 436207 h 1059480"/>
                <a:gd name="connsiteX13" fmla="*/ 627594 w 870857"/>
                <a:gd name="connsiteY13" fmla="*/ 354102 h 1059480"/>
                <a:gd name="connsiteX14" fmla="*/ 368079 w 870857"/>
                <a:gd name="connsiteY14" fmla="*/ 283903 h 1059480"/>
                <a:gd name="connsiteX15" fmla="*/ 228194 w 870857"/>
                <a:gd name="connsiteY15" fmla="*/ 602038 h 105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0857" h="1059480">
                  <a:moveTo>
                    <a:pt x="871037" y="510693"/>
                  </a:moveTo>
                  <a:cubicBezTo>
                    <a:pt x="852684" y="580035"/>
                    <a:pt x="840797" y="651663"/>
                    <a:pt x="814551" y="718338"/>
                  </a:cubicBezTo>
                  <a:cubicBezTo>
                    <a:pt x="763675" y="846830"/>
                    <a:pt x="679135" y="949319"/>
                    <a:pt x="554370" y="1014661"/>
                  </a:cubicBezTo>
                  <a:cubicBezTo>
                    <a:pt x="363705" y="1114483"/>
                    <a:pt x="147744" y="1043236"/>
                    <a:pt x="53029" y="849116"/>
                  </a:cubicBezTo>
                  <a:cubicBezTo>
                    <a:pt x="-73543" y="589655"/>
                    <a:pt x="36673" y="212751"/>
                    <a:pt x="283064" y="62637"/>
                  </a:cubicBezTo>
                  <a:cubicBezTo>
                    <a:pt x="513955" y="-78047"/>
                    <a:pt x="772614" y="27299"/>
                    <a:pt x="848500" y="293332"/>
                  </a:cubicBezTo>
                  <a:cubicBezTo>
                    <a:pt x="857439" y="324765"/>
                    <a:pt x="863620" y="357055"/>
                    <a:pt x="871037" y="388582"/>
                  </a:cubicBezTo>
                  <a:close/>
                  <a:moveTo>
                    <a:pt x="228194" y="602038"/>
                  </a:moveTo>
                  <a:lnTo>
                    <a:pt x="218685" y="605562"/>
                  </a:lnTo>
                  <a:cubicBezTo>
                    <a:pt x="234851" y="658045"/>
                    <a:pt x="245311" y="713290"/>
                    <a:pt x="268705" y="762343"/>
                  </a:cubicBezTo>
                  <a:cubicBezTo>
                    <a:pt x="298564" y="825018"/>
                    <a:pt x="362088" y="846259"/>
                    <a:pt x="426658" y="820827"/>
                  </a:cubicBezTo>
                  <a:cubicBezTo>
                    <a:pt x="456047" y="809272"/>
                    <a:pt x="483036" y="792348"/>
                    <a:pt x="506252" y="770916"/>
                  </a:cubicBezTo>
                  <a:cubicBezTo>
                    <a:pt x="602203" y="680619"/>
                    <a:pt x="643950" y="566700"/>
                    <a:pt x="641287" y="436207"/>
                  </a:cubicBezTo>
                  <a:cubicBezTo>
                    <a:pt x="640377" y="408352"/>
                    <a:pt x="635772" y="380741"/>
                    <a:pt x="627594" y="354102"/>
                  </a:cubicBezTo>
                  <a:cubicBezTo>
                    <a:pt x="587654" y="218275"/>
                    <a:pt x="471828" y="187129"/>
                    <a:pt x="368079" y="283903"/>
                  </a:cubicBezTo>
                  <a:cubicBezTo>
                    <a:pt x="275742" y="369818"/>
                    <a:pt x="232188" y="477451"/>
                    <a:pt x="228194" y="602038"/>
                  </a:cubicBezTo>
                  <a:close/>
                </a:path>
              </a:pathLst>
            </a:custGeom>
            <a:grpFill/>
            <a:ln w="9502" cap="flat">
              <a:noFill/>
              <a:prstDash val="solid"/>
              <a:miter/>
            </a:ln>
          </p:spPr>
          <p:txBody>
            <a:bodyPr rtlCol="0" anchor="ctr"/>
            <a:lstStyle/>
            <a:p>
              <a:endParaRPr lang="en-RO"/>
            </a:p>
          </p:txBody>
        </p:sp>
        <p:sp>
          <p:nvSpPr>
            <p:cNvPr id="97" name="Freeform 96">
              <a:extLst>
                <a:ext uri="{FF2B5EF4-FFF2-40B4-BE49-F238E27FC236}">
                  <a16:creationId xmlns:a16="http://schemas.microsoft.com/office/drawing/2014/main" id="{F1A89BD4-C47C-D040-8855-2B22A6E7D38A}"/>
                </a:ext>
              </a:extLst>
            </p:cNvPr>
            <p:cNvSpPr/>
            <p:nvPr/>
          </p:nvSpPr>
          <p:spPr>
            <a:xfrm>
              <a:off x="3261875" y="3204770"/>
              <a:ext cx="2626812" cy="1900264"/>
            </a:xfrm>
            <a:custGeom>
              <a:avLst/>
              <a:gdLst>
                <a:gd name="connsiteX0" fmla="*/ 2616437 w 2626812"/>
                <a:gd name="connsiteY0" fmla="*/ 1415664 h 1900264"/>
                <a:gd name="connsiteX1" fmla="*/ 2530851 w 2626812"/>
                <a:gd name="connsiteY1" fmla="*/ 1739514 h 1900264"/>
                <a:gd name="connsiteX2" fmla="*/ 2178999 w 2626812"/>
                <a:gd name="connsiteY2" fmla="*/ 1898391 h 1900264"/>
                <a:gd name="connsiteX3" fmla="*/ 1703523 w 2626812"/>
                <a:gd name="connsiteY3" fmla="*/ 1851528 h 1900264"/>
                <a:gd name="connsiteX4" fmla="*/ 1407682 w 2626812"/>
                <a:gd name="connsiteY4" fmla="*/ 1802284 h 1900264"/>
                <a:gd name="connsiteX5" fmla="*/ 989264 w 2626812"/>
                <a:gd name="connsiteY5" fmla="*/ 1835050 h 1900264"/>
                <a:gd name="connsiteX6" fmla="*/ 507797 w 2626812"/>
                <a:gd name="connsiteY6" fmla="*/ 1898010 h 1900264"/>
                <a:gd name="connsiteX7" fmla="*/ 282707 w 2626812"/>
                <a:gd name="connsiteY7" fmla="*/ 1872959 h 1900264"/>
                <a:gd name="connsiteX8" fmla="*/ 655 w 2626812"/>
                <a:gd name="connsiteY8" fmla="*/ 1488530 h 1900264"/>
                <a:gd name="connsiteX9" fmla="*/ 105260 w 2626812"/>
                <a:gd name="connsiteY9" fmla="*/ 947129 h 1900264"/>
                <a:gd name="connsiteX10" fmla="*/ 567992 w 2626812"/>
                <a:gd name="connsiteY10" fmla="*/ 296286 h 1900264"/>
                <a:gd name="connsiteX11" fmla="*/ 1386476 w 2626812"/>
                <a:gd name="connsiteY11" fmla="*/ 3011 h 1900264"/>
                <a:gd name="connsiteX12" fmla="*/ 1938028 w 2626812"/>
                <a:gd name="connsiteY12" fmla="*/ 209894 h 1900264"/>
                <a:gd name="connsiteX13" fmla="*/ 2556146 w 2626812"/>
                <a:gd name="connsiteY13" fmla="*/ 1075908 h 1900264"/>
                <a:gd name="connsiteX14" fmla="*/ 2626992 w 2626812"/>
                <a:gd name="connsiteY14" fmla="*/ 1413378 h 1900264"/>
                <a:gd name="connsiteX15" fmla="*/ 1308403 w 2626812"/>
                <a:gd name="connsiteY15" fmla="*/ 229325 h 1900264"/>
                <a:gd name="connsiteX16" fmla="*/ 799834 w 2626812"/>
                <a:gd name="connsiteY16" fmla="*/ 404204 h 1900264"/>
                <a:gd name="connsiteX17" fmla="*/ 279379 w 2626812"/>
                <a:gd name="connsiteY17" fmla="*/ 1139820 h 1900264"/>
                <a:gd name="connsiteX18" fmla="*/ 228788 w 2626812"/>
                <a:gd name="connsiteY18" fmla="*/ 1476815 h 1900264"/>
                <a:gd name="connsiteX19" fmla="*/ 399959 w 2626812"/>
                <a:gd name="connsiteY19" fmla="*/ 1665696 h 1900264"/>
                <a:gd name="connsiteX20" fmla="*/ 495055 w 2626812"/>
                <a:gd name="connsiteY20" fmla="*/ 1670934 h 1900264"/>
                <a:gd name="connsiteX21" fmla="*/ 968818 w 2626812"/>
                <a:gd name="connsiteY21" fmla="*/ 1606831 h 1900264"/>
                <a:gd name="connsiteX22" fmla="*/ 1429269 w 2626812"/>
                <a:gd name="connsiteY22" fmla="*/ 1574637 h 1900264"/>
                <a:gd name="connsiteX23" fmla="*/ 1852442 w 2626812"/>
                <a:gd name="connsiteY23" fmla="*/ 1645503 h 1900264"/>
                <a:gd name="connsiteX24" fmla="*/ 2211522 w 2626812"/>
                <a:gd name="connsiteY24" fmla="*/ 1665791 h 1900264"/>
                <a:gd name="connsiteX25" fmla="*/ 2388303 w 2626812"/>
                <a:gd name="connsiteY25" fmla="*/ 1465290 h 1900264"/>
                <a:gd name="connsiteX26" fmla="*/ 2369284 w 2626812"/>
                <a:gd name="connsiteY26" fmla="*/ 1265265 h 1900264"/>
                <a:gd name="connsiteX27" fmla="*/ 1804895 w 2626812"/>
                <a:gd name="connsiteY27" fmla="*/ 395441 h 1900264"/>
                <a:gd name="connsiteX28" fmla="*/ 1308403 w 2626812"/>
                <a:gd name="connsiteY28" fmla="*/ 229325 h 190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26812" h="1900264">
                  <a:moveTo>
                    <a:pt x="2616437" y="1415664"/>
                  </a:moveTo>
                  <a:cubicBezTo>
                    <a:pt x="2620621" y="1532155"/>
                    <a:pt x="2605215" y="1644264"/>
                    <a:pt x="2530851" y="1739514"/>
                  </a:cubicBezTo>
                  <a:cubicBezTo>
                    <a:pt x="2441652" y="1853814"/>
                    <a:pt x="2316031" y="1889724"/>
                    <a:pt x="2178999" y="1898391"/>
                  </a:cubicBezTo>
                  <a:cubicBezTo>
                    <a:pt x="2018098" y="1908488"/>
                    <a:pt x="1861001" y="1878770"/>
                    <a:pt x="1703523" y="1851528"/>
                  </a:cubicBezTo>
                  <a:cubicBezTo>
                    <a:pt x="1605005" y="1834574"/>
                    <a:pt x="1506486" y="1817429"/>
                    <a:pt x="1407682" y="1802284"/>
                  </a:cubicBezTo>
                  <a:cubicBezTo>
                    <a:pt x="1265801" y="1780472"/>
                    <a:pt x="1128008" y="1814476"/>
                    <a:pt x="989264" y="1835050"/>
                  </a:cubicBezTo>
                  <a:cubicBezTo>
                    <a:pt x="829124" y="1858767"/>
                    <a:pt x="668888" y="1884485"/>
                    <a:pt x="507797" y="1898010"/>
                  </a:cubicBezTo>
                  <a:cubicBezTo>
                    <a:pt x="433718" y="1904201"/>
                    <a:pt x="355075" y="1892391"/>
                    <a:pt x="282707" y="1872959"/>
                  </a:cubicBezTo>
                  <a:cubicBezTo>
                    <a:pt x="108968" y="1826287"/>
                    <a:pt x="6170" y="1681316"/>
                    <a:pt x="655" y="1488530"/>
                  </a:cubicBezTo>
                  <a:cubicBezTo>
                    <a:pt x="-4670" y="1300507"/>
                    <a:pt x="35079" y="1120580"/>
                    <a:pt x="105260" y="947129"/>
                  </a:cubicBezTo>
                  <a:cubicBezTo>
                    <a:pt x="207297" y="693383"/>
                    <a:pt x="360115" y="473737"/>
                    <a:pt x="567992" y="296286"/>
                  </a:cubicBezTo>
                  <a:cubicBezTo>
                    <a:pt x="802877" y="95404"/>
                    <a:pt x="1070475" y="-19849"/>
                    <a:pt x="1386476" y="3011"/>
                  </a:cubicBezTo>
                  <a:cubicBezTo>
                    <a:pt x="1590360" y="17775"/>
                    <a:pt x="1773323" y="92165"/>
                    <a:pt x="1938028" y="209894"/>
                  </a:cubicBezTo>
                  <a:cubicBezTo>
                    <a:pt x="2242332" y="427541"/>
                    <a:pt x="2446502" y="719672"/>
                    <a:pt x="2556146" y="1075908"/>
                  </a:cubicBezTo>
                  <a:cubicBezTo>
                    <a:pt x="2589905" y="1185254"/>
                    <a:pt x="2603694" y="1300698"/>
                    <a:pt x="2626992" y="1413378"/>
                  </a:cubicBezTo>
                  <a:close/>
                  <a:moveTo>
                    <a:pt x="1308403" y="229325"/>
                  </a:moveTo>
                  <a:cubicBezTo>
                    <a:pt x="1119164" y="229325"/>
                    <a:pt x="950655" y="294095"/>
                    <a:pt x="799834" y="404204"/>
                  </a:cubicBezTo>
                  <a:cubicBezTo>
                    <a:pt x="544599" y="590609"/>
                    <a:pt x="375900" y="840259"/>
                    <a:pt x="279379" y="1139820"/>
                  </a:cubicBezTo>
                  <a:cubicBezTo>
                    <a:pt x="243178" y="1248374"/>
                    <a:pt x="226061" y="1362398"/>
                    <a:pt x="228788" y="1476815"/>
                  </a:cubicBezTo>
                  <a:cubicBezTo>
                    <a:pt x="232402" y="1594544"/>
                    <a:pt x="283278" y="1650646"/>
                    <a:pt x="399959" y="1665696"/>
                  </a:cubicBezTo>
                  <a:cubicBezTo>
                    <a:pt x="431246" y="1669696"/>
                    <a:pt x="463673" y="1675221"/>
                    <a:pt x="495055" y="1670934"/>
                  </a:cubicBezTo>
                  <a:cubicBezTo>
                    <a:pt x="653198" y="1651313"/>
                    <a:pt x="811436" y="1631501"/>
                    <a:pt x="968818" y="1606831"/>
                  </a:cubicBezTo>
                  <a:cubicBezTo>
                    <a:pt x="1121636" y="1582828"/>
                    <a:pt x="1273789" y="1551300"/>
                    <a:pt x="1429269" y="1574637"/>
                  </a:cubicBezTo>
                  <a:cubicBezTo>
                    <a:pt x="1570675" y="1595973"/>
                    <a:pt x="1711226" y="1622833"/>
                    <a:pt x="1852442" y="1645503"/>
                  </a:cubicBezTo>
                  <a:cubicBezTo>
                    <a:pt x="1971311" y="1664553"/>
                    <a:pt x="2090180" y="1682364"/>
                    <a:pt x="2211522" y="1665791"/>
                  </a:cubicBezTo>
                  <a:cubicBezTo>
                    <a:pt x="2334099" y="1648932"/>
                    <a:pt x="2389445" y="1589591"/>
                    <a:pt x="2388303" y="1465290"/>
                  </a:cubicBezTo>
                  <a:cubicBezTo>
                    <a:pt x="2388737" y="1398142"/>
                    <a:pt x="2382365" y="1331123"/>
                    <a:pt x="2369284" y="1265265"/>
                  </a:cubicBezTo>
                  <a:cubicBezTo>
                    <a:pt x="2289880" y="904457"/>
                    <a:pt x="2103494" y="611849"/>
                    <a:pt x="1804895" y="395441"/>
                  </a:cubicBezTo>
                  <a:cubicBezTo>
                    <a:pt x="1657878" y="289333"/>
                    <a:pt x="1492317" y="228849"/>
                    <a:pt x="1308403" y="229325"/>
                  </a:cubicBezTo>
                  <a:close/>
                </a:path>
              </a:pathLst>
            </a:custGeom>
            <a:grpFill/>
            <a:ln w="9502" cap="flat">
              <a:noFill/>
              <a:prstDash val="solid"/>
              <a:miter/>
            </a:ln>
          </p:spPr>
          <p:txBody>
            <a:bodyPr rtlCol="0" anchor="ctr"/>
            <a:lstStyle/>
            <a:p>
              <a:endParaRPr lang="en-RO"/>
            </a:p>
          </p:txBody>
        </p:sp>
        <p:sp>
          <p:nvSpPr>
            <p:cNvPr id="98" name="Freeform 97">
              <a:extLst>
                <a:ext uri="{FF2B5EF4-FFF2-40B4-BE49-F238E27FC236}">
                  <a16:creationId xmlns:a16="http://schemas.microsoft.com/office/drawing/2014/main" id="{DBD61E13-E908-804B-B023-82C4F231428F}"/>
                </a:ext>
              </a:extLst>
            </p:cNvPr>
            <p:cNvSpPr/>
            <p:nvPr/>
          </p:nvSpPr>
          <p:spPr>
            <a:xfrm>
              <a:off x="3474937" y="1752971"/>
              <a:ext cx="1026123" cy="1405836"/>
            </a:xfrm>
            <a:custGeom>
              <a:avLst/>
              <a:gdLst>
                <a:gd name="connsiteX0" fmla="*/ 1026302 w 1026123"/>
                <a:gd name="connsiteY0" fmla="*/ 725386 h 1405836"/>
                <a:gd name="connsiteX1" fmla="*/ 832403 w 1026123"/>
                <a:gd name="connsiteY1" fmla="*/ 1253833 h 1405836"/>
                <a:gd name="connsiteX2" fmla="*/ 167878 w 1026123"/>
                <a:gd name="connsiteY2" fmla="*/ 1225734 h 1405836"/>
                <a:gd name="connsiteX3" fmla="*/ 3744 w 1026123"/>
                <a:gd name="connsiteY3" fmla="*/ 620611 h 1405836"/>
                <a:gd name="connsiteX4" fmla="*/ 164645 w 1026123"/>
                <a:gd name="connsiteY4" fmla="*/ 185033 h 1405836"/>
                <a:gd name="connsiteX5" fmla="*/ 556247 w 1026123"/>
                <a:gd name="connsiteY5" fmla="*/ 2724 h 1405836"/>
                <a:gd name="connsiteX6" fmla="*/ 896592 w 1026123"/>
                <a:gd name="connsiteY6" fmla="*/ 233801 h 1405836"/>
                <a:gd name="connsiteX7" fmla="*/ 1026302 w 1026123"/>
                <a:gd name="connsiteY7" fmla="*/ 725386 h 1405836"/>
                <a:gd name="connsiteX8" fmla="*/ 227503 w 1026123"/>
                <a:gd name="connsiteY8" fmla="*/ 704336 h 1405836"/>
                <a:gd name="connsiteX9" fmla="*/ 348369 w 1026123"/>
                <a:gd name="connsiteY9" fmla="*/ 1085336 h 1405836"/>
                <a:gd name="connsiteX10" fmla="*/ 556342 w 1026123"/>
                <a:gd name="connsiteY10" fmla="*/ 1171061 h 1405836"/>
                <a:gd name="connsiteX11" fmla="*/ 706402 w 1026123"/>
                <a:gd name="connsiteY11" fmla="*/ 1043902 h 1405836"/>
                <a:gd name="connsiteX12" fmla="*/ 796552 w 1026123"/>
                <a:gd name="connsiteY12" fmla="*/ 710527 h 1405836"/>
                <a:gd name="connsiteX13" fmla="*/ 701457 w 1026123"/>
                <a:gd name="connsiteY13" fmla="*/ 356387 h 1405836"/>
                <a:gd name="connsiteX14" fmla="*/ 583824 w 1026123"/>
                <a:gd name="connsiteY14" fmla="*/ 246469 h 1405836"/>
                <a:gd name="connsiteX15" fmla="*/ 346086 w 1026123"/>
                <a:gd name="connsiteY15" fmla="*/ 322669 h 1405836"/>
                <a:gd name="connsiteX16" fmla="*/ 227693 w 1026123"/>
                <a:gd name="connsiteY16" fmla="*/ 704336 h 140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6123" h="1405836">
                  <a:moveTo>
                    <a:pt x="1026302" y="725386"/>
                  </a:moveTo>
                  <a:cubicBezTo>
                    <a:pt x="1020311" y="907694"/>
                    <a:pt x="974190" y="1098480"/>
                    <a:pt x="832403" y="1253833"/>
                  </a:cubicBezTo>
                  <a:cubicBezTo>
                    <a:pt x="637648" y="1467288"/>
                    <a:pt x="346086" y="1454525"/>
                    <a:pt x="167878" y="1225734"/>
                  </a:cubicBezTo>
                  <a:cubicBezTo>
                    <a:pt x="28944" y="1047331"/>
                    <a:pt x="-13278" y="840924"/>
                    <a:pt x="3744" y="620611"/>
                  </a:cubicBezTo>
                  <a:cubicBezTo>
                    <a:pt x="15916" y="460781"/>
                    <a:pt x="63274" y="311906"/>
                    <a:pt x="164645" y="185033"/>
                  </a:cubicBezTo>
                  <a:cubicBezTo>
                    <a:pt x="264495" y="59874"/>
                    <a:pt x="391257" y="-14992"/>
                    <a:pt x="556247" y="2724"/>
                  </a:cubicBezTo>
                  <a:cubicBezTo>
                    <a:pt x="708399" y="19488"/>
                    <a:pt x="815666" y="109690"/>
                    <a:pt x="896592" y="233801"/>
                  </a:cubicBezTo>
                  <a:cubicBezTo>
                    <a:pt x="981607" y="364293"/>
                    <a:pt x="1026587" y="532028"/>
                    <a:pt x="1026302" y="725386"/>
                  </a:cubicBezTo>
                  <a:close/>
                  <a:moveTo>
                    <a:pt x="227503" y="704336"/>
                  </a:moveTo>
                  <a:cubicBezTo>
                    <a:pt x="231972" y="842734"/>
                    <a:pt x="259550" y="974274"/>
                    <a:pt x="348369" y="1085336"/>
                  </a:cubicBezTo>
                  <a:cubicBezTo>
                    <a:pt x="401051" y="1151058"/>
                    <a:pt x="466952" y="1194873"/>
                    <a:pt x="556342" y="1171061"/>
                  </a:cubicBezTo>
                  <a:cubicBezTo>
                    <a:pt x="625096" y="1152773"/>
                    <a:pt x="670456" y="1102004"/>
                    <a:pt x="706402" y="1043902"/>
                  </a:cubicBezTo>
                  <a:cubicBezTo>
                    <a:pt x="770211" y="942175"/>
                    <a:pt x="795506" y="828637"/>
                    <a:pt x="796552" y="710527"/>
                  </a:cubicBezTo>
                  <a:cubicBezTo>
                    <a:pt x="797693" y="584416"/>
                    <a:pt x="774300" y="461734"/>
                    <a:pt x="701457" y="356387"/>
                  </a:cubicBezTo>
                  <a:cubicBezTo>
                    <a:pt x="670492" y="311790"/>
                    <a:pt x="630389" y="274317"/>
                    <a:pt x="583824" y="246469"/>
                  </a:cubicBezTo>
                  <a:cubicBezTo>
                    <a:pt x="506132" y="201416"/>
                    <a:pt x="414460" y="234277"/>
                    <a:pt x="346086" y="322669"/>
                  </a:cubicBezTo>
                  <a:cubicBezTo>
                    <a:pt x="259169" y="434873"/>
                    <a:pt x="231402" y="566033"/>
                    <a:pt x="227693" y="704336"/>
                  </a:cubicBezTo>
                  <a:close/>
                </a:path>
              </a:pathLst>
            </a:custGeom>
            <a:grpFill/>
            <a:ln w="9502" cap="flat">
              <a:noFill/>
              <a:prstDash val="solid"/>
              <a:miter/>
            </a:ln>
          </p:spPr>
          <p:txBody>
            <a:bodyPr rtlCol="0" anchor="ctr"/>
            <a:lstStyle/>
            <a:p>
              <a:endParaRPr lang="en-RO"/>
            </a:p>
          </p:txBody>
        </p:sp>
        <p:sp>
          <p:nvSpPr>
            <p:cNvPr id="99" name="Freeform 98">
              <a:extLst>
                <a:ext uri="{FF2B5EF4-FFF2-40B4-BE49-F238E27FC236}">
                  <a16:creationId xmlns:a16="http://schemas.microsoft.com/office/drawing/2014/main" id="{EFC541C5-8D24-9A42-B846-737C314BEFD9}"/>
                </a:ext>
              </a:extLst>
            </p:cNvPr>
            <p:cNvSpPr/>
            <p:nvPr/>
          </p:nvSpPr>
          <p:spPr>
            <a:xfrm>
              <a:off x="4635702" y="1753437"/>
              <a:ext cx="1029990" cy="1405144"/>
            </a:xfrm>
            <a:custGeom>
              <a:avLst/>
              <a:gdLst>
                <a:gd name="connsiteX0" fmla="*/ 1030166 w 1029990"/>
                <a:gd name="connsiteY0" fmla="*/ 739113 h 1405144"/>
                <a:gd name="connsiteX1" fmla="*/ 861658 w 1029990"/>
                <a:gd name="connsiteY1" fmla="*/ 1224888 h 1405144"/>
                <a:gd name="connsiteX2" fmla="*/ 419846 w 1029990"/>
                <a:gd name="connsiteY2" fmla="*/ 1391670 h 1405144"/>
                <a:gd name="connsiteX3" fmla="*/ 113639 w 1029990"/>
                <a:gd name="connsiteY3" fmla="*/ 1136686 h 1405144"/>
                <a:gd name="connsiteX4" fmla="*/ 137128 w 1029990"/>
                <a:gd name="connsiteY4" fmla="*/ 230668 h 1405144"/>
                <a:gd name="connsiteX5" fmla="*/ 542328 w 1029990"/>
                <a:gd name="connsiteY5" fmla="*/ 1020 h 1405144"/>
                <a:gd name="connsiteX6" fmla="*/ 901217 w 1029990"/>
                <a:gd name="connsiteY6" fmla="*/ 233716 h 1405144"/>
                <a:gd name="connsiteX7" fmla="*/ 1030166 w 1029990"/>
                <a:gd name="connsiteY7" fmla="*/ 739113 h 1405144"/>
                <a:gd name="connsiteX8" fmla="*/ 801938 w 1029990"/>
                <a:gd name="connsiteY8" fmla="*/ 707299 h 1405144"/>
                <a:gd name="connsiteX9" fmla="*/ 683925 w 1029990"/>
                <a:gd name="connsiteY9" fmla="*/ 321822 h 1405144"/>
                <a:gd name="connsiteX10" fmla="*/ 406342 w 1029990"/>
                <a:gd name="connsiteY10" fmla="*/ 268959 h 1405144"/>
                <a:gd name="connsiteX11" fmla="*/ 320757 w 1029990"/>
                <a:gd name="connsiteY11" fmla="*/ 368876 h 1405144"/>
                <a:gd name="connsiteX12" fmla="*/ 240877 w 1029990"/>
                <a:gd name="connsiteY12" fmla="*/ 805026 h 1405144"/>
                <a:gd name="connsiteX13" fmla="*/ 350141 w 1029990"/>
                <a:gd name="connsiteY13" fmla="*/ 1080679 h 1405144"/>
                <a:gd name="connsiteX14" fmla="*/ 556497 w 1029990"/>
                <a:gd name="connsiteY14" fmla="*/ 1171452 h 1405144"/>
                <a:gd name="connsiteX15" fmla="*/ 712644 w 1029990"/>
                <a:gd name="connsiteY15" fmla="*/ 1040960 h 1405144"/>
                <a:gd name="connsiteX16" fmla="*/ 801938 w 1029990"/>
                <a:gd name="connsiteY16" fmla="*/ 707299 h 14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9990" h="1405144">
                  <a:moveTo>
                    <a:pt x="1030166" y="739113"/>
                  </a:moveTo>
                  <a:cubicBezTo>
                    <a:pt x="1027028" y="894370"/>
                    <a:pt x="984426" y="1073821"/>
                    <a:pt x="861658" y="1224888"/>
                  </a:cubicBezTo>
                  <a:cubicBezTo>
                    <a:pt x="748019" y="1364905"/>
                    <a:pt x="602999" y="1437295"/>
                    <a:pt x="419846" y="1391670"/>
                  </a:cubicBezTo>
                  <a:cubicBezTo>
                    <a:pt x="278915" y="1357095"/>
                    <a:pt x="178114" y="1262702"/>
                    <a:pt x="113639" y="1136686"/>
                  </a:cubicBezTo>
                  <a:cubicBezTo>
                    <a:pt x="-42126" y="831886"/>
                    <a:pt x="-40510" y="525753"/>
                    <a:pt x="137128" y="230668"/>
                  </a:cubicBezTo>
                  <a:cubicBezTo>
                    <a:pt x="226422" y="82554"/>
                    <a:pt x="360316" y="-9933"/>
                    <a:pt x="542328" y="1020"/>
                  </a:cubicBezTo>
                  <a:cubicBezTo>
                    <a:pt x="703324" y="10545"/>
                    <a:pt x="816297" y="103605"/>
                    <a:pt x="901217" y="233716"/>
                  </a:cubicBezTo>
                  <a:cubicBezTo>
                    <a:pt x="988134" y="366780"/>
                    <a:pt x="1030642" y="527943"/>
                    <a:pt x="1030166" y="739113"/>
                  </a:cubicBezTo>
                  <a:close/>
                  <a:moveTo>
                    <a:pt x="801938" y="707299"/>
                  </a:moveTo>
                  <a:cubicBezTo>
                    <a:pt x="803650" y="564424"/>
                    <a:pt x="757719" y="414024"/>
                    <a:pt x="683925" y="321822"/>
                  </a:cubicBezTo>
                  <a:cubicBezTo>
                    <a:pt x="602048" y="219429"/>
                    <a:pt x="493735" y="196854"/>
                    <a:pt x="406342" y="268959"/>
                  </a:cubicBezTo>
                  <a:cubicBezTo>
                    <a:pt x="372533" y="297334"/>
                    <a:pt x="343617" y="331091"/>
                    <a:pt x="320757" y="368876"/>
                  </a:cubicBezTo>
                  <a:cubicBezTo>
                    <a:pt x="238404" y="503274"/>
                    <a:pt x="220717" y="651864"/>
                    <a:pt x="240877" y="805026"/>
                  </a:cubicBezTo>
                  <a:cubicBezTo>
                    <a:pt x="253429" y="905895"/>
                    <a:pt x="285667" y="1000479"/>
                    <a:pt x="350141" y="1080679"/>
                  </a:cubicBezTo>
                  <a:cubicBezTo>
                    <a:pt x="402634" y="1146116"/>
                    <a:pt x="466633" y="1192884"/>
                    <a:pt x="556497" y="1171452"/>
                  </a:cubicBezTo>
                  <a:cubicBezTo>
                    <a:pt x="628770" y="1154307"/>
                    <a:pt x="675081" y="1101634"/>
                    <a:pt x="712644" y="1040960"/>
                  </a:cubicBezTo>
                  <a:cubicBezTo>
                    <a:pt x="775882" y="938852"/>
                    <a:pt x="798610" y="825600"/>
                    <a:pt x="801938" y="707299"/>
                  </a:cubicBezTo>
                  <a:close/>
                </a:path>
              </a:pathLst>
            </a:custGeom>
            <a:grpFill/>
            <a:ln w="9502" cap="flat">
              <a:noFill/>
              <a:prstDash val="solid"/>
              <a:miter/>
            </a:ln>
          </p:spPr>
          <p:txBody>
            <a:bodyPr rtlCol="0" anchor="ctr"/>
            <a:lstStyle/>
            <a:p>
              <a:endParaRPr lang="en-RO"/>
            </a:p>
          </p:txBody>
        </p:sp>
        <p:sp>
          <p:nvSpPr>
            <p:cNvPr id="100" name="Freeform 99">
              <a:extLst>
                <a:ext uri="{FF2B5EF4-FFF2-40B4-BE49-F238E27FC236}">
                  <a16:creationId xmlns:a16="http://schemas.microsoft.com/office/drawing/2014/main" id="{C824B07D-2EF0-344F-8031-3A58F1E2C58D}"/>
                </a:ext>
              </a:extLst>
            </p:cNvPr>
            <p:cNvSpPr/>
            <p:nvPr/>
          </p:nvSpPr>
          <p:spPr>
            <a:xfrm>
              <a:off x="2622120" y="2787638"/>
              <a:ext cx="872451" cy="1060952"/>
            </a:xfrm>
            <a:custGeom>
              <a:avLst/>
              <a:gdLst>
                <a:gd name="connsiteX0" fmla="*/ 872632 w 872451"/>
                <a:gd name="connsiteY0" fmla="*/ 630741 h 1060952"/>
                <a:gd name="connsiteX1" fmla="*/ 758518 w 872451"/>
                <a:gd name="connsiteY1" fmla="*/ 939161 h 1060952"/>
                <a:gd name="connsiteX2" fmla="*/ 276195 w 872451"/>
                <a:gd name="connsiteY2" fmla="*/ 992025 h 1060952"/>
                <a:gd name="connsiteX3" fmla="*/ 8693 w 872451"/>
                <a:gd name="connsiteY3" fmla="*/ 549969 h 1060952"/>
                <a:gd name="connsiteX4" fmla="*/ 46731 w 872451"/>
                <a:gd name="connsiteY4" fmla="*/ 229644 h 1060952"/>
                <a:gd name="connsiteX5" fmla="*/ 601611 w 872451"/>
                <a:gd name="connsiteY5" fmla="*/ 72767 h 1060952"/>
                <a:gd name="connsiteX6" fmla="*/ 867116 w 872451"/>
                <a:gd name="connsiteY6" fmla="*/ 536158 h 1060952"/>
                <a:gd name="connsiteX7" fmla="*/ 872632 w 872451"/>
                <a:gd name="connsiteY7" fmla="*/ 630741 h 1060952"/>
                <a:gd name="connsiteX8" fmla="*/ 651536 w 872451"/>
                <a:gd name="connsiteY8" fmla="*/ 610834 h 1060952"/>
                <a:gd name="connsiteX9" fmla="*/ 504994 w 872451"/>
                <a:gd name="connsiteY9" fmla="*/ 285651 h 1060952"/>
                <a:gd name="connsiteX10" fmla="*/ 244814 w 872451"/>
                <a:gd name="connsiteY10" fmla="*/ 354040 h 1060952"/>
                <a:gd name="connsiteX11" fmla="*/ 295500 w 872451"/>
                <a:gd name="connsiteY11" fmla="*/ 686272 h 1060952"/>
                <a:gd name="connsiteX12" fmla="*/ 423022 w 872451"/>
                <a:gd name="connsiteY12" fmla="*/ 813336 h 1060952"/>
                <a:gd name="connsiteX13" fmla="*/ 608363 w 872451"/>
                <a:gd name="connsiteY13" fmla="*/ 754471 h 1060952"/>
                <a:gd name="connsiteX14" fmla="*/ 651536 w 872451"/>
                <a:gd name="connsiteY14" fmla="*/ 610834 h 106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2451" h="1060952">
                  <a:moveTo>
                    <a:pt x="872632" y="630741"/>
                  </a:moveTo>
                  <a:cubicBezTo>
                    <a:pt x="868162" y="746375"/>
                    <a:pt x="835545" y="851436"/>
                    <a:pt x="758518" y="939161"/>
                  </a:cubicBezTo>
                  <a:cubicBezTo>
                    <a:pt x="636225" y="1079178"/>
                    <a:pt x="438903" y="1101086"/>
                    <a:pt x="276195" y="992025"/>
                  </a:cubicBezTo>
                  <a:cubicBezTo>
                    <a:pt x="119003" y="886678"/>
                    <a:pt x="38457" y="733040"/>
                    <a:pt x="8693" y="549969"/>
                  </a:cubicBezTo>
                  <a:cubicBezTo>
                    <a:pt x="-9375" y="439765"/>
                    <a:pt x="419" y="332228"/>
                    <a:pt x="46731" y="229644"/>
                  </a:cubicBezTo>
                  <a:cubicBezTo>
                    <a:pt x="148197" y="2568"/>
                    <a:pt x="396776" y="-68298"/>
                    <a:pt x="601611" y="72767"/>
                  </a:cubicBezTo>
                  <a:cubicBezTo>
                    <a:pt x="763273" y="184209"/>
                    <a:pt x="842867" y="344896"/>
                    <a:pt x="867116" y="536158"/>
                  </a:cubicBezTo>
                  <a:cubicBezTo>
                    <a:pt x="871110" y="567019"/>
                    <a:pt x="870920" y="599214"/>
                    <a:pt x="872632" y="630741"/>
                  </a:cubicBezTo>
                  <a:close/>
                  <a:moveTo>
                    <a:pt x="651536" y="610834"/>
                  </a:moveTo>
                  <a:cubicBezTo>
                    <a:pt x="643833" y="485485"/>
                    <a:pt x="594479" y="368899"/>
                    <a:pt x="504994" y="285651"/>
                  </a:cubicBezTo>
                  <a:cubicBezTo>
                    <a:pt x="401436" y="188877"/>
                    <a:pt x="284183" y="218976"/>
                    <a:pt x="244814" y="354040"/>
                  </a:cubicBezTo>
                  <a:cubicBezTo>
                    <a:pt x="210485" y="471864"/>
                    <a:pt x="235304" y="582640"/>
                    <a:pt x="295500" y="686272"/>
                  </a:cubicBezTo>
                  <a:cubicBezTo>
                    <a:pt x="326501" y="739612"/>
                    <a:pt x="366821" y="784951"/>
                    <a:pt x="423022" y="813336"/>
                  </a:cubicBezTo>
                  <a:cubicBezTo>
                    <a:pt x="499098" y="851436"/>
                    <a:pt x="572226" y="831338"/>
                    <a:pt x="608363" y="754471"/>
                  </a:cubicBezTo>
                  <a:cubicBezTo>
                    <a:pt x="629379" y="709894"/>
                    <a:pt x="637842" y="658935"/>
                    <a:pt x="651536" y="610834"/>
                  </a:cubicBezTo>
                  <a:close/>
                </a:path>
              </a:pathLst>
            </a:custGeom>
            <a:grpFill/>
            <a:ln w="9502" cap="flat">
              <a:noFill/>
              <a:prstDash val="solid"/>
              <a:miter/>
            </a:ln>
          </p:spPr>
          <p:txBody>
            <a:bodyPr rtlCol="0" anchor="ctr"/>
            <a:lstStyle/>
            <a:p>
              <a:endParaRPr lang="en-RO"/>
            </a:p>
          </p:txBody>
        </p:sp>
      </p:grpSp>
      <p:grpSp>
        <p:nvGrpSpPr>
          <p:cNvPr id="103" name="Graphic 101">
            <a:extLst>
              <a:ext uri="{FF2B5EF4-FFF2-40B4-BE49-F238E27FC236}">
                <a16:creationId xmlns:a16="http://schemas.microsoft.com/office/drawing/2014/main" id="{396A3CCA-7772-C748-A6D0-4CBDA5AB48D1}"/>
              </a:ext>
            </a:extLst>
          </p:cNvPr>
          <p:cNvGrpSpPr>
            <a:grpSpLocks noChangeAspect="1"/>
          </p:cNvGrpSpPr>
          <p:nvPr/>
        </p:nvGrpSpPr>
        <p:grpSpPr>
          <a:xfrm>
            <a:off x="613272" y="4767197"/>
            <a:ext cx="501056" cy="576000"/>
            <a:chOff x="3086100" y="1720850"/>
            <a:chExt cx="2971800" cy="3416300"/>
          </a:xfrm>
          <a:solidFill>
            <a:schemeClr val="bg1"/>
          </a:solidFill>
        </p:grpSpPr>
        <p:sp>
          <p:nvSpPr>
            <p:cNvPr id="104" name="Freeform 103">
              <a:extLst>
                <a:ext uri="{FF2B5EF4-FFF2-40B4-BE49-F238E27FC236}">
                  <a16:creationId xmlns:a16="http://schemas.microsoft.com/office/drawing/2014/main" id="{6EDBCD26-A6CD-6045-9B7A-54AD8BC8428A}"/>
                </a:ext>
              </a:extLst>
            </p:cNvPr>
            <p:cNvSpPr/>
            <p:nvPr/>
          </p:nvSpPr>
          <p:spPr>
            <a:xfrm>
              <a:off x="3086144" y="1721293"/>
              <a:ext cx="2972707" cy="3419283"/>
            </a:xfrm>
            <a:custGeom>
              <a:avLst/>
              <a:gdLst>
                <a:gd name="connsiteX0" fmla="*/ 2965410 w 2972707"/>
                <a:gd name="connsiteY0" fmla="*/ 925055 h 3419283"/>
                <a:gd name="connsiteX1" fmla="*/ 2963124 w 2972707"/>
                <a:gd name="connsiteY1" fmla="*/ 1506207 h 3419283"/>
                <a:gd name="connsiteX2" fmla="*/ 2151022 w 2972707"/>
                <a:gd name="connsiteY2" fmla="*/ 3104255 h 3419283"/>
                <a:gd name="connsiteX3" fmla="*/ 1508561 w 2972707"/>
                <a:gd name="connsiteY3" fmla="*/ 3416861 h 3419283"/>
                <a:gd name="connsiteX4" fmla="*/ 1463793 w 2972707"/>
                <a:gd name="connsiteY4" fmla="*/ 3416861 h 3419283"/>
                <a:gd name="connsiteX5" fmla="*/ 513198 w 2972707"/>
                <a:gd name="connsiteY5" fmla="*/ 2802973 h 3419283"/>
                <a:gd name="connsiteX6" fmla="*/ 22661 w 2972707"/>
                <a:gd name="connsiteY6" fmla="*/ 1643810 h 3419283"/>
                <a:gd name="connsiteX7" fmla="*/ 1706 w 2972707"/>
                <a:gd name="connsiteY7" fmla="*/ 1295329 h 3419283"/>
                <a:gd name="connsiteX8" fmla="*/ 753 w 2972707"/>
                <a:gd name="connsiteY8" fmla="*/ 424791 h 3419283"/>
                <a:gd name="connsiteX9" fmla="*/ 68857 w 2972707"/>
                <a:gd name="connsiteY9" fmla="*/ 335910 h 3419283"/>
                <a:gd name="connsiteX10" fmla="*/ 1459507 w 2972707"/>
                <a:gd name="connsiteY10" fmla="*/ 3415 h 3419283"/>
                <a:gd name="connsiteX11" fmla="*/ 1511799 w 2972707"/>
                <a:gd name="connsiteY11" fmla="*/ 2749 h 3419283"/>
                <a:gd name="connsiteX12" fmla="*/ 2909022 w 2972707"/>
                <a:gd name="connsiteY12" fmla="*/ 336766 h 3419283"/>
                <a:gd name="connsiteX13" fmla="*/ 2972839 w 2972707"/>
                <a:gd name="connsiteY13" fmla="*/ 418605 h 3419283"/>
                <a:gd name="connsiteX14" fmla="*/ 2972839 w 2972707"/>
                <a:gd name="connsiteY14" fmla="*/ 925055 h 3419283"/>
                <a:gd name="connsiteX15" fmla="*/ 2857968 w 2972707"/>
                <a:gd name="connsiteY15" fmla="*/ 443252 h 3419283"/>
                <a:gd name="connsiteX16" fmla="*/ 2833012 w 2972707"/>
                <a:gd name="connsiteY16" fmla="*/ 435925 h 3419283"/>
                <a:gd name="connsiteX17" fmla="*/ 1515609 w 2972707"/>
                <a:gd name="connsiteY17" fmla="*/ 120084 h 3419283"/>
                <a:gd name="connsiteX18" fmla="*/ 1456554 w 2972707"/>
                <a:gd name="connsiteY18" fmla="*/ 120559 h 3419283"/>
                <a:gd name="connsiteX19" fmla="*/ 384992 w 2972707"/>
                <a:gd name="connsiteY19" fmla="*/ 376829 h 3419283"/>
                <a:gd name="connsiteX20" fmla="*/ 115053 w 2972707"/>
                <a:gd name="connsiteY20" fmla="*/ 442586 h 3419283"/>
                <a:gd name="connsiteX21" fmla="*/ 115053 w 2972707"/>
                <a:gd name="connsiteY21" fmla="*/ 734351 h 3419283"/>
                <a:gd name="connsiteX22" fmla="*/ 122673 w 2972707"/>
                <a:gd name="connsiteY22" fmla="*/ 1483463 h 3419283"/>
                <a:gd name="connsiteX23" fmla="*/ 498435 w 2972707"/>
                <a:gd name="connsiteY23" fmla="*/ 2593523 h 3419283"/>
                <a:gd name="connsiteX24" fmla="*/ 1326062 w 2972707"/>
                <a:gd name="connsiteY24" fmla="*/ 3256418 h 3419283"/>
                <a:gd name="connsiteX25" fmla="*/ 1572378 w 2972707"/>
                <a:gd name="connsiteY25" fmla="*/ 3284967 h 3419283"/>
                <a:gd name="connsiteX26" fmla="*/ 2436677 w 2972707"/>
                <a:gd name="connsiteY26" fmla="*/ 2647384 h 3419283"/>
                <a:gd name="connsiteX27" fmla="*/ 2858349 w 2972707"/>
                <a:gd name="connsiteY27" fmla="*/ 1325210 h 3419283"/>
                <a:gd name="connsiteX28" fmla="*/ 2858349 w 2972707"/>
                <a:gd name="connsiteY28" fmla="*/ 479604 h 341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72707" h="3419283">
                  <a:moveTo>
                    <a:pt x="2965410" y="925055"/>
                  </a:moveTo>
                  <a:cubicBezTo>
                    <a:pt x="2965410" y="1118899"/>
                    <a:pt x="2978173" y="1313600"/>
                    <a:pt x="2963124" y="1506207"/>
                  </a:cubicBezTo>
                  <a:cubicBezTo>
                    <a:pt x="2913022" y="2148547"/>
                    <a:pt x="2660610" y="2693443"/>
                    <a:pt x="2151022" y="3104255"/>
                  </a:cubicBezTo>
                  <a:cubicBezTo>
                    <a:pt x="1963362" y="3255775"/>
                    <a:pt x="1743669" y="3362673"/>
                    <a:pt x="1508561" y="3416861"/>
                  </a:cubicBezTo>
                  <a:cubicBezTo>
                    <a:pt x="1493835" y="3420287"/>
                    <a:pt x="1478519" y="3420287"/>
                    <a:pt x="1463793" y="3416861"/>
                  </a:cubicBezTo>
                  <a:cubicBezTo>
                    <a:pt x="1076316" y="3321699"/>
                    <a:pt x="763992" y="3108442"/>
                    <a:pt x="513198" y="2802973"/>
                  </a:cubicBezTo>
                  <a:cubicBezTo>
                    <a:pt x="235926" y="2465340"/>
                    <a:pt x="77049" y="2075654"/>
                    <a:pt x="22661" y="1643810"/>
                  </a:cubicBezTo>
                  <a:cubicBezTo>
                    <a:pt x="9007" y="1528146"/>
                    <a:pt x="2010" y="1411794"/>
                    <a:pt x="1706" y="1295329"/>
                  </a:cubicBezTo>
                  <a:cubicBezTo>
                    <a:pt x="-1152" y="1005181"/>
                    <a:pt x="753" y="714843"/>
                    <a:pt x="753" y="424791"/>
                  </a:cubicBezTo>
                  <a:cubicBezTo>
                    <a:pt x="753" y="361889"/>
                    <a:pt x="9516" y="350184"/>
                    <a:pt x="68857" y="335910"/>
                  </a:cubicBezTo>
                  <a:cubicBezTo>
                    <a:pt x="532407" y="224825"/>
                    <a:pt x="995957" y="113993"/>
                    <a:pt x="1459507" y="3415"/>
                  </a:cubicBezTo>
                  <a:cubicBezTo>
                    <a:pt x="1476669" y="-705"/>
                    <a:pt x="1494537" y="-932"/>
                    <a:pt x="1511799" y="2749"/>
                  </a:cubicBezTo>
                  <a:cubicBezTo>
                    <a:pt x="1977635" y="113517"/>
                    <a:pt x="2443376" y="224856"/>
                    <a:pt x="2909022" y="336766"/>
                  </a:cubicBezTo>
                  <a:cubicBezTo>
                    <a:pt x="2962266" y="349518"/>
                    <a:pt x="2972839" y="363887"/>
                    <a:pt x="2972839" y="418605"/>
                  </a:cubicBezTo>
                  <a:lnTo>
                    <a:pt x="2972839" y="925055"/>
                  </a:lnTo>
                  <a:close/>
                  <a:moveTo>
                    <a:pt x="2857968" y="443252"/>
                  </a:moveTo>
                  <a:cubicBezTo>
                    <a:pt x="2846633" y="439921"/>
                    <a:pt x="2839870" y="437542"/>
                    <a:pt x="2833012" y="435925"/>
                  </a:cubicBezTo>
                  <a:cubicBezTo>
                    <a:pt x="2394227" y="330613"/>
                    <a:pt x="1955093" y="225332"/>
                    <a:pt x="1515609" y="120084"/>
                  </a:cubicBezTo>
                  <a:cubicBezTo>
                    <a:pt x="1496143" y="115768"/>
                    <a:pt x="1475949" y="115931"/>
                    <a:pt x="1456554" y="120559"/>
                  </a:cubicBezTo>
                  <a:cubicBezTo>
                    <a:pt x="1099303" y="205443"/>
                    <a:pt x="742116" y="290867"/>
                    <a:pt x="384992" y="376829"/>
                  </a:cubicBezTo>
                  <a:cubicBezTo>
                    <a:pt x="295362" y="398336"/>
                    <a:pt x="205731" y="420509"/>
                    <a:pt x="115053" y="442586"/>
                  </a:cubicBezTo>
                  <a:cubicBezTo>
                    <a:pt x="115053" y="541935"/>
                    <a:pt x="114482" y="638143"/>
                    <a:pt x="115053" y="734351"/>
                  </a:cubicBezTo>
                  <a:cubicBezTo>
                    <a:pt x="116673" y="984150"/>
                    <a:pt x="110481" y="1234235"/>
                    <a:pt x="122673" y="1483463"/>
                  </a:cubicBezTo>
                  <a:cubicBezTo>
                    <a:pt x="140566" y="1881496"/>
                    <a:pt x="270839" y="2266344"/>
                    <a:pt x="498435" y="2593523"/>
                  </a:cubicBezTo>
                  <a:cubicBezTo>
                    <a:pt x="707127" y="2897183"/>
                    <a:pt x="977733" y="3126428"/>
                    <a:pt x="1326062" y="3256418"/>
                  </a:cubicBezTo>
                  <a:cubicBezTo>
                    <a:pt x="1404643" y="3285823"/>
                    <a:pt x="1480081" y="3315799"/>
                    <a:pt x="1572378" y="3284967"/>
                  </a:cubicBezTo>
                  <a:cubicBezTo>
                    <a:pt x="1930709" y="3165444"/>
                    <a:pt x="2215506" y="2948761"/>
                    <a:pt x="2436677" y="2647384"/>
                  </a:cubicBezTo>
                  <a:cubicBezTo>
                    <a:pt x="2724999" y="2254557"/>
                    <a:pt x="2855777" y="1809963"/>
                    <a:pt x="2858349" y="1325210"/>
                  </a:cubicBezTo>
                  <a:cubicBezTo>
                    <a:pt x="2859587" y="1043341"/>
                    <a:pt x="2858349" y="761472"/>
                    <a:pt x="2858349" y="479604"/>
                  </a:cubicBezTo>
                  <a:close/>
                </a:path>
              </a:pathLst>
            </a:custGeom>
            <a:grpFill/>
            <a:ln w="9525" cap="flat">
              <a:noFill/>
              <a:prstDash val="solid"/>
              <a:miter/>
            </a:ln>
          </p:spPr>
          <p:txBody>
            <a:bodyPr rtlCol="0" anchor="ctr"/>
            <a:lstStyle/>
            <a:p>
              <a:endParaRPr lang="en-RO"/>
            </a:p>
          </p:txBody>
        </p:sp>
        <p:sp>
          <p:nvSpPr>
            <p:cNvPr id="105" name="Freeform 104">
              <a:extLst>
                <a:ext uri="{FF2B5EF4-FFF2-40B4-BE49-F238E27FC236}">
                  <a16:creationId xmlns:a16="http://schemas.microsoft.com/office/drawing/2014/main" id="{CB3AE4D1-8AC0-294C-BC76-EEFE0FDB0893}"/>
                </a:ext>
              </a:extLst>
            </p:cNvPr>
            <p:cNvSpPr/>
            <p:nvPr/>
          </p:nvSpPr>
          <p:spPr>
            <a:xfrm>
              <a:off x="3328416" y="2007072"/>
              <a:ext cx="2486550" cy="2844715"/>
            </a:xfrm>
            <a:custGeom>
              <a:avLst/>
              <a:gdLst>
                <a:gd name="connsiteX0" fmla="*/ 4703 w 2486550"/>
                <a:gd name="connsiteY0" fmla="*/ 799813 h 2844715"/>
                <a:gd name="connsiteX1" fmla="*/ 4703 w 2486550"/>
                <a:gd name="connsiteY1" fmla="*/ 361118 h 2844715"/>
                <a:gd name="connsiteX2" fmla="*/ 69950 w 2486550"/>
                <a:gd name="connsiteY2" fmla="*/ 276520 h 2844715"/>
                <a:gd name="connsiteX3" fmla="*/ 1214188 w 2486550"/>
                <a:gd name="connsiteY3" fmla="*/ 3501 h 2844715"/>
                <a:gd name="connsiteX4" fmla="*/ 1273243 w 2486550"/>
                <a:gd name="connsiteY4" fmla="*/ 3501 h 2844715"/>
                <a:gd name="connsiteX5" fmla="*/ 2420815 w 2486550"/>
                <a:gd name="connsiteY5" fmla="*/ 277661 h 2844715"/>
                <a:gd name="connsiteX6" fmla="*/ 2483870 w 2486550"/>
                <a:gd name="connsiteY6" fmla="*/ 353029 h 2844715"/>
                <a:gd name="connsiteX7" fmla="*/ 2477393 w 2486550"/>
                <a:gd name="connsiteY7" fmla="*/ 1230419 h 2844715"/>
                <a:gd name="connsiteX8" fmla="*/ 1823788 w 2486550"/>
                <a:gd name="connsiteY8" fmla="*/ 2567154 h 2844715"/>
                <a:gd name="connsiteX9" fmla="*/ 1316105 w 2486550"/>
                <a:gd name="connsiteY9" fmla="*/ 2834272 h 2844715"/>
                <a:gd name="connsiteX10" fmla="*/ 1170563 w 2486550"/>
                <a:gd name="connsiteY10" fmla="*/ 2833320 h 2844715"/>
                <a:gd name="connsiteX11" fmla="*/ 353033 w 2486550"/>
                <a:gd name="connsiteY11" fmla="*/ 2232566 h 2844715"/>
                <a:gd name="connsiteX12" fmla="*/ 16229 w 2486550"/>
                <a:gd name="connsiteY12" fmla="*/ 1302361 h 2844715"/>
                <a:gd name="connsiteX13" fmla="*/ 131 w 2486550"/>
                <a:gd name="connsiteY13" fmla="*/ 800003 h 2844715"/>
                <a:gd name="connsiteX14" fmla="*/ 119003 w 2486550"/>
                <a:gd name="connsiteY14" fmla="*/ 829218 h 2844715"/>
                <a:gd name="connsiteX15" fmla="*/ 119003 w 2486550"/>
                <a:gd name="connsiteY15" fmla="*/ 1096812 h 2844715"/>
                <a:gd name="connsiteX16" fmla="*/ 429995 w 2486550"/>
                <a:gd name="connsiteY16" fmla="*/ 2142828 h 2844715"/>
                <a:gd name="connsiteX17" fmla="*/ 1214378 w 2486550"/>
                <a:gd name="connsiteY17" fmla="*/ 2726549 h 2844715"/>
                <a:gd name="connsiteX18" fmla="*/ 1276196 w 2486550"/>
                <a:gd name="connsiteY18" fmla="*/ 2726549 h 2844715"/>
                <a:gd name="connsiteX19" fmla="*/ 1655672 w 2486550"/>
                <a:gd name="connsiteY19" fmla="*/ 2549549 h 2844715"/>
                <a:gd name="connsiteX20" fmla="*/ 2362903 w 2486550"/>
                <a:gd name="connsiteY20" fmla="*/ 1230134 h 2844715"/>
                <a:gd name="connsiteX21" fmla="*/ 2370428 w 2486550"/>
                <a:gd name="connsiteY21" fmla="*/ 409936 h 2844715"/>
                <a:gd name="connsiteX22" fmla="*/ 2337376 w 2486550"/>
                <a:gd name="connsiteY22" fmla="*/ 374441 h 2844715"/>
                <a:gd name="connsiteX23" fmla="*/ 1280101 w 2486550"/>
                <a:gd name="connsiteY23" fmla="*/ 121311 h 2844715"/>
                <a:gd name="connsiteX24" fmla="*/ 1217522 w 2486550"/>
                <a:gd name="connsiteY24" fmla="*/ 119693 h 2844715"/>
                <a:gd name="connsiteX25" fmla="*/ 149674 w 2486550"/>
                <a:gd name="connsiteY25" fmla="*/ 374726 h 2844715"/>
                <a:gd name="connsiteX26" fmla="*/ 118432 w 2486550"/>
                <a:gd name="connsiteY26" fmla="*/ 415455 h 2844715"/>
                <a:gd name="connsiteX27" fmla="*/ 119003 w 2486550"/>
                <a:gd name="connsiteY27" fmla="*/ 829599 h 284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6550" h="2844715">
                  <a:moveTo>
                    <a:pt x="4703" y="799813"/>
                  </a:moveTo>
                  <a:cubicBezTo>
                    <a:pt x="4703" y="653581"/>
                    <a:pt x="4703" y="507350"/>
                    <a:pt x="4703" y="361118"/>
                  </a:cubicBezTo>
                  <a:cubicBezTo>
                    <a:pt x="4703" y="303355"/>
                    <a:pt x="15943" y="289461"/>
                    <a:pt x="69950" y="276520"/>
                  </a:cubicBezTo>
                  <a:cubicBezTo>
                    <a:pt x="451331" y="185355"/>
                    <a:pt x="832743" y="94349"/>
                    <a:pt x="1214188" y="3501"/>
                  </a:cubicBezTo>
                  <a:cubicBezTo>
                    <a:pt x="1233618" y="-971"/>
                    <a:pt x="1253812" y="-971"/>
                    <a:pt x="1273243" y="3501"/>
                  </a:cubicBezTo>
                  <a:cubicBezTo>
                    <a:pt x="1655640" y="94031"/>
                    <a:pt x="2038164" y="185418"/>
                    <a:pt x="2420815" y="277661"/>
                  </a:cubicBezTo>
                  <a:cubicBezTo>
                    <a:pt x="2471393" y="289747"/>
                    <a:pt x="2484061" y="304307"/>
                    <a:pt x="2483870" y="353029"/>
                  </a:cubicBezTo>
                  <a:cubicBezTo>
                    <a:pt x="2482918" y="645556"/>
                    <a:pt x="2494157" y="938749"/>
                    <a:pt x="2477393" y="1230419"/>
                  </a:cubicBezTo>
                  <a:cubicBezTo>
                    <a:pt x="2446913" y="1763609"/>
                    <a:pt x="2239840" y="2218957"/>
                    <a:pt x="1823788" y="2567154"/>
                  </a:cubicBezTo>
                  <a:cubicBezTo>
                    <a:pt x="1674341" y="2692291"/>
                    <a:pt x="1503938" y="2779078"/>
                    <a:pt x="1316105" y="2834272"/>
                  </a:cubicBezTo>
                  <a:cubicBezTo>
                    <a:pt x="1268618" y="2848710"/>
                    <a:pt x="1217858" y="2848379"/>
                    <a:pt x="1170563" y="2833320"/>
                  </a:cubicBezTo>
                  <a:cubicBezTo>
                    <a:pt x="825377" y="2731307"/>
                    <a:pt x="558296" y="2522808"/>
                    <a:pt x="353033" y="2232566"/>
                  </a:cubicBezTo>
                  <a:cubicBezTo>
                    <a:pt x="158008" y="1958959"/>
                    <a:pt x="41544" y="1637301"/>
                    <a:pt x="16229" y="1302361"/>
                  </a:cubicBezTo>
                  <a:cubicBezTo>
                    <a:pt x="2798" y="1135543"/>
                    <a:pt x="4989" y="967488"/>
                    <a:pt x="131" y="800003"/>
                  </a:cubicBezTo>
                  <a:close/>
                  <a:moveTo>
                    <a:pt x="119003" y="829218"/>
                  </a:moveTo>
                  <a:cubicBezTo>
                    <a:pt x="119003" y="918353"/>
                    <a:pt x="119003" y="1007551"/>
                    <a:pt x="119003" y="1096812"/>
                  </a:cubicBezTo>
                  <a:cubicBezTo>
                    <a:pt x="119480" y="1476126"/>
                    <a:pt x="215206" y="1827843"/>
                    <a:pt x="429995" y="2142828"/>
                  </a:cubicBezTo>
                  <a:cubicBezTo>
                    <a:pt x="623733" y="2427076"/>
                    <a:pt x="879194" y="2631197"/>
                    <a:pt x="1214378" y="2726549"/>
                  </a:cubicBezTo>
                  <a:cubicBezTo>
                    <a:pt x="1234639" y="2731876"/>
                    <a:pt x="1255935" y="2731876"/>
                    <a:pt x="1276196" y="2726549"/>
                  </a:cubicBezTo>
                  <a:cubicBezTo>
                    <a:pt x="1412207" y="2690539"/>
                    <a:pt x="1540708" y="2630601"/>
                    <a:pt x="1655672" y="2549549"/>
                  </a:cubicBezTo>
                  <a:cubicBezTo>
                    <a:pt x="2108585" y="2226475"/>
                    <a:pt x="2327470" y="1773506"/>
                    <a:pt x="2362903" y="1230134"/>
                  </a:cubicBezTo>
                  <a:cubicBezTo>
                    <a:pt x="2380715" y="957781"/>
                    <a:pt x="2368046" y="683430"/>
                    <a:pt x="2370428" y="409936"/>
                  </a:cubicBezTo>
                  <a:cubicBezTo>
                    <a:pt x="2370428" y="383671"/>
                    <a:pt x="2357759" y="379294"/>
                    <a:pt x="2337376" y="374441"/>
                  </a:cubicBezTo>
                  <a:cubicBezTo>
                    <a:pt x="1984951" y="290191"/>
                    <a:pt x="1632526" y="205814"/>
                    <a:pt x="1280101" y="121311"/>
                  </a:cubicBezTo>
                  <a:cubicBezTo>
                    <a:pt x="1259629" y="116073"/>
                    <a:pt x="1238237" y="115520"/>
                    <a:pt x="1217522" y="119693"/>
                  </a:cubicBezTo>
                  <a:cubicBezTo>
                    <a:pt x="861477" y="204197"/>
                    <a:pt x="505718" y="290128"/>
                    <a:pt x="149674" y="374726"/>
                  </a:cubicBezTo>
                  <a:cubicBezTo>
                    <a:pt x="125004" y="380626"/>
                    <a:pt x="118146" y="390809"/>
                    <a:pt x="118432" y="415455"/>
                  </a:cubicBezTo>
                  <a:cubicBezTo>
                    <a:pt x="119670" y="553630"/>
                    <a:pt x="119003" y="691329"/>
                    <a:pt x="119003" y="829599"/>
                  </a:cubicBezTo>
                  <a:close/>
                </a:path>
              </a:pathLst>
            </a:custGeom>
            <a:grpFill/>
            <a:ln w="9525" cap="flat">
              <a:noFill/>
              <a:prstDash val="solid"/>
              <a:miter/>
            </a:ln>
          </p:spPr>
          <p:txBody>
            <a:bodyPr rtlCol="0" anchor="ctr"/>
            <a:lstStyle/>
            <a:p>
              <a:endParaRPr lang="en-RO"/>
            </a:p>
          </p:txBody>
        </p:sp>
        <p:sp>
          <p:nvSpPr>
            <p:cNvPr id="106" name="Freeform 105">
              <a:extLst>
                <a:ext uri="{FF2B5EF4-FFF2-40B4-BE49-F238E27FC236}">
                  <a16:creationId xmlns:a16="http://schemas.microsoft.com/office/drawing/2014/main" id="{7FE8A095-90A2-6D4F-A7E4-509036BFB343}"/>
                </a:ext>
              </a:extLst>
            </p:cNvPr>
            <p:cNvSpPr/>
            <p:nvPr/>
          </p:nvSpPr>
          <p:spPr>
            <a:xfrm>
              <a:off x="3790646" y="2451721"/>
              <a:ext cx="1560458" cy="1609990"/>
            </a:xfrm>
            <a:custGeom>
              <a:avLst/>
              <a:gdLst>
                <a:gd name="connsiteX0" fmla="*/ 453634 w 1560458"/>
                <a:gd name="connsiteY0" fmla="*/ 715636 h 1609990"/>
                <a:gd name="connsiteX1" fmla="*/ 498116 w 1560458"/>
                <a:gd name="connsiteY1" fmla="*/ 98513 h 1609990"/>
                <a:gd name="connsiteX2" fmla="*/ 1063234 w 1560458"/>
                <a:gd name="connsiteY2" fmla="*/ 95849 h 1609990"/>
                <a:gd name="connsiteX3" fmla="*/ 1114764 w 1560458"/>
                <a:gd name="connsiteY3" fmla="*/ 710021 h 1609990"/>
                <a:gd name="connsiteX4" fmla="*/ 1263068 w 1560458"/>
                <a:gd name="connsiteY4" fmla="*/ 750846 h 1609990"/>
                <a:gd name="connsiteX5" fmla="*/ 1559105 w 1560458"/>
                <a:gd name="connsiteY5" fmla="*/ 1167653 h 1609990"/>
                <a:gd name="connsiteX6" fmla="*/ 1546342 w 1560458"/>
                <a:gd name="connsiteY6" fmla="*/ 1357976 h 1609990"/>
                <a:gd name="connsiteX7" fmla="*/ 1372511 w 1560458"/>
                <a:gd name="connsiteY7" fmla="*/ 1530980 h 1609990"/>
                <a:gd name="connsiteX8" fmla="*/ 658993 w 1560458"/>
                <a:gd name="connsiteY8" fmla="*/ 1607109 h 1609990"/>
                <a:gd name="connsiteX9" fmla="*/ 157597 w 1560458"/>
                <a:gd name="connsiteY9" fmla="*/ 1520037 h 1609990"/>
                <a:gd name="connsiteX10" fmla="*/ 25390 w 1560458"/>
                <a:gd name="connsiteY10" fmla="*/ 1385288 h 1609990"/>
                <a:gd name="connsiteX11" fmla="*/ 233606 w 1560458"/>
                <a:gd name="connsiteY11" fmla="*/ 782249 h 1609990"/>
                <a:gd name="connsiteX12" fmla="*/ 453634 w 1560458"/>
                <a:gd name="connsiteY12" fmla="*/ 715636 h 1609990"/>
                <a:gd name="connsiteX13" fmla="*/ 780532 w 1560458"/>
                <a:gd name="connsiteY13" fmla="*/ 1494343 h 1609990"/>
                <a:gd name="connsiteX14" fmla="*/ 1351175 w 1560458"/>
                <a:gd name="connsiteY14" fmla="*/ 1418214 h 1609990"/>
                <a:gd name="connsiteX15" fmla="*/ 1438138 w 1560458"/>
                <a:gd name="connsiteY15" fmla="*/ 1326573 h 1609990"/>
                <a:gd name="connsiteX16" fmla="*/ 1441757 w 1560458"/>
                <a:gd name="connsiteY16" fmla="*/ 1127210 h 1609990"/>
                <a:gd name="connsiteX17" fmla="*/ 1290119 w 1560458"/>
                <a:gd name="connsiteY17" fmla="*/ 898822 h 1609990"/>
                <a:gd name="connsiteX18" fmla="*/ 1020181 w 1560458"/>
                <a:gd name="connsiteY18" fmla="*/ 815651 h 1609990"/>
                <a:gd name="connsiteX19" fmla="*/ 957887 w 1560458"/>
                <a:gd name="connsiteY19" fmla="*/ 820980 h 1609990"/>
                <a:gd name="connsiteX20" fmla="*/ 605939 w 1560458"/>
                <a:gd name="connsiteY20" fmla="*/ 820314 h 1609990"/>
                <a:gd name="connsiteX21" fmla="*/ 572030 w 1560458"/>
                <a:gd name="connsiteY21" fmla="*/ 813176 h 1609990"/>
                <a:gd name="connsiteX22" fmla="*/ 305330 w 1560458"/>
                <a:gd name="connsiteY22" fmla="*/ 882169 h 1609990"/>
                <a:gd name="connsiteX23" fmla="*/ 133880 w 1560458"/>
                <a:gd name="connsiteY23" fmla="*/ 1072492 h 1609990"/>
                <a:gd name="connsiteX24" fmla="*/ 127117 w 1560458"/>
                <a:gd name="connsiteY24" fmla="*/ 1330189 h 1609990"/>
                <a:gd name="connsiteX25" fmla="*/ 210842 w 1560458"/>
                <a:gd name="connsiteY25" fmla="*/ 1417072 h 1609990"/>
                <a:gd name="connsiteX26" fmla="*/ 780532 w 1560458"/>
                <a:gd name="connsiteY26" fmla="*/ 1494343 h 1609990"/>
                <a:gd name="connsiteX27" fmla="*/ 781961 w 1560458"/>
                <a:gd name="connsiteY27" fmla="*/ 113834 h 1609990"/>
                <a:gd name="connsiteX28" fmla="*/ 468969 w 1560458"/>
                <a:gd name="connsiteY28" fmla="*/ 426345 h 1609990"/>
                <a:gd name="connsiteX29" fmla="*/ 780532 w 1560458"/>
                <a:gd name="connsiteY29" fmla="*/ 740949 h 1609990"/>
                <a:gd name="connsiteX30" fmla="*/ 1094857 w 1560458"/>
                <a:gd name="connsiteY30" fmla="*/ 425964 h 1609990"/>
                <a:gd name="connsiteX31" fmla="*/ 781961 w 1560458"/>
                <a:gd name="connsiteY31" fmla="*/ 113834 h 160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0458" h="1609990">
                  <a:moveTo>
                    <a:pt x="453634" y="715636"/>
                  </a:moveTo>
                  <a:cubicBezTo>
                    <a:pt x="276850" y="477732"/>
                    <a:pt x="362956" y="211280"/>
                    <a:pt x="498116" y="98513"/>
                  </a:cubicBezTo>
                  <a:cubicBezTo>
                    <a:pt x="654897" y="-31763"/>
                    <a:pt x="906929" y="-32620"/>
                    <a:pt x="1063234" y="95849"/>
                  </a:cubicBezTo>
                  <a:cubicBezTo>
                    <a:pt x="1201823" y="210042"/>
                    <a:pt x="1286976" y="478398"/>
                    <a:pt x="1114764" y="710021"/>
                  </a:cubicBezTo>
                  <a:cubicBezTo>
                    <a:pt x="1163818" y="723154"/>
                    <a:pt x="1215920" y="731052"/>
                    <a:pt x="1263068" y="750846"/>
                  </a:cubicBezTo>
                  <a:cubicBezTo>
                    <a:pt x="1447091" y="828117"/>
                    <a:pt x="1546437" y="969717"/>
                    <a:pt x="1559105" y="1167653"/>
                  </a:cubicBezTo>
                  <a:cubicBezTo>
                    <a:pt x="1563170" y="1231379"/>
                    <a:pt x="1558879" y="1295362"/>
                    <a:pt x="1546342" y="1357976"/>
                  </a:cubicBezTo>
                  <a:cubicBezTo>
                    <a:pt x="1527482" y="1450759"/>
                    <a:pt x="1466713" y="1505762"/>
                    <a:pt x="1372511" y="1530980"/>
                  </a:cubicBezTo>
                  <a:cubicBezTo>
                    <a:pt x="1140181" y="1593808"/>
                    <a:pt x="899363" y="1619503"/>
                    <a:pt x="658993" y="1607109"/>
                  </a:cubicBezTo>
                  <a:cubicBezTo>
                    <a:pt x="489014" y="1597893"/>
                    <a:pt x="320718" y="1568667"/>
                    <a:pt x="157597" y="1520037"/>
                  </a:cubicBezTo>
                  <a:cubicBezTo>
                    <a:pt x="90255" y="1500243"/>
                    <a:pt x="45678" y="1451235"/>
                    <a:pt x="25390" y="1385288"/>
                  </a:cubicBezTo>
                  <a:cubicBezTo>
                    <a:pt x="-35570" y="1187447"/>
                    <a:pt x="6340" y="916712"/>
                    <a:pt x="233606" y="782249"/>
                  </a:cubicBezTo>
                  <a:cubicBezTo>
                    <a:pt x="300795" y="743318"/>
                    <a:pt x="376117" y="720514"/>
                    <a:pt x="453634" y="715636"/>
                  </a:cubicBezTo>
                  <a:close/>
                  <a:moveTo>
                    <a:pt x="780532" y="1494343"/>
                  </a:moveTo>
                  <a:cubicBezTo>
                    <a:pt x="973285" y="1494380"/>
                    <a:pt x="1165185" y="1468778"/>
                    <a:pt x="1351175" y="1418214"/>
                  </a:cubicBezTo>
                  <a:cubicBezTo>
                    <a:pt x="1401181" y="1404701"/>
                    <a:pt x="1433280" y="1374915"/>
                    <a:pt x="1438138" y="1326573"/>
                  </a:cubicBezTo>
                  <a:cubicBezTo>
                    <a:pt x="1445481" y="1260371"/>
                    <a:pt x="1446693" y="1193634"/>
                    <a:pt x="1441757" y="1127210"/>
                  </a:cubicBezTo>
                  <a:cubicBezTo>
                    <a:pt x="1433185" y="1025577"/>
                    <a:pt x="1376225" y="951161"/>
                    <a:pt x="1290119" y="898822"/>
                  </a:cubicBezTo>
                  <a:cubicBezTo>
                    <a:pt x="1207252" y="848101"/>
                    <a:pt x="1115621" y="824976"/>
                    <a:pt x="1020181" y="815651"/>
                  </a:cubicBezTo>
                  <a:cubicBezTo>
                    <a:pt x="999275" y="812898"/>
                    <a:pt x="978020" y="814716"/>
                    <a:pt x="957887" y="820980"/>
                  </a:cubicBezTo>
                  <a:cubicBezTo>
                    <a:pt x="844561" y="864441"/>
                    <a:pt x="719099" y="864204"/>
                    <a:pt x="605939" y="820314"/>
                  </a:cubicBezTo>
                  <a:cubicBezTo>
                    <a:pt x="595233" y="815676"/>
                    <a:pt x="583699" y="813248"/>
                    <a:pt x="572030" y="813176"/>
                  </a:cubicBezTo>
                  <a:cubicBezTo>
                    <a:pt x="479259" y="817154"/>
                    <a:pt x="388375" y="840665"/>
                    <a:pt x="305330" y="882169"/>
                  </a:cubicBezTo>
                  <a:cubicBezTo>
                    <a:pt x="224462" y="923944"/>
                    <a:pt x="159502" y="982374"/>
                    <a:pt x="133880" y="1072492"/>
                  </a:cubicBezTo>
                  <a:cubicBezTo>
                    <a:pt x="109496" y="1157186"/>
                    <a:pt x="111877" y="1244258"/>
                    <a:pt x="127117" y="1330189"/>
                  </a:cubicBezTo>
                  <a:cubicBezTo>
                    <a:pt x="135118" y="1375296"/>
                    <a:pt x="163693" y="1404415"/>
                    <a:pt x="210842" y="1417072"/>
                  </a:cubicBezTo>
                  <a:cubicBezTo>
                    <a:pt x="396470" y="1467948"/>
                    <a:pt x="588046" y="1493933"/>
                    <a:pt x="780532" y="1494343"/>
                  </a:cubicBezTo>
                  <a:close/>
                  <a:moveTo>
                    <a:pt x="781961" y="113834"/>
                  </a:moveTo>
                  <a:cubicBezTo>
                    <a:pt x="599652" y="114024"/>
                    <a:pt x="469350" y="244110"/>
                    <a:pt x="468969" y="426345"/>
                  </a:cubicBezTo>
                  <a:cubicBezTo>
                    <a:pt x="468588" y="608579"/>
                    <a:pt x="598700" y="739331"/>
                    <a:pt x="780532" y="740949"/>
                  </a:cubicBezTo>
                  <a:cubicBezTo>
                    <a:pt x="962364" y="742567"/>
                    <a:pt x="1096000" y="608674"/>
                    <a:pt x="1094857" y="425964"/>
                  </a:cubicBezTo>
                  <a:cubicBezTo>
                    <a:pt x="1093714" y="243254"/>
                    <a:pt x="964174" y="113739"/>
                    <a:pt x="781961" y="113834"/>
                  </a:cubicBezTo>
                  <a:close/>
                </a:path>
              </a:pathLst>
            </a:custGeom>
            <a:grpFill/>
            <a:ln w="9525" cap="flat">
              <a:noFill/>
              <a:prstDash val="solid"/>
              <a:miter/>
            </a:ln>
          </p:spPr>
          <p:txBody>
            <a:bodyPr rtlCol="0" anchor="ctr"/>
            <a:lstStyle/>
            <a:p>
              <a:endParaRPr lang="en-RO"/>
            </a:p>
          </p:txBody>
        </p:sp>
      </p:grpSp>
      <p:grpSp>
        <p:nvGrpSpPr>
          <p:cNvPr id="109" name="Graphic 107">
            <a:extLst>
              <a:ext uri="{FF2B5EF4-FFF2-40B4-BE49-F238E27FC236}">
                <a16:creationId xmlns:a16="http://schemas.microsoft.com/office/drawing/2014/main" id="{05649630-C7DF-3347-B527-9D8923E80804}"/>
              </a:ext>
            </a:extLst>
          </p:cNvPr>
          <p:cNvGrpSpPr>
            <a:grpSpLocks noChangeAspect="1"/>
          </p:cNvGrpSpPr>
          <p:nvPr/>
        </p:nvGrpSpPr>
        <p:grpSpPr>
          <a:xfrm>
            <a:off x="4827669" y="1775983"/>
            <a:ext cx="540000" cy="540000"/>
            <a:chOff x="2749550" y="1606550"/>
            <a:chExt cx="3644900" cy="3644900"/>
          </a:xfrm>
          <a:solidFill>
            <a:schemeClr val="bg1"/>
          </a:solidFill>
        </p:grpSpPr>
        <p:sp>
          <p:nvSpPr>
            <p:cNvPr id="110" name="Freeform 109">
              <a:extLst>
                <a:ext uri="{FF2B5EF4-FFF2-40B4-BE49-F238E27FC236}">
                  <a16:creationId xmlns:a16="http://schemas.microsoft.com/office/drawing/2014/main" id="{0C4026B6-000D-F049-9765-BFA7E8B30AC0}"/>
                </a:ext>
              </a:extLst>
            </p:cNvPr>
            <p:cNvSpPr/>
            <p:nvPr/>
          </p:nvSpPr>
          <p:spPr>
            <a:xfrm>
              <a:off x="5782515" y="4499895"/>
              <a:ext cx="607652" cy="595656"/>
            </a:xfrm>
            <a:custGeom>
              <a:avLst/>
              <a:gdLst>
                <a:gd name="connsiteX0" fmla="*/ 607723 w 607652"/>
                <a:gd name="connsiteY0" fmla="*/ 325841 h 595656"/>
                <a:gd name="connsiteX1" fmla="*/ 531589 w 607652"/>
                <a:gd name="connsiteY1" fmla="*/ 381324 h 595656"/>
                <a:gd name="connsiteX2" fmla="*/ 518647 w 607652"/>
                <a:gd name="connsiteY2" fmla="*/ 412919 h 595656"/>
                <a:gd name="connsiteX3" fmla="*/ 512556 w 607652"/>
                <a:gd name="connsiteY3" fmla="*/ 516270 h 595656"/>
                <a:gd name="connsiteX4" fmla="*/ 411774 w 607652"/>
                <a:gd name="connsiteY4" fmla="*/ 519506 h 595656"/>
                <a:gd name="connsiteX5" fmla="*/ 378275 w 607652"/>
                <a:gd name="connsiteY5" fmla="*/ 532639 h 595656"/>
                <a:gd name="connsiteX6" fmla="*/ 302808 w 607652"/>
                <a:gd name="connsiteY6" fmla="*/ 595640 h 595656"/>
                <a:gd name="connsiteX7" fmla="*/ 228482 w 607652"/>
                <a:gd name="connsiteY7" fmla="*/ 531117 h 595656"/>
                <a:gd name="connsiteX8" fmla="*/ 194412 w 607652"/>
                <a:gd name="connsiteY8" fmla="*/ 520648 h 595656"/>
                <a:gd name="connsiteX9" fmla="*/ 91156 w 607652"/>
                <a:gd name="connsiteY9" fmla="*/ 521695 h 595656"/>
                <a:gd name="connsiteX10" fmla="*/ 86969 w 607652"/>
                <a:gd name="connsiteY10" fmla="*/ 416155 h 595656"/>
                <a:gd name="connsiteX11" fmla="*/ 71647 w 607652"/>
                <a:gd name="connsiteY11" fmla="*/ 380086 h 595656"/>
                <a:gd name="connsiteX12" fmla="*/ 176 w 607652"/>
                <a:gd name="connsiteY12" fmla="*/ 305666 h 595656"/>
                <a:gd name="connsiteX13" fmla="*/ 72789 w 607652"/>
                <a:gd name="connsiteY13" fmla="*/ 228675 h 595656"/>
                <a:gd name="connsiteX14" fmla="*/ 86588 w 607652"/>
                <a:gd name="connsiteY14" fmla="*/ 192131 h 595656"/>
                <a:gd name="connsiteX15" fmla="*/ 88967 w 607652"/>
                <a:gd name="connsiteY15" fmla="*/ 88685 h 595656"/>
                <a:gd name="connsiteX16" fmla="*/ 192699 w 607652"/>
                <a:gd name="connsiteY16" fmla="*/ 88685 h 595656"/>
                <a:gd name="connsiteX17" fmla="*/ 228672 w 607652"/>
                <a:gd name="connsiteY17" fmla="*/ 72792 h 595656"/>
                <a:gd name="connsiteX18" fmla="*/ 302237 w 607652"/>
                <a:gd name="connsiteY18" fmla="*/ 179 h 595656"/>
                <a:gd name="connsiteX19" fmla="*/ 379132 w 607652"/>
                <a:gd name="connsiteY19" fmla="*/ 73458 h 595656"/>
                <a:gd name="connsiteX20" fmla="*/ 414724 w 607652"/>
                <a:gd name="connsiteY20" fmla="*/ 88399 h 595656"/>
                <a:gd name="connsiteX21" fmla="*/ 518361 w 607652"/>
                <a:gd name="connsiteY21" fmla="*/ 89065 h 595656"/>
                <a:gd name="connsiteX22" fmla="*/ 520074 w 607652"/>
                <a:gd name="connsiteY22" fmla="*/ 192893 h 595656"/>
                <a:gd name="connsiteX23" fmla="*/ 531684 w 607652"/>
                <a:gd name="connsiteY23" fmla="*/ 227534 h 595656"/>
                <a:gd name="connsiteX24" fmla="*/ 607818 w 607652"/>
                <a:gd name="connsiteY24" fmla="*/ 283206 h 595656"/>
                <a:gd name="connsiteX25" fmla="*/ 228197 w 607652"/>
                <a:gd name="connsiteY25" fmla="*/ 305761 h 595656"/>
                <a:gd name="connsiteX26" fmla="*/ 302808 w 607652"/>
                <a:gd name="connsiteY26" fmla="*/ 380562 h 595656"/>
                <a:gd name="connsiteX27" fmla="*/ 379417 w 607652"/>
                <a:gd name="connsiteY27" fmla="*/ 304904 h 595656"/>
                <a:gd name="connsiteX28" fmla="*/ 303759 w 607652"/>
                <a:gd name="connsiteY28" fmla="*/ 228295 h 595656"/>
                <a:gd name="connsiteX29" fmla="*/ 228187 w 607652"/>
                <a:gd name="connsiteY29" fmla="*/ 304986 h 595656"/>
                <a:gd name="connsiteX30" fmla="*/ 228197 w 607652"/>
                <a:gd name="connsiteY30" fmla="*/ 305761 h 59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52" h="595656">
                  <a:moveTo>
                    <a:pt x="607723" y="325841"/>
                  </a:moveTo>
                  <a:cubicBezTo>
                    <a:pt x="590878" y="356200"/>
                    <a:pt x="568800" y="378564"/>
                    <a:pt x="531589" y="381324"/>
                  </a:cubicBezTo>
                  <a:cubicBezTo>
                    <a:pt x="509796" y="382941"/>
                    <a:pt x="507988" y="394647"/>
                    <a:pt x="518647" y="412919"/>
                  </a:cubicBezTo>
                  <a:cubicBezTo>
                    <a:pt x="543771" y="455839"/>
                    <a:pt x="541106" y="489053"/>
                    <a:pt x="512556" y="516270"/>
                  </a:cubicBezTo>
                  <a:cubicBezTo>
                    <a:pt x="485433" y="541966"/>
                    <a:pt x="452791" y="543679"/>
                    <a:pt x="411774" y="519506"/>
                  </a:cubicBezTo>
                  <a:cubicBezTo>
                    <a:pt x="393407" y="508752"/>
                    <a:pt x="385032" y="513320"/>
                    <a:pt x="378275" y="532639"/>
                  </a:cubicBezTo>
                  <a:cubicBezTo>
                    <a:pt x="362953" y="576226"/>
                    <a:pt x="337639" y="598019"/>
                    <a:pt x="302808" y="595640"/>
                  </a:cubicBezTo>
                  <a:cubicBezTo>
                    <a:pt x="262933" y="592975"/>
                    <a:pt x="237904" y="571563"/>
                    <a:pt x="228482" y="531117"/>
                  </a:cubicBezTo>
                  <a:cubicBezTo>
                    <a:pt x="224200" y="512083"/>
                    <a:pt x="212399" y="507801"/>
                    <a:pt x="194412" y="520648"/>
                  </a:cubicBezTo>
                  <a:cubicBezTo>
                    <a:pt x="155108" y="548627"/>
                    <a:pt x="120087" y="548152"/>
                    <a:pt x="91156" y="521695"/>
                  </a:cubicBezTo>
                  <a:cubicBezTo>
                    <a:pt x="60607" y="493811"/>
                    <a:pt x="58609" y="460978"/>
                    <a:pt x="86969" y="416155"/>
                  </a:cubicBezTo>
                  <a:cubicBezTo>
                    <a:pt x="100482" y="394837"/>
                    <a:pt x="98008" y="385130"/>
                    <a:pt x="71647" y="380086"/>
                  </a:cubicBezTo>
                  <a:cubicBezTo>
                    <a:pt x="23112" y="370570"/>
                    <a:pt x="652" y="345826"/>
                    <a:pt x="176" y="305666"/>
                  </a:cubicBezTo>
                  <a:cubicBezTo>
                    <a:pt x="-395" y="263887"/>
                    <a:pt x="22350" y="238287"/>
                    <a:pt x="72789" y="228675"/>
                  </a:cubicBezTo>
                  <a:cubicBezTo>
                    <a:pt x="100673" y="223346"/>
                    <a:pt x="99245" y="212117"/>
                    <a:pt x="86588" y="192131"/>
                  </a:cubicBezTo>
                  <a:cubicBezTo>
                    <a:pt x="59656" y="149401"/>
                    <a:pt x="61083" y="115998"/>
                    <a:pt x="88967" y="88685"/>
                  </a:cubicBezTo>
                  <a:cubicBezTo>
                    <a:pt x="116851" y="61372"/>
                    <a:pt x="149779" y="61277"/>
                    <a:pt x="192699" y="88685"/>
                  </a:cubicBezTo>
                  <a:cubicBezTo>
                    <a:pt x="214683" y="102674"/>
                    <a:pt x="224390" y="98201"/>
                    <a:pt x="228672" y="72792"/>
                  </a:cubicBezTo>
                  <a:cubicBezTo>
                    <a:pt x="236571" y="26350"/>
                    <a:pt x="262933" y="1036"/>
                    <a:pt x="302237" y="179"/>
                  </a:cubicBezTo>
                  <a:cubicBezTo>
                    <a:pt x="341541" y="-677"/>
                    <a:pt x="371899" y="26255"/>
                    <a:pt x="379132" y="73458"/>
                  </a:cubicBezTo>
                  <a:cubicBezTo>
                    <a:pt x="383319" y="100676"/>
                    <a:pt x="393597" y="102008"/>
                    <a:pt x="414724" y="88399"/>
                  </a:cubicBezTo>
                  <a:cubicBezTo>
                    <a:pt x="456788" y="61372"/>
                    <a:pt x="490858" y="62323"/>
                    <a:pt x="518361" y="89065"/>
                  </a:cubicBezTo>
                  <a:cubicBezTo>
                    <a:pt x="545864" y="115807"/>
                    <a:pt x="546911" y="150924"/>
                    <a:pt x="520074" y="192893"/>
                  </a:cubicBezTo>
                  <a:cubicBezTo>
                    <a:pt x="508559" y="211165"/>
                    <a:pt x="506560" y="225249"/>
                    <a:pt x="531684" y="227534"/>
                  </a:cubicBezTo>
                  <a:cubicBezTo>
                    <a:pt x="569180" y="230960"/>
                    <a:pt x="591259" y="252753"/>
                    <a:pt x="607818" y="283206"/>
                  </a:cubicBezTo>
                  <a:close/>
                  <a:moveTo>
                    <a:pt x="228197" y="305761"/>
                  </a:moveTo>
                  <a:cubicBezTo>
                    <a:pt x="228905" y="346702"/>
                    <a:pt x="261869" y="379749"/>
                    <a:pt x="302808" y="380562"/>
                  </a:cubicBezTo>
                  <a:cubicBezTo>
                    <a:pt x="344855" y="380825"/>
                    <a:pt x="379154" y="346952"/>
                    <a:pt x="379417" y="304904"/>
                  </a:cubicBezTo>
                  <a:cubicBezTo>
                    <a:pt x="379680" y="262857"/>
                    <a:pt x="345807" y="228558"/>
                    <a:pt x="303759" y="228295"/>
                  </a:cubicBezTo>
                  <a:cubicBezTo>
                    <a:pt x="261713" y="228604"/>
                    <a:pt x="227878" y="262939"/>
                    <a:pt x="228187" y="304986"/>
                  </a:cubicBezTo>
                  <a:cubicBezTo>
                    <a:pt x="228189" y="305244"/>
                    <a:pt x="228192" y="305502"/>
                    <a:pt x="228197" y="305761"/>
                  </a:cubicBezTo>
                  <a:close/>
                </a:path>
              </a:pathLst>
            </a:custGeom>
            <a:grpFill/>
            <a:ln w="9500" cap="flat">
              <a:noFill/>
              <a:prstDash val="solid"/>
              <a:miter/>
            </a:ln>
          </p:spPr>
          <p:txBody>
            <a:bodyPr rtlCol="0" anchor="ctr"/>
            <a:lstStyle/>
            <a:p>
              <a:endParaRPr lang="en-RO"/>
            </a:p>
          </p:txBody>
        </p:sp>
        <p:sp>
          <p:nvSpPr>
            <p:cNvPr id="111" name="Freeform 110">
              <a:extLst>
                <a:ext uri="{FF2B5EF4-FFF2-40B4-BE49-F238E27FC236}">
                  <a16:creationId xmlns:a16="http://schemas.microsoft.com/office/drawing/2014/main" id="{B71A3F48-9604-1B45-8B19-4852183F4CC5}"/>
                </a:ext>
              </a:extLst>
            </p:cNvPr>
            <p:cNvSpPr/>
            <p:nvPr/>
          </p:nvSpPr>
          <p:spPr>
            <a:xfrm>
              <a:off x="5627879" y="1606550"/>
              <a:ext cx="609926" cy="595621"/>
            </a:xfrm>
            <a:custGeom>
              <a:avLst/>
              <a:gdLst>
                <a:gd name="connsiteX0" fmla="*/ 326970 w 609926"/>
                <a:gd name="connsiteY0" fmla="*/ 160 h 595621"/>
                <a:gd name="connsiteX1" fmla="*/ 382357 w 609926"/>
                <a:gd name="connsiteY1" fmla="*/ 76293 h 595621"/>
                <a:gd name="connsiteX2" fmla="*/ 413762 w 609926"/>
                <a:gd name="connsiteY2" fmla="*/ 89902 h 595621"/>
                <a:gd name="connsiteX3" fmla="*/ 425563 w 609926"/>
                <a:gd name="connsiteY3" fmla="*/ 81813 h 595621"/>
                <a:gd name="connsiteX4" fmla="*/ 520730 w 609926"/>
                <a:gd name="connsiteY4" fmla="*/ 89046 h 595621"/>
                <a:gd name="connsiteX5" fmla="*/ 528248 w 609926"/>
                <a:gd name="connsiteY5" fmla="*/ 184213 h 595621"/>
                <a:gd name="connsiteX6" fmla="*/ 547281 w 609926"/>
                <a:gd name="connsiteY6" fmla="*/ 229607 h 595621"/>
                <a:gd name="connsiteX7" fmla="*/ 610092 w 609926"/>
                <a:gd name="connsiteY7" fmla="*/ 305741 h 595621"/>
                <a:gd name="connsiteX8" fmla="*/ 544807 w 609926"/>
                <a:gd name="connsiteY8" fmla="*/ 379020 h 595621"/>
                <a:gd name="connsiteX9" fmla="*/ 525774 w 609926"/>
                <a:gd name="connsiteY9" fmla="*/ 420322 h 595621"/>
                <a:gd name="connsiteX10" fmla="*/ 515115 w 609926"/>
                <a:gd name="connsiteY10" fmla="*/ 515489 h 595621"/>
                <a:gd name="connsiteX11" fmla="*/ 419948 w 609926"/>
                <a:gd name="connsiteY11" fmla="*/ 525006 h 595621"/>
                <a:gd name="connsiteX12" fmla="*/ 377123 w 609926"/>
                <a:gd name="connsiteY12" fmla="*/ 539947 h 595621"/>
                <a:gd name="connsiteX13" fmla="*/ 303939 w 609926"/>
                <a:gd name="connsiteY13" fmla="*/ 595715 h 595621"/>
                <a:gd name="connsiteX14" fmla="*/ 231707 w 609926"/>
                <a:gd name="connsiteY14" fmla="*/ 538615 h 595621"/>
                <a:gd name="connsiteX15" fmla="*/ 191737 w 609926"/>
                <a:gd name="connsiteY15" fmla="*/ 524530 h 595621"/>
                <a:gd name="connsiteX16" fmla="*/ 91621 w 609926"/>
                <a:gd name="connsiteY16" fmla="*/ 521675 h 595621"/>
                <a:gd name="connsiteX17" fmla="*/ 84484 w 609926"/>
                <a:gd name="connsiteY17" fmla="*/ 421464 h 595621"/>
                <a:gd name="connsiteX18" fmla="*/ 65450 w 609926"/>
                <a:gd name="connsiteY18" fmla="*/ 379686 h 595621"/>
                <a:gd name="connsiteX19" fmla="*/ 166 w 609926"/>
                <a:gd name="connsiteY19" fmla="*/ 306407 h 595621"/>
                <a:gd name="connsiteX20" fmla="*/ 66783 w 609926"/>
                <a:gd name="connsiteY20" fmla="*/ 230273 h 595621"/>
                <a:gd name="connsiteX21" fmla="*/ 84293 w 609926"/>
                <a:gd name="connsiteY21" fmla="*/ 188781 h 595621"/>
                <a:gd name="connsiteX22" fmla="*/ 89528 w 609926"/>
                <a:gd name="connsiteY22" fmla="*/ 90663 h 595621"/>
                <a:gd name="connsiteX23" fmla="*/ 187550 w 609926"/>
                <a:gd name="connsiteY23" fmla="*/ 84953 h 595621"/>
                <a:gd name="connsiteX24" fmla="*/ 229614 w 609926"/>
                <a:gd name="connsiteY24" fmla="*/ 66967 h 595621"/>
                <a:gd name="connsiteX25" fmla="*/ 283573 w 609926"/>
                <a:gd name="connsiteY25" fmla="*/ 1111 h 595621"/>
                <a:gd name="connsiteX26" fmla="*/ 307175 w 609926"/>
                <a:gd name="connsiteY26" fmla="*/ 379686 h 595621"/>
                <a:gd name="connsiteX27" fmla="*/ 381691 w 609926"/>
                <a:gd name="connsiteY27" fmla="*/ 304694 h 595621"/>
                <a:gd name="connsiteX28" fmla="*/ 303854 w 609926"/>
                <a:gd name="connsiteY28" fmla="*/ 228560 h 595621"/>
                <a:gd name="connsiteX29" fmla="*/ 303844 w 609926"/>
                <a:gd name="connsiteY29" fmla="*/ 228561 h 595621"/>
                <a:gd name="connsiteX30" fmla="*/ 229423 w 609926"/>
                <a:gd name="connsiteY30" fmla="*/ 304694 h 595621"/>
                <a:gd name="connsiteX31" fmla="*/ 306673 w 609926"/>
                <a:gd name="connsiteY31" fmla="*/ 379695 h 595621"/>
                <a:gd name="connsiteX32" fmla="*/ 307175 w 609926"/>
                <a:gd name="connsiteY32" fmla="*/ 379686 h 59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9926" h="595621">
                  <a:moveTo>
                    <a:pt x="326970" y="160"/>
                  </a:moveTo>
                  <a:cubicBezTo>
                    <a:pt x="357423" y="17004"/>
                    <a:pt x="379882" y="38988"/>
                    <a:pt x="382357" y="76293"/>
                  </a:cubicBezTo>
                  <a:cubicBezTo>
                    <a:pt x="383784" y="98467"/>
                    <a:pt x="396442" y="101132"/>
                    <a:pt x="413762" y="89902"/>
                  </a:cubicBezTo>
                  <a:cubicBezTo>
                    <a:pt x="417759" y="87333"/>
                    <a:pt x="421470" y="84287"/>
                    <a:pt x="425563" y="81813"/>
                  </a:cubicBezTo>
                  <a:cubicBezTo>
                    <a:pt x="458966" y="61828"/>
                    <a:pt x="496177" y="64683"/>
                    <a:pt x="520730" y="89046"/>
                  </a:cubicBezTo>
                  <a:cubicBezTo>
                    <a:pt x="545283" y="113408"/>
                    <a:pt x="548519" y="149572"/>
                    <a:pt x="528248" y="184213"/>
                  </a:cubicBezTo>
                  <a:cubicBezTo>
                    <a:pt x="506835" y="220471"/>
                    <a:pt x="507026" y="220947"/>
                    <a:pt x="547281" y="229607"/>
                  </a:cubicBezTo>
                  <a:cubicBezTo>
                    <a:pt x="583829" y="236533"/>
                    <a:pt x="610238" y="268543"/>
                    <a:pt x="610092" y="305741"/>
                  </a:cubicBezTo>
                  <a:cubicBezTo>
                    <a:pt x="609078" y="342806"/>
                    <a:pt x="581509" y="373750"/>
                    <a:pt x="544807" y="379020"/>
                  </a:cubicBezTo>
                  <a:cubicBezTo>
                    <a:pt x="509595" y="385110"/>
                    <a:pt x="507882" y="388536"/>
                    <a:pt x="525774" y="420322"/>
                  </a:cubicBezTo>
                  <a:cubicBezTo>
                    <a:pt x="545114" y="450588"/>
                    <a:pt x="540671" y="490252"/>
                    <a:pt x="515115" y="515489"/>
                  </a:cubicBezTo>
                  <a:cubicBezTo>
                    <a:pt x="490064" y="541664"/>
                    <a:pt x="449686" y="545702"/>
                    <a:pt x="419948" y="525006"/>
                  </a:cubicBezTo>
                  <a:cubicBezTo>
                    <a:pt x="395680" y="508542"/>
                    <a:pt x="385402" y="513015"/>
                    <a:pt x="377123" y="539947"/>
                  </a:cubicBezTo>
                  <a:cubicBezTo>
                    <a:pt x="365512" y="578014"/>
                    <a:pt x="339056" y="597048"/>
                    <a:pt x="303939" y="595715"/>
                  </a:cubicBezTo>
                  <a:cubicBezTo>
                    <a:pt x="269215" y="596675"/>
                    <a:pt x="238789" y="572623"/>
                    <a:pt x="231707" y="538615"/>
                  </a:cubicBezTo>
                  <a:cubicBezTo>
                    <a:pt x="225046" y="514157"/>
                    <a:pt x="214958" y="507115"/>
                    <a:pt x="191737" y="524530"/>
                  </a:cubicBezTo>
                  <a:cubicBezTo>
                    <a:pt x="156335" y="551177"/>
                    <a:pt x="120838" y="548893"/>
                    <a:pt x="91621" y="521675"/>
                  </a:cubicBezTo>
                  <a:cubicBezTo>
                    <a:pt x="62405" y="494457"/>
                    <a:pt x="60692" y="459246"/>
                    <a:pt x="84484" y="421464"/>
                  </a:cubicBezTo>
                  <a:cubicBezTo>
                    <a:pt x="103517" y="391296"/>
                    <a:pt x="101043" y="385872"/>
                    <a:pt x="65450" y="379686"/>
                  </a:cubicBezTo>
                  <a:cubicBezTo>
                    <a:pt x="28748" y="374416"/>
                    <a:pt x="1180" y="343472"/>
                    <a:pt x="166" y="306407"/>
                  </a:cubicBezTo>
                  <a:cubicBezTo>
                    <a:pt x="160" y="267923"/>
                    <a:pt x="28638" y="235376"/>
                    <a:pt x="66783" y="230273"/>
                  </a:cubicBezTo>
                  <a:cubicBezTo>
                    <a:pt x="102185" y="223707"/>
                    <a:pt x="103708" y="220091"/>
                    <a:pt x="84293" y="188781"/>
                  </a:cubicBezTo>
                  <a:cubicBezTo>
                    <a:pt x="62024" y="152903"/>
                    <a:pt x="63928" y="116454"/>
                    <a:pt x="89528" y="90663"/>
                  </a:cubicBezTo>
                  <a:cubicBezTo>
                    <a:pt x="115128" y="64873"/>
                    <a:pt x="151862" y="62970"/>
                    <a:pt x="187550" y="84953"/>
                  </a:cubicBezTo>
                  <a:cubicBezTo>
                    <a:pt x="219145" y="103987"/>
                    <a:pt x="223428" y="103225"/>
                    <a:pt x="229614" y="66967"/>
                  </a:cubicBezTo>
                  <a:cubicBezTo>
                    <a:pt x="235229" y="33944"/>
                    <a:pt x="257498" y="16433"/>
                    <a:pt x="283573" y="1111"/>
                  </a:cubicBezTo>
                  <a:close/>
                  <a:moveTo>
                    <a:pt x="307175" y="379686"/>
                  </a:moveTo>
                  <a:cubicBezTo>
                    <a:pt x="348149" y="378819"/>
                    <a:pt x="381085" y="345673"/>
                    <a:pt x="381691" y="304694"/>
                  </a:cubicBezTo>
                  <a:cubicBezTo>
                    <a:pt x="381220" y="262176"/>
                    <a:pt x="346371" y="228090"/>
                    <a:pt x="303854" y="228560"/>
                  </a:cubicBezTo>
                  <a:cubicBezTo>
                    <a:pt x="303850" y="228560"/>
                    <a:pt x="303847" y="228560"/>
                    <a:pt x="303844" y="228561"/>
                  </a:cubicBezTo>
                  <a:cubicBezTo>
                    <a:pt x="262660" y="229934"/>
                    <a:pt x="229859" y="263490"/>
                    <a:pt x="229423" y="304694"/>
                  </a:cubicBezTo>
                  <a:cubicBezTo>
                    <a:pt x="230044" y="346737"/>
                    <a:pt x="264630" y="380316"/>
                    <a:pt x="306673" y="379695"/>
                  </a:cubicBezTo>
                  <a:cubicBezTo>
                    <a:pt x="306840" y="379692"/>
                    <a:pt x="307008" y="379689"/>
                    <a:pt x="307175" y="379686"/>
                  </a:cubicBezTo>
                  <a:close/>
                </a:path>
              </a:pathLst>
            </a:custGeom>
            <a:grpFill/>
            <a:ln w="9500" cap="flat">
              <a:noFill/>
              <a:prstDash val="solid"/>
              <a:miter/>
            </a:ln>
          </p:spPr>
          <p:txBody>
            <a:bodyPr rtlCol="0" anchor="ctr"/>
            <a:lstStyle/>
            <a:p>
              <a:endParaRPr lang="en-RO"/>
            </a:p>
          </p:txBody>
        </p:sp>
        <p:sp>
          <p:nvSpPr>
            <p:cNvPr id="112" name="Freeform 111">
              <a:extLst>
                <a:ext uri="{FF2B5EF4-FFF2-40B4-BE49-F238E27FC236}">
                  <a16:creationId xmlns:a16="http://schemas.microsoft.com/office/drawing/2014/main" id="{4D78489E-12A9-644F-8DD7-AB5BB0744BB8}"/>
                </a:ext>
              </a:extLst>
            </p:cNvPr>
            <p:cNvSpPr/>
            <p:nvPr/>
          </p:nvSpPr>
          <p:spPr>
            <a:xfrm>
              <a:off x="3726059" y="2445539"/>
              <a:ext cx="1674296" cy="1978527"/>
            </a:xfrm>
            <a:custGeom>
              <a:avLst/>
              <a:gdLst>
                <a:gd name="connsiteX0" fmla="*/ 1178715 w 1674296"/>
                <a:gd name="connsiteY0" fmla="*/ 987712 h 1978527"/>
                <a:gd name="connsiteX1" fmla="*/ 1458126 w 1674296"/>
                <a:gd name="connsiteY1" fmla="*/ 1091825 h 1978527"/>
                <a:gd name="connsiteX2" fmla="*/ 1673013 w 1674296"/>
                <a:gd name="connsiteY2" fmla="*/ 1507229 h 1978527"/>
                <a:gd name="connsiteX3" fmla="*/ 1673775 w 1674296"/>
                <a:gd name="connsiteY3" fmla="*/ 1881807 h 1978527"/>
                <a:gd name="connsiteX4" fmla="*/ 1576799 w 1674296"/>
                <a:gd name="connsiteY4" fmla="*/ 1978687 h 1978527"/>
                <a:gd name="connsiteX5" fmla="*/ 99711 w 1674296"/>
                <a:gd name="connsiteY5" fmla="*/ 1978687 h 1978527"/>
                <a:gd name="connsiteX6" fmla="*/ 166 w 1674296"/>
                <a:gd name="connsiteY6" fmla="*/ 1877334 h 1978527"/>
                <a:gd name="connsiteX7" fmla="*/ 166 w 1674296"/>
                <a:gd name="connsiteY7" fmla="*/ 1534732 h 1978527"/>
                <a:gd name="connsiteX8" fmla="*/ 461631 w 1674296"/>
                <a:gd name="connsiteY8" fmla="*/ 992280 h 1978527"/>
                <a:gd name="connsiteX9" fmla="*/ 495891 w 1674296"/>
                <a:gd name="connsiteY9" fmla="*/ 985999 h 1978527"/>
                <a:gd name="connsiteX10" fmla="*/ 392064 w 1674296"/>
                <a:gd name="connsiteY10" fmla="*/ 779391 h 1978527"/>
                <a:gd name="connsiteX11" fmla="*/ 395490 w 1674296"/>
                <a:gd name="connsiteY11" fmla="*/ 346571 h 1978527"/>
                <a:gd name="connsiteX12" fmla="*/ 899590 w 1674296"/>
                <a:gd name="connsiteY12" fmla="*/ 3398 h 1978527"/>
                <a:gd name="connsiteX13" fmla="*/ 1293201 w 1674296"/>
                <a:gd name="connsiteY13" fmla="*/ 446021 h 1978527"/>
                <a:gd name="connsiteX14" fmla="*/ 1288157 w 1674296"/>
                <a:gd name="connsiteY14" fmla="*/ 738184 h 1978527"/>
                <a:gd name="connsiteX15" fmla="*/ 1190516 w 1674296"/>
                <a:gd name="connsiteY15" fmla="*/ 970677 h 1978527"/>
                <a:gd name="connsiteX16" fmla="*/ 1178715 w 1674296"/>
                <a:gd name="connsiteY16" fmla="*/ 987712 h 1978527"/>
                <a:gd name="connsiteX17" fmla="*/ 1522173 w 1674296"/>
                <a:gd name="connsiteY17" fmla="*/ 1823279 h 1978527"/>
                <a:gd name="connsiteX18" fmla="*/ 1522173 w 1674296"/>
                <a:gd name="connsiteY18" fmla="*/ 1533305 h 1978527"/>
                <a:gd name="connsiteX19" fmla="*/ 1141505 w 1674296"/>
                <a:gd name="connsiteY19" fmla="*/ 1141026 h 1978527"/>
                <a:gd name="connsiteX20" fmla="*/ 531674 w 1674296"/>
                <a:gd name="connsiteY20" fmla="*/ 1141026 h 1978527"/>
                <a:gd name="connsiteX21" fmla="*/ 161950 w 1674296"/>
                <a:gd name="connsiteY21" fmla="*/ 1445085 h 1978527"/>
                <a:gd name="connsiteX22" fmla="*/ 148246 w 1674296"/>
                <a:gd name="connsiteY22" fmla="*/ 1823279 h 1978527"/>
                <a:gd name="connsiteX23" fmla="*/ 1137984 w 1674296"/>
                <a:gd name="connsiteY23" fmla="*/ 608185 h 1978527"/>
                <a:gd name="connsiteX24" fmla="*/ 776349 w 1674296"/>
                <a:gd name="connsiteY24" fmla="*/ 491606 h 1978527"/>
                <a:gd name="connsiteX25" fmla="*/ 595246 w 1674296"/>
                <a:gd name="connsiteY25" fmla="*/ 598193 h 1978527"/>
                <a:gd name="connsiteX26" fmla="*/ 532055 w 1674296"/>
                <a:gd name="connsiteY26" fmla="*/ 684414 h 1978527"/>
                <a:gd name="connsiteX27" fmla="*/ 535386 w 1674296"/>
                <a:gd name="connsiteY27" fmla="*/ 720007 h 1978527"/>
                <a:gd name="connsiteX28" fmla="*/ 840872 w 1674296"/>
                <a:gd name="connsiteY28" fmla="*/ 988283 h 1978527"/>
                <a:gd name="connsiteX29" fmla="*/ 1137984 w 1674296"/>
                <a:gd name="connsiteY29" fmla="*/ 608185 h 1978527"/>
                <a:gd name="connsiteX30" fmla="*/ 1139982 w 1674296"/>
                <a:gd name="connsiteY30" fmla="*/ 453063 h 1978527"/>
                <a:gd name="connsiteX31" fmla="*/ 812322 w 1674296"/>
                <a:gd name="connsiteY31" fmla="*/ 152620 h 1978527"/>
                <a:gd name="connsiteX32" fmla="*/ 536147 w 1674296"/>
                <a:gd name="connsiteY32" fmla="*/ 450684 h 1978527"/>
                <a:gd name="connsiteX33" fmla="*/ 688414 w 1674296"/>
                <a:gd name="connsiteY33" fmla="*/ 351044 h 1978527"/>
                <a:gd name="connsiteX34" fmla="*/ 813369 w 1674296"/>
                <a:gd name="connsiteY34" fmla="*/ 325539 h 1978527"/>
                <a:gd name="connsiteX35" fmla="*/ 889502 w 1674296"/>
                <a:gd name="connsiteY35" fmla="*/ 383972 h 1978527"/>
                <a:gd name="connsiteX36" fmla="*/ 1139982 w 1674296"/>
                <a:gd name="connsiteY36" fmla="*/ 453063 h 197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74296" h="1978527">
                  <a:moveTo>
                    <a:pt x="1178715" y="987712"/>
                  </a:moveTo>
                  <a:cubicBezTo>
                    <a:pt x="1283399" y="998371"/>
                    <a:pt x="1376948" y="1029776"/>
                    <a:pt x="1458126" y="1091825"/>
                  </a:cubicBezTo>
                  <a:cubicBezTo>
                    <a:pt x="1594595" y="1196508"/>
                    <a:pt x="1669206" y="1334501"/>
                    <a:pt x="1673013" y="1507229"/>
                  </a:cubicBezTo>
                  <a:cubicBezTo>
                    <a:pt x="1675678" y="1632088"/>
                    <a:pt x="1673870" y="1756948"/>
                    <a:pt x="1673775" y="1881807"/>
                  </a:cubicBezTo>
                  <a:cubicBezTo>
                    <a:pt x="1673775" y="1952706"/>
                    <a:pt x="1647794" y="1978592"/>
                    <a:pt x="1576799" y="1978687"/>
                  </a:cubicBezTo>
                  <a:lnTo>
                    <a:pt x="99711" y="1978687"/>
                  </a:lnTo>
                  <a:cubicBezTo>
                    <a:pt x="24338" y="1978687"/>
                    <a:pt x="166" y="1953944"/>
                    <a:pt x="166" y="1877334"/>
                  </a:cubicBezTo>
                  <a:cubicBezTo>
                    <a:pt x="166" y="1763133"/>
                    <a:pt x="166" y="1648933"/>
                    <a:pt x="166" y="1534732"/>
                  </a:cubicBezTo>
                  <a:cubicBezTo>
                    <a:pt x="927" y="1250373"/>
                    <a:pt x="180983" y="1038817"/>
                    <a:pt x="461631" y="992280"/>
                  </a:cubicBezTo>
                  <a:cubicBezTo>
                    <a:pt x="471148" y="990567"/>
                    <a:pt x="481616" y="988568"/>
                    <a:pt x="495891" y="985999"/>
                  </a:cubicBezTo>
                  <a:cubicBezTo>
                    <a:pt x="441741" y="924235"/>
                    <a:pt x="402247" y="857809"/>
                    <a:pt x="392064" y="779391"/>
                  </a:cubicBezTo>
                  <a:cubicBezTo>
                    <a:pt x="373031" y="635213"/>
                    <a:pt x="364656" y="489131"/>
                    <a:pt x="395490" y="346571"/>
                  </a:cubicBezTo>
                  <a:cubicBezTo>
                    <a:pt x="444406" y="118741"/>
                    <a:pt x="659579" y="-23439"/>
                    <a:pt x="899590" y="3398"/>
                  </a:cubicBezTo>
                  <a:cubicBezTo>
                    <a:pt x="1115334" y="27000"/>
                    <a:pt x="1290727" y="223139"/>
                    <a:pt x="1293201" y="446021"/>
                  </a:cubicBezTo>
                  <a:cubicBezTo>
                    <a:pt x="1294248" y="543377"/>
                    <a:pt x="1293201" y="641018"/>
                    <a:pt x="1288157" y="738184"/>
                  </a:cubicBezTo>
                  <a:cubicBezTo>
                    <a:pt x="1283494" y="826118"/>
                    <a:pt x="1248568" y="903774"/>
                    <a:pt x="1190516" y="970677"/>
                  </a:cubicBezTo>
                  <a:cubicBezTo>
                    <a:pt x="1186900" y="974959"/>
                    <a:pt x="1184045" y="979908"/>
                    <a:pt x="1178715" y="987712"/>
                  </a:cubicBezTo>
                  <a:close/>
                  <a:moveTo>
                    <a:pt x="1522173" y="1823279"/>
                  </a:moveTo>
                  <a:cubicBezTo>
                    <a:pt x="1522173" y="1725257"/>
                    <a:pt x="1522173" y="1629328"/>
                    <a:pt x="1522173" y="1533305"/>
                  </a:cubicBezTo>
                  <a:cubicBezTo>
                    <a:pt x="1521412" y="1310614"/>
                    <a:pt x="1364101" y="1145309"/>
                    <a:pt x="1141505" y="1141026"/>
                  </a:cubicBezTo>
                  <a:cubicBezTo>
                    <a:pt x="938323" y="1137219"/>
                    <a:pt x="734951" y="1137600"/>
                    <a:pt x="531674" y="1141026"/>
                  </a:cubicBezTo>
                  <a:cubicBezTo>
                    <a:pt x="344480" y="1144071"/>
                    <a:pt x="185361" y="1270263"/>
                    <a:pt x="161950" y="1445085"/>
                  </a:cubicBezTo>
                  <a:cubicBezTo>
                    <a:pt x="145391" y="1568802"/>
                    <a:pt x="152433" y="1695660"/>
                    <a:pt x="148246" y="1823279"/>
                  </a:cubicBezTo>
                  <a:close/>
                  <a:moveTo>
                    <a:pt x="1137984" y="608185"/>
                  </a:moveTo>
                  <a:cubicBezTo>
                    <a:pt x="1008108" y="608776"/>
                    <a:pt x="881427" y="567938"/>
                    <a:pt x="776349" y="491606"/>
                  </a:cubicBezTo>
                  <a:cubicBezTo>
                    <a:pt x="727793" y="544193"/>
                    <a:pt x="664792" y="581272"/>
                    <a:pt x="595246" y="598193"/>
                  </a:cubicBezTo>
                  <a:cubicBezTo>
                    <a:pt x="529295" y="613705"/>
                    <a:pt x="529295" y="614086"/>
                    <a:pt x="532055" y="684414"/>
                  </a:cubicBezTo>
                  <a:cubicBezTo>
                    <a:pt x="532055" y="696310"/>
                    <a:pt x="533958" y="708206"/>
                    <a:pt x="535386" y="720007"/>
                  </a:cubicBezTo>
                  <a:cubicBezTo>
                    <a:pt x="553502" y="874460"/>
                    <a:pt x="685373" y="990268"/>
                    <a:pt x="840872" y="988283"/>
                  </a:cubicBezTo>
                  <a:cubicBezTo>
                    <a:pt x="1032253" y="986284"/>
                    <a:pt x="1168628" y="814508"/>
                    <a:pt x="1137984" y="608185"/>
                  </a:cubicBezTo>
                  <a:close/>
                  <a:moveTo>
                    <a:pt x="1139982" y="453063"/>
                  </a:moveTo>
                  <a:cubicBezTo>
                    <a:pt x="1136080" y="272246"/>
                    <a:pt x="992854" y="142628"/>
                    <a:pt x="812322" y="152620"/>
                  </a:cubicBezTo>
                  <a:cubicBezTo>
                    <a:pt x="658532" y="161186"/>
                    <a:pt x="523299" y="307362"/>
                    <a:pt x="536147" y="450684"/>
                  </a:cubicBezTo>
                  <a:cubicBezTo>
                    <a:pt x="593247" y="452682"/>
                    <a:pt x="649301" y="416233"/>
                    <a:pt x="688414" y="351044"/>
                  </a:cubicBezTo>
                  <a:cubicBezTo>
                    <a:pt x="720676" y="297370"/>
                    <a:pt x="762454" y="288519"/>
                    <a:pt x="813369" y="325539"/>
                  </a:cubicBezTo>
                  <a:cubicBezTo>
                    <a:pt x="839254" y="344573"/>
                    <a:pt x="863712" y="365319"/>
                    <a:pt x="889502" y="383972"/>
                  </a:cubicBezTo>
                  <a:cubicBezTo>
                    <a:pt x="963923" y="436694"/>
                    <a:pt x="1046909" y="458297"/>
                    <a:pt x="1139982" y="453063"/>
                  </a:cubicBezTo>
                  <a:close/>
                </a:path>
              </a:pathLst>
            </a:custGeom>
            <a:grpFill/>
            <a:ln w="9500" cap="flat">
              <a:noFill/>
              <a:prstDash val="solid"/>
              <a:miter/>
            </a:ln>
          </p:spPr>
          <p:txBody>
            <a:bodyPr rtlCol="0" anchor="ctr"/>
            <a:lstStyle/>
            <a:p>
              <a:endParaRPr lang="en-RO"/>
            </a:p>
          </p:txBody>
        </p:sp>
        <p:sp>
          <p:nvSpPr>
            <p:cNvPr id="113" name="Freeform 112">
              <a:extLst>
                <a:ext uri="{FF2B5EF4-FFF2-40B4-BE49-F238E27FC236}">
                  <a16:creationId xmlns:a16="http://schemas.microsoft.com/office/drawing/2014/main" id="{C46FD869-1E4A-4B44-860B-DB8C7569D9D0}"/>
                </a:ext>
              </a:extLst>
            </p:cNvPr>
            <p:cNvSpPr/>
            <p:nvPr/>
          </p:nvSpPr>
          <p:spPr>
            <a:xfrm>
              <a:off x="2812910" y="4652678"/>
              <a:ext cx="607666" cy="594416"/>
            </a:xfrm>
            <a:custGeom>
              <a:avLst/>
              <a:gdLst>
                <a:gd name="connsiteX0" fmla="*/ 546255 w 607666"/>
                <a:gd name="connsiteY0" fmla="*/ 138036 h 594416"/>
                <a:gd name="connsiteX1" fmla="*/ 519133 w 607666"/>
                <a:gd name="connsiteY1" fmla="*/ 193424 h 594416"/>
                <a:gd name="connsiteX2" fmla="*/ 535977 w 607666"/>
                <a:gd name="connsiteY2" fmla="*/ 229016 h 594416"/>
                <a:gd name="connsiteX3" fmla="*/ 607828 w 607666"/>
                <a:gd name="connsiteY3" fmla="*/ 303151 h 594416"/>
                <a:gd name="connsiteX4" fmla="*/ 534074 w 607666"/>
                <a:gd name="connsiteY4" fmla="*/ 379285 h 594416"/>
                <a:gd name="connsiteX5" fmla="*/ 518466 w 607666"/>
                <a:gd name="connsiteY5" fmla="*/ 412213 h 594416"/>
                <a:gd name="connsiteX6" fmla="*/ 515040 w 607666"/>
                <a:gd name="connsiteY6" fmla="*/ 512900 h 594416"/>
                <a:gd name="connsiteX7" fmla="*/ 411784 w 607666"/>
                <a:gd name="connsiteY7" fmla="*/ 519276 h 594416"/>
                <a:gd name="connsiteX8" fmla="*/ 378000 w 607666"/>
                <a:gd name="connsiteY8" fmla="*/ 532885 h 594416"/>
                <a:gd name="connsiteX9" fmla="*/ 301866 w 607666"/>
                <a:gd name="connsiteY9" fmla="*/ 594553 h 594416"/>
                <a:gd name="connsiteX10" fmla="*/ 229539 w 607666"/>
                <a:gd name="connsiteY10" fmla="*/ 532789 h 594416"/>
                <a:gd name="connsiteX11" fmla="*/ 193566 w 607666"/>
                <a:gd name="connsiteY11" fmla="*/ 520798 h 594416"/>
                <a:gd name="connsiteX12" fmla="*/ 90405 w 607666"/>
                <a:gd name="connsiteY12" fmla="*/ 520798 h 594416"/>
                <a:gd name="connsiteX13" fmla="*/ 85551 w 607666"/>
                <a:gd name="connsiteY13" fmla="*/ 417828 h 594416"/>
                <a:gd name="connsiteX14" fmla="*/ 67660 w 607666"/>
                <a:gd name="connsiteY14" fmla="*/ 378999 h 594416"/>
                <a:gd name="connsiteX15" fmla="*/ 187 w 607666"/>
                <a:gd name="connsiteY15" fmla="*/ 304579 h 594416"/>
                <a:gd name="connsiteX16" fmla="*/ 69944 w 607666"/>
                <a:gd name="connsiteY16" fmla="*/ 229397 h 594416"/>
                <a:gd name="connsiteX17" fmla="*/ 86598 w 607666"/>
                <a:gd name="connsiteY17" fmla="*/ 191330 h 594416"/>
                <a:gd name="connsiteX18" fmla="*/ 89168 w 607666"/>
                <a:gd name="connsiteY18" fmla="*/ 87883 h 594416"/>
                <a:gd name="connsiteX19" fmla="*/ 189854 w 607666"/>
                <a:gd name="connsiteY19" fmla="*/ 85790 h 594416"/>
                <a:gd name="connsiteX20" fmla="*/ 229349 w 607666"/>
                <a:gd name="connsiteY20" fmla="*/ 67517 h 594416"/>
                <a:gd name="connsiteX21" fmla="*/ 303198 w 607666"/>
                <a:gd name="connsiteY21" fmla="*/ 234 h 594416"/>
                <a:gd name="connsiteX22" fmla="*/ 378476 w 607666"/>
                <a:gd name="connsiteY22" fmla="*/ 66851 h 594416"/>
                <a:gd name="connsiteX23" fmla="*/ 419017 w 607666"/>
                <a:gd name="connsiteY23" fmla="*/ 84648 h 594416"/>
                <a:gd name="connsiteX24" fmla="*/ 504667 w 607666"/>
                <a:gd name="connsiteY24" fmla="*/ 79604 h 594416"/>
                <a:gd name="connsiteX25" fmla="*/ 546255 w 607666"/>
                <a:gd name="connsiteY25" fmla="*/ 138036 h 594416"/>
                <a:gd name="connsiteX26" fmla="*/ 228492 w 607666"/>
                <a:gd name="connsiteY26" fmla="*/ 303817 h 594416"/>
                <a:gd name="connsiteX27" fmla="*/ 301771 w 607666"/>
                <a:gd name="connsiteY27" fmla="*/ 379951 h 594416"/>
                <a:gd name="connsiteX28" fmla="*/ 379522 w 607666"/>
                <a:gd name="connsiteY28" fmla="*/ 304293 h 594416"/>
                <a:gd name="connsiteX29" fmla="*/ 304378 w 607666"/>
                <a:gd name="connsiteY29" fmla="*/ 229074 h 594416"/>
                <a:gd name="connsiteX30" fmla="*/ 301961 w 607666"/>
                <a:gd name="connsiteY30" fmla="*/ 229111 h 594416"/>
                <a:gd name="connsiteX31" fmla="*/ 228479 w 607666"/>
                <a:gd name="connsiteY31" fmla="*/ 302185 h 594416"/>
                <a:gd name="connsiteX32" fmla="*/ 228492 w 607666"/>
                <a:gd name="connsiteY32" fmla="*/ 303817 h 59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7666" h="594416">
                  <a:moveTo>
                    <a:pt x="546255" y="138036"/>
                  </a:moveTo>
                  <a:cubicBezTo>
                    <a:pt x="538231" y="156980"/>
                    <a:pt x="529177" y="175470"/>
                    <a:pt x="519133" y="193424"/>
                  </a:cubicBezTo>
                  <a:cubicBezTo>
                    <a:pt x="504762" y="215883"/>
                    <a:pt x="511424" y="225019"/>
                    <a:pt x="535977" y="229016"/>
                  </a:cubicBezTo>
                  <a:cubicBezTo>
                    <a:pt x="581753" y="236629"/>
                    <a:pt x="607448" y="263847"/>
                    <a:pt x="607828" y="303151"/>
                  </a:cubicBezTo>
                  <a:cubicBezTo>
                    <a:pt x="608209" y="342455"/>
                    <a:pt x="581372" y="372909"/>
                    <a:pt x="534074" y="379285"/>
                  </a:cubicBezTo>
                  <a:cubicBezTo>
                    <a:pt x="508188" y="382806"/>
                    <a:pt x="507522" y="392989"/>
                    <a:pt x="518466" y="412213"/>
                  </a:cubicBezTo>
                  <a:cubicBezTo>
                    <a:pt x="542829" y="455038"/>
                    <a:pt x="541497" y="485016"/>
                    <a:pt x="515040" y="512900"/>
                  </a:cubicBezTo>
                  <a:cubicBezTo>
                    <a:pt x="488584" y="540783"/>
                    <a:pt x="457940" y="543829"/>
                    <a:pt x="411784" y="519276"/>
                  </a:cubicBezTo>
                  <a:cubicBezTo>
                    <a:pt x="393512" y="509759"/>
                    <a:pt x="384947" y="512804"/>
                    <a:pt x="378000" y="532885"/>
                  </a:cubicBezTo>
                  <a:cubicBezTo>
                    <a:pt x="362678" y="577328"/>
                    <a:pt x="338886" y="595314"/>
                    <a:pt x="301866" y="594553"/>
                  </a:cubicBezTo>
                  <a:cubicBezTo>
                    <a:pt x="264846" y="593792"/>
                    <a:pt x="244195" y="575519"/>
                    <a:pt x="229539" y="532789"/>
                  </a:cubicBezTo>
                  <a:cubicBezTo>
                    <a:pt x="222497" y="512043"/>
                    <a:pt x="213266" y="506714"/>
                    <a:pt x="193566" y="520798"/>
                  </a:cubicBezTo>
                  <a:cubicBezTo>
                    <a:pt x="154262" y="548777"/>
                    <a:pt x="119621" y="547826"/>
                    <a:pt x="90405" y="520798"/>
                  </a:cubicBezTo>
                  <a:cubicBezTo>
                    <a:pt x="61189" y="493771"/>
                    <a:pt x="58619" y="459416"/>
                    <a:pt x="85551" y="417828"/>
                  </a:cubicBezTo>
                  <a:cubicBezTo>
                    <a:pt x="101444" y="393370"/>
                    <a:pt x="98399" y="382901"/>
                    <a:pt x="67660" y="378999"/>
                  </a:cubicBezTo>
                  <a:cubicBezTo>
                    <a:pt x="28938" y="376121"/>
                    <a:pt x="-731" y="343396"/>
                    <a:pt x="187" y="304579"/>
                  </a:cubicBezTo>
                  <a:cubicBezTo>
                    <a:pt x="186" y="263467"/>
                    <a:pt x="24264" y="235963"/>
                    <a:pt x="69944" y="229397"/>
                  </a:cubicBezTo>
                  <a:cubicBezTo>
                    <a:pt x="98494" y="225400"/>
                    <a:pt x="100873" y="214170"/>
                    <a:pt x="86598" y="191330"/>
                  </a:cubicBezTo>
                  <a:cubicBezTo>
                    <a:pt x="59476" y="148219"/>
                    <a:pt x="60903" y="115196"/>
                    <a:pt x="89168" y="87883"/>
                  </a:cubicBezTo>
                  <a:cubicBezTo>
                    <a:pt x="117432" y="60570"/>
                    <a:pt x="149599" y="59333"/>
                    <a:pt x="189854" y="85790"/>
                  </a:cubicBezTo>
                  <a:cubicBezTo>
                    <a:pt x="214883" y="101968"/>
                    <a:pt x="225257" y="97114"/>
                    <a:pt x="229349" y="67517"/>
                  </a:cubicBezTo>
                  <a:cubicBezTo>
                    <a:pt x="235154" y="24787"/>
                    <a:pt x="263419" y="425"/>
                    <a:pt x="303198" y="234"/>
                  </a:cubicBezTo>
                  <a:cubicBezTo>
                    <a:pt x="342161" y="-1525"/>
                    <a:pt x="375484" y="27964"/>
                    <a:pt x="378476" y="66851"/>
                  </a:cubicBezTo>
                  <a:cubicBezTo>
                    <a:pt x="382282" y="101111"/>
                    <a:pt x="394369" y="102063"/>
                    <a:pt x="419017" y="84648"/>
                  </a:cubicBezTo>
                  <a:cubicBezTo>
                    <a:pt x="446235" y="65614"/>
                    <a:pt x="477735" y="57335"/>
                    <a:pt x="504667" y="79604"/>
                  </a:cubicBezTo>
                  <a:cubicBezTo>
                    <a:pt x="522939" y="94355"/>
                    <a:pt x="533217" y="119003"/>
                    <a:pt x="546255" y="138036"/>
                  </a:cubicBezTo>
                  <a:close/>
                  <a:moveTo>
                    <a:pt x="228492" y="303817"/>
                  </a:moveTo>
                  <a:cubicBezTo>
                    <a:pt x="228010" y="344956"/>
                    <a:pt x="260644" y="378862"/>
                    <a:pt x="301771" y="379951"/>
                  </a:cubicBezTo>
                  <a:cubicBezTo>
                    <a:pt x="344093" y="380428"/>
                    <a:pt x="378844" y="346613"/>
                    <a:pt x="379522" y="304293"/>
                  </a:cubicBezTo>
                  <a:cubicBezTo>
                    <a:pt x="379543" y="262771"/>
                    <a:pt x="345900" y="229094"/>
                    <a:pt x="304378" y="229074"/>
                  </a:cubicBezTo>
                  <a:cubicBezTo>
                    <a:pt x="303572" y="229073"/>
                    <a:pt x="302767" y="229086"/>
                    <a:pt x="301961" y="229111"/>
                  </a:cubicBezTo>
                  <a:cubicBezTo>
                    <a:pt x="261491" y="228998"/>
                    <a:pt x="228591" y="261715"/>
                    <a:pt x="228479" y="302185"/>
                  </a:cubicBezTo>
                  <a:cubicBezTo>
                    <a:pt x="228477" y="302729"/>
                    <a:pt x="228482" y="303273"/>
                    <a:pt x="228492" y="303817"/>
                  </a:cubicBezTo>
                  <a:close/>
                </a:path>
              </a:pathLst>
            </a:custGeom>
            <a:grpFill/>
            <a:ln w="9500" cap="flat">
              <a:noFill/>
              <a:prstDash val="solid"/>
              <a:miter/>
            </a:ln>
          </p:spPr>
          <p:txBody>
            <a:bodyPr rtlCol="0" anchor="ctr"/>
            <a:lstStyle/>
            <a:p>
              <a:endParaRPr lang="en-RO"/>
            </a:p>
          </p:txBody>
        </p:sp>
        <p:sp>
          <p:nvSpPr>
            <p:cNvPr id="114" name="Freeform 113">
              <a:extLst>
                <a:ext uri="{FF2B5EF4-FFF2-40B4-BE49-F238E27FC236}">
                  <a16:creationId xmlns:a16="http://schemas.microsoft.com/office/drawing/2014/main" id="{9AF36130-0384-A243-A714-6474E45BEAF9}"/>
                </a:ext>
              </a:extLst>
            </p:cNvPr>
            <p:cNvSpPr/>
            <p:nvPr/>
          </p:nvSpPr>
          <p:spPr>
            <a:xfrm>
              <a:off x="2750050" y="1771659"/>
              <a:ext cx="581322" cy="596233"/>
            </a:xfrm>
            <a:custGeom>
              <a:avLst/>
              <a:gdLst>
                <a:gd name="connsiteX0" fmla="*/ 121384 w 581322"/>
                <a:gd name="connsiteY0" fmla="*/ 47177 h 596233"/>
                <a:gd name="connsiteX1" fmla="*/ 176962 w 581322"/>
                <a:gd name="connsiteY1" fmla="*/ 72301 h 596233"/>
                <a:gd name="connsiteX2" fmla="*/ 216932 w 581322"/>
                <a:gd name="connsiteY2" fmla="*/ 60120 h 596233"/>
                <a:gd name="connsiteX3" fmla="*/ 291543 w 581322"/>
                <a:gd name="connsiteY3" fmla="*/ 165 h 596233"/>
                <a:gd name="connsiteX4" fmla="*/ 364727 w 581322"/>
                <a:gd name="connsiteY4" fmla="*/ 61738 h 596233"/>
                <a:gd name="connsiteX5" fmla="*/ 402794 w 581322"/>
                <a:gd name="connsiteY5" fmla="*/ 73348 h 596233"/>
                <a:gd name="connsiteX6" fmla="*/ 506050 w 581322"/>
                <a:gd name="connsiteY6" fmla="*/ 76964 h 596233"/>
                <a:gd name="connsiteX7" fmla="*/ 509286 w 581322"/>
                <a:gd name="connsiteY7" fmla="*/ 179935 h 596233"/>
                <a:gd name="connsiteX8" fmla="*/ 522419 w 581322"/>
                <a:gd name="connsiteY8" fmla="*/ 218478 h 596233"/>
                <a:gd name="connsiteX9" fmla="*/ 581422 w 581322"/>
                <a:gd name="connsiteY9" fmla="*/ 292708 h 596233"/>
                <a:gd name="connsiteX10" fmla="*/ 520801 w 581322"/>
                <a:gd name="connsiteY10" fmla="*/ 366082 h 596233"/>
                <a:gd name="connsiteX11" fmla="*/ 507573 w 581322"/>
                <a:gd name="connsiteY11" fmla="*/ 402436 h 596233"/>
                <a:gd name="connsiteX12" fmla="*/ 500530 w 581322"/>
                <a:gd name="connsiteY12" fmla="*/ 502837 h 596233"/>
                <a:gd name="connsiteX13" fmla="*/ 399843 w 581322"/>
                <a:gd name="connsiteY13" fmla="*/ 506929 h 596233"/>
                <a:gd name="connsiteX14" fmla="*/ 366059 w 581322"/>
                <a:gd name="connsiteY14" fmla="*/ 522251 h 596233"/>
                <a:gd name="connsiteX15" fmla="*/ 289925 w 581322"/>
                <a:gd name="connsiteY15" fmla="*/ 596386 h 596233"/>
                <a:gd name="connsiteX16" fmla="*/ 214934 w 581322"/>
                <a:gd name="connsiteY16" fmla="*/ 520824 h 596233"/>
                <a:gd name="connsiteX17" fmla="*/ 180578 w 581322"/>
                <a:gd name="connsiteY17" fmla="*/ 507310 h 596233"/>
                <a:gd name="connsiteX18" fmla="*/ 77322 w 581322"/>
                <a:gd name="connsiteY18" fmla="*/ 508357 h 596233"/>
                <a:gd name="connsiteX19" fmla="*/ 75419 w 581322"/>
                <a:gd name="connsiteY19" fmla="*/ 399581 h 596233"/>
                <a:gd name="connsiteX20" fmla="*/ 62286 w 581322"/>
                <a:gd name="connsiteY20" fmla="*/ 366082 h 596233"/>
                <a:gd name="connsiteX21" fmla="*/ 237 w 581322"/>
                <a:gd name="connsiteY21" fmla="*/ 290615 h 596233"/>
                <a:gd name="connsiteX22" fmla="*/ 61048 w 581322"/>
                <a:gd name="connsiteY22" fmla="*/ 217526 h 596233"/>
                <a:gd name="connsiteX23" fmla="*/ 69138 w 581322"/>
                <a:gd name="connsiteY23" fmla="*/ 176319 h 596233"/>
                <a:gd name="connsiteX24" fmla="*/ 62857 w 581322"/>
                <a:gd name="connsiteY24" fmla="*/ 96664 h 596233"/>
                <a:gd name="connsiteX25" fmla="*/ 121384 w 581322"/>
                <a:gd name="connsiteY25" fmla="*/ 47177 h 596233"/>
                <a:gd name="connsiteX26" fmla="*/ 365774 w 581322"/>
                <a:gd name="connsiteY26" fmla="*/ 291376 h 596233"/>
                <a:gd name="connsiteX27" fmla="*/ 292019 w 581322"/>
                <a:gd name="connsiteY27" fmla="*/ 215813 h 596233"/>
                <a:gd name="connsiteX28" fmla="*/ 214934 w 581322"/>
                <a:gd name="connsiteY28" fmla="*/ 291947 h 596233"/>
                <a:gd name="connsiteX29" fmla="*/ 289354 w 581322"/>
                <a:gd name="connsiteY29" fmla="*/ 368080 h 596233"/>
                <a:gd name="connsiteX30" fmla="*/ 365300 w 581322"/>
                <a:gd name="connsiteY30" fmla="*/ 291759 h 596233"/>
                <a:gd name="connsiteX31" fmla="*/ 365298 w 581322"/>
                <a:gd name="connsiteY31" fmla="*/ 291376 h 5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1322" h="596233">
                  <a:moveTo>
                    <a:pt x="121384" y="47177"/>
                  </a:moveTo>
                  <a:cubicBezTo>
                    <a:pt x="145652" y="57741"/>
                    <a:pt x="163448" y="62118"/>
                    <a:pt x="176962" y="72301"/>
                  </a:cubicBezTo>
                  <a:cubicBezTo>
                    <a:pt x="198184" y="88194"/>
                    <a:pt x="208748" y="87909"/>
                    <a:pt x="216932" y="60120"/>
                  </a:cubicBezTo>
                  <a:cubicBezTo>
                    <a:pt x="228638" y="20911"/>
                    <a:pt x="257188" y="-216"/>
                    <a:pt x="291543" y="165"/>
                  </a:cubicBezTo>
                  <a:cubicBezTo>
                    <a:pt x="325899" y="545"/>
                    <a:pt x="351498" y="21577"/>
                    <a:pt x="364727" y="61738"/>
                  </a:cubicBezTo>
                  <a:cubicBezTo>
                    <a:pt x="372245" y="84578"/>
                    <a:pt x="382047" y="89051"/>
                    <a:pt x="402794" y="73348"/>
                  </a:cubicBezTo>
                  <a:cubicBezTo>
                    <a:pt x="438005" y="46511"/>
                    <a:pt x="478261" y="48985"/>
                    <a:pt x="506050" y="76964"/>
                  </a:cubicBezTo>
                  <a:cubicBezTo>
                    <a:pt x="533839" y="104943"/>
                    <a:pt x="536694" y="141488"/>
                    <a:pt x="509286" y="179935"/>
                  </a:cubicBezTo>
                  <a:cubicBezTo>
                    <a:pt x="493868" y="201538"/>
                    <a:pt x="499769" y="210674"/>
                    <a:pt x="522419" y="218478"/>
                  </a:cubicBezTo>
                  <a:cubicBezTo>
                    <a:pt x="564007" y="232848"/>
                    <a:pt x="582755" y="256545"/>
                    <a:pt x="581422" y="292708"/>
                  </a:cubicBezTo>
                  <a:cubicBezTo>
                    <a:pt x="580090" y="332107"/>
                    <a:pt x="558963" y="356089"/>
                    <a:pt x="520801" y="366082"/>
                  </a:cubicBezTo>
                  <a:cubicBezTo>
                    <a:pt x="499959" y="371507"/>
                    <a:pt x="494820" y="382070"/>
                    <a:pt x="507573" y="402436"/>
                  </a:cubicBezTo>
                  <a:cubicBezTo>
                    <a:pt x="531459" y="440503"/>
                    <a:pt x="527843" y="476571"/>
                    <a:pt x="500530" y="502837"/>
                  </a:cubicBezTo>
                  <a:cubicBezTo>
                    <a:pt x="473217" y="529103"/>
                    <a:pt x="439814" y="531387"/>
                    <a:pt x="399843" y="506929"/>
                  </a:cubicBezTo>
                  <a:cubicBezTo>
                    <a:pt x="378907" y="494177"/>
                    <a:pt x="370246" y="500458"/>
                    <a:pt x="366059" y="522251"/>
                  </a:cubicBezTo>
                  <a:cubicBezTo>
                    <a:pt x="356542" y="571167"/>
                    <a:pt x="329896" y="596862"/>
                    <a:pt x="289925" y="596386"/>
                  </a:cubicBezTo>
                  <a:cubicBezTo>
                    <a:pt x="249955" y="595911"/>
                    <a:pt x="224355" y="570406"/>
                    <a:pt x="214934" y="520824"/>
                  </a:cubicBezTo>
                  <a:cubicBezTo>
                    <a:pt x="210366" y="497032"/>
                    <a:pt x="199897" y="495129"/>
                    <a:pt x="180578" y="507310"/>
                  </a:cubicBezTo>
                  <a:cubicBezTo>
                    <a:pt x="136040" y="535289"/>
                    <a:pt x="104445" y="535099"/>
                    <a:pt x="77322" y="508357"/>
                  </a:cubicBezTo>
                  <a:cubicBezTo>
                    <a:pt x="47725" y="479807"/>
                    <a:pt x="46583" y="444024"/>
                    <a:pt x="75419" y="399581"/>
                  </a:cubicBezTo>
                  <a:cubicBezTo>
                    <a:pt x="87790" y="380547"/>
                    <a:pt x="80272" y="372744"/>
                    <a:pt x="62286" y="366082"/>
                  </a:cubicBezTo>
                  <a:cubicBezTo>
                    <a:pt x="16225" y="348857"/>
                    <a:pt x="-1096" y="328015"/>
                    <a:pt x="237" y="290615"/>
                  </a:cubicBezTo>
                  <a:cubicBezTo>
                    <a:pt x="1569" y="251025"/>
                    <a:pt x="23172" y="227709"/>
                    <a:pt x="61048" y="217526"/>
                  </a:cubicBezTo>
                  <a:cubicBezTo>
                    <a:pt x="90265" y="209627"/>
                    <a:pt x="83793" y="195067"/>
                    <a:pt x="69138" y="176319"/>
                  </a:cubicBezTo>
                  <a:cubicBezTo>
                    <a:pt x="50104" y="151956"/>
                    <a:pt x="44584" y="121693"/>
                    <a:pt x="62857" y="96664"/>
                  </a:cubicBezTo>
                  <a:cubicBezTo>
                    <a:pt x="77036" y="76488"/>
                    <a:pt x="101114" y="63356"/>
                    <a:pt x="121384" y="47177"/>
                  </a:cubicBezTo>
                  <a:close/>
                  <a:moveTo>
                    <a:pt x="365774" y="291376"/>
                  </a:moveTo>
                  <a:cubicBezTo>
                    <a:pt x="365938" y="250278"/>
                    <a:pt x="333109" y="216644"/>
                    <a:pt x="292019" y="215813"/>
                  </a:cubicBezTo>
                  <a:cubicBezTo>
                    <a:pt x="249730" y="215602"/>
                    <a:pt x="215248" y="249658"/>
                    <a:pt x="214934" y="291947"/>
                  </a:cubicBezTo>
                  <a:cubicBezTo>
                    <a:pt x="215369" y="333151"/>
                    <a:pt x="248170" y="366708"/>
                    <a:pt x="289354" y="368080"/>
                  </a:cubicBezTo>
                  <a:cubicBezTo>
                    <a:pt x="331402" y="367977"/>
                    <a:pt x="365403" y="333806"/>
                    <a:pt x="365300" y="291759"/>
                  </a:cubicBezTo>
                  <a:cubicBezTo>
                    <a:pt x="365299" y="291631"/>
                    <a:pt x="365299" y="291503"/>
                    <a:pt x="365298" y="291376"/>
                  </a:cubicBezTo>
                  <a:close/>
                </a:path>
              </a:pathLst>
            </a:custGeom>
            <a:grpFill/>
            <a:ln w="9500" cap="flat">
              <a:noFill/>
              <a:prstDash val="solid"/>
              <a:miter/>
            </a:ln>
          </p:spPr>
          <p:txBody>
            <a:bodyPr rtlCol="0" anchor="ctr"/>
            <a:lstStyle/>
            <a:p>
              <a:endParaRPr lang="en-RO"/>
            </a:p>
          </p:txBody>
        </p:sp>
        <p:sp>
          <p:nvSpPr>
            <p:cNvPr id="115" name="Freeform 114">
              <a:extLst>
                <a:ext uri="{FF2B5EF4-FFF2-40B4-BE49-F238E27FC236}">
                  <a16:creationId xmlns:a16="http://schemas.microsoft.com/office/drawing/2014/main" id="{25C95427-B32E-C440-AFE0-82B8E63806A4}"/>
                </a:ext>
              </a:extLst>
            </p:cNvPr>
            <p:cNvSpPr/>
            <p:nvPr/>
          </p:nvSpPr>
          <p:spPr>
            <a:xfrm>
              <a:off x="3070634" y="2848329"/>
              <a:ext cx="246016" cy="442179"/>
            </a:xfrm>
            <a:custGeom>
              <a:avLst/>
              <a:gdLst>
                <a:gd name="connsiteX0" fmla="*/ 246183 w 246016"/>
                <a:gd name="connsiteY0" fmla="*/ 81964 h 442179"/>
                <a:gd name="connsiteX1" fmla="*/ 239140 w 246016"/>
                <a:gd name="connsiteY1" fmla="*/ 110514 h 442179"/>
                <a:gd name="connsiteX2" fmla="*/ 151777 w 246016"/>
                <a:gd name="connsiteY2" fmla="*/ 376982 h 442179"/>
                <a:gd name="connsiteX3" fmla="*/ 93820 w 246016"/>
                <a:gd name="connsiteY3" fmla="*/ 441220 h 442179"/>
                <a:gd name="connsiteX4" fmla="*/ 2650 w 246016"/>
                <a:gd name="connsiteY4" fmla="*/ 353285 h 442179"/>
                <a:gd name="connsiteX5" fmla="*/ 102671 w 246016"/>
                <a:gd name="connsiteY5" fmla="*/ 42755 h 442179"/>
                <a:gd name="connsiteX6" fmla="*/ 188321 w 246016"/>
                <a:gd name="connsiteY6" fmla="*/ 2975 h 442179"/>
                <a:gd name="connsiteX7" fmla="*/ 246183 w 246016"/>
                <a:gd name="connsiteY7" fmla="*/ 81964 h 44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16" h="442179">
                  <a:moveTo>
                    <a:pt x="246183" y="81964"/>
                  </a:moveTo>
                  <a:cubicBezTo>
                    <a:pt x="244660" y="88055"/>
                    <a:pt x="242756" y="99760"/>
                    <a:pt x="239140" y="110514"/>
                  </a:cubicBezTo>
                  <a:cubicBezTo>
                    <a:pt x="210590" y="199400"/>
                    <a:pt x="180422" y="288096"/>
                    <a:pt x="151777" y="376982"/>
                  </a:cubicBezTo>
                  <a:cubicBezTo>
                    <a:pt x="142260" y="407531"/>
                    <a:pt x="130554" y="435224"/>
                    <a:pt x="93820" y="441220"/>
                  </a:cubicBezTo>
                  <a:cubicBezTo>
                    <a:pt x="39289" y="449975"/>
                    <a:pt x="-11816" y="406103"/>
                    <a:pt x="2650" y="353285"/>
                  </a:cubicBezTo>
                  <a:cubicBezTo>
                    <a:pt x="31200" y="248601"/>
                    <a:pt x="66412" y="145250"/>
                    <a:pt x="102671" y="42755"/>
                  </a:cubicBezTo>
                  <a:cubicBezTo>
                    <a:pt x="115042" y="7638"/>
                    <a:pt x="155012" y="-6351"/>
                    <a:pt x="188321" y="2975"/>
                  </a:cubicBezTo>
                  <a:cubicBezTo>
                    <a:pt x="221629" y="12302"/>
                    <a:pt x="245326" y="41423"/>
                    <a:pt x="246183" y="81964"/>
                  </a:cubicBezTo>
                  <a:close/>
                </a:path>
              </a:pathLst>
            </a:custGeom>
            <a:grpFill/>
            <a:ln w="9500" cap="flat">
              <a:noFill/>
              <a:prstDash val="solid"/>
              <a:miter/>
            </a:ln>
          </p:spPr>
          <p:txBody>
            <a:bodyPr rtlCol="0" anchor="ctr"/>
            <a:lstStyle/>
            <a:p>
              <a:endParaRPr lang="en-RO"/>
            </a:p>
          </p:txBody>
        </p:sp>
        <p:sp>
          <p:nvSpPr>
            <p:cNvPr id="116" name="Freeform 115">
              <a:extLst>
                <a:ext uri="{FF2B5EF4-FFF2-40B4-BE49-F238E27FC236}">
                  <a16:creationId xmlns:a16="http://schemas.microsoft.com/office/drawing/2014/main" id="{06BE6C7D-7518-754D-A93C-A859C1E12114}"/>
                </a:ext>
              </a:extLst>
            </p:cNvPr>
            <p:cNvSpPr/>
            <p:nvPr/>
          </p:nvSpPr>
          <p:spPr>
            <a:xfrm>
              <a:off x="5808271" y="2840390"/>
              <a:ext cx="246836" cy="441522"/>
            </a:xfrm>
            <a:custGeom>
              <a:avLst/>
              <a:gdLst>
                <a:gd name="connsiteX0" fmla="*/ 74060 w 246836"/>
                <a:gd name="connsiteY0" fmla="*/ 161 h 441522"/>
                <a:gd name="connsiteX1" fmla="*/ 144483 w 246836"/>
                <a:gd name="connsiteY1" fmla="*/ 44889 h 441522"/>
                <a:gd name="connsiteX2" fmla="*/ 244314 w 246836"/>
                <a:gd name="connsiteY2" fmla="*/ 351803 h 441522"/>
                <a:gd name="connsiteX3" fmla="*/ 188736 w 246836"/>
                <a:gd name="connsiteY3" fmla="*/ 438024 h 441522"/>
                <a:gd name="connsiteX4" fmla="*/ 99755 w 246836"/>
                <a:gd name="connsiteY4" fmla="*/ 389965 h 441522"/>
                <a:gd name="connsiteX5" fmla="*/ 3826 w 246836"/>
                <a:gd name="connsiteY5" fmla="*/ 96470 h 441522"/>
                <a:gd name="connsiteX6" fmla="*/ 50813 w 246836"/>
                <a:gd name="connsiteY6" fmla="*/ 3800 h 441522"/>
                <a:gd name="connsiteX7" fmla="*/ 74060 w 246836"/>
                <a:gd name="connsiteY7" fmla="*/ 161 h 44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836" h="441522">
                  <a:moveTo>
                    <a:pt x="74060" y="161"/>
                  </a:moveTo>
                  <a:cubicBezTo>
                    <a:pt x="107368" y="161"/>
                    <a:pt x="134015" y="14721"/>
                    <a:pt x="144483" y="44889"/>
                  </a:cubicBezTo>
                  <a:cubicBezTo>
                    <a:pt x="179695" y="146528"/>
                    <a:pt x="213860" y="248642"/>
                    <a:pt x="244314" y="351803"/>
                  </a:cubicBezTo>
                  <a:cubicBezTo>
                    <a:pt x="256019" y="391297"/>
                    <a:pt x="228040" y="427937"/>
                    <a:pt x="188736" y="438024"/>
                  </a:cubicBezTo>
                  <a:cubicBezTo>
                    <a:pt x="145150" y="449445"/>
                    <a:pt x="114791" y="434313"/>
                    <a:pt x="99755" y="389965"/>
                  </a:cubicBezTo>
                  <a:cubicBezTo>
                    <a:pt x="66732" y="292419"/>
                    <a:pt x="34280" y="194682"/>
                    <a:pt x="3826" y="96470"/>
                  </a:cubicBezTo>
                  <a:cubicBezTo>
                    <a:pt x="-8788" y="57905"/>
                    <a:pt x="12248" y="16415"/>
                    <a:pt x="50813" y="3800"/>
                  </a:cubicBezTo>
                  <a:cubicBezTo>
                    <a:pt x="58316" y="1346"/>
                    <a:pt x="66166" y="117"/>
                    <a:pt x="74060" y="161"/>
                  </a:cubicBezTo>
                  <a:close/>
                </a:path>
              </a:pathLst>
            </a:custGeom>
            <a:grpFill/>
            <a:ln w="9500" cap="flat">
              <a:noFill/>
              <a:prstDash val="solid"/>
              <a:miter/>
            </a:ln>
          </p:spPr>
          <p:txBody>
            <a:bodyPr rtlCol="0" anchor="ctr"/>
            <a:lstStyle/>
            <a:p>
              <a:endParaRPr lang="en-RO"/>
            </a:p>
          </p:txBody>
        </p:sp>
        <p:sp>
          <p:nvSpPr>
            <p:cNvPr id="117" name="Freeform 116">
              <a:extLst>
                <a:ext uri="{FF2B5EF4-FFF2-40B4-BE49-F238E27FC236}">
                  <a16:creationId xmlns:a16="http://schemas.microsoft.com/office/drawing/2014/main" id="{5A81D91E-05F7-464E-8EAF-8A6EE16519F9}"/>
                </a:ext>
              </a:extLst>
            </p:cNvPr>
            <p:cNvSpPr/>
            <p:nvPr/>
          </p:nvSpPr>
          <p:spPr>
            <a:xfrm>
              <a:off x="4330749" y="1994956"/>
              <a:ext cx="458833" cy="153017"/>
            </a:xfrm>
            <a:custGeom>
              <a:avLst/>
              <a:gdLst>
                <a:gd name="connsiteX0" fmla="*/ 357615 w 458833"/>
                <a:gd name="connsiteY0" fmla="*/ 153158 h 153017"/>
                <a:gd name="connsiteX1" fmla="*/ 82868 w 458833"/>
                <a:gd name="connsiteY1" fmla="*/ 153158 h 153017"/>
                <a:gd name="connsiteX2" fmla="*/ 738 w 458833"/>
                <a:gd name="connsiteY2" fmla="*/ 85209 h 153017"/>
                <a:gd name="connsiteX3" fmla="*/ 66118 w 458833"/>
                <a:gd name="connsiteY3" fmla="*/ 3175 h 153017"/>
                <a:gd name="connsiteX4" fmla="*/ 389686 w 458833"/>
                <a:gd name="connsiteY4" fmla="*/ 2319 h 153017"/>
                <a:gd name="connsiteX5" fmla="*/ 458946 w 458833"/>
                <a:gd name="connsiteY5" fmla="*/ 77038 h 153017"/>
                <a:gd name="connsiteX6" fmla="*/ 458492 w 458833"/>
                <a:gd name="connsiteY6" fmla="*/ 82830 h 153017"/>
                <a:gd name="connsiteX7" fmla="*/ 357615 w 458833"/>
                <a:gd name="connsiteY7" fmla="*/ 153158 h 15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33" h="153017">
                  <a:moveTo>
                    <a:pt x="357615" y="153158"/>
                  </a:moveTo>
                  <a:cubicBezTo>
                    <a:pt x="277484" y="153158"/>
                    <a:pt x="180128" y="153158"/>
                    <a:pt x="82868" y="153158"/>
                  </a:cubicBezTo>
                  <a:cubicBezTo>
                    <a:pt x="38520" y="153158"/>
                    <a:pt x="5592" y="126321"/>
                    <a:pt x="738" y="85209"/>
                  </a:cubicBezTo>
                  <a:cubicBezTo>
                    <a:pt x="-4115" y="44097"/>
                    <a:pt x="22246" y="4698"/>
                    <a:pt x="66118" y="3175"/>
                  </a:cubicBezTo>
                  <a:cubicBezTo>
                    <a:pt x="173943" y="-536"/>
                    <a:pt x="282052" y="-822"/>
                    <a:pt x="389686" y="2319"/>
                  </a:cubicBezTo>
                  <a:cubicBezTo>
                    <a:pt x="429445" y="3826"/>
                    <a:pt x="460454" y="37279"/>
                    <a:pt x="458946" y="77038"/>
                  </a:cubicBezTo>
                  <a:cubicBezTo>
                    <a:pt x="458873" y="78974"/>
                    <a:pt x="458721" y="80906"/>
                    <a:pt x="458492" y="82830"/>
                  </a:cubicBezTo>
                  <a:cubicBezTo>
                    <a:pt x="454495" y="125179"/>
                    <a:pt x="420330" y="154015"/>
                    <a:pt x="357615" y="153158"/>
                  </a:cubicBezTo>
                  <a:close/>
                </a:path>
              </a:pathLst>
            </a:custGeom>
            <a:grpFill/>
            <a:ln w="9500" cap="flat">
              <a:noFill/>
              <a:prstDash val="solid"/>
              <a:miter/>
            </a:ln>
          </p:spPr>
          <p:txBody>
            <a:bodyPr rtlCol="0" anchor="ctr"/>
            <a:lstStyle/>
            <a:p>
              <a:endParaRPr lang="en-RO"/>
            </a:p>
          </p:txBody>
        </p:sp>
        <p:sp>
          <p:nvSpPr>
            <p:cNvPr id="118" name="Freeform 117">
              <a:extLst>
                <a:ext uri="{FF2B5EF4-FFF2-40B4-BE49-F238E27FC236}">
                  <a16:creationId xmlns:a16="http://schemas.microsoft.com/office/drawing/2014/main" id="{EB0ACD8D-DC94-E042-86B4-8A42C56838FC}"/>
                </a:ext>
              </a:extLst>
            </p:cNvPr>
            <p:cNvSpPr/>
            <p:nvPr/>
          </p:nvSpPr>
          <p:spPr>
            <a:xfrm>
              <a:off x="5214107" y="4507884"/>
              <a:ext cx="396957" cy="331396"/>
            </a:xfrm>
            <a:custGeom>
              <a:avLst/>
              <a:gdLst>
                <a:gd name="connsiteX0" fmla="*/ 82660 w 396957"/>
                <a:gd name="connsiteY0" fmla="*/ 331556 h 331396"/>
                <a:gd name="connsiteX1" fmla="*/ 6527 w 396957"/>
                <a:gd name="connsiteY1" fmla="*/ 283116 h 331396"/>
                <a:gd name="connsiteX2" fmla="*/ 28986 w 396957"/>
                <a:gd name="connsiteY2" fmla="*/ 196514 h 331396"/>
                <a:gd name="connsiteX3" fmla="*/ 94080 w 396957"/>
                <a:gd name="connsiteY3" fmla="*/ 153404 h 331396"/>
                <a:gd name="connsiteX4" fmla="*/ 259957 w 396957"/>
                <a:gd name="connsiteY4" fmla="*/ 25118 h 331396"/>
                <a:gd name="connsiteX5" fmla="*/ 376822 w 396957"/>
                <a:gd name="connsiteY5" fmla="*/ 26451 h 331396"/>
                <a:gd name="connsiteX6" fmla="*/ 363689 w 396957"/>
                <a:gd name="connsiteY6" fmla="*/ 139319 h 331396"/>
                <a:gd name="connsiteX7" fmla="*/ 141283 w 396957"/>
                <a:gd name="connsiteY7" fmla="*/ 304529 h 331396"/>
                <a:gd name="connsiteX8" fmla="*/ 82660 w 396957"/>
                <a:gd name="connsiteY8" fmla="*/ 331556 h 33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957" h="331396">
                  <a:moveTo>
                    <a:pt x="82660" y="331556"/>
                  </a:moveTo>
                  <a:cubicBezTo>
                    <a:pt x="43642" y="328130"/>
                    <a:pt x="19565" y="313189"/>
                    <a:pt x="6527" y="283116"/>
                  </a:cubicBezTo>
                  <a:cubicBezTo>
                    <a:pt x="-7329" y="252563"/>
                    <a:pt x="2028" y="216483"/>
                    <a:pt x="28986" y="196514"/>
                  </a:cubicBezTo>
                  <a:cubicBezTo>
                    <a:pt x="49447" y="180621"/>
                    <a:pt x="73334" y="169011"/>
                    <a:pt x="94080" y="153404"/>
                  </a:cubicBezTo>
                  <a:cubicBezTo>
                    <a:pt x="149848" y="111244"/>
                    <a:pt x="205331" y="68705"/>
                    <a:pt x="259957" y="25118"/>
                  </a:cubicBezTo>
                  <a:cubicBezTo>
                    <a:pt x="301735" y="-8190"/>
                    <a:pt x="346464" y="-8571"/>
                    <a:pt x="376822" y="26451"/>
                  </a:cubicBezTo>
                  <a:cubicBezTo>
                    <a:pt x="407180" y="61472"/>
                    <a:pt x="404040" y="107343"/>
                    <a:pt x="363689" y="139319"/>
                  </a:cubicBezTo>
                  <a:cubicBezTo>
                    <a:pt x="291362" y="196419"/>
                    <a:pt x="216465" y="250855"/>
                    <a:pt x="141283" y="304529"/>
                  </a:cubicBezTo>
                  <a:cubicBezTo>
                    <a:pt x="122155" y="318043"/>
                    <a:pt x="98839" y="324419"/>
                    <a:pt x="82660" y="331556"/>
                  </a:cubicBezTo>
                  <a:close/>
                </a:path>
              </a:pathLst>
            </a:custGeom>
            <a:grpFill/>
            <a:ln w="9500" cap="flat">
              <a:noFill/>
              <a:prstDash val="solid"/>
              <a:miter/>
            </a:ln>
          </p:spPr>
          <p:txBody>
            <a:bodyPr rtlCol="0" anchor="ctr"/>
            <a:lstStyle/>
            <a:p>
              <a:endParaRPr lang="en-RO"/>
            </a:p>
          </p:txBody>
        </p:sp>
        <p:sp>
          <p:nvSpPr>
            <p:cNvPr id="119" name="Freeform 118">
              <a:extLst>
                <a:ext uri="{FF2B5EF4-FFF2-40B4-BE49-F238E27FC236}">
                  <a16:creationId xmlns:a16="http://schemas.microsoft.com/office/drawing/2014/main" id="{812ABDEA-F453-3440-B36D-A5EF0F3F9764}"/>
                </a:ext>
              </a:extLst>
            </p:cNvPr>
            <p:cNvSpPr/>
            <p:nvPr/>
          </p:nvSpPr>
          <p:spPr>
            <a:xfrm>
              <a:off x="5903580" y="3431717"/>
              <a:ext cx="185858" cy="454189"/>
            </a:xfrm>
            <a:custGeom>
              <a:avLst/>
              <a:gdLst>
                <a:gd name="connsiteX0" fmla="*/ 186025 w 185858"/>
                <a:gd name="connsiteY0" fmla="*/ 135340 h 454189"/>
                <a:gd name="connsiteX1" fmla="*/ 150718 w 185858"/>
                <a:gd name="connsiteY1" fmla="*/ 385629 h 454189"/>
                <a:gd name="connsiteX2" fmla="*/ 62593 w 185858"/>
                <a:gd name="connsiteY2" fmla="*/ 453293 h 454189"/>
                <a:gd name="connsiteX3" fmla="*/ 829 w 185858"/>
                <a:gd name="connsiteY3" fmla="*/ 360981 h 454189"/>
                <a:gd name="connsiteX4" fmla="*/ 30236 w 185858"/>
                <a:gd name="connsiteY4" fmla="*/ 70626 h 454189"/>
                <a:gd name="connsiteX5" fmla="*/ 109249 w 185858"/>
                <a:gd name="connsiteY5" fmla="*/ 288 h 454189"/>
                <a:gd name="connsiteX6" fmla="*/ 109415 w 185858"/>
                <a:gd name="connsiteY6" fmla="*/ 297 h 454189"/>
                <a:gd name="connsiteX7" fmla="*/ 180981 w 185858"/>
                <a:gd name="connsiteY7" fmla="*/ 73957 h 454189"/>
                <a:gd name="connsiteX8" fmla="*/ 180981 w 185858"/>
                <a:gd name="connsiteY8" fmla="*/ 134578 h 4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58" h="454189">
                  <a:moveTo>
                    <a:pt x="186025" y="135340"/>
                  </a:moveTo>
                  <a:cubicBezTo>
                    <a:pt x="174414" y="218801"/>
                    <a:pt x="164041" y="302453"/>
                    <a:pt x="150718" y="385629"/>
                  </a:cubicBezTo>
                  <a:cubicBezTo>
                    <a:pt x="142724" y="434830"/>
                    <a:pt x="107321" y="459955"/>
                    <a:pt x="62593" y="453293"/>
                  </a:cubicBezTo>
                  <a:cubicBezTo>
                    <a:pt x="17864" y="446631"/>
                    <a:pt x="-4024" y="411705"/>
                    <a:pt x="829" y="360981"/>
                  </a:cubicBezTo>
                  <a:cubicBezTo>
                    <a:pt x="10727" y="264164"/>
                    <a:pt x="20529" y="167379"/>
                    <a:pt x="30236" y="70626"/>
                  </a:cubicBezTo>
                  <a:cubicBezTo>
                    <a:pt x="32631" y="29384"/>
                    <a:pt x="68006" y="-2108"/>
                    <a:pt x="109249" y="288"/>
                  </a:cubicBezTo>
                  <a:cubicBezTo>
                    <a:pt x="109304" y="291"/>
                    <a:pt x="109360" y="294"/>
                    <a:pt x="109415" y="297"/>
                  </a:cubicBezTo>
                  <a:cubicBezTo>
                    <a:pt x="150051" y="1820"/>
                    <a:pt x="178887" y="30941"/>
                    <a:pt x="180981" y="73957"/>
                  </a:cubicBezTo>
                  <a:cubicBezTo>
                    <a:pt x="182028" y="94132"/>
                    <a:pt x="180981" y="114403"/>
                    <a:pt x="180981" y="134578"/>
                  </a:cubicBezTo>
                  <a:close/>
                </a:path>
              </a:pathLst>
            </a:custGeom>
            <a:grpFill/>
            <a:ln w="9500" cap="flat">
              <a:noFill/>
              <a:prstDash val="solid"/>
              <a:miter/>
            </a:ln>
          </p:spPr>
          <p:txBody>
            <a:bodyPr rtlCol="0" anchor="ctr"/>
            <a:lstStyle/>
            <a:p>
              <a:endParaRPr lang="en-RO"/>
            </a:p>
          </p:txBody>
        </p:sp>
        <p:sp>
          <p:nvSpPr>
            <p:cNvPr id="120" name="Freeform 119">
              <a:extLst>
                <a:ext uri="{FF2B5EF4-FFF2-40B4-BE49-F238E27FC236}">
                  <a16:creationId xmlns:a16="http://schemas.microsoft.com/office/drawing/2014/main" id="{B5B3DC8D-5429-304C-B81D-ED1E7F826A12}"/>
                </a:ext>
              </a:extLst>
            </p:cNvPr>
            <p:cNvSpPr/>
            <p:nvPr/>
          </p:nvSpPr>
          <p:spPr>
            <a:xfrm>
              <a:off x="3521316" y="4510003"/>
              <a:ext cx="394118" cy="330402"/>
            </a:xfrm>
            <a:custGeom>
              <a:avLst/>
              <a:gdLst>
                <a:gd name="connsiteX0" fmla="*/ 88139 w 394118"/>
                <a:gd name="connsiteY0" fmla="*/ 160 h 330402"/>
                <a:gd name="connsiteX1" fmla="*/ 131345 w 394118"/>
                <a:gd name="connsiteY1" fmla="*/ 23000 h 330402"/>
                <a:gd name="connsiteX2" fmla="*/ 351847 w 394118"/>
                <a:gd name="connsiteY2" fmla="*/ 184784 h 330402"/>
                <a:gd name="connsiteX3" fmla="*/ 382586 w 394118"/>
                <a:gd name="connsiteY3" fmla="*/ 294702 h 330402"/>
                <a:gd name="connsiteX4" fmla="*/ 270670 w 394118"/>
                <a:gd name="connsiteY4" fmla="*/ 313735 h 330402"/>
                <a:gd name="connsiteX5" fmla="*/ 28279 w 394118"/>
                <a:gd name="connsiteY5" fmla="*/ 133869 h 330402"/>
                <a:gd name="connsiteX6" fmla="*/ 7342 w 394118"/>
                <a:gd name="connsiteY6" fmla="*/ 47267 h 330402"/>
                <a:gd name="connsiteX7" fmla="*/ 88139 w 394118"/>
                <a:gd name="connsiteY7" fmla="*/ 160 h 33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118" h="330402">
                  <a:moveTo>
                    <a:pt x="88139" y="160"/>
                  </a:moveTo>
                  <a:cubicBezTo>
                    <a:pt x="103147" y="6568"/>
                    <a:pt x="117598" y="14207"/>
                    <a:pt x="131345" y="23000"/>
                  </a:cubicBezTo>
                  <a:cubicBezTo>
                    <a:pt x="205290" y="76293"/>
                    <a:pt x="277807" y="131490"/>
                    <a:pt x="351847" y="184784"/>
                  </a:cubicBezTo>
                  <a:cubicBezTo>
                    <a:pt x="392959" y="214285"/>
                    <a:pt x="406283" y="257301"/>
                    <a:pt x="382586" y="294702"/>
                  </a:cubicBezTo>
                  <a:cubicBezTo>
                    <a:pt x="358889" y="332102"/>
                    <a:pt x="312638" y="343237"/>
                    <a:pt x="270670" y="313735"/>
                  </a:cubicBezTo>
                  <a:cubicBezTo>
                    <a:pt x="188445" y="255778"/>
                    <a:pt x="107934" y="195347"/>
                    <a:pt x="28279" y="133869"/>
                  </a:cubicBezTo>
                  <a:cubicBezTo>
                    <a:pt x="490" y="112457"/>
                    <a:pt x="-7123" y="80861"/>
                    <a:pt x="7342" y="47267"/>
                  </a:cubicBezTo>
                  <a:cubicBezTo>
                    <a:pt x="20285" y="17004"/>
                    <a:pt x="43982" y="1587"/>
                    <a:pt x="88139" y="160"/>
                  </a:cubicBezTo>
                  <a:close/>
                </a:path>
              </a:pathLst>
            </a:custGeom>
            <a:grpFill/>
            <a:ln w="9500" cap="flat">
              <a:noFill/>
              <a:prstDash val="solid"/>
              <a:miter/>
            </a:ln>
          </p:spPr>
          <p:txBody>
            <a:bodyPr rtlCol="0" anchor="ctr"/>
            <a:lstStyle/>
            <a:p>
              <a:endParaRPr lang="en-RO"/>
            </a:p>
          </p:txBody>
        </p:sp>
        <p:sp>
          <p:nvSpPr>
            <p:cNvPr id="121" name="Freeform 120">
              <a:extLst>
                <a:ext uri="{FF2B5EF4-FFF2-40B4-BE49-F238E27FC236}">
                  <a16:creationId xmlns:a16="http://schemas.microsoft.com/office/drawing/2014/main" id="{05233E16-81E4-7F4A-B1ED-7B43A24B2C5B}"/>
                </a:ext>
              </a:extLst>
            </p:cNvPr>
            <p:cNvSpPr/>
            <p:nvPr/>
          </p:nvSpPr>
          <p:spPr>
            <a:xfrm>
              <a:off x="4044494" y="4811025"/>
              <a:ext cx="444971" cy="222206"/>
            </a:xfrm>
            <a:custGeom>
              <a:avLst/>
              <a:gdLst>
                <a:gd name="connsiteX0" fmla="*/ 364555 w 444971"/>
                <a:gd name="connsiteY0" fmla="*/ 222366 h 222206"/>
                <a:gd name="connsiteX1" fmla="*/ 47078 w 444971"/>
                <a:gd name="connsiteY1" fmla="*/ 145281 h 222206"/>
                <a:gd name="connsiteX2" fmla="*/ 3491 w 444971"/>
                <a:gd name="connsiteY2" fmla="*/ 55348 h 222206"/>
                <a:gd name="connsiteX3" fmla="*/ 92663 w 444971"/>
                <a:gd name="connsiteY3" fmla="*/ 2150 h 222206"/>
                <a:gd name="connsiteX4" fmla="*/ 384826 w 444971"/>
                <a:gd name="connsiteY4" fmla="*/ 64008 h 222206"/>
                <a:gd name="connsiteX5" fmla="*/ 444781 w 444971"/>
                <a:gd name="connsiteY5" fmla="*/ 144805 h 222206"/>
                <a:gd name="connsiteX6" fmla="*/ 366839 w 444971"/>
                <a:gd name="connsiteY6" fmla="*/ 213611 h 22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71" h="222206">
                  <a:moveTo>
                    <a:pt x="364555" y="222366"/>
                  </a:moveTo>
                  <a:cubicBezTo>
                    <a:pt x="258634" y="196956"/>
                    <a:pt x="152237" y="173450"/>
                    <a:pt x="47078" y="145281"/>
                  </a:cubicBezTo>
                  <a:cubicBezTo>
                    <a:pt x="9011" y="135098"/>
                    <a:pt x="-7453" y="92653"/>
                    <a:pt x="3491" y="55348"/>
                  </a:cubicBezTo>
                  <a:cubicBezTo>
                    <a:pt x="14020" y="16480"/>
                    <a:pt x="53459" y="-7048"/>
                    <a:pt x="92663" y="2150"/>
                  </a:cubicBezTo>
                  <a:cubicBezTo>
                    <a:pt x="190114" y="22388"/>
                    <a:pt x="287501" y="43008"/>
                    <a:pt x="384826" y="64008"/>
                  </a:cubicBezTo>
                  <a:cubicBezTo>
                    <a:pt x="422593" y="71549"/>
                    <a:pt x="448508" y="106473"/>
                    <a:pt x="444781" y="144805"/>
                  </a:cubicBezTo>
                  <a:cubicBezTo>
                    <a:pt x="440504" y="184446"/>
                    <a:pt x="406704" y="214284"/>
                    <a:pt x="366839" y="213611"/>
                  </a:cubicBezTo>
                  <a:close/>
                </a:path>
              </a:pathLst>
            </a:custGeom>
            <a:grpFill/>
            <a:ln w="9500" cap="flat">
              <a:noFill/>
              <a:prstDash val="solid"/>
              <a:miter/>
            </a:ln>
          </p:spPr>
          <p:txBody>
            <a:bodyPr rtlCol="0" anchor="ctr"/>
            <a:lstStyle/>
            <a:p>
              <a:endParaRPr lang="en-RO"/>
            </a:p>
          </p:txBody>
        </p:sp>
        <p:sp>
          <p:nvSpPr>
            <p:cNvPr id="122" name="Freeform 121">
              <a:extLst>
                <a:ext uri="{FF2B5EF4-FFF2-40B4-BE49-F238E27FC236}">
                  <a16:creationId xmlns:a16="http://schemas.microsoft.com/office/drawing/2014/main" id="{365FA780-F739-3147-88F0-BEA54A6AA2BB}"/>
                </a:ext>
              </a:extLst>
            </p:cNvPr>
            <p:cNvSpPr/>
            <p:nvPr/>
          </p:nvSpPr>
          <p:spPr>
            <a:xfrm>
              <a:off x="5660426" y="4022853"/>
              <a:ext cx="299855" cy="411191"/>
            </a:xfrm>
            <a:custGeom>
              <a:avLst/>
              <a:gdLst>
                <a:gd name="connsiteX0" fmla="*/ 166 w 299855"/>
                <a:gd name="connsiteY0" fmla="*/ 328095 h 411191"/>
                <a:gd name="connsiteX1" fmla="*/ 8921 w 299855"/>
                <a:gd name="connsiteY1" fmla="*/ 300877 h 411191"/>
                <a:gd name="connsiteX2" fmla="*/ 161189 w 299855"/>
                <a:gd name="connsiteY2" fmla="*/ 35741 h 411191"/>
                <a:gd name="connsiteX3" fmla="*/ 264700 w 299855"/>
                <a:gd name="connsiteY3" fmla="*/ 11451 h 411191"/>
                <a:gd name="connsiteX4" fmla="*/ 298990 w 299855"/>
                <a:gd name="connsiteY4" fmla="*/ 61532 h 411191"/>
                <a:gd name="connsiteX5" fmla="*/ 290901 w 299855"/>
                <a:gd name="connsiteY5" fmla="*/ 112636 h 411191"/>
                <a:gd name="connsiteX6" fmla="*/ 140061 w 299855"/>
                <a:gd name="connsiteY6" fmla="*/ 374441 h 411191"/>
                <a:gd name="connsiteX7" fmla="*/ 53650 w 299855"/>
                <a:gd name="connsiteY7" fmla="*/ 407369 h 411191"/>
                <a:gd name="connsiteX8" fmla="*/ 166 w 299855"/>
                <a:gd name="connsiteY8" fmla="*/ 328095 h 4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855" h="411191">
                  <a:moveTo>
                    <a:pt x="166" y="328095"/>
                  </a:moveTo>
                  <a:cubicBezTo>
                    <a:pt x="1804" y="318659"/>
                    <a:pt x="4751" y="309498"/>
                    <a:pt x="8921" y="300877"/>
                  </a:cubicBezTo>
                  <a:cubicBezTo>
                    <a:pt x="59074" y="212181"/>
                    <a:pt x="109418" y="123581"/>
                    <a:pt x="161189" y="35741"/>
                  </a:cubicBezTo>
                  <a:cubicBezTo>
                    <a:pt x="183065" y="450"/>
                    <a:pt x="229408" y="-10425"/>
                    <a:pt x="264700" y="11451"/>
                  </a:cubicBezTo>
                  <a:cubicBezTo>
                    <a:pt x="282660" y="22584"/>
                    <a:pt x="295106" y="40761"/>
                    <a:pt x="298990" y="61532"/>
                  </a:cubicBezTo>
                  <a:cubicBezTo>
                    <a:pt x="301756" y="78993"/>
                    <a:pt x="298924" y="96882"/>
                    <a:pt x="290901" y="112636"/>
                  </a:cubicBezTo>
                  <a:cubicBezTo>
                    <a:pt x="242081" y="200761"/>
                    <a:pt x="192118" y="288220"/>
                    <a:pt x="140061" y="374441"/>
                  </a:cubicBezTo>
                  <a:cubicBezTo>
                    <a:pt x="123059" y="404926"/>
                    <a:pt x="86627" y="418808"/>
                    <a:pt x="53650" y="407369"/>
                  </a:cubicBezTo>
                  <a:cubicBezTo>
                    <a:pt x="21007" y="396901"/>
                    <a:pt x="261" y="368541"/>
                    <a:pt x="166" y="328095"/>
                  </a:cubicBezTo>
                  <a:close/>
                </a:path>
              </a:pathLst>
            </a:custGeom>
            <a:grpFill/>
            <a:ln w="9500" cap="flat">
              <a:noFill/>
              <a:prstDash val="solid"/>
              <a:miter/>
            </a:ln>
          </p:spPr>
          <p:txBody>
            <a:bodyPr rtlCol="0" anchor="ctr"/>
            <a:lstStyle/>
            <a:p>
              <a:endParaRPr lang="en-RO"/>
            </a:p>
          </p:txBody>
        </p:sp>
        <p:sp>
          <p:nvSpPr>
            <p:cNvPr id="123" name="Freeform 122">
              <a:extLst>
                <a:ext uri="{FF2B5EF4-FFF2-40B4-BE49-F238E27FC236}">
                  <a16:creationId xmlns:a16="http://schemas.microsoft.com/office/drawing/2014/main" id="{765D9E8F-5CD8-1A46-87DF-A9B89049B6DD}"/>
                </a:ext>
              </a:extLst>
            </p:cNvPr>
            <p:cNvSpPr/>
            <p:nvPr/>
          </p:nvSpPr>
          <p:spPr>
            <a:xfrm>
              <a:off x="3313315" y="2362949"/>
              <a:ext cx="350980" cy="375257"/>
            </a:xfrm>
            <a:custGeom>
              <a:avLst/>
              <a:gdLst>
                <a:gd name="connsiteX0" fmla="*/ 351147 w 350980"/>
                <a:gd name="connsiteY0" fmla="*/ 90081 h 375257"/>
                <a:gd name="connsiteX1" fmla="*/ 322597 w 350980"/>
                <a:gd name="connsiteY1" fmla="*/ 136712 h 375257"/>
                <a:gd name="connsiteX2" fmla="*/ 143016 w 350980"/>
                <a:gd name="connsiteY2" fmla="*/ 339228 h 375257"/>
                <a:gd name="connsiteX3" fmla="*/ 30434 w 350980"/>
                <a:gd name="connsiteY3" fmla="*/ 359784 h 375257"/>
                <a:gd name="connsiteX4" fmla="*/ 22535 w 350980"/>
                <a:gd name="connsiteY4" fmla="*/ 246535 h 375257"/>
                <a:gd name="connsiteX5" fmla="*/ 222386 w 350980"/>
                <a:gd name="connsiteY5" fmla="*/ 23939 h 375257"/>
                <a:gd name="connsiteX6" fmla="*/ 308036 w 350980"/>
                <a:gd name="connsiteY6" fmla="*/ 9093 h 375257"/>
                <a:gd name="connsiteX7" fmla="*/ 351147 w 350980"/>
                <a:gd name="connsiteY7" fmla="*/ 90081 h 37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980" h="375257">
                  <a:moveTo>
                    <a:pt x="351147" y="90081"/>
                  </a:moveTo>
                  <a:cubicBezTo>
                    <a:pt x="343334" y="106605"/>
                    <a:pt x="333762" y="122240"/>
                    <a:pt x="322597" y="136712"/>
                  </a:cubicBezTo>
                  <a:cubicBezTo>
                    <a:pt x="263593" y="204947"/>
                    <a:pt x="202305" y="271184"/>
                    <a:pt x="143016" y="339228"/>
                  </a:cubicBezTo>
                  <a:cubicBezTo>
                    <a:pt x="109137" y="378056"/>
                    <a:pt x="66026" y="386812"/>
                    <a:pt x="30434" y="359784"/>
                  </a:cubicBezTo>
                  <a:cubicBezTo>
                    <a:pt x="-5159" y="332757"/>
                    <a:pt x="-11345" y="286125"/>
                    <a:pt x="22535" y="246535"/>
                  </a:cubicBezTo>
                  <a:cubicBezTo>
                    <a:pt x="87343" y="170402"/>
                    <a:pt x="154627" y="97123"/>
                    <a:pt x="222386" y="23939"/>
                  </a:cubicBezTo>
                  <a:cubicBezTo>
                    <a:pt x="243721" y="-838"/>
                    <a:pt x="279606" y="-7058"/>
                    <a:pt x="308036" y="9093"/>
                  </a:cubicBezTo>
                  <a:cubicBezTo>
                    <a:pt x="335730" y="22512"/>
                    <a:pt x="350861" y="45733"/>
                    <a:pt x="351147" y="90081"/>
                  </a:cubicBezTo>
                  <a:close/>
                </a:path>
              </a:pathLst>
            </a:custGeom>
            <a:grpFill/>
            <a:ln w="9500" cap="flat">
              <a:noFill/>
              <a:prstDash val="solid"/>
              <a:miter/>
            </a:ln>
          </p:spPr>
          <p:txBody>
            <a:bodyPr rtlCol="0" anchor="ctr"/>
            <a:lstStyle/>
            <a:p>
              <a:endParaRPr lang="en-RO"/>
            </a:p>
          </p:txBody>
        </p:sp>
        <p:sp>
          <p:nvSpPr>
            <p:cNvPr id="124" name="Freeform 123">
              <a:extLst>
                <a:ext uri="{FF2B5EF4-FFF2-40B4-BE49-F238E27FC236}">
                  <a16:creationId xmlns:a16="http://schemas.microsoft.com/office/drawing/2014/main" id="{BAA41255-3396-4846-B8AF-FB64C030BC22}"/>
                </a:ext>
              </a:extLst>
            </p:cNvPr>
            <p:cNvSpPr/>
            <p:nvPr/>
          </p:nvSpPr>
          <p:spPr>
            <a:xfrm>
              <a:off x="3766090" y="2058841"/>
              <a:ext cx="423084" cy="275736"/>
            </a:xfrm>
            <a:custGeom>
              <a:avLst/>
              <a:gdLst>
                <a:gd name="connsiteX0" fmla="*/ 80141 w 423084"/>
                <a:gd name="connsiteY0" fmla="*/ 275896 h 275736"/>
                <a:gd name="connsiteX1" fmla="*/ 4673 w 423084"/>
                <a:gd name="connsiteY1" fmla="*/ 221555 h 275736"/>
                <a:gd name="connsiteX2" fmla="*/ 30939 w 423084"/>
                <a:gd name="connsiteY2" fmla="*/ 139902 h 275736"/>
                <a:gd name="connsiteX3" fmla="*/ 331667 w 423084"/>
                <a:gd name="connsiteY3" fmla="*/ 4479 h 275736"/>
                <a:gd name="connsiteX4" fmla="*/ 419792 w 423084"/>
                <a:gd name="connsiteY4" fmla="*/ 55870 h 275736"/>
                <a:gd name="connsiteX5" fmla="*/ 373541 w 423084"/>
                <a:gd name="connsiteY5" fmla="*/ 147991 h 275736"/>
                <a:gd name="connsiteX6" fmla="*/ 199766 w 423084"/>
                <a:gd name="connsiteY6" fmla="*/ 219747 h 275736"/>
                <a:gd name="connsiteX7" fmla="*/ 120777 w 423084"/>
                <a:gd name="connsiteY7" fmla="*/ 260669 h 275736"/>
                <a:gd name="connsiteX8" fmla="*/ 80141 w 423084"/>
                <a:gd name="connsiteY8" fmla="*/ 275896 h 2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084" h="275736">
                  <a:moveTo>
                    <a:pt x="80141" y="275896"/>
                  </a:moveTo>
                  <a:cubicBezTo>
                    <a:pt x="39885" y="270662"/>
                    <a:pt x="14856" y="254674"/>
                    <a:pt x="4673" y="221555"/>
                  </a:cubicBezTo>
                  <a:cubicBezTo>
                    <a:pt x="-5510" y="188437"/>
                    <a:pt x="866" y="154939"/>
                    <a:pt x="30939" y="139902"/>
                  </a:cubicBezTo>
                  <a:cubicBezTo>
                    <a:pt x="129723" y="91748"/>
                    <a:pt x="230029" y="46163"/>
                    <a:pt x="331667" y="4479"/>
                  </a:cubicBezTo>
                  <a:cubicBezTo>
                    <a:pt x="369258" y="-10938"/>
                    <a:pt x="408277" y="16946"/>
                    <a:pt x="419792" y="55870"/>
                  </a:cubicBezTo>
                  <a:cubicBezTo>
                    <a:pt x="431307" y="94793"/>
                    <a:pt x="413606" y="131052"/>
                    <a:pt x="373541" y="147991"/>
                  </a:cubicBezTo>
                  <a:cubicBezTo>
                    <a:pt x="315774" y="172164"/>
                    <a:pt x="256866" y="194718"/>
                    <a:pt x="199766" y="219747"/>
                  </a:cubicBezTo>
                  <a:cubicBezTo>
                    <a:pt x="172643" y="231548"/>
                    <a:pt x="147519" y="248297"/>
                    <a:pt x="120777" y="260669"/>
                  </a:cubicBezTo>
                  <a:cubicBezTo>
                    <a:pt x="107554" y="266567"/>
                    <a:pt x="93983" y="271652"/>
                    <a:pt x="80141" y="275896"/>
                  </a:cubicBezTo>
                  <a:close/>
                </a:path>
              </a:pathLst>
            </a:custGeom>
            <a:grpFill/>
            <a:ln w="9500" cap="flat">
              <a:noFill/>
              <a:prstDash val="solid"/>
              <a:miter/>
            </a:ln>
          </p:spPr>
          <p:txBody>
            <a:bodyPr rtlCol="0" anchor="ctr"/>
            <a:lstStyle/>
            <a:p>
              <a:endParaRPr lang="en-RO"/>
            </a:p>
          </p:txBody>
        </p:sp>
        <p:sp>
          <p:nvSpPr>
            <p:cNvPr id="125" name="Freeform 124">
              <a:extLst>
                <a:ext uri="{FF2B5EF4-FFF2-40B4-BE49-F238E27FC236}">
                  <a16:creationId xmlns:a16="http://schemas.microsoft.com/office/drawing/2014/main" id="{867CC2FC-DEAE-6047-927A-1D5916879AE0}"/>
                </a:ext>
              </a:extLst>
            </p:cNvPr>
            <p:cNvSpPr/>
            <p:nvPr/>
          </p:nvSpPr>
          <p:spPr>
            <a:xfrm>
              <a:off x="3043026" y="3433946"/>
              <a:ext cx="174747" cy="449765"/>
            </a:xfrm>
            <a:custGeom>
              <a:avLst/>
              <a:gdLst>
                <a:gd name="connsiteX0" fmla="*/ 173960 w 174747"/>
                <a:gd name="connsiteY0" fmla="*/ 371694 h 449765"/>
                <a:gd name="connsiteX1" fmla="*/ 119456 w 174747"/>
                <a:gd name="connsiteY1" fmla="*/ 448538 h 449765"/>
                <a:gd name="connsiteX2" fmla="*/ 115718 w 174747"/>
                <a:gd name="connsiteY2" fmla="*/ 449065 h 449765"/>
                <a:gd name="connsiteX3" fmla="*/ 33779 w 174747"/>
                <a:gd name="connsiteY3" fmla="*/ 396533 h 449765"/>
                <a:gd name="connsiteX4" fmla="*/ 280 w 174747"/>
                <a:gd name="connsiteY4" fmla="*/ 64495 h 449765"/>
                <a:gd name="connsiteX5" fmla="*/ 72988 w 174747"/>
                <a:gd name="connsiteY5" fmla="*/ 162 h 449765"/>
                <a:gd name="connsiteX6" fmla="*/ 147884 w 174747"/>
                <a:gd name="connsiteY6" fmla="*/ 63543 h 449765"/>
                <a:gd name="connsiteX7" fmla="*/ 173960 w 174747"/>
                <a:gd name="connsiteY7" fmla="*/ 371694 h 44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47" h="449765">
                  <a:moveTo>
                    <a:pt x="173960" y="371694"/>
                  </a:moveTo>
                  <a:cubicBezTo>
                    <a:pt x="180129" y="407965"/>
                    <a:pt x="155726" y="442369"/>
                    <a:pt x="119456" y="448538"/>
                  </a:cubicBezTo>
                  <a:cubicBezTo>
                    <a:pt x="118215" y="448749"/>
                    <a:pt x="116968" y="448925"/>
                    <a:pt x="115718" y="449065"/>
                  </a:cubicBezTo>
                  <a:cubicBezTo>
                    <a:pt x="79174" y="454490"/>
                    <a:pt x="38728" y="433933"/>
                    <a:pt x="33779" y="396533"/>
                  </a:cubicBezTo>
                  <a:cubicBezTo>
                    <a:pt x="19123" y="286329"/>
                    <a:pt x="7957" y="175650"/>
                    <a:pt x="280" y="64495"/>
                  </a:cubicBezTo>
                  <a:cubicBezTo>
                    <a:pt x="-2194" y="28522"/>
                    <a:pt x="35968" y="447"/>
                    <a:pt x="72988" y="162"/>
                  </a:cubicBezTo>
                  <a:cubicBezTo>
                    <a:pt x="110008" y="-124"/>
                    <a:pt x="144173" y="26333"/>
                    <a:pt x="147884" y="63543"/>
                  </a:cubicBezTo>
                  <a:cubicBezTo>
                    <a:pt x="157972" y="166514"/>
                    <a:pt x="165395" y="268914"/>
                    <a:pt x="173960" y="371694"/>
                  </a:cubicBezTo>
                  <a:close/>
                </a:path>
              </a:pathLst>
            </a:custGeom>
            <a:grpFill/>
            <a:ln w="9500" cap="flat">
              <a:noFill/>
              <a:prstDash val="solid"/>
              <a:miter/>
            </a:ln>
          </p:spPr>
          <p:txBody>
            <a:bodyPr rtlCol="0" anchor="ctr"/>
            <a:lstStyle/>
            <a:p>
              <a:endParaRPr lang="en-RO"/>
            </a:p>
          </p:txBody>
        </p:sp>
        <p:sp>
          <p:nvSpPr>
            <p:cNvPr id="126" name="Freeform 125">
              <a:extLst>
                <a:ext uri="{FF2B5EF4-FFF2-40B4-BE49-F238E27FC236}">
                  <a16:creationId xmlns:a16="http://schemas.microsoft.com/office/drawing/2014/main" id="{C9462483-CFDE-F543-B226-FD22BB888AFB}"/>
                </a:ext>
              </a:extLst>
            </p:cNvPr>
            <p:cNvSpPr/>
            <p:nvPr/>
          </p:nvSpPr>
          <p:spPr>
            <a:xfrm>
              <a:off x="5454414" y="2356569"/>
              <a:ext cx="349494" cy="371239"/>
            </a:xfrm>
            <a:custGeom>
              <a:avLst/>
              <a:gdLst>
                <a:gd name="connsiteX0" fmla="*/ 258138 w 349494"/>
                <a:gd name="connsiteY0" fmla="*/ 371399 h 371239"/>
                <a:gd name="connsiteX1" fmla="*/ 210555 w 349494"/>
                <a:gd name="connsiteY1" fmla="*/ 337995 h 371239"/>
                <a:gd name="connsiteX2" fmla="*/ 28310 w 349494"/>
                <a:gd name="connsiteY2" fmla="*/ 138144 h 371239"/>
                <a:gd name="connsiteX3" fmla="*/ 21648 w 349494"/>
                <a:gd name="connsiteY3" fmla="*/ 23944 h 371239"/>
                <a:gd name="connsiteX4" fmla="*/ 132328 w 349494"/>
                <a:gd name="connsiteY4" fmla="*/ 27655 h 371239"/>
                <a:gd name="connsiteX5" fmla="*/ 330561 w 349494"/>
                <a:gd name="connsiteY5" fmla="*/ 246539 h 371239"/>
                <a:gd name="connsiteX6" fmla="*/ 340077 w 349494"/>
                <a:gd name="connsiteY6" fmla="*/ 329525 h 371239"/>
                <a:gd name="connsiteX7" fmla="*/ 258138 w 349494"/>
                <a:gd name="connsiteY7" fmla="*/ 371399 h 37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494" h="371239">
                  <a:moveTo>
                    <a:pt x="258138" y="371399"/>
                  </a:moveTo>
                  <a:cubicBezTo>
                    <a:pt x="247861" y="364356"/>
                    <a:pt x="226162" y="354269"/>
                    <a:pt x="210555" y="337995"/>
                  </a:cubicBezTo>
                  <a:cubicBezTo>
                    <a:pt x="148792" y="272425"/>
                    <a:pt x="89598" y="204761"/>
                    <a:pt x="28310" y="138144"/>
                  </a:cubicBezTo>
                  <a:cubicBezTo>
                    <a:pt x="-6045" y="100934"/>
                    <a:pt x="-9757" y="56110"/>
                    <a:pt x="21648" y="23944"/>
                  </a:cubicBezTo>
                  <a:cubicBezTo>
                    <a:pt x="53053" y="-8223"/>
                    <a:pt x="97782" y="-8508"/>
                    <a:pt x="132328" y="27655"/>
                  </a:cubicBezTo>
                  <a:cubicBezTo>
                    <a:pt x="199991" y="99030"/>
                    <a:pt x="265562" y="172690"/>
                    <a:pt x="330561" y="246539"/>
                  </a:cubicBezTo>
                  <a:cubicBezTo>
                    <a:pt x="351896" y="268978"/>
                    <a:pt x="355779" y="302839"/>
                    <a:pt x="340077" y="329525"/>
                  </a:cubicBezTo>
                  <a:cubicBezTo>
                    <a:pt x="326088" y="357409"/>
                    <a:pt x="302201" y="370923"/>
                    <a:pt x="258138" y="371399"/>
                  </a:cubicBezTo>
                  <a:close/>
                </a:path>
              </a:pathLst>
            </a:custGeom>
            <a:grpFill/>
            <a:ln w="9500" cap="flat">
              <a:noFill/>
              <a:prstDash val="solid"/>
              <a:miter/>
            </a:ln>
          </p:spPr>
          <p:txBody>
            <a:bodyPr rtlCol="0" anchor="ctr"/>
            <a:lstStyle/>
            <a:p>
              <a:endParaRPr lang="en-RO"/>
            </a:p>
          </p:txBody>
        </p:sp>
        <p:sp>
          <p:nvSpPr>
            <p:cNvPr id="127" name="Freeform 126">
              <a:extLst>
                <a:ext uri="{FF2B5EF4-FFF2-40B4-BE49-F238E27FC236}">
                  <a16:creationId xmlns:a16="http://schemas.microsoft.com/office/drawing/2014/main" id="{24A1492A-9D58-F94F-ADB8-938B18F2E123}"/>
                </a:ext>
              </a:extLst>
            </p:cNvPr>
            <p:cNvSpPr/>
            <p:nvPr/>
          </p:nvSpPr>
          <p:spPr>
            <a:xfrm>
              <a:off x="4639905" y="4812481"/>
              <a:ext cx="437808" cy="212566"/>
            </a:xfrm>
            <a:custGeom>
              <a:avLst/>
              <a:gdLst>
                <a:gd name="connsiteX0" fmla="*/ 83195 w 437808"/>
                <a:gd name="connsiteY0" fmla="*/ 212726 h 212566"/>
                <a:gd name="connsiteX1" fmla="*/ 1066 w 437808"/>
                <a:gd name="connsiteY1" fmla="*/ 148583 h 212566"/>
                <a:gd name="connsiteX2" fmla="*/ 62068 w 437808"/>
                <a:gd name="connsiteY2" fmla="*/ 62171 h 212566"/>
                <a:gd name="connsiteX3" fmla="*/ 347570 w 437808"/>
                <a:gd name="connsiteY3" fmla="*/ 1454 h 212566"/>
                <a:gd name="connsiteX4" fmla="*/ 435123 w 437808"/>
                <a:gd name="connsiteY4" fmla="*/ 56937 h 212566"/>
                <a:gd name="connsiteX5" fmla="*/ 385507 w 437808"/>
                <a:gd name="connsiteY5" fmla="*/ 146691 h 212566"/>
                <a:gd name="connsiteX6" fmla="*/ 384875 w 437808"/>
                <a:gd name="connsiteY6" fmla="*/ 146870 h 212566"/>
                <a:gd name="connsiteX7" fmla="*/ 132016 w 437808"/>
                <a:gd name="connsiteY7" fmla="*/ 205778 h 212566"/>
                <a:gd name="connsiteX8" fmla="*/ 83195 w 437808"/>
                <a:gd name="connsiteY8" fmla="*/ 212726 h 21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808" h="212566">
                  <a:moveTo>
                    <a:pt x="83195" y="212726"/>
                  </a:moveTo>
                  <a:cubicBezTo>
                    <a:pt x="38848" y="212726"/>
                    <a:pt x="6110" y="185793"/>
                    <a:pt x="1066" y="148583"/>
                  </a:cubicBezTo>
                  <a:cubicBezTo>
                    <a:pt x="-4834" y="105567"/>
                    <a:pt x="18577" y="71688"/>
                    <a:pt x="62068" y="62171"/>
                  </a:cubicBezTo>
                  <a:cubicBezTo>
                    <a:pt x="157235" y="41615"/>
                    <a:pt x="252403" y="21376"/>
                    <a:pt x="347570" y="1454"/>
                  </a:cubicBezTo>
                  <a:cubicBezTo>
                    <a:pt x="386782" y="-5840"/>
                    <a:pt x="424977" y="18364"/>
                    <a:pt x="435123" y="56937"/>
                  </a:cubicBezTo>
                  <a:cubicBezTo>
                    <a:pt x="446207" y="95423"/>
                    <a:pt x="423993" y="135607"/>
                    <a:pt x="385507" y="146691"/>
                  </a:cubicBezTo>
                  <a:cubicBezTo>
                    <a:pt x="385297" y="146751"/>
                    <a:pt x="385086" y="146811"/>
                    <a:pt x="384875" y="146870"/>
                  </a:cubicBezTo>
                  <a:cubicBezTo>
                    <a:pt x="301128" y="168568"/>
                    <a:pt x="216429" y="186745"/>
                    <a:pt x="132016" y="205778"/>
                  </a:cubicBezTo>
                  <a:cubicBezTo>
                    <a:pt x="114410" y="209680"/>
                    <a:pt x="96804" y="210917"/>
                    <a:pt x="83195" y="212726"/>
                  </a:cubicBezTo>
                  <a:close/>
                </a:path>
              </a:pathLst>
            </a:custGeom>
            <a:grpFill/>
            <a:ln w="9500" cap="flat">
              <a:noFill/>
              <a:prstDash val="solid"/>
              <a:miter/>
            </a:ln>
          </p:spPr>
          <p:txBody>
            <a:bodyPr rtlCol="0" anchor="ctr"/>
            <a:lstStyle/>
            <a:p>
              <a:endParaRPr lang="en-RO"/>
            </a:p>
          </p:txBody>
        </p:sp>
        <p:sp>
          <p:nvSpPr>
            <p:cNvPr id="128" name="Freeform 127">
              <a:extLst>
                <a:ext uri="{FF2B5EF4-FFF2-40B4-BE49-F238E27FC236}">
                  <a16:creationId xmlns:a16="http://schemas.microsoft.com/office/drawing/2014/main" id="{0A4CDAAB-FD8F-DD43-83BB-F2522D7E3CBE}"/>
                </a:ext>
              </a:extLst>
            </p:cNvPr>
            <p:cNvSpPr/>
            <p:nvPr/>
          </p:nvSpPr>
          <p:spPr>
            <a:xfrm>
              <a:off x="3166496" y="4029023"/>
              <a:ext cx="299947" cy="405566"/>
            </a:xfrm>
            <a:custGeom>
              <a:avLst/>
              <a:gdLst>
                <a:gd name="connsiteX0" fmla="*/ 300113 w 299947"/>
                <a:gd name="connsiteY0" fmla="*/ 320973 h 405566"/>
                <a:gd name="connsiteX1" fmla="*/ 251768 w 299947"/>
                <a:gd name="connsiteY1" fmla="*/ 399296 h 405566"/>
                <a:gd name="connsiteX2" fmla="*/ 168497 w 299947"/>
                <a:gd name="connsiteY2" fmla="*/ 378169 h 405566"/>
                <a:gd name="connsiteX3" fmla="*/ 7284 w 299947"/>
                <a:gd name="connsiteY3" fmla="*/ 102184 h 405566"/>
                <a:gd name="connsiteX4" fmla="*/ 43733 w 299947"/>
                <a:gd name="connsiteY4" fmla="*/ 8635 h 405566"/>
                <a:gd name="connsiteX5" fmla="*/ 142707 w 299947"/>
                <a:gd name="connsiteY5" fmla="*/ 37756 h 405566"/>
                <a:gd name="connsiteX6" fmla="*/ 289359 w 299947"/>
                <a:gd name="connsiteY6" fmla="*/ 289854 h 405566"/>
                <a:gd name="connsiteX7" fmla="*/ 300113 w 299947"/>
                <a:gd name="connsiteY7" fmla="*/ 320973 h 4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947" h="405566">
                  <a:moveTo>
                    <a:pt x="300113" y="320973"/>
                  </a:moveTo>
                  <a:cubicBezTo>
                    <a:pt x="299447" y="361800"/>
                    <a:pt x="284220" y="386829"/>
                    <a:pt x="251768" y="399296"/>
                  </a:cubicBezTo>
                  <a:cubicBezTo>
                    <a:pt x="219316" y="411763"/>
                    <a:pt x="186293" y="406814"/>
                    <a:pt x="168497" y="378169"/>
                  </a:cubicBezTo>
                  <a:cubicBezTo>
                    <a:pt x="112253" y="287665"/>
                    <a:pt x="58103" y="195638"/>
                    <a:pt x="7284" y="102184"/>
                  </a:cubicBezTo>
                  <a:cubicBezTo>
                    <a:pt x="-11749" y="67924"/>
                    <a:pt x="9758" y="26050"/>
                    <a:pt x="43733" y="8635"/>
                  </a:cubicBezTo>
                  <a:cubicBezTo>
                    <a:pt x="79181" y="-9917"/>
                    <a:pt x="122955" y="2962"/>
                    <a:pt x="142707" y="37756"/>
                  </a:cubicBezTo>
                  <a:cubicBezTo>
                    <a:pt x="192194" y="121376"/>
                    <a:pt x="241078" y="205409"/>
                    <a:pt x="289359" y="289854"/>
                  </a:cubicBezTo>
                  <a:cubicBezTo>
                    <a:pt x="294072" y="299802"/>
                    <a:pt x="297678" y="310238"/>
                    <a:pt x="300113" y="320973"/>
                  </a:cubicBezTo>
                  <a:close/>
                </a:path>
              </a:pathLst>
            </a:custGeom>
            <a:grpFill/>
            <a:ln w="9500" cap="flat">
              <a:noFill/>
              <a:prstDash val="solid"/>
              <a:miter/>
            </a:ln>
          </p:spPr>
          <p:txBody>
            <a:bodyPr rtlCol="0" anchor="ctr"/>
            <a:lstStyle/>
            <a:p>
              <a:endParaRPr lang="en-RO"/>
            </a:p>
          </p:txBody>
        </p:sp>
        <p:sp>
          <p:nvSpPr>
            <p:cNvPr id="129" name="Freeform 128">
              <a:extLst>
                <a:ext uri="{FF2B5EF4-FFF2-40B4-BE49-F238E27FC236}">
                  <a16:creationId xmlns:a16="http://schemas.microsoft.com/office/drawing/2014/main" id="{037653AA-4E12-A340-A5B0-F9832A87E441}"/>
                </a:ext>
              </a:extLst>
            </p:cNvPr>
            <p:cNvSpPr/>
            <p:nvPr/>
          </p:nvSpPr>
          <p:spPr>
            <a:xfrm>
              <a:off x="4944348" y="2063697"/>
              <a:ext cx="418426" cy="265943"/>
            </a:xfrm>
            <a:custGeom>
              <a:avLst/>
              <a:gdLst>
                <a:gd name="connsiteX0" fmla="*/ 332054 w 418426"/>
                <a:gd name="connsiteY0" fmla="*/ 266092 h 265943"/>
                <a:gd name="connsiteX1" fmla="*/ 293987 w 418426"/>
                <a:gd name="connsiteY1" fmla="*/ 251436 h 265943"/>
                <a:gd name="connsiteX2" fmla="*/ 56069 w 418426"/>
                <a:gd name="connsiteY2" fmla="*/ 148275 h 265943"/>
                <a:gd name="connsiteX3" fmla="*/ 4679 w 418426"/>
                <a:gd name="connsiteY3" fmla="*/ 49872 h 265943"/>
                <a:gd name="connsiteX4" fmla="*/ 94857 w 418426"/>
                <a:gd name="connsiteY4" fmla="*/ 3629 h 265943"/>
                <a:gd name="connsiteX5" fmla="*/ 102891 w 418426"/>
                <a:gd name="connsiteY5" fmla="*/ 6761 h 265943"/>
                <a:gd name="connsiteX6" fmla="*/ 374118 w 418426"/>
                <a:gd name="connsiteY6" fmla="*/ 122389 h 265943"/>
                <a:gd name="connsiteX7" fmla="*/ 415230 w 418426"/>
                <a:gd name="connsiteY7" fmla="*/ 211275 h 265943"/>
                <a:gd name="connsiteX8" fmla="*/ 332054 w 418426"/>
                <a:gd name="connsiteY8" fmla="*/ 266092 h 26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26" h="265943">
                  <a:moveTo>
                    <a:pt x="332054" y="266092"/>
                  </a:moveTo>
                  <a:cubicBezTo>
                    <a:pt x="324440" y="263237"/>
                    <a:pt x="308928" y="257907"/>
                    <a:pt x="293987" y="251436"/>
                  </a:cubicBezTo>
                  <a:cubicBezTo>
                    <a:pt x="214713" y="217081"/>
                    <a:pt x="136009" y="181393"/>
                    <a:pt x="56069" y="148275"/>
                  </a:cubicBezTo>
                  <a:cubicBezTo>
                    <a:pt x="11721" y="129908"/>
                    <a:pt x="-9882" y="92031"/>
                    <a:pt x="4679" y="49872"/>
                  </a:cubicBezTo>
                  <a:cubicBezTo>
                    <a:pt x="16811" y="12200"/>
                    <a:pt x="57185" y="-8503"/>
                    <a:pt x="94857" y="3629"/>
                  </a:cubicBezTo>
                  <a:cubicBezTo>
                    <a:pt x="97596" y="4511"/>
                    <a:pt x="100279" y="5557"/>
                    <a:pt x="102891" y="6761"/>
                  </a:cubicBezTo>
                  <a:cubicBezTo>
                    <a:pt x="194061" y="43369"/>
                    <a:pt x="284470" y="81912"/>
                    <a:pt x="374118" y="122389"/>
                  </a:cubicBezTo>
                  <a:cubicBezTo>
                    <a:pt x="408680" y="136997"/>
                    <a:pt x="426479" y="175479"/>
                    <a:pt x="415230" y="211275"/>
                  </a:cubicBezTo>
                  <a:cubicBezTo>
                    <a:pt x="405332" y="244965"/>
                    <a:pt x="375926" y="266663"/>
                    <a:pt x="332054" y="266092"/>
                  </a:cubicBezTo>
                  <a:close/>
                </a:path>
              </a:pathLst>
            </a:custGeom>
            <a:grpFill/>
            <a:ln w="9500" cap="flat">
              <a:noFill/>
              <a:prstDash val="solid"/>
              <a:miter/>
            </a:ln>
          </p:spPr>
          <p:txBody>
            <a:bodyPr rtlCol="0" anchor="ctr"/>
            <a:lstStyle/>
            <a:p>
              <a:endParaRPr lang="en-RO"/>
            </a:p>
          </p:txBody>
        </p:sp>
        <p:sp>
          <p:nvSpPr>
            <p:cNvPr id="130" name="Freeform 129">
              <a:extLst>
                <a:ext uri="{FF2B5EF4-FFF2-40B4-BE49-F238E27FC236}">
                  <a16:creationId xmlns:a16="http://schemas.microsoft.com/office/drawing/2014/main" id="{8AA5CA2B-AE96-FE4F-86F7-147B0E4CC100}"/>
                </a:ext>
              </a:extLst>
            </p:cNvPr>
            <p:cNvSpPr/>
            <p:nvPr/>
          </p:nvSpPr>
          <p:spPr>
            <a:xfrm>
              <a:off x="2964144" y="2519850"/>
              <a:ext cx="151446" cy="151749"/>
            </a:xfrm>
            <a:custGeom>
              <a:avLst/>
              <a:gdLst>
                <a:gd name="connsiteX0" fmla="*/ 77544 w 151446"/>
                <a:gd name="connsiteY0" fmla="*/ 151874 h 151749"/>
                <a:gd name="connsiteX1" fmla="*/ 201 w 151446"/>
                <a:gd name="connsiteY1" fmla="*/ 79114 h 151749"/>
                <a:gd name="connsiteX2" fmla="*/ 174 w 151446"/>
                <a:gd name="connsiteY2" fmla="*/ 75740 h 151749"/>
                <a:gd name="connsiteX3" fmla="*/ 74785 w 151446"/>
                <a:gd name="connsiteY3" fmla="*/ 177 h 151749"/>
                <a:gd name="connsiteX4" fmla="*/ 151573 w 151446"/>
                <a:gd name="connsiteY4" fmla="*/ 73718 h 151749"/>
                <a:gd name="connsiteX5" fmla="*/ 151584 w 151446"/>
                <a:gd name="connsiteY5" fmla="*/ 76311 h 151749"/>
                <a:gd name="connsiteX6" fmla="*/ 80048 w 151446"/>
                <a:gd name="connsiteY6" fmla="*/ 151848 h 151749"/>
                <a:gd name="connsiteX7" fmla="*/ 77544 w 151446"/>
                <a:gd name="connsiteY7" fmla="*/ 151874 h 15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446" h="151749">
                  <a:moveTo>
                    <a:pt x="77544" y="151874"/>
                  </a:moveTo>
                  <a:cubicBezTo>
                    <a:pt x="36094" y="153139"/>
                    <a:pt x="1466" y="120564"/>
                    <a:pt x="201" y="79114"/>
                  </a:cubicBezTo>
                  <a:cubicBezTo>
                    <a:pt x="166" y="77989"/>
                    <a:pt x="157" y="76865"/>
                    <a:pt x="174" y="75740"/>
                  </a:cubicBezTo>
                  <a:cubicBezTo>
                    <a:pt x="475" y="34502"/>
                    <a:pt x="33554" y="1001"/>
                    <a:pt x="74785" y="177"/>
                  </a:cubicBezTo>
                  <a:cubicBezTo>
                    <a:pt x="116297" y="-720"/>
                    <a:pt x="150676" y="32206"/>
                    <a:pt x="151573" y="73718"/>
                  </a:cubicBezTo>
                  <a:cubicBezTo>
                    <a:pt x="151592" y="74582"/>
                    <a:pt x="151596" y="75447"/>
                    <a:pt x="151584" y="76311"/>
                  </a:cubicBezTo>
                  <a:cubicBezTo>
                    <a:pt x="152689" y="116924"/>
                    <a:pt x="120661" y="150744"/>
                    <a:pt x="80048" y="151848"/>
                  </a:cubicBezTo>
                  <a:cubicBezTo>
                    <a:pt x="79213" y="151871"/>
                    <a:pt x="78379" y="151879"/>
                    <a:pt x="77544" y="151874"/>
                  </a:cubicBezTo>
                  <a:close/>
                </a:path>
              </a:pathLst>
            </a:custGeom>
            <a:grpFill/>
            <a:ln w="9500" cap="flat">
              <a:noFill/>
              <a:prstDash val="solid"/>
              <a:miter/>
            </a:ln>
          </p:spPr>
          <p:txBody>
            <a:bodyPr rtlCol="0" anchor="ctr"/>
            <a:lstStyle/>
            <a:p>
              <a:endParaRPr lang="en-RO"/>
            </a:p>
          </p:txBody>
        </p:sp>
        <p:sp>
          <p:nvSpPr>
            <p:cNvPr id="131" name="Freeform 130">
              <a:extLst>
                <a:ext uri="{FF2B5EF4-FFF2-40B4-BE49-F238E27FC236}">
                  <a16:creationId xmlns:a16="http://schemas.microsoft.com/office/drawing/2014/main" id="{D8B823A1-8B34-2749-98EA-6C3C24760D52}"/>
                </a:ext>
              </a:extLst>
            </p:cNvPr>
            <p:cNvSpPr/>
            <p:nvPr/>
          </p:nvSpPr>
          <p:spPr>
            <a:xfrm>
              <a:off x="6161760" y="3890621"/>
              <a:ext cx="151433" cy="151470"/>
            </a:xfrm>
            <a:custGeom>
              <a:avLst/>
              <a:gdLst>
                <a:gd name="connsiteX0" fmla="*/ 151583 w 151433"/>
                <a:gd name="connsiteY0" fmla="*/ 76803 h 151470"/>
                <a:gd name="connsiteX1" fmla="*/ 78885 w 151433"/>
                <a:gd name="connsiteY1" fmla="*/ 151600 h 151470"/>
                <a:gd name="connsiteX2" fmla="*/ 77257 w 151433"/>
                <a:gd name="connsiteY2" fmla="*/ 151605 h 151470"/>
                <a:gd name="connsiteX3" fmla="*/ 190 w 151433"/>
                <a:gd name="connsiteY3" fmla="*/ 78357 h 151470"/>
                <a:gd name="connsiteX4" fmla="*/ 172 w 151433"/>
                <a:gd name="connsiteY4" fmla="*/ 75471 h 151470"/>
                <a:gd name="connsiteX5" fmla="*/ 77124 w 151433"/>
                <a:gd name="connsiteY5" fmla="*/ 164 h 151470"/>
                <a:gd name="connsiteX6" fmla="*/ 78590 w 151433"/>
                <a:gd name="connsiteY6" fmla="*/ 194 h 151470"/>
                <a:gd name="connsiteX7" fmla="*/ 151583 w 151433"/>
                <a:gd name="connsiteY7" fmla="*/ 76804 h 15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433" h="151470">
                  <a:moveTo>
                    <a:pt x="151583" y="76803"/>
                  </a:moveTo>
                  <a:cubicBezTo>
                    <a:pt x="152162" y="117533"/>
                    <a:pt x="119614" y="151020"/>
                    <a:pt x="78885" y="151600"/>
                  </a:cubicBezTo>
                  <a:cubicBezTo>
                    <a:pt x="78342" y="151607"/>
                    <a:pt x="77800" y="151609"/>
                    <a:pt x="77257" y="151605"/>
                  </a:cubicBezTo>
                  <a:cubicBezTo>
                    <a:pt x="35749" y="152660"/>
                    <a:pt x="1245" y="119865"/>
                    <a:pt x="190" y="78357"/>
                  </a:cubicBezTo>
                  <a:cubicBezTo>
                    <a:pt x="166" y="77395"/>
                    <a:pt x="160" y="76433"/>
                    <a:pt x="172" y="75471"/>
                  </a:cubicBezTo>
                  <a:cubicBezTo>
                    <a:pt x="626" y="33426"/>
                    <a:pt x="35078" y="-290"/>
                    <a:pt x="77124" y="164"/>
                  </a:cubicBezTo>
                  <a:cubicBezTo>
                    <a:pt x="77612" y="169"/>
                    <a:pt x="78101" y="179"/>
                    <a:pt x="78590" y="194"/>
                  </a:cubicBezTo>
                  <a:cubicBezTo>
                    <a:pt x="119838" y="1336"/>
                    <a:pt x="152436" y="35548"/>
                    <a:pt x="151583" y="76804"/>
                  </a:cubicBezTo>
                  <a:close/>
                </a:path>
              </a:pathLst>
            </a:custGeom>
            <a:grpFill/>
            <a:ln w="9500" cap="flat">
              <a:noFill/>
              <a:prstDash val="solid"/>
              <a:miter/>
            </a:ln>
          </p:spPr>
          <p:txBody>
            <a:bodyPr rtlCol="0" anchor="ctr"/>
            <a:lstStyle/>
            <a:p>
              <a:endParaRPr lang="en-RO"/>
            </a:p>
          </p:txBody>
        </p:sp>
        <p:sp>
          <p:nvSpPr>
            <p:cNvPr id="132" name="Freeform 131">
              <a:extLst>
                <a:ext uri="{FF2B5EF4-FFF2-40B4-BE49-F238E27FC236}">
                  <a16:creationId xmlns:a16="http://schemas.microsoft.com/office/drawing/2014/main" id="{93C83F69-87E8-5045-8B04-7597D1201584}"/>
                </a:ext>
              </a:extLst>
            </p:cNvPr>
            <p:cNvSpPr/>
            <p:nvPr/>
          </p:nvSpPr>
          <p:spPr>
            <a:xfrm>
              <a:off x="3649347" y="1682268"/>
              <a:ext cx="151457" cy="152317"/>
            </a:xfrm>
            <a:custGeom>
              <a:avLst/>
              <a:gdLst>
                <a:gd name="connsiteX0" fmla="*/ 151585 w 151457"/>
                <a:gd name="connsiteY0" fmla="*/ 76328 h 152317"/>
                <a:gd name="connsiteX1" fmla="*/ 77184 w 151457"/>
                <a:gd name="connsiteY1" fmla="*/ 152472 h 152317"/>
                <a:gd name="connsiteX2" fmla="*/ 74785 w 151457"/>
                <a:gd name="connsiteY2" fmla="*/ 152462 h 152317"/>
                <a:gd name="connsiteX3" fmla="*/ 174 w 151457"/>
                <a:gd name="connsiteY3" fmla="*/ 76328 h 152317"/>
                <a:gd name="connsiteX4" fmla="*/ 74171 w 151457"/>
                <a:gd name="connsiteY4" fmla="*/ 167 h 152317"/>
                <a:gd name="connsiteX5" fmla="*/ 77545 w 151457"/>
                <a:gd name="connsiteY5" fmla="*/ 194 h 152317"/>
                <a:gd name="connsiteX6" fmla="*/ 151622 w 151457"/>
                <a:gd name="connsiteY6" fmla="*/ 73624 h 152317"/>
                <a:gd name="connsiteX7" fmla="*/ 151585 w 151457"/>
                <a:gd name="connsiteY7" fmla="*/ 76328 h 15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457" h="152317">
                  <a:moveTo>
                    <a:pt x="151585" y="76328"/>
                  </a:moveTo>
                  <a:cubicBezTo>
                    <a:pt x="152066" y="117900"/>
                    <a:pt x="118756" y="151991"/>
                    <a:pt x="77184" y="152472"/>
                  </a:cubicBezTo>
                  <a:cubicBezTo>
                    <a:pt x="76385" y="152482"/>
                    <a:pt x="75585" y="152478"/>
                    <a:pt x="74785" y="152462"/>
                  </a:cubicBezTo>
                  <a:cubicBezTo>
                    <a:pt x="33333" y="151633"/>
                    <a:pt x="165" y="117788"/>
                    <a:pt x="174" y="76328"/>
                  </a:cubicBezTo>
                  <a:cubicBezTo>
                    <a:pt x="-424" y="34863"/>
                    <a:pt x="32706" y="765"/>
                    <a:pt x="74171" y="167"/>
                  </a:cubicBezTo>
                  <a:cubicBezTo>
                    <a:pt x="75296" y="151"/>
                    <a:pt x="76420" y="160"/>
                    <a:pt x="77545" y="194"/>
                  </a:cubicBezTo>
                  <a:cubicBezTo>
                    <a:pt x="118278" y="16"/>
                    <a:pt x="151443" y="32891"/>
                    <a:pt x="151622" y="73624"/>
                  </a:cubicBezTo>
                  <a:cubicBezTo>
                    <a:pt x="151626" y="74526"/>
                    <a:pt x="151614" y="75427"/>
                    <a:pt x="151585" y="76328"/>
                  </a:cubicBezTo>
                  <a:close/>
                </a:path>
              </a:pathLst>
            </a:custGeom>
            <a:grpFill/>
            <a:ln w="9500" cap="flat">
              <a:noFill/>
              <a:prstDash val="solid"/>
              <a:miter/>
            </a:ln>
          </p:spPr>
          <p:txBody>
            <a:bodyPr rtlCol="0" anchor="ctr"/>
            <a:lstStyle/>
            <a:p>
              <a:endParaRPr lang="en-RO"/>
            </a:p>
          </p:txBody>
        </p:sp>
        <p:sp>
          <p:nvSpPr>
            <p:cNvPr id="133" name="Freeform 132">
              <a:extLst>
                <a:ext uri="{FF2B5EF4-FFF2-40B4-BE49-F238E27FC236}">
                  <a16:creationId xmlns:a16="http://schemas.microsoft.com/office/drawing/2014/main" id="{8D9919B4-AE77-C849-A0DA-C9E81F265663}"/>
                </a:ext>
              </a:extLst>
            </p:cNvPr>
            <p:cNvSpPr/>
            <p:nvPr/>
          </p:nvSpPr>
          <p:spPr>
            <a:xfrm>
              <a:off x="6085061" y="2444401"/>
              <a:ext cx="152838" cy="152362"/>
            </a:xfrm>
            <a:custGeom>
              <a:avLst/>
              <a:gdLst>
                <a:gd name="connsiteX0" fmla="*/ 153004 w 152838"/>
                <a:gd name="connsiteY0" fmla="*/ 74961 h 152362"/>
                <a:gd name="connsiteX1" fmla="*/ 76299 w 152838"/>
                <a:gd name="connsiteY1" fmla="*/ 152522 h 152362"/>
                <a:gd name="connsiteX2" fmla="*/ 166 w 152838"/>
                <a:gd name="connsiteY2" fmla="*/ 77721 h 152362"/>
                <a:gd name="connsiteX3" fmla="*/ 76870 w 152838"/>
                <a:gd name="connsiteY3" fmla="*/ 160 h 152362"/>
                <a:gd name="connsiteX4" fmla="*/ 153004 w 152838"/>
                <a:gd name="connsiteY4" fmla="*/ 74961 h 1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38" h="152362">
                  <a:moveTo>
                    <a:pt x="153004" y="74961"/>
                  </a:moveTo>
                  <a:cubicBezTo>
                    <a:pt x="152904" y="117422"/>
                    <a:pt x="118757" y="151950"/>
                    <a:pt x="76299" y="152522"/>
                  </a:cubicBezTo>
                  <a:cubicBezTo>
                    <a:pt x="35133" y="151647"/>
                    <a:pt x="1767" y="118866"/>
                    <a:pt x="166" y="77721"/>
                  </a:cubicBezTo>
                  <a:cubicBezTo>
                    <a:pt x="215" y="35238"/>
                    <a:pt x="34391" y="680"/>
                    <a:pt x="76870" y="160"/>
                  </a:cubicBezTo>
                  <a:cubicBezTo>
                    <a:pt x="118057" y="987"/>
                    <a:pt x="151449" y="33795"/>
                    <a:pt x="153004" y="74961"/>
                  </a:cubicBezTo>
                  <a:close/>
                </a:path>
              </a:pathLst>
            </a:custGeom>
            <a:grpFill/>
            <a:ln w="9500" cap="flat">
              <a:noFill/>
              <a:prstDash val="solid"/>
              <a:miter/>
            </a:ln>
          </p:spPr>
          <p:txBody>
            <a:bodyPr rtlCol="0" anchor="ctr"/>
            <a:lstStyle/>
            <a:p>
              <a:endParaRPr lang="en-RO"/>
            </a:p>
          </p:txBody>
        </p:sp>
        <p:sp>
          <p:nvSpPr>
            <p:cNvPr id="134" name="Freeform 133">
              <a:extLst>
                <a:ext uri="{FF2B5EF4-FFF2-40B4-BE49-F238E27FC236}">
                  <a16:creationId xmlns:a16="http://schemas.microsoft.com/office/drawing/2014/main" id="{04AB3F6C-0C65-804D-8EF4-0D6E0C477364}"/>
                </a:ext>
              </a:extLst>
            </p:cNvPr>
            <p:cNvSpPr/>
            <p:nvPr/>
          </p:nvSpPr>
          <p:spPr>
            <a:xfrm>
              <a:off x="5171267" y="1758625"/>
              <a:ext cx="152267" cy="153030"/>
            </a:xfrm>
            <a:custGeom>
              <a:avLst/>
              <a:gdLst>
                <a:gd name="connsiteX0" fmla="*/ 152433 w 152267"/>
                <a:gd name="connsiteY0" fmla="*/ 77056 h 153030"/>
                <a:gd name="connsiteX1" fmla="*/ 77632 w 152267"/>
                <a:gd name="connsiteY1" fmla="*/ 153190 h 153030"/>
                <a:gd name="connsiteX2" fmla="*/ 166 w 152267"/>
                <a:gd name="connsiteY2" fmla="*/ 76295 h 153030"/>
                <a:gd name="connsiteX3" fmla="*/ 78869 w 152267"/>
                <a:gd name="connsiteY3" fmla="*/ 161 h 153030"/>
                <a:gd name="connsiteX4" fmla="*/ 152433 w 152267"/>
                <a:gd name="connsiteY4" fmla="*/ 77056 h 15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7" h="153030">
                  <a:moveTo>
                    <a:pt x="152433" y="77056"/>
                  </a:moveTo>
                  <a:cubicBezTo>
                    <a:pt x="151844" y="118343"/>
                    <a:pt x="118902" y="151872"/>
                    <a:pt x="77632" y="153190"/>
                  </a:cubicBezTo>
                  <a:cubicBezTo>
                    <a:pt x="35219" y="152834"/>
                    <a:pt x="836" y="118704"/>
                    <a:pt x="166" y="76295"/>
                  </a:cubicBezTo>
                  <a:cubicBezTo>
                    <a:pt x="1305" y="33725"/>
                    <a:pt x="36285" y="-113"/>
                    <a:pt x="78869" y="161"/>
                  </a:cubicBezTo>
                  <a:cubicBezTo>
                    <a:pt x="119880" y="2276"/>
                    <a:pt x="152135" y="35992"/>
                    <a:pt x="152433" y="77056"/>
                  </a:cubicBezTo>
                  <a:close/>
                </a:path>
              </a:pathLst>
            </a:custGeom>
            <a:grpFill/>
            <a:ln w="9500" cap="flat">
              <a:noFill/>
              <a:prstDash val="solid"/>
              <a:miter/>
            </a:ln>
          </p:spPr>
          <p:txBody>
            <a:bodyPr rtlCol="0" anchor="ctr"/>
            <a:lstStyle/>
            <a:p>
              <a:endParaRPr lang="en-RO"/>
            </a:p>
          </p:txBody>
        </p:sp>
        <p:sp>
          <p:nvSpPr>
            <p:cNvPr id="135" name="Freeform 134">
              <a:extLst>
                <a:ext uri="{FF2B5EF4-FFF2-40B4-BE49-F238E27FC236}">
                  <a16:creationId xmlns:a16="http://schemas.microsoft.com/office/drawing/2014/main" id="{2F6B17BF-D2F1-744A-9ECF-1EA6B40A4348}"/>
                </a:ext>
              </a:extLst>
            </p:cNvPr>
            <p:cNvSpPr/>
            <p:nvPr/>
          </p:nvSpPr>
          <p:spPr>
            <a:xfrm>
              <a:off x="3573679" y="4956241"/>
              <a:ext cx="152101" cy="152457"/>
            </a:xfrm>
            <a:custGeom>
              <a:avLst/>
              <a:gdLst>
                <a:gd name="connsiteX0" fmla="*/ 75271 w 152101"/>
                <a:gd name="connsiteY0" fmla="*/ 152617 h 152457"/>
                <a:gd name="connsiteX1" fmla="*/ 184 w 152101"/>
                <a:gd name="connsiteY1" fmla="*/ 73724 h 152457"/>
                <a:gd name="connsiteX2" fmla="*/ 77079 w 152101"/>
                <a:gd name="connsiteY2" fmla="*/ 160 h 152457"/>
                <a:gd name="connsiteX3" fmla="*/ 152261 w 152101"/>
                <a:gd name="connsiteY3" fmla="*/ 79148 h 152457"/>
                <a:gd name="connsiteX4" fmla="*/ 75271 w 152101"/>
                <a:gd name="connsiteY4" fmla="*/ 152617 h 15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01" h="152457">
                  <a:moveTo>
                    <a:pt x="75271" y="152617"/>
                  </a:moveTo>
                  <a:cubicBezTo>
                    <a:pt x="32813" y="151424"/>
                    <a:pt x="-722" y="116188"/>
                    <a:pt x="184" y="73724"/>
                  </a:cubicBezTo>
                  <a:cubicBezTo>
                    <a:pt x="2345" y="32734"/>
                    <a:pt x="36033" y="505"/>
                    <a:pt x="77079" y="160"/>
                  </a:cubicBezTo>
                  <a:cubicBezTo>
                    <a:pt x="119430" y="1706"/>
                    <a:pt x="152806" y="36772"/>
                    <a:pt x="152261" y="79148"/>
                  </a:cubicBezTo>
                  <a:cubicBezTo>
                    <a:pt x="150048" y="120137"/>
                    <a:pt x="116318" y="152325"/>
                    <a:pt x="75271" y="152617"/>
                  </a:cubicBezTo>
                  <a:close/>
                </a:path>
              </a:pathLst>
            </a:custGeom>
            <a:grpFill/>
            <a:ln w="9500" cap="flat">
              <a:noFill/>
              <a:prstDash val="solid"/>
              <a:miter/>
            </a:ln>
          </p:spPr>
          <p:txBody>
            <a:bodyPr rtlCol="0" anchor="ctr"/>
            <a:lstStyle/>
            <a:p>
              <a:endParaRPr lang="en-RO"/>
            </a:p>
          </p:txBody>
        </p:sp>
        <p:sp>
          <p:nvSpPr>
            <p:cNvPr id="136" name="Freeform 135">
              <a:extLst>
                <a:ext uri="{FF2B5EF4-FFF2-40B4-BE49-F238E27FC236}">
                  <a16:creationId xmlns:a16="http://schemas.microsoft.com/office/drawing/2014/main" id="{4BEC7F01-C14E-AF41-8515-35BC17DB9B11}"/>
                </a:ext>
              </a:extLst>
            </p:cNvPr>
            <p:cNvSpPr/>
            <p:nvPr/>
          </p:nvSpPr>
          <p:spPr>
            <a:xfrm>
              <a:off x="5478509" y="4956431"/>
              <a:ext cx="149565" cy="152271"/>
            </a:xfrm>
            <a:custGeom>
              <a:avLst/>
              <a:gdLst>
                <a:gd name="connsiteX0" fmla="*/ 149725 w 149565"/>
                <a:gd name="connsiteY0" fmla="*/ 75437 h 152271"/>
                <a:gd name="connsiteX1" fmla="*/ 77113 w 149565"/>
                <a:gd name="connsiteY1" fmla="*/ 152427 h 152271"/>
                <a:gd name="connsiteX2" fmla="*/ 170 w 149565"/>
                <a:gd name="connsiteY2" fmla="*/ 77102 h 152271"/>
                <a:gd name="connsiteX3" fmla="*/ 75495 w 149565"/>
                <a:gd name="connsiteY3" fmla="*/ 160 h 152271"/>
                <a:gd name="connsiteX4" fmla="*/ 149725 w 149565"/>
                <a:gd name="connsiteY4" fmla="*/ 75437 h 15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65" h="152271">
                  <a:moveTo>
                    <a:pt x="149725" y="75437"/>
                  </a:moveTo>
                  <a:cubicBezTo>
                    <a:pt x="150231" y="116477"/>
                    <a:pt x="118113" y="150532"/>
                    <a:pt x="77113" y="152427"/>
                  </a:cubicBezTo>
                  <a:cubicBezTo>
                    <a:pt x="35065" y="152874"/>
                    <a:pt x="617" y="119150"/>
                    <a:pt x="170" y="77102"/>
                  </a:cubicBezTo>
                  <a:cubicBezTo>
                    <a:pt x="-277" y="35055"/>
                    <a:pt x="33447" y="606"/>
                    <a:pt x="75495" y="160"/>
                  </a:cubicBezTo>
                  <a:cubicBezTo>
                    <a:pt x="116467" y="1182"/>
                    <a:pt x="149277" y="34455"/>
                    <a:pt x="149725" y="75437"/>
                  </a:cubicBezTo>
                  <a:close/>
                </a:path>
              </a:pathLst>
            </a:custGeom>
            <a:grpFill/>
            <a:ln w="9500" cap="flat">
              <a:noFill/>
              <a:prstDash val="solid"/>
              <a:miter/>
            </a:ln>
          </p:spPr>
          <p:txBody>
            <a:bodyPr rtlCol="0" anchor="ctr"/>
            <a:lstStyle/>
            <a:p>
              <a:endParaRPr lang="en-RO"/>
            </a:p>
          </p:txBody>
        </p:sp>
        <p:sp>
          <p:nvSpPr>
            <p:cNvPr id="137" name="Freeform 136">
              <a:extLst>
                <a:ext uri="{FF2B5EF4-FFF2-40B4-BE49-F238E27FC236}">
                  <a16:creationId xmlns:a16="http://schemas.microsoft.com/office/drawing/2014/main" id="{2918AD9F-BCFD-C646-A438-623CBBDC43D7}"/>
                </a:ext>
              </a:extLst>
            </p:cNvPr>
            <p:cNvSpPr/>
            <p:nvPr/>
          </p:nvSpPr>
          <p:spPr>
            <a:xfrm>
              <a:off x="2887351" y="4119038"/>
              <a:ext cx="152267" cy="151296"/>
            </a:xfrm>
            <a:custGeom>
              <a:avLst/>
              <a:gdLst>
                <a:gd name="connsiteX0" fmla="*/ 73920 w 152267"/>
                <a:gd name="connsiteY0" fmla="*/ 151398 h 151296"/>
                <a:gd name="connsiteX1" fmla="*/ 166 w 152267"/>
                <a:gd name="connsiteY1" fmla="*/ 75264 h 151296"/>
                <a:gd name="connsiteX2" fmla="*/ 78964 w 152267"/>
                <a:gd name="connsiteY2" fmla="*/ 177 h 151296"/>
                <a:gd name="connsiteX3" fmla="*/ 152433 w 152267"/>
                <a:gd name="connsiteY3" fmla="*/ 76311 h 151296"/>
                <a:gd name="connsiteX4" fmla="*/ 76453 w 152267"/>
                <a:gd name="connsiteY4" fmla="*/ 151454 h 151296"/>
                <a:gd name="connsiteX5" fmla="*/ 73920 w 152267"/>
                <a:gd name="connsiteY5" fmla="*/ 151398 h 15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67" h="151296">
                  <a:moveTo>
                    <a:pt x="73920" y="151398"/>
                  </a:moveTo>
                  <a:cubicBezTo>
                    <a:pt x="32805" y="150112"/>
                    <a:pt x="146" y="116400"/>
                    <a:pt x="166" y="75264"/>
                  </a:cubicBezTo>
                  <a:cubicBezTo>
                    <a:pt x="1308" y="32822"/>
                    <a:pt x="36516" y="-728"/>
                    <a:pt x="78964" y="177"/>
                  </a:cubicBezTo>
                  <a:cubicBezTo>
                    <a:pt x="119967" y="1613"/>
                    <a:pt x="152458" y="35283"/>
                    <a:pt x="152433" y="76311"/>
                  </a:cubicBezTo>
                  <a:cubicBezTo>
                    <a:pt x="152202" y="118043"/>
                    <a:pt x="118185" y="151685"/>
                    <a:pt x="76453" y="151454"/>
                  </a:cubicBezTo>
                  <a:cubicBezTo>
                    <a:pt x="75609" y="151450"/>
                    <a:pt x="74764" y="151431"/>
                    <a:pt x="73920" y="151398"/>
                  </a:cubicBezTo>
                  <a:close/>
                </a:path>
              </a:pathLst>
            </a:custGeom>
            <a:grpFill/>
            <a:ln w="9500" cap="flat">
              <a:noFill/>
              <a:prstDash val="solid"/>
              <a:miter/>
            </a:ln>
          </p:spPr>
          <p:txBody>
            <a:bodyPr rtlCol="0" anchor="ctr"/>
            <a:lstStyle/>
            <a:p>
              <a:endParaRPr lang="en-RO"/>
            </a:p>
          </p:txBody>
        </p:sp>
      </p:grpSp>
    </p:spTree>
    <p:extLst>
      <p:ext uri="{BB962C8B-B14F-4D97-AF65-F5344CB8AC3E}">
        <p14:creationId xmlns:p14="http://schemas.microsoft.com/office/powerpoint/2010/main" val="99358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18775B-E73C-B244-A663-79A25560932C}"/>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Protect the susceptible population</a:t>
            </a:r>
          </a:p>
        </p:txBody>
      </p:sp>
      <p:sp>
        <p:nvSpPr>
          <p:cNvPr id="84" name="Rounded Rectangle 83">
            <a:extLst>
              <a:ext uri="{FF2B5EF4-FFF2-40B4-BE49-F238E27FC236}">
                <a16:creationId xmlns:a16="http://schemas.microsoft.com/office/drawing/2014/main" id="{BA9D4396-68B4-684A-B0F7-F35602FB0494}"/>
              </a:ext>
            </a:extLst>
          </p:cNvPr>
          <p:cNvSpPr/>
          <p:nvPr/>
        </p:nvSpPr>
        <p:spPr>
          <a:xfrm>
            <a:off x="5096385" y="2479265"/>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5" name="Rounded Rectangle 84">
            <a:extLst>
              <a:ext uri="{FF2B5EF4-FFF2-40B4-BE49-F238E27FC236}">
                <a16:creationId xmlns:a16="http://schemas.microsoft.com/office/drawing/2014/main" id="{A2E2FE98-38CC-B045-A458-6612CC85600B}"/>
              </a:ext>
            </a:extLst>
          </p:cNvPr>
          <p:cNvSpPr/>
          <p:nvPr/>
        </p:nvSpPr>
        <p:spPr>
          <a:xfrm>
            <a:off x="860417" y="2479265"/>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6" name="Rounded Rectangle 85">
            <a:extLst>
              <a:ext uri="{FF2B5EF4-FFF2-40B4-BE49-F238E27FC236}">
                <a16:creationId xmlns:a16="http://schemas.microsoft.com/office/drawing/2014/main" id="{90C69884-B854-994E-914E-042F020EDD53}"/>
              </a:ext>
            </a:extLst>
          </p:cNvPr>
          <p:cNvSpPr/>
          <p:nvPr/>
        </p:nvSpPr>
        <p:spPr>
          <a:xfrm>
            <a:off x="5096385" y="3631764"/>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7" name="Rounded Rectangle 86">
            <a:extLst>
              <a:ext uri="{FF2B5EF4-FFF2-40B4-BE49-F238E27FC236}">
                <a16:creationId xmlns:a16="http://schemas.microsoft.com/office/drawing/2014/main" id="{E5C14340-6ABC-834F-B996-2C6979640059}"/>
              </a:ext>
            </a:extLst>
          </p:cNvPr>
          <p:cNvSpPr/>
          <p:nvPr/>
        </p:nvSpPr>
        <p:spPr>
          <a:xfrm>
            <a:off x="860417" y="363176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8" name="Rounded Rectangle 87">
            <a:extLst>
              <a:ext uri="{FF2B5EF4-FFF2-40B4-BE49-F238E27FC236}">
                <a16:creationId xmlns:a16="http://schemas.microsoft.com/office/drawing/2014/main" id="{B9FFBA2A-0EC1-0945-A699-9317205A115F}"/>
              </a:ext>
            </a:extLst>
          </p:cNvPr>
          <p:cNvSpPr/>
          <p:nvPr/>
        </p:nvSpPr>
        <p:spPr>
          <a:xfrm>
            <a:off x="860417" y="4784263"/>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1" name="TextBox 90">
            <a:extLst>
              <a:ext uri="{FF2B5EF4-FFF2-40B4-BE49-F238E27FC236}">
                <a16:creationId xmlns:a16="http://schemas.microsoft.com/office/drawing/2014/main" id="{B7353594-5A34-3F40-B61E-C2EF809BF409}"/>
              </a:ext>
            </a:extLst>
          </p:cNvPr>
          <p:cNvSpPr txBox="1"/>
          <p:nvPr/>
        </p:nvSpPr>
        <p:spPr>
          <a:xfrm>
            <a:off x="1436512" y="2557043"/>
            <a:ext cx="2755118" cy="492443"/>
          </a:xfrm>
          <a:prstGeom prst="rect">
            <a:avLst/>
          </a:prstGeom>
          <a:noFill/>
        </p:spPr>
        <p:txBody>
          <a:bodyPr wrap="square" lIns="0" tIns="0" rIns="0" bIns="0" rtlCol="0">
            <a:spAutoFit/>
          </a:bodyPr>
          <a:lstStyle/>
          <a:p>
            <a:r>
              <a:rPr lang="en-GB" sz="1600" dirty="0" err="1">
                <a:solidFill>
                  <a:schemeClr val="tx1"/>
                </a:solidFill>
              </a:rPr>
              <a:t>Pre-exposure chemoprophylaxis</a:t>
            </a:r>
          </a:p>
        </p:txBody>
      </p:sp>
      <p:sp>
        <p:nvSpPr>
          <p:cNvPr id="101" name="Google Shape;140;p4">
            <a:extLst>
              <a:ext uri="{FF2B5EF4-FFF2-40B4-BE49-F238E27FC236}">
                <a16:creationId xmlns:a16="http://schemas.microsoft.com/office/drawing/2014/main" id="{7BF0CACF-5B7F-0E48-B1D1-1BFDED642323}"/>
              </a:ext>
            </a:extLst>
          </p:cNvPr>
          <p:cNvSpPr>
            <a:spLocks noChangeAspect="1"/>
          </p:cNvSpPr>
          <p:nvPr/>
        </p:nvSpPr>
        <p:spPr>
          <a:xfrm>
            <a:off x="429701" y="23712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TextBox 101">
            <a:extLst>
              <a:ext uri="{FF2B5EF4-FFF2-40B4-BE49-F238E27FC236}">
                <a16:creationId xmlns:a16="http://schemas.microsoft.com/office/drawing/2014/main" id="{E6BCEACC-2BC4-7247-97E1-A19C4A05709B}"/>
              </a:ext>
            </a:extLst>
          </p:cNvPr>
          <p:cNvSpPr txBox="1"/>
          <p:nvPr/>
        </p:nvSpPr>
        <p:spPr>
          <a:xfrm>
            <a:off x="5673764" y="2557043"/>
            <a:ext cx="2835668" cy="492443"/>
          </a:xfrm>
          <a:prstGeom prst="rect">
            <a:avLst/>
          </a:prstGeom>
          <a:noFill/>
        </p:spPr>
        <p:txBody>
          <a:bodyPr wrap="square" lIns="0" tIns="0" rIns="0" bIns="0" rtlCol="0">
            <a:spAutoFit/>
          </a:bodyPr>
          <a:lstStyle/>
          <a:p>
            <a:r>
              <a:rPr lang="en-GB" sz="1600" dirty="0" err="1">
                <a:solidFill>
                  <a:schemeClr val="tx1"/>
                </a:solidFill>
              </a:rPr>
              <a:t>Post-exposure chemoprophylaxis</a:t>
            </a:r>
          </a:p>
        </p:txBody>
      </p:sp>
      <p:sp>
        <p:nvSpPr>
          <p:cNvPr id="107" name="Google Shape;140;p4">
            <a:extLst>
              <a:ext uri="{FF2B5EF4-FFF2-40B4-BE49-F238E27FC236}">
                <a16:creationId xmlns:a16="http://schemas.microsoft.com/office/drawing/2014/main" id="{031D3D8F-28E8-C643-A4BD-E48670B94B8B}"/>
              </a:ext>
            </a:extLst>
          </p:cNvPr>
          <p:cNvSpPr>
            <a:spLocks noChangeAspect="1"/>
          </p:cNvSpPr>
          <p:nvPr/>
        </p:nvSpPr>
        <p:spPr>
          <a:xfrm>
            <a:off x="4666953" y="23712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TextBox 107">
            <a:extLst>
              <a:ext uri="{FF2B5EF4-FFF2-40B4-BE49-F238E27FC236}">
                <a16:creationId xmlns:a16="http://schemas.microsoft.com/office/drawing/2014/main" id="{6E5291A2-5641-B543-9867-092392FCCE7B}"/>
              </a:ext>
            </a:extLst>
          </p:cNvPr>
          <p:cNvSpPr txBox="1"/>
          <p:nvPr/>
        </p:nvSpPr>
        <p:spPr>
          <a:xfrm>
            <a:off x="1436512" y="3832653"/>
            <a:ext cx="2822492" cy="246221"/>
          </a:xfrm>
          <a:prstGeom prst="rect">
            <a:avLst/>
          </a:prstGeom>
          <a:noFill/>
        </p:spPr>
        <p:txBody>
          <a:bodyPr wrap="square" lIns="0" tIns="0" rIns="0" bIns="0" rtlCol="0">
            <a:spAutoFit/>
          </a:bodyPr>
          <a:lstStyle/>
          <a:p>
            <a:r>
              <a:rPr lang="en-GB" sz="1600" dirty="0" err="1">
                <a:solidFill>
                  <a:schemeClr val="tx1"/>
                </a:solidFill>
              </a:rPr>
              <a:t>Immunization</a:t>
            </a:r>
          </a:p>
        </p:txBody>
      </p:sp>
      <p:sp>
        <p:nvSpPr>
          <p:cNvPr id="138" name="Google Shape;140;p4">
            <a:extLst>
              <a:ext uri="{FF2B5EF4-FFF2-40B4-BE49-F238E27FC236}">
                <a16:creationId xmlns:a16="http://schemas.microsoft.com/office/drawing/2014/main" id="{2B6690A8-E76D-8346-8131-DE4248772BFB}"/>
              </a:ext>
            </a:extLst>
          </p:cNvPr>
          <p:cNvSpPr>
            <a:spLocks noChangeAspect="1"/>
          </p:cNvSpPr>
          <p:nvPr/>
        </p:nvSpPr>
        <p:spPr>
          <a:xfrm>
            <a:off x="429701" y="35237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TextBox 138">
            <a:extLst>
              <a:ext uri="{FF2B5EF4-FFF2-40B4-BE49-F238E27FC236}">
                <a16:creationId xmlns:a16="http://schemas.microsoft.com/office/drawing/2014/main" id="{E682740B-A49C-874B-BC00-D6C2687AEC83}"/>
              </a:ext>
            </a:extLst>
          </p:cNvPr>
          <p:cNvSpPr txBox="1"/>
          <p:nvPr/>
        </p:nvSpPr>
        <p:spPr>
          <a:xfrm>
            <a:off x="5673764" y="3709541"/>
            <a:ext cx="2593975" cy="492443"/>
          </a:xfrm>
          <a:prstGeom prst="rect">
            <a:avLst/>
          </a:prstGeom>
          <a:noFill/>
        </p:spPr>
        <p:txBody>
          <a:bodyPr wrap="square" lIns="0" tIns="0" rIns="0" bIns="0" rtlCol="0">
            <a:spAutoFit/>
          </a:bodyPr>
          <a:lstStyle/>
          <a:p>
            <a:r>
              <a:rPr lang="en-GB" sz="1600" dirty="0" err="1">
                <a:solidFill>
                  <a:schemeClr val="tx1"/>
                </a:solidFill>
              </a:rPr>
              <a:t>Physical barriers: gloves, masks, condoms</a:t>
            </a:r>
          </a:p>
        </p:txBody>
      </p:sp>
      <p:sp>
        <p:nvSpPr>
          <p:cNvPr id="140" name="Google Shape;140;p4">
            <a:extLst>
              <a:ext uri="{FF2B5EF4-FFF2-40B4-BE49-F238E27FC236}">
                <a16:creationId xmlns:a16="http://schemas.microsoft.com/office/drawing/2014/main" id="{384F037A-B25D-F644-8F90-6B9C074E538F}"/>
              </a:ext>
            </a:extLst>
          </p:cNvPr>
          <p:cNvSpPr>
            <a:spLocks noChangeAspect="1"/>
          </p:cNvSpPr>
          <p:nvPr/>
        </p:nvSpPr>
        <p:spPr>
          <a:xfrm>
            <a:off x="4666953" y="35237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TextBox 140">
            <a:extLst>
              <a:ext uri="{FF2B5EF4-FFF2-40B4-BE49-F238E27FC236}">
                <a16:creationId xmlns:a16="http://schemas.microsoft.com/office/drawing/2014/main" id="{90CF1393-36CE-824A-9579-736C3D3D7A0D}"/>
              </a:ext>
            </a:extLst>
          </p:cNvPr>
          <p:cNvSpPr txBox="1"/>
          <p:nvPr/>
        </p:nvSpPr>
        <p:spPr>
          <a:xfrm>
            <a:off x="1436512" y="4862041"/>
            <a:ext cx="2755118" cy="492443"/>
          </a:xfrm>
          <a:prstGeom prst="rect">
            <a:avLst/>
          </a:prstGeom>
          <a:noFill/>
        </p:spPr>
        <p:txBody>
          <a:bodyPr wrap="square" lIns="0" tIns="0" rIns="0" bIns="0" rtlCol="0">
            <a:spAutoFit/>
          </a:bodyPr>
          <a:lstStyle/>
          <a:p>
            <a:r>
              <a:rPr lang="en-GB" sz="1600" dirty="0" err="1">
                <a:solidFill>
                  <a:schemeClr val="tx1"/>
                </a:solidFill>
              </a:rPr>
              <a:t>Improved disease resistance: vitamin A, zinc</a:t>
            </a:r>
          </a:p>
        </p:txBody>
      </p:sp>
      <p:sp>
        <p:nvSpPr>
          <p:cNvPr id="142" name="Google Shape;140;p4">
            <a:extLst>
              <a:ext uri="{FF2B5EF4-FFF2-40B4-BE49-F238E27FC236}">
                <a16:creationId xmlns:a16="http://schemas.microsoft.com/office/drawing/2014/main" id="{3D5A0117-B130-5348-8F42-51D08E7B2194}"/>
              </a:ext>
            </a:extLst>
          </p:cNvPr>
          <p:cNvSpPr>
            <a:spLocks noChangeAspect="1"/>
          </p:cNvSpPr>
          <p:nvPr/>
        </p:nvSpPr>
        <p:spPr>
          <a:xfrm>
            <a:off x="429701" y="467626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raphic 3">
            <a:extLst>
              <a:ext uri="{FF2B5EF4-FFF2-40B4-BE49-F238E27FC236}">
                <a16:creationId xmlns:a16="http://schemas.microsoft.com/office/drawing/2014/main" id="{ACD78DF9-7246-F64E-AB12-F68B2B4FC7EE}"/>
              </a:ext>
            </a:extLst>
          </p:cNvPr>
          <p:cNvSpPr>
            <a:spLocks noChangeAspect="1"/>
          </p:cNvSpPr>
          <p:nvPr/>
        </p:nvSpPr>
        <p:spPr>
          <a:xfrm>
            <a:off x="614879" y="2587265"/>
            <a:ext cx="432000" cy="432000"/>
          </a:xfrm>
          <a:custGeom>
            <a:avLst/>
            <a:gdLst>
              <a:gd name="connsiteX0" fmla="*/ 76017 w 152400"/>
              <a:gd name="connsiteY0" fmla="*/ 152400 h 152400"/>
              <a:gd name="connsiteX1" fmla="*/ 76017 w 152400"/>
              <a:gd name="connsiteY1" fmla="*/ 142875 h 152400"/>
              <a:gd name="connsiteX2" fmla="*/ 137014 w 152400"/>
              <a:gd name="connsiteY2" fmla="*/ 142875 h 152400"/>
              <a:gd name="connsiteX3" fmla="*/ 141043 w 152400"/>
              <a:gd name="connsiteY3" fmla="*/ 141043 h 152400"/>
              <a:gd name="connsiteX4" fmla="*/ 142875 w 152400"/>
              <a:gd name="connsiteY4" fmla="*/ 137014 h 152400"/>
              <a:gd name="connsiteX5" fmla="*/ 142875 w 152400"/>
              <a:gd name="connsiteY5" fmla="*/ 15386 h 152400"/>
              <a:gd name="connsiteX6" fmla="*/ 141043 w 152400"/>
              <a:gd name="connsiteY6" fmla="*/ 11357 h 152400"/>
              <a:gd name="connsiteX7" fmla="*/ 137014 w 152400"/>
              <a:gd name="connsiteY7" fmla="*/ 9525 h 152400"/>
              <a:gd name="connsiteX8" fmla="*/ 76017 w 152400"/>
              <a:gd name="connsiteY8" fmla="*/ 9525 h 152400"/>
              <a:gd name="connsiteX9" fmla="*/ 76017 w 152400"/>
              <a:gd name="connsiteY9" fmla="*/ 0 h 152400"/>
              <a:gd name="connsiteX10" fmla="*/ 137014 w 152400"/>
              <a:gd name="connsiteY10" fmla="*/ 0 h 152400"/>
              <a:gd name="connsiteX11" fmla="*/ 147995 w 152400"/>
              <a:gd name="connsiteY11" fmla="*/ 4405 h 152400"/>
              <a:gd name="connsiteX12" fmla="*/ 152400 w 152400"/>
              <a:gd name="connsiteY12" fmla="*/ 15386 h 152400"/>
              <a:gd name="connsiteX13" fmla="*/ 152400 w 152400"/>
              <a:gd name="connsiteY13" fmla="*/ 137014 h 152400"/>
              <a:gd name="connsiteX14" fmla="*/ 147995 w 152400"/>
              <a:gd name="connsiteY14" fmla="*/ 147995 h 152400"/>
              <a:gd name="connsiteX15" fmla="*/ 137014 w 152400"/>
              <a:gd name="connsiteY15" fmla="*/ 152400 h 152400"/>
              <a:gd name="connsiteX16" fmla="*/ 76017 w 152400"/>
              <a:gd name="connsiteY16" fmla="*/ 152400 h 152400"/>
              <a:gd name="connsiteX17" fmla="*/ 69239 w 152400"/>
              <a:gd name="connsiteY17" fmla="*/ 109904 h 152400"/>
              <a:gd name="connsiteX18" fmla="*/ 62554 w 152400"/>
              <a:gd name="connsiteY18" fmla="*/ 103053 h 152400"/>
              <a:gd name="connsiteX19" fmla="*/ 84644 w 152400"/>
              <a:gd name="connsiteY19" fmla="*/ 80963 h 152400"/>
              <a:gd name="connsiteX20" fmla="*/ 0 w 152400"/>
              <a:gd name="connsiteY20" fmla="*/ 80963 h 152400"/>
              <a:gd name="connsiteX21" fmla="*/ 0 w 152400"/>
              <a:gd name="connsiteY21" fmla="*/ 71438 h 152400"/>
              <a:gd name="connsiteX22" fmla="*/ 84644 w 152400"/>
              <a:gd name="connsiteY22" fmla="*/ 71438 h 152400"/>
              <a:gd name="connsiteX23" fmla="*/ 62554 w 152400"/>
              <a:gd name="connsiteY23" fmla="*/ 49347 h 152400"/>
              <a:gd name="connsiteX24" fmla="*/ 69239 w 152400"/>
              <a:gd name="connsiteY24" fmla="*/ 42496 h 152400"/>
              <a:gd name="connsiteX25" fmla="*/ 102943 w 152400"/>
              <a:gd name="connsiteY25" fmla="*/ 76200 h 152400"/>
              <a:gd name="connsiteX26" fmla="*/ 69239 w 152400"/>
              <a:gd name="connsiteY26" fmla="*/ 10990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400" h="152400">
                <a:moveTo>
                  <a:pt x="76017" y="152400"/>
                </a:moveTo>
                <a:lnTo>
                  <a:pt x="76017" y="142875"/>
                </a:ln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76017" y="9525"/>
                </a:lnTo>
                <a:lnTo>
                  <a:pt x="76017" y="0"/>
                </a:ln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76017" y="152400"/>
                </a:lnTo>
                <a:close/>
                <a:moveTo>
                  <a:pt x="69239" y="109904"/>
                </a:moveTo>
                <a:lnTo>
                  <a:pt x="62554" y="103053"/>
                </a:lnTo>
                <a:lnTo>
                  <a:pt x="84644" y="80963"/>
                </a:lnTo>
                <a:lnTo>
                  <a:pt x="0" y="80963"/>
                </a:lnTo>
                <a:lnTo>
                  <a:pt x="0" y="71438"/>
                </a:lnTo>
                <a:lnTo>
                  <a:pt x="84644" y="71438"/>
                </a:lnTo>
                <a:lnTo>
                  <a:pt x="62554" y="49347"/>
                </a:lnTo>
                <a:lnTo>
                  <a:pt x="69239" y="42496"/>
                </a:lnTo>
                <a:lnTo>
                  <a:pt x="102943" y="76200"/>
                </a:lnTo>
                <a:lnTo>
                  <a:pt x="69239" y="109904"/>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4A981BC2-69C4-5640-8AAD-8C0A2192F852}"/>
              </a:ext>
            </a:extLst>
          </p:cNvPr>
          <p:cNvSpPr>
            <a:spLocks noChangeAspect="1"/>
          </p:cNvSpPr>
          <p:nvPr/>
        </p:nvSpPr>
        <p:spPr>
          <a:xfrm>
            <a:off x="4903501" y="2587265"/>
            <a:ext cx="432000" cy="432000"/>
          </a:xfrm>
          <a:custGeom>
            <a:avLst/>
            <a:gdLst>
              <a:gd name="connsiteX0" fmla="*/ 15386 w 152400"/>
              <a:gd name="connsiteY0" fmla="*/ 152400 h 152400"/>
              <a:gd name="connsiteX1" fmla="*/ 4405 w 152400"/>
              <a:gd name="connsiteY1" fmla="*/ 147995 h 152400"/>
              <a:gd name="connsiteX2" fmla="*/ 0 w 152400"/>
              <a:gd name="connsiteY2" fmla="*/ 137014 h 152400"/>
              <a:gd name="connsiteX3" fmla="*/ 0 w 152400"/>
              <a:gd name="connsiteY3" fmla="*/ 15386 h 152400"/>
              <a:gd name="connsiteX4" fmla="*/ 4405 w 152400"/>
              <a:gd name="connsiteY4" fmla="*/ 4405 h 152400"/>
              <a:gd name="connsiteX5" fmla="*/ 15386 w 152400"/>
              <a:gd name="connsiteY5" fmla="*/ 0 h 152400"/>
              <a:gd name="connsiteX6" fmla="*/ 76383 w 152400"/>
              <a:gd name="connsiteY6" fmla="*/ 0 h 152400"/>
              <a:gd name="connsiteX7" fmla="*/ 76383 w 152400"/>
              <a:gd name="connsiteY7" fmla="*/ 9525 h 152400"/>
              <a:gd name="connsiteX8" fmla="*/ 15386 w 152400"/>
              <a:gd name="connsiteY8" fmla="*/ 9525 h 152400"/>
              <a:gd name="connsiteX9" fmla="*/ 11357 w 152400"/>
              <a:gd name="connsiteY9" fmla="*/ 11357 h 152400"/>
              <a:gd name="connsiteX10" fmla="*/ 9525 w 152400"/>
              <a:gd name="connsiteY10" fmla="*/ 15386 h 152400"/>
              <a:gd name="connsiteX11" fmla="*/ 9525 w 152400"/>
              <a:gd name="connsiteY11" fmla="*/ 137014 h 152400"/>
              <a:gd name="connsiteX12" fmla="*/ 11357 w 152400"/>
              <a:gd name="connsiteY12" fmla="*/ 141043 h 152400"/>
              <a:gd name="connsiteX13" fmla="*/ 15386 w 152400"/>
              <a:gd name="connsiteY13" fmla="*/ 142875 h 152400"/>
              <a:gd name="connsiteX14" fmla="*/ 76383 w 152400"/>
              <a:gd name="connsiteY14" fmla="*/ 142875 h 152400"/>
              <a:gd name="connsiteX15" fmla="*/ 76383 w 152400"/>
              <a:gd name="connsiteY15" fmla="*/ 152400 h 152400"/>
              <a:gd name="connsiteX16" fmla="*/ 15386 w 152400"/>
              <a:gd name="connsiteY16" fmla="*/ 152400 h 152400"/>
              <a:gd name="connsiteX17" fmla="*/ 118696 w 152400"/>
              <a:gd name="connsiteY17" fmla="*/ 109904 h 152400"/>
              <a:gd name="connsiteX18" fmla="*/ 112010 w 152400"/>
              <a:gd name="connsiteY18" fmla="*/ 103053 h 152400"/>
              <a:gd name="connsiteX19" fmla="*/ 134101 w 152400"/>
              <a:gd name="connsiteY19" fmla="*/ 80963 h 152400"/>
              <a:gd name="connsiteX20" fmla="*/ 49457 w 152400"/>
              <a:gd name="connsiteY20" fmla="*/ 80963 h 152400"/>
              <a:gd name="connsiteX21" fmla="*/ 49457 w 152400"/>
              <a:gd name="connsiteY21" fmla="*/ 71438 h 152400"/>
              <a:gd name="connsiteX22" fmla="*/ 134101 w 152400"/>
              <a:gd name="connsiteY22" fmla="*/ 71438 h 152400"/>
              <a:gd name="connsiteX23" fmla="*/ 112010 w 152400"/>
              <a:gd name="connsiteY23" fmla="*/ 49347 h 152400"/>
              <a:gd name="connsiteX24" fmla="*/ 118696 w 152400"/>
              <a:gd name="connsiteY24" fmla="*/ 42496 h 152400"/>
              <a:gd name="connsiteX25" fmla="*/ 152400 w 152400"/>
              <a:gd name="connsiteY25" fmla="*/ 76200 h 152400"/>
              <a:gd name="connsiteX26" fmla="*/ 118696 w 152400"/>
              <a:gd name="connsiteY26" fmla="*/ 10990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400" h="15240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76383" y="0"/>
                </a:lnTo>
                <a:lnTo>
                  <a:pt x="76383" y="9525"/>
                </a:ln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lnTo>
                  <a:pt x="76383" y="142875"/>
                </a:lnTo>
                <a:lnTo>
                  <a:pt x="76383" y="152400"/>
                </a:lnTo>
                <a:lnTo>
                  <a:pt x="15386" y="152400"/>
                </a:lnTo>
                <a:close/>
                <a:moveTo>
                  <a:pt x="118696" y="109904"/>
                </a:moveTo>
                <a:lnTo>
                  <a:pt x="112010" y="103053"/>
                </a:lnTo>
                <a:lnTo>
                  <a:pt x="134101" y="80963"/>
                </a:lnTo>
                <a:lnTo>
                  <a:pt x="49457" y="80963"/>
                </a:lnTo>
                <a:lnTo>
                  <a:pt x="49457" y="71438"/>
                </a:lnTo>
                <a:lnTo>
                  <a:pt x="134101" y="71438"/>
                </a:lnTo>
                <a:lnTo>
                  <a:pt x="112010" y="49347"/>
                </a:lnTo>
                <a:lnTo>
                  <a:pt x="118696" y="42496"/>
                </a:lnTo>
                <a:lnTo>
                  <a:pt x="152400" y="76200"/>
                </a:lnTo>
                <a:lnTo>
                  <a:pt x="118696" y="109904"/>
                </a:lnTo>
                <a:close/>
              </a:path>
            </a:pathLst>
          </a:custGeom>
          <a:solidFill>
            <a:schemeClr val="bg1"/>
          </a:solidFill>
          <a:ln w="238" cap="flat">
            <a:noFill/>
            <a:prstDash val="solid"/>
            <a:miter/>
          </a:ln>
        </p:spPr>
        <p:txBody>
          <a:bodyPr rtlCol="0" anchor="ctr"/>
          <a:lstStyle/>
          <a:p>
            <a:endParaRPr lang="en-RO"/>
          </a:p>
        </p:txBody>
      </p:sp>
      <p:sp>
        <p:nvSpPr>
          <p:cNvPr id="11" name="Graphic 9">
            <a:extLst>
              <a:ext uri="{FF2B5EF4-FFF2-40B4-BE49-F238E27FC236}">
                <a16:creationId xmlns:a16="http://schemas.microsoft.com/office/drawing/2014/main" id="{12350866-354B-B54B-96A7-2874EA3725E4}"/>
              </a:ext>
            </a:extLst>
          </p:cNvPr>
          <p:cNvSpPr>
            <a:spLocks noChangeAspect="1"/>
          </p:cNvSpPr>
          <p:nvPr/>
        </p:nvSpPr>
        <p:spPr>
          <a:xfrm>
            <a:off x="645701" y="3749556"/>
            <a:ext cx="432000" cy="412417"/>
          </a:xfrm>
          <a:custGeom>
            <a:avLst/>
            <a:gdLst>
              <a:gd name="connsiteX0" fmla="*/ 4085 w 155166"/>
              <a:gd name="connsiteY0" fmla="*/ 64367 h 148132"/>
              <a:gd name="connsiteX1" fmla="*/ 2747 w 155166"/>
              <a:gd name="connsiteY1" fmla="*/ 61061 h 148132"/>
              <a:gd name="connsiteX2" fmla="*/ 4085 w 155166"/>
              <a:gd name="connsiteY2" fmla="*/ 57571 h 148132"/>
              <a:gd name="connsiteX3" fmla="*/ 27641 w 155166"/>
              <a:gd name="connsiteY3" fmla="*/ 34015 h 148132"/>
              <a:gd name="connsiteX4" fmla="*/ 14471 w 155166"/>
              <a:gd name="connsiteY4" fmla="*/ 21028 h 148132"/>
              <a:gd name="connsiteX5" fmla="*/ 8316 w 155166"/>
              <a:gd name="connsiteY5" fmla="*/ 27183 h 148132"/>
              <a:gd name="connsiteX6" fmla="*/ 4827 w 155166"/>
              <a:gd name="connsiteY6" fmla="*/ 28758 h 148132"/>
              <a:gd name="connsiteX7" fmla="*/ 1520 w 155166"/>
              <a:gd name="connsiteY7" fmla="*/ 27183 h 148132"/>
              <a:gd name="connsiteX8" fmla="*/ 0 w 155166"/>
              <a:gd name="connsiteY8" fmla="*/ 23904 h 148132"/>
              <a:gd name="connsiteX9" fmla="*/ 1520 w 155166"/>
              <a:gd name="connsiteY9" fmla="*/ 20442 h 148132"/>
              <a:gd name="connsiteX10" fmla="*/ 20570 w 155166"/>
              <a:gd name="connsiteY10" fmla="*/ 1575 h 148132"/>
              <a:gd name="connsiteX11" fmla="*/ 23877 w 155166"/>
              <a:gd name="connsiteY11" fmla="*/ 0 h 148132"/>
              <a:gd name="connsiteX12" fmla="*/ 27366 w 155166"/>
              <a:gd name="connsiteY12" fmla="*/ 1575 h 148132"/>
              <a:gd name="connsiteX13" fmla="*/ 28703 w 155166"/>
              <a:gd name="connsiteY13" fmla="*/ 4854 h 148132"/>
              <a:gd name="connsiteX14" fmla="*/ 27366 w 155166"/>
              <a:gd name="connsiteY14" fmla="*/ 8133 h 148132"/>
              <a:gd name="connsiteX15" fmla="*/ 21028 w 155166"/>
              <a:gd name="connsiteY15" fmla="*/ 14471 h 148132"/>
              <a:gd name="connsiteX16" fmla="*/ 34198 w 155166"/>
              <a:gd name="connsiteY16" fmla="*/ 27458 h 148132"/>
              <a:gd name="connsiteX17" fmla="*/ 57754 w 155166"/>
              <a:gd name="connsiteY17" fmla="*/ 3902 h 148132"/>
              <a:gd name="connsiteX18" fmla="*/ 61244 w 155166"/>
              <a:gd name="connsiteY18" fmla="*/ 2326 h 148132"/>
              <a:gd name="connsiteX19" fmla="*/ 64550 w 155166"/>
              <a:gd name="connsiteY19" fmla="*/ 3902 h 148132"/>
              <a:gd name="connsiteX20" fmla="*/ 66125 w 155166"/>
              <a:gd name="connsiteY20" fmla="*/ 7208 h 148132"/>
              <a:gd name="connsiteX21" fmla="*/ 64550 w 155166"/>
              <a:gd name="connsiteY21" fmla="*/ 10697 h 148132"/>
              <a:gd name="connsiteX22" fmla="*/ 59220 w 155166"/>
              <a:gd name="connsiteY22" fmla="*/ 15973 h 148132"/>
              <a:gd name="connsiteX23" fmla="*/ 123972 w 155166"/>
              <a:gd name="connsiteY23" fmla="*/ 80724 h 148132"/>
              <a:gd name="connsiteX24" fmla="*/ 128532 w 155166"/>
              <a:gd name="connsiteY24" fmla="*/ 91706 h 148132"/>
              <a:gd name="connsiteX25" fmla="*/ 123972 w 155166"/>
              <a:gd name="connsiteY25" fmla="*/ 102504 h 148132"/>
              <a:gd name="connsiteX26" fmla="*/ 116755 w 155166"/>
              <a:gd name="connsiteY26" fmla="*/ 109776 h 148132"/>
              <a:gd name="connsiteX27" fmla="*/ 155166 w 155166"/>
              <a:gd name="connsiteY27" fmla="*/ 148132 h 148132"/>
              <a:gd name="connsiteX28" fmla="*/ 141574 w 155166"/>
              <a:gd name="connsiteY28" fmla="*/ 148132 h 148132"/>
              <a:gd name="connsiteX29" fmla="*/ 109959 w 155166"/>
              <a:gd name="connsiteY29" fmla="*/ 116516 h 148132"/>
              <a:gd name="connsiteX30" fmla="*/ 102742 w 155166"/>
              <a:gd name="connsiteY30" fmla="*/ 123789 h 148132"/>
              <a:gd name="connsiteX31" fmla="*/ 91944 w 155166"/>
              <a:gd name="connsiteY31" fmla="*/ 128166 h 148132"/>
              <a:gd name="connsiteX32" fmla="*/ 80963 w 155166"/>
              <a:gd name="connsiteY32" fmla="*/ 123789 h 148132"/>
              <a:gd name="connsiteX33" fmla="*/ 16211 w 155166"/>
              <a:gd name="connsiteY33" fmla="*/ 59037 h 148132"/>
              <a:gd name="connsiteX34" fmla="*/ 10880 w 155166"/>
              <a:gd name="connsiteY34" fmla="*/ 64367 h 148132"/>
              <a:gd name="connsiteX35" fmla="*/ 7483 w 155166"/>
              <a:gd name="connsiteY35" fmla="*/ 65888 h 148132"/>
              <a:gd name="connsiteX36" fmla="*/ 4085 w 155166"/>
              <a:gd name="connsiteY36" fmla="*/ 64367 h 148132"/>
              <a:gd name="connsiteX37" fmla="*/ 22768 w 155166"/>
              <a:gd name="connsiteY37" fmla="*/ 52479 h 148132"/>
              <a:gd name="connsiteX38" fmla="*/ 87520 w 155166"/>
              <a:gd name="connsiteY38" fmla="*/ 117231 h 148132"/>
              <a:gd name="connsiteX39" fmla="*/ 91733 w 155166"/>
              <a:gd name="connsiteY39" fmla="*/ 118879 h 148132"/>
              <a:gd name="connsiteX40" fmla="*/ 95946 w 155166"/>
              <a:gd name="connsiteY40" fmla="*/ 117231 h 148132"/>
              <a:gd name="connsiteX41" fmla="*/ 117176 w 155166"/>
              <a:gd name="connsiteY41" fmla="*/ 95763 h 148132"/>
              <a:gd name="connsiteX42" fmla="*/ 119007 w 155166"/>
              <a:gd name="connsiteY42" fmla="*/ 91642 h 148132"/>
              <a:gd name="connsiteX43" fmla="*/ 117176 w 155166"/>
              <a:gd name="connsiteY43" fmla="*/ 87520 h 148132"/>
              <a:gd name="connsiteX44" fmla="*/ 103621 w 155166"/>
              <a:gd name="connsiteY44" fmla="*/ 73727 h 148132"/>
              <a:gd name="connsiteX45" fmla="*/ 89004 w 155166"/>
              <a:gd name="connsiteY45" fmla="*/ 88345 h 148132"/>
              <a:gd name="connsiteX46" fmla="*/ 85606 w 155166"/>
              <a:gd name="connsiteY46" fmla="*/ 89892 h 148132"/>
              <a:gd name="connsiteX47" fmla="*/ 82446 w 155166"/>
              <a:gd name="connsiteY47" fmla="*/ 88583 h 148132"/>
              <a:gd name="connsiteX48" fmla="*/ 80871 w 155166"/>
              <a:gd name="connsiteY48" fmla="*/ 85276 h 148132"/>
              <a:gd name="connsiteX49" fmla="*/ 82446 w 155166"/>
              <a:gd name="connsiteY49" fmla="*/ 81787 h 148132"/>
              <a:gd name="connsiteX50" fmla="*/ 97063 w 155166"/>
              <a:gd name="connsiteY50" fmla="*/ 67170 h 148132"/>
              <a:gd name="connsiteX51" fmla="*/ 77097 w 155166"/>
              <a:gd name="connsiteY51" fmla="*/ 47387 h 148132"/>
              <a:gd name="connsiteX52" fmla="*/ 62480 w 155166"/>
              <a:gd name="connsiteY52" fmla="*/ 62004 h 148132"/>
              <a:gd name="connsiteX53" fmla="*/ 59174 w 155166"/>
              <a:gd name="connsiteY53" fmla="*/ 63341 h 148132"/>
              <a:gd name="connsiteX54" fmla="*/ 55685 w 155166"/>
              <a:gd name="connsiteY54" fmla="*/ 62004 h 148132"/>
              <a:gd name="connsiteX55" fmla="*/ 54348 w 155166"/>
              <a:gd name="connsiteY55" fmla="*/ 58515 h 148132"/>
              <a:gd name="connsiteX56" fmla="*/ 55685 w 155166"/>
              <a:gd name="connsiteY56" fmla="*/ 55209 h 148132"/>
              <a:gd name="connsiteX57" fmla="*/ 70302 w 155166"/>
              <a:gd name="connsiteY57" fmla="*/ 40591 h 148132"/>
              <a:gd name="connsiteX58" fmla="*/ 52479 w 155166"/>
              <a:gd name="connsiteY58" fmla="*/ 22769 h 148132"/>
              <a:gd name="connsiteX59" fmla="*/ 22768 w 155166"/>
              <a:gd name="connsiteY59" fmla="*/ 52479 h 148132"/>
              <a:gd name="connsiteX60" fmla="*/ 22768 w 155166"/>
              <a:gd name="connsiteY60" fmla="*/ 52479 h 148132"/>
              <a:gd name="connsiteX61" fmla="*/ 23959 w 155166"/>
              <a:gd name="connsiteY61" fmla="*/ 51289 h 148132"/>
              <a:gd name="connsiteX62" fmla="*/ 26981 w 155166"/>
              <a:gd name="connsiteY62" fmla="*/ 48266 h 148132"/>
              <a:gd name="connsiteX63" fmla="*/ 48449 w 155166"/>
              <a:gd name="connsiteY63" fmla="*/ 26798 h 148132"/>
              <a:gd name="connsiteX64" fmla="*/ 51288 w 155166"/>
              <a:gd name="connsiteY64" fmla="*/ 23959 h 148132"/>
              <a:gd name="connsiteX65" fmla="*/ 52479 w 155166"/>
              <a:gd name="connsiteY65" fmla="*/ 22769 h 148132"/>
              <a:gd name="connsiteX66" fmla="*/ 22768 w 155166"/>
              <a:gd name="connsiteY66" fmla="*/ 52479 h 14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5166" h="148132">
                <a:moveTo>
                  <a:pt x="4085" y="64367"/>
                </a:moveTo>
                <a:cubicBezTo>
                  <a:pt x="3193" y="63439"/>
                  <a:pt x="2747" y="62337"/>
                  <a:pt x="2747" y="61061"/>
                </a:cubicBezTo>
                <a:cubicBezTo>
                  <a:pt x="2747" y="59785"/>
                  <a:pt x="3193" y="58622"/>
                  <a:pt x="4085" y="57571"/>
                </a:cubicBezTo>
                <a:lnTo>
                  <a:pt x="27641" y="34015"/>
                </a:lnTo>
                <a:lnTo>
                  <a:pt x="14471" y="21028"/>
                </a:lnTo>
                <a:lnTo>
                  <a:pt x="8316" y="27183"/>
                </a:lnTo>
                <a:cubicBezTo>
                  <a:pt x="7266" y="28233"/>
                  <a:pt x="6103" y="28758"/>
                  <a:pt x="4827" y="28758"/>
                </a:cubicBezTo>
                <a:cubicBezTo>
                  <a:pt x="3550" y="28758"/>
                  <a:pt x="2448" y="28233"/>
                  <a:pt x="1520" y="27183"/>
                </a:cubicBezTo>
                <a:cubicBezTo>
                  <a:pt x="507" y="26292"/>
                  <a:pt x="0" y="25199"/>
                  <a:pt x="0" y="23904"/>
                </a:cubicBezTo>
                <a:cubicBezTo>
                  <a:pt x="0" y="22610"/>
                  <a:pt x="507" y="21456"/>
                  <a:pt x="1520" y="20442"/>
                </a:cubicBezTo>
                <a:lnTo>
                  <a:pt x="20570" y="1575"/>
                </a:lnTo>
                <a:cubicBezTo>
                  <a:pt x="21498" y="525"/>
                  <a:pt x="22600" y="0"/>
                  <a:pt x="23877" y="0"/>
                </a:cubicBezTo>
                <a:cubicBezTo>
                  <a:pt x="25153" y="0"/>
                  <a:pt x="26316" y="525"/>
                  <a:pt x="27366" y="1575"/>
                </a:cubicBezTo>
                <a:cubicBezTo>
                  <a:pt x="28257" y="2467"/>
                  <a:pt x="28703" y="3560"/>
                  <a:pt x="28703" y="4854"/>
                </a:cubicBezTo>
                <a:cubicBezTo>
                  <a:pt x="28703" y="6149"/>
                  <a:pt x="28257" y="7242"/>
                  <a:pt x="27366" y="8133"/>
                </a:cubicBezTo>
                <a:lnTo>
                  <a:pt x="21028" y="14471"/>
                </a:lnTo>
                <a:lnTo>
                  <a:pt x="34198" y="27458"/>
                </a:lnTo>
                <a:lnTo>
                  <a:pt x="57754" y="3902"/>
                </a:lnTo>
                <a:cubicBezTo>
                  <a:pt x="58805" y="2851"/>
                  <a:pt x="59968" y="2326"/>
                  <a:pt x="61244" y="2326"/>
                </a:cubicBezTo>
                <a:cubicBezTo>
                  <a:pt x="62520" y="2326"/>
                  <a:pt x="63622" y="2851"/>
                  <a:pt x="64550" y="3902"/>
                </a:cubicBezTo>
                <a:cubicBezTo>
                  <a:pt x="65600" y="4830"/>
                  <a:pt x="66125" y="5932"/>
                  <a:pt x="66125" y="7208"/>
                </a:cubicBezTo>
                <a:cubicBezTo>
                  <a:pt x="66125" y="8484"/>
                  <a:pt x="65600" y="9647"/>
                  <a:pt x="64550" y="10697"/>
                </a:cubicBezTo>
                <a:lnTo>
                  <a:pt x="59220" y="15973"/>
                </a:lnTo>
                <a:lnTo>
                  <a:pt x="123972" y="80724"/>
                </a:lnTo>
                <a:cubicBezTo>
                  <a:pt x="127012" y="83765"/>
                  <a:pt x="128532" y="87426"/>
                  <a:pt x="128532" y="91706"/>
                </a:cubicBezTo>
                <a:cubicBezTo>
                  <a:pt x="128532" y="95986"/>
                  <a:pt x="127012" y="99585"/>
                  <a:pt x="123972" y="102504"/>
                </a:cubicBezTo>
                <a:lnTo>
                  <a:pt x="116755" y="109776"/>
                </a:lnTo>
                <a:lnTo>
                  <a:pt x="155166" y="148132"/>
                </a:lnTo>
                <a:lnTo>
                  <a:pt x="141574" y="148132"/>
                </a:lnTo>
                <a:lnTo>
                  <a:pt x="109959" y="116516"/>
                </a:lnTo>
                <a:lnTo>
                  <a:pt x="102742" y="123789"/>
                </a:lnTo>
                <a:cubicBezTo>
                  <a:pt x="99823" y="126707"/>
                  <a:pt x="96224" y="128166"/>
                  <a:pt x="91944" y="128166"/>
                </a:cubicBezTo>
                <a:cubicBezTo>
                  <a:pt x="87664" y="128166"/>
                  <a:pt x="84003" y="126707"/>
                  <a:pt x="80963" y="123789"/>
                </a:cubicBezTo>
                <a:lnTo>
                  <a:pt x="16211" y="59037"/>
                </a:lnTo>
                <a:lnTo>
                  <a:pt x="10880" y="64367"/>
                </a:lnTo>
                <a:cubicBezTo>
                  <a:pt x="9830" y="65381"/>
                  <a:pt x="8698" y="65888"/>
                  <a:pt x="7483" y="65888"/>
                </a:cubicBezTo>
                <a:cubicBezTo>
                  <a:pt x="6268" y="65888"/>
                  <a:pt x="5135" y="65381"/>
                  <a:pt x="4085" y="64367"/>
                </a:cubicBezTo>
                <a:close/>
                <a:moveTo>
                  <a:pt x="22768" y="52479"/>
                </a:moveTo>
                <a:lnTo>
                  <a:pt x="87520" y="117231"/>
                </a:lnTo>
                <a:cubicBezTo>
                  <a:pt x="88741" y="118330"/>
                  <a:pt x="90146" y="118879"/>
                  <a:pt x="91733" y="118879"/>
                </a:cubicBezTo>
                <a:cubicBezTo>
                  <a:pt x="93321" y="118879"/>
                  <a:pt x="94725" y="118330"/>
                  <a:pt x="95946" y="117231"/>
                </a:cubicBezTo>
                <a:lnTo>
                  <a:pt x="117176" y="95763"/>
                </a:lnTo>
                <a:cubicBezTo>
                  <a:pt x="118397" y="94664"/>
                  <a:pt x="119007" y="93290"/>
                  <a:pt x="119007" y="91642"/>
                </a:cubicBezTo>
                <a:cubicBezTo>
                  <a:pt x="119007" y="89993"/>
                  <a:pt x="118397" y="88619"/>
                  <a:pt x="117176" y="87520"/>
                </a:cubicBezTo>
                <a:lnTo>
                  <a:pt x="103621" y="73727"/>
                </a:lnTo>
                <a:lnTo>
                  <a:pt x="89004" y="88345"/>
                </a:lnTo>
                <a:cubicBezTo>
                  <a:pt x="87954" y="89358"/>
                  <a:pt x="86821" y="89874"/>
                  <a:pt x="85606" y="89892"/>
                </a:cubicBezTo>
                <a:cubicBezTo>
                  <a:pt x="84391" y="89911"/>
                  <a:pt x="83338" y="89474"/>
                  <a:pt x="82446" y="88583"/>
                </a:cubicBezTo>
                <a:cubicBezTo>
                  <a:pt x="81396" y="87655"/>
                  <a:pt x="80871" y="86552"/>
                  <a:pt x="80871" y="85276"/>
                </a:cubicBezTo>
                <a:cubicBezTo>
                  <a:pt x="80871" y="84000"/>
                  <a:pt x="81396" y="82837"/>
                  <a:pt x="82446" y="81787"/>
                </a:cubicBezTo>
                <a:lnTo>
                  <a:pt x="97063" y="67170"/>
                </a:lnTo>
                <a:lnTo>
                  <a:pt x="77097" y="47387"/>
                </a:lnTo>
                <a:lnTo>
                  <a:pt x="62480" y="62004"/>
                </a:lnTo>
                <a:cubicBezTo>
                  <a:pt x="61552" y="62896"/>
                  <a:pt x="60450" y="63341"/>
                  <a:pt x="59174" y="63341"/>
                </a:cubicBezTo>
                <a:cubicBezTo>
                  <a:pt x="57898" y="63341"/>
                  <a:pt x="56735" y="62896"/>
                  <a:pt x="55685" y="62004"/>
                </a:cubicBezTo>
                <a:cubicBezTo>
                  <a:pt x="54793" y="60954"/>
                  <a:pt x="54348" y="59791"/>
                  <a:pt x="54348" y="58515"/>
                </a:cubicBezTo>
                <a:cubicBezTo>
                  <a:pt x="54348" y="57239"/>
                  <a:pt x="54793" y="56137"/>
                  <a:pt x="55685" y="55209"/>
                </a:cubicBezTo>
                <a:lnTo>
                  <a:pt x="70302" y="40591"/>
                </a:lnTo>
                <a:lnTo>
                  <a:pt x="52479" y="22769"/>
                </a:lnTo>
                <a:lnTo>
                  <a:pt x="22768" y="52479"/>
                </a:lnTo>
                <a:close/>
                <a:moveTo>
                  <a:pt x="22768" y="52479"/>
                </a:moveTo>
                <a:lnTo>
                  <a:pt x="23959" y="51289"/>
                </a:lnTo>
                <a:lnTo>
                  <a:pt x="26981" y="48266"/>
                </a:lnTo>
                <a:lnTo>
                  <a:pt x="48449" y="26798"/>
                </a:lnTo>
                <a:lnTo>
                  <a:pt x="51288" y="23959"/>
                </a:lnTo>
                <a:lnTo>
                  <a:pt x="52479" y="22769"/>
                </a:lnTo>
                <a:lnTo>
                  <a:pt x="22768" y="52479"/>
                </a:lnTo>
                <a:close/>
              </a:path>
            </a:pathLst>
          </a:custGeom>
          <a:solidFill>
            <a:schemeClr val="bg1"/>
          </a:solidFill>
          <a:ln w="238" cap="flat">
            <a:noFill/>
            <a:prstDash val="solid"/>
            <a:miter/>
          </a:ln>
        </p:spPr>
        <p:txBody>
          <a:bodyPr rtlCol="0" anchor="ctr"/>
          <a:lstStyle/>
          <a:p>
            <a:endParaRPr lang="en-RO"/>
          </a:p>
        </p:txBody>
      </p:sp>
      <p:sp>
        <p:nvSpPr>
          <p:cNvPr id="14" name="Graphic 12">
            <a:extLst>
              <a:ext uri="{FF2B5EF4-FFF2-40B4-BE49-F238E27FC236}">
                <a16:creationId xmlns:a16="http://schemas.microsoft.com/office/drawing/2014/main" id="{152CFA3D-7ED0-614C-A577-49A425C7B31F}"/>
              </a:ext>
            </a:extLst>
          </p:cNvPr>
          <p:cNvSpPr>
            <a:spLocks noChangeAspect="1"/>
          </p:cNvSpPr>
          <p:nvPr/>
        </p:nvSpPr>
        <p:spPr>
          <a:xfrm>
            <a:off x="4846953" y="3800008"/>
            <a:ext cx="504000" cy="311513"/>
          </a:xfrm>
          <a:custGeom>
            <a:avLst/>
            <a:gdLst>
              <a:gd name="connsiteX0" fmla="*/ 91770 w 183539"/>
              <a:gd name="connsiteY0" fmla="*/ 113443 h 113442"/>
              <a:gd name="connsiteX1" fmla="*/ 65191 w 183539"/>
              <a:gd name="connsiteY1" fmla="*/ 112344 h 113442"/>
              <a:gd name="connsiteX2" fmla="*/ 38851 w 183539"/>
              <a:gd name="connsiteY2" fmla="*/ 109230 h 113442"/>
              <a:gd name="connsiteX3" fmla="*/ 29070 w 183539"/>
              <a:gd name="connsiteY3" fmla="*/ 104019 h 113442"/>
              <a:gd name="connsiteX4" fmla="*/ 25095 w 183539"/>
              <a:gd name="connsiteY4" fmla="*/ 93898 h 113442"/>
              <a:gd name="connsiteX5" fmla="*/ 25095 w 183539"/>
              <a:gd name="connsiteY5" fmla="*/ 88440 h 113442"/>
              <a:gd name="connsiteX6" fmla="*/ 6942 w 183539"/>
              <a:gd name="connsiteY6" fmla="*/ 76698 h 113442"/>
              <a:gd name="connsiteX7" fmla="*/ 0 w 183539"/>
              <a:gd name="connsiteY7" fmla="*/ 56293 h 113442"/>
              <a:gd name="connsiteX8" fmla="*/ 6942 w 183539"/>
              <a:gd name="connsiteY8" fmla="*/ 36126 h 113442"/>
              <a:gd name="connsiteX9" fmla="*/ 25095 w 183539"/>
              <a:gd name="connsiteY9" fmla="*/ 24201 h 113442"/>
              <a:gd name="connsiteX10" fmla="*/ 25095 w 183539"/>
              <a:gd name="connsiteY10" fmla="*/ 15445 h 113442"/>
              <a:gd name="connsiteX11" fmla="*/ 29995 w 183539"/>
              <a:gd name="connsiteY11" fmla="*/ 4308 h 113442"/>
              <a:gd name="connsiteX12" fmla="*/ 41470 w 183539"/>
              <a:gd name="connsiteY12" fmla="*/ 59 h 113442"/>
              <a:gd name="connsiteX13" fmla="*/ 51985 w 183539"/>
              <a:gd name="connsiteY13" fmla="*/ 1277 h 113442"/>
              <a:gd name="connsiteX14" fmla="*/ 62554 w 183539"/>
              <a:gd name="connsiteY14" fmla="*/ 2422 h 113442"/>
              <a:gd name="connsiteX15" fmla="*/ 77043 w 183539"/>
              <a:gd name="connsiteY15" fmla="*/ 3218 h 113442"/>
              <a:gd name="connsiteX16" fmla="*/ 91770 w 183539"/>
              <a:gd name="connsiteY16" fmla="*/ 3429 h 113442"/>
              <a:gd name="connsiteX17" fmla="*/ 104335 w 183539"/>
              <a:gd name="connsiteY17" fmla="*/ 3283 h 113442"/>
              <a:gd name="connsiteX18" fmla="*/ 116956 w 183539"/>
              <a:gd name="connsiteY18" fmla="*/ 2605 h 113442"/>
              <a:gd name="connsiteX19" fmla="*/ 129366 w 183539"/>
              <a:gd name="connsiteY19" fmla="*/ 1368 h 113442"/>
              <a:gd name="connsiteX20" fmla="*/ 141776 w 183539"/>
              <a:gd name="connsiteY20" fmla="*/ 59 h 113442"/>
              <a:gd name="connsiteX21" fmla="*/ 153398 w 183539"/>
              <a:gd name="connsiteY21" fmla="*/ 4098 h 113442"/>
              <a:gd name="connsiteX22" fmla="*/ 158445 w 183539"/>
              <a:gd name="connsiteY22" fmla="*/ 15445 h 113442"/>
              <a:gd name="connsiteX23" fmla="*/ 158445 w 183539"/>
              <a:gd name="connsiteY23" fmla="*/ 24201 h 113442"/>
              <a:gd name="connsiteX24" fmla="*/ 176570 w 183539"/>
              <a:gd name="connsiteY24" fmla="*/ 36126 h 113442"/>
              <a:gd name="connsiteX25" fmla="*/ 183540 w 183539"/>
              <a:gd name="connsiteY25" fmla="*/ 56293 h 113442"/>
              <a:gd name="connsiteX26" fmla="*/ 176570 w 183539"/>
              <a:gd name="connsiteY26" fmla="*/ 76671 h 113442"/>
              <a:gd name="connsiteX27" fmla="*/ 158445 w 183539"/>
              <a:gd name="connsiteY27" fmla="*/ 88385 h 113442"/>
              <a:gd name="connsiteX28" fmla="*/ 158445 w 183539"/>
              <a:gd name="connsiteY28" fmla="*/ 93843 h 113442"/>
              <a:gd name="connsiteX29" fmla="*/ 154351 w 183539"/>
              <a:gd name="connsiteY29" fmla="*/ 103964 h 113442"/>
              <a:gd name="connsiteX30" fmla="*/ 144450 w 183539"/>
              <a:gd name="connsiteY30" fmla="*/ 109230 h 113442"/>
              <a:gd name="connsiteX31" fmla="*/ 118202 w 183539"/>
              <a:gd name="connsiteY31" fmla="*/ 112371 h 113442"/>
              <a:gd name="connsiteX32" fmla="*/ 91770 w 183539"/>
              <a:gd name="connsiteY32" fmla="*/ 113443 h 113442"/>
              <a:gd name="connsiteX33" fmla="*/ 91770 w 183539"/>
              <a:gd name="connsiteY33" fmla="*/ 103918 h 113442"/>
              <a:gd name="connsiteX34" fmla="*/ 117597 w 183539"/>
              <a:gd name="connsiteY34" fmla="*/ 102819 h 113442"/>
              <a:gd name="connsiteX35" fmla="*/ 143425 w 183539"/>
              <a:gd name="connsiteY35" fmla="*/ 99705 h 113442"/>
              <a:gd name="connsiteX36" fmla="*/ 147335 w 183539"/>
              <a:gd name="connsiteY36" fmla="*/ 97718 h 113442"/>
              <a:gd name="connsiteX37" fmla="*/ 148920 w 183539"/>
              <a:gd name="connsiteY37" fmla="*/ 93843 h 113442"/>
              <a:gd name="connsiteX38" fmla="*/ 148920 w 183539"/>
              <a:gd name="connsiteY38" fmla="*/ 15079 h 113442"/>
              <a:gd name="connsiteX39" fmla="*/ 146996 w 183539"/>
              <a:gd name="connsiteY39" fmla="*/ 10683 h 113442"/>
              <a:gd name="connsiteX40" fmla="*/ 142509 w 183539"/>
              <a:gd name="connsiteY40" fmla="*/ 9218 h 113442"/>
              <a:gd name="connsiteX41" fmla="*/ 117139 w 183539"/>
              <a:gd name="connsiteY41" fmla="*/ 12066 h 113442"/>
              <a:gd name="connsiteX42" fmla="*/ 91770 w 183539"/>
              <a:gd name="connsiteY42" fmla="*/ 12954 h 113442"/>
              <a:gd name="connsiteX43" fmla="*/ 66162 w 183539"/>
              <a:gd name="connsiteY43" fmla="*/ 12066 h 113442"/>
              <a:gd name="connsiteX44" fmla="*/ 40848 w 183539"/>
              <a:gd name="connsiteY44" fmla="*/ 9218 h 113442"/>
              <a:gd name="connsiteX45" fmla="*/ 36424 w 183539"/>
              <a:gd name="connsiteY45" fmla="*/ 10710 h 113442"/>
              <a:gd name="connsiteX46" fmla="*/ 34620 w 183539"/>
              <a:gd name="connsiteY46" fmla="*/ 15079 h 113442"/>
              <a:gd name="connsiteX47" fmla="*/ 34620 w 183539"/>
              <a:gd name="connsiteY47" fmla="*/ 93843 h 113442"/>
              <a:gd name="connsiteX48" fmla="*/ 36085 w 183539"/>
              <a:gd name="connsiteY48" fmla="*/ 97690 h 113442"/>
              <a:gd name="connsiteX49" fmla="*/ 39932 w 183539"/>
              <a:gd name="connsiteY49" fmla="*/ 99705 h 113442"/>
              <a:gd name="connsiteX50" fmla="*/ 65732 w 183539"/>
              <a:gd name="connsiteY50" fmla="*/ 102819 h 113442"/>
              <a:gd name="connsiteX51" fmla="*/ 91770 w 183539"/>
              <a:gd name="connsiteY51" fmla="*/ 103918 h 113442"/>
              <a:gd name="connsiteX52" fmla="*/ 91770 w 183539"/>
              <a:gd name="connsiteY52" fmla="*/ 84868 h 113442"/>
              <a:gd name="connsiteX53" fmla="*/ 111580 w 183539"/>
              <a:gd name="connsiteY53" fmla="*/ 83769 h 113442"/>
              <a:gd name="connsiteX54" fmla="*/ 131152 w 183539"/>
              <a:gd name="connsiteY54" fmla="*/ 79867 h 113442"/>
              <a:gd name="connsiteX55" fmla="*/ 133991 w 183539"/>
              <a:gd name="connsiteY55" fmla="*/ 77633 h 113442"/>
              <a:gd name="connsiteX56" fmla="*/ 134339 w 183539"/>
              <a:gd name="connsiteY56" fmla="*/ 74061 h 113442"/>
              <a:gd name="connsiteX57" fmla="*/ 132013 w 183539"/>
              <a:gd name="connsiteY57" fmla="*/ 71249 h 113442"/>
              <a:gd name="connsiteX58" fmla="*/ 128533 w 183539"/>
              <a:gd name="connsiteY58" fmla="*/ 70874 h 113442"/>
              <a:gd name="connsiteX59" fmla="*/ 110270 w 183539"/>
              <a:gd name="connsiteY59" fmla="*/ 74390 h 113442"/>
              <a:gd name="connsiteX60" fmla="*/ 91770 w 183539"/>
              <a:gd name="connsiteY60" fmla="*/ 75343 h 113442"/>
              <a:gd name="connsiteX61" fmla="*/ 73150 w 183539"/>
              <a:gd name="connsiteY61" fmla="*/ 74326 h 113442"/>
              <a:gd name="connsiteX62" fmla="*/ 54952 w 183539"/>
              <a:gd name="connsiteY62" fmla="*/ 70690 h 113442"/>
              <a:gd name="connsiteX63" fmla="*/ 51380 w 183539"/>
              <a:gd name="connsiteY63" fmla="*/ 71130 h 113442"/>
              <a:gd name="connsiteX64" fmla="*/ 49145 w 183539"/>
              <a:gd name="connsiteY64" fmla="*/ 74006 h 113442"/>
              <a:gd name="connsiteX65" fmla="*/ 49521 w 183539"/>
              <a:gd name="connsiteY65" fmla="*/ 77578 h 113442"/>
              <a:gd name="connsiteX66" fmla="*/ 52516 w 183539"/>
              <a:gd name="connsiteY66" fmla="*/ 79812 h 113442"/>
              <a:gd name="connsiteX67" fmla="*/ 71813 w 183539"/>
              <a:gd name="connsiteY67" fmla="*/ 83796 h 113442"/>
              <a:gd name="connsiteX68" fmla="*/ 91770 w 183539"/>
              <a:gd name="connsiteY68" fmla="*/ 84868 h 113442"/>
              <a:gd name="connsiteX69" fmla="*/ 25095 w 183539"/>
              <a:gd name="connsiteY69" fmla="*/ 78402 h 113442"/>
              <a:gd name="connsiteX70" fmla="*/ 25095 w 183539"/>
              <a:gd name="connsiteY70" fmla="*/ 34239 h 113442"/>
              <a:gd name="connsiteX71" fmla="*/ 13766 w 183539"/>
              <a:gd name="connsiteY71" fmla="*/ 42885 h 113442"/>
              <a:gd name="connsiteX72" fmla="*/ 9525 w 183539"/>
              <a:gd name="connsiteY72" fmla="*/ 56293 h 113442"/>
              <a:gd name="connsiteX73" fmla="*/ 13766 w 183539"/>
              <a:gd name="connsiteY73" fmla="*/ 69848 h 113442"/>
              <a:gd name="connsiteX74" fmla="*/ 25095 w 183539"/>
              <a:gd name="connsiteY74" fmla="*/ 78402 h 113442"/>
              <a:gd name="connsiteX75" fmla="*/ 158445 w 183539"/>
              <a:gd name="connsiteY75" fmla="*/ 78402 h 113442"/>
              <a:gd name="connsiteX76" fmla="*/ 169655 w 183539"/>
              <a:gd name="connsiteY76" fmla="*/ 69848 h 113442"/>
              <a:gd name="connsiteX77" fmla="*/ 174015 w 183539"/>
              <a:gd name="connsiteY77" fmla="*/ 56293 h 113442"/>
              <a:gd name="connsiteX78" fmla="*/ 169655 w 183539"/>
              <a:gd name="connsiteY78" fmla="*/ 42885 h 113442"/>
              <a:gd name="connsiteX79" fmla="*/ 158445 w 183539"/>
              <a:gd name="connsiteY79" fmla="*/ 34239 h 113442"/>
              <a:gd name="connsiteX80" fmla="*/ 158445 w 183539"/>
              <a:gd name="connsiteY80" fmla="*/ 78402 h 113442"/>
              <a:gd name="connsiteX81" fmla="*/ 91770 w 183539"/>
              <a:gd name="connsiteY81" fmla="*/ 46768 h 113442"/>
              <a:gd name="connsiteX82" fmla="*/ 111580 w 183539"/>
              <a:gd name="connsiteY82" fmla="*/ 45669 h 113442"/>
              <a:gd name="connsiteX83" fmla="*/ 131152 w 183539"/>
              <a:gd name="connsiteY83" fmla="*/ 41767 h 113442"/>
              <a:gd name="connsiteX84" fmla="*/ 133991 w 183539"/>
              <a:gd name="connsiteY84" fmla="*/ 39533 h 113442"/>
              <a:gd name="connsiteX85" fmla="*/ 134339 w 183539"/>
              <a:gd name="connsiteY85" fmla="*/ 35961 h 113442"/>
              <a:gd name="connsiteX86" fmla="*/ 132013 w 183539"/>
              <a:gd name="connsiteY86" fmla="*/ 33149 h 113442"/>
              <a:gd name="connsiteX87" fmla="*/ 128533 w 183539"/>
              <a:gd name="connsiteY87" fmla="*/ 32774 h 113442"/>
              <a:gd name="connsiteX88" fmla="*/ 110270 w 183539"/>
              <a:gd name="connsiteY88" fmla="*/ 36290 h 113442"/>
              <a:gd name="connsiteX89" fmla="*/ 91770 w 183539"/>
              <a:gd name="connsiteY89" fmla="*/ 37243 h 113442"/>
              <a:gd name="connsiteX90" fmla="*/ 73150 w 183539"/>
              <a:gd name="connsiteY90" fmla="*/ 36199 h 113442"/>
              <a:gd name="connsiteX91" fmla="*/ 54952 w 183539"/>
              <a:gd name="connsiteY91" fmla="*/ 32590 h 113442"/>
              <a:gd name="connsiteX92" fmla="*/ 51380 w 183539"/>
              <a:gd name="connsiteY92" fmla="*/ 33121 h 113442"/>
              <a:gd name="connsiteX93" fmla="*/ 49145 w 183539"/>
              <a:gd name="connsiteY93" fmla="*/ 35961 h 113442"/>
              <a:gd name="connsiteX94" fmla="*/ 49402 w 183539"/>
              <a:gd name="connsiteY94" fmla="*/ 39533 h 113442"/>
              <a:gd name="connsiteX95" fmla="*/ 52333 w 183539"/>
              <a:gd name="connsiteY95" fmla="*/ 41767 h 113442"/>
              <a:gd name="connsiteX96" fmla="*/ 71813 w 183539"/>
              <a:gd name="connsiteY96" fmla="*/ 45669 h 113442"/>
              <a:gd name="connsiteX97" fmla="*/ 91770 w 183539"/>
              <a:gd name="connsiteY97" fmla="*/ 46768 h 113442"/>
              <a:gd name="connsiteX98" fmla="*/ 34620 w 183539"/>
              <a:gd name="connsiteY98" fmla="*/ 99210 h 113442"/>
              <a:gd name="connsiteX99" fmla="*/ 34620 w 183539"/>
              <a:gd name="connsiteY99" fmla="*/ 8668 h 113442"/>
              <a:gd name="connsiteX100" fmla="*/ 34620 w 183539"/>
              <a:gd name="connsiteY100" fmla="*/ 99210 h 11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3539" h="113442">
                <a:moveTo>
                  <a:pt x="91770" y="113443"/>
                </a:moveTo>
                <a:cubicBezTo>
                  <a:pt x="82831" y="113443"/>
                  <a:pt x="73971" y="113077"/>
                  <a:pt x="65191" y="112344"/>
                </a:cubicBezTo>
                <a:cubicBezTo>
                  <a:pt x="56411" y="111611"/>
                  <a:pt x="47631" y="110573"/>
                  <a:pt x="38851" y="109230"/>
                </a:cubicBezTo>
                <a:cubicBezTo>
                  <a:pt x="34980" y="108595"/>
                  <a:pt x="31719" y="106858"/>
                  <a:pt x="29070" y="104019"/>
                </a:cubicBezTo>
                <a:cubicBezTo>
                  <a:pt x="26420" y="101180"/>
                  <a:pt x="25095" y="97806"/>
                  <a:pt x="25095" y="93898"/>
                </a:cubicBezTo>
                <a:lnTo>
                  <a:pt x="25095" y="88440"/>
                </a:lnTo>
                <a:cubicBezTo>
                  <a:pt x="17621" y="86584"/>
                  <a:pt x="11570" y="82670"/>
                  <a:pt x="6942" y="76698"/>
                </a:cubicBezTo>
                <a:cubicBezTo>
                  <a:pt x="2314" y="70727"/>
                  <a:pt x="0" y="63925"/>
                  <a:pt x="0" y="56293"/>
                </a:cubicBezTo>
                <a:cubicBezTo>
                  <a:pt x="0" y="48819"/>
                  <a:pt x="2314" y="42097"/>
                  <a:pt x="6942" y="36126"/>
                </a:cubicBezTo>
                <a:cubicBezTo>
                  <a:pt x="11570" y="30154"/>
                  <a:pt x="17621" y="26179"/>
                  <a:pt x="25095" y="24201"/>
                </a:cubicBezTo>
                <a:lnTo>
                  <a:pt x="25095" y="15445"/>
                </a:lnTo>
                <a:cubicBezTo>
                  <a:pt x="25095" y="11098"/>
                  <a:pt x="26728" y="7386"/>
                  <a:pt x="29995" y="4308"/>
                </a:cubicBezTo>
                <a:cubicBezTo>
                  <a:pt x="33261" y="1231"/>
                  <a:pt x="37087" y="-186"/>
                  <a:pt x="41470" y="59"/>
                </a:cubicBezTo>
                <a:cubicBezTo>
                  <a:pt x="44975" y="303"/>
                  <a:pt x="48480" y="709"/>
                  <a:pt x="51985" y="1277"/>
                </a:cubicBezTo>
                <a:cubicBezTo>
                  <a:pt x="55489" y="1845"/>
                  <a:pt x="59012" y="2226"/>
                  <a:pt x="62554" y="2422"/>
                </a:cubicBezTo>
                <a:cubicBezTo>
                  <a:pt x="67353" y="2813"/>
                  <a:pt x="72182" y="3078"/>
                  <a:pt x="77043" y="3218"/>
                </a:cubicBezTo>
                <a:cubicBezTo>
                  <a:pt x="81903" y="3359"/>
                  <a:pt x="86812" y="3429"/>
                  <a:pt x="91770" y="3429"/>
                </a:cubicBezTo>
                <a:cubicBezTo>
                  <a:pt x="95958" y="3429"/>
                  <a:pt x="100147" y="3380"/>
                  <a:pt x="104335" y="3283"/>
                </a:cubicBezTo>
                <a:cubicBezTo>
                  <a:pt x="108524" y="3185"/>
                  <a:pt x="112731" y="2959"/>
                  <a:pt x="116956" y="2605"/>
                </a:cubicBezTo>
                <a:cubicBezTo>
                  <a:pt x="121194" y="2287"/>
                  <a:pt x="125330" y="1875"/>
                  <a:pt x="129366" y="1368"/>
                </a:cubicBezTo>
                <a:cubicBezTo>
                  <a:pt x="133402" y="862"/>
                  <a:pt x="137539" y="425"/>
                  <a:pt x="141776" y="59"/>
                </a:cubicBezTo>
                <a:cubicBezTo>
                  <a:pt x="146160" y="-308"/>
                  <a:pt x="150034" y="1039"/>
                  <a:pt x="153398" y="4098"/>
                </a:cubicBezTo>
                <a:cubicBezTo>
                  <a:pt x="156763" y="7157"/>
                  <a:pt x="158445" y="10939"/>
                  <a:pt x="158445" y="15445"/>
                </a:cubicBezTo>
                <a:lnTo>
                  <a:pt x="158445" y="24201"/>
                </a:lnTo>
                <a:cubicBezTo>
                  <a:pt x="165882" y="26179"/>
                  <a:pt x="171923" y="30154"/>
                  <a:pt x="176570" y="36126"/>
                </a:cubicBezTo>
                <a:cubicBezTo>
                  <a:pt x="181216" y="42097"/>
                  <a:pt x="183540" y="48819"/>
                  <a:pt x="183540" y="56293"/>
                </a:cubicBezTo>
                <a:cubicBezTo>
                  <a:pt x="183540" y="63925"/>
                  <a:pt x="181216" y="70718"/>
                  <a:pt x="176570" y="76671"/>
                </a:cubicBezTo>
                <a:cubicBezTo>
                  <a:pt x="171923" y="82624"/>
                  <a:pt x="165882" y="86529"/>
                  <a:pt x="158445" y="88385"/>
                </a:cubicBezTo>
                <a:lnTo>
                  <a:pt x="158445" y="93843"/>
                </a:lnTo>
                <a:cubicBezTo>
                  <a:pt x="158445" y="97751"/>
                  <a:pt x="157080" y="101125"/>
                  <a:pt x="154351" y="103964"/>
                </a:cubicBezTo>
                <a:cubicBezTo>
                  <a:pt x="151622" y="106803"/>
                  <a:pt x="148322" y="108558"/>
                  <a:pt x="144450" y="109230"/>
                </a:cubicBezTo>
                <a:cubicBezTo>
                  <a:pt x="135670" y="110610"/>
                  <a:pt x="126921" y="111657"/>
                  <a:pt x="118202" y="112371"/>
                </a:cubicBezTo>
                <a:cubicBezTo>
                  <a:pt x="109483" y="113086"/>
                  <a:pt x="100672" y="113443"/>
                  <a:pt x="91770" y="113443"/>
                </a:cubicBezTo>
                <a:close/>
                <a:moveTo>
                  <a:pt x="91770" y="103918"/>
                </a:moveTo>
                <a:cubicBezTo>
                  <a:pt x="100440" y="103918"/>
                  <a:pt x="109049" y="103552"/>
                  <a:pt x="117597" y="102819"/>
                </a:cubicBezTo>
                <a:cubicBezTo>
                  <a:pt x="126145" y="102086"/>
                  <a:pt x="134754" y="101048"/>
                  <a:pt x="143425" y="99705"/>
                </a:cubicBezTo>
                <a:cubicBezTo>
                  <a:pt x="145012" y="99461"/>
                  <a:pt x="146316" y="98798"/>
                  <a:pt x="147335" y="97718"/>
                </a:cubicBezTo>
                <a:cubicBezTo>
                  <a:pt x="148355" y="96637"/>
                  <a:pt x="148883" y="95345"/>
                  <a:pt x="148920" y="93843"/>
                </a:cubicBezTo>
                <a:lnTo>
                  <a:pt x="148920" y="15079"/>
                </a:lnTo>
                <a:cubicBezTo>
                  <a:pt x="148920" y="13369"/>
                  <a:pt x="148279" y="11904"/>
                  <a:pt x="146996" y="10683"/>
                </a:cubicBezTo>
                <a:cubicBezTo>
                  <a:pt x="145714" y="9462"/>
                  <a:pt x="144218" y="8973"/>
                  <a:pt x="142509" y="9218"/>
                </a:cubicBezTo>
                <a:cubicBezTo>
                  <a:pt x="134083" y="10524"/>
                  <a:pt x="125626" y="11473"/>
                  <a:pt x="117139" y="12066"/>
                </a:cubicBezTo>
                <a:cubicBezTo>
                  <a:pt x="108652" y="12658"/>
                  <a:pt x="100196" y="12954"/>
                  <a:pt x="91770" y="12954"/>
                </a:cubicBezTo>
                <a:cubicBezTo>
                  <a:pt x="83185" y="12954"/>
                  <a:pt x="74649" y="12658"/>
                  <a:pt x="66162" y="12066"/>
                </a:cubicBezTo>
                <a:cubicBezTo>
                  <a:pt x="57675" y="11473"/>
                  <a:pt x="49237" y="10524"/>
                  <a:pt x="40848" y="9218"/>
                </a:cubicBezTo>
                <a:cubicBezTo>
                  <a:pt x="39101" y="8973"/>
                  <a:pt x="37627" y="9471"/>
                  <a:pt x="36424" y="10710"/>
                </a:cubicBezTo>
                <a:cubicBezTo>
                  <a:pt x="35221" y="11950"/>
                  <a:pt x="34620" y="13406"/>
                  <a:pt x="34620" y="15079"/>
                </a:cubicBezTo>
                <a:lnTo>
                  <a:pt x="34620" y="93843"/>
                </a:lnTo>
                <a:cubicBezTo>
                  <a:pt x="34620" y="95309"/>
                  <a:pt x="35108" y="96591"/>
                  <a:pt x="36085" y="97690"/>
                </a:cubicBezTo>
                <a:cubicBezTo>
                  <a:pt x="37062" y="98789"/>
                  <a:pt x="38344" y="99461"/>
                  <a:pt x="39932" y="99705"/>
                </a:cubicBezTo>
                <a:cubicBezTo>
                  <a:pt x="48602" y="101048"/>
                  <a:pt x="57202" y="102086"/>
                  <a:pt x="65732" y="102819"/>
                </a:cubicBezTo>
                <a:cubicBezTo>
                  <a:pt x="74262" y="103552"/>
                  <a:pt x="82941" y="103918"/>
                  <a:pt x="91770" y="103918"/>
                </a:cubicBezTo>
                <a:close/>
                <a:moveTo>
                  <a:pt x="91770" y="84868"/>
                </a:moveTo>
                <a:cubicBezTo>
                  <a:pt x="98474" y="84868"/>
                  <a:pt x="105077" y="84502"/>
                  <a:pt x="111580" y="83769"/>
                </a:cubicBezTo>
                <a:cubicBezTo>
                  <a:pt x="118083" y="83036"/>
                  <a:pt x="124607" y="81736"/>
                  <a:pt x="131152" y="79867"/>
                </a:cubicBezTo>
                <a:cubicBezTo>
                  <a:pt x="132385" y="79440"/>
                  <a:pt x="133332" y="78695"/>
                  <a:pt x="133991" y="77633"/>
                </a:cubicBezTo>
                <a:cubicBezTo>
                  <a:pt x="134651" y="76570"/>
                  <a:pt x="134767" y="75380"/>
                  <a:pt x="134339" y="74061"/>
                </a:cubicBezTo>
                <a:cubicBezTo>
                  <a:pt x="133912" y="72864"/>
                  <a:pt x="133136" y="71927"/>
                  <a:pt x="132013" y="71249"/>
                </a:cubicBezTo>
                <a:cubicBezTo>
                  <a:pt x="130889" y="70571"/>
                  <a:pt x="129729" y="70446"/>
                  <a:pt x="128533" y="70874"/>
                </a:cubicBezTo>
                <a:cubicBezTo>
                  <a:pt x="122537" y="72583"/>
                  <a:pt x="116449" y="73755"/>
                  <a:pt x="110270" y="74390"/>
                </a:cubicBezTo>
                <a:cubicBezTo>
                  <a:pt x="104091" y="75025"/>
                  <a:pt x="97924" y="75343"/>
                  <a:pt x="91770" y="75343"/>
                </a:cubicBezTo>
                <a:cubicBezTo>
                  <a:pt x="85493" y="75343"/>
                  <a:pt x="79287" y="75004"/>
                  <a:pt x="73150" y="74326"/>
                </a:cubicBezTo>
                <a:cubicBezTo>
                  <a:pt x="67014" y="73649"/>
                  <a:pt x="60948" y="72436"/>
                  <a:pt x="54952" y="70690"/>
                </a:cubicBezTo>
                <a:cubicBezTo>
                  <a:pt x="53633" y="70263"/>
                  <a:pt x="52443" y="70409"/>
                  <a:pt x="51380" y="71130"/>
                </a:cubicBezTo>
                <a:cubicBezTo>
                  <a:pt x="50318" y="71850"/>
                  <a:pt x="49573" y="72809"/>
                  <a:pt x="49145" y="74006"/>
                </a:cubicBezTo>
                <a:cubicBezTo>
                  <a:pt x="48718" y="75325"/>
                  <a:pt x="48843" y="76515"/>
                  <a:pt x="49521" y="77578"/>
                </a:cubicBezTo>
                <a:cubicBezTo>
                  <a:pt x="50199" y="78640"/>
                  <a:pt x="51197" y="79385"/>
                  <a:pt x="52516" y="79812"/>
                </a:cubicBezTo>
                <a:cubicBezTo>
                  <a:pt x="58817" y="81754"/>
                  <a:pt x="65249" y="83082"/>
                  <a:pt x="71813" y="83796"/>
                </a:cubicBezTo>
                <a:cubicBezTo>
                  <a:pt x="78377" y="84511"/>
                  <a:pt x="85029" y="84868"/>
                  <a:pt x="91770" y="84868"/>
                </a:cubicBezTo>
                <a:close/>
                <a:moveTo>
                  <a:pt x="25095" y="78402"/>
                </a:moveTo>
                <a:lnTo>
                  <a:pt x="25095" y="34239"/>
                </a:lnTo>
                <a:cubicBezTo>
                  <a:pt x="20369" y="35985"/>
                  <a:pt x="16593" y="38867"/>
                  <a:pt x="13766" y="42885"/>
                </a:cubicBezTo>
                <a:cubicBezTo>
                  <a:pt x="10939" y="46902"/>
                  <a:pt x="9525" y="51372"/>
                  <a:pt x="9525" y="56293"/>
                </a:cubicBezTo>
                <a:cubicBezTo>
                  <a:pt x="9525" y="61373"/>
                  <a:pt x="10939" y="65891"/>
                  <a:pt x="13766" y="69848"/>
                </a:cubicBezTo>
                <a:cubicBezTo>
                  <a:pt x="16593" y="73804"/>
                  <a:pt x="20369" y="76656"/>
                  <a:pt x="25095" y="78402"/>
                </a:cubicBezTo>
                <a:close/>
                <a:moveTo>
                  <a:pt x="158445" y="78402"/>
                </a:moveTo>
                <a:cubicBezTo>
                  <a:pt x="163012" y="76656"/>
                  <a:pt x="166749" y="73804"/>
                  <a:pt x="169655" y="69848"/>
                </a:cubicBezTo>
                <a:cubicBezTo>
                  <a:pt x="172561" y="65891"/>
                  <a:pt x="174015" y="61373"/>
                  <a:pt x="174015" y="56293"/>
                </a:cubicBezTo>
                <a:cubicBezTo>
                  <a:pt x="174015" y="51372"/>
                  <a:pt x="172561" y="46902"/>
                  <a:pt x="169655" y="42885"/>
                </a:cubicBezTo>
                <a:cubicBezTo>
                  <a:pt x="166749" y="38867"/>
                  <a:pt x="163012" y="35985"/>
                  <a:pt x="158445" y="34239"/>
                </a:cubicBezTo>
                <a:lnTo>
                  <a:pt x="158445" y="78402"/>
                </a:lnTo>
                <a:close/>
                <a:moveTo>
                  <a:pt x="91770" y="46768"/>
                </a:moveTo>
                <a:cubicBezTo>
                  <a:pt x="98474" y="46768"/>
                  <a:pt x="105077" y="46402"/>
                  <a:pt x="111580" y="45669"/>
                </a:cubicBezTo>
                <a:cubicBezTo>
                  <a:pt x="118083" y="44936"/>
                  <a:pt x="124607" y="43636"/>
                  <a:pt x="131152" y="41767"/>
                </a:cubicBezTo>
                <a:cubicBezTo>
                  <a:pt x="132385" y="41340"/>
                  <a:pt x="133332" y="40595"/>
                  <a:pt x="133991" y="39533"/>
                </a:cubicBezTo>
                <a:cubicBezTo>
                  <a:pt x="134651" y="38470"/>
                  <a:pt x="134767" y="37280"/>
                  <a:pt x="134339" y="35961"/>
                </a:cubicBezTo>
                <a:cubicBezTo>
                  <a:pt x="133912" y="34764"/>
                  <a:pt x="133136" y="33827"/>
                  <a:pt x="132013" y="33149"/>
                </a:cubicBezTo>
                <a:cubicBezTo>
                  <a:pt x="130889" y="32471"/>
                  <a:pt x="129729" y="32346"/>
                  <a:pt x="128533" y="32774"/>
                </a:cubicBezTo>
                <a:cubicBezTo>
                  <a:pt x="122537" y="34483"/>
                  <a:pt x="116449" y="35655"/>
                  <a:pt x="110270" y="36290"/>
                </a:cubicBezTo>
                <a:cubicBezTo>
                  <a:pt x="104091" y="36925"/>
                  <a:pt x="97924" y="37243"/>
                  <a:pt x="91770" y="37243"/>
                </a:cubicBezTo>
                <a:cubicBezTo>
                  <a:pt x="85493" y="37243"/>
                  <a:pt x="79287" y="36895"/>
                  <a:pt x="73150" y="36199"/>
                </a:cubicBezTo>
                <a:cubicBezTo>
                  <a:pt x="67014" y="35503"/>
                  <a:pt x="60948" y="34300"/>
                  <a:pt x="54952" y="32590"/>
                </a:cubicBezTo>
                <a:cubicBezTo>
                  <a:pt x="53633" y="32285"/>
                  <a:pt x="52443" y="32462"/>
                  <a:pt x="51380" y="33121"/>
                </a:cubicBezTo>
                <a:cubicBezTo>
                  <a:pt x="50318" y="33781"/>
                  <a:pt x="49573" y="34727"/>
                  <a:pt x="49145" y="35961"/>
                </a:cubicBezTo>
                <a:cubicBezTo>
                  <a:pt x="48718" y="37280"/>
                  <a:pt x="48804" y="38470"/>
                  <a:pt x="49402" y="39533"/>
                </a:cubicBezTo>
                <a:cubicBezTo>
                  <a:pt x="50000" y="40595"/>
                  <a:pt x="50977" y="41340"/>
                  <a:pt x="52333" y="41767"/>
                </a:cubicBezTo>
                <a:cubicBezTo>
                  <a:pt x="58756" y="43636"/>
                  <a:pt x="65249" y="44936"/>
                  <a:pt x="71813" y="45669"/>
                </a:cubicBezTo>
                <a:cubicBezTo>
                  <a:pt x="78377" y="46402"/>
                  <a:pt x="85029" y="46768"/>
                  <a:pt x="91770" y="46768"/>
                </a:cubicBezTo>
                <a:close/>
                <a:moveTo>
                  <a:pt x="34620" y="99210"/>
                </a:moveTo>
                <a:lnTo>
                  <a:pt x="34620" y="8668"/>
                </a:lnTo>
                <a:lnTo>
                  <a:pt x="34620" y="99210"/>
                </a:lnTo>
                <a:close/>
              </a:path>
            </a:pathLst>
          </a:custGeom>
          <a:solidFill>
            <a:schemeClr val="bg1"/>
          </a:solidFill>
          <a:ln w="238" cap="flat">
            <a:noFill/>
            <a:prstDash val="solid"/>
            <a:miter/>
          </a:ln>
        </p:spPr>
        <p:txBody>
          <a:bodyPr rtlCol="0" anchor="ctr"/>
          <a:lstStyle/>
          <a:p>
            <a:endParaRPr lang="en-RO"/>
          </a:p>
        </p:txBody>
      </p:sp>
      <p:sp>
        <p:nvSpPr>
          <p:cNvPr id="23" name="Graphic 15">
            <a:extLst>
              <a:ext uri="{FF2B5EF4-FFF2-40B4-BE49-F238E27FC236}">
                <a16:creationId xmlns:a16="http://schemas.microsoft.com/office/drawing/2014/main" id="{62DA1EC1-BDFF-4F41-A4FE-AF3708E5FD51}"/>
              </a:ext>
            </a:extLst>
          </p:cNvPr>
          <p:cNvSpPr>
            <a:spLocks noChangeAspect="1"/>
          </p:cNvSpPr>
          <p:nvPr/>
        </p:nvSpPr>
        <p:spPr>
          <a:xfrm>
            <a:off x="663701" y="4910263"/>
            <a:ext cx="396000" cy="396000"/>
          </a:xfrm>
          <a:custGeom>
            <a:avLst/>
            <a:gdLst>
              <a:gd name="connsiteX0" fmla="*/ 44053 w 152400"/>
              <a:gd name="connsiteY0" fmla="*/ 152400 h 152400"/>
              <a:gd name="connsiteX1" fmla="*/ 12849 w 152400"/>
              <a:gd name="connsiteY1" fmla="*/ 139551 h 152400"/>
              <a:gd name="connsiteX2" fmla="*/ 0 w 152400"/>
              <a:gd name="connsiteY2" fmla="*/ 108347 h 152400"/>
              <a:gd name="connsiteX3" fmla="*/ 3407 w 152400"/>
              <a:gd name="connsiteY3" fmla="*/ 91348 h 152400"/>
              <a:gd name="connsiteX4" fmla="*/ 12969 w 152400"/>
              <a:gd name="connsiteY4" fmla="*/ 77079 h 152400"/>
              <a:gd name="connsiteX5" fmla="*/ 77079 w 152400"/>
              <a:gd name="connsiteY5" fmla="*/ 12969 h 152400"/>
              <a:gd name="connsiteX6" fmla="*/ 91348 w 152400"/>
              <a:gd name="connsiteY6" fmla="*/ 3407 h 152400"/>
              <a:gd name="connsiteX7" fmla="*/ 108347 w 152400"/>
              <a:gd name="connsiteY7" fmla="*/ 0 h 152400"/>
              <a:gd name="connsiteX8" fmla="*/ 139551 w 152400"/>
              <a:gd name="connsiteY8" fmla="*/ 12849 h 152400"/>
              <a:gd name="connsiteX9" fmla="*/ 152400 w 152400"/>
              <a:gd name="connsiteY9" fmla="*/ 44053 h 152400"/>
              <a:gd name="connsiteX10" fmla="*/ 148993 w 152400"/>
              <a:gd name="connsiteY10" fmla="*/ 61052 h 152400"/>
              <a:gd name="connsiteX11" fmla="*/ 139431 w 152400"/>
              <a:gd name="connsiteY11" fmla="*/ 75321 h 152400"/>
              <a:gd name="connsiteX12" fmla="*/ 75321 w 152400"/>
              <a:gd name="connsiteY12" fmla="*/ 139431 h 152400"/>
              <a:gd name="connsiteX13" fmla="*/ 61052 w 152400"/>
              <a:gd name="connsiteY13" fmla="*/ 148993 h 152400"/>
              <a:gd name="connsiteX14" fmla="*/ 44053 w 152400"/>
              <a:gd name="connsiteY14" fmla="*/ 152400 h 152400"/>
              <a:gd name="connsiteX15" fmla="*/ 104097 w 152400"/>
              <a:gd name="connsiteY15" fmla="*/ 97118 h 152400"/>
              <a:gd name="connsiteX16" fmla="*/ 132874 w 152400"/>
              <a:gd name="connsiteY16" fmla="*/ 68580 h 152400"/>
              <a:gd name="connsiteX17" fmla="*/ 140256 w 152400"/>
              <a:gd name="connsiteY17" fmla="*/ 57388 h 152400"/>
              <a:gd name="connsiteX18" fmla="*/ 142875 w 152400"/>
              <a:gd name="connsiteY18" fmla="*/ 44053 h 152400"/>
              <a:gd name="connsiteX19" fmla="*/ 132755 w 152400"/>
              <a:gd name="connsiteY19" fmla="*/ 19645 h 152400"/>
              <a:gd name="connsiteX20" fmla="*/ 108347 w 152400"/>
              <a:gd name="connsiteY20" fmla="*/ 9525 h 152400"/>
              <a:gd name="connsiteX21" fmla="*/ 95012 w 152400"/>
              <a:gd name="connsiteY21" fmla="*/ 12144 h 152400"/>
              <a:gd name="connsiteX22" fmla="*/ 83820 w 152400"/>
              <a:gd name="connsiteY22" fmla="*/ 19526 h 152400"/>
              <a:gd name="connsiteX23" fmla="*/ 55282 w 152400"/>
              <a:gd name="connsiteY23" fmla="*/ 48303 h 152400"/>
              <a:gd name="connsiteX24" fmla="*/ 104097 w 152400"/>
              <a:gd name="connsiteY24" fmla="*/ 97118 h 152400"/>
              <a:gd name="connsiteX25" fmla="*/ 44053 w 152400"/>
              <a:gd name="connsiteY25" fmla="*/ 142875 h 152400"/>
              <a:gd name="connsiteX26" fmla="*/ 57388 w 152400"/>
              <a:gd name="connsiteY26" fmla="*/ 140256 h 152400"/>
              <a:gd name="connsiteX27" fmla="*/ 68580 w 152400"/>
              <a:gd name="connsiteY27" fmla="*/ 132874 h 152400"/>
              <a:gd name="connsiteX28" fmla="*/ 97118 w 152400"/>
              <a:gd name="connsiteY28" fmla="*/ 104097 h 152400"/>
              <a:gd name="connsiteX29" fmla="*/ 48303 w 152400"/>
              <a:gd name="connsiteY29" fmla="*/ 55282 h 152400"/>
              <a:gd name="connsiteX30" fmla="*/ 19526 w 152400"/>
              <a:gd name="connsiteY30" fmla="*/ 83820 h 152400"/>
              <a:gd name="connsiteX31" fmla="*/ 12144 w 152400"/>
              <a:gd name="connsiteY31" fmla="*/ 95012 h 152400"/>
              <a:gd name="connsiteX32" fmla="*/ 9525 w 152400"/>
              <a:gd name="connsiteY32" fmla="*/ 108347 h 152400"/>
              <a:gd name="connsiteX33" fmla="*/ 19645 w 152400"/>
              <a:gd name="connsiteY33" fmla="*/ 132755 h 152400"/>
              <a:gd name="connsiteX34" fmla="*/ 44053 w 152400"/>
              <a:gd name="connsiteY34"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2400" h="152400">
                <a:moveTo>
                  <a:pt x="44053" y="152400"/>
                </a:moveTo>
                <a:cubicBezTo>
                  <a:pt x="31817" y="152400"/>
                  <a:pt x="21416" y="148117"/>
                  <a:pt x="12849" y="139551"/>
                </a:cubicBezTo>
                <a:cubicBezTo>
                  <a:pt x="4283" y="130984"/>
                  <a:pt x="0" y="120583"/>
                  <a:pt x="0" y="108347"/>
                </a:cubicBezTo>
                <a:cubicBezTo>
                  <a:pt x="0" y="102424"/>
                  <a:pt x="1136" y="96758"/>
                  <a:pt x="3407" y="91348"/>
                </a:cubicBezTo>
                <a:cubicBezTo>
                  <a:pt x="5678" y="85939"/>
                  <a:pt x="8865" y="81182"/>
                  <a:pt x="12969" y="77079"/>
                </a:cubicBezTo>
                <a:lnTo>
                  <a:pt x="77079" y="12969"/>
                </a:lnTo>
                <a:cubicBezTo>
                  <a:pt x="81182" y="8865"/>
                  <a:pt x="85939" y="5678"/>
                  <a:pt x="91348" y="3407"/>
                </a:cubicBezTo>
                <a:cubicBezTo>
                  <a:pt x="96758" y="1136"/>
                  <a:pt x="102424" y="0"/>
                  <a:pt x="108347" y="0"/>
                </a:cubicBezTo>
                <a:cubicBezTo>
                  <a:pt x="120583" y="0"/>
                  <a:pt x="130984" y="4283"/>
                  <a:pt x="139551" y="12849"/>
                </a:cubicBezTo>
                <a:cubicBezTo>
                  <a:pt x="148117" y="21416"/>
                  <a:pt x="152400" y="31817"/>
                  <a:pt x="152400" y="44053"/>
                </a:cubicBezTo>
                <a:cubicBezTo>
                  <a:pt x="152400" y="49976"/>
                  <a:pt x="151264" y="55642"/>
                  <a:pt x="148993" y="61052"/>
                </a:cubicBezTo>
                <a:cubicBezTo>
                  <a:pt x="146722" y="66461"/>
                  <a:pt x="143535" y="71218"/>
                  <a:pt x="139431" y="75321"/>
                </a:cubicBezTo>
                <a:lnTo>
                  <a:pt x="75321" y="139431"/>
                </a:lnTo>
                <a:cubicBezTo>
                  <a:pt x="71218" y="143535"/>
                  <a:pt x="66461" y="146722"/>
                  <a:pt x="61052" y="148993"/>
                </a:cubicBezTo>
                <a:cubicBezTo>
                  <a:pt x="55642" y="151264"/>
                  <a:pt x="49976" y="152400"/>
                  <a:pt x="44053" y="152400"/>
                </a:cubicBezTo>
                <a:close/>
                <a:moveTo>
                  <a:pt x="104097" y="97118"/>
                </a:moveTo>
                <a:lnTo>
                  <a:pt x="132874" y="68580"/>
                </a:lnTo>
                <a:cubicBezTo>
                  <a:pt x="136049" y="65405"/>
                  <a:pt x="138509" y="61674"/>
                  <a:pt x="140256" y="57388"/>
                </a:cubicBezTo>
                <a:cubicBezTo>
                  <a:pt x="142002" y="53102"/>
                  <a:pt x="142875" y="48657"/>
                  <a:pt x="142875" y="44053"/>
                </a:cubicBezTo>
                <a:cubicBezTo>
                  <a:pt x="142875" y="34528"/>
                  <a:pt x="139502" y="26392"/>
                  <a:pt x="132755" y="19645"/>
                </a:cubicBezTo>
                <a:cubicBezTo>
                  <a:pt x="126008" y="12898"/>
                  <a:pt x="117872" y="9525"/>
                  <a:pt x="108347" y="9525"/>
                </a:cubicBezTo>
                <a:cubicBezTo>
                  <a:pt x="103743" y="9525"/>
                  <a:pt x="99298" y="10398"/>
                  <a:pt x="95012" y="12144"/>
                </a:cubicBezTo>
                <a:cubicBezTo>
                  <a:pt x="90726" y="13891"/>
                  <a:pt x="86995" y="16351"/>
                  <a:pt x="83820" y="19526"/>
                </a:cubicBezTo>
                <a:lnTo>
                  <a:pt x="55282" y="48303"/>
                </a:lnTo>
                <a:lnTo>
                  <a:pt x="104097" y="97118"/>
                </a:lnTo>
                <a:close/>
                <a:moveTo>
                  <a:pt x="44053" y="142875"/>
                </a:moveTo>
                <a:cubicBezTo>
                  <a:pt x="48657" y="142875"/>
                  <a:pt x="53102" y="142002"/>
                  <a:pt x="57388" y="140256"/>
                </a:cubicBezTo>
                <a:cubicBezTo>
                  <a:pt x="61674" y="138509"/>
                  <a:pt x="65405" y="136049"/>
                  <a:pt x="68580" y="132874"/>
                </a:cubicBezTo>
                <a:lnTo>
                  <a:pt x="97118" y="104097"/>
                </a:lnTo>
                <a:lnTo>
                  <a:pt x="48303" y="55282"/>
                </a:lnTo>
                <a:lnTo>
                  <a:pt x="19526" y="83820"/>
                </a:lnTo>
                <a:cubicBezTo>
                  <a:pt x="16351" y="86995"/>
                  <a:pt x="13891" y="90726"/>
                  <a:pt x="12144" y="95012"/>
                </a:cubicBezTo>
                <a:cubicBezTo>
                  <a:pt x="10398" y="99298"/>
                  <a:pt x="9525" y="103743"/>
                  <a:pt x="9525" y="108347"/>
                </a:cubicBezTo>
                <a:cubicBezTo>
                  <a:pt x="9525" y="117872"/>
                  <a:pt x="12898" y="126008"/>
                  <a:pt x="19645" y="132755"/>
                </a:cubicBezTo>
                <a:cubicBezTo>
                  <a:pt x="26392" y="139502"/>
                  <a:pt x="34528" y="142875"/>
                  <a:pt x="44053" y="14287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58770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90E80D-A90A-E34B-A366-188DC5C49CC0}"/>
              </a:ext>
            </a:extLst>
          </p:cNvPr>
          <p:cNvSpPr txBox="1"/>
          <p:nvPr/>
        </p:nvSpPr>
        <p:spPr>
          <a:xfrm>
            <a:off x="431800" y="379681"/>
            <a:ext cx="545263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Control measures based on type of outbreak</a:t>
            </a:r>
          </a:p>
        </p:txBody>
      </p:sp>
      <p:sp>
        <p:nvSpPr>
          <p:cNvPr id="3" name="TextBox 2">
            <a:extLst>
              <a:ext uri="{FF2B5EF4-FFF2-40B4-BE49-F238E27FC236}">
                <a16:creationId xmlns:a16="http://schemas.microsoft.com/office/drawing/2014/main" id="{DDE55E74-ECC4-3641-80C6-428DA9D6396C}"/>
              </a:ext>
            </a:extLst>
          </p:cNvPr>
          <p:cNvSpPr txBox="1"/>
          <p:nvPr/>
        </p:nvSpPr>
        <p:spPr>
          <a:xfrm>
            <a:off x="431799" y="1398495"/>
            <a:ext cx="4936267" cy="4983256"/>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Outbreaks related to water, food, or the environment </a:t>
            </a:r>
          </a:p>
          <a:p>
            <a:pPr marL="285750" indent="-285750">
              <a:spcAft>
                <a:spcPts val="1200"/>
              </a:spcAft>
              <a:buFont typeface="Arial" panose="020B0604020202020204" pitchFamily="34" charset="0"/>
              <a:buChar char="•"/>
            </a:pPr>
            <a:r>
              <a:rPr lang="en-GB" sz="1600" dirty="0" err="1">
                <a:solidFill>
                  <a:schemeClr val="tx1"/>
                </a:solidFill>
              </a:rPr>
              <a:t>Respiratory infections </a:t>
            </a:r>
          </a:p>
          <a:p>
            <a:pPr marL="285750" indent="-285750">
              <a:spcAft>
                <a:spcPts val="1200"/>
              </a:spcAft>
              <a:buFont typeface="Arial" panose="020B0604020202020204" pitchFamily="34" charset="0"/>
              <a:buChar char="•"/>
            </a:pPr>
            <a:r>
              <a:rPr lang="en-GB" sz="1600" dirty="0" err="1">
                <a:solidFill>
                  <a:schemeClr val="tx1"/>
                </a:solidFill>
              </a:rPr>
              <a:t>Zoonosis</a:t>
            </a:r>
          </a:p>
          <a:p>
            <a:pPr marL="285750" indent="-285750">
              <a:spcAft>
                <a:spcPts val="1200"/>
              </a:spcAft>
              <a:buFont typeface="Arial" panose="020B0604020202020204" pitchFamily="34" charset="0"/>
              <a:buChar char="•"/>
            </a:pPr>
            <a:r>
              <a:rPr lang="en-GB" sz="1600" dirty="0" err="1">
                <a:solidFill>
                  <a:schemeClr val="tx1"/>
                </a:solidFill>
              </a:rPr>
              <a:t>Diseases transmitted by vectors</a:t>
            </a:r>
          </a:p>
        </p:txBody>
      </p:sp>
      <p:sp>
        <p:nvSpPr>
          <p:cNvPr id="4" name="Graphic 13">
            <a:extLst>
              <a:ext uri="{FF2B5EF4-FFF2-40B4-BE49-F238E27FC236}">
                <a16:creationId xmlns:a16="http://schemas.microsoft.com/office/drawing/2014/main" id="{8966A34D-8EE7-C74B-9150-6B69B019BE5D}"/>
              </a:ext>
            </a:extLst>
          </p:cNvPr>
          <p:cNvSpPr>
            <a:spLocks noChangeAspect="1"/>
          </p:cNvSpPr>
          <p:nvPr/>
        </p:nvSpPr>
        <p:spPr>
          <a:xfrm>
            <a:off x="7102968" y="1544829"/>
            <a:ext cx="1440000" cy="1440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197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18775B-E73C-B244-A663-79A25560932C}"/>
              </a:ext>
            </a:extLst>
          </p:cNvPr>
          <p:cNvSpPr txBox="1"/>
          <p:nvPr/>
        </p:nvSpPr>
        <p:spPr>
          <a:xfrm>
            <a:off x="431800" y="379681"/>
            <a:ext cx="694646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Outbreaks related to water, food, or the environment</a:t>
            </a:r>
          </a:p>
        </p:txBody>
      </p:sp>
      <p:sp>
        <p:nvSpPr>
          <p:cNvPr id="3" name="Rounded Rectangle 2">
            <a:extLst>
              <a:ext uri="{FF2B5EF4-FFF2-40B4-BE49-F238E27FC236}">
                <a16:creationId xmlns:a16="http://schemas.microsoft.com/office/drawing/2014/main" id="{0283C7FD-A82D-A34C-BB14-2F8F7A005A67}"/>
              </a:ext>
            </a:extLst>
          </p:cNvPr>
          <p:cNvSpPr/>
          <p:nvPr/>
        </p:nvSpPr>
        <p:spPr>
          <a:xfrm>
            <a:off x="431800" y="3002226"/>
            <a:ext cx="1980000" cy="3059527"/>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1C9C2A76-182E-D94A-8915-B2606843DAF6}"/>
              </a:ext>
            </a:extLst>
          </p:cNvPr>
          <p:cNvSpPr/>
          <p:nvPr/>
        </p:nvSpPr>
        <p:spPr>
          <a:xfrm>
            <a:off x="2517719" y="3002226"/>
            <a:ext cx="1980000" cy="3059527"/>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10E130D7-859D-C444-BF6C-00DE80EDC109}"/>
              </a:ext>
            </a:extLst>
          </p:cNvPr>
          <p:cNvSpPr/>
          <p:nvPr/>
        </p:nvSpPr>
        <p:spPr>
          <a:xfrm>
            <a:off x="4603638" y="3002226"/>
            <a:ext cx="1980000" cy="3059527"/>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Rounded Rectangle 5">
            <a:extLst>
              <a:ext uri="{FF2B5EF4-FFF2-40B4-BE49-F238E27FC236}">
                <a16:creationId xmlns:a16="http://schemas.microsoft.com/office/drawing/2014/main" id="{678E8D18-E69C-BF42-9CC5-DD6E603CC572}"/>
              </a:ext>
            </a:extLst>
          </p:cNvPr>
          <p:cNvSpPr/>
          <p:nvPr/>
        </p:nvSpPr>
        <p:spPr>
          <a:xfrm>
            <a:off x="6689558" y="3002226"/>
            <a:ext cx="1980000" cy="3059527"/>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Google Shape;140;p4">
            <a:extLst>
              <a:ext uri="{FF2B5EF4-FFF2-40B4-BE49-F238E27FC236}">
                <a16:creationId xmlns:a16="http://schemas.microsoft.com/office/drawing/2014/main" id="{C78E647A-8DC8-8B46-AC4C-B2CAE4F04F33}"/>
              </a:ext>
            </a:extLst>
          </p:cNvPr>
          <p:cNvSpPr>
            <a:spLocks noChangeAspect="1"/>
          </p:cNvSpPr>
          <p:nvPr/>
        </p:nvSpPr>
        <p:spPr>
          <a:xfrm>
            <a:off x="989800" y="25702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1E937403-32DA-8B42-8476-3A86C9DDE723}"/>
              </a:ext>
            </a:extLst>
          </p:cNvPr>
          <p:cNvSpPr>
            <a:spLocks noChangeAspect="1"/>
          </p:cNvSpPr>
          <p:nvPr/>
        </p:nvSpPr>
        <p:spPr>
          <a:xfrm>
            <a:off x="3075719" y="25702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2CBADC9A-DB03-6E4E-9472-D7223D214A9A}"/>
              </a:ext>
            </a:extLst>
          </p:cNvPr>
          <p:cNvSpPr>
            <a:spLocks noChangeAspect="1"/>
          </p:cNvSpPr>
          <p:nvPr/>
        </p:nvSpPr>
        <p:spPr>
          <a:xfrm>
            <a:off x="5161638" y="25702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p4">
            <a:extLst>
              <a:ext uri="{FF2B5EF4-FFF2-40B4-BE49-F238E27FC236}">
                <a16:creationId xmlns:a16="http://schemas.microsoft.com/office/drawing/2014/main" id="{57B7300A-F756-FE43-972D-A8EE496F7C00}"/>
              </a:ext>
            </a:extLst>
          </p:cNvPr>
          <p:cNvSpPr>
            <a:spLocks noChangeAspect="1"/>
          </p:cNvSpPr>
          <p:nvPr/>
        </p:nvSpPr>
        <p:spPr>
          <a:xfrm>
            <a:off x="7242654" y="25702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23724B2D-16C5-F84B-915F-C30E65BC7EEC}"/>
              </a:ext>
            </a:extLst>
          </p:cNvPr>
          <p:cNvSpPr txBox="1"/>
          <p:nvPr/>
        </p:nvSpPr>
        <p:spPr>
          <a:xfrm>
            <a:off x="731581" y="3807701"/>
            <a:ext cx="1454571" cy="1723549"/>
          </a:xfrm>
          <a:prstGeom prst="rect">
            <a:avLst/>
          </a:prstGeom>
          <a:noFill/>
        </p:spPr>
        <p:txBody>
          <a:bodyPr wrap="square" lIns="0" tIns="0" rIns="0" bIns="0" rtlCol="0">
            <a:spAutoFit/>
          </a:bodyPr>
          <a:lstStyle/>
          <a:p>
            <a:r>
              <a:rPr lang="en-GB" sz="1600" dirty="0" err="1">
                <a:solidFill>
                  <a:schemeClr val="tx1"/>
                </a:solidFill>
              </a:rPr>
              <a:t>Closing the place where the outbreak took place (restaurants, hospital room, etc.)</a:t>
            </a:r>
          </a:p>
        </p:txBody>
      </p:sp>
      <p:sp>
        <p:nvSpPr>
          <p:cNvPr id="12" name="TextBox 11">
            <a:extLst>
              <a:ext uri="{FF2B5EF4-FFF2-40B4-BE49-F238E27FC236}">
                <a16:creationId xmlns:a16="http://schemas.microsoft.com/office/drawing/2014/main" id="{01DFC214-954E-334C-B068-8DB66D6BB5F9}"/>
              </a:ext>
            </a:extLst>
          </p:cNvPr>
          <p:cNvSpPr txBox="1"/>
          <p:nvPr/>
        </p:nvSpPr>
        <p:spPr>
          <a:xfrm>
            <a:off x="2824533" y="3807700"/>
            <a:ext cx="1411137" cy="1477328"/>
          </a:xfrm>
          <a:prstGeom prst="rect">
            <a:avLst/>
          </a:prstGeom>
          <a:noFill/>
        </p:spPr>
        <p:txBody>
          <a:bodyPr wrap="square" lIns="0" tIns="0" rIns="0" bIns="0" rtlCol="0">
            <a:spAutoFit/>
          </a:bodyPr>
          <a:lstStyle/>
          <a:p>
            <a:r>
              <a:rPr lang="en-GB" sz="1600" dirty="0" err="1">
                <a:solidFill>
                  <a:schemeClr val="tx1"/>
                </a:solidFill>
              </a:rPr>
              <a:t>Recalling products from the market and implementing import restrictions</a:t>
            </a:r>
          </a:p>
        </p:txBody>
      </p:sp>
      <p:sp>
        <p:nvSpPr>
          <p:cNvPr id="13" name="TextBox 12">
            <a:extLst>
              <a:ext uri="{FF2B5EF4-FFF2-40B4-BE49-F238E27FC236}">
                <a16:creationId xmlns:a16="http://schemas.microsoft.com/office/drawing/2014/main" id="{A939D44F-F2E0-F34E-AE78-1C41D43ED9B4}"/>
              </a:ext>
            </a:extLst>
          </p:cNvPr>
          <p:cNvSpPr txBox="1"/>
          <p:nvPr/>
        </p:nvSpPr>
        <p:spPr>
          <a:xfrm>
            <a:off x="4909026" y="3807700"/>
            <a:ext cx="1407691" cy="1723549"/>
          </a:xfrm>
          <a:prstGeom prst="rect">
            <a:avLst/>
          </a:prstGeom>
          <a:noFill/>
        </p:spPr>
        <p:txBody>
          <a:bodyPr wrap="square" lIns="0" tIns="0" rIns="0" bIns="0" rtlCol="0">
            <a:spAutoFit/>
          </a:bodyPr>
          <a:lstStyle/>
          <a:p>
            <a:r>
              <a:rPr lang="en-GB" sz="1600" dirty="0" err="1">
                <a:solidFill>
                  <a:schemeClr val="tx1"/>
                </a:solidFill>
              </a:rPr>
              <a:t>Treatment or sterilization: chlorination, pasteurization, cleaning and disinfection, etc.</a:t>
            </a:r>
          </a:p>
        </p:txBody>
      </p:sp>
      <p:sp>
        <p:nvSpPr>
          <p:cNvPr id="14" name="TextBox 13">
            <a:extLst>
              <a:ext uri="{FF2B5EF4-FFF2-40B4-BE49-F238E27FC236}">
                <a16:creationId xmlns:a16="http://schemas.microsoft.com/office/drawing/2014/main" id="{0673EECF-F365-C340-8BE5-2A22A15E7E2C}"/>
              </a:ext>
            </a:extLst>
          </p:cNvPr>
          <p:cNvSpPr txBox="1"/>
          <p:nvPr/>
        </p:nvSpPr>
        <p:spPr>
          <a:xfrm>
            <a:off x="6997096" y="3807700"/>
            <a:ext cx="1415323" cy="984885"/>
          </a:xfrm>
          <a:prstGeom prst="rect">
            <a:avLst/>
          </a:prstGeom>
          <a:noFill/>
        </p:spPr>
        <p:txBody>
          <a:bodyPr wrap="square" lIns="0" tIns="0" rIns="0" bIns="0" rtlCol="0">
            <a:spAutoFit/>
          </a:bodyPr>
          <a:lstStyle/>
          <a:p>
            <a:r>
              <a:rPr lang="en-GB" sz="1600" dirty="0" err="1">
                <a:solidFill>
                  <a:schemeClr val="tx1"/>
                </a:solidFill>
              </a:rPr>
              <a:t>Disseminating warnings/public health messages</a:t>
            </a:r>
          </a:p>
        </p:txBody>
      </p:sp>
      <p:sp>
        <p:nvSpPr>
          <p:cNvPr id="51" name="TextBox 50">
            <a:extLst>
              <a:ext uri="{FF2B5EF4-FFF2-40B4-BE49-F238E27FC236}">
                <a16:creationId xmlns:a16="http://schemas.microsoft.com/office/drawing/2014/main" id="{F2E5832A-4DC5-104D-A4E3-A1970AB7296D}"/>
              </a:ext>
            </a:extLst>
          </p:cNvPr>
          <p:cNvSpPr txBox="1"/>
          <p:nvPr/>
        </p:nvSpPr>
        <p:spPr>
          <a:xfrm>
            <a:off x="431800" y="1916612"/>
            <a:ext cx="8243888" cy="246221"/>
          </a:xfrm>
          <a:prstGeom prst="rect">
            <a:avLst/>
          </a:prstGeom>
          <a:noFill/>
        </p:spPr>
        <p:txBody>
          <a:bodyPr wrap="square" lIns="0" tIns="0" rIns="0" bIns="0" rtlCol="0">
            <a:spAutoFit/>
          </a:bodyPr>
          <a:lstStyle/>
          <a:p>
            <a:pPr algn="ctr"/>
            <a:r>
              <a:rPr lang="en-GB" sz="1600" b="1" dirty="0" err="1">
                <a:solidFill>
                  <a:schemeClr val="tx1"/>
                </a:solidFill>
              </a:rPr>
              <a:t>Some measures include</a:t>
            </a:r>
          </a:p>
        </p:txBody>
      </p:sp>
      <p:grpSp>
        <p:nvGrpSpPr>
          <p:cNvPr id="74" name="Graphic 72">
            <a:extLst>
              <a:ext uri="{FF2B5EF4-FFF2-40B4-BE49-F238E27FC236}">
                <a16:creationId xmlns:a16="http://schemas.microsoft.com/office/drawing/2014/main" id="{FD751DBC-82BB-F844-8CEB-AFEA6B578D82}"/>
              </a:ext>
            </a:extLst>
          </p:cNvPr>
          <p:cNvGrpSpPr>
            <a:grpSpLocks noChangeAspect="1"/>
          </p:cNvGrpSpPr>
          <p:nvPr/>
        </p:nvGrpSpPr>
        <p:grpSpPr>
          <a:xfrm>
            <a:off x="3250541" y="2758227"/>
            <a:ext cx="576000" cy="488000"/>
            <a:chOff x="2743200" y="1879600"/>
            <a:chExt cx="3657600" cy="3098800"/>
          </a:xfrm>
          <a:solidFill>
            <a:schemeClr val="bg1"/>
          </a:solidFill>
        </p:grpSpPr>
        <p:sp>
          <p:nvSpPr>
            <p:cNvPr id="75" name="Freeform 74">
              <a:extLst>
                <a:ext uri="{FF2B5EF4-FFF2-40B4-BE49-F238E27FC236}">
                  <a16:creationId xmlns:a16="http://schemas.microsoft.com/office/drawing/2014/main" id="{07F61E1B-17F2-404D-80C2-C644782501C6}"/>
                </a:ext>
              </a:extLst>
            </p:cNvPr>
            <p:cNvSpPr/>
            <p:nvPr/>
          </p:nvSpPr>
          <p:spPr>
            <a:xfrm>
              <a:off x="2743676" y="1879716"/>
              <a:ext cx="3657123" cy="3097091"/>
            </a:xfrm>
            <a:custGeom>
              <a:avLst/>
              <a:gdLst>
                <a:gd name="connsiteX0" fmla="*/ 3657291 w 3657123"/>
                <a:gd name="connsiteY0" fmla="*/ 1890092 h 3097091"/>
                <a:gd name="connsiteX1" fmla="*/ 3499843 w 3657123"/>
                <a:gd name="connsiteY1" fmla="*/ 1988664 h 3097091"/>
                <a:gd name="connsiteX2" fmla="*/ 3382400 w 3657123"/>
                <a:gd name="connsiteY2" fmla="*/ 2055203 h 3097091"/>
                <a:gd name="connsiteX3" fmla="*/ 2358367 w 3657123"/>
                <a:gd name="connsiteY3" fmla="*/ 2651389 h 3097091"/>
                <a:gd name="connsiteX4" fmla="*/ 1483305 w 3657123"/>
                <a:gd name="connsiteY4" fmla="*/ 2653005 h 3097091"/>
                <a:gd name="connsiteX5" fmla="*/ 1437680 w 3657123"/>
                <a:gd name="connsiteY5" fmla="*/ 2653005 h 3097091"/>
                <a:gd name="connsiteX6" fmla="*/ 1438633 w 3657123"/>
                <a:gd name="connsiteY6" fmla="*/ 2880567 h 3097091"/>
                <a:gd name="connsiteX7" fmla="*/ 1223844 w 3657123"/>
                <a:gd name="connsiteY7" fmla="*/ 3097008 h 3097091"/>
                <a:gd name="connsiteX8" fmla="*/ 559570 w 3657123"/>
                <a:gd name="connsiteY8" fmla="*/ 3095297 h 3097091"/>
                <a:gd name="connsiteX9" fmla="*/ 527471 w 3657123"/>
                <a:gd name="connsiteY9" fmla="*/ 3094632 h 3097091"/>
                <a:gd name="connsiteX10" fmla="*/ 481370 w 3657123"/>
                <a:gd name="connsiteY10" fmla="*/ 3047865 h 3097091"/>
                <a:gd name="connsiteX11" fmla="*/ 516899 w 3657123"/>
                <a:gd name="connsiteY11" fmla="*/ 2993018 h 3097091"/>
                <a:gd name="connsiteX12" fmla="*/ 559094 w 3657123"/>
                <a:gd name="connsiteY12" fmla="*/ 2988550 h 3097091"/>
                <a:gd name="connsiteX13" fmla="*/ 1252038 w 3657123"/>
                <a:gd name="connsiteY13" fmla="*/ 2988550 h 3097091"/>
                <a:gd name="connsiteX14" fmla="*/ 1330524 w 3657123"/>
                <a:gd name="connsiteY14" fmla="*/ 2912506 h 3097091"/>
                <a:gd name="connsiteX15" fmla="*/ 1330524 w 3657123"/>
                <a:gd name="connsiteY15" fmla="*/ 1843230 h 3097091"/>
                <a:gd name="connsiteX16" fmla="*/ 1254324 w 3657123"/>
                <a:gd name="connsiteY16" fmla="*/ 1768326 h 3097091"/>
                <a:gd name="connsiteX17" fmla="*/ 993815 w 3657123"/>
                <a:gd name="connsiteY17" fmla="*/ 1768326 h 3097091"/>
                <a:gd name="connsiteX18" fmla="*/ 993815 w 3657123"/>
                <a:gd name="connsiteY18" fmla="*/ 1810056 h 3097091"/>
                <a:gd name="connsiteX19" fmla="*/ 993815 w 3657123"/>
                <a:gd name="connsiteY19" fmla="*/ 2184383 h 3097091"/>
                <a:gd name="connsiteX20" fmla="*/ 878087 w 3657123"/>
                <a:gd name="connsiteY20" fmla="*/ 2260427 h 3097091"/>
                <a:gd name="connsiteX21" fmla="*/ 782837 w 3657123"/>
                <a:gd name="connsiteY21" fmla="*/ 2260998 h 3097091"/>
                <a:gd name="connsiteX22" fmla="*/ 652344 w 3657123"/>
                <a:gd name="connsiteY22" fmla="*/ 2259572 h 3097091"/>
                <a:gd name="connsiteX23" fmla="*/ 566619 w 3657123"/>
                <a:gd name="connsiteY23" fmla="*/ 2257671 h 3097091"/>
                <a:gd name="connsiteX24" fmla="*/ 443556 w 3657123"/>
                <a:gd name="connsiteY24" fmla="*/ 2177349 h 3097091"/>
                <a:gd name="connsiteX25" fmla="*/ 443556 w 3657123"/>
                <a:gd name="connsiteY25" fmla="*/ 1810246 h 3097091"/>
                <a:gd name="connsiteX26" fmla="*/ 443556 w 3657123"/>
                <a:gd name="connsiteY26" fmla="*/ 1768516 h 3097091"/>
                <a:gd name="connsiteX27" fmla="*/ 155139 w 3657123"/>
                <a:gd name="connsiteY27" fmla="*/ 1769087 h 3097091"/>
                <a:gd name="connsiteX28" fmla="*/ 108181 w 3657123"/>
                <a:gd name="connsiteY28" fmla="*/ 1814618 h 3097091"/>
                <a:gd name="connsiteX29" fmla="*/ 107324 w 3657123"/>
                <a:gd name="connsiteY29" fmla="*/ 1843135 h 3097091"/>
                <a:gd name="connsiteX30" fmla="*/ 107324 w 3657123"/>
                <a:gd name="connsiteY30" fmla="*/ 2912506 h 3097091"/>
                <a:gd name="connsiteX31" fmla="*/ 182666 w 3657123"/>
                <a:gd name="connsiteY31" fmla="*/ 2988550 h 3097091"/>
                <a:gd name="connsiteX32" fmla="*/ 279154 w 3657123"/>
                <a:gd name="connsiteY32" fmla="*/ 2988550 h 3097091"/>
                <a:gd name="connsiteX33" fmla="*/ 336971 w 3657123"/>
                <a:gd name="connsiteY33" fmla="*/ 3042827 h 3097091"/>
                <a:gd name="connsiteX34" fmla="*/ 277916 w 3657123"/>
                <a:gd name="connsiteY34" fmla="*/ 3095012 h 3097091"/>
                <a:gd name="connsiteX35" fmla="*/ 199335 w 3657123"/>
                <a:gd name="connsiteY35" fmla="*/ 3095487 h 3097091"/>
                <a:gd name="connsiteX36" fmla="*/ 167 w 3657123"/>
                <a:gd name="connsiteY36" fmla="*/ 2966307 h 3097091"/>
                <a:gd name="connsiteX37" fmla="*/ 167 w 3657123"/>
                <a:gd name="connsiteY37" fmla="*/ 1790284 h 3097091"/>
                <a:gd name="connsiteX38" fmla="*/ 8168 w 3657123"/>
                <a:gd name="connsiteY38" fmla="*/ 1770703 h 3097091"/>
                <a:gd name="connsiteX39" fmla="*/ 163235 w 3657123"/>
                <a:gd name="connsiteY39" fmla="*/ 1661294 h 3097091"/>
                <a:gd name="connsiteX40" fmla="*/ 1273946 w 3657123"/>
                <a:gd name="connsiteY40" fmla="*/ 1661294 h 3097091"/>
                <a:gd name="connsiteX41" fmla="*/ 1437776 w 3657123"/>
                <a:gd name="connsiteY41" fmla="*/ 1821842 h 3097091"/>
                <a:gd name="connsiteX42" fmla="*/ 1437776 w 3657123"/>
                <a:gd name="connsiteY42" fmla="*/ 2060621 h 3097091"/>
                <a:gd name="connsiteX43" fmla="*/ 1437776 w 3657123"/>
                <a:gd name="connsiteY43" fmla="*/ 2101685 h 3097091"/>
                <a:gd name="connsiteX44" fmla="*/ 1475876 w 3657123"/>
                <a:gd name="connsiteY44" fmla="*/ 2103586 h 3097091"/>
                <a:gd name="connsiteX45" fmla="*/ 2333126 w 3657123"/>
                <a:gd name="connsiteY45" fmla="*/ 2103586 h 3097091"/>
                <a:gd name="connsiteX46" fmla="*/ 2667834 w 3657123"/>
                <a:gd name="connsiteY46" fmla="*/ 2018036 h 3097091"/>
                <a:gd name="connsiteX47" fmla="*/ 2695266 w 3657123"/>
                <a:gd name="connsiteY47" fmla="*/ 2001307 h 3097091"/>
                <a:gd name="connsiteX48" fmla="*/ 2707172 w 3657123"/>
                <a:gd name="connsiteY48" fmla="*/ 1988854 h 3097091"/>
                <a:gd name="connsiteX49" fmla="*/ 2607636 w 3657123"/>
                <a:gd name="connsiteY49" fmla="*/ 1988854 h 3097091"/>
                <a:gd name="connsiteX50" fmla="*/ 2494955 w 3657123"/>
                <a:gd name="connsiteY50" fmla="*/ 1794276 h 3097091"/>
                <a:gd name="connsiteX51" fmla="*/ 2568107 w 3657123"/>
                <a:gd name="connsiteY51" fmla="*/ 1667948 h 3097091"/>
                <a:gd name="connsiteX52" fmla="*/ 2645260 w 3657123"/>
                <a:gd name="connsiteY52" fmla="*/ 1639431 h 3097091"/>
                <a:gd name="connsiteX53" fmla="*/ 2661452 w 3657123"/>
                <a:gd name="connsiteY53" fmla="*/ 1719563 h 3097091"/>
                <a:gd name="connsiteX54" fmla="*/ 2598587 w 3657123"/>
                <a:gd name="connsiteY54" fmla="*/ 1828306 h 3097091"/>
                <a:gd name="connsiteX55" fmla="*/ 2628305 w 3657123"/>
                <a:gd name="connsiteY55" fmla="*/ 1882298 h 3097091"/>
                <a:gd name="connsiteX56" fmla="*/ 3114080 w 3657123"/>
                <a:gd name="connsiteY56" fmla="*/ 1882298 h 3097091"/>
                <a:gd name="connsiteX57" fmla="*/ 3506987 w 3657123"/>
                <a:gd name="connsiteY57" fmla="*/ 1882298 h 3097091"/>
                <a:gd name="connsiteX58" fmla="*/ 3535562 w 3657123"/>
                <a:gd name="connsiteY58" fmla="*/ 1833819 h 3097091"/>
                <a:gd name="connsiteX59" fmla="*/ 3094745 w 3657123"/>
                <a:gd name="connsiteY59" fmla="*/ 1072332 h 3097091"/>
                <a:gd name="connsiteX60" fmla="*/ 3035213 w 3657123"/>
                <a:gd name="connsiteY60" fmla="*/ 1074043 h 3097091"/>
                <a:gd name="connsiteX61" fmla="*/ 2808328 w 3657123"/>
                <a:gd name="connsiteY61" fmla="*/ 1465671 h 3097091"/>
                <a:gd name="connsiteX62" fmla="*/ 2797660 w 3657123"/>
                <a:gd name="connsiteY62" fmla="*/ 1484206 h 3097091"/>
                <a:gd name="connsiteX63" fmla="*/ 2720317 w 3657123"/>
                <a:gd name="connsiteY63" fmla="*/ 1511962 h 3097091"/>
                <a:gd name="connsiteX64" fmla="*/ 2704505 w 3657123"/>
                <a:gd name="connsiteY64" fmla="*/ 1431831 h 3097091"/>
                <a:gd name="connsiteX65" fmla="*/ 2804137 w 3657123"/>
                <a:gd name="connsiteY65" fmla="*/ 1259021 h 3097091"/>
                <a:gd name="connsiteX66" fmla="*/ 2874241 w 3657123"/>
                <a:gd name="connsiteY66" fmla="*/ 1139156 h 3097091"/>
                <a:gd name="connsiteX67" fmla="*/ 2871574 w 3657123"/>
                <a:gd name="connsiteY67" fmla="*/ 1073663 h 3097091"/>
                <a:gd name="connsiteX68" fmla="*/ 2354747 w 3657123"/>
                <a:gd name="connsiteY68" fmla="*/ 807698 h 3097091"/>
                <a:gd name="connsiteX69" fmla="*/ 1749529 w 3657123"/>
                <a:gd name="connsiteY69" fmla="*/ 806843 h 3097091"/>
                <a:gd name="connsiteX70" fmla="*/ 1749529 w 3657123"/>
                <a:gd name="connsiteY70" fmla="*/ 967201 h 3097091"/>
                <a:gd name="connsiteX71" fmla="*/ 1695808 w 3657123"/>
                <a:gd name="connsiteY71" fmla="*/ 1055983 h 3097091"/>
                <a:gd name="connsiteX72" fmla="*/ 1598462 w 3657123"/>
                <a:gd name="connsiteY72" fmla="*/ 1041914 h 3097091"/>
                <a:gd name="connsiteX73" fmla="*/ 1197650 w 3657123"/>
                <a:gd name="connsiteY73" fmla="*/ 781558 h 3097091"/>
                <a:gd name="connsiteX74" fmla="*/ 1164789 w 3657123"/>
                <a:gd name="connsiteY74" fmla="*/ 761216 h 3097091"/>
                <a:gd name="connsiteX75" fmla="*/ 379357 w 3657123"/>
                <a:gd name="connsiteY75" fmla="*/ 894294 h 3097091"/>
                <a:gd name="connsiteX76" fmla="*/ 359787 w 3657123"/>
                <a:gd name="connsiteY76" fmla="*/ 189218 h 3097091"/>
                <a:gd name="connsiteX77" fmla="*/ 379357 w 3657123"/>
                <a:gd name="connsiteY77" fmla="*/ 169688 h 3097091"/>
                <a:gd name="connsiteX78" fmla="*/ 1164980 w 3657123"/>
                <a:gd name="connsiteY78" fmla="*/ 303335 h 3097091"/>
                <a:gd name="connsiteX79" fmla="*/ 1269755 w 3657123"/>
                <a:gd name="connsiteY79" fmla="*/ 235941 h 3097091"/>
                <a:gd name="connsiteX80" fmla="*/ 1595700 w 3657123"/>
                <a:gd name="connsiteY80" fmla="*/ 23968 h 3097091"/>
                <a:gd name="connsiteX81" fmla="*/ 1702475 w 3657123"/>
                <a:gd name="connsiteY81" fmla="*/ 11136 h 3097091"/>
                <a:gd name="connsiteX82" fmla="*/ 1750100 w 3657123"/>
                <a:gd name="connsiteY82" fmla="*/ 107617 h 3097091"/>
                <a:gd name="connsiteX83" fmla="*/ 1750100 w 3657123"/>
                <a:gd name="connsiteY83" fmla="*/ 257424 h 3097091"/>
                <a:gd name="connsiteX84" fmla="*/ 1830396 w 3657123"/>
                <a:gd name="connsiteY84" fmla="*/ 257424 h 3097091"/>
                <a:gd name="connsiteX85" fmla="*/ 1888403 w 3657123"/>
                <a:gd name="connsiteY85" fmla="*/ 311035 h 3097091"/>
                <a:gd name="connsiteX86" fmla="*/ 1828396 w 3657123"/>
                <a:gd name="connsiteY86" fmla="*/ 364456 h 3097091"/>
                <a:gd name="connsiteX87" fmla="*/ 1732003 w 3657123"/>
                <a:gd name="connsiteY87" fmla="*/ 364456 h 3097091"/>
                <a:gd name="connsiteX88" fmla="*/ 1642182 w 3657123"/>
                <a:gd name="connsiteY88" fmla="*/ 273013 h 3097091"/>
                <a:gd name="connsiteX89" fmla="*/ 1642182 w 3657123"/>
                <a:gd name="connsiteY89" fmla="*/ 121495 h 3097091"/>
                <a:gd name="connsiteX90" fmla="*/ 1009436 w 3657123"/>
                <a:gd name="connsiteY90" fmla="*/ 531848 h 3097091"/>
                <a:gd name="connsiteX91" fmla="*/ 1641896 w 3657123"/>
                <a:gd name="connsiteY91" fmla="*/ 942677 h 3097091"/>
                <a:gd name="connsiteX92" fmla="*/ 1641896 w 3657123"/>
                <a:gd name="connsiteY92" fmla="*/ 801330 h 3097091"/>
                <a:gd name="connsiteX93" fmla="*/ 1742861 w 3657123"/>
                <a:gd name="connsiteY93" fmla="*/ 699906 h 3097091"/>
                <a:gd name="connsiteX94" fmla="*/ 2349985 w 3657123"/>
                <a:gd name="connsiteY94" fmla="*/ 700476 h 3097091"/>
                <a:gd name="connsiteX95" fmla="*/ 2927962 w 3657123"/>
                <a:gd name="connsiteY95" fmla="*/ 973380 h 3097091"/>
                <a:gd name="connsiteX96" fmla="*/ 2949012 w 3657123"/>
                <a:gd name="connsiteY96" fmla="*/ 998284 h 3097091"/>
                <a:gd name="connsiteX97" fmla="*/ 2998066 w 3657123"/>
                <a:gd name="connsiteY97" fmla="*/ 952753 h 3097091"/>
                <a:gd name="connsiteX98" fmla="*/ 3177707 w 3657123"/>
                <a:gd name="connsiteY98" fmla="*/ 1002466 h 3097091"/>
                <a:gd name="connsiteX99" fmla="*/ 3407927 w 3657123"/>
                <a:gd name="connsiteY99" fmla="*/ 1400558 h 3097091"/>
                <a:gd name="connsiteX100" fmla="*/ 3429834 w 3657123"/>
                <a:gd name="connsiteY100" fmla="*/ 1436774 h 3097091"/>
                <a:gd name="connsiteX101" fmla="*/ 3439359 w 3657123"/>
                <a:gd name="connsiteY101" fmla="*/ 1435728 h 3097091"/>
                <a:gd name="connsiteX102" fmla="*/ 3426786 w 3657123"/>
                <a:gd name="connsiteY102" fmla="*/ 1291244 h 3097091"/>
                <a:gd name="connsiteX103" fmla="*/ 2586586 w 3657123"/>
                <a:gd name="connsiteY103" fmla="*/ 392497 h 3097091"/>
                <a:gd name="connsiteX104" fmla="*/ 2338936 w 3657123"/>
                <a:gd name="connsiteY104" fmla="*/ 365501 h 3097091"/>
                <a:gd name="connsiteX105" fmla="*/ 2096144 w 3657123"/>
                <a:gd name="connsiteY105" fmla="*/ 364456 h 3097091"/>
                <a:gd name="connsiteX106" fmla="*/ 2031659 w 3657123"/>
                <a:gd name="connsiteY106" fmla="*/ 309324 h 3097091"/>
                <a:gd name="connsiteX107" fmla="*/ 2095763 w 3657123"/>
                <a:gd name="connsiteY107" fmla="*/ 257899 h 3097091"/>
                <a:gd name="connsiteX108" fmla="*/ 2569441 w 3657123"/>
                <a:gd name="connsiteY108" fmla="*/ 277956 h 3097091"/>
                <a:gd name="connsiteX109" fmla="*/ 3514130 w 3657123"/>
                <a:gd name="connsiteY109" fmla="*/ 1178129 h 3097091"/>
                <a:gd name="connsiteX110" fmla="*/ 3537943 w 3657123"/>
                <a:gd name="connsiteY110" fmla="*/ 1595801 h 3097091"/>
                <a:gd name="connsiteX111" fmla="*/ 3546706 w 3657123"/>
                <a:gd name="connsiteY111" fmla="*/ 1639241 h 3097091"/>
                <a:gd name="connsiteX112" fmla="*/ 3657291 w 3657123"/>
                <a:gd name="connsiteY112" fmla="*/ 1833439 h 3097091"/>
                <a:gd name="connsiteX113" fmla="*/ 3299056 w 3657123"/>
                <a:gd name="connsiteY113" fmla="*/ 1989900 h 3097091"/>
                <a:gd name="connsiteX114" fmla="*/ 2893005 w 3657123"/>
                <a:gd name="connsiteY114" fmla="*/ 1990470 h 3097091"/>
                <a:gd name="connsiteX115" fmla="*/ 2865954 w 3657123"/>
                <a:gd name="connsiteY115" fmla="*/ 2004348 h 3097091"/>
                <a:gd name="connsiteX116" fmla="*/ 2316647 w 3657123"/>
                <a:gd name="connsiteY116" fmla="*/ 2211094 h 3097091"/>
                <a:gd name="connsiteX117" fmla="*/ 1481400 w 3657123"/>
                <a:gd name="connsiteY117" fmla="*/ 2211094 h 3097091"/>
                <a:gd name="connsiteX118" fmla="*/ 1439681 w 3657123"/>
                <a:gd name="connsiteY118" fmla="*/ 2211094 h 3097091"/>
                <a:gd name="connsiteX119" fmla="*/ 1439681 w 3657123"/>
                <a:gd name="connsiteY119" fmla="*/ 2544833 h 3097091"/>
                <a:gd name="connsiteX120" fmla="*/ 1472637 w 3657123"/>
                <a:gd name="connsiteY120" fmla="*/ 2546639 h 3097091"/>
                <a:gd name="connsiteX121" fmla="*/ 2354271 w 3657123"/>
                <a:gd name="connsiteY121" fmla="*/ 2546163 h 3097091"/>
                <a:gd name="connsiteX122" fmla="*/ 2934153 w 3657123"/>
                <a:gd name="connsiteY122" fmla="*/ 2374113 h 3097091"/>
                <a:gd name="connsiteX123" fmla="*/ 3299056 w 3657123"/>
                <a:gd name="connsiteY123" fmla="*/ 1989900 h 3097091"/>
                <a:gd name="connsiteX124" fmla="*/ 1070111 w 3657123"/>
                <a:gd name="connsiteY124" fmla="*/ 364456 h 3097091"/>
                <a:gd name="connsiteX125" fmla="*/ 630722 w 3657123"/>
                <a:gd name="connsiteY125" fmla="*/ 152863 h 3097091"/>
                <a:gd name="connsiteX126" fmla="*/ 329542 w 3657123"/>
                <a:gd name="connsiteY126" fmla="*/ 547437 h 3097091"/>
                <a:gd name="connsiteX127" fmla="*/ 668346 w 3657123"/>
                <a:gd name="connsiteY127" fmla="*/ 918152 h 3097091"/>
                <a:gd name="connsiteX128" fmla="*/ 1068396 w 3657123"/>
                <a:gd name="connsiteY128" fmla="*/ 698195 h 3097091"/>
                <a:gd name="connsiteX129" fmla="*/ 937904 w 3657123"/>
                <a:gd name="connsiteY129" fmla="*/ 613215 h 3097091"/>
                <a:gd name="connsiteX130" fmla="*/ 937046 w 3657123"/>
                <a:gd name="connsiteY130" fmla="*/ 451621 h 3097091"/>
                <a:gd name="connsiteX131" fmla="*/ 1070111 w 3657123"/>
                <a:gd name="connsiteY131" fmla="*/ 364456 h 3097091"/>
                <a:gd name="connsiteX132" fmla="*/ 883992 w 3657123"/>
                <a:gd name="connsiteY132" fmla="*/ 2147217 h 3097091"/>
                <a:gd name="connsiteX133" fmla="*/ 883992 w 3657123"/>
                <a:gd name="connsiteY133" fmla="*/ 1771273 h 3097091"/>
                <a:gd name="connsiteX134" fmla="*/ 552046 w 3657123"/>
                <a:gd name="connsiteY134" fmla="*/ 1771273 h 3097091"/>
                <a:gd name="connsiteX135" fmla="*/ 552046 w 3657123"/>
                <a:gd name="connsiteY135" fmla="*/ 2149593 h 3097091"/>
                <a:gd name="connsiteX136" fmla="*/ 675299 w 3657123"/>
                <a:gd name="connsiteY136" fmla="*/ 2153205 h 3097091"/>
                <a:gd name="connsiteX137" fmla="*/ 764834 w 3657123"/>
                <a:gd name="connsiteY137" fmla="*/ 2151779 h 3097091"/>
                <a:gd name="connsiteX138" fmla="*/ 883992 w 3657123"/>
                <a:gd name="connsiteY138" fmla="*/ 2147217 h 309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3657123" h="3097091">
                  <a:moveTo>
                    <a:pt x="3657291" y="1890092"/>
                  </a:moveTo>
                  <a:cubicBezTo>
                    <a:pt x="3630907" y="1964330"/>
                    <a:pt x="3576900" y="1997790"/>
                    <a:pt x="3499843" y="1988664"/>
                  </a:cubicBezTo>
                  <a:cubicBezTo>
                    <a:pt x="3441740" y="1981725"/>
                    <a:pt x="3413261" y="2004634"/>
                    <a:pt x="3382400" y="2055203"/>
                  </a:cubicBezTo>
                  <a:cubicBezTo>
                    <a:pt x="3149990" y="2437800"/>
                    <a:pt x="2807280" y="2640648"/>
                    <a:pt x="2358367" y="2651389"/>
                  </a:cubicBezTo>
                  <a:cubicBezTo>
                    <a:pt x="2066807" y="2658423"/>
                    <a:pt x="1774961" y="2652910"/>
                    <a:pt x="1483305" y="2653005"/>
                  </a:cubicBezTo>
                  <a:lnTo>
                    <a:pt x="1437680" y="2653005"/>
                  </a:lnTo>
                  <a:cubicBezTo>
                    <a:pt x="1437680" y="2731521"/>
                    <a:pt x="1433394" y="2806424"/>
                    <a:pt x="1438633" y="2880567"/>
                  </a:cubicBezTo>
                  <a:cubicBezTo>
                    <a:pt x="1449206" y="3030184"/>
                    <a:pt x="1372815" y="3101666"/>
                    <a:pt x="1223844" y="3097008"/>
                  </a:cubicBezTo>
                  <a:cubicBezTo>
                    <a:pt x="1002578" y="3090259"/>
                    <a:pt x="781027" y="3095297"/>
                    <a:pt x="559570" y="3095297"/>
                  </a:cubicBezTo>
                  <a:cubicBezTo>
                    <a:pt x="548867" y="3095743"/>
                    <a:pt x="538147" y="3095521"/>
                    <a:pt x="527471" y="3094632"/>
                  </a:cubicBezTo>
                  <a:cubicBezTo>
                    <a:pt x="502439" y="3092974"/>
                    <a:pt x="482620" y="3072869"/>
                    <a:pt x="481370" y="3047865"/>
                  </a:cubicBezTo>
                  <a:cubicBezTo>
                    <a:pt x="477054" y="3023131"/>
                    <a:pt x="492527" y="2999244"/>
                    <a:pt x="516899" y="2993018"/>
                  </a:cubicBezTo>
                  <a:cubicBezTo>
                    <a:pt x="530659" y="2989424"/>
                    <a:pt x="544884" y="2987918"/>
                    <a:pt x="559094" y="2988550"/>
                  </a:cubicBezTo>
                  <a:cubicBezTo>
                    <a:pt x="790107" y="2988550"/>
                    <a:pt x="1021089" y="2988550"/>
                    <a:pt x="1252038" y="2988550"/>
                  </a:cubicBezTo>
                  <a:cubicBezTo>
                    <a:pt x="1316141" y="2988550"/>
                    <a:pt x="1330524" y="2974767"/>
                    <a:pt x="1330524" y="2912506"/>
                  </a:cubicBezTo>
                  <a:cubicBezTo>
                    <a:pt x="1330524" y="2556112"/>
                    <a:pt x="1330524" y="2199687"/>
                    <a:pt x="1330524" y="1843230"/>
                  </a:cubicBezTo>
                  <a:cubicBezTo>
                    <a:pt x="1330524" y="1782775"/>
                    <a:pt x="1315570" y="1768326"/>
                    <a:pt x="1254324" y="1768326"/>
                  </a:cubicBezTo>
                  <a:lnTo>
                    <a:pt x="993815" y="1768326"/>
                  </a:lnTo>
                  <a:lnTo>
                    <a:pt x="993815" y="1810056"/>
                  </a:lnTo>
                  <a:cubicBezTo>
                    <a:pt x="993815" y="1934895"/>
                    <a:pt x="993815" y="2059671"/>
                    <a:pt x="993815" y="2184383"/>
                  </a:cubicBezTo>
                  <a:cubicBezTo>
                    <a:pt x="993815" y="2262899"/>
                    <a:pt x="947905" y="2294362"/>
                    <a:pt x="878087" y="2260427"/>
                  </a:cubicBezTo>
                  <a:cubicBezTo>
                    <a:pt x="843987" y="2243888"/>
                    <a:pt x="814460" y="2239800"/>
                    <a:pt x="782837" y="2260998"/>
                  </a:cubicBezTo>
                  <a:cubicBezTo>
                    <a:pt x="739117" y="2290084"/>
                    <a:pt x="695111" y="2286187"/>
                    <a:pt x="652344" y="2259572"/>
                  </a:cubicBezTo>
                  <a:cubicBezTo>
                    <a:pt x="623769" y="2241511"/>
                    <a:pt x="597766" y="2242462"/>
                    <a:pt x="566619" y="2257671"/>
                  </a:cubicBezTo>
                  <a:cubicBezTo>
                    <a:pt x="488609" y="2295693"/>
                    <a:pt x="443556" y="2265085"/>
                    <a:pt x="443556" y="2177349"/>
                  </a:cubicBezTo>
                  <a:cubicBezTo>
                    <a:pt x="443556" y="2054981"/>
                    <a:pt x="443556" y="1932613"/>
                    <a:pt x="443556" y="1810246"/>
                  </a:cubicBezTo>
                  <a:lnTo>
                    <a:pt x="443556" y="1768516"/>
                  </a:lnTo>
                  <a:cubicBezTo>
                    <a:pt x="344972" y="1768516"/>
                    <a:pt x="250103" y="1767756"/>
                    <a:pt x="155139" y="1769087"/>
                  </a:cubicBezTo>
                  <a:cubicBezTo>
                    <a:pt x="127898" y="1769087"/>
                    <a:pt x="112848" y="1788098"/>
                    <a:pt x="108181" y="1814618"/>
                  </a:cubicBezTo>
                  <a:cubicBezTo>
                    <a:pt x="107029" y="1824078"/>
                    <a:pt x="106742" y="1833623"/>
                    <a:pt x="107324" y="1843135"/>
                  </a:cubicBezTo>
                  <a:lnTo>
                    <a:pt x="107324" y="2912506"/>
                  </a:lnTo>
                  <a:cubicBezTo>
                    <a:pt x="107324" y="2973151"/>
                    <a:pt x="122563" y="2988550"/>
                    <a:pt x="182666" y="2988550"/>
                  </a:cubicBezTo>
                  <a:cubicBezTo>
                    <a:pt x="214861" y="2988550"/>
                    <a:pt x="247055" y="2987695"/>
                    <a:pt x="279154" y="2988550"/>
                  </a:cubicBezTo>
                  <a:cubicBezTo>
                    <a:pt x="315540" y="2989881"/>
                    <a:pt x="337257" y="3011173"/>
                    <a:pt x="336971" y="3042827"/>
                  </a:cubicBezTo>
                  <a:cubicBezTo>
                    <a:pt x="336686" y="3074480"/>
                    <a:pt x="315064" y="3094252"/>
                    <a:pt x="277916" y="3095012"/>
                  </a:cubicBezTo>
                  <a:cubicBezTo>
                    <a:pt x="251723" y="3095582"/>
                    <a:pt x="225338" y="3093396"/>
                    <a:pt x="199335" y="3095487"/>
                  </a:cubicBezTo>
                  <a:cubicBezTo>
                    <a:pt x="99323" y="3103472"/>
                    <a:pt x="31886" y="3062598"/>
                    <a:pt x="167" y="2966307"/>
                  </a:cubicBezTo>
                  <a:lnTo>
                    <a:pt x="167" y="1790284"/>
                  </a:lnTo>
                  <a:cubicBezTo>
                    <a:pt x="2834" y="1783725"/>
                    <a:pt x="5692" y="1777262"/>
                    <a:pt x="8168" y="1770703"/>
                  </a:cubicBezTo>
                  <a:cubicBezTo>
                    <a:pt x="34362" y="1701217"/>
                    <a:pt x="89131" y="1661389"/>
                    <a:pt x="163235" y="1661294"/>
                  </a:cubicBezTo>
                  <a:cubicBezTo>
                    <a:pt x="533440" y="1660914"/>
                    <a:pt x="903677" y="1660914"/>
                    <a:pt x="1273946" y="1661294"/>
                  </a:cubicBezTo>
                  <a:cubicBezTo>
                    <a:pt x="1369196" y="1661294"/>
                    <a:pt x="1435871" y="1726787"/>
                    <a:pt x="1437776" y="1821842"/>
                  </a:cubicBezTo>
                  <a:cubicBezTo>
                    <a:pt x="1439204" y="1901404"/>
                    <a:pt x="1437776" y="1980965"/>
                    <a:pt x="1437776" y="2060621"/>
                  </a:cubicBezTo>
                  <a:lnTo>
                    <a:pt x="1437776" y="2101685"/>
                  </a:lnTo>
                  <a:cubicBezTo>
                    <a:pt x="1452444" y="2102445"/>
                    <a:pt x="1463969" y="2103586"/>
                    <a:pt x="1475876" y="2103586"/>
                  </a:cubicBezTo>
                  <a:cubicBezTo>
                    <a:pt x="1761626" y="2103586"/>
                    <a:pt x="2047376" y="2103586"/>
                    <a:pt x="2333126" y="2103586"/>
                  </a:cubicBezTo>
                  <a:cubicBezTo>
                    <a:pt x="2450318" y="2105155"/>
                    <a:pt x="2565826" y="2075631"/>
                    <a:pt x="2667834" y="2018036"/>
                  </a:cubicBezTo>
                  <a:cubicBezTo>
                    <a:pt x="2677359" y="2012808"/>
                    <a:pt x="2686313" y="2007200"/>
                    <a:pt x="2695266" y="2001307"/>
                  </a:cubicBezTo>
                  <a:cubicBezTo>
                    <a:pt x="2699566" y="1997485"/>
                    <a:pt x="2703548" y="1993320"/>
                    <a:pt x="2707172" y="1988854"/>
                  </a:cubicBezTo>
                  <a:cubicBezTo>
                    <a:pt x="2670406" y="1988854"/>
                    <a:pt x="2638973" y="1988854"/>
                    <a:pt x="2607636" y="1988854"/>
                  </a:cubicBezTo>
                  <a:cubicBezTo>
                    <a:pt x="2498765" y="1987048"/>
                    <a:pt x="2441996" y="1889142"/>
                    <a:pt x="2494955" y="1794276"/>
                  </a:cubicBezTo>
                  <a:cubicBezTo>
                    <a:pt x="2518673" y="1751787"/>
                    <a:pt x="2543247" y="1709772"/>
                    <a:pt x="2568107" y="1667948"/>
                  </a:cubicBezTo>
                  <a:cubicBezTo>
                    <a:pt x="2588396" y="1633728"/>
                    <a:pt x="2617066" y="1623747"/>
                    <a:pt x="2645260" y="1639431"/>
                  </a:cubicBezTo>
                  <a:cubicBezTo>
                    <a:pt x="2673454" y="1655116"/>
                    <a:pt x="2680502" y="1685248"/>
                    <a:pt x="2661452" y="1719563"/>
                  </a:cubicBezTo>
                  <a:cubicBezTo>
                    <a:pt x="2640497" y="1756730"/>
                    <a:pt x="2619352" y="1792470"/>
                    <a:pt x="2598587" y="1828306"/>
                  </a:cubicBezTo>
                  <a:cubicBezTo>
                    <a:pt x="2570870" y="1876499"/>
                    <a:pt x="2573918" y="1882298"/>
                    <a:pt x="2628305" y="1882298"/>
                  </a:cubicBezTo>
                  <a:cubicBezTo>
                    <a:pt x="2790230" y="1882298"/>
                    <a:pt x="2952155" y="1882298"/>
                    <a:pt x="3114080" y="1882298"/>
                  </a:cubicBezTo>
                  <a:cubicBezTo>
                    <a:pt x="3245081" y="1882298"/>
                    <a:pt x="3376050" y="1882298"/>
                    <a:pt x="3506987" y="1882298"/>
                  </a:cubicBezTo>
                  <a:cubicBezTo>
                    <a:pt x="3554612" y="1882298"/>
                    <a:pt x="3559184" y="1874978"/>
                    <a:pt x="3535562" y="1833819"/>
                  </a:cubicBezTo>
                  <a:cubicBezTo>
                    <a:pt x="3388686" y="1579959"/>
                    <a:pt x="3241747" y="1326129"/>
                    <a:pt x="3094745" y="1072332"/>
                  </a:cubicBezTo>
                  <a:cubicBezTo>
                    <a:pt x="3068837" y="1027466"/>
                    <a:pt x="3061979" y="1027751"/>
                    <a:pt x="3035213" y="1074043"/>
                  </a:cubicBezTo>
                  <a:lnTo>
                    <a:pt x="2808328" y="1465671"/>
                  </a:lnTo>
                  <a:cubicBezTo>
                    <a:pt x="2804708" y="1471849"/>
                    <a:pt x="2801470" y="1478123"/>
                    <a:pt x="2797660" y="1484206"/>
                  </a:cubicBezTo>
                  <a:cubicBezTo>
                    <a:pt x="2776800" y="1517856"/>
                    <a:pt x="2748511" y="1528027"/>
                    <a:pt x="2720317" y="1511962"/>
                  </a:cubicBezTo>
                  <a:cubicBezTo>
                    <a:pt x="2692123" y="1495898"/>
                    <a:pt x="2685170" y="1466051"/>
                    <a:pt x="2704505" y="1431831"/>
                  </a:cubicBezTo>
                  <a:cubicBezTo>
                    <a:pt x="2737176" y="1373942"/>
                    <a:pt x="2771180" y="1316624"/>
                    <a:pt x="2804137" y="1259021"/>
                  </a:cubicBezTo>
                  <a:cubicBezTo>
                    <a:pt x="2827378" y="1219002"/>
                    <a:pt x="2848809" y="1177748"/>
                    <a:pt x="2874241" y="1139156"/>
                  </a:cubicBezTo>
                  <a:cubicBezTo>
                    <a:pt x="2890338" y="1114632"/>
                    <a:pt x="2889576" y="1096951"/>
                    <a:pt x="2871574" y="1073663"/>
                  </a:cubicBezTo>
                  <a:cubicBezTo>
                    <a:pt x="2740510" y="904179"/>
                    <a:pt x="2568869" y="811786"/>
                    <a:pt x="2354747" y="807698"/>
                  </a:cubicBezTo>
                  <a:cubicBezTo>
                    <a:pt x="2154722" y="803896"/>
                    <a:pt x="1954697" y="806843"/>
                    <a:pt x="1749529" y="806843"/>
                  </a:cubicBezTo>
                  <a:cubicBezTo>
                    <a:pt x="1749529" y="861404"/>
                    <a:pt x="1749529" y="914255"/>
                    <a:pt x="1749529" y="967201"/>
                  </a:cubicBezTo>
                  <a:cubicBezTo>
                    <a:pt x="1749529" y="1007314"/>
                    <a:pt x="1733717" y="1038778"/>
                    <a:pt x="1695808" y="1055983"/>
                  </a:cubicBezTo>
                  <a:cubicBezTo>
                    <a:pt x="1660661" y="1071952"/>
                    <a:pt x="1629133" y="1062066"/>
                    <a:pt x="1598462" y="1041914"/>
                  </a:cubicBezTo>
                  <a:cubicBezTo>
                    <a:pt x="1465112" y="954780"/>
                    <a:pt x="1331508" y="867995"/>
                    <a:pt x="1197650" y="781558"/>
                  </a:cubicBezTo>
                  <a:cubicBezTo>
                    <a:pt x="1186887" y="774524"/>
                    <a:pt x="1175838" y="768060"/>
                    <a:pt x="1164789" y="761216"/>
                  </a:cubicBezTo>
                  <a:cubicBezTo>
                    <a:pt x="994958" y="1070811"/>
                    <a:pt x="602814" y="1104271"/>
                    <a:pt x="379357" y="894294"/>
                  </a:cubicBezTo>
                  <a:cubicBezTo>
                    <a:pt x="178853" y="704986"/>
                    <a:pt x="170091" y="389313"/>
                    <a:pt x="359787" y="189218"/>
                  </a:cubicBezTo>
                  <a:cubicBezTo>
                    <a:pt x="366128" y="182529"/>
                    <a:pt x="372654" y="176016"/>
                    <a:pt x="379357" y="169688"/>
                  </a:cubicBezTo>
                  <a:cubicBezTo>
                    <a:pt x="600052" y="-38483"/>
                    <a:pt x="993720" y="-8921"/>
                    <a:pt x="1164980" y="303335"/>
                  </a:cubicBezTo>
                  <a:cubicBezTo>
                    <a:pt x="1199936" y="280807"/>
                    <a:pt x="1234798" y="258469"/>
                    <a:pt x="1269755" y="235941"/>
                  </a:cubicBezTo>
                  <a:cubicBezTo>
                    <a:pt x="1378435" y="165410"/>
                    <a:pt x="1487401" y="95259"/>
                    <a:pt x="1595700" y="23968"/>
                  </a:cubicBezTo>
                  <a:cubicBezTo>
                    <a:pt x="1629800" y="1535"/>
                    <a:pt x="1664280" y="-9682"/>
                    <a:pt x="1702475" y="11136"/>
                  </a:cubicBezTo>
                  <a:cubicBezTo>
                    <a:pt x="1740671" y="31953"/>
                    <a:pt x="1750767" y="66838"/>
                    <a:pt x="1750100" y="107617"/>
                  </a:cubicBezTo>
                  <a:cubicBezTo>
                    <a:pt x="1749243" y="156095"/>
                    <a:pt x="1750100" y="204573"/>
                    <a:pt x="1750100" y="257424"/>
                  </a:cubicBezTo>
                  <a:cubicBezTo>
                    <a:pt x="1778675" y="257424"/>
                    <a:pt x="1804583" y="256853"/>
                    <a:pt x="1830396" y="257424"/>
                  </a:cubicBezTo>
                  <a:cubicBezTo>
                    <a:pt x="1866686" y="258469"/>
                    <a:pt x="1888594" y="279191"/>
                    <a:pt x="1888403" y="311035"/>
                  </a:cubicBezTo>
                  <a:cubicBezTo>
                    <a:pt x="1888213" y="342878"/>
                    <a:pt x="1864877" y="363030"/>
                    <a:pt x="1828396" y="364456"/>
                  </a:cubicBezTo>
                  <a:cubicBezTo>
                    <a:pt x="1796297" y="365311"/>
                    <a:pt x="1764102" y="365597"/>
                    <a:pt x="1732003" y="364456"/>
                  </a:cubicBezTo>
                  <a:cubicBezTo>
                    <a:pt x="1678472" y="361794"/>
                    <a:pt x="1643325" y="326434"/>
                    <a:pt x="1642182" y="273013"/>
                  </a:cubicBezTo>
                  <a:cubicBezTo>
                    <a:pt x="1641230" y="225485"/>
                    <a:pt x="1642182" y="177957"/>
                    <a:pt x="1642182" y="121495"/>
                  </a:cubicBezTo>
                  <a:lnTo>
                    <a:pt x="1009436" y="531848"/>
                  </a:lnTo>
                  <a:lnTo>
                    <a:pt x="1641896" y="942677"/>
                  </a:lnTo>
                  <a:cubicBezTo>
                    <a:pt x="1641896" y="890396"/>
                    <a:pt x="1641896" y="845911"/>
                    <a:pt x="1641896" y="801330"/>
                  </a:cubicBezTo>
                  <a:cubicBezTo>
                    <a:pt x="1641896" y="734791"/>
                    <a:pt x="1676472" y="700001"/>
                    <a:pt x="1742861" y="699906"/>
                  </a:cubicBezTo>
                  <a:cubicBezTo>
                    <a:pt x="1945268" y="699906"/>
                    <a:pt x="2147674" y="697434"/>
                    <a:pt x="2349985" y="700476"/>
                  </a:cubicBezTo>
                  <a:cubicBezTo>
                    <a:pt x="2583157" y="703898"/>
                    <a:pt x="2775848" y="796957"/>
                    <a:pt x="2927962" y="973380"/>
                  </a:cubicBezTo>
                  <a:cubicBezTo>
                    <a:pt x="2934915" y="981364"/>
                    <a:pt x="2941583" y="989539"/>
                    <a:pt x="2949012" y="998284"/>
                  </a:cubicBezTo>
                  <a:cubicBezTo>
                    <a:pt x="2965871" y="982315"/>
                    <a:pt x="2980064" y="964730"/>
                    <a:pt x="2998066" y="952753"/>
                  </a:cubicBezTo>
                  <a:cubicBezTo>
                    <a:pt x="3060169" y="911404"/>
                    <a:pt x="3137036" y="932791"/>
                    <a:pt x="3177707" y="1002466"/>
                  </a:cubicBezTo>
                  <a:cubicBezTo>
                    <a:pt x="3254955" y="1134403"/>
                    <a:pt x="3331250" y="1267480"/>
                    <a:pt x="3407927" y="1400558"/>
                  </a:cubicBezTo>
                  <a:cubicBezTo>
                    <a:pt x="3414975" y="1412725"/>
                    <a:pt x="3422500" y="1424702"/>
                    <a:pt x="3429834" y="1436774"/>
                  </a:cubicBezTo>
                  <a:lnTo>
                    <a:pt x="3439359" y="1435728"/>
                  </a:lnTo>
                  <a:cubicBezTo>
                    <a:pt x="3435263" y="1387535"/>
                    <a:pt x="3434216" y="1338867"/>
                    <a:pt x="3426786" y="1291244"/>
                  </a:cubicBezTo>
                  <a:cubicBezTo>
                    <a:pt x="3357063" y="844485"/>
                    <a:pt x="3028736" y="491735"/>
                    <a:pt x="2586586" y="392497"/>
                  </a:cubicBezTo>
                  <a:cubicBezTo>
                    <a:pt x="2506100" y="374437"/>
                    <a:pt x="2421899" y="370064"/>
                    <a:pt x="2338936" y="365501"/>
                  </a:cubicBezTo>
                  <a:cubicBezTo>
                    <a:pt x="2258164" y="361129"/>
                    <a:pt x="2177011" y="364836"/>
                    <a:pt x="2096144" y="364456"/>
                  </a:cubicBezTo>
                  <a:cubicBezTo>
                    <a:pt x="2055377" y="364456"/>
                    <a:pt x="2030516" y="342308"/>
                    <a:pt x="2031659" y="309324"/>
                  </a:cubicBezTo>
                  <a:cubicBezTo>
                    <a:pt x="2032802" y="276340"/>
                    <a:pt x="2056234" y="257234"/>
                    <a:pt x="2095763" y="257899"/>
                  </a:cubicBezTo>
                  <a:cubicBezTo>
                    <a:pt x="2253878" y="260465"/>
                    <a:pt x="2411993" y="250390"/>
                    <a:pt x="2569441" y="277956"/>
                  </a:cubicBezTo>
                  <a:cubicBezTo>
                    <a:pt x="3021402" y="356851"/>
                    <a:pt x="3413737" y="729278"/>
                    <a:pt x="3514130" y="1178129"/>
                  </a:cubicBezTo>
                  <a:cubicBezTo>
                    <a:pt x="3545204" y="1315074"/>
                    <a:pt x="3553252" y="1456222"/>
                    <a:pt x="3537943" y="1595801"/>
                  </a:cubicBezTo>
                  <a:cubicBezTo>
                    <a:pt x="3536619" y="1610821"/>
                    <a:pt x="3539661" y="1625903"/>
                    <a:pt x="3546706" y="1639241"/>
                  </a:cubicBezTo>
                  <a:cubicBezTo>
                    <a:pt x="3582615" y="1704544"/>
                    <a:pt x="3620239" y="1768802"/>
                    <a:pt x="3657291" y="1833439"/>
                  </a:cubicBezTo>
                  <a:close/>
                  <a:moveTo>
                    <a:pt x="3299056" y="1989900"/>
                  </a:moveTo>
                  <a:cubicBezTo>
                    <a:pt x="3159134" y="1989900"/>
                    <a:pt x="3026069" y="1989900"/>
                    <a:pt x="2893005" y="1990470"/>
                  </a:cubicBezTo>
                  <a:cubicBezTo>
                    <a:pt x="2882710" y="1992021"/>
                    <a:pt x="2873209" y="1996896"/>
                    <a:pt x="2865954" y="2004348"/>
                  </a:cubicBezTo>
                  <a:cubicBezTo>
                    <a:pt x="2711078" y="2147692"/>
                    <a:pt x="2527150" y="2212424"/>
                    <a:pt x="2316647" y="2211094"/>
                  </a:cubicBezTo>
                  <a:cubicBezTo>
                    <a:pt x="2038232" y="2209288"/>
                    <a:pt x="1759816" y="2211094"/>
                    <a:pt x="1481400" y="2211094"/>
                  </a:cubicBezTo>
                  <a:lnTo>
                    <a:pt x="1439681" y="2211094"/>
                  </a:lnTo>
                  <a:lnTo>
                    <a:pt x="1439681" y="2544833"/>
                  </a:lnTo>
                  <a:cubicBezTo>
                    <a:pt x="1451873" y="2545498"/>
                    <a:pt x="1462255" y="2546639"/>
                    <a:pt x="1472637" y="2546639"/>
                  </a:cubicBezTo>
                  <a:cubicBezTo>
                    <a:pt x="1766483" y="2546639"/>
                    <a:pt x="2060425" y="2547399"/>
                    <a:pt x="2354271" y="2546163"/>
                  </a:cubicBezTo>
                  <a:cubicBezTo>
                    <a:pt x="2560136" y="2545753"/>
                    <a:pt x="2761501" y="2486008"/>
                    <a:pt x="2934153" y="2374113"/>
                  </a:cubicBezTo>
                  <a:cubicBezTo>
                    <a:pt x="3085574" y="2277909"/>
                    <a:pt x="3210903" y="2145947"/>
                    <a:pt x="3299056" y="1989900"/>
                  </a:cubicBezTo>
                  <a:close/>
                  <a:moveTo>
                    <a:pt x="1070111" y="364456"/>
                  </a:moveTo>
                  <a:cubicBezTo>
                    <a:pt x="991430" y="199885"/>
                    <a:pt x="808774" y="111925"/>
                    <a:pt x="630722" y="152863"/>
                  </a:cubicBezTo>
                  <a:cubicBezTo>
                    <a:pt x="448896" y="195896"/>
                    <a:pt x="322818" y="361070"/>
                    <a:pt x="329542" y="547437"/>
                  </a:cubicBezTo>
                  <a:cubicBezTo>
                    <a:pt x="336400" y="734696"/>
                    <a:pt x="475560" y="886879"/>
                    <a:pt x="668346" y="918152"/>
                  </a:cubicBezTo>
                  <a:cubicBezTo>
                    <a:pt x="828080" y="943817"/>
                    <a:pt x="1013532" y="842869"/>
                    <a:pt x="1068396" y="698195"/>
                  </a:cubicBezTo>
                  <a:cubicBezTo>
                    <a:pt x="1025248" y="669678"/>
                    <a:pt x="981433" y="641827"/>
                    <a:pt x="937904" y="613215"/>
                  </a:cubicBezTo>
                  <a:cubicBezTo>
                    <a:pt x="870371" y="568825"/>
                    <a:pt x="869895" y="496297"/>
                    <a:pt x="937046" y="451621"/>
                  </a:cubicBezTo>
                  <a:cubicBezTo>
                    <a:pt x="980480" y="422630"/>
                    <a:pt x="1024391" y="394588"/>
                    <a:pt x="1070111" y="364456"/>
                  </a:cubicBezTo>
                  <a:close/>
                  <a:moveTo>
                    <a:pt x="883992" y="2147217"/>
                  </a:moveTo>
                  <a:lnTo>
                    <a:pt x="883992" y="1771273"/>
                  </a:lnTo>
                  <a:lnTo>
                    <a:pt x="552046" y="1771273"/>
                  </a:lnTo>
                  <a:lnTo>
                    <a:pt x="552046" y="2149593"/>
                  </a:lnTo>
                  <a:cubicBezTo>
                    <a:pt x="596718" y="2117084"/>
                    <a:pt x="637771" y="2130582"/>
                    <a:pt x="675299" y="2153205"/>
                  </a:cubicBezTo>
                  <a:cubicBezTo>
                    <a:pt x="706637" y="2172216"/>
                    <a:pt x="734831" y="2169174"/>
                    <a:pt x="764834" y="2151779"/>
                  </a:cubicBezTo>
                  <a:cubicBezTo>
                    <a:pt x="801410" y="2130487"/>
                    <a:pt x="839415" y="2119555"/>
                    <a:pt x="883992" y="2147217"/>
                  </a:cubicBezTo>
                  <a:close/>
                </a:path>
              </a:pathLst>
            </a:custGeom>
            <a:grpFill/>
            <a:ln w="9525" cap="flat">
              <a:noFill/>
              <a:prstDash val="solid"/>
              <a:miter/>
            </a:ln>
          </p:spPr>
          <p:txBody>
            <a:bodyPr rtlCol="0" anchor="ctr"/>
            <a:lstStyle/>
            <a:p>
              <a:endParaRPr lang="en-RO"/>
            </a:p>
          </p:txBody>
        </p:sp>
        <p:sp>
          <p:nvSpPr>
            <p:cNvPr id="76" name="Freeform 75">
              <a:extLst>
                <a:ext uri="{FF2B5EF4-FFF2-40B4-BE49-F238E27FC236}">
                  <a16:creationId xmlns:a16="http://schemas.microsoft.com/office/drawing/2014/main" id="{8FEE5541-A468-5240-A54F-46DA07A63BE5}"/>
                </a:ext>
              </a:extLst>
            </p:cNvPr>
            <p:cNvSpPr/>
            <p:nvPr/>
          </p:nvSpPr>
          <p:spPr>
            <a:xfrm>
              <a:off x="5755719" y="3207899"/>
              <a:ext cx="107181" cy="217598"/>
            </a:xfrm>
            <a:custGeom>
              <a:avLst/>
              <a:gdLst>
                <a:gd name="connsiteX0" fmla="*/ 106514 w 107181"/>
                <a:gd name="connsiteY0" fmla="*/ 107355 h 217598"/>
                <a:gd name="connsiteX1" fmla="*/ 106514 w 107181"/>
                <a:gd name="connsiteY1" fmla="*/ 167715 h 217598"/>
                <a:gd name="connsiteX2" fmla="*/ 51555 w 107181"/>
                <a:gd name="connsiteY2" fmla="*/ 217714 h 217598"/>
                <a:gd name="connsiteX3" fmla="*/ 1167 w 107181"/>
                <a:gd name="connsiteY3" fmla="*/ 163723 h 217598"/>
                <a:gd name="connsiteX4" fmla="*/ 1167 w 107181"/>
                <a:gd name="connsiteY4" fmla="*/ 53554 h 217598"/>
                <a:gd name="connsiteX5" fmla="*/ 52126 w 107181"/>
                <a:gd name="connsiteY5" fmla="*/ 133 h 217598"/>
                <a:gd name="connsiteX6" fmla="*/ 106609 w 107181"/>
                <a:gd name="connsiteY6" fmla="*/ 50607 h 217598"/>
                <a:gd name="connsiteX7" fmla="*/ 106514 w 107181"/>
                <a:gd name="connsiteY7" fmla="*/ 107355 h 21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81" h="217598">
                  <a:moveTo>
                    <a:pt x="106514" y="107355"/>
                  </a:moveTo>
                  <a:cubicBezTo>
                    <a:pt x="107562" y="127461"/>
                    <a:pt x="107562" y="147609"/>
                    <a:pt x="106514" y="167715"/>
                  </a:cubicBezTo>
                  <a:cubicBezTo>
                    <a:pt x="104535" y="196365"/>
                    <a:pt x="80323" y="218392"/>
                    <a:pt x="51555" y="217714"/>
                  </a:cubicBezTo>
                  <a:cubicBezTo>
                    <a:pt x="22798" y="216479"/>
                    <a:pt x="360" y="192436"/>
                    <a:pt x="1167" y="163723"/>
                  </a:cubicBezTo>
                  <a:cubicBezTo>
                    <a:pt x="-166" y="127031"/>
                    <a:pt x="-166" y="90245"/>
                    <a:pt x="1167" y="53554"/>
                  </a:cubicBezTo>
                  <a:cubicBezTo>
                    <a:pt x="684" y="24847"/>
                    <a:pt x="23371" y="1063"/>
                    <a:pt x="52126" y="133"/>
                  </a:cubicBezTo>
                  <a:cubicBezTo>
                    <a:pt x="80829" y="-130"/>
                    <a:pt x="104741" y="22023"/>
                    <a:pt x="106609" y="50607"/>
                  </a:cubicBezTo>
                  <a:cubicBezTo>
                    <a:pt x="107626" y="69510"/>
                    <a:pt x="107594" y="88455"/>
                    <a:pt x="106514" y="107355"/>
                  </a:cubicBezTo>
                  <a:close/>
                </a:path>
              </a:pathLst>
            </a:custGeom>
            <a:grpFill/>
            <a:ln w="9525" cap="flat">
              <a:noFill/>
              <a:prstDash val="solid"/>
              <a:miter/>
            </a:ln>
          </p:spPr>
          <p:txBody>
            <a:bodyPr rtlCol="0" anchor="ctr"/>
            <a:lstStyle/>
            <a:p>
              <a:endParaRPr lang="en-RO"/>
            </a:p>
          </p:txBody>
        </p:sp>
        <p:sp>
          <p:nvSpPr>
            <p:cNvPr id="77" name="Freeform 76">
              <a:extLst>
                <a:ext uri="{FF2B5EF4-FFF2-40B4-BE49-F238E27FC236}">
                  <a16:creationId xmlns:a16="http://schemas.microsoft.com/office/drawing/2014/main" id="{98990F4E-073B-DB40-9060-4C594BD81611}"/>
                </a:ext>
              </a:extLst>
            </p:cNvPr>
            <p:cNvSpPr/>
            <p:nvPr/>
          </p:nvSpPr>
          <p:spPr>
            <a:xfrm>
              <a:off x="5756246" y="3540966"/>
              <a:ext cx="105729" cy="106090"/>
            </a:xfrm>
            <a:custGeom>
              <a:avLst/>
              <a:gdLst>
                <a:gd name="connsiteX0" fmla="*/ 52838 w 105729"/>
                <a:gd name="connsiteY0" fmla="*/ 106221 h 106090"/>
                <a:gd name="connsiteX1" fmla="*/ 260 w 105729"/>
                <a:gd name="connsiteY1" fmla="*/ 54606 h 106090"/>
                <a:gd name="connsiteX2" fmla="*/ 48642 w 105729"/>
                <a:gd name="connsiteY2" fmla="*/ 221 h 106090"/>
                <a:gd name="connsiteX3" fmla="*/ 52647 w 105729"/>
                <a:gd name="connsiteY3" fmla="*/ 139 h 106090"/>
                <a:gd name="connsiteX4" fmla="*/ 105892 w 105729"/>
                <a:gd name="connsiteY4" fmla="*/ 50804 h 106090"/>
                <a:gd name="connsiteX5" fmla="*/ 52837 w 105729"/>
                <a:gd name="connsiteY5" fmla="*/ 106221 h 10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9" h="106090">
                  <a:moveTo>
                    <a:pt x="52838" y="106221"/>
                  </a:moveTo>
                  <a:cubicBezTo>
                    <a:pt x="24316" y="105779"/>
                    <a:pt x="1171" y="83058"/>
                    <a:pt x="260" y="54606"/>
                  </a:cubicBezTo>
                  <a:cubicBezTo>
                    <a:pt x="-1429" y="26255"/>
                    <a:pt x="20233" y="1906"/>
                    <a:pt x="48642" y="221"/>
                  </a:cubicBezTo>
                  <a:cubicBezTo>
                    <a:pt x="49976" y="142"/>
                    <a:pt x="51312" y="115"/>
                    <a:pt x="52647" y="139"/>
                  </a:cubicBezTo>
                  <a:cubicBezTo>
                    <a:pt x="81251" y="-240"/>
                    <a:pt x="104910" y="22272"/>
                    <a:pt x="105892" y="50804"/>
                  </a:cubicBezTo>
                  <a:cubicBezTo>
                    <a:pt x="106271" y="80608"/>
                    <a:pt x="82690" y="105240"/>
                    <a:pt x="52837" y="106221"/>
                  </a:cubicBezTo>
                  <a:close/>
                </a:path>
              </a:pathLst>
            </a:custGeom>
            <a:grpFill/>
            <a:ln w="9525" cap="flat">
              <a:noFill/>
              <a:prstDash val="solid"/>
              <a:miter/>
            </a:ln>
          </p:spPr>
          <p:txBody>
            <a:bodyPr rtlCol="0" anchor="ctr"/>
            <a:lstStyle/>
            <a:p>
              <a:endParaRPr lang="en-RO"/>
            </a:p>
          </p:txBody>
        </p:sp>
      </p:grpSp>
      <p:grpSp>
        <p:nvGrpSpPr>
          <p:cNvPr id="80" name="Graphic 78">
            <a:extLst>
              <a:ext uri="{FF2B5EF4-FFF2-40B4-BE49-F238E27FC236}">
                <a16:creationId xmlns:a16="http://schemas.microsoft.com/office/drawing/2014/main" id="{75821127-3CCD-1D4E-B2D3-10EC3AE91B7E}"/>
              </a:ext>
            </a:extLst>
          </p:cNvPr>
          <p:cNvGrpSpPr>
            <a:grpSpLocks noChangeAspect="1"/>
          </p:cNvGrpSpPr>
          <p:nvPr/>
        </p:nvGrpSpPr>
        <p:grpSpPr>
          <a:xfrm>
            <a:off x="1232800" y="2729679"/>
            <a:ext cx="378000" cy="504000"/>
            <a:chOff x="3200400" y="1600200"/>
            <a:chExt cx="2743200" cy="3657600"/>
          </a:xfrm>
          <a:solidFill>
            <a:schemeClr val="bg1"/>
          </a:solidFill>
        </p:grpSpPr>
        <p:sp>
          <p:nvSpPr>
            <p:cNvPr id="81" name="Freeform 80">
              <a:extLst>
                <a:ext uri="{FF2B5EF4-FFF2-40B4-BE49-F238E27FC236}">
                  <a16:creationId xmlns:a16="http://schemas.microsoft.com/office/drawing/2014/main" id="{DD6FA3B0-058D-0E46-A16A-78E99DC80C52}"/>
                </a:ext>
              </a:extLst>
            </p:cNvPr>
            <p:cNvSpPr/>
            <p:nvPr/>
          </p:nvSpPr>
          <p:spPr>
            <a:xfrm>
              <a:off x="3199638" y="1600104"/>
              <a:ext cx="2742512" cy="3657754"/>
            </a:xfrm>
            <a:custGeom>
              <a:avLst/>
              <a:gdLst>
                <a:gd name="connsiteX0" fmla="*/ 1457444 w 2742512"/>
                <a:gd name="connsiteY0" fmla="*/ 255 h 3657754"/>
                <a:gd name="connsiteX1" fmla="*/ 1603843 w 2742512"/>
                <a:gd name="connsiteY1" fmla="*/ 27687 h 3657754"/>
                <a:gd name="connsiteX2" fmla="*/ 2394418 w 2742512"/>
                <a:gd name="connsiteY2" fmla="*/ 1002475 h 3657754"/>
                <a:gd name="connsiteX3" fmla="*/ 2395466 w 2742512"/>
                <a:gd name="connsiteY3" fmla="*/ 1420242 h 3657754"/>
                <a:gd name="connsiteX4" fmla="*/ 2395466 w 2742512"/>
                <a:gd name="connsiteY4" fmla="*/ 1464247 h 3657754"/>
                <a:gd name="connsiteX5" fmla="*/ 2475381 w 2742512"/>
                <a:gd name="connsiteY5" fmla="*/ 1464247 h 3657754"/>
                <a:gd name="connsiteX6" fmla="*/ 2742081 w 2742512"/>
                <a:gd name="connsiteY6" fmla="*/ 1728757 h 3657754"/>
                <a:gd name="connsiteX7" fmla="*/ 2742081 w 2742512"/>
                <a:gd name="connsiteY7" fmla="*/ 1882300 h 3657754"/>
                <a:gd name="connsiteX8" fmla="*/ 2742081 w 2742512"/>
                <a:gd name="connsiteY8" fmla="*/ 3378487 h 3657754"/>
                <a:gd name="connsiteX9" fmla="*/ 2513481 w 2742512"/>
                <a:gd name="connsiteY9" fmla="*/ 3654712 h 3657754"/>
                <a:gd name="connsiteX10" fmla="*/ 2456331 w 2742512"/>
                <a:gd name="connsiteY10" fmla="*/ 3657760 h 3657754"/>
                <a:gd name="connsiteX11" fmla="*/ 285298 w 2742512"/>
                <a:gd name="connsiteY11" fmla="*/ 3657760 h 3657754"/>
                <a:gd name="connsiteX12" fmla="*/ 119 w 2742512"/>
                <a:gd name="connsiteY12" fmla="*/ 3371343 h 3657754"/>
                <a:gd name="connsiteX13" fmla="*/ 119 w 2742512"/>
                <a:gd name="connsiteY13" fmla="*/ 1753712 h 3657754"/>
                <a:gd name="connsiteX14" fmla="*/ 288917 w 2742512"/>
                <a:gd name="connsiteY14" fmla="*/ 1464057 h 3657754"/>
                <a:gd name="connsiteX15" fmla="*/ 347401 w 2742512"/>
                <a:gd name="connsiteY15" fmla="*/ 1464057 h 3657754"/>
                <a:gd name="connsiteX16" fmla="*/ 347401 w 2742512"/>
                <a:gd name="connsiteY16" fmla="*/ 1420051 h 3657754"/>
                <a:gd name="connsiteX17" fmla="*/ 348829 w 2742512"/>
                <a:gd name="connsiteY17" fmla="*/ 984473 h 3657754"/>
                <a:gd name="connsiteX18" fmla="*/ 1205032 w 2742512"/>
                <a:gd name="connsiteY18" fmla="*/ 13875 h 3657754"/>
                <a:gd name="connsiteX19" fmla="*/ 1285137 w 2742512"/>
                <a:gd name="connsiteY19" fmla="*/ 160 h 3657754"/>
                <a:gd name="connsiteX20" fmla="*/ 1370386 w 2742512"/>
                <a:gd name="connsiteY20" fmla="*/ 1587025 h 3657754"/>
                <a:gd name="connsiteX21" fmla="*/ 291965 w 2742512"/>
                <a:gd name="connsiteY21" fmla="*/ 1587025 h 3657754"/>
                <a:gd name="connsiteX22" fmla="*/ 125182 w 2742512"/>
                <a:gd name="connsiteY22" fmla="*/ 1753141 h 3657754"/>
                <a:gd name="connsiteX23" fmla="*/ 125182 w 2742512"/>
                <a:gd name="connsiteY23" fmla="*/ 3367342 h 3657754"/>
                <a:gd name="connsiteX24" fmla="*/ 290917 w 2742512"/>
                <a:gd name="connsiteY24" fmla="*/ 3534506 h 3657754"/>
                <a:gd name="connsiteX25" fmla="*/ 2451473 w 2742512"/>
                <a:gd name="connsiteY25" fmla="*/ 3534506 h 3657754"/>
                <a:gd name="connsiteX26" fmla="*/ 2618256 w 2742512"/>
                <a:gd name="connsiteY26" fmla="*/ 3368295 h 3657754"/>
                <a:gd name="connsiteX27" fmla="*/ 2618256 w 2742512"/>
                <a:gd name="connsiteY27" fmla="*/ 1754093 h 3657754"/>
                <a:gd name="connsiteX28" fmla="*/ 2448806 w 2742512"/>
                <a:gd name="connsiteY28" fmla="*/ 1586929 h 3657754"/>
                <a:gd name="connsiteX29" fmla="*/ 1925407 w 2742512"/>
                <a:gd name="connsiteY29" fmla="*/ 1463200 h 3657754"/>
                <a:gd name="connsiteX30" fmla="*/ 1928551 w 2742512"/>
                <a:gd name="connsiteY30" fmla="*/ 1450341 h 3657754"/>
                <a:gd name="connsiteX31" fmla="*/ 1927598 w 2742512"/>
                <a:gd name="connsiteY31" fmla="*/ 989807 h 3657754"/>
                <a:gd name="connsiteX32" fmla="*/ 1918073 w 2742512"/>
                <a:gd name="connsiteY32" fmla="*/ 915607 h 3657754"/>
                <a:gd name="connsiteX33" fmla="*/ 1298853 w 2742512"/>
                <a:gd name="connsiteY33" fmla="*/ 471742 h 3657754"/>
                <a:gd name="connsiteX34" fmla="*/ 814697 w 2742512"/>
                <a:gd name="connsiteY34" fmla="*/ 1028383 h 3657754"/>
                <a:gd name="connsiteX35" fmla="*/ 814697 w 2742512"/>
                <a:gd name="connsiteY35" fmla="*/ 1428433 h 3657754"/>
                <a:gd name="connsiteX36" fmla="*/ 814697 w 2742512"/>
                <a:gd name="connsiteY36" fmla="*/ 1463104 h 3657754"/>
                <a:gd name="connsiteX37" fmla="*/ 691634 w 2742512"/>
                <a:gd name="connsiteY37" fmla="*/ 1461771 h 3657754"/>
                <a:gd name="connsiteX38" fmla="*/ 691634 w 2742512"/>
                <a:gd name="connsiteY38" fmla="*/ 1413574 h 3657754"/>
                <a:gd name="connsiteX39" fmla="*/ 702397 w 2742512"/>
                <a:gd name="connsiteY39" fmla="*/ 918274 h 3657754"/>
                <a:gd name="connsiteX40" fmla="*/ 1489734 w 2742512"/>
                <a:gd name="connsiteY40" fmla="*/ 354299 h 3657754"/>
                <a:gd name="connsiteX41" fmla="*/ 2051709 w 2742512"/>
                <a:gd name="connsiteY41" fmla="*/ 1033717 h 3657754"/>
                <a:gd name="connsiteX42" fmla="*/ 2051709 w 2742512"/>
                <a:gd name="connsiteY42" fmla="*/ 1422909 h 3657754"/>
                <a:gd name="connsiteX43" fmla="*/ 2051709 w 2742512"/>
                <a:gd name="connsiteY43" fmla="*/ 1461009 h 3657754"/>
                <a:gd name="connsiteX44" fmla="*/ 2270784 w 2742512"/>
                <a:gd name="connsiteY44" fmla="*/ 1461009 h 3657754"/>
                <a:gd name="connsiteX45" fmla="*/ 2272213 w 2742512"/>
                <a:gd name="connsiteY45" fmla="*/ 1430624 h 3657754"/>
                <a:gd name="connsiteX46" fmla="*/ 2272213 w 2742512"/>
                <a:gd name="connsiteY46" fmla="*/ 1020001 h 3657754"/>
                <a:gd name="connsiteX47" fmla="*/ 1368871 w 2742512"/>
                <a:gd name="connsiteY47" fmla="*/ 124660 h 3657754"/>
                <a:gd name="connsiteX48" fmla="*/ 1301234 w 2742512"/>
                <a:gd name="connsiteY48" fmla="*/ 127509 h 3657754"/>
                <a:gd name="connsiteX49" fmla="*/ 471797 w 2742512"/>
                <a:gd name="connsiteY49" fmla="*/ 1014667 h 3657754"/>
                <a:gd name="connsiteX50" fmla="*/ 471797 w 2742512"/>
                <a:gd name="connsiteY50" fmla="*/ 1432434 h 3657754"/>
                <a:gd name="connsiteX51" fmla="*/ 473702 w 2742512"/>
                <a:gd name="connsiteY51" fmla="*/ 1461485 h 36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2512" h="3657754">
                  <a:moveTo>
                    <a:pt x="1457444" y="255"/>
                  </a:moveTo>
                  <a:cubicBezTo>
                    <a:pt x="1506307" y="9303"/>
                    <a:pt x="1555552" y="16257"/>
                    <a:pt x="1603843" y="27687"/>
                  </a:cubicBezTo>
                  <a:cubicBezTo>
                    <a:pt x="2059817" y="132730"/>
                    <a:pt x="2385774" y="534639"/>
                    <a:pt x="2394418" y="1002475"/>
                  </a:cubicBezTo>
                  <a:cubicBezTo>
                    <a:pt x="2397467" y="1141636"/>
                    <a:pt x="2395276" y="1280986"/>
                    <a:pt x="2395466" y="1420242"/>
                  </a:cubicBezTo>
                  <a:cubicBezTo>
                    <a:pt x="2395466" y="1433101"/>
                    <a:pt x="2395466" y="1446055"/>
                    <a:pt x="2395466" y="1464247"/>
                  </a:cubicBezTo>
                  <a:cubicBezTo>
                    <a:pt x="2424041" y="1464247"/>
                    <a:pt x="2449759" y="1464247"/>
                    <a:pt x="2475381" y="1464247"/>
                  </a:cubicBezTo>
                  <a:cubicBezTo>
                    <a:pt x="2625400" y="1466724"/>
                    <a:pt x="2738843" y="1578547"/>
                    <a:pt x="2742081" y="1728757"/>
                  </a:cubicBezTo>
                  <a:cubicBezTo>
                    <a:pt x="2743319" y="1779906"/>
                    <a:pt x="2742081" y="1831150"/>
                    <a:pt x="2742081" y="1882300"/>
                  </a:cubicBezTo>
                  <a:cubicBezTo>
                    <a:pt x="2742081" y="2381029"/>
                    <a:pt x="2742081" y="2879758"/>
                    <a:pt x="2742081" y="3378487"/>
                  </a:cubicBezTo>
                  <a:cubicBezTo>
                    <a:pt x="2742081" y="3524029"/>
                    <a:pt x="2652641" y="3631661"/>
                    <a:pt x="2513481" y="3654712"/>
                  </a:cubicBezTo>
                  <a:cubicBezTo>
                    <a:pt x="2494549" y="3657313"/>
                    <a:pt x="2475433" y="3658333"/>
                    <a:pt x="2456331" y="3657760"/>
                  </a:cubicBezTo>
                  <a:cubicBezTo>
                    <a:pt x="1732431" y="3657760"/>
                    <a:pt x="1008753" y="3657760"/>
                    <a:pt x="285298" y="3657760"/>
                  </a:cubicBezTo>
                  <a:cubicBezTo>
                    <a:pt x="111562" y="3657760"/>
                    <a:pt x="119" y="3545841"/>
                    <a:pt x="119" y="3371343"/>
                  </a:cubicBezTo>
                  <a:cubicBezTo>
                    <a:pt x="119" y="2832101"/>
                    <a:pt x="119" y="2292891"/>
                    <a:pt x="119" y="1753712"/>
                  </a:cubicBezTo>
                  <a:cubicBezTo>
                    <a:pt x="119" y="1574071"/>
                    <a:pt x="109657" y="1464343"/>
                    <a:pt x="288917" y="1464057"/>
                  </a:cubicBezTo>
                  <a:lnTo>
                    <a:pt x="347401" y="1464057"/>
                  </a:lnTo>
                  <a:cubicBezTo>
                    <a:pt x="347401" y="1447769"/>
                    <a:pt x="347401" y="1433863"/>
                    <a:pt x="347401" y="1420051"/>
                  </a:cubicBezTo>
                  <a:cubicBezTo>
                    <a:pt x="347401" y="1274890"/>
                    <a:pt x="345496" y="1129634"/>
                    <a:pt x="348829" y="984473"/>
                  </a:cubicBezTo>
                  <a:cubicBezTo>
                    <a:pt x="359497" y="507270"/>
                    <a:pt x="732401" y="85694"/>
                    <a:pt x="1205032" y="13875"/>
                  </a:cubicBezTo>
                  <a:cubicBezTo>
                    <a:pt x="1231797" y="9875"/>
                    <a:pt x="1258467" y="4350"/>
                    <a:pt x="1285137" y="160"/>
                  </a:cubicBezTo>
                  <a:close/>
                  <a:moveTo>
                    <a:pt x="1370386" y="1587025"/>
                  </a:moveTo>
                  <a:lnTo>
                    <a:pt x="291965" y="1587025"/>
                  </a:lnTo>
                  <a:cubicBezTo>
                    <a:pt x="179856" y="1587025"/>
                    <a:pt x="125182" y="1641222"/>
                    <a:pt x="125182" y="1753141"/>
                  </a:cubicBezTo>
                  <a:cubicBezTo>
                    <a:pt x="125182" y="2291240"/>
                    <a:pt x="125182" y="2829307"/>
                    <a:pt x="125182" y="3367342"/>
                  </a:cubicBezTo>
                  <a:cubicBezTo>
                    <a:pt x="125182" y="3479833"/>
                    <a:pt x="179475" y="3534506"/>
                    <a:pt x="290917" y="3534506"/>
                  </a:cubicBezTo>
                  <a:lnTo>
                    <a:pt x="2451473" y="3534506"/>
                  </a:lnTo>
                  <a:cubicBezTo>
                    <a:pt x="2563487" y="3534506"/>
                    <a:pt x="2618256" y="3480118"/>
                    <a:pt x="2618256" y="3368295"/>
                  </a:cubicBezTo>
                  <a:cubicBezTo>
                    <a:pt x="2618256" y="2830196"/>
                    <a:pt x="2618256" y="2292129"/>
                    <a:pt x="2618256" y="1754093"/>
                  </a:cubicBezTo>
                  <a:cubicBezTo>
                    <a:pt x="2618256" y="1639793"/>
                    <a:pt x="2563964" y="1587025"/>
                    <a:pt x="2448806" y="1586929"/>
                  </a:cubicBezTo>
                  <a:close/>
                  <a:moveTo>
                    <a:pt x="1925407" y="1463200"/>
                  </a:moveTo>
                  <a:cubicBezTo>
                    <a:pt x="1926855" y="1459021"/>
                    <a:pt x="1927908" y="1454716"/>
                    <a:pt x="1928551" y="1450341"/>
                  </a:cubicBezTo>
                  <a:cubicBezTo>
                    <a:pt x="1928551" y="1296798"/>
                    <a:pt x="1928551" y="1143255"/>
                    <a:pt x="1927598" y="989807"/>
                  </a:cubicBezTo>
                  <a:cubicBezTo>
                    <a:pt x="1926887" y="964819"/>
                    <a:pt x="1923696" y="939964"/>
                    <a:pt x="1918073" y="915607"/>
                  </a:cubicBezTo>
                  <a:cubicBezTo>
                    <a:pt x="1856351" y="624142"/>
                    <a:pt x="1599367" y="440214"/>
                    <a:pt x="1298853" y="471742"/>
                  </a:cubicBezTo>
                  <a:cubicBezTo>
                    <a:pt x="1028248" y="500317"/>
                    <a:pt x="815840" y="744252"/>
                    <a:pt x="814697" y="1028383"/>
                  </a:cubicBezTo>
                  <a:cubicBezTo>
                    <a:pt x="814126" y="1161733"/>
                    <a:pt x="814697" y="1295083"/>
                    <a:pt x="814697" y="1428433"/>
                  </a:cubicBezTo>
                  <a:lnTo>
                    <a:pt x="814697" y="1463104"/>
                  </a:lnTo>
                  <a:close/>
                  <a:moveTo>
                    <a:pt x="691634" y="1461771"/>
                  </a:moveTo>
                  <a:cubicBezTo>
                    <a:pt x="691634" y="1443959"/>
                    <a:pt x="691634" y="1428719"/>
                    <a:pt x="691634" y="1413574"/>
                  </a:cubicBezTo>
                  <a:cubicBezTo>
                    <a:pt x="694301" y="1248316"/>
                    <a:pt x="683443" y="1081533"/>
                    <a:pt x="702397" y="918274"/>
                  </a:cubicBezTo>
                  <a:cubicBezTo>
                    <a:pt x="745260" y="548609"/>
                    <a:pt x="1124641" y="282861"/>
                    <a:pt x="1489734" y="354299"/>
                  </a:cubicBezTo>
                  <a:cubicBezTo>
                    <a:pt x="1825681" y="419831"/>
                    <a:pt x="2050375" y="690817"/>
                    <a:pt x="2051709" y="1033717"/>
                  </a:cubicBezTo>
                  <a:cubicBezTo>
                    <a:pt x="2052376" y="1163448"/>
                    <a:pt x="2051709" y="1293178"/>
                    <a:pt x="2051709" y="1422909"/>
                  </a:cubicBezTo>
                  <a:lnTo>
                    <a:pt x="2051709" y="1461009"/>
                  </a:lnTo>
                  <a:lnTo>
                    <a:pt x="2270784" y="1461009"/>
                  </a:lnTo>
                  <a:cubicBezTo>
                    <a:pt x="2271356" y="1449293"/>
                    <a:pt x="2272213" y="1439959"/>
                    <a:pt x="2272213" y="1430624"/>
                  </a:cubicBezTo>
                  <a:cubicBezTo>
                    <a:pt x="2272213" y="1293750"/>
                    <a:pt x="2273070" y="1156876"/>
                    <a:pt x="2272213" y="1020001"/>
                  </a:cubicBezTo>
                  <a:cubicBezTo>
                    <a:pt x="2270003" y="523309"/>
                    <a:pt x="1865563" y="122451"/>
                    <a:pt x="1368871" y="124660"/>
                  </a:cubicBezTo>
                  <a:cubicBezTo>
                    <a:pt x="1346297" y="124760"/>
                    <a:pt x="1323736" y="125711"/>
                    <a:pt x="1301234" y="127509"/>
                  </a:cubicBezTo>
                  <a:cubicBezTo>
                    <a:pt x="836680" y="163706"/>
                    <a:pt x="476706" y="548730"/>
                    <a:pt x="471797" y="1014667"/>
                  </a:cubicBezTo>
                  <a:cubicBezTo>
                    <a:pt x="470654" y="1153923"/>
                    <a:pt x="471797" y="1293178"/>
                    <a:pt x="471797" y="1432434"/>
                  </a:cubicBezTo>
                  <a:cubicBezTo>
                    <a:pt x="471797" y="1441959"/>
                    <a:pt x="473035" y="1450722"/>
                    <a:pt x="473702" y="1461485"/>
                  </a:cubicBezTo>
                  <a:close/>
                </a:path>
              </a:pathLst>
            </a:custGeom>
            <a:grpFill/>
            <a:ln w="9525"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B6D5B8CB-2481-A447-8767-5480766EBE95}"/>
                </a:ext>
              </a:extLst>
            </p:cNvPr>
            <p:cNvSpPr/>
            <p:nvPr/>
          </p:nvSpPr>
          <p:spPr>
            <a:xfrm>
              <a:off x="4248924" y="3674550"/>
              <a:ext cx="644196" cy="974052"/>
            </a:xfrm>
            <a:custGeom>
              <a:avLst/>
              <a:gdLst>
                <a:gd name="connsiteX0" fmla="*/ 321766 w 644196"/>
                <a:gd name="connsiteY0" fmla="*/ 973809 h 974052"/>
                <a:gd name="connsiteX1" fmla="*/ 121741 w 644196"/>
                <a:gd name="connsiteY1" fmla="*/ 973809 h 974052"/>
                <a:gd name="connsiteX2" fmla="*/ 48684 w 644196"/>
                <a:gd name="connsiteY2" fmla="*/ 882083 h 974052"/>
                <a:gd name="connsiteX3" fmla="*/ 108692 w 644196"/>
                <a:gd name="connsiteY3" fmla="*/ 596333 h 974052"/>
                <a:gd name="connsiteX4" fmla="*/ 96214 w 644196"/>
                <a:gd name="connsiteY4" fmla="*/ 549089 h 974052"/>
                <a:gd name="connsiteX5" fmla="*/ 48589 w 644196"/>
                <a:gd name="connsiteY5" fmla="*/ 152754 h 974052"/>
                <a:gd name="connsiteX6" fmla="*/ 491761 w 644196"/>
                <a:gd name="connsiteY6" fmla="*/ 48372 h 974052"/>
                <a:gd name="connsiteX7" fmla="*/ 642949 w 644196"/>
                <a:gd name="connsiteY7" fmla="*/ 351731 h 974052"/>
                <a:gd name="connsiteX8" fmla="*/ 550461 w 644196"/>
                <a:gd name="connsiteY8" fmla="*/ 547470 h 974052"/>
                <a:gd name="connsiteX9" fmla="*/ 536269 w 644196"/>
                <a:gd name="connsiteY9" fmla="*/ 597571 h 974052"/>
                <a:gd name="connsiteX10" fmla="*/ 597324 w 644196"/>
                <a:gd name="connsiteY10" fmla="*/ 887036 h 974052"/>
                <a:gd name="connsiteX11" fmla="*/ 528744 w 644196"/>
                <a:gd name="connsiteY11" fmla="*/ 973809 h 974052"/>
                <a:gd name="connsiteX12" fmla="*/ 321766 w 644196"/>
                <a:gd name="connsiteY12" fmla="*/ 973809 h 974052"/>
                <a:gd name="connsiteX13" fmla="*/ 458831 w 644196"/>
                <a:gd name="connsiteY13" fmla="*/ 847126 h 974052"/>
                <a:gd name="connsiteX14" fmla="*/ 459402 w 644196"/>
                <a:gd name="connsiteY14" fmla="*/ 835125 h 974052"/>
                <a:gd name="connsiteX15" fmla="*/ 405681 w 644196"/>
                <a:gd name="connsiteY15" fmla="*/ 576997 h 974052"/>
                <a:gd name="connsiteX16" fmla="*/ 441114 w 644196"/>
                <a:gd name="connsiteY16" fmla="*/ 478890 h 974052"/>
                <a:gd name="connsiteX17" fmla="*/ 519029 w 644196"/>
                <a:gd name="connsiteY17" fmla="*/ 297915 h 974052"/>
                <a:gd name="connsiteX18" fmla="*/ 349674 w 644196"/>
                <a:gd name="connsiteY18" fmla="*/ 125512 h 974052"/>
                <a:gd name="connsiteX19" fmla="*/ 139267 w 644196"/>
                <a:gd name="connsiteY19" fmla="*/ 245146 h 974052"/>
                <a:gd name="connsiteX20" fmla="*/ 208418 w 644196"/>
                <a:gd name="connsiteY20" fmla="*/ 482223 h 974052"/>
                <a:gd name="connsiteX21" fmla="*/ 240994 w 644196"/>
                <a:gd name="connsiteY21" fmla="*/ 568520 h 974052"/>
                <a:gd name="connsiteX22" fmla="*/ 202227 w 644196"/>
                <a:gd name="connsiteY22" fmla="*/ 749495 h 974052"/>
                <a:gd name="connsiteX23" fmla="*/ 183177 w 644196"/>
                <a:gd name="connsiteY23" fmla="*/ 846459 h 9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4196" h="974052">
                  <a:moveTo>
                    <a:pt x="321766" y="973809"/>
                  </a:moveTo>
                  <a:cubicBezTo>
                    <a:pt x="255091" y="973809"/>
                    <a:pt x="188416" y="974380"/>
                    <a:pt x="121741" y="973809"/>
                  </a:cubicBezTo>
                  <a:cubicBezTo>
                    <a:pt x="59543" y="973142"/>
                    <a:pt x="36016" y="942852"/>
                    <a:pt x="48684" y="882083"/>
                  </a:cubicBezTo>
                  <a:cubicBezTo>
                    <a:pt x="68591" y="786833"/>
                    <a:pt x="87927" y="691583"/>
                    <a:pt x="108692" y="596333"/>
                  </a:cubicBezTo>
                  <a:cubicBezTo>
                    <a:pt x="114542" y="579513"/>
                    <a:pt x="109607" y="560826"/>
                    <a:pt x="96214" y="549089"/>
                  </a:cubicBezTo>
                  <a:cubicBezTo>
                    <a:pt x="-11020" y="444680"/>
                    <a:pt x="-30858" y="279595"/>
                    <a:pt x="48589" y="152754"/>
                  </a:cubicBezTo>
                  <a:cubicBezTo>
                    <a:pt x="142143" y="1551"/>
                    <a:pt x="340558" y="-45182"/>
                    <a:pt x="491761" y="48372"/>
                  </a:cubicBezTo>
                  <a:cubicBezTo>
                    <a:pt x="595616" y="112631"/>
                    <a:pt x="654170" y="230120"/>
                    <a:pt x="642949" y="351731"/>
                  </a:cubicBezTo>
                  <a:cubicBezTo>
                    <a:pt x="637268" y="426138"/>
                    <a:pt x="604336" y="495834"/>
                    <a:pt x="550461" y="547470"/>
                  </a:cubicBezTo>
                  <a:cubicBezTo>
                    <a:pt x="535848" y="559644"/>
                    <a:pt x="530212" y="579542"/>
                    <a:pt x="536269" y="597571"/>
                  </a:cubicBezTo>
                  <a:cubicBezTo>
                    <a:pt x="557414" y="693869"/>
                    <a:pt x="577131" y="790452"/>
                    <a:pt x="597324" y="887036"/>
                  </a:cubicBezTo>
                  <a:cubicBezTo>
                    <a:pt x="608468" y="940852"/>
                    <a:pt x="584180" y="972761"/>
                    <a:pt x="528744" y="973809"/>
                  </a:cubicBezTo>
                  <a:cubicBezTo>
                    <a:pt x="459783" y="974761"/>
                    <a:pt x="390727" y="973713"/>
                    <a:pt x="321766" y="973809"/>
                  </a:cubicBezTo>
                  <a:close/>
                  <a:moveTo>
                    <a:pt x="458831" y="847126"/>
                  </a:moveTo>
                  <a:cubicBezTo>
                    <a:pt x="459407" y="843153"/>
                    <a:pt x="459598" y="839134"/>
                    <a:pt x="459402" y="835125"/>
                  </a:cubicBezTo>
                  <a:cubicBezTo>
                    <a:pt x="441781" y="749400"/>
                    <a:pt x="425779" y="662532"/>
                    <a:pt x="405681" y="576997"/>
                  </a:cubicBezTo>
                  <a:cubicBezTo>
                    <a:pt x="395585" y="534230"/>
                    <a:pt x="404919" y="505274"/>
                    <a:pt x="441114" y="478890"/>
                  </a:cubicBezTo>
                  <a:cubicBezTo>
                    <a:pt x="499876" y="438690"/>
                    <a:pt x="530212" y="368228"/>
                    <a:pt x="519029" y="297915"/>
                  </a:cubicBezTo>
                  <a:cubicBezTo>
                    <a:pt x="507408" y="205903"/>
                    <a:pt x="435780" y="135037"/>
                    <a:pt x="349674" y="125512"/>
                  </a:cubicBezTo>
                  <a:cubicBezTo>
                    <a:pt x="256710" y="115416"/>
                    <a:pt x="174033" y="162564"/>
                    <a:pt x="139267" y="245146"/>
                  </a:cubicBezTo>
                  <a:cubicBezTo>
                    <a:pt x="103358" y="330871"/>
                    <a:pt x="129742" y="423264"/>
                    <a:pt x="208418" y="482223"/>
                  </a:cubicBezTo>
                  <a:cubicBezTo>
                    <a:pt x="239184" y="505083"/>
                    <a:pt x="249566" y="531563"/>
                    <a:pt x="240994" y="568520"/>
                  </a:cubicBezTo>
                  <a:cubicBezTo>
                    <a:pt x="226992" y="628718"/>
                    <a:pt x="214800" y="689297"/>
                    <a:pt x="202227" y="749495"/>
                  </a:cubicBezTo>
                  <a:cubicBezTo>
                    <a:pt x="195560" y="781308"/>
                    <a:pt x="189654" y="813312"/>
                    <a:pt x="183177" y="846459"/>
                  </a:cubicBezTo>
                  <a:close/>
                </a:path>
              </a:pathLst>
            </a:custGeom>
            <a:grpFill/>
            <a:ln w="9525" cap="flat">
              <a:noFill/>
              <a:prstDash val="solid"/>
              <a:miter/>
            </a:ln>
          </p:spPr>
          <p:txBody>
            <a:bodyPr rtlCol="0" anchor="ctr"/>
            <a:lstStyle/>
            <a:p>
              <a:endParaRPr lang="en-RO"/>
            </a:p>
          </p:txBody>
        </p:sp>
      </p:grpSp>
      <p:grpSp>
        <p:nvGrpSpPr>
          <p:cNvPr id="85" name="Graphic 83">
            <a:extLst>
              <a:ext uri="{FF2B5EF4-FFF2-40B4-BE49-F238E27FC236}">
                <a16:creationId xmlns:a16="http://schemas.microsoft.com/office/drawing/2014/main" id="{C402311E-8A02-9B4D-8F6E-2032641F9B9E}"/>
              </a:ext>
            </a:extLst>
          </p:cNvPr>
          <p:cNvGrpSpPr>
            <a:grpSpLocks noChangeAspect="1"/>
          </p:cNvGrpSpPr>
          <p:nvPr/>
        </p:nvGrpSpPr>
        <p:grpSpPr>
          <a:xfrm>
            <a:off x="5353830" y="2750227"/>
            <a:ext cx="504000" cy="504000"/>
            <a:chOff x="2743200" y="1600200"/>
            <a:chExt cx="3657600" cy="3657600"/>
          </a:xfrm>
          <a:solidFill>
            <a:schemeClr val="bg1"/>
          </a:solidFill>
        </p:grpSpPr>
        <p:sp>
          <p:nvSpPr>
            <p:cNvPr id="86" name="Freeform 85">
              <a:extLst>
                <a:ext uri="{FF2B5EF4-FFF2-40B4-BE49-F238E27FC236}">
                  <a16:creationId xmlns:a16="http://schemas.microsoft.com/office/drawing/2014/main" id="{742F623F-F46C-6142-8677-EFF858F5D416}"/>
                </a:ext>
              </a:extLst>
            </p:cNvPr>
            <p:cNvSpPr/>
            <p:nvPr/>
          </p:nvSpPr>
          <p:spPr>
            <a:xfrm>
              <a:off x="2743200" y="1898993"/>
              <a:ext cx="2300860" cy="3359187"/>
            </a:xfrm>
            <a:custGeom>
              <a:avLst/>
              <a:gdLst>
                <a:gd name="connsiteX0" fmla="*/ 167 w 2300860"/>
                <a:gd name="connsiteY0" fmla="*/ 601478 h 3359187"/>
                <a:gd name="connsiteX1" fmla="*/ 20836 w 2300860"/>
                <a:gd name="connsiteY1" fmla="*/ 515753 h 3359187"/>
                <a:gd name="connsiteX2" fmla="*/ 575858 w 2300860"/>
                <a:gd name="connsiteY2" fmla="*/ 87128 h 3359187"/>
                <a:gd name="connsiteX3" fmla="*/ 1722287 w 2300860"/>
                <a:gd name="connsiteY3" fmla="*/ 87128 h 3359187"/>
                <a:gd name="connsiteX4" fmla="*/ 1774580 w 2300860"/>
                <a:gd name="connsiteY4" fmla="*/ 94653 h 3359187"/>
                <a:gd name="connsiteX5" fmla="*/ 1857161 w 2300860"/>
                <a:gd name="connsiteY5" fmla="*/ 89033 h 3359187"/>
                <a:gd name="connsiteX6" fmla="*/ 2021849 w 2300860"/>
                <a:gd name="connsiteY6" fmla="*/ 10928 h 3359187"/>
                <a:gd name="connsiteX7" fmla="*/ 2126624 w 2300860"/>
                <a:gd name="connsiteY7" fmla="*/ 38075 h 3359187"/>
                <a:gd name="connsiteX8" fmla="*/ 2083571 w 2300860"/>
                <a:gd name="connsiteY8" fmla="*/ 139611 h 3359187"/>
                <a:gd name="connsiteX9" fmla="*/ 1896690 w 2300860"/>
                <a:gd name="connsiteY9" fmla="*/ 228098 h 3359187"/>
                <a:gd name="connsiteX10" fmla="*/ 1872401 w 2300860"/>
                <a:gd name="connsiteY10" fmla="*/ 265246 h 3359187"/>
                <a:gd name="connsiteX11" fmla="*/ 1872401 w 2300860"/>
                <a:gd name="connsiteY11" fmla="*/ 408121 h 3359187"/>
                <a:gd name="connsiteX12" fmla="*/ 1896976 w 2300860"/>
                <a:gd name="connsiteY12" fmla="*/ 445268 h 3359187"/>
                <a:gd name="connsiteX13" fmla="*/ 2238638 w 2300860"/>
                <a:gd name="connsiteY13" fmla="*/ 607193 h 3359187"/>
                <a:gd name="connsiteX14" fmla="*/ 2261212 w 2300860"/>
                <a:gd name="connsiteY14" fmla="*/ 617957 h 3359187"/>
                <a:gd name="connsiteX15" fmla="*/ 2293787 w 2300860"/>
                <a:gd name="connsiteY15" fmla="*/ 712254 h 3359187"/>
                <a:gd name="connsiteX16" fmla="*/ 2204015 w 2300860"/>
                <a:gd name="connsiteY16" fmla="*/ 747513 h 3359187"/>
                <a:gd name="connsiteX17" fmla="*/ 2200347 w 2300860"/>
                <a:gd name="connsiteY17" fmla="*/ 745782 h 3359187"/>
                <a:gd name="connsiteX18" fmla="*/ 1990797 w 2300860"/>
                <a:gd name="connsiteY18" fmla="*/ 647389 h 3359187"/>
                <a:gd name="connsiteX19" fmla="*/ 1897452 w 2300860"/>
                <a:gd name="connsiteY19" fmla="*/ 603098 h 3359187"/>
                <a:gd name="connsiteX20" fmla="*/ 1754577 w 2300860"/>
                <a:gd name="connsiteY20" fmla="*/ 581571 h 3359187"/>
                <a:gd name="connsiteX21" fmla="*/ 1616560 w 2300860"/>
                <a:gd name="connsiteY21" fmla="*/ 586810 h 3359187"/>
                <a:gd name="connsiteX22" fmla="*/ 1521881 w 2300860"/>
                <a:gd name="connsiteY22" fmla="*/ 586810 h 3359187"/>
                <a:gd name="connsiteX23" fmla="*/ 1643706 w 2300860"/>
                <a:gd name="connsiteY23" fmla="*/ 1065346 h 3359187"/>
                <a:gd name="connsiteX24" fmla="*/ 1662756 w 2300860"/>
                <a:gd name="connsiteY24" fmla="*/ 1155738 h 3359187"/>
                <a:gd name="connsiteX25" fmla="*/ 1573126 w 2300860"/>
                <a:gd name="connsiteY25" fmla="*/ 1192028 h 3359187"/>
                <a:gd name="connsiteX26" fmla="*/ 1234036 w 2300860"/>
                <a:gd name="connsiteY26" fmla="*/ 1024293 h 3359187"/>
                <a:gd name="connsiteX27" fmla="*/ 1211462 w 2300860"/>
                <a:gd name="connsiteY27" fmla="*/ 1003433 h 3359187"/>
                <a:gd name="connsiteX28" fmla="*/ 1233464 w 2300860"/>
                <a:gd name="connsiteY28" fmla="*/ 1357859 h 3359187"/>
                <a:gd name="connsiteX29" fmla="*/ 1506260 w 2300860"/>
                <a:gd name="connsiteY29" fmla="*/ 1629512 h 3359187"/>
                <a:gd name="connsiteX30" fmla="*/ 1839064 w 2300860"/>
                <a:gd name="connsiteY30" fmla="*/ 1969459 h 3359187"/>
                <a:gd name="connsiteX31" fmla="*/ 1870973 w 2300860"/>
                <a:gd name="connsiteY31" fmla="*/ 2157959 h 3359187"/>
                <a:gd name="connsiteX32" fmla="*/ 1872211 w 2300860"/>
                <a:gd name="connsiteY32" fmla="*/ 2975870 h 3359187"/>
                <a:gd name="connsiteX33" fmla="*/ 1487210 w 2300860"/>
                <a:gd name="connsiteY33" fmla="*/ 3358775 h 3359187"/>
                <a:gd name="connsiteX34" fmla="*/ 594432 w 2300860"/>
                <a:gd name="connsiteY34" fmla="*/ 3358775 h 3359187"/>
                <a:gd name="connsiteX35" fmla="*/ 204860 w 2300860"/>
                <a:gd name="connsiteY35" fmla="*/ 2984348 h 3359187"/>
                <a:gd name="connsiteX36" fmla="*/ 204002 w 2300860"/>
                <a:gd name="connsiteY36" fmla="*/ 2459330 h 3359187"/>
                <a:gd name="connsiteX37" fmla="*/ 273440 w 2300860"/>
                <a:gd name="connsiteY37" fmla="*/ 2380368 h 3359187"/>
                <a:gd name="connsiteX38" fmla="*/ 346115 w 2300860"/>
                <a:gd name="connsiteY38" fmla="*/ 2459616 h 3359187"/>
                <a:gd name="connsiteX39" fmla="*/ 347068 w 2300860"/>
                <a:gd name="connsiteY39" fmla="*/ 2959583 h 3359187"/>
                <a:gd name="connsiteX40" fmla="*/ 360117 w 2300860"/>
                <a:gd name="connsiteY40" fmla="*/ 3057976 h 3359187"/>
                <a:gd name="connsiteX41" fmla="*/ 576334 w 2300860"/>
                <a:gd name="connsiteY41" fmla="*/ 3215520 h 3359187"/>
                <a:gd name="connsiteX42" fmla="*/ 1497783 w 2300860"/>
                <a:gd name="connsiteY42" fmla="*/ 3215520 h 3359187"/>
                <a:gd name="connsiteX43" fmla="*/ 1729150 w 2300860"/>
                <a:gd name="connsiteY43" fmla="*/ 2986453 h 3359187"/>
                <a:gd name="connsiteX44" fmla="*/ 1729145 w 2300860"/>
                <a:gd name="connsiteY44" fmla="*/ 2983491 h 3359187"/>
                <a:gd name="connsiteX45" fmla="*/ 1729145 w 2300860"/>
                <a:gd name="connsiteY45" fmla="*/ 2151291 h 3359187"/>
                <a:gd name="connsiteX46" fmla="*/ 1461493 w 2300860"/>
                <a:gd name="connsiteY46" fmla="*/ 1765529 h 3359187"/>
                <a:gd name="connsiteX47" fmla="*/ 1100781 w 2300860"/>
                <a:gd name="connsiteY47" fmla="*/ 1406627 h 3359187"/>
                <a:gd name="connsiteX48" fmla="*/ 1070777 w 2300860"/>
                <a:gd name="connsiteY48" fmla="*/ 1210507 h 3359187"/>
                <a:gd name="connsiteX49" fmla="*/ 1069825 w 2300860"/>
                <a:gd name="connsiteY49" fmla="*/ 1044486 h 3359187"/>
                <a:gd name="connsiteX50" fmla="*/ 1031725 w 2300860"/>
                <a:gd name="connsiteY50" fmla="*/ 1042676 h 3359187"/>
                <a:gd name="connsiteX51" fmla="*/ 563857 w 2300860"/>
                <a:gd name="connsiteY51" fmla="*/ 1042105 h 3359187"/>
                <a:gd name="connsiteX52" fmla="*/ 517375 w 2300860"/>
                <a:gd name="connsiteY52" fmla="*/ 1072966 h 3359187"/>
                <a:gd name="connsiteX53" fmla="*/ 357545 w 2300860"/>
                <a:gd name="connsiteY53" fmla="*/ 1798771 h 3359187"/>
                <a:gd name="connsiteX54" fmla="*/ 312016 w 2300860"/>
                <a:gd name="connsiteY54" fmla="*/ 1872209 h 3359187"/>
                <a:gd name="connsiteX55" fmla="*/ 242388 w 2300860"/>
                <a:gd name="connsiteY55" fmla="*/ 1864017 h 3359187"/>
                <a:gd name="connsiteX56" fmla="*/ 214956 w 2300860"/>
                <a:gd name="connsiteY56" fmla="*/ 1788674 h 3359187"/>
                <a:gd name="connsiteX57" fmla="*/ 297633 w 2300860"/>
                <a:gd name="connsiteY57" fmla="*/ 1307662 h 3359187"/>
                <a:gd name="connsiteX58" fmla="*/ 385549 w 2300860"/>
                <a:gd name="connsiteY58" fmla="*/ 1018007 h 3359187"/>
                <a:gd name="connsiteX59" fmla="*/ 406790 w 2300860"/>
                <a:gd name="connsiteY59" fmla="*/ 896753 h 3359187"/>
                <a:gd name="connsiteX60" fmla="*/ 407647 w 2300860"/>
                <a:gd name="connsiteY60" fmla="*/ 734828 h 3359187"/>
                <a:gd name="connsiteX61" fmla="*/ 269915 w 2300860"/>
                <a:gd name="connsiteY61" fmla="*/ 754926 h 3359187"/>
                <a:gd name="connsiteX62" fmla="*/ 129231 w 2300860"/>
                <a:gd name="connsiteY62" fmla="*/ 813695 h 3359187"/>
                <a:gd name="connsiteX63" fmla="*/ 167 w 2300860"/>
                <a:gd name="connsiteY63" fmla="*/ 787216 h 3359187"/>
                <a:gd name="connsiteX64" fmla="*/ 1415011 w 2300860"/>
                <a:gd name="connsiteY64" fmla="*/ 232099 h 3359187"/>
                <a:gd name="connsiteX65" fmla="*/ 1392913 w 2300860"/>
                <a:gd name="connsiteY65" fmla="*/ 230099 h 3359187"/>
                <a:gd name="connsiteX66" fmla="*/ 572144 w 2300860"/>
                <a:gd name="connsiteY66" fmla="*/ 230670 h 3359187"/>
                <a:gd name="connsiteX67" fmla="*/ 279345 w 2300860"/>
                <a:gd name="connsiteY67" fmla="*/ 351447 h 3359187"/>
                <a:gd name="connsiteX68" fmla="*/ 144376 w 2300860"/>
                <a:gd name="connsiteY68" fmla="*/ 637769 h 3359187"/>
                <a:gd name="connsiteX69" fmla="*/ 319731 w 2300860"/>
                <a:gd name="connsiteY69" fmla="*/ 601669 h 3359187"/>
                <a:gd name="connsiteX70" fmla="*/ 501373 w 2300860"/>
                <a:gd name="connsiteY70" fmla="*/ 595478 h 3359187"/>
                <a:gd name="connsiteX71" fmla="*/ 1072873 w 2300860"/>
                <a:gd name="connsiteY71" fmla="*/ 595478 h 3359187"/>
                <a:gd name="connsiteX72" fmla="*/ 1146025 w 2300860"/>
                <a:gd name="connsiteY72" fmla="*/ 568712 h 3359187"/>
                <a:gd name="connsiteX73" fmla="*/ 1255848 w 2300860"/>
                <a:gd name="connsiteY73" fmla="*/ 473081 h 3359187"/>
                <a:gd name="connsiteX74" fmla="*/ 1329191 w 2300860"/>
                <a:gd name="connsiteY74" fmla="*/ 444506 h 3359187"/>
                <a:gd name="connsiteX75" fmla="*/ 1414916 w 2300860"/>
                <a:gd name="connsiteY75" fmla="*/ 443363 h 3359187"/>
                <a:gd name="connsiteX76" fmla="*/ 1066967 w 2300860"/>
                <a:gd name="connsiteY76" fmla="*/ 897706 h 3359187"/>
                <a:gd name="connsiteX77" fmla="*/ 1066967 w 2300860"/>
                <a:gd name="connsiteY77" fmla="*/ 740924 h 3359187"/>
                <a:gd name="connsiteX78" fmla="*/ 552617 w 2300860"/>
                <a:gd name="connsiteY78" fmla="*/ 740924 h 3359187"/>
                <a:gd name="connsiteX79" fmla="*/ 552617 w 2300860"/>
                <a:gd name="connsiteY79" fmla="*/ 897706 h 3359187"/>
                <a:gd name="connsiteX80" fmla="*/ 1374149 w 2300860"/>
                <a:gd name="connsiteY80" fmla="*/ 579857 h 3359187"/>
                <a:gd name="connsiteX81" fmla="*/ 1325285 w 2300860"/>
                <a:gd name="connsiteY81" fmla="*/ 601383 h 3359187"/>
                <a:gd name="connsiteX82" fmla="*/ 1238417 w 2300860"/>
                <a:gd name="connsiteY82" fmla="*/ 675488 h 3359187"/>
                <a:gd name="connsiteX83" fmla="*/ 1223368 w 2300860"/>
                <a:gd name="connsiteY83" fmla="*/ 728066 h 3359187"/>
                <a:gd name="connsiteX84" fmla="*/ 1378625 w 2300860"/>
                <a:gd name="connsiteY84" fmla="*/ 961809 h 3359187"/>
                <a:gd name="connsiteX85" fmla="*/ 1413868 w 2300860"/>
                <a:gd name="connsiteY85" fmla="*/ 986479 h 3359187"/>
                <a:gd name="connsiteX86" fmla="*/ 1374149 w 2300860"/>
                <a:gd name="connsiteY86" fmla="*/ 579857 h 3359187"/>
                <a:gd name="connsiteX87" fmla="*/ 1727240 w 2300860"/>
                <a:gd name="connsiteY87" fmla="*/ 232289 h 3359187"/>
                <a:gd name="connsiteX88" fmla="*/ 1561696 w 2300860"/>
                <a:gd name="connsiteY88" fmla="*/ 232289 h 3359187"/>
                <a:gd name="connsiteX89" fmla="*/ 1561696 w 2300860"/>
                <a:gd name="connsiteY89" fmla="*/ 441839 h 3359187"/>
                <a:gd name="connsiteX90" fmla="*/ 1727621 w 2300860"/>
                <a:gd name="connsiteY90" fmla="*/ 441839 h 335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00860" h="3359187">
                  <a:moveTo>
                    <a:pt x="167" y="601478"/>
                  </a:moveTo>
                  <a:cubicBezTo>
                    <a:pt x="7025" y="572903"/>
                    <a:pt x="13121" y="544328"/>
                    <a:pt x="20836" y="515753"/>
                  </a:cubicBezTo>
                  <a:cubicBezTo>
                    <a:pt x="88307" y="264258"/>
                    <a:pt x="315475" y="88824"/>
                    <a:pt x="575858" y="87128"/>
                  </a:cubicBezTo>
                  <a:cubicBezTo>
                    <a:pt x="958001" y="85795"/>
                    <a:pt x="1340144" y="86652"/>
                    <a:pt x="1722287" y="87128"/>
                  </a:cubicBezTo>
                  <a:cubicBezTo>
                    <a:pt x="1739909" y="87128"/>
                    <a:pt x="1760387" y="87128"/>
                    <a:pt x="1774580" y="94653"/>
                  </a:cubicBezTo>
                  <a:cubicBezTo>
                    <a:pt x="1804964" y="111227"/>
                    <a:pt x="1829348" y="103321"/>
                    <a:pt x="1857161" y="89033"/>
                  </a:cubicBezTo>
                  <a:cubicBezTo>
                    <a:pt x="1911073" y="61601"/>
                    <a:pt x="1966318" y="36646"/>
                    <a:pt x="2021849" y="10928"/>
                  </a:cubicBezTo>
                  <a:cubicBezTo>
                    <a:pt x="2067473" y="-10312"/>
                    <a:pt x="2107574" y="451"/>
                    <a:pt x="2126624" y="38075"/>
                  </a:cubicBezTo>
                  <a:cubicBezTo>
                    <a:pt x="2145674" y="75698"/>
                    <a:pt x="2129862" y="117037"/>
                    <a:pt x="2083571" y="139611"/>
                  </a:cubicBezTo>
                  <a:cubicBezTo>
                    <a:pt x="2021658" y="169901"/>
                    <a:pt x="1959746" y="199619"/>
                    <a:pt x="1896690" y="228098"/>
                  </a:cubicBezTo>
                  <a:cubicBezTo>
                    <a:pt x="1879164" y="236004"/>
                    <a:pt x="1871735" y="245148"/>
                    <a:pt x="1872401" y="265246"/>
                  </a:cubicBezTo>
                  <a:cubicBezTo>
                    <a:pt x="1874021" y="312871"/>
                    <a:pt x="1874021" y="360496"/>
                    <a:pt x="1872401" y="408121"/>
                  </a:cubicBezTo>
                  <a:cubicBezTo>
                    <a:pt x="1871735" y="428314"/>
                    <a:pt x="1879640" y="437267"/>
                    <a:pt x="1896976" y="445268"/>
                  </a:cubicBezTo>
                  <a:cubicBezTo>
                    <a:pt x="2011276" y="498513"/>
                    <a:pt x="2124814" y="552901"/>
                    <a:pt x="2238638" y="607193"/>
                  </a:cubicBezTo>
                  <a:cubicBezTo>
                    <a:pt x="2246162" y="610718"/>
                    <a:pt x="2253973" y="613766"/>
                    <a:pt x="2261212" y="617957"/>
                  </a:cubicBezTo>
                  <a:cubicBezTo>
                    <a:pt x="2297597" y="638912"/>
                    <a:pt x="2310551" y="676726"/>
                    <a:pt x="2293787" y="712254"/>
                  </a:cubicBezTo>
                  <a:cubicBezTo>
                    <a:pt x="2278734" y="746781"/>
                    <a:pt x="2238542" y="762566"/>
                    <a:pt x="2204015" y="747513"/>
                  </a:cubicBezTo>
                  <a:cubicBezTo>
                    <a:pt x="2202776" y="746973"/>
                    <a:pt x="2201552" y="746395"/>
                    <a:pt x="2200347" y="745782"/>
                  </a:cubicBezTo>
                  <a:cubicBezTo>
                    <a:pt x="2129767" y="714350"/>
                    <a:pt x="2060330" y="680345"/>
                    <a:pt x="1990797" y="647389"/>
                  </a:cubicBezTo>
                  <a:cubicBezTo>
                    <a:pt x="1959682" y="632720"/>
                    <a:pt x="1928567" y="617957"/>
                    <a:pt x="1897452" y="603098"/>
                  </a:cubicBezTo>
                  <a:cubicBezTo>
                    <a:pt x="1852208" y="581381"/>
                    <a:pt x="1811727" y="558330"/>
                    <a:pt x="1754577" y="581571"/>
                  </a:cubicBezTo>
                  <a:cubicBezTo>
                    <a:pt x="1714477" y="597859"/>
                    <a:pt x="1662947" y="586238"/>
                    <a:pt x="1616560" y="586810"/>
                  </a:cubicBezTo>
                  <a:cubicBezTo>
                    <a:pt x="1585889" y="586810"/>
                    <a:pt x="1555124" y="586810"/>
                    <a:pt x="1521881" y="586810"/>
                  </a:cubicBezTo>
                  <a:cubicBezTo>
                    <a:pt x="1512356" y="761403"/>
                    <a:pt x="1507403" y="931043"/>
                    <a:pt x="1643706" y="1065346"/>
                  </a:cubicBezTo>
                  <a:cubicBezTo>
                    <a:pt x="1669900" y="1091159"/>
                    <a:pt x="1680377" y="1120877"/>
                    <a:pt x="1662756" y="1155738"/>
                  </a:cubicBezTo>
                  <a:cubicBezTo>
                    <a:pt x="1646564" y="1186218"/>
                    <a:pt x="1616084" y="1197839"/>
                    <a:pt x="1573126" y="1192028"/>
                  </a:cubicBezTo>
                  <a:cubicBezTo>
                    <a:pt x="1444527" y="1175581"/>
                    <a:pt x="1325146" y="1116527"/>
                    <a:pt x="1234036" y="1024293"/>
                  </a:cubicBezTo>
                  <a:cubicBezTo>
                    <a:pt x="1229273" y="1019626"/>
                    <a:pt x="1224511" y="1015244"/>
                    <a:pt x="1211462" y="1003433"/>
                  </a:cubicBezTo>
                  <a:cubicBezTo>
                    <a:pt x="1219082" y="1127830"/>
                    <a:pt x="1195841" y="1244606"/>
                    <a:pt x="1233464" y="1357859"/>
                  </a:cubicBezTo>
                  <a:cubicBezTo>
                    <a:pt x="1278899" y="1493495"/>
                    <a:pt x="1373387" y="1579886"/>
                    <a:pt x="1506260" y="1629512"/>
                  </a:cubicBezTo>
                  <a:cubicBezTo>
                    <a:pt x="1669709" y="1690472"/>
                    <a:pt x="1782485" y="1804962"/>
                    <a:pt x="1839064" y="1969459"/>
                  </a:cubicBezTo>
                  <a:cubicBezTo>
                    <a:pt x="1859508" y="2030233"/>
                    <a:pt x="1870275" y="2093842"/>
                    <a:pt x="1870973" y="2157959"/>
                  </a:cubicBezTo>
                  <a:cubicBezTo>
                    <a:pt x="1874306" y="2430564"/>
                    <a:pt x="1873163" y="2703170"/>
                    <a:pt x="1872211" y="2975870"/>
                  </a:cubicBezTo>
                  <a:cubicBezTo>
                    <a:pt x="1871354" y="3195803"/>
                    <a:pt x="1707905" y="3358204"/>
                    <a:pt x="1487210" y="3358775"/>
                  </a:cubicBezTo>
                  <a:cubicBezTo>
                    <a:pt x="1189649" y="3359537"/>
                    <a:pt x="892057" y="3359537"/>
                    <a:pt x="594432" y="3358775"/>
                  </a:cubicBezTo>
                  <a:cubicBezTo>
                    <a:pt x="372690" y="3358775"/>
                    <a:pt x="210956" y="3205709"/>
                    <a:pt x="204860" y="2984348"/>
                  </a:cubicBezTo>
                  <a:cubicBezTo>
                    <a:pt x="200192" y="2809469"/>
                    <a:pt x="203336" y="2634399"/>
                    <a:pt x="204002" y="2459330"/>
                  </a:cubicBezTo>
                  <a:cubicBezTo>
                    <a:pt x="204002" y="2411705"/>
                    <a:pt x="232577" y="2381320"/>
                    <a:pt x="273440" y="2380368"/>
                  </a:cubicBezTo>
                  <a:cubicBezTo>
                    <a:pt x="316016" y="2379320"/>
                    <a:pt x="345829" y="2409990"/>
                    <a:pt x="346115" y="2459616"/>
                  </a:cubicBezTo>
                  <a:cubicBezTo>
                    <a:pt x="346877" y="2626303"/>
                    <a:pt x="346115" y="2792991"/>
                    <a:pt x="347068" y="2959583"/>
                  </a:cubicBezTo>
                  <a:cubicBezTo>
                    <a:pt x="346543" y="2992845"/>
                    <a:pt x="350940" y="3026001"/>
                    <a:pt x="360117" y="3057976"/>
                  </a:cubicBezTo>
                  <a:cubicBezTo>
                    <a:pt x="390728" y="3151583"/>
                    <a:pt x="477850" y="3215063"/>
                    <a:pt x="576334" y="3215520"/>
                  </a:cubicBezTo>
                  <a:cubicBezTo>
                    <a:pt x="883548" y="3216472"/>
                    <a:pt x="1190697" y="3216472"/>
                    <a:pt x="1497783" y="3215520"/>
                  </a:cubicBezTo>
                  <a:cubicBezTo>
                    <a:pt x="1624928" y="3216155"/>
                    <a:pt x="1728514" y="3113598"/>
                    <a:pt x="1729150" y="2986453"/>
                  </a:cubicBezTo>
                  <a:cubicBezTo>
                    <a:pt x="1729155" y="2985466"/>
                    <a:pt x="1729153" y="2984478"/>
                    <a:pt x="1729145" y="2983491"/>
                  </a:cubicBezTo>
                  <a:cubicBezTo>
                    <a:pt x="1730288" y="2706123"/>
                    <a:pt x="1730288" y="2428723"/>
                    <a:pt x="1729145" y="2151291"/>
                  </a:cubicBezTo>
                  <a:cubicBezTo>
                    <a:pt x="1729970" y="1979200"/>
                    <a:pt x="1622983" y="1825002"/>
                    <a:pt x="1461493" y="1765529"/>
                  </a:cubicBezTo>
                  <a:cubicBezTo>
                    <a:pt x="1286233" y="1699806"/>
                    <a:pt x="1158884" y="1586268"/>
                    <a:pt x="1100781" y="1406627"/>
                  </a:cubicBezTo>
                  <a:cubicBezTo>
                    <a:pt x="1080683" y="1344428"/>
                    <a:pt x="1076492" y="1276420"/>
                    <a:pt x="1070777" y="1210507"/>
                  </a:cubicBezTo>
                  <a:cubicBezTo>
                    <a:pt x="1066110" y="1156405"/>
                    <a:pt x="1069825" y="1101636"/>
                    <a:pt x="1069825" y="1044486"/>
                  </a:cubicBezTo>
                  <a:cubicBezTo>
                    <a:pt x="1054585" y="1043724"/>
                    <a:pt x="1042964" y="1042676"/>
                    <a:pt x="1031725" y="1042676"/>
                  </a:cubicBezTo>
                  <a:cubicBezTo>
                    <a:pt x="875801" y="1042676"/>
                    <a:pt x="719876" y="1042676"/>
                    <a:pt x="563857" y="1042105"/>
                  </a:cubicBezTo>
                  <a:cubicBezTo>
                    <a:pt x="539282" y="1042105"/>
                    <a:pt x="526424" y="1047725"/>
                    <a:pt x="517375" y="1072966"/>
                  </a:cubicBezTo>
                  <a:cubicBezTo>
                    <a:pt x="432382" y="1306811"/>
                    <a:pt x="378641" y="1550855"/>
                    <a:pt x="357545" y="1798771"/>
                  </a:cubicBezTo>
                  <a:cubicBezTo>
                    <a:pt x="354783" y="1831727"/>
                    <a:pt x="346020" y="1863541"/>
                    <a:pt x="312016" y="1872209"/>
                  </a:cubicBezTo>
                  <a:cubicBezTo>
                    <a:pt x="288539" y="1877245"/>
                    <a:pt x="264055" y="1874364"/>
                    <a:pt x="242388" y="1864017"/>
                  </a:cubicBezTo>
                  <a:cubicBezTo>
                    <a:pt x="213813" y="1849825"/>
                    <a:pt x="210098" y="1818297"/>
                    <a:pt x="214956" y="1788674"/>
                  </a:cubicBezTo>
                  <a:cubicBezTo>
                    <a:pt x="241531" y="1628178"/>
                    <a:pt x="264105" y="1466729"/>
                    <a:pt x="297633" y="1307662"/>
                  </a:cubicBezTo>
                  <a:cubicBezTo>
                    <a:pt x="318398" y="1209269"/>
                    <a:pt x="357450" y="1114971"/>
                    <a:pt x="385549" y="1018007"/>
                  </a:cubicBezTo>
                  <a:cubicBezTo>
                    <a:pt x="396807" y="978433"/>
                    <a:pt x="403925" y="937797"/>
                    <a:pt x="406790" y="896753"/>
                  </a:cubicBezTo>
                  <a:cubicBezTo>
                    <a:pt x="410409" y="845890"/>
                    <a:pt x="407647" y="794645"/>
                    <a:pt x="407647" y="734828"/>
                  </a:cubicBezTo>
                  <a:cubicBezTo>
                    <a:pt x="360022" y="741305"/>
                    <a:pt x="313159" y="742448"/>
                    <a:pt x="269915" y="754926"/>
                  </a:cubicBezTo>
                  <a:cubicBezTo>
                    <a:pt x="221074" y="769485"/>
                    <a:pt x="173915" y="789185"/>
                    <a:pt x="129231" y="813695"/>
                  </a:cubicBezTo>
                  <a:cubicBezTo>
                    <a:pt x="67128" y="846842"/>
                    <a:pt x="42173" y="844080"/>
                    <a:pt x="167" y="787216"/>
                  </a:cubicBezTo>
                  <a:close/>
                  <a:moveTo>
                    <a:pt x="1415011" y="232099"/>
                  </a:moveTo>
                  <a:cubicBezTo>
                    <a:pt x="1406724" y="231337"/>
                    <a:pt x="1399866" y="230099"/>
                    <a:pt x="1392913" y="230099"/>
                  </a:cubicBezTo>
                  <a:cubicBezTo>
                    <a:pt x="1119355" y="230099"/>
                    <a:pt x="845701" y="229146"/>
                    <a:pt x="572144" y="230670"/>
                  </a:cubicBezTo>
                  <a:cubicBezTo>
                    <a:pt x="459272" y="231337"/>
                    <a:pt x="360974" y="273628"/>
                    <a:pt x="279345" y="351447"/>
                  </a:cubicBezTo>
                  <a:cubicBezTo>
                    <a:pt x="199335" y="426072"/>
                    <a:pt x="151023" y="528561"/>
                    <a:pt x="144376" y="637769"/>
                  </a:cubicBezTo>
                  <a:cubicBezTo>
                    <a:pt x="203907" y="625100"/>
                    <a:pt x="261248" y="608527"/>
                    <a:pt x="319731" y="601669"/>
                  </a:cubicBezTo>
                  <a:cubicBezTo>
                    <a:pt x="380113" y="596172"/>
                    <a:pt x="440757" y="594105"/>
                    <a:pt x="501373" y="595478"/>
                  </a:cubicBezTo>
                  <a:cubicBezTo>
                    <a:pt x="691873" y="594779"/>
                    <a:pt x="882373" y="594779"/>
                    <a:pt x="1072873" y="595478"/>
                  </a:cubicBezTo>
                  <a:cubicBezTo>
                    <a:pt x="1101448" y="595478"/>
                    <a:pt x="1124594" y="589858"/>
                    <a:pt x="1146025" y="568712"/>
                  </a:cubicBezTo>
                  <a:cubicBezTo>
                    <a:pt x="1180290" y="534240"/>
                    <a:pt x="1216992" y="502281"/>
                    <a:pt x="1255848" y="473081"/>
                  </a:cubicBezTo>
                  <a:cubicBezTo>
                    <a:pt x="1277850" y="458189"/>
                    <a:pt x="1302913" y="448424"/>
                    <a:pt x="1329191" y="444506"/>
                  </a:cubicBezTo>
                  <a:cubicBezTo>
                    <a:pt x="1356527" y="439744"/>
                    <a:pt x="1385293" y="443363"/>
                    <a:pt x="1414916" y="443363"/>
                  </a:cubicBezTo>
                  <a:close/>
                  <a:moveTo>
                    <a:pt x="1066967" y="897706"/>
                  </a:moveTo>
                  <a:lnTo>
                    <a:pt x="1066967" y="740924"/>
                  </a:lnTo>
                  <a:lnTo>
                    <a:pt x="552617" y="740924"/>
                  </a:lnTo>
                  <a:lnTo>
                    <a:pt x="552617" y="897706"/>
                  </a:lnTo>
                  <a:close/>
                  <a:moveTo>
                    <a:pt x="1374149" y="579857"/>
                  </a:moveTo>
                  <a:cubicBezTo>
                    <a:pt x="1353003" y="589382"/>
                    <a:pt x="1336906" y="592239"/>
                    <a:pt x="1325285" y="601383"/>
                  </a:cubicBezTo>
                  <a:cubicBezTo>
                    <a:pt x="1295377" y="624910"/>
                    <a:pt x="1268707" y="652628"/>
                    <a:pt x="1238417" y="675488"/>
                  </a:cubicBezTo>
                  <a:cubicBezTo>
                    <a:pt x="1218224" y="690728"/>
                    <a:pt x="1217462" y="707015"/>
                    <a:pt x="1223368" y="728066"/>
                  </a:cubicBezTo>
                  <a:cubicBezTo>
                    <a:pt x="1248038" y="820920"/>
                    <a:pt x="1302601" y="903066"/>
                    <a:pt x="1378625" y="961809"/>
                  </a:cubicBezTo>
                  <a:cubicBezTo>
                    <a:pt x="1389960" y="970572"/>
                    <a:pt x="1402057" y="978287"/>
                    <a:pt x="1413868" y="986479"/>
                  </a:cubicBezTo>
                  <a:cubicBezTo>
                    <a:pt x="1362147" y="856367"/>
                    <a:pt x="1377959" y="722922"/>
                    <a:pt x="1374149" y="579857"/>
                  </a:cubicBezTo>
                  <a:close/>
                  <a:moveTo>
                    <a:pt x="1727240" y="232289"/>
                  </a:moveTo>
                  <a:lnTo>
                    <a:pt x="1561696" y="232289"/>
                  </a:lnTo>
                  <a:lnTo>
                    <a:pt x="1561696" y="441839"/>
                  </a:lnTo>
                  <a:lnTo>
                    <a:pt x="1727621" y="441839"/>
                  </a:lnTo>
                  <a:close/>
                </a:path>
              </a:pathLst>
            </a:custGeom>
            <a:grpFill/>
            <a:ln w="9525" cap="flat">
              <a:noFill/>
              <a:prstDash val="solid"/>
              <a:miter/>
            </a:ln>
          </p:spPr>
          <p:txBody>
            <a:bodyPr rtlCol="0" anchor="ctr"/>
            <a:lstStyle/>
            <a:p>
              <a:endParaRPr lang="en-RO"/>
            </a:p>
          </p:txBody>
        </p:sp>
        <p:sp>
          <p:nvSpPr>
            <p:cNvPr id="87" name="Freeform 86">
              <a:extLst>
                <a:ext uri="{FF2B5EF4-FFF2-40B4-BE49-F238E27FC236}">
                  <a16:creationId xmlns:a16="http://schemas.microsoft.com/office/drawing/2014/main" id="{3A458128-7D76-BB48-8226-B82028EF74F7}"/>
                </a:ext>
              </a:extLst>
            </p:cNvPr>
            <p:cNvSpPr/>
            <p:nvPr/>
          </p:nvSpPr>
          <p:spPr>
            <a:xfrm>
              <a:off x="5457906" y="1764674"/>
              <a:ext cx="942893" cy="942044"/>
            </a:xfrm>
            <a:custGeom>
              <a:avLst/>
              <a:gdLst>
                <a:gd name="connsiteX0" fmla="*/ 943061 w 942893"/>
                <a:gd name="connsiteY0" fmla="*/ 492910 h 942044"/>
                <a:gd name="connsiteX1" fmla="*/ 831428 w 942893"/>
                <a:gd name="connsiteY1" fmla="*/ 542440 h 942044"/>
                <a:gd name="connsiteX2" fmla="*/ 781326 w 942893"/>
                <a:gd name="connsiteY2" fmla="*/ 576444 h 942044"/>
                <a:gd name="connsiteX3" fmla="*/ 747798 w 942893"/>
                <a:gd name="connsiteY3" fmla="*/ 655692 h 942044"/>
                <a:gd name="connsiteX4" fmla="*/ 791042 w 942893"/>
                <a:gd name="connsiteY4" fmla="*/ 689601 h 942044"/>
                <a:gd name="connsiteX5" fmla="*/ 803900 w 942893"/>
                <a:gd name="connsiteY5" fmla="*/ 804759 h 942044"/>
                <a:gd name="connsiteX6" fmla="*/ 691220 w 942893"/>
                <a:gd name="connsiteY6" fmla="*/ 791519 h 942044"/>
                <a:gd name="connsiteX7" fmla="*/ 653691 w 942893"/>
                <a:gd name="connsiteY7" fmla="*/ 750276 h 942044"/>
                <a:gd name="connsiteX8" fmla="*/ 555012 w 942893"/>
                <a:gd name="connsiteY8" fmla="*/ 789138 h 942044"/>
                <a:gd name="connsiteX9" fmla="*/ 543582 w 942893"/>
                <a:gd name="connsiteY9" fmla="*/ 811426 h 942044"/>
                <a:gd name="connsiteX10" fmla="*/ 542344 w 942893"/>
                <a:gd name="connsiteY10" fmla="*/ 875529 h 942044"/>
                <a:gd name="connsiteX11" fmla="*/ 471573 w 942893"/>
                <a:gd name="connsiteY11" fmla="*/ 942204 h 942044"/>
                <a:gd name="connsiteX12" fmla="*/ 402136 w 942893"/>
                <a:gd name="connsiteY12" fmla="*/ 875529 h 942044"/>
                <a:gd name="connsiteX13" fmla="*/ 322126 w 942893"/>
                <a:gd name="connsiteY13" fmla="*/ 762563 h 942044"/>
                <a:gd name="connsiteX14" fmla="*/ 289074 w 942893"/>
                <a:gd name="connsiteY14" fmla="*/ 745513 h 942044"/>
                <a:gd name="connsiteX15" fmla="*/ 241449 w 942893"/>
                <a:gd name="connsiteY15" fmla="*/ 800853 h 942044"/>
                <a:gd name="connsiteX16" fmla="*/ 139055 w 942893"/>
                <a:gd name="connsiteY16" fmla="*/ 804473 h 942044"/>
                <a:gd name="connsiteX17" fmla="*/ 141722 w 942893"/>
                <a:gd name="connsiteY17" fmla="*/ 699698 h 942044"/>
                <a:gd name="connsiteX18" fmla="*/ 193062 w 942893"/>
                <a:gd name="connsiteY18" fmla="*/ 652740 h 942044"/>
                <a:gd name="connsiteX19" fmla="*/ 146866 w 942893"/>
                <a:gd name="connsiteY19" fmla="*/ 542154 h 942044"/>
                <a:gd name="connsiteX20" fmla="*/ 68856 w 942893"/>
                <a:gd name="connsiteY20" fmla="*/ 542154 h 942044"/>
                <a:gd name="connsiteX21" fmla="*/ 181 w 942893"/>
                <a:gd name="connsiteY21" fmla="*/ 469669 h 942044"/>
                <a:gd name="connsiteX22" fmla="*/ 71428 w 942893"/>
                <a:gd name="connsiteY22" fmla="*/ 401470 h 942044"/>
                <a:gd name="connsiteX23" fmla="*/ 175441 w 942893"/>
                <a:gd name="connsiteY23" fmla="*/ 330223 h 942044"/>
                <a:gd name="connsiteX24" fmla="*/ 200015 w 942893"/>
                <a:gd name="connsiteY24" fmla="*/ 289742 h 942044"/>
                <a:gd name="connsiteX25" fmla="*/ 142865 w 942893"/>
                <a:gd name="connsiteY25" fmla="*/ 242879 h 942044"/>
                <a:gd name="connsiteX26" fmla="*/ 138198 w 942893"/>
                <a:gd name="connsiteY26" fmla="*/ 138104 h 942044"/>
                <a:gd name="connsiteX27" fmla="*/ 242973 w 942893"/>
                <a:gd name="connsiteY27" fmla="*/ 142009 h 942044"/>
                <a:gd name="connsiteX28" fmla="*/ 290598 w 942893"/>
                <a:gd name="connsiteY28" fmla="*/ 191539 h 942044"/>
                <a:gd name="connsiteX29" fmla="*/ 382419 w 942893"/>
                <a:gd name="connsiteY29" fmla="*/ 154392 h 942044"/>
                <a:gd name="connsiteX30" fmla="*/ 398612 w 942893"/>
                <a:gd name="connsiteY30" fmla="*/ 128865 h 942044"/>
                <a:gd name="connsiteX31" fmla="*/ 399850 w 942893"/>
                <a:gd name="connsiteY31" fmla="*/ 68286 h 942044"/>
                <a:gd name="connsiteX32" fmla="*/ 469001 w 942893"/>
                <a:gd name="connsiteY32" fmla="*/ 182 h 942044"/>
                <a:gd name="connsiteX33" fmla="*/ 540344 w 942893"/>
                <a:gd name="connsiteY33" fmla="*/ 68000 h 942044"/>
                <a:gd name="connsiteX34" fmla="*/ 615210 w 942893"/>
                <a:gd name="connsiteY34" fmla="*/ 177061 h 942044"/>
                <a:gd name="connsiteX35" fmla="*/ 653310 w 942893"/>
                <a:gd name="connsiteY35" fmla="*/ 196111 h 942044"/>
                <a:gd name="connsiteX36" fmla="*/ 699316 w 942893"/>
                <a:gd name="connsiteY36" fmla="*/ 142009 h 942044"/>
                <a:gd name="connsiteX37" fmla="*/ 804091 w 942893"/>
                <a:gd name="connsiteY37" fmla="*/ 137913 h 942044"/>
                <a:gd name="connsiteX38" fmla="*/ 799614 w 942893"/>
                <a:gd name="connsiteY38" fmla="*/ 242688 h 942044"/>
                <a:gd name="connsiteX39" fmla="*/ 747989 w 942893"/>
                <a:gd name="connsiteY39" fmla="*/ 288504 h 942044"/>
                <a:gd name="connsiteX40" fmla="*/ 778373 w 942893"/>
                <a:gd name="connsiteY40" fmla="*/ 359655 h 942044"/>
                <a:gd name="connsiteX41" fmla="*/ 838667 w 942893"/>
                <a:gd name="connsiteY41" fmla="*/ 399756 h 942044"/>
                <a:gd name="connsiteX42" fmla="*/ 942394 w 942893"/>
                <a:gd name="connsiteY42" fmla="*/ 449762 h 942044"/>
                <a:gd name="connsiteX43" fmla="*/ 470621 w 942893"/>
                <a:gd name="connsiteY43" fmla="*/ 285551 h 942044"/>
                <a:gd name="connsiteX44" fmla="*/ 285927 w 942893"/>
                <a:gd name="connsiteY44" fmla="*/ 472327 h 942044"/>
                <a:gd name="connsiteX45" fmla="*/ 285931 w 942893"/>
                <a:gd name="connsiteY45" fmla="*/ 472812 h 942044"/>
                <a:gd name="connsiteX46" fmla="*/ 470716 w 942893"/>
                <a:gd name="connsiteY46" fmla="*/ 656835 h 942044"/>
                <a:gd name="connsiteX47" fmla="*/ 657215 w 942893"/>
                <a:gd name="connsiteY47" fmla="*/ 470907 h 942044"/>
                <a:gd name="connsiteX48" fmla="*/ 470908 w 942893"/>
                <a:gd name="connsiteY48" fmla="*/ 285550 h 942044"/>
                <a:gd name="connsiteX49" fmla="*/ 470621 w 942893"/>
                <a:gd name="connsiteY49" fmla="*/ 285551 h 9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42893" h="942044">
                  <a:moveTo>
                    <a:pt x="943061" y="492910"/>
                  </a:moveTo>
                  <a:cubicBezTo>
                    <a:pt x="918867" y="538821"/>
                    <a:pt x="878100" y="547965"/>
                    <a:pt x="831428" y="542440"/>
                  </a:cubicBezTo>
                  <a:cubicBezTo>
                    <a:pt x="803996" y="539202"/>
                    <a:pt x="787994" y="546250"/>
                    <a:pt x="781326" y="576444"/>
                  </a:cubicBezTo>
                  <a:cubicBezTo>
                    <a:pt x="776087" y="600257"/>
                    <a:pt x="762276" y="622260"/>
                    <a:pt x="747798" y="655692"/>
                  </a:cubicBezTo>
                  <a:cubicBezTo>
                    <a:pt x="762932" y="666047"/>
                    <a:pt x="777377" y="677374"/>
                    <a:pt x="791042" y="689601"/>
                  </a:cubicBezTo>
                  <a:cubicBezTo>
                    <a:pt x="832380" y="730178"/>
                    <a:pt x="836571" y="773040"/>
                    <a:pt x="803900" y="804759"/>
                  </a:cubicBezTo>
                  <a:cubicBezTo>
                    <a:pt x="771230" y="836477"/>
                    <a:pt x="730367" y="830571"/>
                    <a:pt x="691220" y="791519"/>
                  </a:cubicBezTo>
                  <a:cubicBezTo>
                    <a:pt x="677789" y="778089"/>
                    <a:pt x="665597" y="762944"/>
                    <a:pt x="653691" y="750276"/>
                  </a:cubicBezTo>
                  <a:cubicBezTo>
                    <a:pt x="618068" y="763992"/>
                    <a:pt x="586064" y="775326"/>
                    <a:pt x="555012" y="789138"/>
                  </a:cubicBezTo>
                  <a:cubicBezTo>
                    <a:pt x="548125" y="794537"/>
                    <a:pt x="543948" y="802682"/>
                    <a:pt x="543582" y="811426"/>
                  </a:cubicBezTo>
                  <a:cubicBezTo>
                    <a:pt x="541868" y="832667"/>
                    <a:pt x="544058" y="854289"/>
                    <a:pt x="542344" y="875529"/>
                  </a:cubicBezTo>
                  <a:cubicBezTo>
                    <a:pt x="539941" y="912899"/>
                    <a:pt x="509019" y="942031"/>
                    <a:pt x="471573" y="942204"/>
                  </a:cubicBezTo>
                  <a:cubicBezTo>
                    <a:pt x="434997" y="942204"/>
                    <a:pt x="396802" y="912486"/>
                    <a:pt x="402136" y="875529"/>
                  </a:cubicBezTo>
                  <a:cubicBezTo>
                    <a:pt x="411661" y="808092"/>
                    <a:pt x="383086" y="776565"/>
                    <a:pt x="322126" y="762563"/>
                  </a:cubicBezTo>
                  <a:cubicBezTo>
                    <a:pt x="310557" y="758019"/>
                    <a:pt x="299483" y="752306"/>
                    <a:pt x="289074" y="745513"/>
                  </a:cubicBezTo>
                  <a:cubicBezTo>
                    <a:pt x="274229" y="764822"/>
                    <a:pt x="258330" y="783297"/>
                    <a:pt x="241449" y="800853"/>
                  </a:cubicBezTo>
                  <a:cubicBezTo>
                    <a:pt x="209445" y="831524"/>
                    <a:pt x="167440" y="831905"/>
                    <a:pt x="139055" y="804473"/>
                  </a:cubicBezTo>
                  <a:cubicBezTo>
                    <a:pt x="110671" y="777041"/>
                    <a:pt x="109909" y="733035"/>
                    <a:pt x="141722" y="699698"/>
                  </a:cubicBezTo>
                  <a:cubicBezTo>
                    <a:pt x="158105" y="682553"/>
                    <a:pt x="176679" y="667599"/>
                    <a:pt x="193062" y="652740"/>
                  </a:cubicBezTo>
                  <a:cubicBezTo>
                    <a:pt x="177060" y="614640"/>
                    <a:pt x="162963" y="580635"/>
                    <a:pt x="146866" y="542154"/>
                  </a:cubicBezTo>
                  <a:cubicBezTo>
                    <a:pt x="122768" y="542154"/>
                    <a:pt x="95717" y="543583"/>
                    <a:pt x="68856" y="542154"/>
                  </a:cubicBezTo>
                  <a:cubicBezTo>
                    <a:pt x="30007" y="540809"/>
                    <a:pt x="-571" y="508534"/>
                    <a:pt x="181" y="469669"/>
                  </a:cubicBezTo>
                  <a:cubicBezTo>
                    <a:pt x="848" y="431569"/>
                    <a:pt x="31042" y="396422"/>
                    <a:pt x="71428" y="401470"/>
                  </a:cubicBezTo>
                  <a:cubicBezTo>
                    <a:pt x="131150" y="408995"/>
                    <a:pt x="163820" y="388611"/>
                    <a:pt x="175441" y="330223"/>
                  </a:cubicBezTo>
                  <a:cubicBezTo>
                    <a:pt x="177727" y="318984"/>
                    <a:pt x="185918" y="308982"/>
                    <a:pt x="200015" y="289742"/>
                  </a:cubicBezTo>
                  <a:cubicBezTo>
                    <a:pt x="180131" y="275167"/>
                    <a:pt x="161053" y="259523"/>
                    <a:pt x="142865" y="242879"/>
                  </a:cubicBezTo>
                  <a:cubicBezTo>
                    <a:pt x="110004" y="209351"/>
                    <a:pt x="109147" y="166679"/>
                    <a:pt x="138198" y="138104"/>
                  </a:cubicBezTo>
                  <a:cubicBezTo>
                    <a:pt x="167249" y="109529"/>
                    <a:pt x="209255" y="109529"/>
                    <a:pt x="242973" y="142009"/>
                  </a:cubicBezTo>
                  <a:cubicBezTo>
                    <a:pt x="260213" y="158297"/>
                    <a:pt x="276025" y="176013"/>
                    <a:pt x="290598" y="191539"/>
                  </a:cubicBezTo>
                  <a:cubicBezTo>
                    <a:pt x="323650" y="178490"/>
                    <a:pt x="353749" y="168012"/>
                    <a:pt x="382419" y="154392"/>
                  </a:cubicBezTo>
                  <a:cubicBezTo>
                    <a:pt x="391209" y="148580"/>
                    <a:pt x="397100" y="139293"/>
                    <a:pt x="398612" y="128865"/>
                  </a:cubicBezTo>
                  <a:cubicBezTo>
                    <a:pt x="401183" y="108862"/>
                    <a:pt x="398612" y="88383"/>
                    <a:pt x="399850" y="68286"/>
                  </a:cubicBezTo>
                  <a:cubicBezTo>
                    <a:pt x="401111" y="30802"/>
                    <a:pt x="431503" y="870"/>
                    <a:pt x="469001" y="182"/>
                  </a:cubicBezTo>
                  <a:cubicBezTo>
                    <a:pt x="507863" y="-771"/>
                    <a:pt x="545201" y="28757"/>
                    <a:pt x="540344" y="68000"/>
                  </a:cubicBezTo>
                  <a:cubicBezTo>
                    <a:pt x="532152" y="131151"/>
                    <a:pt x="554631" y="164679"/>
                    <a:pt x="615210" y="177061"/>
                  </a:cubicBezTo>
                  <a:cubicBezTo>
                    <a:pt x="625307" y="179061"/>
                    <a:pt x="634260" y="186586"/>
                    <a:pt x="653310" y="196111"/>
                  </a:cubicBezTo>
                  <a:cubicBezTo>
                    <a:pt x="667697" y="177292"/>
                    <a:pt x="683053" y="159233"/>
                    <a:pt x="699316" y="142009"/>
                  </a:cubicBezTo>
                  <a:cubicBezTo>
                    <a:pt x="733225" y="109148"/>
                    <a:pt x="774944" y="108481"/>
                    <a:pt x="804091" y="137913"/>
                  </a:cubicBezTo>
                  <a:cubicBezTo>
                    <a:pt x="833237" y="167346"/>
                    <a:pt x="831999" y="208970"/>
                    <a:pt x="799614" y="242688"/>
                  </a:cubicBezTo>
                  <a:cubicBezTo>
                    <a:pt x="783231" y="259738"/>
                    <a:pt x="764181" y="274216"/>
                    <a:pt x="747989" y="288504"/>
                  </a:cubicBezTo>
                  <a:cubicBezTo>
                    <a:pt x="760276" y="316412"/>
                    <a:pt x="774087" y="337081"/>
                    <a:pt x="778373" y="359655"/>
                  </a:cubicBezTo>
                  <a:cubicBezTo>
                    <a:pt x="785422" y="396422"/>
                    <a:pt x="805901" y="404232"/>
                    <a:pt x="838667" y="399756"/>
                  </a:cubicBezTo>
                  <a:cubicBezTo>
                    <a:pt x="883815" y="393564"/>
                    <a:pt x="920772" y="406328"/>
                    <a:pt x="942394" y="449762"/>
                  </a:cubicBezTo>
                  <a:close/>
                  <a:moveTo>
                    <a:pt x="470621" y="285551"/>
                  </a:moveTo>
                  <a:cubicBezTo>
                    <a:pt x="368042" y="286126"/>
                    <a:pt x="285352" y="369749"/>
                    <a:pt x="285927" y="472327"/>
                  </a:cubicBezTo>
                  <a:cubicBezTo>
                    <a:pt x="285928" y="472489"/>
                    <a:pt x="285929" y="472651"/>
                    <a:pt x="285931" y="472812"/>
                  </a:cubicBezTo>
                  <a:cubicBezTo>
                    <a:pt x="287423" y="574117"/>
                    <a:pt x="369406" y="655761"/>
                    <a:pt x="470716" y="656835"/>
                  </a:cubicBezTo>
                  <a:cubicBezTo>
                    <a:pt x="573451" y="656731"/>
                    <a:pt x="656796" y="573641"/>
                    <a:pt x="657215" y="470907"/>
                  </a:cubicBezTo>
                  <a:cubicBezTo>
                    <a:pt x="656953" y="368275"/>
                    <a:pt x="573541" y="285288"/>
                    <a:pt x="470908" y="285550"/>
                  </a:cubicBezTo>
                  <a:cubicBezTo>
                    <a:pt x="470813" y="285550"/>
                    <a:pt x="470716" y="285551"/>
                    <a:pt x="470621" y="285551"/>
                  </a:cubicBezTo>
                  <a:close/>
                </a:path>
              </a:pathLst>
            </a:custGeom>
            <a:grpFill/>
            <a:ln w="9525" cap="flat">
              <a:noFill/>
              <a:prstDash val="solid"/>
              <a:miter/>
            </a:ln>
          </p:spPr>
          <p:txBody>
            <a:bodyPr rtlCol="0" anchor="ctr"/>
            <a:lstStyle/>
            <a:p>
              <a:endParaRPr lang="en-RO"/>
            </a:p>
          </p:txBody>
        </p:sp>
        <p:sp>
          <p:nvSpPr>
            <p:cNvPr id="88" name="Freeform 87">
              <a:extLst>
                <a:ext uri="{FF2B5EF4-FFF2-40B4-BE49-F238E27FC236}">
                  <a16:creationId xmlns:a16="http://schemas.microsoft.com/office/drawing/2014/main" id="{BAD730AC-4217-3A47-B864-6DACA1B47753}"/>
                </a:ext>
              </a:extLst>
            </p:cNvPr>
            <p:cNvSpPr/>
            <p:nvPr/>
          </p:nvSpPr>
          <p:spPr>
            <a:xfrm>
              <a:off x="5084090" y="1600200"/>
              <a:ext cx="422753" cy="273778"/>
            </a:xfrm>
            <a:custGeom>
              <a:avLst/>
              <a:gdLst>
                <a:gd name="connsiteX0" fmla="*/ 373902 w 422753"/>
                <a:gd name="connsiteY0" fmla="*/ 160 h 273778"/>
                <a:gd name="connsiteX1" fmla="*/ 359043 w 422753"/>
                <a:gd name="connsiteY1" fmla="*/ 146654 h 273778"/>
                <a:gd name="connsiteX2" fmla="*/ 111393 w 422753"/>
                <a:gd name="connsiteY2" fmla="*/ 263716 h 273778"/>
                <a:gd name="connsiteX3" fmla="*/ 7856 w 422753"/>
                <a:gd name="connsiteY3" fmla="*/ 234475 h 273778"/>
                <a:gd name="connsiteX4" fmla="*/ 49576 w 422753"/>
                <a:gd name="connsiteY4" fmla="*/ 135510 h 273778"/>
                <a:gd name="connsiteX5" fmla="*/ 319228 w 422753"/>
                <a:gd name="connsiteY5" fmla="*/ 7494 h 273778"/>
                <a:gd name="connsiteX6" fmla="*/ 331039 w 422753"/>
                <a:gd name="connsiteY6" fmla="*/ 160 h 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753" h="273778">
                  <a:moveTo>
                    <a:pt x="373902" y="160"/>
                  </a:moveTo>
                  <a:cubicBezTo>
                    <a:pt x="444196" y="52738"/>
                    <a:pt x="438577" y="108935"/>
                    <a:pt x="359043" y="146654"/>
                  </a:cubicBezTo>
                  <a:cubicBezTo>
                    <a:pt x="276652" y="185802"/>
                    <a:pt x="194356" y="225235"/>
                    <a:pt x="111393" y="263716"/>
                  </a:cubicBezTo>
                  <a:cubicBezTo>
                    <a:pt x="66244" y="284671"/>
                    <a:pt x="26430" y="272670"/>
                    <a:pt x="7856" y="234475"/>
                  </a:cubicBezTo>
                  <a:cubicBezTo>
                    <a:pt x="-10718" y="196279"/>
                    <a:pt x="4808" y="157322"/>
                    <a:pt x="49576" y="135510"/>
                  </a:cubicBezTo>
                  <a:cubicBezTo>
                    <a:pt x="139301" y="92457"/>
                    <a:pt x="229408" y="49785"/>
                    <a:pt x="319228" y="7494"/>
                  </a:cubicBezTo>
                  <a:cubicBezTo>
                    <a:pt x="323308" y="5287"/>
                    <a:pt x="327252" y="2838"/>
                    <a:pt x="331039" y="160"/>
                  </a:cubicBezTo>
                  <a:close/>
                </a:path>
              </a:pathLst>
            </a:custGeom>
            <a:grpFill/>
            <a:ln w="9525" cap="flat">
              <a:noFill/>
              <a:prstDash val="solid"/>
              <a:miter/>
            </a:ln>
          </p:spPr>
          <p:txBody>
            <a:bodyPr rtlCol="0" anchor="ctr"/>
            <a:lstStyle/>
            <a:p>
              <a:endParaRPr lang="en-RO"/>
            </a:p>
          </p:txBody>
        </p:sp>
        <p:sp>
          <p:nvSpPr>
            <p:cNvPr id="89" name="Freeform 88">
              <a:extLst>
                <a:ext uri="{FF2B5EF4-FFF2-40B4-BE49-F238E27FC236}">
                  <a16:creationId xmlns:a16="http://schemas.microsoft.com/office/drawing/2014/main" id="{00A6E913-6E1C-8141-8131-EB1779E862F4}"/>
                </a:ext>
              </a:extLst>
            </p:cNvPr>
            <p:cNvSpPr/>
            <p:nvPr/>
          </p:nvSpPr>
          <p:spPr>
            <a:xfrm>
              <a:off x="3309270" y="3879532"/>
              <a:ext cx="942879" cy="942403"/>
            </a:xfrm>
            <a:custGeom>
              <a:avLst/>
              <a:gdLst>
                <a:gd name="connsiteX0" fmla="*/ 700160 w 942879"/>
                <a:gd name="connsiteY0" fmla="*/ 705581 h 942403"/>
                <a:gd name="connsiteX1" fmla="*/ 700160 w 942879"/>
                <a:gd name="connsiteY1" fmla="*/ 856362 h 942403"/>
                <a:gd name="connsiteX2" fmla="*/ 612815 w 942879"/>
                <a:gd name="connsiteY2" fmla="*/ 942563 h 942403"/>
                <a:gd name="connsiteX3" fmla="*/ 330685 w 942879"/>
                <a:gd name="connsiteY3" fmla="*/ 942563 h 942403"/>
                <a:gd name="connsiteX4" fmla="*/ 243245 w 942879"/>
                <a:gd name="connsiteY4" fmla="*/ 855409 h 942403"/>
                <a:gd name="connsiteX5" fmla="*/ 243245 w 942879"/>
                <a:gd name="connsiteY5" fmla="*/ 699771 h 942403"/>
                <a:gd name="connsiteX6" fmla="*/ 96846 w 942879"/>
                <a:gd name="connsiteY6" fmla="*/ 699771 h 942403"/>
                <a:gd name="connsiteX7" fmla="*/ 167 w 942879"/>
                <a:gd name="connsiteY7" fmla="*/ 603759 h 942403"/>
                <a:gd name="connsiteX8" fmla="*/ 167 w 942879"/>
                <a:gd name="connsiteY8" fmla="*/ 339535 h 942403"/>
                <a:gd name="connsiteX9" fmla="*/ 95417 w 942879"/>
                <a:gd name="connsiteY9" fmla="*/ 242571 h 942403"/>
                <a:gd name="connsiteX10" fmla="*/ 242864 w 942879"/>
                <a:gd name="connsiteY10" fmla="*/ 242571 h 942403"/>
                <a:gd name="connsiteX11" fmla="*/ 242864 w 942879"/>
                <a:gd name="connsiteY11" fmla="*/ 95410 h 942403"/>
                <a:gd name="connsiteX12" fmla="*/ 339353 w 942879"/>
                <a:gd name="connsiteY12" fmla="*/ 160 h 942403"/>
                <a:gd name="connsiteX13" fmla="*/ 614435 w 942879"/>
                <a:gd name="connsiteY13" fmla="*/ 160 h 942403"/>
                <a:gd name="connsiteX14" fmla="*/ 700160 w 942879"/>
                <a:gd name="connsiteY14" fmla="*/ 84265 h 942403"/>
                <a:gd name="connsiteX15" fmla="*/ 700160 w 942879"/>
                <a:gd name="connsiteY15" fmla="*/ 242952 h 942403"/>
                <a:gd name="connsiteX16" fmla="*/ 850655 w 942879"/>
                <a:gd name="connsiteY16" fmla="*/ 242952 h 942403"/>
                <a:gd name="connsiteX17" fmla="*/ 943047 w 942879"/>
                <a:gd name="connsiteY17" fmla="*/ 334582 h 942403"/>
                <a:gd name="connsiteX18" fmla="*/ 943047 w 942879"/>
                <a:gd name="connsiteY18" fmla="*/ 613189 h 942403"/>
                <a:gd name="connsiteX19" fmla="*/ 856465 w 942879"/>
                <a:gd name="connsiteY19" fmla="*/ 700152 h 942403"/>
                <a:gd name="connsiteX20" fmla="*/ 710066 w 942879"/>
                <a:gd name="connsiteY20" fmla="*/ 701104 h 942403"/>
                <a:gd name="connsiteX21" fmla="*/ 700160 w 942879"/>
                <a:gd name="connsiteY21" fmla="*/ 705581 h 942403"/>
                <a:gd name="connsiteX22" fmla="*/ 145042 w 942879"/>
                <a:gd name="connsiteY22" fmla="*/ 556896 h 942403"/>
                <a:gd name="connsiteX23" fmla="*/ 299538 w 942879"/>
                <a:gd name="connsiteY23" fmla="*/ 556896 h 942403"/>
                <a:gd name="connsiteX24" fmla="*/ 385834 w 942879"/>
                <a:gd name="connsiteY24" fmla="*/ 643859 h 942403"/>
                <a:gd name="connsiteX25" fmla="*/ 385834 w 942879"/>
                <a:gd name="connsiteY25" fmla="*/ 797211 h 942403"/>
                <a:gd name="connsiteX26" fmla="*/ 557285 w 942879"/>
                <a:gd name="connsiteY26" fmla="*/ 797211 h 942403"/>
                <a:gd name="connsiteX27" fmla="*/ 557285 w 942879"/>
                <a:gd name="connsiteY27" fmla="*/ 637763 h 942403"/>
                <a:gd name="connsiteX28" fmla="*/ 639866 w 942879"/>
                <a:gd name="connsiteY28" fmla="*/ 556991 h 942403"/>
                <a:gd name="connsiteX29" fmla="*/ 797600 w 942879"/>
                <a:gd name="connsiteY29" fmla="*/ 556991 h 942403"/>
                <a:gd name="connsiteX30" fmla="*/ 797600 w 942879"/>
                <a:gd name="connsiteY30" fmla="*/ 385541 h 942403"/>
                <a:gd name="connsiteX31" fmla="*/ 660536 w 942879"/>
                <a:gd name="connsiteY31" fmla="*/ 385541 h 942403"/>
                <a:gd name="connsiteX32" fmla="*/ 557285 w 942879"/>
                <a:gd name="connsiteY32" fmla="*/ 281718 h 942403"/>
                <a:gd name="connsiteX33" fmla="*/ 557285 w 942879"/>
                <a:gd name="connsiteY33" fmla="*/ 144939 h 942403"/>
                <a:gd name="connsiteX34" fmla="*/ 385834 w 942879"/>
                <a:gd name="connsiteY34" fmla="*/ 144939 h 942403"/>
                <a:gd name="connsiteX35" fmla="*/ 385834 w 942879"/>
                <a:gd name="connsiteY35" fmla="*/ 292958 h 942403"/>
                <a:gd name="connsiteX36" fmla="*/ 294109 w 942879"/>
                <a:gd name="connsiteY36" fmla="*/ 385541 h 942403"/>
                <a:gd name="connsiteX37" fmla="*/ 145042 w 942879"/>
                <a:gd name="connsiteY37" fmla="*/ 385541 h 94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2879" h="942403">
                  <a:moveTo>
                    <a:pt x="700160" y="705581"/>
                  </a:moveTo>
                  <a:cubicBezTo>
                    <a:pt x="700160" y="754635"/>
                    <a:pt x="700160" y="805498"/>
                    <a:pt x="700160" y="856362"/>
                  </a:cubicBezTo>
                  <a:cubicBezTo>
                    <a:pt x="700160" y="917893"/>
                    <a:pt x="674823" y="942087"/>
                    <a:pt x="612815" y="942563"/>
                  </a:cubicBezTo>
                  <a:cubicBezTo>
                    <a:pt x="518772" y="942563"/>
                    <a:pt x="424728" y="942563"/>
                    <a:pt x="330685" y="942563"/>
                  </a:cubicBezTo>
                  <a:cubicBezTo>
                    <a:pt x="269915" y="942563"/>
                    <a:pt x="243817" y="916369"/>
                    <a:pt x="243245" y="855409"/>
                  </a:cubicBezTo>
                  <a:cubicBezTo>
                    <a:pt x="242674" y="805403"/>
                    <a:pt x="243245" y="755492"/>
                    <a:pt x="243245" y="699771"/>
                  </a:cubicBezTo>
                  <a:lnTo>
                    <a:pt x="96846" y="699771"/>
                  </a:lnTo>
                  <a:cubicBezTo>
                    <a:pt x="24075" y="699771"/>
                    <a:pt x="263" y="676244"/>
                    <a:pt x="167" y="603759"/>
                  </a:cubicBezTo>
                  <a:cubicBezTo>
                    <a:pt x="167" y="515748"/>
                    <a:pt x="167" y="427673"/>
                    <a:pt x="167" y="339535"/>
                  </a:cubicBezTo>
                  <a:cubicBezTo>
                    <a:pt x="167" y="265812"/>
                    <a:pt x="23122" y="242666"/>
                    <a:pt x="95417" y="242571"/>
                  </a:cubicBezTo>
                  <a:lnTo>
                    <a:pt x="242864" y="242571"/>
                  </a:lnTo>
                  <a:cubicBezTo>
                    <a:pt x="242864" y="191993"/>
                    <a:pt x="242864" y="143701"/>
                    <a:pt x="242864" y="95410"/>
                  </a:cubicBezTo>
                  <a:cubicBezTo>
                    <a:pt x="242864" y="22639"/>
                    <a:pt x="266201" y="160"/>
                    <a:pt x="339353" y="160"/>
                  </a:cubicBezTo>
                  <a:cubicBezTo>
                    <a:pt x="431078" y="160"/>
                    <a:pt x="522709" y="160"/>
                    <a:pt x="614435" y="160"/>
                  </a:cubicBezTo>
                  <a:cubicBezTo>
                    <a:pt x="674252" y="160"/>
                    <a:pt x="699302" y="24829"/>
                    <a:pt x="700160" y="84265"/>
                  </a:cubicBezTo>
                  <a:cubicBezTo>
                    <a:pt x="700636" y="135224"/>
                    <a:pt x="700160" y="186278"/>
                    <a:pt x="700160" y="242952"/>
                  </a:cubicBezTo>
                  <a:cubicBezTo>
                    <a:pt x="751880" y="242952"/>
                    <a:pt x="801220" y="242952"/>
                    <a:pt x="850655" y="242952"/>
                  </a:cubicBezTo>
                  <a:cubicBezTo>
                    <a:pt x="919997" y="242952"/>
                    <a:pt x="942857" y="265526"/>
                    <a:pt x="943047" y="334582"/>
                  </a:cubicBezTo>
                  <a:cubicBezTo>
                    <a:pt x="943047" y="427483"/>
                    <a:pt x="943047" y="520351"/>
                    <a:pt x="943047" y="613189"/>
                  </a:cubicBezTo>
                  <a:cubicBezTo>
                    <a:pt x="943047" y="675006"/>
                    <a:pt x="917901" y="699676"/>
                    <a:pt x="856465" y="700152"/>
                  </a:cubicBezTo>
                  <a:lnTo>
                    <a:pt x="710066" y="701104"/>
                  </a:lnTo>
                  <a:cubicBezTo>
                    <a:pt x="707970" y="700819"/>
                    <a:pt x="705875" y="702628"/>
                    <a:pt x="700160" y="705581"/>
                  </a:cubicBezTo>
                  <a:close/>
                  <a:moveTo>
                    <a:pt x="145042" y="556896"/>
                  </a:moveTo>
                  <a:cubicBezTo>
                    <a:pt x="197811" y="556896"/>
                    <a:pt x="248674" y="556896"/>
                    <a:pt x="299538" y="556896"/>
                  </a:cubicBezTo>
                  <a:cubicBezTo>
                    <a:pt x="361070" y="556896"/>
                    <a:pt x="385263" y="581470"/>
                    <a:pt x="385834" y="643859"/>
                  </a:cubicBezTo>
                  <a:cubicBezTo>
                    <a:pt x="385834" y="694627"/>
                    <a:pt x="385834" y="745491"/>
                    <a:pt x="385834" y="797211"/>
                  </a:cubicBezTo>
                  <a:lnTo>
                    <a:pt x="557285" y="797211"/>
                  </a:lnTo>
                  <a:cubicBezTo>
                    <a:pt x="557285" y="742348"/>
                    <a:pt x="556523" y="690055"/>
                    <a:pt x="557285" y="637763"/>
                  </a:cubicBezTo>
                  <a:cubicBezTo>
                    <a:pt x="558332" y="583756"/>
                    <a:pt x="585860" y="557372"/>
                    <a:pt x="639866" y="556991"/>
                  </a:cubicBezTo>
                  <a:cubicBezTo>
                    <a:pt x="691968" y="556991"/>
                    <a:pt x="743975" y="556991"/>
                    <a:pt x="797600" y="556991"/>
                  </a:cubicBezTo>
                  <a:lnTo>
                    <a:pt x="797600" y="385541"/>
                  </a:lnTo>
                  <a:lnTo>
                    <a:pt x="660536" y="385541"/>
                  </a:lnTo>
                  <a:cubicBezTo>
                    <a:pt x="578335" y="385541"/>
                    <a:pt x="557380" y="364491"/>
                    <a:pt x="557285" y="281718"/>
                  </a:cubicBezTo>
                  <a:lnTo>
                    <a:pt x="557285" y="144939"/>
                  </a:lnTo>
                  <a:lnTo>
                    <a:pt x="385834" y="144939"/>
                  </a:lnTo>
                  <a:cubicBezTo>
                    <a:pt x="385834" y="195803"/>
                    <a:pt x="385834" y="244381"/>
                    <a:pt x="385834" y="292958"/>
                  </a:cubicBezTo>
                  <a:cubicBezTo>
                    <a:pt x="385834" y="362014"/>
                    <a:pt x="362498" y="385350"/>
                    <a:pt x="294109" y="385541"/>
                  </a:cubicBezTo>
                  <a:cubicBezTo>
                    <a:pt x="244674" y="385541"/>
                    <a:pt x="195144" y="385541"/>
                    <a:pt x="145042" y="385541"/>
                  </a:cubicBezTo>
                  <a:close/>
                </a:path>
              </a:pathLst>
            </a:custGeom>
            <a:grpFill/>
            <a:ln w="9525" cap="flat">
              <a:noFill/>
              <a:prstDash val="solid"/>
              <a:miter/>
            </a:ln>
          </p:spPr>
          <p:txBody>
            <a:bodyPr rtlCol="0" anchor="ctr"/>
            <a:lstStyle/>
            <a:p>
              <a:endParaRPr lang="en-RO"/>
            </a:p>
          </p:txBody>
        </p:sp>
        <p:sp>
          <p:nvSpPr>
            <p:cNvPr id="90" name="Freeform 89">
              <a:extLst>
                <a:ext uri="{FF2B5EF4-FFF2-40B4-BE49-F238E27FC236}">
                  <a16:creationId xmlns:a16="http://schemas.microsoft.com/office/drawing/2014/main" id="{80C2DC24-2524-4341-AD1A-30E08BC4B9E0}"/>
                </a:ext>
              </a:extLst>
            </p:cNvPr>
            <p:cNvSpPr/>
            <p:nvPr/>
          </p:nvSpPr>
          <p:spPr>
            <a:xfrm>
              <a:off x="5860256" y="2852733"/>
              <a:ext cx="428635" cy="428636"/>
            </a:xfrm>
            <a:custGeom>
              <a:avLst/>
              <a:gdLst>
                <a:gd name="connsiteX0" fmla="*/ 428792 w 428635"/>
                <a:gd name="connsiteY0" fmla="*/ 216095 h 428636"/>
                <a:gd name="connsiteX1" fmla="*/ 216487 w 428635"/>
                <a:gd name="connsiteY1" fmla="*/ 428795 h 428636"/>
                <a:gd name="connsiteX2" fmla="*/ 214575 w 428635"/>
                <a:gd name="connsiteY2" fmla="*/ 428789 h 428636"/>
                <a:gd name="connsiteX3" fmla="*/ 167 w 428635"/>
                <a:gd name="connsiteY3" fmla="*/ 215333 h 428636"/>
                <a:gd name="connsiteX4" fmla="*/ 216285 w 428635"/>
                <a:gd name="connsiteY4" fmla="*/ 160 h 428636"/>
                <a:gd name="connsiteX5" fmla="*/ 217147 w 428635"/>
                <a:gd name="connsiteY5" fmla="*/ 164 h 428636"/>
                <a:gd name="connsiteX6" fmla="*/ 428792 w 428635"/>
                <a:gd name="connsiteY6" fmla="*/ 216095 h 428636"/>
                <a:gd name="connsiteX7" fmla="*/ 215718 w 428635"/>
                <a:gd name="connsiteY7" fmla="*/ 285247 h 428636"/>
                <a:gd name="connsiteX8" fmla="*/ 285355 w 428635"/>
                <a:gd name="connsiteY8" fmla="*/ 216584 h 428636"/>
                <a:gd name="connsiteX9" fmla="*/ 285346 w 428635"/>
                <a:gd name="connsiteY9" fmla="*/ 214857 h 428636"/>
                <a:gd name="connsiteX10" fmla="*/ 215813 w 428635"/>
                <a:gd name="connsiteY10" fmla="*/ 143610 h 428636"/>
                <a:gd name="connsiteX11" fmla="*/ 143889 w 428635"/>
                <a:gd name="connsiteY11" fmla="*/ 214941 h 428636"/>
                <a:gd name="connsiteX12" fmla="*/ 143899 w 428635"/>
                <a:gd name="connsiteY12" fmla="*/ 216476 h 428636"/>
                <a:gd name="connsiteX13" fmla="*/ 215685 w 428635"/>
                <a:gd name="connsiteY13" fmla="*/ 285248 h 428636"/>
                <a:gd name="connsiteX14" fmla="*/ 215718 w 428635"/>
                <a:gd name="connsiteY14" fmla="*/ 285247 h 42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35" h="428636">
                  <a:moveTo>
                    <a:pt x="428792" y="216095"/>
                  </a:moveTo>
                  <a:cubicBezTo>
                    <a:pt x="428901" y="333457"/>
                    <a:pt x="333849" y="428686"/>
                    <a:pt x="216487" y="428795"/>
                  </a:cubicBezTo>
                  <a:cubicBezTo>
                    <a:pt x="215850" y="428796"/>
                    <a:pt x="215212" y="428794"/>
                    <a:pt x="214575" y="428789"/>
                  </a:cubicBezTo>
                  <a:cubicBezTo>
                    <a:pt x="96445" y="428999"/>
                    <a:pt x="482" y="333463"/>
                    <a:pt x="167" y="215333"/>
                  </a:cubicBezTo>
                  <a:cubicBezTo>
                    <a:pt x="428" y="96236"/>
                    <a:pt x="97187" y="-101"/>
                    <a:pt x="216285" y="160"/>
                  </a:cubicBezTo>
                  <a:cubicBezTo>
                    <a:pt x="216572" y="161"/>
                    <a:pt x="216859" y="162"/>
                    <a:pt x="217147" y="164"/>
                  </a:cubicBezTo>
                  <a:cubicBezTo>
                    <a:pt x="335210" y="1368"/>
                    <a:pt x="429955" y="98031"/>
                    <a:pt x="428792" y="216095"/>
                  </a:cubicBezTo>
                  <a:close/>
                  <a:moveTo>
                    <a:pt x="215718" y="285247"/>
                  </a:moveTo>
                  <a:cubicBezTo>
                    <a:pt x="253908" y="285516"/>
                    <a:pt x="285086" y="254775"/>
                    <a:pt x="285355" y="216584"/>
                  </a:cubicBezTo>
                  <a:cubicBezTo>
                    <a:pt x="285359" y="216009"/>
                    <a:pt x="285356" y="215433"/>
                    <a:pt x="285346" y="214857"/>
                  </a:cubicBezTo>
                  <a:cubicBezTo>
                    <a:pt x="285665" y="176044"/>
                    <a:pt x="254623" y="144237"/>
                    <a:pt x="215813" y="143610"/>
                  </a:cubicBezTo>
                  <a:cubicBezTo>
                    <a:pt x="176254" y="143446"/>
                    <a:pt x="144053" y="175382"/>
                    <a:pt x="143889" y="214941"/>
                  </a:cubicBezTo>
                  <a:cubicBezTo>
                    <a:pt x="143887" y="215453"/>
                    <a:pt x="143891" y="215965"/>
                    <a:pt x="143899" y="216476"/>
                  </a:cubicBezTo>
                  <a:cubicBezTo>
                    <a:pt x="144732" y="255290"/>
                    <a:pt x="176871" y="286080"/>
                    <a:pt x="215685" y="285248"/>
                  </a:cubicBezTo>
                  <a:cubicBezTo>
                    <a:pt x="215696" y="285247"/>
                    <a:pt x="215707" y="285247"/>
                    <a:pt x="215718" y="285247"/>
                  </a:cubicBezTo>
                  <a:close/>
                </a:path>
              </a:pathLst>
            </a:custGeom>
            <a:grpFill/>
            <a:ln w="9525" cap="flat">
              <a:noFill/>
              <a:prstDash val="solid"/>
              <a:miter/>
            </a:ln>
          </p:spPr>
          <p:txBody>
            <a:bodyPr rtlCol="0" anchor="ctr"/>
            <a:lstStyle/>
            <a:p>
              <a:endParaRPr lang="en-RO"/>
            </a:p>
          </p:txBody>
        </p:sp>
        <p:sp>
          <p:nvSpPr>
            <p:cNvPr id="91" name="Freeform 90">
              <a:extLst>
                <a:ext uri="{FF2B5EF4-FFF2-40B4-BE49-F238E27FC236}">
                  <a16:creationId xmlns:a16="http://schemas.microsoft.com/office/drawing/2014/main" id="{4652C517-D0FD-6D4D-B0BA-4F856BD0B10E}"/>
                </a:ext>
              </a:extLst>
            </p:cNvPr>
            <p:cNvSpPr/>
            <p:nvPr/>
          </p:nvSpPr>
          <p:spPr>
            <a:xfrm>
              <a:off x="4900881" y="2164111"/>
              <a:ext cx="407877" cy="143319"/>
            </a:xfrm>
            <a:custGeom>
              <a:avLst/>
              <a:gdLst>
                <a:gd name="connsiteX0" fmla="*/ 203734 w 407877"/>
                <a:gd name="connsiteY0" fmla="*/ 414 h 143319"/>
                <a:gd name="connsiteX1" fmla="*/ 331845 w 407877"/>
                <a:gd name="connsiteY1" fmla="*/ 414 h 143319"/>
                <a:gd name="connsiteX2" fmla="*/ 408045 w 407877"/>
                <a:gd name="connsiteY2" fmla="*/ 71375 h 143319"/>
                <a:gd name="connsiteX3" fmla="*/ 331845 w 407877"/>
                <a:gd name="connsiteY3" fmla="*/ 142812 h 143319"/>
                <a:gd name="connsiteX4" fmla="*/ 75527 w 407877"/>
                <a:gd name="connsiteY4" fmla="*/ 142812 h 143319"/>
                <a:gd name="connsiteX5" fmla="*/ 184 w 407877"/>
                <a:gd name="connsiteY5" fmla="*/ 69851 h 143319"/>
                <a:gd name="connsiteX6" fmla="*/ 75337 w 407877"/>
                <a:gd name="connsiteY6" fmla="*/ 604 h 143319"/>
                <a:gd name="connsiteX7" fmla="*/ 203734 w 407877"/>
                <a:gd name="connsiteY7" fmla="*/ 414 h 14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77" h="143319">
                  <a:moveTo>
                    <a:pt x="203734" y="414"/>
                  </a:moveTo>
                  <a:cubicBezTo>
                    <a:pt x="246406" y="414"/>
                    <a:pt x="289459" y="-158"/>
                    <a:pt x="331845" y="414"/>
                  </a:cubicBezTo>
                  <a:cubicBezTo>
                    <a:pt x="378613" y="1175"/>
                    <a:pt x="408045" y="28989"/>
                    <a:pt x="408045" y="71375"/>
                  </a:cubicBezTo>
                  <a:cubicBezTo>
                    <a:pt x="408045" y="113761"/>
                    <a:pt x="378613" y="142336"/>
                    <a:pt x="331845" y="142812"/>
                  </a:cubicBezTo>
                  <a:cubicBezTo>
                    <a:pt x="246437" y="143701"/>
                    <a:pt x="160998" y="143701"/>
                    <a:pt x="75527" y="142812"/>
                  </a:cubicBezTo>
                  <a:cubicBezTo>
                    <a:pt x="30760" y="142336"/>
                    <a:pt x="-673" y="110237"/>
                    <a:pt x="184" y="69851"/>
                  </a:cubicBezTo>
                  <a:cubicBezTo>
                    <a:pt x="1042" y="29465"/>
                    <a:pt x="31807" y="1461"/>
                    <a:pt x="75337" y="604"/>
                  </a:cubicBezTo>
                  <a:cubicBezTo>
                    <a:pt x="118866" y="-253"/>
                    <a:pt x="160966" y="414"/>
                    <a:pt x="203734" y="414"/>
                  </a:cubicBezTo>
                  <a:close/>
                </a:path>
              </a:pathLst>
            </a:custGeom>
            <a:grpFill/>
            <a:ln w="9525" cap="flat">
              <a:noFill/>
              <a:prstDash val="solid"/>
              <a:miter/>
            </a:ln>
          </p:spPr>
          <p:txBody>
            <a:bodyPr rtlCol="0" anchor="ctr"/>
            <a:lstStyle/>
            <a:p>
              <a:endParaRPr lang="en-RO"/>
            </a:p>
          </p:txBody>
        </p:sp>
        <p:sp>
          <p:nvSpPr>
            <p:cNvPr id="92" name="Freeform 91">
              <a:extLst>
                <a:ext uri="{FF2B5EF4-FFF2-40B4-BE49-F238E27FC236}">
                  <a16:creationId xmlns:a16="http://schemas.microsoft.com/office/drawing/2014/main" id="{5B022A8C-8D01-1C4C-8058-30697E8C24A7}"/>
                </a:ext>
              </a:extLst>
            </p:cNvPr>
            <p:cNvSpPr/>
            <p:nvPr/>
          </p:nvSpPr>
          <p:spPr>
            <a:xfrm>
              <a:off x="5166913" y="2636548"/>
              <a:ext cx="338638" cy="234392"/>
            </a:xfrm>
            <a:custGeom>
              <a:avLst/>
              <a:gdLst>
                <a:gd name="connsiteX0" fmla="*/ 260694 w 338638"/>
                <a:gd name="connsiteY0" fmla="*/ 234446 h 234392"/>
                <a:gd name="connsiteX1" fmla="*/ 223832 w 338638"/>
                <a:gd name="connsiteY1" fmla="*/ 220921 h 234392"/>
                <a:gd name="connsiteX2" fmla="*/ 53144 w 338638"/>
                <a:gd name="connsiteY2" fmla="*/ 140339 h 234392"/>
                <a:gd name="connsiteX3" fmla="*/ 7710 w 338638"/>
                <a:gd name="connsiteY3" fmla="*/ 39660 h 234392"/>
                <a:gd name="connsiteX4" fmla="*/ 114390 w 338638"/>
                <a:gd name="connsiteY4" fmla="*/ 11085 h 234392"/>
                <a:gd name="connsiteX5" fmla="*/ 297651 w 338638"/>
                <a:gd name="connsiteY5" fmla="*/ 98429 h 234392"/>
                <a:gd name="connsiteX6" fmla="*/ 335751 w 338638"/>
                <a:gd name="connsiteY6" fmla="*/ 181297 h 234392"/>
                <a:gd name="connsiteX7" fmla="*/ 260694 w 338638"/>
                <a:gd name="connsiteY7" fmla="*/ 234446 h 2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38" h="234392">
                  <a:moveTo>
                    <a:pt x="260694" y="234446"/>
                  </a:moveTo>
                  <a:cubicBezTo>
                    <a:pt x="252598" y="231493"/>
                    <a:pt x="237739" y="227302"/>
                    <a:pt x="223832" y="220921"/>
                  </a:cubicBezTo>
                  <a:cubicBezTo>
                    <a:pt x="166682" y="194441"/>
                    <a:pt x="109786" y="167581"/>
                    <a:pt x="53144" y="140339"/>
                  </a:cubicBezTo>
                  <a:cubicBezTo>
                    <a:pt x="6377" y="117955"/>
                    <a:pt x="-11340" y="78903"/>
                    <a:pt x="7710" y="39660"/>
                  </a:cubicBezTo>
                  <a:cubicBezTo>
                    <a:pt x="26760" y="417"/>
                    <a:pt x="67337" y="-10537"/>
                    <a:pt x="114390" y="11085"/>
                  </a:cubicBezTo>
                  <a:cubicBezTo>
                    <a:pt x="175731" y="39660"/>
                    <a:pt x="237167" y="68235"/>
                    <a:pt x="297651" y="98429"/>
                  </a:cubicBezTo>
                  <a:cubicBezTo>
                    <a:pt x="332513" y="115860"/>
                    <a:pt x="345276" y="147674"/>
                    <a:pt x="335751" y="181297"/>
                  </a:cubicBezTo>
                  <a:cubicBezTo>
                    <a:pt x="326082" y="214273"/>
                    <a:pt x="295010" y="236276"/>
                    <a:pt x="260694" y="234446"/>
                  </a:cubicBezTo>
                  <a:close/>
                </a:path>
              </a:pathLst>
            </a:custGeom>
            <a:grpFill/>
            <a:ln w="9525" cap="flat">
              <a:noFill/>
              <a:prstDash val="solid"/>
              <a:miter/>
            </a:ln>
          </p:spPr>
          <p:txBody>
            <a:bodyPr rtlCol="0" anchor="ctr"/>
            <a:lstStyle/>
            <a:p>
              <a:endParaRPr lang="en-RO"/>
            </a:p>
          </p:txBody>
        </p:sp>
        <p:sp>
          <p:nvSpPr>
            <p:cNvPr id="93" name="Freeform 92">
              <a:extLst>
                <a:ext uri="{FF2B5EF4-FFF2-40B4-BE49-F238E27FC236}">
                  <a16:creationId xmlns:a16="http://schemas.microsoft.com/office/drawing/2014/main" id="{D3E2947C-93DE-7D49-9208-BEE6BE889134}"/>
                </a:ext>
              </a:extLst>
            </p:cNvPr>
            <p:cNvSpPr/>
            <p:nvPr/>
          </p:nvSpPr>
          <p:spPr>
            <a:xfrm>
              <a:off x="2947362" y="3957620"/>
              <a:ext cx="141136" cy="142606"/>
            </a:xfrm>
            <a:custGeom>
              <a:avLst/>
              <a:gdLst>
                <a:gd name="connsiteX0" fmla="*/ 141286 w 141136"/>
                <a:gd name="connsiteY0" fmla="*/ 72186 h 142606"/>
                <a:gd name="connsiteX1" fmla="*/ 70896 w 141136"/>
                <a:gd name="connsiteY1" fmla="*/ 142766 h 142606"/>
                <a:gd name="connsiteX2" fmla="*/ 169 w 141136"/>
                <a:gd name="connsiteY2" fmla="*/ 71193 h 142606"/>
                <a:gd name="connsiteX3" fmla="*/ 221 w 141136"/>
                <a:gd name="connsiteY3" fmla="*/ 68852 h 142606"/>
                <a:gd name="connsiteX4" fmla="*/ 72611 w 141136"/>
                <a:gd name="connsiteY4" fmla="*/ 177 h 142606"/>
                <a:gd name="connsiteX5" fmla="*/ 141286 w 141136"/>
                <a:gd name="connsiteY5" fmla="*/ 72186 h 1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36" h="142606">
                  <a:moveTo>
                    <a:pt x="141286" y="72186"/>
                  </a:moveTo>
                  <a:cubicBezTo>
                    <a:pt x="141130" y="111027"/>
                    <a:pt x="109737" y="142505"/>
                    <a:pt x="70896" y="142766"/>
                  </a:cubicBezTo>
                  <a:cubicBezTo>
                    <a:pt x="31601" y="142533"/>
                    <a:pt x="-65" y="110488"/>
                    <a:pt x="169" y="71193"/>
                  </a:cubicBezTo>
                  <a:cubicBezTo>
                    <a:pt x="173" y="70413"/>
                    <a:pt x="191" y="69632"/>
                    <a:pt x="221" y="68852"/>
                  </a:cubicBezTo>
                  <a:cubicBezTo>
                    <a:pt x="1414" y="29973"/>
                    <a:pt x="33723" y="-678"/>
                    <a:pt x="72611" y="177"/>
                  </a:cubicBezTo>
                  <a:cubicBezTo>
                    <a:pt x="111430" y="1165"/>
                    <a:pt x="142139" y="33364"/>
                    <a:pt x="141286" y="72186"/>
                  </a:cubicBezTo>
                  <a:close/>
                </a:path>
              </a:pathLst>
            </a:custGeom>
            <a:grpFill/>
            <a:ln w="9525" cap="flat">
              <a:noFill/>
              <a:prstDash val="solid"/>
              <a:miter/>
            </a:ln>
          </p:spPr>
          <p:txBody>
            <a:bodyPr rtlCol="0" anchor="ctr"/>
            <a:lstStyle/>
            <a:p>
              <a:endParaRPr lang="en-RO"/>
            </a:p>
          </p:txBody>
        </p:sp>
      </p:grpSp>
      <p:grpSp>
        <p:nvGrpSpPr>
          <p:cNvPr id="96" name="Graphic 94">
            <a:extLst>
              <a:ext uri="{FF2B5EF4-FFF2-40B4-BE49-F238E27FC236}">
                <a16:creationId xmlns:a16="http://schemas.microsoft.com/office/drawing/2014/main" id="{EC4F5A96-D7D1-864F-9D1F-02AA7532D316}"/>
              </a:ext>
            </a:extLst>
          </p:cNvPr>
          <p:cNvGrpSpPr>
            <a:grpSpLocks noChangeAspect="1"/>
          </p:cNvGrpSpPr>
          <p:nvPr/>
        </p:nvGrpSpPr>
        <p:grpSpPr>
          <a:xfrm>
            <a:off x="7483029" y="2753628"/>
            <a:ext cx="383250" cy="504000"/>
            <a:chOff x="3181350" y="1600200"/>
            <a:chExt cx="2781300" cy="3657600"/>
          </a:xfrm>
          <a:solidFill>
            <a:schemeClr val="bg1"/>
          </a:solidFill>
        </p:grpSpPr>
        <p:sp>
          <p:nvSpPr>
            <p:cNvPr id="97" name="Freeform 96">
              <a:extLst>
                <a:ext uri="{FF2B5EF4-FFF2-40B4-BE49-F238E27FC236}">
                  <a16:creationId xmlns:a16="http://schemas.microsoft.com/office/drawing/2014/main" id="{C75E56F7-3DC0-5C41-A9B3-28F53D5E05AF}"/>
                </a:ext>
              </a:extLst>
            </p:cNvPr>
            <p:cNvSpPr/>
            <p:nvPr/>
          </p:nvSpPr>
          <p:spPr>
            <a:xfrm>
              <a:off x="3181729" y="1600200"/>
              <a:ext cx="2777332" cy="3658829"/>
            </a:xfrm>
            <a:custGeom>
              <a:avLst/>
              <a:gdLst>
                <a:gd name="connsiteX0" fmla="*/ 2356253 w 2777332"/>
                <a:gd name="connsiteY0" fmla="*/ 160 h 3658829"/>
                <a:gd name="connsiteX1" fmla="*/ 2407228 w 2777332"/>
                <a:gd name="connsiteY1" fmla="*/ 92838 h 3658829"/>
                <a:gd name="connsiteX2" fmla="*/ 2407228 w 2777332"/>
                <a:gd name="connsiteY2" fmla="*/ 164180 h 3658829"/>
                <a:gd name="connsiteX3" fmla="*/ 2540882 w 2777332"/>
                <a:gd name="connsiteY3" fmla="*/ 164180 h 3658829"/>
                <a:gd name="connsiteX4" fmla="*/ 2697508 w 2777332"/>
                <a:gd name="connsiteY4" fmla="*/ 164180 h 3658829"/>
                <a:gd name="connsiteX5" fmla="*/ 2776675 w 2777332"/>
                <a:gd name="connsiteY5" fmla="*/ 244095 h 3658829"/>
                <a:gd name="connsiteX6" fmla="*/ 2776675 w 2777332"/>
                <a:gd name="connsiteY6" fmla="*/ 265526 h 3658829"/>
                <a:gd name="connsiteX7" fmla="*/ 2777340 w 2777332"/>
                <a:gd name="connsiteY7" fmla="*/ 2876329 h 3658829"/>
                <a:gd name="connsiteX8" fmla="*/ 2734908 w 2777332"/>
                <a:gd name="connsiteY8" fmla="*/ 2981104 h 3658829"/>
                <a:gd name="connsiteX9" fmla="*/ 2112391 w 2777332"/>
                <a:gd name="connsiteY9" fmla="*/ 3619279 h 3658829"/>
                <a:gd name="connsiteX10" fmla="*/ 2018225 w 2777332"/>
                <a:gd name="connsiteY10" fmla="*/ 3658903 h 3658829"/>
                <a:gd name="connsiteX11" fmla="*/ 96186 w 2777332"/>
                <a:gd name="connsiteY11" fmla="*/ 3658331 h 3658829"/>
                <a:gd name="connsiteX12" fmla="*/ 122 w 2777332"/>
                <a:gd name="connsiteY12" fmla="*/ 3563081 h 3658829"/>
                <a:gd name="connsiteX13" fmla="*/ 122 w 2777332"/>
                <a:gd name="connsiteY13" fmla="*/ 258573 h 3658829"/>
                <a:gd name="connsiteX14" fmla="*/ 93528 w 2777332"/>
                <a:gd name="connsiteY14" fmla="*/ 164275 h 3658829"/>
                <a:gd name="connsiteX15" fmla="*/ 365203 w 2777332"/>
                <a:gd name="connsiteY15" fmla="*/ 164275 h 3658829"/>
                <a:gd name="connsiteX16" fmla="*/ 419405 w 2777332"/>
                <a:gd name="connsiteY16" fmla="*/ 255 h 3658829"/>
                <a:gd name="connsiteX17" fmla="*/ 462121 w 2777332"/>
                <a:gd name="connsiteY17" fmla="*/ 255 h 3658829"/>
                <a:gd name="connsiteX18" fmla="*/ 513096 w 2777332"/>
                <a:gd name="connsiteY18" fmla="*/ 161513 h 3658829"/>
                <a:gd name="connsiteX19" fmla="*/ 2262657 w 2777332"/>
                <a:gd name="connsiteY19" fmla="*/ 161513 h 3658829"/>
                <a:gd name="connsiteX20" fmla="*/ 2313537 w 2777332"/>
                <a:gd name="connsiteY20" fmla="*/ 255 h 3658829"/>
                <a:gd name="connsiteX21" fmla="*/ 143838 w 2777332"/>
                <a:gd name="connsiteY21" fmla="*/ 3512313 h 3658829"/>
                <a:gd name="connsiteX22" fmla="*/ 1971807 w 2777332"/>
                <a:gd name="connsiteY22" fmla="*/ 3512313 h 3658829"/>
                <a:gd name="connsiteX23" fmla="*/ 1971807 w 2777332"/>
                <a:gd name="connsiteY23" fmla="*/ 2931288 h 3658829"/>
                <a:gd name="connsiteX24" fmla="*/ 2068156 w 2777332"/>
                <a:gd name="connsiteY24" fmla="*/ 2836038 h 3658829"/>
                <a:gd name="connsiteX25" fmla="*/ 2632105 w 2777332"/>
                <a:gd name="connsiteY25" fmla="*/ 2836038 h 3658829"/>
                <a:gd name="connsiteX26" fmla="*/ 2632105 w 2777332"/>
                <a:gd name="connsiteY26" fmla="*/ 309722 h 3658829"/>
                <a:gd name="connsiteX27" fmla="*/ 2406848 w 2777332"/>
                <a:gd name="connsiteY27" fmla="*/ 309722 h 3658829"/>
                <a:gd name="connsiteX28" fmla="*/ 2406848 w 2777332"/>
                <a:gd name="connsiteY28" fmla="*/ 390685 h 3658829"/>
                <a:gd name="connsiteX29" fmla="*/ 2335749 w 2777332"/>
                <a:gd name="connsiteY29" fmla="*/ 471171 h 3658829"/>
                <a:gd name="connsiteX30" fmla="*/ 2264650 w 2777332"/>
                <a:gd name="connsiteY30" fmla="*/ 389732 h 3658829"/>
                <a:gd name="connsiteX31" fmla="*/ 2264650 w 2777332"/>
                <a:gd name="connsiteY31" fmla="*/ 309341 h 3658829"/>
                <a:gd name="connsiteX32" fmla="*/ 511577 w 2777332"/>
                <a:gd name="connsiteY32" fmla="*/ 309341 h 3658829"/>
                <a:gd name="connsiteX33" fmla="*/ 511577 w 2777332"/>
                <a:gd name="connsiteY33" fmla="*/ 389922 h 3658829"/>
                <a:gd name="connsiteX34" fmla="*/ 440288 w 2777332"/>
                <a:gd name="connsiteY34" fmla="*/ 471171 h 3658829"/>
                <a:gd name="connsiteX35" fmla="*/ 369379 w 2777332"/>
                <a:gd name="connsiteY35" fmla="*/ 390494 h 3658829"/>
                <a:gd name="connsiteX36" fmla="*/ 369379 w 2777332"/>
                <a:gd name="connsiteY36" fmla="*/ 308674 h 3658829"/>
                <a:gd name="connsiteX37" fmla="*/ 144028 w 2777332"/>
                <a:gd name="connsiteY37" fmla="*/ 308674 h 3658829"/>
                <a:gd name="connsiteX38" fmla="*/ 2117137 w 2777332"/>
                <a:gd name="connsiteY38" fmla="*/ 2979770 h 3658829"/>
                <a:gd name="connsiteX39" fmla="*/ 2117137 w 2777332"/>
                <a:gd name="connsiteY39" fmla="*/ 3408395 h 3658829"/>
                <a:gd name="connsiteX40" fmla="*/ 2534807 w 2777332"/>
                <a:gd name="connsiteY40" fmla="*/ 2979770 h 365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7332" h="3658829">
                  <a:moveTo>
                    <a:pt x="2356253" y="160"/>
                  </a:moveTo>
                  <a:cubicBezTo>
                    <a:pt x="2394887" y="19210"/>
                    <a:pt x="2410930" y="49880"/>
                    <a:pt x="2407228" y="92838"/>
                  </a:cubicBezTo>
                  <a:cubicBezTo>
                    <a:pt x="2405234" y="115031"/>
                    <a:pt x="2407228" y="137510"/>
                    <a:pt x="2407228" y="164180"/>
                  </a:cubicBezTo>
                  <a:lnTo>
                    <a:pt x="2540882" y="164180"/>
                  </a:lnTo>
                  <a:cubicBezTo>
                    <a:pt x="2593091" y="164180"/>
                    <a:pt x="2645299" y="163704"/>
                    <a:pt x="2697508" y="164180"/>
                  </a:cubicBezTo>
                  <a:cubicBezTo>
                    <a:pt x="2749717" y="164656"/>
                    <a:pt x="2775441" y="191898"/>
                    <a:pt x="2776675" y="244095"/>
                  </a:cubicBezTo>
                  <a:cubicBezTo>
                    <a:pt x="2776675" y="251239"/>
                    <a:pt x="2776675" y="258382"/>
                    <a:pt x="2776675" y="265526"/>
                  </a:cubicBezTo>
                  <a:cubicBezTo>
                    <a:pt x="2776675" y="1135857"/>
                    <a:pt x="2776897" y="2006125"/>
                    <a:pt x="2777340" y="2876329"/>
                  </a:cubicBezTo>
                  <a:cubicBezTo>
                    <a:pt x="2778947" y="2915765"/>
                    <a:pt x="2763474" y="2953971"/>
                    <a:pt x="2734908" y="2981104"/>
                  </a:cubicBezTo>
                  <a:cubicBezTo>
                    <a:pt x="2526580" y="3192940"/>
                    <a:pt x="2319074" y="3405665"/>
                    <a:pt x="2112391" y="3619279"/>
                  </a:cubicBezTo>
                  <a:cubicBezTo>
                    <a:pt x="2088348" y="3645755"/>
                    <a:pt x="2053897" y="3660252"/>
                    <a:pt x="2018225" y="3658903"/>
                  </a:cubicBezTo>
                  <a:cubicBezTo>
                    <a:pt x="1377482" y="3658077"/>
                    <a:pt x="736802" y="3657887"/>
                    <a:pt x="96186" y="3658331"/>
                  </a:cubicBezTo>
                  <a:cubicBezTo>
                    <a:pt x="22714" y="3658331"/>
                    <a:pt x="122" y="3635852"/>
                    <a:pt x="122" y="3563081"/>
                  </a:cubicBezTo>
                  <a:lnTo>
                    <a:pt x="122" y="258573"/>
                  </a:lnTo>
                  <a:cubicBezTo>
                    <a:pt x="122" y="187516"/>
                    <a:pt x="23093" y="164275"/>
                    <a:pt x="93528" y="164275"/>
                  </a:cubicBezTo>
                  <a:lnTo>
                    <a:pt x="365203" y="164275"/>
                  </a:lnTo>
                  <a:cubicBezTo>
                    <a:pt x="378682" y="107125"/>
                    <a:pt x="343750" y="34450"/>
                    <a:pt x="419405" y="255"/>
                  </a:cubicBezTo>
                  <a:lnTo>
                    <a:pt x="462121" y="255"/>
                  </a:lnTo>
                  <a:cubicBezTo>
                    <a:pt x="531891" y="36545"/>
                    <a:pt x="504458" y="105030"/>
                    <a:pt x="513096" y="161513"/>
                  </a:cubicBezTo>
                  <a:lnTo>
                    <a:pt x="2262657" y="161513"/>
                  </a:lnTo>
                  <a:cubicBezTo>
                    <a:pt x="2272149" y="30544"/>
                    <a:pt x="2272149" y="30544"/>
                    <a:pt x="2313537" y="255"/>
                  </a:cubicBezTo>
                  <a:close/>
                  <a:moveTo>
                    <a:pt x="143838" y="3512313"/>
                  </a:moveTo>
                  <a:lnTo>
                    <a:pt x="1971807" y="3512313"/>
                  </a:lnTo>
                  <a:lnTo>
                    <a:pt x="1971807" y="2931288"/>
                  </a:lnTo>
                  <a:cubicBezTo>
                    <a:pt x="1971807" y="2858517"/>
                    <a:pt x="1994494" y="2836038"/>
                    <a:pt x="2068156" y="2836038"/>
                  </a:cubicBezTo>
                  <a:lnTo>
                    <a:pt x="2632105" y="2836038"/>
                  </a:lnTo>
                  <a:lnTo>
                    <a:pt x="2632105" y="309722"/>
                  </a:lnTo>
                  <a:lnTo>
                    <a:pt x="2406848" y="309722"/>
                  </a:lnTo>
                  <a:cubicBezTo>
                    <a:pt x="2406848" y="338297"/>
                    <a:pt x="2406848" y="364681"/>
                    <a:pt x="2406848" y="390685"/>
                  </a:cubicBezTo>
                  <a:cubicBezTo>
                    <a:pt x="2406089" y="440310"/>
                    <a:pt x="2378370" y="471552"/>
                    <a:pt x="2335749" y="471171"/>
                  </a:cubicBezTo>
                  <a:cubicBezTo>
                    <a:pt x="2293128" y="470790"/>
                    <a:pt x="2265600" y="438500"/>
                    <a:pt x="2264650" y="389732"/>
                  </a:cubicBezTo>
                  <a:cubicBezTo>
                    <a:pt x="2264650" y="362872"/>
                    <a:pt x="2264650" y="335916"/>
                    <a:pt x="2264650" y="309341"/>
                  </a:cubicBezTo>
                  <a:lnTo>
                    <a:pt x="511577" y="309341"/>
                  </a:lnTo>
                  <a:cubicBezTo>
                    <a:pt x="511577" y="337916"/>
                    <a:pt x="511577" y="363919"/>
                    <a:pt x="511577" y="389922"/>
                  </a:cubicBezTo>
                  <a:cubicBezTo>
                    <a:pt x="510533" y="438786"/>
                    <a:pt x="481960" y="470980"/>
                    <a:pt x="440288" y="471171"/>
                  </a:cubicBezTo>
                  <a:cubicBezTo>
                    <a:pt x="398616" y="471361"/>
                    <a:pt x="370044" y="440024"/>
                    <a:pt x="369379" y="390494"/>
                  </a:cubicBezTo>
                  <a:cubicBezTo>
                    <a:pt x="369379" y="363538"/>
                    <a:pt x="369379" y="336583"/>
                    <a:pt x="369379" y="308674"/>
                  </a:cubicBezTo>
                  <a:lnTo>
                    <a:pt x="144028" y="308674"/>
                  </a:lnTo>
                  <a:close/>
                  <a:moveTo>
                    <a:pt x="2117137" y="2979770"/>
                  </a:moveTo>
                  <a:lnTo>
                    <a:pt x="2117137" y="3408395"/>
                  </a:lnTo>
                  <a:lnTo>
                    <a:pt x="2534807" y="2979770"/>
                  </a:lnTo>
                  <a:close/>
                </a:path>
              </a:pathLst>
            </a:custGeom>
            <a:grpFill/>
            <a:ln w="9492" cap="flat">
              <a:noFill/>
              <a:prstDash val="solid"/>
              <a:miter/>
            </a:ln>
          </p:spPr>
          <p:txBody>
            <a:bodyPr rtlCol="0" anchor="ctr"/>
            <a:lstStyle/>
            <a:p>
              <a:endParaRPr lang="en-RO"/>
            </a:p>
          </p:txBody>
        </p:sp>
        <p:sp>
          <p:nvSpPr>
            <p:cNvPr id="98" name="Freeform 97">
              <a:extLst>
                <a:ext uri="{FF2B5EF4-FFF2-40B4-BE49-F238E27FC236}">
                  <a16:creationId xmlns:a16="http://schemas.microsoft.com/office/drawing/2014/main" id="{C5A6920F-8701-1648-BA59-5D02D41092DD}"/>
                </a:ext>
              </a:extLst>
            </p:cNvPr>
            <p:cNvSpPr/>
            <p:nvPr/>
          </p:nvSpPr>
          <p:spPr>
            <a:xfrm>
              <a:off x="3501721" y="2250090"/>
              <a:ext cx="2135810" cy="2007584"/>
            </a:xfrm>
            <a:custGeom>
              <a:avLst/>
              <a:gdLst>
                <a:gd name="connsiteX0" fmla="*/ 1068027 w 2135810"/>
                <a:gd name="connsiteY0" fmla="*/ 2007744 h 2007584"/>
                <a:gd name="connsiteX1" fmla="*/ 96660 w 2135810"/>
                <a:gd name="connsiteY1" fmla="*/ 2007744 h 2007584"/>
                <a:gd name="connsiteX2" fmla="*/ 122 w 2135810"/>
                <a:gd name="connsiteY2" fmla="*/ 1912494 h 2007584"/>
                <a:gd name="connsiteX3" fmla="*/ 122 w 2135810"/>
                <a:gd name="connsiteY3" fmla="*/ 95410 h 2007584"/>
                <a:gd name="connsiteX4" fmla="*/ 96565 w 2135810"/>
                <a:gd name="connsiteY4" fmla="*/ 160 h 2007584"/>
                <a:gd name="connsiteX5" fmla="*/ 2039394 w 2135810"/>
                <a:gd name="connsiteY5" fmla="*/ 160 h 2007584"/>
                <a:gd name="connsiteX6" fmla="*/ 2135932 w 2135810"/>
                <a:gd name="connsiteY6" fmla="*/ 98648 h 2007584"/>
                <a:gd name="connsiteX7" fmla="*/ 2135932 w 2135810"/>
                <a:gd name="connsiteY7" fmla="*/ 1909065 h 2007584"/>
                <a:gd name="connsiteX8" fmla="*/ 2035881 w 2135810"/>
                <a:gd name="connsiteY8" fmla="*/ 2007744 h 2007584"/>
                <a:gd name="connsiteX9" fmla="*/ 1991931 w 2135810"/>
                <a:gd name="connsiteY9" fmla="*/ 502794 h 2007584"/>
                <a:gd name="connsiteX10" fmla="*/ 145357 w 2135810"/>
                <a:gd name="connsiteY10" fmla="*/ 502794 h 2007584"/>
                <a:gd name="connsiteX11" fmla="*/ 145357 w 2135810"/>
                <a:gd name="connsiteY11" fmla="*/ 1862964 h 2007584"/>
                <a:gd name="connsiteX12" fmla="*/ 1991931 w 2135810"/>
                <a:gd name="connsiteY12" fmla="*/ 1862964 h 2007584"/>
                <a:gd name="connsiteX13" fmla="*/ 144123 w 2135810"/>
                <a:gd name="connsiteY13" fmla="*/ 355156 h 2007584"/>
                <a:gd name="connsiteX14" fmla="*/ 1991172 w 2135810"/>
                <a:gd name="connsiteY14" fmla="*/ 355156 h 2007584"/>
                <a:gd name="connsiteX15" fmla="*/ 1991172 w 2135810"/>
                <a:gd name="connsiteY15" fmla="*/ 145035 h 2007584"/>
                <a:gd name="connsiteX16" fmla="*/ 144123 w 2135810"/>
                <a:gd name="connsiteY16" fmla="*/ 145035 h 200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5810" h="2007584">
                  <a:moveTo>
                    <a:pt x="1068027" y="2007744"/>
                  </a:moveTo>
                  <a:lnTo>
                    <a:pt x="96660" y="2007744"/>
                  </a:lnTo>
                  <a:cubicBezTo>
                    <a:pt x="23093" y="2007744"/>
                    <a:pt x="122" y="1985170"/>
                    <a:pt x="122" y="1912494"/>
                  </a:cubicBezTo>
                  <a:lnTo>
                    <a:pt x="122" y="95410"/>
                  </a:lnTo>
                  <a:cubicBezTo>
                    <a:pt x="122" y="22829"/>
                    <a:pt x="22998" y="160"/>
                    <a:pt x="96565" y="160"/>
                  </a:cubicBezTo>
                  <a:lnTo>
                    <a:pt x="2039394" y="160"/>
                  </a:lnTo>
                  <a:cubicBezTo>
                    <a:pt x="2114289" y="160"/>
                    <a:pt x="2135932" y="22353"/>
                    <a:pt x="2135932" y="98648"/>
                  </a:cubicBezTo>
                  <a:lnTo>
                    <a:pt x="2135932" y="1909065"/>
                  </a:lnTo>
                  <a:cubicBezTo>
                    <a:pt x="2135932" y="1986598"/>
                    <a:pt x="2114479" y="2007744"/>
                    <a:pt x="2035881" y="2007744"/>
                  </a:cubicBezTo>
                  <a:close/>
                  <a:moveTo>
                    <a:pt x="1991931" y="502794"/>
                  </a:moveTo>
                  <a:lnTo>
                    <a:pt x="145357" y="502794"/>
                  </a:lnTo>
                  <a:lnTo>
                    <a:pt x="145357" y="1862964"/>
                  </a:lnTo>
                  <a:lnTo>
                    <a:pt x="1991931" y="1862964"/>
                  </a:lnTo>
                  <a:close/>
                  <a:moveTo>
                    <a:pt x="144123" y="355156"/>
                  </a:moveTo>
                  <a:lnTo>
                    <a:pt x="1991172" y="355156"/>
                  </a:lnTo>
                  <a:lnTo>
                    <a:pt x="1991172" y="145035"/>
                  </a:lnTo>
                  <a:lnTo>
                    <a:pt x="144123" y="145035"/>
                  </a:lnTo>
                  <a:close/>
                </a:path>
              </a:pathLst>
            </a:custGeom>
            <a:grpFill/>
            <a:ln w="9492" cap="flat">
              <a:noFill/>
              <a:prstDash val="solid"/>
              <a:miter/>
            </a:ln>
          </p:spPr>
          <p:txBody>
            <a:bodyPr rtlCol="0" anchor="ctr"/>
            <a:lstStyle/>
            <a:p>
              <a:endParaRPr lang="en-RO"/>
            </a:p>
          </p:txBody>
        </p:sp>
        <p:sp>
          <p:nvSpPr>
            <p:cNvPr id="99" name="Freeform 98">
              <a:extLst>
                <a:ext uri="{FF2B5EF4-FFF2-40B4-BE49-F238E27FC236}">
                  <a16:creationId xmlns:a16="http://schemas.microsoft.com/office/drawing/2014/main" id="{AEE13CD3-489F-9843-9755-E9BDF2E5D2F0}"/>
                </a:ext>
              </a:extLst>
            </p:cNvPr>
            <p:cNvSpPr/>
            <p:nvPr/>
          </p:nvSpPr>
          <p:spPr>
            <a:xfrm>
              <a:off x="3501816" y="4436363"/>
              <a:ext cx="675580" cy="499967"/>
            </a:xfrm>
            <a:custGeom>
              <a:avLst/>
              <a:gdLst>
                <a:gd name="connsiteX0" fmla="*/ 338244 w 675580"/>
                <a:gd name="connsiteY0" fmla="*/ 500127 h 499967"/>
                <a:gd name="connsiteX1" fmla="*/ 89446 w 675580"/>
                <a:gd name="connsiteY1" fmla="*/ 500127 h 499967"/>
                <a:gd name="connsiteX2" fmla="*/ 122 w 675580"/>
                <a:gd name="connsiteY2" fmla="*/ 412402 h 499967"/>
                <a:gd name="connsiteX3" fmla="*/ 122 w 675580"/>
                <a:gd name="connsiteY3" fmla="*/ 87885 h 499967"/>
                <a:gd name="connsiteX4" fmla="*/ 85554 w 675580"/>
                <a:gd name="connsiteY4" fmla="*/ 160 h 499967"/>
                <a:gd name="connsiteX5" fmla="*/ 590270 w 675580"/>
                <a:gd name="connsiteY5" fmla="*/ 160 h 499967"/>
                <a:gd name="connsiteX6" fmla="*/ 675702 w 675580"/>
                <a:gd name="connsiteY6" fmla="*/ 87694 h 499967"/>
                <a:gd name="connsiteX7" fmla="*/ 675702 w 675580"/>
                <a:gd name="connsiteY7" fmla="*/ 412306 h 499967"/>
                <a:gd name="connsiteX8" fmla="*/ 586473 w 675580"/>
                <a:gd name="connsiteY8" fmla="*/ 500127 h 499967"/>
                <a:gd name="connsiteX9" fmla="*/ 531891 w 675580"/>
                <a:gd name="connsiteY9" fmla="*/ 355537 h 499967"/>
                <a:gd name="connsiteX10" fmla="*/ 531891 w 675580"/>
                <a:gd name="connsiteY10" fmla="*/ 145225 h 499967"/>
                <a:gd name="connsiteX11" fmla="*/ 145072 w 675580"/>
                <a:gd name="connsiteY11" fmla="*/ 145225 h 499967"/>
                <a:gd name="connsiteX12" fmla="*/ 145072 w 675580"/>
                <a:gd name="connsiteY12" fmla="*/ 355537 h 49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580" h="499967">
                  <a:moveTo>
                    <a:pt x="338244" y="500127"/>
                  </a:moveTo>
                  <a:lnTo>
                    <a:pt x="89446" y="500127"/>
                  </a:lnTo>
                  <a:cubicBezTo>
                    <a:pt x="25751" y="500127"/>
                    <a:pt x="216" y="474981"/>
                    <a:pt x="122" y="412402"/>
                  </a:cubicBezTo>
                  <a:cubicBezTo>
                    <a:pt x="122" y="304452"/>
                    <a:pt x="122" y="196279"/>
                    <a:pt x="122" y="87885"/>
                  </a:cubicBezTo>
                  <a:cubicBezTo>
                    <a:pt x="122" y="26163"/>
                    <a:pt x="25466" y="255"/>
                    <a:pt x="85554" y="160"/>
                  </a:cubicBezTo>
                  <a:cubicBezTo>
                    <a:pt x="253761" y="160"/>
                    <a:pt x="421999" y="160"/>
                    <a:pt x="590270" y="160"/>
                  </a:cubicBezTo>
                  <a:cubicBezTo>
                    <a:pt x="650642" y="160"/>
                    <a:pt x="675702" y="26258"/>
                    <a:pt x="675702" y="87694"/>
                  </a:cubicBezTo>
                  <a:cubicBezTo>
                    <a:pt x="675702" y="195644"/>
                    <a:pt x="675702" y="303848"/>
                    <a:pt x="675702" y="412306"/>
                  </a:cubicBezTo>
                  <a:cubicBezTo>
                    <a:pt x="675702" y="474981"/>
                    <a:pt x="650167" y="499936"/>
                    <a:pt x="586473" y="500127"/>
                  </a:cubicBezTo>
                  <a:close/>
                  <a:moveTo>
                    <a:pt x="531891" y="355537"/>
                  </a:moveTo>
                  <a:lnTo>
                    <a:pt x="531891" y="145225"/>
                  </a:lnTo>
                  <a:lnTo>
                    <a:pt x="145072" y="145225"/>
                  </a:lnTo>
                  <a:lnTo>
                    <a:pt x="145072" y="355537"/>
                  </a:lnTo>
                  <a:close/>
                </a:path>
              </a:pathLst>
            </a:custGeom>
            <a:grpFill/>
            <a:ln w="9492" cap="flat">
              <a:noFill/>
              <a:prstDash val="solid"/>
              <a:miter/>
            </a:ln>
          </p:spPr>
          <p:txBody>
            <a:bodyPr rtlCol="0" anchor="ctr"/>
            <a:lstStyle/>
            <a:p>
              <a:endParaRPr lang="en-RO"/>
            </a:p>
          </p:txBody>
        </p:sp>
        <p:sp>
          <p:nvSpPr>
            <p:cNvPr id="100" name="Freeform 99">
              <a:extLst>
                <a:ext uri="{FF2B5EF4-FFF2-40B4-BE49-F238E27FC236}">
                  <a16:creationId xmlns:a16="http://schemas.microsoft.com/office/drawing/2014/main" id="{E032F1E3-6CE1-CA47-AC6A-0BD0A440D0C7}"/>
                </a:ext>
              </a:extLst>
            </p:cNvPr>
            <p:cNvSpPr/>
            <p:nvPr/>
          </p:nvSpPr>
          <p:spPr>
            <a:xfrm>
              <a:off x="4356314" y="4793329"/>
              <a:ext cx="583255" cy="142811"/>
            </a:xfrm>
            <a:custGeom>
              <a:avLst/>
              <a:gdLst>
                <a:gd name="connsiteX0" fmla="*/ 295544 w 583255"/>
                <a:gd name="connsiteY0" fmla="*/ 286 h 142811"/>
                <a:gd name="connsiteX1" fmla="*/ 501436 w 583255"/>
                <a:gd name="connsiteY1" fmla="*/ 286 h 142811"/>
                <a:gd name="connsiteX2" fmla="*/ 583357 w 583255"/>
                <a:gd name="connsiteY2" fmla="*/ 70105 h 142811"/>
                <a:gd name="connsiteX3" fmla="*/ 500867 w 583255"/>
                <a:gd name="connsiteY3" fmla="*/ 142971 h 142811"/>
                <a:gd name="connsiteX4" fmla="*/ 81868 w 583255"/>
                <a:gd name="connsiteY4" fmla="*/ 142971 h 142811"/>
                <a:gd name="connsiteX5" fmla="*/ 138 w 583255"/>
                <a:gd name="connsiteY5" fmla="*/ 73057 h 142811"/>
                <a:gd name="connsiteX6" fmla="*/ 82533 w 583255"/>
                <a:gd name="connsiteY6" fmla="*/ 286 h 142811"/>
                <a:gd name="connsiteX7" fmla="*/ 295544 w 583255"/>
                <a:gd name="connsiteY7" fmla="*/ 286 h 1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255" h="142811">
                  <a:moveTo>
                    <a:pt x="295544" y="286"/>
                  </a:moveTo>
                  <a:cubicBezTo>
                    <a:pt x="364175" y="286"/>
                    <a:pt x="432806" y="286"/>
                    <a:pt x="501436" y="286"/>
                  </a:cubicBezTo>
                  <a:cubicBezTo>
                    <a:pt x="550418" y="286"/>
                    <a:pt x="582407" y="28290"/>
                    <a:pt x="583357" y="70105"/>
                  </a:cubicBezTo>
                  <a:cubicBezTo>
                    <a:pt x="584306" y="111920"/>
                    <a:pt x="551462" y="142876"/>
                    <a:pt x="500867" y="142971"/>
                  </a:cubicBezTo>
                  <a:cubicBezTo>
                    <a:pt x="361264" y="142971"/>
                    <a:pt x="221598" y="142971"/>
                    <a:pt x="81868" y="142971"/>
                  </a:cubicBezTo>
                  <a:cubicBezTo>
                    <a:pt x="32792" y="142971"/>
                    <a:pt x="992" y="115063"/>
                    <a:pt x="138" y="73057"/>
                  </a:cubicBezTo>
                  <a:cubicBezTo>
                    <a:pt x="-716" y="31052"/>
                    <a:pt x="31843" y="572"/>
                    <a:pt x="82533" y="286"/>
                  </a:cubicBezTo>
                  <a:cubicBezTo>
                    <a:pt x="153537" y="1"/>
                    <a:pt x="224540" y="286"/>
                    <a:pt x="295544" y="286"/>
                  </a:cubicBezTo>
                  <a:close/>
                </a:path>
              </a:pathLst>
            </a:custGeom>
            <a:grpFill/>
            <a:ln w="9492" cap="flat">
              <a:noFill/>
              <a:prstDash val="solid"/>
              <a:miter/>
            </a:ln>
          </p:spPr>
          <p:txBody>
            <a:bodyPr rtlCol="0" anchor="ctr"/>
            <a:lstStyle/>
            <a:p>
              <a:endParaRPr lang="en-RO"/>
            </a:p>
          </p:txBody>
        </p:sp>
        <p:sp>
          <p:nvSpPr>
            <p:cNvPr id="101" name="Freeform 100">
              <a:extLst>
                <a:ext uri="{FF2B5EF4-FFF2-40B4-BE49-F238E27FC236}">
                  <a16:creationId xmlns:a16="http://schemas.microsoft.com/office/drawing/2014/main" id="{FFADE093-CEBC-4446-88C4-6EE4A0B58E15}"/>
                </a:ext>
              </a:extLst>
            </p:cNvPr>
            <p:cNvSpPr/>
            <p:nvPr/>
          </p:nvSpPr>
          <p:spPr>
            <a:xfrm>
              <a:off x="4356710" y="4435972"/>
              <a:ext cx="441116" cy="143218"/>
            </a:xfrm>
            <a:custGeom>
              <a:avLst/>
              <a:gdLst>
                <a:gd name="connsiteX0" fmla="*/ 222910 w 441116"/>
                <a:gd name="connsiteY0" fmla="*/ 456 h 143218"/>
                <a:gd name="connsiteX1" fmla="*/ 365298 w 441116"/>
                <a:gd name="connsiteY1" fmla="*/ 456 h 143218"/>
                <a:gd name="connsiteX2" fmla="*/ 441238 w 441116"/>
                <a:gd name="connsiteY2" fmla="*/ 72655 h 143218"/>
                <a:gd name="connsiteX3" fmla="*/ 367006 w 441116"/>
                <a:gd name="connsiteY3" fmla="*/ 142664 h 143218"/>
                <a:gd name="connsiteX4" fmla="*/ 76061 w 441116"/>
                <a:gd name="connsiteY4" fmla="*/ 142664 h 143218"/>
                <a:gd name="connsiteX5" fmla="*/ 122 w 441116"/>
                <a:gd name="connsiteY5" fmla="*/ 70465 h 143218"/>
                <a:gd name="connsiteX6" fmla="*/ 77865 w 441116"/>
                <a:gd name="connsiteY6" fmla="*/ 265 h 143218"/>
                <a:gd name="connsiteX7" fmla="*/ 222910 w 441116"/>
                <a:gd name="connsiteY7" fmla="*/ 456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116" h="143218">
                  <a:moveTo>
                    <a:pt x="222910" y="456"/>
                  </a:moveTo>
                  <a:cubicBezTo>
                    <a:pt x="270373" y="456"/>
                    <a:pt x="317835" y="-211"/>
                    <a:pt x="365298" y="456"/>
                  </a:cubicBezTo>
                  <a:cubicBezTo>
                    <a:pt x="410387" y="1218"/>
                    <a:pt x="441238" y="31888"/>
                    <a:pt x="441238" y="72655"/>
                  </a:cubicBezTo>
                  <a:cubicBezTo>
                    <a:pt x="441238" y="113422"/>
                    <a:pt x="410197" y="142283"/>
                    <a:pt x="367006" y="142664"/>
                  </a:cubicBezTo>
                  <a:cubicBezTo>
                    <a:pt x="269993" y="143617"/>
                    <a:pt x="173011" y="143617"/>
                    <a:pt x="76061" y="142664"/>
                  </a:cubicBezTo>
                  <a:cubicBezTo>
                    <a:pt x="30877" y="142664"/>
                    <a:pt x="122" y="111327"/>
                    <a:pt x="122" y="70465"/>
                  </a:cubicBezTo>
                  <a:cubicBezTo>
                    <a:pt x="122" y="29602"/>
                    <a:pt x="31826" y="932"/>
                    <a:pt x="77865" y="265"/>
                  </a:cubicBezTo>
                  <a:cubicBezTo>
                    <a:pt x="125897" y="-20"/>
                    <a:pt x="174404" y="456"/>
                    <a:pt x="222910" y="456"/>
                  </a:cubicBezTo>
                  <a:close/>
                </a:path>
              </a:pathLst>
            </a:custGeom>
            <a:grpFill/>
            <a:ln w="9492" cap="flat">
              <a:noFill/>
              <a:prstDash val="solid"/>
              <a:miter/>
            </a:ln>
          </p:spPr>
          <p:txBody>
            <a:bodyPr rtlCol="0" anchor="ctr"/>
            <a:lstStyle/>
            <a:p>
              <a:endParaRPr lang="en-RO"/>
            </a:p>
          </p:txBody>
        </p:sp>
        <p:sp>
          <p:nvSpPr>
            <p:cNvPr id="102" name="Freeform 101">
              <a:extLst>
                <a:ext uri="{FF2B5EF4-FFF2-40B4-BE49-F238E27FC236}">
                  <a16:creationId xmlns:a16="http://schemas.microsoft.com/office/drawing/2014/main" id="{5B4D6488-B03A-1640-8129-E9BBCB3A5D0E}"/>
                </a:ext>
              </a:extLst>
            </p:cNvPr>
            <p:cNvSpPr/>
            <p:nvPr/>
          </p:nvSpPr>
          <p:spPr>
            <a:xfrm>
              <a:off x="4068755" y="2932080"/>
              <a:ext cx="997565" cy="999886"/>
            </a:xfrm>
            <a:custGeom>
              <a:avLst/>
              <a:gdLst>
                <a:gd name="connsiteX0" fmla="*/ 285039 w 997565"/>
                <a:gd name="connsiteY0" fmla="*/ 714535 h 999886"/>
                <a:gd name="connsiteX1" fmla="*/ 118920 w 997565"/>
                <a:gd name="connsiteY1" fmla="*/ 714535 h 999886"/>
                <a:gd name="connsiteX2" fmla="*/ 65572 w 997565"/>
                <a:gd name="connsiteY2" fmla="*/ 713392 h 999886"/>
                <a:gd name="connsiteX3" fmla="*/ 1118 w 997565"/>
                <a:gd name="connsiteY3" fmla="*/ 645764 h 999886"/>
                <a:gd name="connsiteX4" fmla="*/ 1118 w 997565"/>
                <a:gd name="connsiteY4" fmla="*/ 356680 h 999886"/>
                <a:gd name="connsiteX5" fmla="*/ 78292 w 997565"/>
                <a:gd name="connsiteY5" fmla="*/ 286386 h 999886"/>
                <a:gd name="connsiteX6" fmla="*/ 241943 w 997565"/>
                <a:gd name="connsiteY6" fmla="*/ 286386 h 999886"/>
                <a:gd name="connsiteX7" fmla="*/ 285039 w 997565"/>
                <a:gd name="connsiteY7" fmla="*/ 286386 h 999886"/>
                <a:gd name="connsiteX8" fmla="*/ 285039 w 997565"/>
                <a:gd name="connsiteY8" fmla="*/ 101125 h 999886"/>
                <a:gd name="connsiteX9" fmla="*/ 386229 w 997565"/>
                <a:gd name="connsiteY9" fmla="*/ 160 h 999886"/>
                <a:gd name="connsiteX10" fmla="*/ 617466 w 997565"/>
                <a:gd name="connsiteY10" fmla="*/ 160 h 999886"/>
                <a:gd name="connsiteX11" fmla="*/ 712391 w 997565"/>
                <a:gd name="connsiteY11" fmla="*/ 94171 h 999886"/>
                <a:gd name="connsiteX12" fmla="*/ 713055 w 997565"/>
                <a:gd name="connsiteY12" fmla="*/ 272575 h 999886"/>
                <a:gd name="connsiteX13" fmla="*/ 715808 w 997565"/>
                <a:gd name="connsiteY13" fmla="*/ 283909 h 999886"/>
                <a:gd name="connsiteX14" fmla="*/ 751690 w 997565"/>
                <a:gd name="connsiteY14" fmla="*/ 285814 h 999886"/>
                <a:gd name="connsiteX15" fmla="*/ 918852 w 997565"/>
                <a:gd name="connsiteY15" fmla="*/ 285814 h 999886"/>
                <a:gd name="connsiteX16" fmla="*/ 996121 w 997565"/>
                <a:gd name="connsiteY16" fmla="*/ 356680 h 999886"/>
                <a:gd name="connsiteX17" fmla="*/ 996121 w 997565"/>
                <a:gd name="connsiteY17" fmla="*/ 642430 h 999886"/>
                <a:gd name="connsiteX18" fmla="*/ 916005 w 997565"/>
                <a:gd name="connsiteY18" fmla="*/ 713963 h 999886"/>
                <a:gd name="connsiteX19" fmla="*/ 712296 w 997565"/>
                <a:gd name="connsiteY19" fmla="*/ 713963 h 999886"/>
                <a:gd name="connsiteX20" fmla="*/ 712296 w 997565"/>
                <a:gd name="connsiteY20" fmla="*/ 819405 h 999886"/>
                <a:gd name="connsiteX21" fmla="*/ 711726 w 997565"/>
                <a:gd name="connsiteY21" fmla="*/ 926561 h 999886"/>
                <a:gd name="connsiteX22" fmla="*/ 639868 w 997565"/>
                <a:gd name="connsiteY22" fmla="*/ 998951 h 999886"/>
                <a:gd name="connsiteX23" fmla="*/ 355093 w 997565"/>
                <a:gd name="connsiteY23" fmla="*/ 998951 h 999886"/>
                <a:gd name="connsiteX24" fmla="*/ 285323 w 997565"/>
                <a:gd name="connsiteY24" fmla="*/ 925228 h 999886"/>
                <a:gd name="connsiteX25" fmla="*/ 285323 w 997565"/>
                <a:gd name="connsiteY25" fmla="*/ 757492 h 999886"/>
                <a:gd name="connsiteX26" fmla="*/ 145784 w 997565"/>
                <a:gd name="connsiteY26" fmla="*/ 428785 h 999886"/>
                <a:gd name="connsiteX27" fmla="*/ 145784 w 997565"/>
                <a:gd name="connsiteY27" fmla="*/ 571660 h 999886"/>
                <a:gd name="connsiteX28" fmla="*/ 344367 w 997565"/>
                <a:gd name="connsiteY28" fmla="*/ 571660 h 999886"/>
                <a:gd name="connsiteX29" fmla="*/ 427331 w 997565"/>
                <a:gd name="connsiteY29" fmla="*/ 655765 h 999886"/>
                <a:gd name="connsiteX30" fmla="*/ 427331 w 997565"/>
                <a:gd name="connsiteY30" fmla="*/ 705676 h 999886"/>
                <a:gd name="connsiteX31" fmla="*/ 427331 w 997565"/>
                <a:gd name="connsiteY31" fmla="*/ 854838 h 999886"/>
                <a:gd name="connsiteX32" fmla="*/ 569718 w 997565"/>
                <a:gd name="connsiteY32" fmla="*/ 854838 h 999886"/>
                <a:gd name="connsiteX33" fmla="*/ 569718 w 997565"/>
                <a:gd name="connsiteY33" fmla="*/ 653479 h 999886"/>
                <a:gd name="connsiteX34" fmla="*/ 650594 w 997565"/>
                <a:gd name="connsiteY34" fmla="*/ 571850 h 999886"/>
                <a:gd name="connsiteX35" fmla="*/ 739444 w 997565"/>
                <a:gd name="connsiteY35" fmla="*/ 571850 h 999886"/>
                <a:gd name="connsiteX36" fmla="*/ 851456 w 997565"/>
                <a:gd name="connsiteY36" fmla="*/ 571850 h 999886"/>
                <a:gd name="connsiteX37" fmla="*/ 851456 w 997565"/>
                <a:gd name="connsiteY37" fmla="*/ 428975 h 999886"/>
                <a:gd name="connsiteX38" fmla="*/ 660751 w 997565"/>
                <a:gd name="connsiteY38" fmla="*/ 428975 h 999886"/>
                <a:gd name="connsiteX39" fmla="*/ 569624 w 997565"/>
                <a:gd name="connsiteY39" fmla="*/ 336392 h 999886"/>
                <a:gd name="connsiteX40" fmla="*/ 569624 w 997565"/>
                <a:gd name="connsiteY40" fmla="*/ 145892 h 999886"/>
                <a:gd name="connsiteX41" fmla="*/ 427426 w 997565"/>
                <a:gd name="connsiteY41" fmla="*/ 145892 h 999886"/>
                <a:gd name="connsiteX42" fmla="*/ 427426 w 997565"/>
                <a:gd name="connsiteY42" fmla="*/ 326867 h 999886"/>
                <a:gd name="connsiteX43" fmla="*/ 326806 w 997565"/>
                <a:gd name="connsiteY43" fmla="*/ 428880 h 9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7565" h="999886">
                  <a:moveTo>
                    <a:pt x="285039" y="714535"/>
                  </a:moveTo>
                  <a:cubicBezTo>
                    <a:pt x="227229" y="714535"/>
                    <a:pt x="173027" y="714535"/>
                    <a:pt x="118920" y="714535"/>
                  </a:cubicBezTo>
                  <a:cubicBezTo>
                    <a:pt x="101074" y="714535"/>
                    <a:pt x="83228" y="715106"/>
                    <a:pt x="65572" y="713392"/>
                  </a:cubicBezTo>
                  <a:cubicBezTo>
                    <a:pt x="26748" y="709582"/>
                    <a:pt x="1688" y="684817"/>
                    <a:pt x="1118" y="645764"/>
                  </a:cubicBezTo>
                  <a:cubicBezTo>
                    <a:pt x="-211" y="549498"/>
                    <a:pt x="-211" y="453137"/>
                    <a:pt x="1118" y="356680"/>
                  </a:cubicBezTo>
                  <a:cubicBezTo>
                    <a:pt x="1783" y="312008"/>
                    <a:pt x="29596" y="287529"/>
                    <a:pt x="78292" y="286386"/>
                  </a:cubicBezTo>
                  <a:cubicBezTo>
                    <a:pt x="132874" y="285148"/>
                    <a:pt x="187456" y="286386"/>
                    <a:pt x="241943" y="286386"/>
                  </a:cubicBezTo>
                  <a:lnTo>
                    <a:pt x="285039" y="286386"/>
                  </a:lnTo>
                  <a:lnTo>
                    <a:pt x="285039" y="101125"/>
                  </a:lnTo>
                  <a:cubicBezTo>
                    <a:pt x="285039" y="20353"/>
                    <a:pt x="305258" y="255"/>
                    <a:pt x="386229" y="160"/>
                  </a:cubicBezTo>
                  <a:cubicBezTo>
                    <a:pt x="463308" y="160"/>
                    <a:pt x="540387" y="160"/>
                    <a:pt x="617466" y="160"/>
                  </a:cubicBezTo>
                  <a:cubicBezTo>
                    <a:pt x="687520" y="160"/>
                    <a:pt x="711821" y="24639"/>
                    <a:pt x="712391" y="94171"/>
                  </a:cubicBezTo>
                  <a:cubicBezTo>
                    <a:pt x="712391" y="153607"/>
                    <a:pt x="712391" y="213139"/>
                    <a:pt x="713055" y="272575"/>
                  </a:cubicBezTo>
                  <a:cubicBezTo>
                    <a:pt x="713647" y="276425"/>
                    <a:pt x="714568" y="280217"/>
                    <a:pt x="715808" y="283909"/>
                  </a:cubicBezTo>
                  <a:cubicBezTo>
                    <a:pt x="726819" y="284481"/>
                    <a:pt x="739254" y="285719"/>
                    <a:pt x="751690" y="285814"/>
                  </a:cubicBezTo>
                  <a:cubicBezTo>
                    <a:pt x="807410" y="285814"/>
                    <a:pt x="863131" y="284957"/>
                    <a:pt x="918852" y="285814"/>
                  </a:cubicBezTo>
                  <a:cubicBezTo>
                    <a:pt x="966315" y="286957"/>
                    <a:pt x="994792" y="311627"/>
                    <a:pt x="996121" y="356680"/>
                  </a:cubicBezTo>
                  <a:cubicBezTo>
                    <a:pt x="998210" y="451930"/>
                    <a:pt x="998210" y="547180"/>
                    <a:pt x="996121" y="642430"/>
                  </a:cubicBezTo>
                  <a:cubicBezTo>
                    <a:pt x="995172" y="689103"/>
                    <a:pt x="966030" y="713201"/>
                    <a:pt x="916005" y="713963"/>
                  </a:cubicBezTo>
                  <a:cubicBezTo>
                    <a:pt x="849557" y="714820"/>
                    <a:pt x="783110" y="713963"/>
                    <a:pt x="712296" y="713963"/>
                  </a:cubicBezTo>
                  <a:cubicBezTo>
                    <a:pt x="712296" y="751396"/>
                    <a:pt x="712296" y="785401"/>
                    <a:pt x="712296" y="819405"/>
                  </a:cubicBezTo>
                  <a:cubicBezTo>
                    <a:pt x="712296" y="855123"/>
                    <a:pt x="713530" y="890938"/>
                    <a:pt x="711726" y="926561"/>
                  </a:cubicBezTo>
                  <a:cubicBezTo>
                    <a:pt x="709353" y="971233"/>
                    <a:pt x="683723" y="998284"/>
                    <a:pt x="639868" y="998951"/>
                  </a:cubicBezTo>
                  <a:cubicBezTo>
                    <a:pt x="544943" y="1000412"/>
                    <a:pt x="450018" y="1000412"/>
                    <a:pt x="355093" y="998951"/>
                  </a:cubicBezTo>
                  <a:cubicBezTo>
                    <a:pt x="310953" y="998094"/>
                    <a:pt x="286273" y="970376"/>
                    <a:pt x="285323" y="925228"/>
                  </a:cubicBezTo>
                  <a:cubicBezTo>
                    <a:pt x="284279" y="869316"/>
                    <a:pt x="285323" y="813404"/>
                    <a:pt x="285323" y="757492"/>
                  </a:cubicBezTo>
                  <a:close/>
                  <a:moveTo>
                    <a:pt x="145784" y="428785"/>
                  </a:moveTo>
                  <a:lnTo>
                    <a:pt x="145784" y="571660"/>
                  </a:lnTo>
                  <a:cubicBezTo>
                    <a:pt x="214130" y="571660"/>
                    <a:pt x="279248" y="570993"/>
                    <a:pt x="344367" y="571660"/>
                  </a:cubicBezTo>
                  <a:cubicBezTo>
                    <a:pt x="400562" y="572517"/>
                    <a:pt x="426002" y="599092"/>
                    <a:pt x="427331" y="655765"/>
                  </a:cubicBezTo>
                  <a:cubicBezTo>
                    <a:pt x="427331" y="672339"/>
                    <a:pt x="427331" y="689008"/>
                    <a:pt x="427331" y="705676"/>
                  </a:cubicBezTo>
                  <a:lnTo>
                    <a:pt x="427331" y="854838"/>
                  </a:lnTo>
                  <a:lnTo>
                    <a:pt x="569718" y="854838"/>
                  </a:lnTo>
                  <a:cubicBezTo>
                    <a:pt x="569718" y="786067"/>
                    <a:pt x="569149" y="719773"/>
                    <a:pt x="569718" y="653479"/>
                  </a:cubicBezTo>
                  <a:cubicBezTo>
                    <a:pt x="570288" y="598520"/>
                    <a:pt x="595443" y="573374"/>
                    <a:pt x="650594" y="571850"/>
                  </a:cubicBezTo>
                  <a:cubicBezTo>
                    <a:pt x="680211" y="570993"/>
                    <a:pt x="709828" y="571850"/>
                    <a:pt x="739444" y="571850"/>
                  </a:cubicBezTo>
                  <a:lnTo>
                    <a:pt x="851456" y="571850"/>
                  </a:lnTo>
                  <a:lnTo>
                    <a:pt x="851456" y="428975"/>
                  </a:lnTo>
                  <a:cubicBezTo>
                    <a:pt x="785957" y="428975"/>
                    <a:pt x="723402" y="428975"/>
                    <a:pt x="660751" y="428975"/>
                  </a:cubicBezTo>
                  <a:cubicBezTo>
                    <a:pt x="592216" y="428975"/>
                    <a:pt x="569813" y="405829"/>
                    <a:pt x="569624" y="336392"/>
                  </a:cubicBezTo>
                  <a:cubicBezTo>
                    <a:pt x="569624" y="273718"/>
                    <a:pt x="569624" y="210948"/>
                    <a:pt x="569624" y="145892"/>
                  </a:cubicBezTo>
                  <a:lnTo>
                    <a:pt x="427426" y="145892"/>
                  </a:lnTo>
                  <a:cubicBezTo>
                    <a:pt x="427426" y="208090"/>
                    <a:pt x="427426" y="267431"/>
                    <a:pt x="427426" y="326867"/>
                  </a:cubicBezTo>
                  <a:cubicBezTo>
                    <a:pt x="427426" y="407353"/>
                    <a:pt x="406258" y="428785"/>
                    <a:pt x="326806" y="428880"/>
                  </a:cubicBezTo>
                  <a:close/>
                </a:path>
              </a:pathLst>
            </a:custGeom>
            <a:grpFill/>
            <a:ln w="9492" cap="flat">
              <a:noFill/>
              <a:prstDash val="solid"/>
              <a:miter/>
            </a:ln>
          </p:spPr>
          <p:txBody>
            <a:bodyPr rtlCol="0" anchor="ctr"/>
            <a:lstStyle/>
            <a:p>
              <a:endParaRPr lang="en-RO"/>
            </a:p>
          </p:txBody>
        </p:sp>
      </p:grpSp>
    </p:spTree>
    <p:extLst>
      <p:ext uri="{BB962C8B-B14F-4D97-AF65-F5344CB8AC3E}">
        <p14:creationId xmlns:p14="http://schemas.microsoft.com/office/powerpoint/2010/main" val="198075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18775B-E73C-B244-A663-79A25560932C}"/>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Respiratory infections</a:t>
            </a:r>
          </a:p>
        </p:txBody>
      </p:sp>
      <p:sp>
        <p:nvSpPr>
          <p:cNvPr id="84" name="Rounded Rectangle 83">
            <a:extLst>
              <a:ext uri="{FF2B5EF4-FFF2-40B4-BE49-F238E27FC236}">
                <a16:creationId xmlns:a16="http://schemas.microsoft.com/office/drawing/2014/main" id="{BA9D4396-68B4-684A-B0F7-F35602FB0494}"/>
              </a:ext>
            </a:extLst>
          </p:cNvPr>
          <p:cNvSpPr/>
          <p:nvPr/>
        </p:nvSpPr>
        <p:spPr>
          <a:xfrm>
            <a:off x="5096385" y="2371265"/>
            <a:ext cx="3579303" cy="864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5" name="Rounded Rectangle 84">
            <a:extLst>
              <a:ext uri="{FF2B5EF4-FFF2-40B4-BE49-F238E27FC236}">
                <a16:creationId xmlns:a16="http://schemas.microsoft.com/office/drawing/2014/main" id="{A2E2FE98-38CC-B045-A458-6612CC85600B}"/>
              </a:ext>
            </a:extLst>
          </p:cNvPr>
          <p:cNvSpPr/>
          <p:nvPr/>
        </p:nvSpPr>
        <p:spPr>
          <a:xfrm>
            <a:off x="860417" y="2371265"/>
            <a:ext cx="3579303" cy="864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6" name="Rounded Rectangle 85">
            <a:extLst>
              <a:ext uri="{FF2B5EF4-FFF2-40B4-BE49-F238E27FC236}">
                <a16:creationId xmlns:a16="http://schemas.microsoft.com/office/drawing/2014/main" id="{90C69884-B854-994E-914E-042F020EDD53}"/>
              </a:ext>
            </a:extLst>
          </p:cNvPr>
          <p:cNvSpPr/>
          <p:nvPr/>
        </p:nvSpPr>
        <p:spPr>
          <a:xfrm>
            <a:off x="5096385" y="3631764"/>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7" name="Rounded Rectangle 86">
            <a:extLst>
              <a:ext uri="{FF2B5EF4-FFF2-40B4-BE49-F238E27FC236}">
                <a16:creationId xmlns:a16="http://schemas.microsoft.com/office/drawing/2014/main" id="{E5C14340-6ABC-834F-B996-2C6979640059}"/>
              </a:ext>
            </a:extLst>
          </p:cNvPr>
          <p:cNvSpPr/>
          <p:nvPr/>
        </p:nvSpPr>
        <p:spPr>
          <a:xfrm>
            <a:off x="860417" y="363176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8" name="Rounded Rectangle 87">
            <a:extLst>
              <a:ext uri="{FF2B5EF4-FFF2-40B4-BE49-F238E27FC236}">
                <a16:creationId xmlns:a16="http://schemas.microsoft.com/office/drawing/2014/main" id="{B9FFBA2A-0EC1-0945-A699-9317205A115F}"/>
              </a:ext>
            </a:extLst>
          </p:cNvPr>
          <p:cNvSpPr/>
          <p:nvPr/>
        </p:nvSpPr>
        <p:spPr>
          <a:xfrm>
            <a:off x="860417" y="4784263"/>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1" name="TextBox 90">
            <a:extLst>
              <a:ext uri="{FF2B5EF4-FFF2-40B4-BE49-F238E27FC236}">
                <a16:creationId xmlns:a16="http://schemas.microsoft.com/office/drawing/2014/main" id="{B7353594-5A34-3F40-B61E-C2EF809BF409}"/>
              </a:ext>
            </a:extLst>
          </p:cNvPr>
          <p:cNvSpPr txBox="1"/>
          <p:nvPr/>
        </p:nvSpPr>
        <p:spPr>
          <a:xfrm>
            <a:off x="1436512" y="2433933"/>
            <a:ext cx="2755118" cy="738664"/>
          </a:xfrm>
          <a:prstGeom prst="rect">
            <a:avLst/>
          </a:prstGeom>
          <a:noFill/>
        </p:spPr>
        <p:txBody>
          <a:bodyPr wrap="square" lIns="0" tIns="0" rIns="0" bIns="0" rtlCol="0">
            <a:spAutoFit/>
          </a:bodyPr>
          <a:lstStyle/>
          <a:p>
            <a:r>
              <a:rPr lang="en-GB" sz="1600" dirty="0" err="1">
                <a:solidFill>
                  <a:schemeClr val="tx1"/>
                </a:solidFill>
              </a:rPr>
              <a:t>Personal hygiene measures: hand washing, respiratory etiquette</a:t>
            </a:r>
          </a:p>
        </p:txBody>
      </p:sp>
      <p:sp>
        <p:nvSpPr>
          <p:cNvPr id="101" name="Google Shape;140;p4">
            <a:extLst>
              <a:ext uri="{FF2B5EF4-FFF2-40B4-BE49-F238E27FC236}">
                <a16:creationId xmlns:a16="http://schemas.microsoft.com/office/drawing/2014/main" id="{7BF0CACF-5B7F-0E48-B1D1-1BFDED642323}"/>
              </a:ext>
            </a:extLst>
          </p:cNvPr>
          <p:cNvSpPr>
            <a:spLocks noChangeAspect="1"/>
          </p:cNvSpPr>
          <p:nvPr/>
        </p:nvSpPr>
        <p:spPr>
          <a:xfrm>
            <a:off x="429701" y="23712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TextBox 101">
            <a:extLst>
              <a:ext uri="{FF2B5EF4-FFF2-40B4-BE49-F238E27FC236}">
                <a16:creationId xmlns:a16="http://schemas.microsoft.com/office/drawing/2014/main" id="{E6BCEACC-2BC4-7247-97E1-A19C4A05709B}"/>
              </a:ext>
            </a:extLst>
          </p:cNvPr>
          <p:cNvSpPr txBox="1"/>
          <p:nvPr/>
        </p:nvSpPr>
        <p:spPr>
          <a:xfrm>
            <a:off x="5673764" y="2433933"/>
            <a:ext cx="2835668" cy="738664"/>
          </a:xfrm>
          <a:prstGeom prst="rect">
            <a:avLst/>
          </a:prstGeom>
          <a:noFill/>
        </p:spPr>
        <p:txBody>
          <a:bodyPr wrap="square" lIns="0" tIns="0" rIns="0" bIns="0" rtlCol="0">
            <a:spAutoFit/>
          </a:bodyPr>
          <a:lstStyle/>
          <a:p>
            <a:r>
              <a:rPr lang="en-GB" sz="1600" dirty="0" err="1">
                <a:solidFill>
                  <a:schemeClr val="tx1"/>
                </a:solidFill>
              </a:rPr>
              <a:t>Reducing social distance, quarantine, and travel restrictions</a:t>
            </a:r>
          </a:p>
        </p:txBody>
      </p:sp>
      <p:sp>
        <p:nvSpPr>
          <p:cNvPr id="107" name="Google Shape;140;p4">
            <a:extLst>
              <a:ext uri="{FF2B5EF4-FFF2-40B4-BE49-F238E27FC236}">
                <a16:creationId xmlns:a16="http://schemas.microsoft.com/office/drawing/2014/main" id="{031D3D8F-28E8-C643-A4BD-E48670B94B8B}"/>
              </a:ext>
            </a:extLst>
          </p:cNvPr>
          <p:cNvSpPr>
            <a:spLocks noChangeAspect="1"/>
          </p:cNvSpPr>
          <p:nvPr/>
        </p:nvSpPr>
        <p:spPr>
          <a:xfrm>
            <a:off x="4666953" y="23712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TextBox 107">
            <a:extLst>
              <a:ext uri="{FF2B5EF4-FFF2-40B4-BE49-F238E27FC236}">
                <a16:creationId xmlns:a16="http://schemas.microsoft.com/office/drawing/2014/main" id="{6E5291A2-5641-B543-9867-092392FCCE7B}"/>
              </a:ext>
            </a:extLst>
          </p:cNvPr>
          <p:cNvSpPr txBox="1"/>
          <p:nvPr/>
        </p:nvSpPr>
        <p:spPr>
          <a:xfrm>
            <a:off x="1436512" y="3832654"/>
            <a:ext cx="2822492" cy="246221"/>
          </a:xfrm>
          <a:prstGeom prst="rect">
            <a:avLst/>
          </a:prstGeom>
          <a:noFill/>
        </p:spPr>
        <p:txBody>
          <a:bodyPr wrap="square" lIns="0" tIns="0" rIns="0" bIns="0" rtlCol="0">
            <a:spAutoFit/>
          </a:bodyPr>
          <a:lstStyle/>
          <a:p>
            <a:r>
              <a:rPr lang="en-GB" sz="1600" dirty="0" err="1">
                <a:solidFill>
                  <a:schemeClr val="tx1"/>
                </a:solidFill>
              </a:rPr>
              <a:t>Case cohort and isolation</a:t>
            </a:r>
          </a:p>
        </p:txBody>
      </p:sp>
      <p:sp>
        <p:nvSpPr>
          <p:cNvPr id="138" name="Google Shape;140;p4">
            <a:extLst>
              <a:ext uri="{FF2B5EF4-FFF2-40B4-BE49-F238E27FC236}">
                <a16:creationId xmlns:a16="http://schemas.microsoft.com/office/drawing/2014/main" id="{2B6690A8-E76D-8346-8131-DE4248772BFB}"/>
              </a:ext>
            </a:extLst>
          </p:cNvPr>
          <p:cNvSpPr>
            <a:spLocks noChangeAspect="1"/>
          </p:cNvSpPr>
          <p:nvPr/>
        </p:nvSpPr>
        <p:spPr>
          <a:xfrm>
            <a:off x="429701" y="35237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TextBox 138">
            <a:extLst>
              <a:ext uri="{FF2B5EF4-FFF2-40B4-BE49-F238E27FC236}">
                <a16:creationId xmlns:a16="http://schemas.microsoft.com/office/drawing/2014/main" id="{E682740B-A49C-874B-BC00-D6C2687AEC83}"/>
              </a:ext>
            </a:extLst>
          </p:cNvPr>
          <p:cNvSpPr txBox="1"/>
          <p:nvPr/>
        </p:nvSpPr>
        <p:spPr>
          <a:xfrm>
            <a:off x="5673764" y="3709541"/>
            <a:ext cx="2835668" cy="492443"/>
          </a:xfrm>
          <a:prstGeom prst="rect">
            <a:avLst/>
          </a:prstGeom>
          <a:noFill/>
        </p:spPr>
        <p:txBody>
          <a:bodyPr wrap="square" lIns="0" tIns="0" rIns="0" bIns="0" rtlCol="0">
            <a:spAutoFit/>
          </a:bodyPr>
          <a:lstStyle/>
          <a:p>
            <a:r>
              <a:rPr lang="en-GB" sz="1600" dirty="0" err="1">
                <a:solidFill>
                  <a:schemeClr val="tx1"/>
                </a:solidFill>
              </a:rPr>
              <a:t>Barrier methods for high-risk cases or groups</a:t>
            </a:r>
          </a:p>
        </p:txBody>
      </p:sp>
      <p:sp>
        <p:nvSpPr>
          <p:cNvPr id="140" name="Google Shape;140;p4">
            <a:extLst>
              <a:ext uri="{FF2B5EF4-FFF2-40B4-BE49-F238E27FC236}">
                <a16:creationId xmlns:a16="http://schemas.microsoft.com/office/drawing/2014/main" id="{384F037A-B25D-F644-8F90-6B9C074E538F}"/>
              </a:ext>
            </a:extLst>
          </p:cNvPr>
          <p:cNvSpPr>
            <a:spLocks noChangeAspect="1"/>
          </p:cNvSpPr>
          <p:nvPr/>
        </p:nvSpPr>
        <p:spPr>
          <a:xfrm>
            <a:off x="4666953" y="35237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TextBox 140">
            <a:extLst>
              <a:ext uri="{FF2B5EF4-FFF2-40B4-BE49-F238E27FC236}">
                <a16:creationId xmlns:a16="http://schemas.microsoft.com/office/drawing/2014/main" id="{90CF1393-36CE-824A-9579-736C3D3D7A0D}"/>
              </a:ext>
            </a:extLst>
          </p:cNvPr>
          <p:cNvSpPr txBox="1"/>
          <p:nvPr/>
        </p:nvSpPr>
        <p:spPr>
          <a:xfrm>
            <a:off x="1436512" y="4985153"/>
            <a:ext cx="2755118" cy="246221"/>
          </a:xfrm>
          <a:prstGeom prst="rect">
            <a:avLst/>
          </a:prstGeom>
          <a:noFill/>
        </p:spPr>
        <p:txBody>
          <a:bodyPr wrap="square" lIns="0" tIns="0" rIns="0" bIns="0" rtlCol="0">
            <a:spAutoFit/>
          </a:bodyPr>
          <a:lstStyle/>
          <a:p>
            <a:r>
              <a:rPr lang="en-GB" sz="1600" dirty="0" err="1">
                <a:solidFill>
                  <a:schemeClr val="tx1"/>
                </a:solidFill>
              </a:rPr>
              <a:t>Antivirals and immunizations</a:t>
            </a:r>
          </a:p>
        </p:txBody>
      </p:sp>
      <p:sp>
        <p:nvSpPr>
          <p:cNvPr id="142" name="Google Shape;140;p4">
            <a:extLst>
              <a:ext uri="{FF2B5EF4-FFF2-40B4-BE49-F238E27FC236}">
                <a16:creationId xmlns:a16="http://schemas.microsoft.com/office/drawing/2014/main" id="{3D5A0117-B130-5348-8F42-51D08E7B2194}"/>
              </a:ext>
            </a:extLst>
          </p:cNvPr>
          <p:cNvSpPr>
            <a:spLocks noChangeAspect="1"/>
          </p:cNvSpPr>
          <p:nvPr/>
        </p:nvSpPr>
        <p:spPr>
          <a:xfrm>
            <a:off x="429701" y="467626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aphic 3">
            <a:extLst>
              <a:ext uri="{FF2B5EF4-FFF2-40B4-BE49-F238E27FC236}">
                <a16:creationId xmlns:a16="http://schemas.microsoft.com/office/drawing/2014/main" id="{FA60C105-BCC1-7146-8B85-1D06D5AE560C}"/>
              </a:ext>
            </a:extLst>
          </p:cNvPr>
          <p:cNvGrpSpPr>
            <a:grpSpLocks noChangeAspect="1"/>
          </p:cNvGrpSpPr>
          <p:nvPr/>
        </p:nvGrpSpPr>
        <p:grpSpPr>
          <a:xfrm>
            <a:off x="4828953" y="2533265"/>
            <a:ext cx="540000" cy="540000"/>
            <a:chOff x="2800350" y="1657350"/>
            <a:chExt cx="3543300" cy="3543300"/>
          </a:xfrm>
          <a:solidFill>
            <a:schemeClr val="bg1"/>
          </a:solidFill>
        </p:grpSpPr>
        <p:sp>
          <p:nvSpPr>
            <p:cNvPr id="7" name="Freeform 6">
              <a:extLst>
                <a:ext uri="{FF2B5EF4-FFF2-40B4-BE49-F238E27FC236}">
                  <a16:creationId xmlns:a16="http://schemas.microsoft.com/office/drawing/2014/main" id="{D63D9619-C082-CB4D-9826-0F598B8494EE}"/>
                </a:ext>
              </a:extLst>
            </p:cNvPr>
            <p:cNvSpPr/>
            <p:nvPr/>
          </p:nvSpPr>
          <p:spPr>
            <a:xfrm>
              <a:off x="2800524" y="2914364"/>
              <a:ext cx="1373736" cy="2286470"/>
            </a:xfrm>
            <a:custGeom>
              <a:avLst/>
              <a:gdLst>
                <a:gd name="connsiteX0" fmla="*/ 284022 w 1373736"/>
                <a:gd name="connsiteY0" fmla="*/ 907124 h 2286470"/>
                <a:gd name="connsiteX1" fmla="*/ 126384 w 1373736"/>
                <a:gd name="connsiteY1" fmla="*/ 879978 h 2286470"/>
                <a:gd name="connsiteX2" fmla="*/ 57994 w 1373736"/>
                <a:gd name="connsiteY2" fmla="*/ 744913 h 2286470"/>
                <a:gd name="connsiteX3" fmla="*/ 57994 w 1373736"/>
                <a:gd name="connsiteY3" fmla="*/ 169889 h 2286470"/>
                <a:gd name="connsiteX4" fmla="*/ 225442 w 1373736"/>
                <a:gd name="connsiteY4" fmla="*/ 917 h 2286470"/>
                <a:gd name="connsiteX5" fmla="*/ 226015 w 1373736"/>
                <a:gd name="connsiteY5" fmla="*/ 916 h 2286470"/>
                <a:gd name="connsiteX6" fmla="*/ 1147368 w 1373736"/>
                <a:gd name="connsiteY6" fmla="*/ 915 h 2286470"/>
                <a:gd name="connsiteX7" fmla="*/ 1314437 w 1373736"/>
                <a:gd name="connsiteY7" fmla="*/ 167127 h 2286470"/>
                <a:gd name="connsiteX8" fmla="*/ 1314437 w 1373736"/>
                <a:gd name="connsiteY8" fmla="*/ 745675 h 2286470"/>
                <a:gd name="connsiteX9" fmla="*/ 1143585 w 1373736"/>
                <a:gd name="connsiteY9" fmla="*/ 914862 h 2286470"/>
                <a:gd name="connsiteX10" fmla="*/ 1110792 w 1373736"/>
                <a:gd name="connsiteY10" fmla="*/ 911506 h 2286470"/>
                <a:gd name="connsiteX11" fmla="*/ 1088123 w 1373736"/>
                <a:gd name="connsiteY11" fmla="*/ 907791 h 2286470"/>
                <a:gd name="connsiteX12" fmla="*/ 1088123 w 1373736"/>
                <a:gd name="connsiteY12" fmla="*/ 1763612 h 2286470"/>
                <a:gd name="connsiteX13" fmla="*/ 1177181 w 1373736"/>
                <a:gd name="connsiteY13" fmla="*/ 1796188 h 2286470"/>
                <a:gd name="connsiteX14" fmla="*/ 1307960 w 1373736"/>
                <a:gd name="connsiteY14" fmla="*/ 1874388 h 2286470"/>
                <a:gd name="connsiteX15" fmla="*/ 1307960 w 1373736"/>
                <a:gd name="connsiteY15" fmla="*/ 2126134 h 2286470"/>
                <a:gd name="connsiteX16" fmla="*/ 1134033 w 1373736"/>
                <a:gd name="connsiteY16" fmla="*/ 2220241 h 2286470"/>
                <a:gd name="connsiteX17" fmla="*/ 580821 w 1373736"/>
                <a:gd name="connsiteY17" fmla="*/ 2282820 h 2286470"/>
                <a:gd name="connsiteX18" fmla="*/ 184867 w 1373736"/>
                <a:gd name="connsiteY18" fmla="*/ 2200048 h 2286470"/>
                <a:gd name="connsiteX19" fmla="*/ 66567 w 1373736"/>
                <a:gd name="connsiteY19" fmla="*/ 2128610 h 2286470"/>
                <a:gd name="connsiteX20" fmla="*/ 67424 w 1373736"/>
                <a:gd name="connsiteY20" fmla="*/ 1870387 h 2286470"/>
                <a:gd name="connsiteX21" fmla="*/ 260114 w 1373736"/>
                <a:gd name="connsiteY21" fmla="*/ 1773042 h 2286470"/>
                <a:gd name="connsiteX22" fmla="*/ 287070 w 1373736"/>
                <a:gd name="connsiteY22" fmla="*/ 1739609 h 2286470"/>
                <a:gd name="connsiteX23" fmla="*/ 286308 w 1373736"/>
                <a:gd name="connsiteY23" fmla="*/ 921793 h 2286470"/>
                <a:gd name="connsiteX24" fmla="*/ 284022 w 1373736"/>
                <a:gd name="connsiteY24" fmla="*/ 907124 h 2286470"/>
                <a:gd name="connsiteX25" fmla="*/ 400608 w 1373736"/>
                <a:gd name="connsiteY25" fmla="*/ 1089909 h 2286470"/>
                <a:gd name="connsiteX26" fmla="*/ 400608 w 1373736"/>
                <a:gd name="connsiteY26" fmla="*/ 1818476 h 2286470"/>
                <a:gd name="connsiteX27" fmla="*/ 472236 w 1373736"/>
                <a:gd name="connsiteY27" fmla="*/ 1935253 h 2286470"/>
                <a:gd name="connsiteX28" fmla="*/ 628922 w 1373736"/>
                <a:gd name="connsiteY28" fmla="*/ 1820000 h 2286470"/>
                <a:gd name="connsiteX29" fmla="*/ 628922 w 1373736"/>
                <a:gd name="connsiteY29" fmla="*/ 980752 h 2286470"/>
                <a:gd name="connsiteX30" fmla="*/ 686072 w 1373736"/>
                <a:gd name="connsiteY30" fmla="*/ 914839 h 2286470"/>
                <a:gd name="connsiteX31" fmla="*/ 743222 w 1373736"/>
                <a:gd name="connsiteY31" fmla="*/ 981514 h 2286470"/>
                <a:gd name="connsiteX32" fmla="*/ 743222 w 1373736"/>
                <a:gd name="connsiteY32" fmla="*/ 1295839 h 2286470"/>
                <a:gd name="connsiteX33" fmla="*/ 743222 w 1373736"/>
                <a:gd name="connsiteY33" fmla="*/ 1827906 h 2286470"/>
                <a:gd name="connsiteX34" fmla="*/ 844092 w 1373736"/>
                <a:gd name="connsiteY34" fmla="*/ 1943349 h 2286470"/>
                <a:gd name="connsiteX35" fmla="*/ 968489 w 1373736"/>
                <a:gd name="connsiteY35" fmla="*/ 1854100 h 2286470"/>
                <a:gd name="connsiteX36" fmla="*/ 971441 w 1373736"/>
                <a:gd name="connsiteY36" fmla="*/ 1804379 h 2286470"/>
                <a:gd name="connsiteX37" fmla="*/ 971441 w 1373736"/>
                <a:gd name="connsiteY37" fmla="*/ 375629 h 2286470"/>
                <a:gd name="connsiteX38" fmla="*/ 972394 w 1373736"/>
                <a:gd name="connsiteY38" fmla="*/ 336386 h 2286470"/>
                <a:gd name="connsiteX39" fmla="*/ 1028782 w 1373736"/>
                <a:gd name="connsiteY39" fmla="*/ 287237 h 2286470"/>
                <a:gd name="connsiteX40" fmla="*/ 1084789 w 1373736"/>
                <a:gd name="connsiteY40" fmla="*/ 336767 h 2286470"/>
                <a:gd name="connsiteX41" fmla="*/ 1085742 w 1373736"/>
                <a:gd name="connsiteY41" fmla="*/ 368771 h 2286470"/>
                <a:gd name="connsiteX42" fmla="*/ 1085742 w 1373736"/>
                <a:gd name="connsiteY42" fmla="*/ 733102 h 2286470"/>
                <a:gd name="connsiteX43" fmla="*/ 1153560 w 1373736"/>
                <a:gd name="connsiteY43" fmla="*/ 799777 h 2286470"/>
                <a:gd name="connsiteX44" fmla="*/ 1199756 w 1373736"/>
                <a:gd name="connsiteY44" fmla="*/ 729292 h 2286470"/>
                <a:gd name="connsiteX45" fmla="*/ 1199756 w 1373736"/>
                <a:gd name="connsiteY45" fmla="*/ 189987 h 2286470"/>
                <a:gd name="connsiteX46" fmla="*/ 1124603 w 1373736"/>
                <a:gd name="connsiteY46" fmla="*/ 115216 h 2286470"/>
                <a:gd name="connsiteX47" fmla="*/ 246017 w 1373736"/>
                <a:gd name="connsiteY47" fmla="*/ 115216 h 2286470"/>
                <a:gd name="connsiteX48" fmla="*/ 171246 w 1373736"/>
                <a:gd name="connsiteY48" fmla="*/ 190273 h 2286470"/>
                <a:gd name="connsiteX49" fmla="*/ 171246 w 1373736"/>
                <a:gd name="connsiteY49" fmla="*/ 583084 h 2286470"/>
                <a:gd name="connsiteX50" fmla="*/ 171246 w 1373736"/>
                <a:gd name="connsiteY50" fmla="*/ 740246 h 2286470"/>
                <a:gd name="connsiteX51" fmla="*/ 228396 w 1373736"/>
                <a:gd name="connsiteY51" fmla="*/ 800635 h 2286470"/>
                <a:gd name="connsiteX52" fmla="*/ 285546 w 1373736"/>
                <a:gd name="connsiteY52" fmla="*/ 739960 h 2286470"/>
                <a:gd name="connsiteX53" fmla="*/ 285546 w 1373736"/>
                <a:gd name="connsiteY53" fmla="*/ 700717 h 2286470"/>
                <a:gd name="connsiteX54" fmla="*/ 285546 w 1373736"/>
                <a:gd name="connsiteY54" fmla="*/ 350674 h 2286470"/>
                <a:gd name="connsiteX55" fmla="*/ 325456 w 1373736"/>
                <a:gd name="connsiteY55" fmla="*/ 289904 h 2286470"/>
                <a:gd name="connsiteX56" fmla="*/ 387749 w 1373736"/>
                <a:gd name="connsiteY56" fmla="*/ 311050 h 2286470"/>
                <a:gd name="connsiteX57" fmla="*/ 399465 w 1373736"/>
                <a:gd name="connsiteY57" fmla="*/ 365342 h 2286470"/>
                <a:gd name="connsiteX58" fmla="*/ 400608 w 1373736"/>
                <a:gd name="connsiteY58" fmla="*/ 1089909 h 2286470"/>
                <a:gd name="connsiteX59" fmla="*/ 287642 w 1373736"/>
                <a:gd name="connsiteY59" fmla="*/ 1877626 h 2286470"/>
                <a:gd name="connsiteX60" fmla="*/ 151053 w 1373736"/>
                <a:gd name="connsiteY60" fmla="*/ 1951445 h 2286470"/>
                <a:gd name="connsiteX61" fmla="*/ 152006 w 1373736"/>
                <a:gd name="connsiteY61" fmla="*/ 2051934 h 2286470"/>
                <a:gd name="connsiteX62" fmla="*/ 246303 w 1373736"/>
                <a:gd name="connsiteY62" fmla="*/ 2101273 h 2286470"/>
                <a:gd name="connsiteX63" fmla="*/ 1030211 w 1373736"/>
                <a:gd name="connsiteY63" fmla="*/ 2130706 h 2286470"/>
                <a:gd name="connsiteX64" fmla="*/ 1225188 w 1373736"/>
                <a:gd name="connsiteY64" fmla="*/ 2047267 h 2286470"/>
                <a:gd name="connsiteX65" fmla="*/ 1225188 w 1373736"/>
                <a:gd name="connsiteY65" fmla="*/ 1954207 h 2286470"/>
                <a:gd name="connsiteX66" fmla="*/ 1083646 w 1373736"/>
                <a:gd name="connsiteY66" fmla="*/ 1876769 h 2286470"/>
                <a:gd name="connsiteX67" fmla="*/ 912767 w 1373736"/>
                <a:gd name="connsiteY67" fmla="*/ 2050600 h 2286470"/>
                <a:gd name="connsiteX68" fmla="*/ 685787 w 1373736"/>
                <a:gd name="connsiteY68" fmla="*/ 1983259 h 2286470"/>
                <a:gd name="connsiteX69" fmla="*/ 287642 w 1373736"/>
                <a:gd name="connsiteY69" fmla="*/ 1877626 h 22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73736" h="2286470">
                  <a:moveTo>
                    <a:pt x="284022" y="907124"/>
                  </a:moveTo>
                  <a:cubicBezTo>
                    <a:pt x="225920" y="922269"/>
                    <a:pt x="173151" y="915506"/>
                    <a:pt x="126384" y="879978"/>
                  </a:cubicBezTo>
                  <a:cubicBezTo>
                    <a:pt x="82879" y="848842"/>
                    <a:pt x="57342" y="798407"/>
                    <a:pt x="57994" y="744913"/>
                  </a:cubicBezTo>
                  <a:cubicBezTo>
                    <a:pt x="57422" y="553175"/>
                    <a:pt x="56946" y="361532"/>
                    <a:pt x="57994" y="169889"/>
                  </a:cubicBezTo>
                  <a:cubicBezTo>
                    <a:pt x="57573" y="76989"/>
                    <a:pt x="132542" y="1338"/>
                    <a:pt x="225442" y="917"/>
                  </a:cubicBezTo>
                  <a:cubicBezTo>
                    <a:pt x="225633" y="916"/>
                    <a:pt x="225824" y="916"/>
                    <a:pt x="226015" y="916"/>
                  </a:cubicBezTo>
                  <a:cubicBezTo>
                    <a:pt x="533101" y="-100"/>
                    <a:pt x="840219" y="-101"/>
                    <a:pt x="1147368" y="915"/>
                  </a:cubicBezTo>
                  <a:cubicBezTo>
                    <a:pt x="1239197" y="1174"/>
                    <a:pt x="1313706" y="75301"/>
                    <a:pt x="1314437" y="167127"/>
                  </a:cubicBezTo>
                  <a:cubicBezTo>
                    <a:pt x="1315961" y="360040"/>
                    <a:pt x="1315961" y="552889"/>
                    <a:pt x="1314437" y="745675"/>
                  </a:cubicBezTo>
                  <a:cubicBezTo>
                    <a:pt x="1313977" y="839574"/>
                    <a:pt x="1237484" y="915322"/>
                    <a:pt x="1143585" y="914862"/>
                  </a:cubicBezTo>
                  <a:cubicBezTo>
                    <a:pt x="1132571" y="914808"/>
                    <a:pt x="1121589" y="913684"/>
                    <a:pt x="1110792" y="911506"/>
                  </a:cubicBezTo>
                  <a:cubicBezTo>
                    <a:pt x="1103839" y="910267"/>
                    <a:pt x="1096886" y="909220"/>
                    <a:pt x="1088123" y="907791"/>
                  </a:cubicBezTo>
                  <a:lnTo>
                    <a:pt x="1088123" y="1763612"/>
                  </a:lnTo>
                  <a:cubicBezTo>
                    <a:pt x="1117555" y="1774090"/>
                    <a:pt x="1149178" y="1781614"/>
                    <a:pt x="1177181" y="1796188"/>
                  </a:cubicBezTo>
                  <a:cubicBezTo>
                    <a:pt x="1222330" y="1819429"/>
                    <a:pt x="1269574" y="1842098"/>
                    <a:pt x="1307960" y="1874388"/>
                  </a:cubicBezTo>
                  <a:cubicBezTo>
                    <a:pt x="1395114" y="1947730"/>
                    <a:pt x="1396638" y="2055363"/>
                    <a:pt x="1307960" y="2126134"/>
                  </a:cubicBezTo>
                  <a:cubicBezTo>
                    <a:pt x="1255576" y="2166888"/>
                    <a:pt x="1196806" y="2198687"/>
                    <a:pt x="1134033" y="2220241"/>
                  </a:cubicBezTo>
                  <a:cubicBezTo>
                    <a:pt x="955058" y="2282439"/>
                    <a:pt x="768749" y="2294059"/>
                    <a:pt x="580821" y="2282820"/>
                  </a:cubicBezTo>
                  <a:cubicBezTo>
                    <a:pt x="444899" y="2274819"/>
                    <a:pt x="310692" y="2255102"/>
                    <a:pt x="184867" y="2200048"/>
                  </a:cubicBezTo>
                  <a:cubicBezTo>
                    <a:pt x="142276" y="2181905"/>
                    <a:pt x="102452" y="2157857"/>
                    <a:pt x="66567" y="2128610"/>
                  </a:cubicBezTo>
                  <a:cubicBezTo>
                    <a:pt x="-23064" y="2053077"/>
                    <a:pt x="-21159" y="1947635"/>
                    <a:pt x="67424" y="1870387"/>
                  </a:cubicBezTo>
                  <a:cubicBezTo>
                    <a:pt x="123240" y="1821619"/>
                    <a:pt x="190487" y="1794187"/>
                    <a:pt x="260114" y="1773042"/>
                  </a:cubicBezTo>
                  <a:cubicBezTo>
                    <a:pt x="278402" y="1767422"/>
                    <a:pt x="287070" y="1761040"/>
                    <a:pt x="287070" y="1739609"/>
                  </a:cubicBezTo>
                  <a:cubicBezTo>
                    <a:pt x="286245" y="1467004"/>
                    <a:pt x="285991" y="1194398"/>
                    <a:pt x="286308" y="921793"/>
                  </a:cubicBezTo>
                  <a:cubicBezTo>
                    <a:pt x="285827" y="916863"/>
                    <a:pt x="285064" y="911966"/>
                    <a:pt x="284022" y="907124"/>
                  </a:cubicBezTo>
                  <a:close/>
                  <a:moveTo>
                    <a:pt x="400608" y="1089909"/>
                  </a:moveTo>
                  <a:cubicBezTo>
                    <a:pt x="400608" y="1332796"/>
                    <a:pt x="400608" y="1575652"/>
                    <a:pt x="400608" y="1818476"/>
                  </a:cubicBezTo>
                  <a:cubicBezTo>
                    <a:pt x="400608" y="1875626"/>
                    <a:pt x="426040" y="1916203"/>
                    <a:pt x="472236" y="1935253"/>
                  </a:cubicBezTo>
                  <a:cubicBezTo>
                    <a:pt x="549579" y="1966971"/>
                    <a:pt x="628827" y="1909345"/>
                    <a:pt x="628922" y="1820000"/>
                  </a:cubicBezTo>
                  <a:cubicBezTo>
                    <a:pt x="629303" y="1540219"/>
                    <a:pt x="629303" y="1260470"/>
                    <a:pt x="628922" y="980752"/>
                  </a:cubicBezTo>
                  <a:cubicBezTo>
                    <a:pt x="628922" y="938080"/>
                    <a:pt x="649592" y="914744"/>
                    <a:pt x="686072" y="914839"/>
                  </a:cubicBezTo>
                  <a:cubicBezTo>
                    <a:pt x="722553" y="914935"/>
                    <a:pt x="743222" y="938271"/>
                    <a:pt x="743222" y="981514"/>
                  </a:cubicBezTo>
                  <a:cubicBezTo>
                    <a:pt x="743222" y="1086289"/>
                    <a:pt x="743222" y="1191064"/>
                    <a:pt x="743222" y="1295839"/>
                  </a:cubicBezTo>
                  <a:cubicBezTo>
                    <a:pt x="743222" y="1473195"/>
                    <a:pt x="743222" y="1650550"/>
                    <a:pt x="743222" y="1827906"/>
                  </a:cubicBezTo>
                  <a:cubicBezTo>
                    <a:pt x="742230" y="1886573"/>
                    <a:pt x="785822" y="1936463"/>
                    <a:pt x="844092" y="1943349"/>
                  </a:cubicBezTo>
                  <a:cubicBezTo>
                    <a:pt x="902300" y="1949866"/>
                    <a:pt x="956015" y="1911328"/>
                    <a:pt x="968489" y="1854100"/>
                  </a:cubicBezTo>
                  <a:cubicBezTo>
                    <a:pt x="971193" y="1837673"/>
                    <a:pt x="972183" y="1821010"/>
                    <a:pt x="971441" y="1804379"/>
                  </a:cubicBezTo>
                  <a:cubicBezTo>
                    <a:pt x="971441" y="1328129"/>
                    <a:pt x="971441" y="851879"/>
                    <a:pt x="971441" y="375629"/>
                  </a:cubicBezTo>
                  <a:cubicBezTo>
                    <a:pt x="970659" y="362544"/>
                    <a:pt x="970978" y="349417"/>
                    <a:pt x="972394" y="336386"/>
                  </a:cubicBezTo>
                  <a:cubicBezTo>
                    <a:pt x="977918" y="305525"/>
                    <a:pt x="997159" y="287142"/>
                    <a:pt x="1028782" y="287237"/>
                  </a:cubicBezTo>
                  <a:cubicBezTo>
                    <a:pt x="1060405" y="287332"/>
                    <a:pt x="1079169" y="306287"/>
                    <a:pt x="1084789" y="336767"/>
                  </a:cubicBezTo>
                  <a:cubicBezTo>
                    <a:pt x="1086109" y="347382"/>
                    <a:pt x="1086428" y="358097"/>
                    <a:pt x="1085742" y="368771"/>
                  </a:cubicBezTo>
                  <a:cubicBezTo>
                    <a:pt x="1085742" y="490215"/>
                    <a:pt x="1085742" y="611659"/>
                    <a:pt x="1085742" y="733102"/>
                  </a:cubicBezTo>
                  <a:cubicBezTo>
                    <a:pt x="1085742" y="778632"/>
                    <a:pt x="1115936" y="807397"/>
                    <a:pt x="1153560" y="799777"/>
                  </a:cubicBezTo>
                  <a:cubicBezTo>
                    <a:pt x="1184040" y="793491"/>
                    <a:pt x="1199756" y="770155"/>
                    <a:pt x="1199756" y="729292"/>
                  </a:cubicBezTo>
                  <a:cubicBezTo>
                    <a:pt x="1199756" y="549587"/>
                    <a:pt x="1199756" y="369819"/>
                    <a:pt x="1199756" y="189987"/>
                  </a:cubicBezTo>
                  <a:cubicBezTo>
                    <a:pt x="1199756" y="134170"/>
                    <a:pt x="1180706" y="115311"/>
                    <a:pt x="1124603" y="115216"/>
                  </a:cubicBezTo>
                  <a:cubicBezTo>
                    <a:pt x="831678" y="115216"/>
                    <a:pt x="538816" y="115216"/>
                    <a:pt x="246017" y="115216"/>
                  </a:cubicBezTo>
                  <a:cubicBezTo>
                    <a:pt x="190010" y="115216"/>
                    <a:pt x="171246" y="134266"/>
                    <a:pt x="171246" y="190273"/>
                  </a:cubicBezTo>
                  <a:cubicBezTo>
                    <a:pt x="171246" y="321273"/>
                    <a:pt x="171246" y="452210"/>
                    <a:pt x="171246" y="583084"/>
                  </a:cubicBezTo>
                  <a:cubicBezTo>
                    <a:pt x="171246" y="635471"/>
                    <a:pt x="170580" y="687859"/>
                    <a:pt x="171246" y="740246"/>
                  </a:cubicBezTo>
                  <a:cubicBezTo>
                    <a:pt x="171913" y="776727"/>
                    <a:pt x="195726" y="800730"/>
                    <a:pt x="228396" y="800635"/>
                  </a:cubicBezTo>
                  <a:cubicBezTo>
                    <a:pt x="261067" y="800539"/>
                    <a:pt x="283546" y="776441"/>
                    <a:pt x="285546" y="739960"/>
                  </a:cubicBezTo>
                  <a:cubicBezTo>
                    <a:pt x="286213" y="726911"/>
                    <a:pt x="285546" y="713767"/>
                    <a:pt x="285546" y="700717"/>
                  </a:cubicBezTo>
                  <a:cubicBezTo>
                    <a:pt x="285546" y="584068"/>
                    <a:pt x="285546" y="467387"/>
                    <a:pt x="285546" y="350674"/>
                  </a:cubicBezTo>
                  <a:cubicBezTo>
                    <a:pt x="285546" y="321337"/>
                    <a:pt x="297072" y="299620"/>
                    <a:pt x="325456" y="289904"/>
                  </a:cubicBezTo>
                  <a:cubicBezTo>
                    <a:pt x="351078" y="281141"/>
                    <a:pt x="374891" y="288571"/>
                    <a:pt x="387749" y="311050"/>
                  </a:cubicBezTo>
                  <a:cubicBezTo>
                    <a:pt x="396086" y="327899"/>
                    <a:pt x="400111" y="346554"/>
                    <a:pt x="399465" y="365342"/>
                  </a:cubicBezTo>
                  <a:cubicBezTo>
                    <a:pt x="400894" y="606610"/>
                    <a:pt x="400608" y="848260"/>
                    <a:pt x="400608" y="1089909"/>
                  </a:cubicBezTo>
                  <a:close/>
                  <a:moveTo>
                    <a:pt x="287642" y="1877626"/>
                  </a:moveTo>
                  <a:cubicBezTo>
                    <a:pt x="240017" y="1902963"/>
                    <a:pt x="193059" y="1923537"/>
                    <a:pt x="151053" y="1951445"/>
                  </a:cubicBezTo>
                  <a:cubicBezTo>
                    <a:pt x="102095" y="1984021"/>
                    <a:pt x="103428" y="2018120"/>
                    <a:pt x="152006" y="2051934"/>
                  </a:cubicBezTo>
                  <a:cubicBezTo>
                    <a:pt x="181096" y="2072514"/>
                    <a:pt x="212810" y="2089108"/>
                    <a:pt x="246303" y="2101273"/>
                  </a:cubicBezTo>
                  <a:cubicBezTo>
                    <a:pt x="504335" y="2191380"/>
                    <a:pt x="767035" y="2193571"/>
                    <a:pt x="1030211" y="2130706"/>
                  </a:cubicBezTo>
                  <a:cubicBezTo>
                    <a:pt x="1098124" y="2114513"/>
                    <a:pt x="1163561" y="2081652"/>
                    <a:pt x="1225188" y="2047267"/>
                  </a:cubicBezTo>
                  <a:cubicBezTo>
                    <a:pt x="1270622" y="2021740"/>
                    <a:pt x="1269098" y="1983735"/>
                    <a:pt x="1225188" y="1954207"/>
                  </a:cubicBezTo>
                  <a:cubicBezTo>
                    <a:pt x="1181277" y="1924680"/>
                    <a:pt x="1133176" y="1903439"/>
                    <a:pt x="1083646" y="1876769"/>
                  </a:cubicBezTo>
                  <a:cubicBezTo>
                    <a:pt x="1052880" y="1969828"/>
                    <a:pt x="999826" y="2028407"/>
                    <a:pt x="912767" y="2050600"/>
                  </a:cubicBezTo>
                  <a:cubicBezTo>
                    <a:pt x="824185" y="2073175"/>
                    <a:pt x="749795" y="2042790"/>
                    <a:pt x="685787" y="1983259"/>
                  </a:cubicBezTo>
                  <a:cubicBezTo>
                    <a:pt x="559485" y="2109560"/>
                    <a:pt x="352983" y="2071460"/>
                    <a:pt x="287642" y="1877626"/>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F2EC94E5-4EFA-704D-9BD8-474D0A3ADFC9}"/>
                </a:ext>
              </a:extLst>
            </p:cNvPr>
            <p:cNvSpPr/>
            <p:nvPr/>
          </p:nvSpPr>
          <p:spPr>
            <a:xfrm>
              <a:off x="5200263" y="2171604"/>
              <a:ext cx="1145044" cy="1660153"/>
            </a:xfrm>
            <a:custGeom>
              <a:avLst/>
              <a:gdLst>
                <a:gd name="connsiteX0" fmla="*/ 860084 w 1145044"/>
                <a:gd name="connsiteY0" fmla="*/ 686716 h 1660153"/>
                <a:gd name="connsiteX1" fmla="*/ 860084 w 1145044"/>
                <a:gd name="connsiteY1" fmla="*/ 1172491 h 1660153"/>
                <a:gd name="connsiteX2" fmla="*/ 991338 w 1145044"/>
                <a:gd name="connsiteY2" fmla="*/ 1222783 h 1660153"/>
                <a:gd name="connsiteX3" fmla="*/ 1094018 w 1145044"/>
                <a:gd name="connsiteY3" fmla="*/ 1292125 h 1660153"/>
                <a:gd name="connsiteX4" fmla="*/ 1092589 w 1145044"/>
                <a:gd name="connsiteY4" fmla="*/ 1512343 h 1660153"/>
                <a:gd name="connsiteX5" fmla="*/ 986195 w 1145044"/>
                <a:gd name="connsiteY5" fmla="*/ 1582161 h 1660153"/>
                <a:gd name="connsiteX6" fmla="*/ 150757 w 1145044"/>
                <a:gd name="connsiteY6" fmla="*/ 1578637 h 1660153"/>
                <a:gd name="connsiteX7" fmla="*/ 69128 w 1145044"/>
                <a:gd name="connsiteY7" fmla="*/ 1528440 h 1660153"/>
                <a:gd name="connsiteX8" fmla="*/ 68366 w 1145044"/>
                <a:gd name="connsiteY8" fmla="*/ 1276694 h 1660153"/>
                <a:gd name="connsiteX9" fmla="*/ 221432 w 1145044"/>
                <a:gd name="connsiteY9" fmla="*/ 1194970 h 1660153"/>
                <a:gd name="connsiteX10" fmla="*/ 284678 w 1145044"/>
                <a:gd name="connsiteY10" fmla="*/ 1175920 h 1660153"/>
                <a:gd name="connsiteX11" fmla="*/ 284678 w 1145044"/>
                <a:gd name="connsiteY11" fmla="*/ 685573 h 1660153"/>
                <a:gd name="connsiteX12" fmla="*/ 241054 w 1145044"/>
                <a:gd name="connsiteY12" fmla="*/ 685573 h 1660153"/>
                <a:gd name="connsiteX13" fmla="*/ 115800 w 1145044"/>
                <a:gd name="connsiteY13" fmla="*/ 549365 h 1660153"/>
                <a:gd name="connsiteX14" fmla="*/ 115800 w 1145044"/>
                <a:gd name="connsiteY14" fmla="*/ 138647 h 1660153"/>
                <a:gd name="connsiteX15" fmla="*/ 247161 w 1145044"/>
                <a:gd name="connsiteY15" fmla="*/ 720 h 1660153"/>
                <a:gd name="connsiteX16" fmla="*/ 253913 w 1145044"/>
                <a:gd name="connsiteY16" fmla="*/ 725 h 1660153"/>
                <a:gd name="connsiteX17" fmla="*/ 889611 w 1145044"/>
                <a:gd name="connsiteY17" fmla="*/ 725 h 1660153"/>
                <a:gd name="connsiteX18" fmla="*/ 1029629 w 1145044"/>
                <a:gd name="connsiteY18" fmla="*/ 140457 h 1660153"/>
                <a:gd name="connsiteX19" fmla="*/ 1029629 w 1145044"/>
                <a:gd name="connsiteY19" fmla="*/ 533268 h 1660153"/>
                <a:gd name="connsiteX20" fmla="*/ 877229 w 1145044"/>
                <a:gd name="connsiteY20" fmla="*/ 686144 h 1660153"/>
                <a:gd name="connsiteX21" fmla="*/ 860084 w 1145044"/>
                <a:gd name="connsiteY21" fmla="*/ 686716 h 1660153"/>
                <a:gd name="connsiteX22" fmla="*/ 744069 w 1145044"/>
                <a:gd name="connsiteY22" fmla="*/ 801016 h 1660153"/>
                <a:gd name="connsiteX23" fmla="*/ 744069 w 1145044"/>
                <a:gd name="connsiteY23" fmla="*/ 301143 h 1660153"/>
                <a:gd name="connsiteX24" fmla="*/ 799981 w 1145044"/>
                <a:gd name="connsiteY24" fmla="*/ 228849 h 1660153"/>
                <a:gd name="connsiteX25" fmla="*/ 858179 w 1145044"/>
                <a:gd name="connsiteY25" fmla="*/ 302382 h 1660153"/>
                <a:gd name="connsiteX26" fmla="*/ 858179 w 1145044"/>
                <a:gd name="connsiteY26" fmla="*/ 527362 h 1660153"/>
                <a:gd name="connsiteX27" fmla="*/ 885992 w 1145044"/>
                <a:gd name="connsiteY27" fmla="*/ 571082 h 1660153"/>
                <a:gd name="connsiteX28" fmla="*/ 915424 w 1145044"/>
                <a:gd name="connsiteY28" fmla="*/ 528886 h 1660153"/>
                <a:gd name="connsiteX29" fmla="*/ 915424 w 1145044"/>
                <a:gd name="connsiteY29" fmla="*/ 157411 h 1660153"/>
                <a:gd name="connsiteX30" fmla="*/ 871895 w 1145044"/>
                <a:gd name="connsiteY30" fmla="*/ 113692 h 1660153"/>
                <a:gd name="connsiteX31" fmla="*/ 271820 w 1145044"/>
                <a:gd name="connsiteY31" fmla="*/ 113692 h 1660153"/>
                <a:gd name="connsiteX32" fmla="*/ 228386 w 1145044"/>
                <a:gd name="connsiteY32" fmla="*/ 157507 h 1660153"/>
                <a:gd name="connsiteX33" fmla="*/ 229243 w 1145044"/>
                <a:gd name="connsiteY33" fmla="*/ 514504 h 1660153"/>
                <a:gd name="connsiteX34" fmla="*/ 257818 w 1145044"/>
                <a:gd name="connsiteY34" fmla="*/ 570415 h 1660153"/>
                <a:gd name="connsiteX35" fmla="*/ 285155 w 1145044"/>
                <a:gd name="connsiteY35" fmla="*/ 513265 h 1660153"/>
                <a:gd name="connsiteX36" fmla="*/ 286012 w 1145044"/>
                <a:gd name="connsiteY36" fmla="*/ 288380 h 1660153"/>
                <a:gd name="connsiteX37" fmla="*/ 343924 w 1145044"/>
                <a:gd name="connsiteY37" fmla="*/ 229134 h 1660153"/>
                <a:gd name="connsiteX38" fmla="*/ 399741 w 1145044"/>
                <a:gd name="connsiteY38" fmla="*/ 287142 h 1660153"/>
                <a:gd name="connsiteX39" fmla="*/ 399741 w 1145044"/>
                <a:gd name="connsiteY39" fmla="*/ 319336 h 1660153"/>
                <a:gd name="connsiteX40" fmla="*/ 399741 w 1145044"/>
                <a:gd name="connsiteY40" fmla="*/ 1283266 h 1660153"/>
                <a:gd name="connsiteX41" fmla="*/ 400503 w 1145044"/>
                <a:gd name="connsiteY41" fmla="*/ 1318985 h 1660153"/>
                <a:gd name="connsiteX42" fmla="*/ 455462 w 1145044"/>
                <a:gd name="connsiteY42" fmla="*/ 1370230 h 1660153"/>
                <a:gd name="connsiteX43" fmla="*/ 513374 w 1145044"/>
                <a:gd name="connsiteY43" fmla="*/ 1318318 h 1660153"/>
                <a:gd name="connsiteX44" fmla="*/ 514041 w 1145044"/>
                <a:gd name="connsiteY44" fmla="*/ 1286219 h 1660153"/>
                <a:gd name="connsiteX45" fmla="*/ 514041 w 1145044"/>
                <a:gd name="connsiteY45" fmla="*/ 761296 h 1660153"/>
                <a:gd name="connsiteX46" fmla="*/ 571191 w 1145044"/>
                <a:gd name="connsiteY46" fmla="*/ 691669 h 1660153"/>
                <a:gd name="connsiteX47" fmla="*/ 628341 w 1145044"/>
                <a:gd name="connsiteY47" fmla="*/ 761392 h 1660153"/>
                <a:gd name="connsiteX48" fmla="*/ 628341 w 1145044"/>
                <a:gd name="connsiteY48" fmla="*/ 1289839 h 1660153"/>
                <a:gd name="connsiteX49" fmla="*/ 629388 w 1145044"/>
                <a:gd name="connsiteY49" fmla="*/ 1321843 h 1660153"/>
                <a:gd name="connsiteX50" fmla="*/ 686538 w 1145044"/>
                <a:gd name="connsiteY50" fmla="*/ 1370325 h 1660153"/>
                <a:gd name="connsiteX51" fmla="*/ 740926 w 1145044"/>
                <a:gd name="connsiteY51" fmla="*/ 1322700 h 1660153"/>
                <a:gd name="connsiteX52" fmla="*/ 742260 w 1145044"/>
                <a:gd name="connsiteY52" fmla="*/ 1287076 h 1660153"/>
                <a:gd name="connsiteX53" fmla="*/ 284964 w 1145044"/>
                <a:gd name="connsiteY53" fmla="*/ 1288124 h 1660153"/>
                <a:gd name="connsiteX54" fmla="*/ 152948 w 1145044"/>
                <a:gd name="connsiteY54" fmla="*/ 1353370 h 1660153"/>
                <a:gd name="connsiteX55" fmla="*/ 153805 w 1145044"/>
                <a:gd name="connsiteY55" fmla="*/ 1447668 h 1660153"/>
                <a:gd name="connsiteX56" fmla="*/ 266200 w 1145044"/>
                <a:gd name="connsiteY56" fmla="*/ 1500055 h 1660153"/>
                <a:gd name="connsiteX57" fmla="*/ 819698 w 1145044"/>
                <a:gd name="connsiteY57" fmla="*/ 1515200 h 1660153"/>
                <a:gd name="connsiteX58" fmla="*/ 996196 w 1145044"/>
                <a:gd name="connsiteY58" fmla="*/ 1443286 h 1660153"/>
                <a:gd name="connsiteX59" fmla="*/ 995720 w 1145044"/>
                <a:gd name="connsiteY59" fmla="*/ 1356133 h 1660153"/>
                <a:gd name="connsiteX60" fmla="*/ 860750 w 1145044"/>
                <a:gd name="connsiteY60" fmla="*/ 1288315 h 1660153"/>
                <a:gd name="connsiteX61" fmla="*/ 571762 w 1145044"/>
                <a:gd name="connsiteY61" fmla="*/ 1445382 h 1660153"/>
                <a:gd name="connsiteX62" fmla="*/ 284964 w 1145044"/>
                <a:gd name="connsiteY62" fmla="*/ 1288410 h 16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45044" h="1660153">
                  <a:moveTo>
                    <a:pt x="860084" y="686716"/>
                  </a:moveTo>
                  <a:lnTo>
                    <a:pt x="860084" y="1172491"/>
                  </a:lnTo>
                  <a:cubicBezTo>
                    <a:pt x="905423" y="1189445"/>
                    <a:pt x="950285" y="1202304"/>
                    <a:pt x="991338" y="1222783"/>
                  </a:cubicBezTo>
                  <a:cubicBezTo>
                    <a:pt x="1028820" y="1240666"/>
                    <a:pt x="1063427" y="1264037"/>
                    <a:pt x="1094018" y="1292125"/>
                  </a:cubicBezTo>
                  <a:cubicBezTo>
                    <a:pt x="1162788" y="1358038"/>
                    <a:pt x="1162217" y="1447382"/>
                    <a:pt x="1092589" y="1512343"/>
                  </a:cubicBezTo>
                  <a:cubicBezTo>
                    <a:pt x="1061876" y="1542156"/>
                    <a:pt x="1025768" y="1565850"/>
                    <a:pt x="986195" y="1582161"/>
                  </a:cubicBezTo>
                  <a:cubicBezTo>
                    <a:pt x="707779" y="1686936"/>
                    <a:pt x="428506" y="1686936"/>
                    <a:pt x="150757" y="1578637"/>
                  </a:cubicBezTo>
                  <a:cubicBezTo>
                    <a:pt x="121152" y="1566153"/>
                    <a:pt x="93626" y="1549226"/>
                    <a:pt x="69128" y="1528440"/>
                  </a:cubicBezTo>
                  <a:cubicBezTo>
                    <a:pt x="-21455" y="1454716"/>
                    <a:pt x="-23932" y="1347465"/>
                    <a:pt x="68366" y="1276694"/>
                  </a:cubicBezTo>
                  <a:cubicBezTo>
                    <a:pt x="113514" y="1241833"/>
                    <a:pt x="169426" y="1220401"/>
                    <a:pt x="221432" y="1194970"/>
                  </a:cubicBezTo>
                  <a:cubicBezTo>
                    <a:pt x="240482" y="1185445"/>
                    <a:pt x="262199" y="1182397"/>
                    <a:pt x="284678" y="1175920"/>
                  </a:cubicBezTo>
                  <a:lnTo>
                    <a:pt x="284678" y="685573"/>
                  </a:lnTo>
                  <a:cubicBezTo>
                    <a:pt x="269057" y="685573"/>
                    <a:pt x="254960" y="686620"/>
                    <a:pt x="241054" y="685573"/>
                  </a:cubicBezTo>
                  <a:cubicBezTo>
                    <a:pt x="170093" y="679940"/>
                    <a:pt x="115477" y="620548"/>
                    <a:pt x="115800" y="549365"/>
                  </a:cubicBezTo>
                  <a:cubicBezTo>
                    <a:pt x="114721" y="412459"/>
                    <a:pt x="114721" y="275553"/>
                    <a:pt x="115800" y="138647"/>
                  </a:cubicBezTo>
                  <a:cubicBezTo>
                    <a:pt x="113987" y="64285"/>
                    <a:pt x="172799" y="2534"/>
                    <a:pt x="247161" y="720"/>
                  </a:cubicBezTo>
                  <a:cubicBezTo>
                    <a:pt x="249411" y="665"/>
                    <a:pt x="251662" y="667"/>
                    <a:pt x="253913" y="725"/>
                  </a:cubicBezTo>
                  <a:cubicBezTo>
                    <a:pt x="465876" y="-37"/>
                    <a:pt x="677775" y="-37"/>
                    <a:pt x="889611" y="725"/>
                  </a:cubicBezTo>
                  <a:cubicBezTo>
                    <a:pt x="971050" y="725"/>
                    <a:pt x="1029152" y="59113"/>
                    <a:pt x="1029629" y="140457"/>
                  </a:cubicBezTo>
                  <a:cubicBezTo>
                    <a:pt x="1030486" y="271426"/>
                    <a:pt x="1029629" y="402299"/>
                    <a:pt x="1029629" y="533268"/>
                  </a:cubicBezTo>
                  <a:cubicBezTo>
                    <a:pt x="1029629" y="630899"/>
                    <a:pt x="975241" y="685001"/>
                    <a:pt x="877229" y="686144"/>
                  </a:cubicBezTo>
                  <a:cubicBezTo>
                    <a:pt x="872657" y="686049"/>
                    <a:pt x="867894" y="686430"/>
                    <a:pt x="860084" y="686716"/>
                  </a:cubicBezTo>
                  <a:close/>
                  <a:moveTo>
                    <a:pt x="744069" y="801016"/>
                  </a:moveTo>
                  <a:cubicBezTo>
                    <a:pt x="744069" y="634328"/>
                    <a:pt x="744069" y="467704"/>
                    <a:pt x="744069" y="301143"/>
                  </a:cubicBezTo>
                  <a:cubicBezTo>
                    <a:pt x="744069" y="255519"/>
                    <a:pt x="764453" y="229611"/>
                    <a:pt x="799981" y="228849"/>
                  </a:cubicBezTo>
                  <a:cubicBezTo>
                    <a:pt x="835509" y="228087"/>
                    <a:pt x="858083" y="254947"/>
                    <a:pt x="858179" y="302382"/>
                  </a:cubicBezTo>
                  <a:cubicBezTo>
                    <a:pt x="858179" y="377344"/>
                    <a:pt x="858179" y="452401"/>
                    <a:pt x="858179" y="527362"/>
                  </a:cubicBezTo>
                  <a:cubicBezTo>
                    <a:pt x="858179" y="547936"/>
                    <a:pt x="855893" y="570511"/>
                    <a:pt x="885992" y="571082"/>
                  </a:cubicBezTo>
                  <a:cubicBezTo>
                    <a:pt x="916091" y="571654"/>
                    <a:pt x="915424" y="550127"/>
                    <a:pt x="915424" y="528886"/>
                  </a:cubicBezTo>
                  <a:cubicBezTo>
                    <a:pt x="915424" y="405061"/>
                    <a:pt x="914567" y="281236"/>
                    <a:pt x="915424" y="157411"/>
                  </a:cubicBezTo>
                  <a:cubicBezTo>
                    <a:pt x="915424" y="124931"/>
                    <a:pt x="904661" y="113501"/>
                    <a:pt x="871895" y="113692"/>
                  </a:cubicBezTo>
                  <a:cubicBezTo>
                    <a:pt x="671997" y="114644"/>
                    <a:pt x="471972" y="114644"/>
                    <a:pt x="271820" y="113692"/>
                  </a:cubicBezTo>
                  <a:cubicBezTo>
                    <a:pt x="239054" y="113692"/>
                    <a:pt x="228005" y="125026"/>
                    <a:pt x="228386" y="157507"/>
                  </a:cubicBezTo>
                  <a:cubicBezTo>
                    <a:pt x="229624" y="276474"/>
                    <a:pt x="228386" y="395631"/>
                    <a:pt x="229243" y="514504"/>
                  </a:cubicBezTo>
                  <a:cubicBezTo>
                    <a:pt x="229243" y="536887"/>
                    <a:pt x="217432" y="571654"/>
                    <a:pt x="257818" y="570415"/>
                  </a:cubicBezTo>
                  <a:cubicBezTo>
                    <a:pt x="298204" y="569177"/>
                    <a:pt x="284774" y="535078"/>
                    <a:pt x="285155" y="513265"/>
                  </a:cubicBezTo>
                  <a:cubicBezTo>
                    <a:pt x="286488" y="438304"/>
                    <a:pt x="285155" y="363342"/>
                    <a:pt x="286012" y="288380"/>
                  </a:cubicBezTo>
                  <a:cubicBezTo>
                    <a:pt x="286583" y="252280"/>
                    <a:pt x="311539" y="228372"/>
                    <a:pt x="343924" y="229134"/>
                  </a:cubicBezTo>
                  <a:cubicBezTo>
                    <a:pt x="376309" y="229897"/>
                    <a:pt x="397454" y="252947"/>
                    <a:pt x="399741" y="287142"/>
                  </a:cubicBezTo>
                  <a:cubicBezTo>
                    <a:pt x="400407" y="297810"/>
                    <a:pt x="399741" y="308573"/>
                    <a:pt x="399741" y="319336"/>
                  </a:cubicBezTo>
                  <a:lnTo>
                    <a:pt x="399741" y="1283266"/>
                  </a:lnTo>
                  <a:cubicBezTo>
                    <a:pt x="399134" y="1295175"/>
                    <a:pt x="399389" y="1307113"/>
                    <a:pt x="400503" y="1318985"/>
                  </a:cubicBezTo>
                  <a:cubicBezTo>
                    <a:pt x="402772" y="1347729"/>
                    <a:pt x="426630" y="1369973"/>
                    <a:pt x="455462" y="1370230"/>
                  </a:cubicBezTo>
                  <a:cubicBezTo>
                    <a:pt x="485484" y="1371039"/>
                    <a:pt x="510907" y="1348250"/>
                    <a:pt x="513374" y="1318318"/>
                  </a:cubicBezTo>
                  <a:cubicBezTo>
                    <a:pt x="514264" y="1307643"/>
                    <a:pt x="514487" y="1296922"/>
                    <a:pt x="514041" y="1286219"/>
                  </a:cubicBezTo>
                  <a:lnTo>
                    <a:pt x="514041" y="761296"/>
                  </a:lnTo>
                  <a:cubicBezTo>
                    <a:pt x="514041" y="715767"/>
                    <a:pt x="534043" y="691669"/>
                    <a:pt x="571191" y="691669"/>
                  </a:cubicBezTo>
                  <a:cubicBezTo>
                    <a:pt x="608338" y="691669"/>
                    <a:pt x="628341" y="715767"/>
                    <a:pt x="628341" y="761392"/>
                  </a:cubicBezTo>
                  <a:lnTo>
                    <a:pt x="628341" y="1289839"/>
                  </a:lnTo>
                  <a:cubicBezTo>
                    <a:pt x="627830" y="1300517"/>
                    <a:pt x="628180" y="1311220"/>
                    <a:pt x="629388" y="1321843"/>
                  </a:cubicBezTo>
                  <a:cubicBezTo>
                    <a:pt x="633704" y="1349982"/>
                    <a:pt x="658072" y="1370654"/>
                    <a:pt x="686538" y="1370325"/>
                  </a:cubicBezTo>
                  <a:cubicBezTo>
                    <a:pt x="713903" y="1369960"/>
                    <a:pt x="736952" y="1349777"/>
                    <a:pt x="740926" y="1322700"/>
                  </a:cubicBezTo>
                  <a:cubicBezTo>
                    <a:pt x="742567" y="1310900"/>
                    <a:pt x="743014" y="1298965"/>
                    <a:pt x="742260" y="1287076"/>
                  </a:cubicBezTo>
                  <a:close/>
                  <a:moveTo>
                    <a:pt x="284964" y="1288124"/>
                  </a:moveTo>
                  <a:cubicBezTo>
                    <a:pt x="237339" y="1311365"/>
                    <a:pt x="192667" y="1328605"/>
                    <a:pt x="152948" y="1353370"/>
                  </a:cubicBezTo>
                  <a:cubicBezTo>
                    <a:pt x="102941" y="1384422"/>
                    <a:pt x="103227" y="1415664"/>
                    <a:pt x="153805" y="1447668"/>
                  </a:cubicBezTo>
                  <a:cubicBezTo>
                    <a:pt x="188740" y="1470112"/>
                    <a:pt x="226547" y="1487734"/>
                    <a:pt x="266200" y="1500055"/>
                  </a:cubicBezTo>
                  <a:cubicBezTo>
                    <a:pt x="446105" y="1554015"/>
                    <a:pt x="637111" y="1559241"/>
                    <a:pt x="819698" y="1515200"/>
                  </a:cubicBezTo>
                  <a:cubicBezTo>
                    <a:pt x="881522" y="1499352"/>
                    <a:pt x="940901" y="1475159"/>
                    <a:pt x="996196" y="1443286"/>
                  </a:cubicBezTo>
                  <a:cubicBezTo>
                    <a:pt x="1043059" y="1417378"/>
                    <a:pt x="1041535" y="1385184"/>
                    <a:pt x="995720" y="1356133"/>
                  </a:cubicBezTo>
                  <a:cubicBezTo>
                    <a:pt x="954476" y="1330129"/>
                    <a:pt x="908375" y="1311841"/>
                    <a:pt x="860750" y="1288315"/>
                  </a:cubicBezTo>
                  <a:cubicBezTo>
                    <a:pt x="860750" y="1458050"/>
                    <a:pt x="702064" y="1540251"/>
                    <a:pt x="571762" y="1445382"/>
                  </a:cubicBezTo>
                  <a:cubicBezTo>
                    <a:pt x="445746" y="1541299"/>
                    <a:pt x="283631" y="1456050"/>
                    <a:pt x="284964" y="1288410"/>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DEBC3EA0-F638-2140-A9F0-0C435BF78A18}"/>
                </a:ext>
              </a:extLst>
            </p:cNvPr>
            <p:cNvSpPr/>
            <p:nvPr/>
          </p:nvSpPr>
          <p:spPr>
            <a:xfrm>
              <a:off x="4114906" y="3772138"/>
              <a:ext cx="1201138" cy="971575"/>
            </a:xfrm>
            <a:custGeom>
              <a:avLst/>
              <a:gdLst>
                <a:gd name="connsiteX0" fmla="*/ 979129 w 1201138"/>
                <a:gd name="connsiteY0" fmla="*/ 114120 h 971575"/>
                <a:gd name="connsiteX1" fmla="*/ 919503 w 1201138"/>
                <a:gd name="connsiteY1" fmla="*/ 114120 h 971575"/>
                <a:gd name="connsiteX2" fmla="*/ 858162 w 1201138"/>
                <a:gd name="connsiteY2" fmla="*/ 58018 h 971575"/>
                <a:gd name="connsiteX3" fmla="*/ 917788 w 1201138"/>
                <a:gd name="connsiteY3" fmla="*/ 868 h 971575"/>
                <a:gd name="connsiteX4" fmla="*/ 1146388 w 1201138"/>
                <a:gd name="connsiteY4" fmla="*/ 868 h 971575"/>
                <a:gd name="connsiteX5" fmla="*/ 1200490 w 1201138"/>
                <a:gd name="connsiteY5" fmla="*/ 50691 h 971575"/>
                <a:gd name="connsiteX6" fmla="*/ 1200490 w 1201138"/>
                <a:gd name="connsiteY6" fmla="*/ 54970 h 971575"/>
                <a:gd name="connsiteX7" fmla="*/ 1200490 w 1201138"/>
                <a:gd name="connsiteY7" fmla="*/ 226420 h 971575"/>
                <a:gd name="connsiteX8" fmla="*/ 1142769 w 1201138"/>
                <a:gd name="connsiteY8" fmla="*/ 285951 h 971575"/>
                <a:gd name="connsiteX9" fmla="*/ 1086667 w 1201138"/>
                <a:gd name="connsiteY9" fmla="*/ 224515 h 971575"/>
                <a:gd name="connsiteX10" fmla="*/ 1086667 w 1201138"/>
                <a:gd name="connsiteY10" fmla="*/ 175747 h 971575"/>
                <a:gd name="connsiteX11" fmla="*/ 231607 w 1201138"/>
                <a:gd name="connsiteY11" fmla="*/ 850212 h 971575"/>
                <a:gd name="connsiteX12" fmla="*/ 233989 w 1201138"/>
                <a:gd name="connsiteY12" fmla="*/ 857261 h 971575"/>
                <a:gd name="connsiteX13" fmla="*/ 286090 w 1201138"/>
                <a:gd name="connsiteY13" fmla="*/ 857261 h 971575"/>
                <a:gd name="connsiteX14" fmla="*/ 343240 w 1201138"/>
                <a:gd name="connsiteY14" fmla="*/ 913649 h 971575"/>
                <a:gd name="connsiteX15" fmla="*/ 289168 w 1201138"/>
                <a:gd name="connsiteY15" fmla="*/ 970786 h 971575"/>
                <a:gd name="connsiteX16" fmla="*/ 286662 w 1201138"/>
                <a:gd name="connsiteY16" fmla="*/ 970799 h 971575"/>
                <a:gd name="connsiteX17" fmla="*/ 54538 w 1201138"/>
                <a:gd name="connsiteY17" fmla="*/ 970799 h 971575"/>
                <a:gd name="connsiteX18" fmla="*/ 872 w 1201138"/>
                <a:gd name="connsiteY18" fmla="*/ 920703 h 971575"/>
                <a:gd name="connsiteX19" fmla="*/ 912 w 1201138"/>
                <a:gd name="connsiteY19" fmla="*/ 916220 h 971575"/>
                <a:gd name="connsiteX20" fmla="*/ 912 w 1201138"/>
                <a:gd name="connsiteY20" fmla="*/ 744770 h 971575"/>
                <a:gd name="connsiteX21" fmla="*/ 59014 w 1201138"/>
                <a:gd name="connsiteY21" fmla="*/ 685620 h 971575"/>
                <a:gd name="connsiteX22" fmla="*/ 114545 w 1201138"/>
                <a:gd name="connsiteY22" fmla="*/ 743818 h 971575"/>
                <a:gd name="connsiteX23" fmla="*/ 114545 w 1201138"/>
                <a:gd name="connsiteY23" fmla="*/ 796205 h 9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138" h="971575">
                  <a:moveTo>
                    <a:pt x="979129" y="114120"/>
                  </a:moveTo>
                  <a:cubicBezTo>
                    <a:pt x="951697" y="114120"/>
                    <a:pt x="935600" y="114692"/>
                    <a:pt x="919503" y="114120"/>
                  </a:cubicBezTo>
                  <a:cubicBezTo>
                    <a:pt x="882736" y="112691"/>
                    <a:pt x="858638" y="90308"/>
                    <a:pt x="858162" y="58018"/>
                  </a:cubicBezTo>
                  <a:cubicBezTo>
                    <a:pt x="857686" y="25728"/>
                    <a:pt x="881498" y="868"/>
                    <a:pt x="917788" y="868"/>
                  </a:cubicBezTo>
                  <a:cubicBezTo>
                    <a:pt x="993988" y="-85"/>
                    <a:pt x="1070188" y="-85"/>
                    <a:pt x="1146388" y="868"/>
                  </a:cubicBezTo>
                  <a:cubicBezTo>
                    <a:pt x="1175086" y="-314"/>
                    <a:pt x="1199309" y="21993"/>
                    <a:pt x="1200490" y="50691"/>
                  </a:cubicBezTo>
                  <a:cubicBezTo>
                    <a:pt x="1200549" y="52117"/>
                    <a:pt x="1200549" y="53544"/>
                    <a:pt x="1200490" y="54970"/>
                  </a:cubicBezTo>
                  <a:cubicBezTo>
                    <a:pt x="1201570" y="112120"/>
                    <a:pt x="1201570" y="169270"/>
                    <a:pt x="1200490" y="226420"/>
                  </a:cubicBezTo>
                  <a:cubicBezTo>
                    <a:pt x="1199728" y="262520"/>
                    <a:pt x="1175059" y="286523"/>
                    <a:pt x="1142769" y="285951"/>
                  </a:cubicBezTo>
                  <a:cubicBezTo>
                    <a:pt x="1110479" y="285380"/>
                    <a:pt x="1088191" y="261186"/>
                    <a:pt x="1086667" y="224515"/>
                  </a:cubicBezTo>
                  <a:cubicBezTo>
                    <a:pt x="1086095" y="210799"/>
                    <a:pt x="1086667" y="197083"/>
                    <a:pt x="1086667" y="175747"/>
                  </a:cubicBezTo>
                  <a:lnTo>
                    <a:pt x="231607" y="850212"/>
                  </a:lnTo>
                  <a:lnTo>
                    <a:pt x="233989" y="857261"/>
                  </a:lnTo>
                  <a:cubicBezTo>
                    <a:pt x="251419" y="857261"/>
                    <a:pt x="268755" y="856403"/>
                    <a:pt x="286090" y="857261"/>
                  </a:cubicBezTo>
                  <a:cubicBezTo>
                    <a:pt x="320095" y="859356"/>
                    <a:pt x="343240" y="882502"/>
                    <a:pt x="343240" y="913649"/>
                  </a:cubicBezTo>
                  <a:cubicBezTo>
                    <a:pt x="344087" y="944358"/>
                    <a:pt x="319878" y="969940"/>
                    <a:pt x="289168" y="970786"/>
                  </a:cubicBezTo>
                  <a:cubicBezTo>
                    <a:pt x="288333" y="970809"/>
                    <a:pt x="287497" y="970813"/>
                    <a:pt x="286662" y="970799"/>
                  </a:cubicBezTo>
                  <a:cubicBezTo>
                    <a:pt x="209319" y="972132"/>
                    <a:pt x="131976" y="971942"/>
                    <a:pt x="54538" y="970799"/>
                  </a:cubicBezTo>
                  <a:cubicBezTo>
                    <a:pt x="25885" y="971784"/>
                    <a:pt x="1858" y="949356"/>
                    <a:pt x="872" y="920703"/>
                  </a:cubicBezTo>
                  <a:cubicBezTo>
                    <a:pt x="821" y="919209"/>
                    <a:pt x="834" y="917713"/>
                    <a:pt x="912" y="916220"/>
                  </a:cubicBezTo>
                  <a:cubicBezTo>
                    <a:pt x="-41" y="859070"/>
                    <a:pt x="-136" y="801920"/>
                    <a:pt x="912" y="744770"/>
                  </a:cubicBezTo>
                  <a:cubicBezTo>
                    <a:pt x="1674" y="708766"/>
                    <a:pt x="26534" y="684858"/>
                    <a:pt x="59014" y="685620"/>
                  </a:cubicBezTo>
                  <a:cubicBezTo>
                    <a:pt x="89971" y="686382"/>
                    <a:pt x="112545" y="709528"/>
                    <a:pt x="114545" y="743818"/>
                  </a:cubicBezTo>
                  <a:cubicBezTo>
                    <a:pt x="115402" y="758677"/>
                    <a:pt x="114545" y="773631"/>
                    <a:pt x="114545" y="796205"/>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F1406731-E041-6449-8D64-2D371B4B48D7}"/>
                </a:ext>
              </a:extLst>
            </p:cNvPr>
            <p:cNvSpPr/>
            <p:nvPr/>
          </p:nvSpPr>
          <p:spPr>
            <a:xfrm>
              <a:off x="3200971" y="2286476"/>
              <a:ext cx="571502" cy="570932"/>
            </a:xfrm>
            <a:custGeom>
              <a:avLst/>
              <a:gdLst>
                <a:gd name="connsiteX0" fmla="*/ 161 w 571502"/>
                <a:gd name="connsiteY0" fmla="*/ 285904 h 570932"/>
                <a:gd name="connsiteX1" fmla="*/ 285911 w 571502"/>
                <a:gd name="connsiteY1" fmla="*/ 154 h 570932"/>
                <a:gd name="connsiteX2" fmla="*/ 571661 w 571502"/>
                <a:gd name="connsiteY2" fmla="*/ 283427 h 570932"/>
                <a:gd name="connsiteX3" fmla="*/ 286299 w 571502"/>
                <a:gd name="connsiteY3" fmla="*/ 571084 h 570932"/>
                <a:gd name="connsiteX4" fmla="*/ 283625 w 571502"/>
                <a:gd name="connsiteY4" fmla="*/ 571082 h 570932"/>
                <a:gd name="connsiteX5" fmla="*/ 161 w 571502"/>
                <a:gd name="connsiteY5" fmla="*/ 285904 h 570932"/>
                <a:gd name="connsiteX6" fmla="*/ 114461 w 571502"/>
                <a:gd name="connsiteY6" fmla="*/ 285142 h 570932"/>
                <a:gd name="connsiteX7" fmla="*/ 283721 w 571502"/>
                <a:gd name="connsiteY7" fmla="*/ 456592 h 570932"/>
                <a:gd name="connsiteX8" fmla="*/ 456976 w 571502"/>
                <a:gd name="connsiteY8" fmla="*/ 286005 h 570932"/>
                <a:gd name="connsiteX9" fmla="*/ 456980 w 571502"/>
                <a:gd name="connsiteY9" fmla="*/ 285142 h 570932"/>
                <a:gd name="connsiteX10" fmla="*/ 288293 w 571502"/>
                <a:gd name="connsiteY10" fmla="*/ 114073 h 570932"/>
                <a:gd name="connsiteX11" fmla="*/ 114655 w 571502"/>
                <a:gd name="connsiteY11" fmla="*/ 284655 h 570932"/>
                <a:gd name="connsiteX12" fmla="*/ 114652 w 571502"/>
                <a:gd name="connsiteY12" fmla="*/ 285142 h 5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2" h="570932">
                  <a:moveTo>
                    <a:pt x="161" y="285904"/>
                  </a:moveTo>
                  <a:cubicBezTo>
                    <a:pt x="476" y="128219"/>
                    <a:pt x="128226" y="468"/>
                    <a:pt x="285911" y="154"/>
                  </a:cubicBezTo>
                  <a:cubicBezTo>
                    <a:pt x="442765" y="148"/>
                    <a:pt x="570302" y="126580"/>
                    <a:pt x="571661" y="283427"/>
                  </a:cubicBezTo>
                  <a:cubicBezTo>
                    <a:pt x="572295" y="441662"/>
                    <a:pt x="444534" y="570450"/>
                    <a:pt x="286299" y="571084"/>
                  </a:cubicBezTo>
                  <a:cubicBezTo>
                    <a:pt x="285408" y="571087"/>
                    <a:pt x="284516" y="571087"/>
                    <a:pt x="283625" y="571082"/>
                  </a:cubicBezTo>
                  <a:cubicBezTo>
                    <a:pt x="127034" y="569572"/>
                    <a:pt x="727" y="442501"/>
                    <a:pt x="161" y="285904"/>
                  </a:cubicBezTo>
                  <a:close/>
                  <a:moveTo>
                    <a:pt x="114461" y="285142"/>
                  </a:moveTo>
                  <a:cubicBezTo>
                    <a:pt x="114710" y="378877"/>
                    <a:pt x="189997" y="455138"/>
                    <a:pt x="283721" y="456592"/>
                  </a:cubicBezTo>
                  <a:cubicBezTo>
                    <a:pt x="378670" y="457328"/>
                    <a:pt x="456239" y="380954"/>
                    <a:pt x="456976" y="286005"/>
                  </a:cubicBezTo>
                  <a:cubicBezTo>
                    <a:pt x="456978" y="285717"/>
                    <a:pt x="456980" y="285429"/>
                    <a:pt x="456980" y="285142"/>
                  </a:cubicBezTo>
                  <a:cubicBezTo>
                    <a:pt x="456785" y="191669"/>
                    <a:pt x="381753" y="115578"/>
                    <a:pt x="288293" y="114073"/>
                  </a:cubicBezTo>
                  <a:cubicBezTo>
                    <a:pt x="193239" y="113229"/>
                    <a:pt x="115499" y="189602"/>
                    <a:pt x="114655" y="284655"/>
                  </a:cubicBezTo>
                  <a:cubicBezTo>
                    <a:pt x="114654" y="284817"/>
                    <a:pt x="114653" y="284980"/>
                    <a:pt x="114652" y="285142"/>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548AB245-A7CC-A84F-8F55-E4B2142F822E}"/>
                </a:ext>
              </a:extLst>
            </p:cNvPr>
            <p:cNvSpPr/>
            <p:nvPr/>
          </p:nvSpPr>
          <p:spPr>
            <a:xfrm>
              <a:off x="5544108" y="1657350"/>
              <a:ext cx="457119" cy="457109"/>
            </a:xfrm>
            <a:custGeom>
              <a:avLst/>
              <a:gdLst>
                <a:gd name="connsiteX0" fmla="*/ 457279 w 457119"/>
                <a:gd name="connsiteY0" fmla="*/ 229801 h 457109"/>
                <a:gd name="connsiteX1" fmla="*/ 226679 w 457119"/>
                <a:gd name="connsiteY1" fmla="*/ 457258 h 457109"/>
                <a:gd name="connsiteX2" fmla="*/ 174 w 457119"/>
                <a:gd name="connsiteY2" fmla="*/ 225801 h 457109"/>
                <a:gd name="connsiteX3" fmla="*/ 228774 w 457119"/>
                <a:gd name="connsiteY3" fmla="*/ 154 h 457109"/>
                <a:gd name="connsiteX4" fmla="*/ 457281 w 457119"/>
                <a:gd name="connsiteY4" fmla="*/ 228846 h 457109"/>
                <a:gd name="connsiteX5" fmla="*/ 457279 w 457119"/>
                <a:gd name="connsiteY5" fmla="*/ 229801 h 457109"/>
                <a:gd name="connsiteX6" fmla="*/ 228012 w 457119"/>
                <a:gd name="connsiteY6" fmla="*/ 342768 h 457109"/>
                <a:gd name="connsiteX7" fmla="*/ 342884 w 457119"/>
                <a:gd name="connsiteY7" fmla="*/ 230278 h 457109"/>
                <a:gd name="connsiteX8" fmla="*/ 231155 w 457119"/>
                <a:gd name="connsiteY8" fmla="*/ 114549 h 457109"/>
                <a:gd name="connsiteX9" fmla="*/ 114592 w 457119"/>
                <a:gd name="connsiteY9" fmla="*/ 226540 h 457109"/>
                <a:gd name="connsiteX10" fmla="*/ 114569 w 457119"/>
                <a:gd name="connsiteY10" fmla="*/ 228849 h 457109"/>
                <a:gd name="connsiteX11" fmla="*/ 228012 w 457119"/>
                <a:gd name="connsiteY11" fmla="*/ 342768 h 4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119" h="457109">
                  <a:moveTo>
                    <a:pt x="457279" y="229801"/>
                  </a:moveTo>
                  <a:cubicBezTo>
                    <a:pt x="456335" y="356258"/>
                    <a:pt x="353137" y="458050"/>
                    <a:pt x="226679" y="457258"/>
                  </a:cubicBezTo>
                  <a:cubicBezTo>
                    <a:pt x="100235" y="455846"/>
                    <a:pt x="-1148" y="352245"/>
                    <a:pt x="174" y="225801"/>
                  </a:cubicBezTo>
                  <a:cubicBezTo>
                    <a:pt x="2045" y="100812"/>
                    <a:pt x="103771" y="399"/>
                    <a:pt x="228774" y="154"/>
                  </a:cubicBezTo>
                  <a:cubicBezTo>
                    <a:pt x="355026" y="205"/>
                    <a:pt x="457333" y="102594"/>
                    <a:pt x="457281" y="228846"/>
                  </a:cubicBezTo>
                  <a:cubicBezTo>
                    <a:pt x="457281" y="229165"/>
                    <a:pt x="457280" y="229483"/>
                    <a:pt x="457279" y="229801"/>
                  </a:cubicBezTo>
                  <a:close/>
                  <a:moveTo>
                    <a:pt x="228012" y="342768"/>
                  </a:moveTo>
                  <a:cubicBezTo>
                    <a:pt x="290660" y="343089"/>
                    <a:pt x="341893" y="292919"/>
                    <a:pt x="342884" y="230278"/>
                  </a:cubicBezTo>
                  <a:cubicBezTo>
                    <a:pt x="343221" y="167772"/>
                    <a:pt x="293634" y="116409"/>
                    <a:pt x="231155" y="114549"/>
                  </a:cubicBezTo>
                  <a:cubicBezTo>
                    <a:pt x="168042" y="113286"/>
                    <a:pt x="115855" y="163427"/>
                    <a:pt x="114592" y="226540"/>
                  </a:cubicBezTo>
                  <a:cubicBezTo>
                    <a:pt x="114577" y="227310"/>
                    <a:pt x="114569" y="228079"/>
                    <a:pt x="114569" y="228849"/>
                  </a:cubicBezTo>
                  <a:cubicBezTo>
                    <a:pt x="114777" y="291493"/>
                    <a:pt x="165369" y="342298"/>
                    <a:pt x="228012" y="342768"/>
                  </a:cubicBezTo>
                  <a:close/>
                </a:path>
              </a:pathLst>
            </a:custGeom>
            <a:grpFill/>
            <a:ln w="9525" cap="flat">
              <a:noFill/>
              <a:prstDash val="solid"/>
              <a:miter/>
            </a:ln>
          </p:spPr>
          <p:txBody>
            <a:bodyPr rtlCol="0" anchor="ctr"/>
            <a:lstStyle/>
            <a:p>
              <a:endParaRPr lang="en-RO"/>
            </a:p>
          </p:txBody>
        </p:sp>
      </p:grpSp>
      <p:grpSp>
        <p:nvGrpSpPr>
          <p:cNvPr id="17" name="Graphic 15">
            <a:extLst>
              <a:ext uri="{FF2B5EF4-FFF2-40B4-BE49-F238E27FC236}">
                <a16:creationId xmlns:a16="http://schemas.microsoft.com/office/drawing/2014/main" id="{B0B85B1D-682E-6E43-822B-3A6A49619D5F}"/>
              </a:ext>
            </a:extLst>
          </p:cNvPr>
          <p:cNvGrpSpPr>
            <a:grpSpLocks noChangeAspect="1"/>
          </p:cNvGrpSpPr>
          <p:nvPr/>
        </p:nvGrpSpPr>
        <p:grpSpPr>
          <a:xfrm>
            <a:off x="620033" y="2561597"/>
            <a:ext cx="504000" cy="504000"/>
            <a:chOff x="2857500" y="1714500"/>
            <a:chExt cx="3429000" cy="3429000"/>
          </a:xfrm>
          <a:solidFill>
            <a:schemeClr val="bg1"/>
          </a:solidFill>
        </p:grpSpPr>
        <p:sp>
          <p:nvSpPr>
            <p:cNvPr id="18" name="Freeform 17">
              <a:extLst>
                <a:ext uri="{FF2B5EF4-FFF2-40B4-BE49-F238E27FC236}">
                  <a16:creationId xmlns:a16="http://schemas.microsoft.com/office/drawing/2014/main" id="{8FB557BA-1FA2-8444-9FFC-550FF066863C}"/>
                </a:ext>
              </a:extLst>
            </p:cNvPr>
            <p:cNvSpPr/>
            <p:nvPr/>
          </p:nvSpPr>
          <p:spPr>
            <a:xfrm>
              <a:off x="3368681" y="3087719"/>
              <a:ext cx="2913818" cy="1369585"/>
            </a:xfrm>
            <a:custGeom>
              <a:avLst/>
              <a:gdLst>
                <a:gd name="connsiteX0" fmla="*/ 1046311 w 2913818"/>
                <a:gd name="connsiteY0" fmla="*/ 148 h 1369585"/>
                <a:gd name="connsiteX1" fmla="*/ 1599714 w 2913818"/>
                <a:gd name="connsiteY1" fmla="*/ 148 h 1369585"/>
                <a:gd name="connsiteX2" fmla="*/ 1599714 w 2913818"/>
                <a:gd name="connsiteY2" fmla="*/ 110923 h 1369585"/>
                <a:gd name="connsiteX3" fmla="*/ 1491700 w 2913818"/>
                <a:gd name="connsiteY3" fmla="*/ 110923 h 1369585"/>
                <a:gd name="connsiteX4" fmla="*/ 1489795 w 2913818"/>
                <a:gd name="connsiteY4" fmla="*/ 118448 h 1369585"/>
                <a:gd name="connsiteX5" fmla="*/ 1579711 w 2913818"/>
                <a:gd name="connsiteY5" fmla="*/ 155691 h 1369585"/>
                <a:gd name="connsiteX6" fmla="*/ 2291896 w 2913818"/>
                <a:gd name="connsiteY6" fmla="*/ 556408 h 1369585"/>
                <a:gd name="connsiteX7" fmla="*/ 2337520 w 2913818"/>
                <a:gd name="connsiteY7" fmla="*/ 569552 h 1369585"/>
                <a:gd name="connsiteX8" fmla="*/ 2873111 w 2913818"/>
                <a:gd name="connsiteY8" fmla="*/ 570124 h 1369585"/>
                <a:gd name="connsiteX9" fmla="*/ 2913973 w 2913818"/>
                <a:gd name="connsiteY9" fmla="*/ 570124 h 1369585"/>
                <a:gd name="connsiteX10" fmla="*/ 2913973 w 2913818"/>
                <a:gd name="connsiteY10" fmla="*/ 684424 h 1369585"/>
                <a:gd name="connsiteX11" fmla="*/ 2881588 w 2913818"/>
                <a:gd name="connsiteY11" fmla="*/ 684424 h 1369585"/>
                <a:gd name="connsiteX12" fmla="*/ 2306659 w 2913818"/>
                <a:gd name="connsiteY12" fmla="*/ 683566 h 1369585"/>
                <a:gd name="connsiteX13" fmla="*/ 2244271 w 2913818"/>
                <a:gd name="connsiteY13" fmla="*/ 664516 h 1369585"/>
                <a:gd name="connsiteX14" fmla="*/ 1501321 w 2913818"/>
                <a:gd name="connsiteY14" fmla="*/ 246845 h 1369585"/>
                <a:gd name="connsiteX15" fmla="*/ 1303296 w 2913818"/>
                <a:gd name="connsiteY15" fmla="*/ 165978 h 1369585"/>
                <a:gd name="connsiteX16" fmla="*/ 1169946 w 2913818"/>
                <a:gd name="connsiteY16" fmla="*/ 204649 h 1369585"/>
                <a:gd name="connsiteX17" fmla="*/ 1204617 w 2913818"/>
                <a:gd name="connsiteY17" fmla="*/ 339428 h 1369585"/>
                <a:gd name="connsiteX18" fmla="*/ 1499892 w 2913818"/>
                <a:gd name="connsiteY18" fmla="*/ 564313 h 1369585"/>
                <a:gd name="connsiteX19" fmla="*/ 1540659 w 2913818"/>
                <a:gd name="connsiteY19" fmla="*/ 645943 h 1369585"/>
                <a:gd name="connsiteX20" fmla="*/ 1460839 w 2913818"/>
                <a:gd name="connsiteY20" fmla="*/ 684043 h 1369585"/>
                <a:gd name="connsiteX21" fmla="*/ 296694 w 2913818"/>
                <a:gd name="connsiteY21" fmla="*/ 684043 h 1369585"/>
                <a:gd name="connsiteX22" fmla="*/ 181156 w 2913818"/>
                <a:gd name="connsiteY22" fmla="*/ 840443 h 1369585"/>
                <a:gd name="connsiteX23" fmla="*/ 297742 w 2913818"/>
                <a:gd name="connsiteY23" fmla="*/ 912452 h 1369585"/>
                <a:gd name="connsiteX24" fmla="*/ 1040692 w 2913818"/>
                <a:gd name="connsiteY24" fmla="*/ 912452 h 1369585"/>
                <a:gd name="connsiteX25" fmla="*/ 1142228 w 2913818"/>
                <a:gd name="connsiteY25" fmla="*/ 912452 h 1369585"/>
                <a:gd name="connsiteX26" fmla="*/ 1142228 w 2913818"/>
                <a:gd name="connsiteY26" fmla="*/ 1026752 h 1369585"/>
                <a:gd name="connsiteX27" fmla="*/ 1099270 w 2913818"/>
                <a:gd name="connsiteY27" fmla="*/ 1026752 h 1369585"/>
                <a:gd name="connsiteX28" fmla="*/ 238687 w 2913818"/>
                <a:gd name="connsiteY28" fmla="*/ 1026752 h 1369585"/>
                <a:gd name="connsiteX29" fmla="*/ 123815 w 2913818"/>
                <a:gd name="connsiteY29" fmla="*/ 1183629 h 1369585"/>
                <a:gd name="connsiteX30" fmla="*/ 240687 w 2913818"/>
                <a:gd name="connsiteY30" fmla="*/ 1255162 h 1369585"/>
                <a:gd name="connsiteX31" fmla="*/ 1004878 w 2913818"/>
                <a:gd name="connsiteY31" fmla="*/ 1255162 h 1369585"/>
                <a:gd name="connsiteX32" fmla="*/ 1142038 w 2913818"/>
                <a:gd name="connsiteY32" fmla="*/ 1255162 h 1369585"/>
                <a:gd name="connsiteX33" fmla="*/ 1142038 w 2913818"/>
                <a:gd name="connsiteY33" fmla="*/ 1369462 h 1369585"/>
                <a:gd name="connsiteX34" fmla="*/ 1116987 w 2913818"/>
                <a:gd name="connsiteY34" fmla="*/ 1369462 h 1369585"/>
                <a:gd name="connsiteX35" fmla="*/ 231162 w 2913818"/>
                <a:gd name="connsiteY35" fmla="*/ 1368985 h 1369585"/>
                <a:gd name="connsiteX36" fmla="*/ 20754 w 2913818"/>
                <a:gd name="connsiteY36" fmla="*/ 1230587 h 1369585"/>
                <a:gd name="connsiteX37" fmla="*/ 62950 w 2913818"/>
                <a:gd name="connsiteY37" fmla="*/ 985318 h 1369585"/>
                <a:gd name="connsiteX38" fmla="*/ 109337 w 2913818"/>
                <a:gd name="connsiteY38" fmla="*/ 943504 h 1369585"/>
                <a:gd name="connsiteX39" fmla="*/ 61045 w 2913818"/>
                <a:gd name="connsiteY39" fmla="*/ 763862 h 1369585"/>
                <a:gd name="connsiteX40" fmla="*/ 291169 w 2913818"/>
                <a:gd name="connsiteY40" fmla="*/ 570314 h 1369585"/>
                <a:gd name="connsiteX41" fmla="*/ 1269577 w 2913818"/>
                <a:gd name="connsiteY41" fmla="*/ 570314 h 1369585"/>
                <a:gd name="connsiteX42" fmla="*/ 1318345 w 2913818"/>
                <a:gd name="connsiteY42" fmla="*/ 570314 h 1369585"/>
                <a:gd name="connsiteX43" fmla="*/ 1156420 w 2913818"/>
                <a:gd name="connsiteY43" fmla="*/ 448299 h 1369585"/>
                <a:gd name="connsiteX44" fmla="*/ 1089745 w 2913818"/>
                <a:gd name="connsiteY44" fmla="*/ 114829 h 1369585"/>
                <a:gd name="connsiteX45" fmla="*/ 1046311 w 2913818"/>
                <a:gd name="connsiteY45" fmla="*/ 111114 h 1369585"/>
                <a:gd name="connsiteX46" fmla="*/ 1046311 w 2913818"/>
                <a:gd name="connsiteY46" fmla="*/ 148 h 136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913818" h="1369585">
                  <a:moveTo>
                    <a:pt x="1046311" y="148"/>
                  </a:moveTo>
                  <a:lnTo>
                    <a:pt x="1599714" y="148"/>
                  </a:lnTo>
                  <a:lnTo>
                    <a:pt x="1599714" y="110923"/>
                  </a:lnTo>
                  <a:lnTo>
                    <a:pt x="1491700" y="110923"/>
                  </a:lnTo>
                  <a:lnTo>
                    <a:pt x="1489795" y="118448"/>
                  </a:lnTo>
                  <a:cubicBezTo>
                    <a:pt x="1519704" y="130926"/>
                    <a:pt x="1549327" y="144166"/>
                    <a:pt x="1579711" y="155691"/>
                  </a:cubicBezTo>
                  <a:cubicBezTo>
                    <a:pt x="1836411" y="251607"/>
                    <a:pt x="2076666" y="386788"/>
                    <a:pt x="2291896" y="556408"/>
                  </a:cubicBezTo>
                  <a:cubicBezTo>
                    <a:pt x="2305371" y="565417"/>
                    <a:pt x="2321317" y="570011"/>
                    <a:pt x="2337520" y="569552"/>
                  </a:cubicBezTo>
                  <a:cubicBezTo>
                    <a:pt x="2516019" y="570409"/>
                    <a:pt x="2694613" y="570124"/>
                    <a:pt x="2873111" y="570124"/>
                  </a:cubicBezTo>
                  <a:lnTo>
                    <a:pt x="2913973" y="570124"/>
                  </a:lnTo>
                  <a:lnTo>
                    <a:pt x="2913973" y="684424"/>
                  </a:lnTo>
                  <a:lnTo>
                    <a:pt x="2881588" y="684424"/>
                  </a:lnTo>
                  <a:cubicBezTo>
                    <a:pt x="2689945" y="684424"/>
                    <a:pt x="2498302" y="684995"/>
                    <a:pt x="2306659" y="683566"/>
                  </a:cubicBezTo>
                  <a:cubicBezTo>
                    <a:pt x="2284366" y="684017"/>
                    <a:pt x="2262510" y="677343"/>
                    <a:pt x="2244271" y="664516"/>
                  </a:cubicBezTo>
                  <a:cubicBezTo>
                    <a:pt x="2021195" y="481351"/>
                    <a:pt x="1770402" y="348191"/>
                    <a:pt x="1501321" y="246845"/>
                  </a:cubicBezTo>
                  <a:cubicBezTo>
                    <a:pt x="1434646" y="221699"/>
                    <a:pt x="1369495" y="192553"/>
                    <a:pt x="1303296" y="165978"/>
                  </a:cubicBezTo>
                  <a:cubicBezTo>
                    <a:pt x="1247003" y="143404"/>
                    <a:pt x="1196044" y="158644"/>
                    <a:pt x="1169946" y="204649"/>
                  </a:cubicBezTo>
                  <a:cubicBezTo>
                    <a:pt x="1143847" y="250655"/>
                    <a:pt x="1155944" y="301995"/>
                    <a:pt x="1204617" y="339428"/>
                  </a:cubicBezTo>
                  <a:cubicBezTo>
                    <a:pt x="1302724" y="414739"/>
                    <a:pt x="1401149" y="489701"/>
                    <a:pt x="1499892" y="564313"/>
                  </a:cubicBezTo>
                  <a:cubicBezTo>
                    <a:pt x="1527229" y="584983"/>
                    <a:pt x="1555232" y="605557"/>
                    <a:pt x="1540659" y="645943"/>
                  </a:cubicBezTo>
                  <a:cubicBezTo>
                    <a:pt x="1527038" y="684043"/>
                    <a:pt x="1494367" y="684043"/>
                    <a:pt x="1460839" y="684043"/>
                  </a:cubicBezTo>
                  <a:cubicBezTo>
                    <a:pt x="1072791" y="684043"/>
                    <a:pt x="684742" y="684043"/>
                    <a:pt x="296694" y="684043"/>
                  </a:cubicBezTo>
                  <a:cubicBezTo>
                    <a:pt x="207159" y="684043"/>
                    <a:pt x="150104" y="762148"/>
                    <a:pt x="181156" y="840443"/>
                  </a:cubicBezTo>
                  <a:cubicBezTo>
                    <a:pt x="199348" y="886068"/>
                    <a:pt x="241354" y="912452"/>
                    <a:pt x="297742" y="912452"/>
                  </a:cubicBezTo>
                  <a:cubicBezTo>
                    <a:pt x="545392" y="912452"/>
                    <a:pt x="793042" y="912452"/>
                    <a:pt x="1040692" y="912452"/>
                  </a:cubicBezTo>
                  <a:lnTo>
                    <a:pt x="1142228" y="912452"/>
                  </a:lnTo>
                  <a:lnTo>
                    <a:pt x="1142228" y="1026752"/>
                  </a:lnTo>
                  <a:lnTo>
                    <a:pt x="1099270" y="1026752"/>
                  </a:lnTo>
                  <a:cubicBezTo>
                    <a:pt x="812504" y="1026752"/>
                    <a:pt x="525643" y="1026752"/>
                    <a:pt x="238687" y="1026752"/>
                  </a:cubicBezTo>
                  <a:cubicBezTo>
                    <a:pt x="149437" y="1026752"/>
                    <a:pt x="92383" y="1105524"/>
                    <a:pt x="123815" y="1183629"/>
                  </a:cubicBezTo>
                  <a:cubicBezTo>
                    <a:pt x="142103" y="1229063"/>
                    <a:pt x="184013" y="1255162"/>
                    <a:pt x="240687" y="1255162"/>
                  </a:cubicBezTo>
                  <a:cubicBezTo>
                    <a:pt x="495385" y="1255162"/>
                    <a:pt x="750116" y="1255162"/>
                    <a:pt x="1004878" y="1255162"/>
                  </a:cubicBezTo>
                  <a:lnTo>
                    <a:pt x="1142038" y="1255162"/>
                  </a:lnTo>
                  <a:lnTo>
                    <a:pt x="1142038" y="1369462"/>
                  </a:lnTo>
                  <a:lnTo>
                    <a:pt x="1116987" y="1369462"/>
                  </a:lnTo>
                  <a:cubicBezTo>
                    <a:pt x="821712" y="1369462"/>
                    <a:pt x="526437" y="1370319"/>
                    <a:pt x="231162" y="1368985"/>
                  </a:cubicBezTo>
                  <a:cubicBezTo>
                    <a:pt x="132864" y="1368985"/>
                    <a:pt x="59712" y="1321360"/>
                    <a:pt x="20754" y="1230587"/>
                  </a:cubicBezTo>
                  <a:cubicBezTo>
                    <a:pt x="-18203" y="1139814"/>
                    <a:pt x="-677" y="1058185"/>
                    <a:pt x="62950" y="985318"/>
                  </a:cubicBezTo>
                  <a:cubicBezTo>
                    <a:pt x="77558" y="970460"/>
                    <a:pt x="93048" y="956497"/>
                    <a:pt x="109337" y="943504"/>
                  </a:cubicBezTo>
                  <a:cubicBezTo>
                    <a:pt x="70570" y="890449"/>
                    <a:pt x="50091" y="830823"/>
                    <a:pt x="61045" y="763862"/>
                  </a:cubicBezTo>
                  <a:cubicBezTo>
                    <a:pt x="80095" y="648610"/>
                    <a:pt x="173059" y="570409"/>
                    <a:pt x="291169" y="570314"/>
                  </a:cubicBezTo>
                  <a:cubicBezTo>
                    <a:pt x="617305" y="569806"/>
                    <a:pt x="943441" y="569806"/>
                    <a:pt x="1269577" y="570314"/>
                  </a:cubicBezTo>
                  <a:lnTo>
                    <a:pt x="1318345" y="570314"/>
                  </a:lnTo>
                  <a:cubicBezTo>
                    <a:pt x="1258624" y="524880"/>
                    <a:pt x="1209951" y="483256"/>
                    <a:pt x="1156420" y="448299"/>
                  </a:cubicBezTo>
                  <a:cubicBezTo>
                    <a:pt x="1047359" y="376290"/>
                    <a:pt x="1000496" y="250369"/>
                    <a:pt x="1089745" y="114829"/>
                  </a:cubicBezTo>
                  <a:lnTo>
                    <a:pt x="1046311" y="111114"/>
                  </a:lnTo>
                  <a:lnTo>
                    <a:pt x="1046311" y="148"/>
                  </a:ln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00DADB0A-EA0F-974E-9D5F-2F79C88F19C2}"/>
                </a:ext>
              </a:extLst>
            </p:cNvPr>
            <p:cNvSpPr/>
            <p:nvPr/>
          </p:nvSpPr>
          <p:spPr>
            <a:xfrm>
              <a:off x="2857500" y="1715262"/>
              <a:ext cx="1502759" cy="2067686"/>
            </a:xfrm>
            <a:custGeom>
              <a:avLst/>
              <a:gdLst>
                <a:gd name="connsiteX0" fmla="*/ 511267 w 1502759"/>
                <a:gd name="connsiteY0" fmla="*/ 2067835 h 2067686"/>
                <a:gd name="connsiteX1" fmla="*/ 399729 w 1502759"/>
                <a:gd name="connsiteY1" fmla="*/ 2045260 h 2067686"/>
                <a:gd name="connsiteX2" fmla="*/ 459641 w 1502759"/>
                <a:gd name="connsiteY2" fmla="*/ 1745794 h 2067686"/>
                <a:gd name="connsiteX3" fmla="*/ 681288 w 1502759"/>
                <a:gd name="connsiteY3" fmla="*/ 637084 h 2067686"/>
                <a:gd name="connsiteX4" fmla="*/ 565273 w 1502759"/>
                <a:gd name="connsiteY4" fmla="*/ 514021 h 2067686"/>
                <a:gd name="connsiteX5" fmla="*/ 179511 w 1502759"/>
                <a:gd name="connsiteY5" fmla="*/ 514021 h 2067686"/>
                <a:gd name="connsiteX6" fmla="*/ 155 w 1502759"/>
                <a:gd name="connsiteY6" fmla="*/ 514021 h 2067686"/>
                <a:gd name="connsiteX7" fmla="*/ 155 w 1502759"/>
                <a:gd name="connsiteY7" fmla="*/ 399721 h 2067686"/>
                <a:gd name="connsiteX8" fmla="*/ 37684 w 1502759"/>
                <a:gd name="connsiteY8" fmla="*/ 399721 h 2067686"/>
                <a:gd name="connsiteX9" fmla="*/ 523459 w 1502759"/>
                <a:gd name="connsiteY9" fmla="*/ 398673 h 2067686"/>
                <a:gd name="connsiteX10" fmla="*/ 792730 w 1502759"/>
                <a:gd name="connsiteY10" fmla="*/ 570124 h 2067686"/>
                <a:gd name="connsiteX11" fmla="*/ 1137535 w 1502759"/>
                <a:gd name="connsiteY11" fmla="*/ 570124 h 2067686"/>
                <a:gd name="connsiteX12" fmla="*/ 1124105 w 1502759"/>
                <a:gd name="connsiteY12" fmla="*/ 497067 h 2067686"/>
                <a:gd name="connsiteX13" fmla="*/ 630805 w 1502759"/>
                <a:gd name="connsiteY13" fmla="*/ 114447 h 2067686"/>
                <a:gd name="connsiteX14" fmla="*/ 41494 w 1502759"/>
                <a:gd name="connsiteY14" fmla="*/ 114448 h 2067686"/>
                <a:gd name="connsiteX15" fmla="*/ 727 w 1502759"/>
                <a:gd name="connsiteY15" fmla="*/ 114448 h 2067686"/>
                <a:gd name="connsiteX16" fmla="*/ 727 w 1502759"/>
                <a:gd name="connsiteY16" fmla="*/ 148 h 2067686"/>
                <a:gd name="connsiteX17" fmla="*/ 36731 w 1502759"/>
                <a:gd name="connsiteY17" fmla="*/ 148 h 2067686"/>
                <a:gd name="connsiteX18" fmla="*/ 615375 w 1502759"/>
                <a:gd name="connsiteY18" fmla="*/ 148 h 2067686"/>
                <a:gd name="connsiteX19" fmla="*/ 1257455 w 1502759"/>
                <a:gd name="connsiteY19" fmla="*/ 610890 h 2067686"/>
                <a:gd name="connsiteX20" fmla="*/ 1309557 w 1502759"/>
                <a:gd name="connsiteY20" fmla="*/ 880162 h 2067686"/>
                <a:gd name="connsiteX21" fmla="*/ 1497295 w 1502759"/>
                <a:gd name="connsiteY21" fmla="*/ 1780275 h 2067686"/>
                <a:gd name="connsiteX22" fmla="*/ 1502914 w 1502759"/>
                <a:gd name="connsiteY22" fmla="*/ 1816660 h 2067686"/>
                <a:gd name="connsiteX23" fmla="*/ 1392615 w 1502759"/>
                <a:gd name="connsiteY23" fmla="*/ 1839520 h 2067686"/>
                <a:gd name="connsiteX24" fmla="*/ 1152013 w 1502759"/>
                <a:gd name="connsiteY24" fmla="*/ 685281 h 2067686"/>
                <a:gd name="connsiteX25" fmla="*/ 995041 w 1502759"/>
                <a:gd name="connsiteY25" fmla="*/ 685281 h 2067686"/>
                <a:gd name="connsiteX26" fmla="*/ 816448 w 1502759"/>
                <a:gd name="connsiteY26" fmla="*/ 685281 h 2067686"/>
                <a:gd name="connsiteX27" fmla="*/ 782253 w 1502759"/>
                <a:gd name="connsiteY27" fmla="*/ 713856 h 2067686"/>
                <a:gd name="connsiteX28" fmla="*/ 541175 w 1502759"/>
                <a:gd name="connsiteY28" fmla="*/ 1920197 h 2067686"/>
                <a:gd name="connsiteX29" fmla="*/ 511267 w 1502759"/>
                <a:gd name="connsiteY29" fmla="*/ 2067835 h 206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02759" h="2067686">
                  <a:moveTo>
                    <a:pt x="511267" y="2067835"/>
                  </a:moveTo>
                  <a:lnTo>
                    <a:pt x="399729" y="2045260"/>
                  </a:lnTo>
                  <a:cubicBezTo>
                    <a:pt x="420112" y="1943438"/>
                    <a:pt x="439829" y="1844664"/>
                    <a:pt x="459641" y="1745794"/>
                  </a:cubicBezTo>
                  <a:cubicBezTo>
                    <a:pt x="533555" y="1376224"/>
                    <a:pt x="607437" y="1006654"/>
                    <a:pt x="681288" y="637084"/>
                  </a:cubicBezTo>
                  <a:cubicBezTo>
                    <a:pt x="693861" y="574219"/>
                    <a:pt x="637568" y="514402"/>
                    <a:pt x="565273" y="514021"/>
                  </a:cubicBezTo>
                  <a:cubicBezTo>
                    <a:pt x="436686" y="513354"/>
                    <a:pt x="308098" y="514021"/>
                    <a:pt x="179511" y="514021"/>
                  </a:cubicBezTo>
                  <a:lnTo>
                    <a:pt x="155" y="514021"/>
                  </a:lnTo>
                  <a:lnTo>
                    <a:pt x="155" y="399721"/>
                  </a:lnTo>
                  <a:lnTo>
                    <a:pt x="37684" y="399721"/>
                  </a:lnTo>
                  <a:cubicBezTo>
                    <a:pt x="199609" y="399721"/>
                    <a:pt x="361534" y="402960"/>
                    <a:pt x="523459" y="398673"/>
                  </a:cubicBezTo>
                  <a:cubicBezTo>
                    <a:pt x="654142" y="395244"/>
                    <a:pt x="747487" y="442107"/>
                    <a:pt x="792730" y="570124"/>
                  </a:cubicBezTo>
                  <a:lnTo>
                    <a:pt x="1137535" y="570124"/>
                  </a:lnTo>
                  <a:cubicBezTo>
                    <a:pt x="1132868" y="544501"/>
                    <a:pt x="1130201" y="520308"/>
                    <a:pt x="1124105" y="497067"/>
                  </a:cubicBezTo>
                  <a:cubicBezTo>
                    <a:pt x="1064722" y="272909"/>
                    <a:pt x="862689" y="116205"/>
                    <a:pt x="630805" y="114447"/>
                  </a:cubicBezTo>
                  <a:cubicBezTo>
                    <a:pt x="434305" y="113304"/>
                    <a:pt x="237899" y="114448"/>
                    <a:pt x="41494" y="114448"/>
                  </a:cubicBezTo>
                  <a:lnTo>
                    <a:pt x="727" y="114448"/>
                  </a:lnTo>
                  <a:lnTo>
                    <a:pt x="727" y="148"/>
                  </a:lnTo>
                  <a:lnTo>
                    <a:pt x="36731" y="148"/>
                  </a:lnTo>
                  <a:cubicBezTo>
                    <a:pt x="229644" y="148"/>
                    <a:pt x="422525" y="148"/>
                    <a:pt x="615375" y="148"/>
                  </a:cubicBezTo>
                  <a:cubicBezTo>
                    <a:pt x="967800" y="624"/>
                    <a:pt x="1235357" y="258561"/>
                    <a:pt x="1257455" y="610890"/>
                  </a:cubicBezTo>
                  <a:cubicBezTo>
                    <a:pt x="1263075" y="701378"/>
                    <a:pt x="1290888" y="790532"/>
                    <a:pt x="1309557" y="880162"/>
                  </a:cubicBezTo>
                  <a:cubicBezTo>
                    <a:pt x="1371850" y="1180009"/>
                    <a:pt x="1434430" y="1480047"/>
                    <a:pt x="1497295" y="1780275"/>
                  </a:cubicBezTo>
                  <a:cubicBezTo>
                    <a:pt x="1499485" y="1790657"/>
                    <a:pt x="1500533" y="1801230"/>
                    <a:pt x="1502914" y="1816660"/>
                  </a:cubicBezTo>
                  <a:lnTo>
                    <a:pt x="1392615" y="1839520"/>
                  </a:lnTo>
                  <a:cubicBezTo>
                    <a:pt x="1312319" y="1454139"/>
                    <a:pt x="1232500" y="1071615"/>
                    <a:pt x="1152013" y="685281"/>
                  </a:cubicBezTo>
                  <a:lnTo>
                    <a:pt x="995041" y="685281"/>
                  </a:lnTo>
                  <a:cubicBezTo>
                    <a:pt x="935510" y="685281"/>
                    <a:pt x="875884" y="686233"/>
                    <a:pt x="816448" y="685281"/>
                  </a:cubicBezTo>
                  <a:cubicBezTo>
                    <a:pt x="794064" y="684709"/>
                    <a:pt x="786634" y="691758"/>
                    <a:pt x="782253" y="713856"/>
                  </a:cubicBezTo>
                  <a:cubicBezTo>
                    <a:pt x="702560" y="1116001"/>
                    <a:pt x="622201" y="1518115"/>
                    <a:pt x="541175" y="1920197"/>
                  </a:cubicBezTo>
                  <a:cubicBezTo>
                    <a:pt x="531650" y="1967822"/>
                    <a:pt x="521839" y="2015447"/>
                    <a:pt x="511267" y="2067835"/>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469957DD-95E0-E74E-8556-522C523BBAA9}"/>
                </a:ext>
              </a:extLst>
            </p:cNvPr>
            <p:cNvSpPr/>
            <p:nvPr/>
          </p:nvSpPr>
          <p:spPr>
            <a:xfrm>
              <a:off x="4308157" y="2171999"/>
              <a:ext cx="1974627" cy="1203275"/>
            </a:xfrm>
            <a:custGeom>
              <a:avLst/>
              <a:gdLst>
                <a:gd name="connsiteX0" fmla="*/ 1684461 w 1974627"/>
                <a:gd name="connsiteY0" fmla="*/ 1086841 h 1203275"/>
                <a:gd name="connsiteX1" fmla="*/ 1696653 w 1974627"/>
                <a:gd name="connsiteY1" fmla="*/ 1198665 h 1203275"/>
                <a:gd name="connsiteX2" fmla="*/ 1230785 w 1974627"/>
                <a:gd name="connsiteY2" fmla="*/ 1084365 h 1203275"/>
                <a:gd name="connsiteX3" fmla="*/ 959894 w 1974627"/>
                <a:gd name="connsiteY3" fmla="*/ 685553 h 1203275"/>
                <a:gd name="connsiteX4" fmla="*/ 155 w 1974627"/>
                <a:gd name="connsiteY4" fmla="*/ 685553 h 1203275"/>
                <a:gd name="connsiteX5" fmla="*/ 155 w 1974627"/>
                <a:gd name="connsiteY5" fmla="*/ 572015 h 1203275"/>
                <a:gd name="connsiteX6" fmla="*/ 809780 w 1974627"/>
                <a:gd name="connsiteY6" fmla="*/ 572015 h 1203275"/>
                <a:gd name="connsiteX7" fmla="*/ 772252 w 1974627"/>
                <a:gd name="connsiteY7" fmla="*/ 544488 h 1203275"/>
                <a:gd name="connsiteX8" fmla="*/ 536222 w 1974627"/>
                <a:gd name="connsiteY8" fmla="*/ 390088 h 1203275"/>
                <a:gd name="connsiteX9" fmla="*/ 454212 w 1974627"/>
                <a:gd name="connsiteY9" fmla="*/ 144724 h 1203275"/>
                <a:gd name="connsiteX10" fmla="*/ 669096 w 1974627"/>
                <a:gd name="connsiteY10" fmla="*/ 610 h 1203275"/>
                <a:gd name="connsiteX11" fmla="*/ 721769 w 1974627"/>
                <a:gd name="connsiteY11" fmla="*/ 10802 h 1203275"/>
                <a:gd name="connsiteX12" fmla="*/ 1335846 w 1974627"/>
                <a:gd name="connsiteY12" fmla="*/ 260929 h 1203275"/>
                <a:gd name="connsiteX13" fmla="*/ 1794760 w 1974627"/>
                <a:gd name="connsiteY13" fmla="*/ 547631 h 1203275"/>
                <a:gd name="connsiteX14" fmla="*/ 1865817 w 1974627"/>
                <a:gd name="connsiteY14" fmla="*/ 571920 h 1203275"/>
                <a:gd name="connsiteX15" fmla="*/ 1974783 w 1974627"/>
                <a:gd name="connsiteY15" fmla="*/ 571920 h 1203275"/>
                <a:gd name="connsiteX16" fmla="*/ 1974783 w 1974627"/>
                <a:gd name="connsiteY16" fmla="*/ 686220 h 1203275"/>
                <a:gd name="connsiteX17" fmla="*/ 1799999 w 1974627"/>
                <a:gd name="connsiteY17" fmla="*/ 685648 h 1203275"/>
                <a:gd name="connsiteX18" fmla="*/ 1767995 w 1974627"/>
                <a:gd name="connsiteY18" fmla="*/ 671837 h 1203275"/>
                <a:gd name="connsiteX19" fmla="*/ 935605 w 1974627"/>
                <a:gd name="connsiteY19" fmla="*/ 217304 h 1203275"/>
                <a:gd name="connsiteX20" fmla="*/ 703291 w 1974627"/>
                <a:gd name="connsiteY20" fmla="*/ 125959 h 1203275"/>
                <a:gd name="connsiteX21" fmla="*/ 568417 w 1974627"/>
                <a:gd name="connsiteY21" fmla="*/ 167965 h 1203275"/>
                <a:gd name="connsiteX22" fmla="*/ 610993 w 1974627"/>
                <a:gd name="connsiteY22" fmla="*/ 302743 h 1203275"/>
                <a:gd name="connsiteX23" fmla="*/ 1011710 w 1974627"/>
                <a:gd name="connsiteY23" fmla="*/ 563824 h 1203275"/>
                <a:gd name="connsiteX24" fmla="*/ 1068860 w 1974627"/>
                <a:gd name="connsiteY24" fmla="*/ 641167 h 1203275"/>
                <a:gd name="connsiteX25" fmla="*/ 1174683 w 1974627"/>
                <a:gd name="connsiteY25" fmla="*/ 865576 h 1203275"/>
                <a:gd name="connsiteX26" fmla="*/ 1628073 w 1974627"/>
                <a:gd name="connsiteY26" fmla="*/ 1089223 h 1203275"/>
                <a:gd name="connsiteX27" fmla="*/ 1684461 w 1974627"/>
                <a:gd name="connsiteY27" fmla="*/ 1086841 h 12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4627" h="1203275">
                  <a:moveTo>
                    <a:pt x="1684461" y="1086841"/>
                  </a:moveTo>
                  <a:cubicBezTo>
                    <a:pt x="1688461" y="1123608"/>
                    <a:pt x="1692271" y="1158660"/>
                    <a:pt x="1696653" y="1198665"/>
                  </a:cubicBezTo>
                  <a:cubicBezTo>
                    <a:pt x="1526441" y="1216381"/>
                    <a:pt x="1369755" y="1185997"/>
                    <a:pt x="1230785" y="1084365"/>
                  </a:cubicBezTo>
                  <a:cubicBezTo>
                    <a:pt x="1094006" y="984257"/>
                    <a:pt x="1012758" y="845192"/>
                    <a:pt x="959894" y="685553"/>
                  </a:cubicBezTo>
                  <a:lnTo>
                    <a:pt x="155" y="685553"/>
                  </a:lnTo>
                  <a:lnTo>
                    <a:pt x="155" y="572015"/>
                  </a:lnTo>
                  <a:lnTo>
                    <a:pt x="809780" y="572015"/>
                  </a:lnTo>
                  <a:cubicBezTo>
                    <a:pt x="791968" y="558871"/>
                    <a:pt x="782443" y="551155"/>
                    <a:pt x="772252" y="544488"/>
                  </a:cubicBezTo>
                  <a:cubicBezTo>
                    <a:pt x="693194" y="492958"/>
                    <a:pt x="613851" y="442856"/>
                    <a:pt x="536222" y="390088"/>
                  </a:cubicBezTo>
                  <a:cubicBezTo>
                    <a:pt x="455635" y="336951"/>
                    <a:pt x="421772" y="235638"/>
                    <a:pt x="454212" y="144724"/>
                  </a:cubicBezTo>
                  <a:cubicBezTo>
                    <a:pt x="484804" y="53463"/>
                    <a:pt x="573053" y="-5722"/>
                    <a:pt x="669096" y="610"/>
                  </a:cubicBezTo>
                  <a:cubicBezTo>
                    <a:pt x="687083" y="1197"/>
                    <a:pt x="704862" y="4637"/>
                    <a:pt x="721769" y="10802"/>
                  </a:cubicBezTo>
                  <a:cubicBezTo>
                    <a:pt x="926842" y="93289"/>
                    <a:pt x="1133535" y="172060"/>
                    <a:pt x="1335846" y="260929"/>
                  </a:cubicBezTo>
                  <a:cubicBezTo>
                    <a:pt x="1501867" y="333890"/>
                    <a:pt x="1652933" y="434379"/>
                    <a:pt x="1794760" y="547631"/>
                  </a:cubicBezTo>
                  <a:cubicBezTo>
                    <a:pt x="1814244" y="564905"/>
                    <a:pt x="1839836" y="573653"/>
                    <a:pt x="1865817" y="571920"/>
                  </a:cubicBezTo>
                  <a:cubicBezTo>
                    <a:pt x="1901250" y="569824"/>
                    <a:pt x="1936873" y="571920"/>
                    <a:pt x="1974783" y="571920"/>
                  </a:cubicBezTo>
                  <a:lnTo>
                    <a:pt x="1974783" y="686220"/>
                  </a:lnTo>
                  <a:cubicBezTo>
                    <a:pt x="1915918" y="686220"/>
                    <a:pt x="1857911" y="686982"/>
                    <a:pt x="1799999" y="685648"/>
                  </a:cubicBezTo>
                  <a:cubicBezTo>
                    <a:pt x="1788153" y="684490"/>
                    <a:pt x="1776965" y="679661"/>
                    <a:pt x="1767995" y="671837"/>
                  </a:cubicBezTo>
                  <a:cubicBezTo>
                    <a:pt x="1520631" y="463906"/>
                    <a:pt x="1236119" y="326556"/>
                    <a:pt x="935605" y="217304"/>
                  </a:cubicBezTo>
                  <a:cubicBezTo>
                    <a:pt x="857405" y="188729"/>
                    <a:pt x="780824" y="156058"/>
                    <a:pt x="703291" y="125959"/>
                  </a:cubicBezTo>
                  <a:cubicBezTo>
                    <a:pt x="644617" y="103195"/>
                    <a:pt x="593658" y="119482"/>
                    <a:pt x="568417" y="167965"/>
                  </a:cubicBezTo>
                  <a:cubicBezTo>
                    <a:pt x="543175" y="216447"/>
                    <a:pt x="558320" y="268168"/>
                    <a:pt x="610993" y="302743"/>
                  </a:cubicBezTo>
                  <a:cubicBezTo>
                    <a:pt x="744343" y="390278"/>
                    <a:pt x="877693" y="477908"/>
                    <a:pt x="1011710" y="563824"/>
                  </a:cubicBezTo>
                  <a:cubicBezTo>
                    <a:pt x="1040622" y="580608"/>
                    <a:pt x="1061306" y="608601"/>
                    <a:pt x="1068860" y="641167"/>
                  </a:cubicBezTo>
                  <a:cubicBezTo>
                    <a:pt x="1089654" y="721978"/>
                    <a:pt x="1125561" y="798122"/>
                    <a:pt x="1174683" y="865576"/>
                  </a:cubicBezTo>
                  <a:cubicBezTo>
                    <a:pt x="1285744" y="1021119"/>
                    <a:pt x="1438049" y="1093509"/>
                    <a:pt x="1628073" y="1089223"/>
                  </a:cubicBezTo>
                  <a:cubicBezTo>
                    <a:pt x="1645694" y="1088842"/>
                    <a:pt x="1663315" y="1087699"/>
                    <a:pt x="1684461" y="1086841"/>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CBBA5F4A-8309-C246-A338-C760A809154F}"/>
                </a:ext>
              </a:extLst>
            </p:cNvPr>
            <p:cNvSpPr/>
            <p:nvPr/>
          </p:nvSpPr>
          <p:spPr>
            <a:xfrm>
              <a:off x="3486633" y="4573905"/>
              <a:ext cx="2796532" cy="569166"/>
            </a:xfrm>
            <a:custGeom>
              <a:avLst/>
              <a:gdLst>
                <a:gd name="connsiteX0" fmla="*/ 193315 w 2796532"/>
                <a:gd name="connsiteY0" fmla="*/ 227033 h 569166"/>
                <a:gd name="connsiteX1" fmla="*/ 434 w 2796532"/>
                <a:gd name="connsiteY1" fmla="*/ 148 h 569166"/>
                <a:gd name="connsiteX2" fmla="*/ 109495 w 2796532"/>
                <a:gd name="connsiteY2" fmla="*/ 148 h 569166"/>
                <a:gd name="connsiteX3" fmla="*/ 113019 w 2796532"/>
                <a:gd name="connsiteY3" fmla="*/ 14530 h 569166"/>
                <a:gd name="connsiteX4" fmla="*/ 234939 w 2796532"/>
                <a:gd name="connsiteY4" fmla="*/ 112543 h 569166"/>
                <a:gd name="connsiteX5" fmla="*/ 984938 w 2796532"/>
                <a:gd name="connsiteY5" fmla="*/ 112543 h 569166"/>
                <a:gd name="connsiteX6" fmla="*/ 1024848 w 2796532"/>
                <a:gd name="connsiteY6" fmla="*/ 112543 h 569166"/>
                <a:gd name="connsiteX7" fmla="*/ 1024848 w 2796532"/>
                <a:gd name="connsiteY7" fmla="*/ 226843 h 569166"/>
                <a:gd name="connsiteX8" fmla="*/ 986748 w 2796532"/>
                <a:gd name="connsiteY8" fmla="*/ 226843 h 569166"/>
                <a:gd name="connsiteX9" fmla="*/ 404580 w 2796532"/>
                <a:gd name="connsiteY9" fmla="*/ 226843 h 569166"/>
                <a:gd name="connsiteX10" fmla="*/ 291137 w 2796532"/>
                <a:gd name="connsiteY10" fmla="*/ 382100 h 569166"/>
                <a:gd name="connsiteX11" fmla="*/ 400293 w 2796532"/>
                <a:gd name="connsiteY11" fmla="*/ 455347 h 569166"/>
                <a:gd name="connsiteX12" fmla="*/ 628893 w 2796532"/>
                <a:gd name="connsiteY12" fmla="*/ 455347 h 569166"/>
                <a:gd name="connsiteX13" fmla="*/ 1336029 w 2796532"/>
                <a:gd name="connsiteY13" fmla="*/ 456776 h 569166"/>
                <a:gd name="connsiteX14" fmla="*/ 1998779 w 2796532"/>
                <a:gd name="connsiteY14" fmla="*/ 323426 h 569166"/>
                <a:gd name="connsiteX15" fmla="*/ 2135653 w 2796532"/>
                <a:gd name="connsiteY15" fmla="*/ 262942 h 569166"/>
                <a:gd name="connsiteX16" fmla="*/ 2303103 w 2796532"/>
                <a:gd name="connsiteY16" fmla="*/ 225604 h 569166"/>
                <a:gd name="connsiteX17" fmla="*/ 2756588 w 2796532"/>
                <a:gd name="connsiteY17" fmla="*/ 226461 h 569166"/>
                <a:gd name="connsiteX18" fmla="*/ 2796688 w 2796532"/>
                <a:gd name="connsiteY18" fmla="*/ 226461 h 569166"/>
                <a:gd name="connsiteX19" fmla="*/ 2796688 w 2796532"/>
                <a:gd name="connsiteY19" fmla="*/ 340761 h 569166"/>
                <a:gd name="connsiteX20" fmla="*/ 2759160 w 2796532"/>
                <a:gd name="connsiteY20" fmla="*/ 340761 h 569166"/>
                <a:gd name="connsiteX21" fmla="*/ 2284148 w 2796532"/>
                <a:gd name="connsiteY21" fmla="*/ 341619 h 569166"/>
                <a:gd name="connsiteX22" fmla="*/ 2202805 w 2796532"/>
                <a:gd name="connsiteY22" fmla="*/ 359811 h 569166"/>
                <a:gd name="connsiteX23" fmla="*/ 1587394 w 2796532"/>
                <a:gd name="connsiteY23" fmla="*/ 558027 h 569166"/>
                <a:gd name="connsiteX24" fmla="*/ 1455949 w 2796532"/>
                <a:gd name="connsiteY24" fmla="*/ 568695 h 569166"/>
                <a:gd name="connsiteX25" fmla="*/ 402294 w 2796532"/>
                <a:gd name="connsiteY25" fmla="*/ 568695 h 569166"/>
                <a:gd name="connsiteX26" fmla="*/ 170836 w 2796532"/>
                <a:gd name="connsiteY26" fmla="*/ 328569 h 569166"/>
                <a:gd name="connsiteX27" fmla="*/ 193315 w 2796532"/>
                <a:gd name="connsiteY27" fmla="*/ 227033 h 56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6532" h="569166">
                  <a:moveTo>
                    <a:pt x="193315" y="227033"/>
                  </a:moveTo>
                  <a:cubicBezTo>
                    <a:pt x="61394" y="182265"/>
                    <a:pt x="-4710" y="105494"/>
                    <a:pt x="434" y="148"/>
                  </a:cubicBezTo>
                  <a:lnTo>
                    <a:pt x="109495" y="148"/>
                  </a:lnTo>
                  <a:cubicBezTo>
                    <a:pt x="110448" y="4148"/>
                    <a:pt x="111876" y="9673"/>
                    <a:pt x="113019" y="14530"/>
                  </a:cubicBezTo>
                  <a:cubicBezTo>
                    <a:pt x="127783" y="78157"/>
                    <a:pt x="169598" y="112447"/>
                    <a:pt x="234939" y="112543"/>
                  </a:cubicBezTo>
                  <a:cubicBezTo>
                    <a:pt x="485002" y="112543"/>
                    <a:pt x="735002" y="112543"/>
                    <a:pt x="984938" y="112543"/>
                  </a:cubicBezTo>
                  <a:lnTo>
                    <a:pt x="1024848" y="112543"/>
                  </a:lnTo>
                  <a:lnTo>
                    <a:pt x="1024848" y="226843"/>
                  </a:lnTo>
                  <a:lnTo>
                    <a:pt x="986748" y="226843"/>
                  </a:lnTo>
                  <a:cubicBezTo>
                    <a:pt x="792628" y="226843"/>
                    <a:pt x="598604" y="226843"/>
                    <a:pt x="404580" y="226843"/>
                  </a:cubicBezTo>
                  <a:cubicBezTo>
                    <a:pt x="317331" y="226843"/>
                    <a:pt x="261705" y="304662"/>
                    <a:pt x="291137" y="382100"/>
                  </a:cubicBezTo>
                  <a:cubicBezTo>
                    <a:pt x="308438" y="427089"/>
                    <a:pt x="352103" y="456390"/>
                    <a:pt x="400293" y="455347"/>
                  </a:cubicBezTo>
                  <a:cubicBezTo>
                    <a:pt x="476493" y="456014"/>
                    <a:pt x="552693" y="455347"/>
                    <a:pt x="628893" y="455347"/>
                  </a:cubicBezTo>
                  <a:cubicBezTo>
                    <a:pt x="864637" y="455347"/>
                    <a:pt x="1100476" y="450394"/>
                    <a:pt x="1336029" y="456776"/>
                  </a:cubicBezTo>
                  <a:cubicBezTo>
                    <a:pt x="1568344" y="463062"/>
                    <a:pt x="1786371" y="410389"/>
                    <a:pt x="1998779" y="323426"/>
                  </a:cubicBezTo>
                  <a:cubicBezTo>
                    <a:pt x="2045510" y="305868"/>
                    <a:pt x="2091208" y="285674"/>
                    <a:pt x="2135653" y="262942"/>
                  </a:cubicBezTo>
                  <a:cubicBezTo>
                    <a:pt x="2188707" y="233891"/>
                    <a:pt x="2243190" y="224842"/>
                    <a:pt x="2303103" y="225604"/>
                  </a:cubicBezTo>
                  <a:cubicBezTo>
                    <a:pt x="2454169" y="228176"/>
                    <a:pt x="2605426" y="226461"/>
                    <a:pt x="2756588" y="226461"/>
                  </a:cubicBezTo>
                  <a:lnTo>
                    <a:pt x="2796688" y="226461"/>
                  </a:lnTo>
                  <a:lnTo>
                    <a:pt x="2796688" y="340761"/>
                  </a:lnTo>
                  <a:lnTo>
                    <a:pt x="2759160" y="340761"/>
                  </a:lnTo>
                  <a:cubicBezTo>
                    <a:pt x="2600854" y="340761"/>
                    <a:pt x="2442549" y="339904"/>
                    <a:pt x="2284148" y="341619"/>
                  </a:cubicBezTo>
                  <a:cubicBezTo>
                    <a:pt x="2256074" y="342048"/>
                    <a:pt x="2228387" y="348240"/>
                    <a:pt x="2202805" y="359811"/>
                  </a:cubicBezTo>
                  <a:cubicBezTo>
                    <a:pt x="2005732" y="451252"/>
                    <a:pt x="1804088" y="528023"/>
                    <a:pt x="1587394" y="558027"/>
                  </a:cubicBezTo>
                  <a:cubicBezTo>
                    <a:pt x="1543868" y="564524"/>
                    <a:pt x="1499954" y="568088"/>
                    <a:pt x="1455949" y="568695"/>
                  </a:cubicBezTo>
                  <a:cubicBezTo>
                    <a:pt x="1104794" y="569520"/>
                    <a:pt x="753576" y="569520"/>
                    <a:pt x="402294" y="568695"/>
                  </a:cubicBezTo>
                  <a:cubicBezTo>
                    <a:pt x="265991" y="568695"/>
                    <a:pt x="162740" y="461062"/>
                    <a:pt x="170836" y="328569"/>
                  </a:cubicBezTo>
                  <a:cubicBezTo>
                    <a:pt x="172646" y="295803"/>
                    <a:pt x="185028" y="262752"/>
                    <a:pt x="193315" y="227033"/>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0C0FBAC1-8422-E246-8E85-744858DAB517}"/>
                </a:ext>
              </a:extLst>
            </p:cNvPr>
            <p:cNvSpPr/>
            <p:nvPr/>
          </p:nvSpPr>
          <p:spPr>
            <a:xfrm>
              <a:off x="3663029" y="2624232"/>
              <a:ext cx="157067" cy="766667"/>
            </a:xfrm>
            <a:custGeom>
              <a:avLst/>
              <a:gdLst>
                <a:gd name="connsiteX0" fmla="*/ 42922 w 157067"/>
                <a:gd name="connsiteY0" fmla="*/ 148 h 766667"/>
                <a:gd name="connsiteX1" fmla="*/ 157222 w 157067"/>
                <a:gd name="connsiteY1" fmla="*/ 148 h 766667"/>
                <a:gd name="connsiteX2" fmla="*/ 114455 w 157067"/>
                <a:gd name="connsiteY2" fmla="*/ 766815 h 766667"/>
                <a:gd name="connsiteX3" fmla="*/ 155 w 157067"/>
                <a:gd name="connsiteY3" fmla="*/ 766815 h 766667"/>
                <a:gd name="connsiteX4" fmla="*/ 42922 w 157067"/>
                <a:gd name="connsiteY4" fmla="*/ 148 h 7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7" h="766667">
                  <a:moveTo>
                    <a:pt x="42922" y="148"/>
                  </a:moveTo>
                  <a:lnTo>
                    <a:pt x="157222" y="148"/>
                  </a:lnTo>
                  <a:cubicBezTo>
                    <a:pt x="142840" y="258275"/>
                    <a:pt x="128647" y="512116"/>
                    <a:pt x="114455" y="766815"/>
                  </a:cubicBezTo>
                  <a:lnTo>
                    <a:pt x="155" y="766815"/>
                  </a:lnTo>
                  <a:cubicBezTo>
                    <a:pt x="14347" y="508687"/>
                    <a:pt x="28635" y="254084"/>
                    <a:pt x="42922" y="148"/>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C3986D7D-3BEB-554E-BA10-C9EF273D54A9}"/>
                </a:ext>
              </a:extLst>
            </p:cNvPr>
            <p:cNvSpPr/>
            <p:nvPr/>
          </p:nvSpPr>
          <p:spPr>
            <a:xfrm>
              <a:off x="4227470" y="2286380"/>
              <a:ext cx="342539" cy="342423"/>
            </a:xfrm>
            <a:custGeom>
              <a:avLst/>
              <a:gdLst>
                <a:gd name="connsiteX0" fmla="*/ 170567 w 342539"/>
                <a:gd name="connsiteY0" fmla="*/ 342571 h 342423"/>
                <a:gd name="connsiteX1" fmla="*/ 164 w 342539"/>
                <a:gd name="connsiteY1" fmla="*/ 168758 h 342423"/>
                <a:gd name="connsiteX2" fmla="*/ 165 w 342539"/>
                <a:gd name="connsiteY2" fmla="*/ 168645 h 342423"/>
                <a:gd name="connsiteX3" fmla="*/ 172282 w 342539"/>
                <a:gd name="connsiteY3" fmla="*/ 148 h 342423"/>
                <a:gd name="connsiteX4" fmla="*/ 342688 w 342539"/>
                <a:gd name="connsiteY4" fmla="*/ 173581 h 342423"/>
                <a:gd name="connsiteX5" fmla="*/ 342684 w 342539"/>
                <a:gd name="connsiteY5" fmla="*/ 173979 h 342423"/>
                <a:gd name="connsiteX6" fmla="*/ 170567 w 342539"/>
                <a:gd name="connsiteY6" fmla="*/ 342571 h 342423"/>
                <a:gd name="connsiteX7" fmla="*/ 170567 w 342539"/>
                <a:gd name="connsiteY7" fmla="*/ 113971 h 342423"/>
                <a:gd name="connsiteX8" fmla="*/ 114560 w 342539"/>
                <a:gd name="connsiteY8" fmla="*/ 171121 h 342423"/>
                <a:gd name="connsiteX9" fmla="*/ 171660 w 342539"/>
                <a:gd name="connsiteY9" fmla="*/ 228321 h 342423"/>
                <a:gd name="connsiteX10" fmla="*/ 174091 w 342539"/>
                <a:gd name="connsiteY10" fmla="*/ 228271 h 342423"/>
                <a:gd name="connsiteX11" fmla="*/ 228289 w 342539"/>
                <a:gd name="connsiteY11" fmla="*/ 169597 h 342423"/>
                <a:gd name="connsiteX12" fmla="*/ 170567 w 342539"/>
                <a:gd name="connsiteY12" fmla="*/ 114352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539" h="342423">
                  <a:moveTo>
                    <a:pt x="170567" y="342571"/>
                  </a:moveTo>
                  <a:cubicBezTo>
                    <a:pt x="75514" y="341630"/>
                    <a:pt x="-778" y="263811"/>
                    <a:pt x="164" y="168758"/>
                  </a:cubicBezTo>
                  <a:cubicBezTo>
                    <a:pt x="164" y="168720"/>
                    <a:pt x="164" y="168683"/>
                    <a:pt x="165" y="168645"/>
                  </a:cubicBezTo>
                  <a:cubicBezTo>
                    <a:pt x="2034" y="74960"/>
                    <a:pt x="78578" y="25"/>
                    <a:pt x="172282" y="148"/>
                  </a:cubicBezTo>
                  <a:cubicBezTo>
                    <a:pt x="267230" y="983"/>
                    <a:pt x="343524" y="78632"/>
                    <a:pt x="342688" y="173581"/>
                  </a:cubicBezTo>
                  <a:cubicBezTo>
                    <a:pt x="342687" y="173713"/>
                    <a:pt x="342685" y="173846"/>
                    <a:pt x="342684" y="173979"/>
                  </a:cubicBezTo>
                  <a:cubicBezTo>
                    <a:pt x="340816" y="267679"/>
                    <a:pt x="264286" y="342642"/>
                    <a:pt x="170567" y="342571"/>
                  </a:cubicBezTo>
                  <a:close/>
                  <a:moveTo>
                    <a:pt x="170567" y="113971"/>
                  </a:moveTo>
                  <a:cubicBezTo>
                    <a:pt x="139451" y="114594"/>
                    <a:pt x="114554" y="139999"/>
                    <a:pt x="114560" y="171121"/>
                  </a:cubicBezTo>
                  <a:cubicBezTo>
                    <a:pt x="114533" y="202685"/>
                    <a:pt x="140097" y="228294"/>
                    <a:pt x="171660" y="228321"/>
                  </a:cubicBezTo>
                  <a:cubicBezTo>
                    <a:pt x="172471" y="228322"/>
                    <a:pt x="173281" y="228305"/>
                    <a:pt x="174091" y="228271"/>
                  </a:cubicBezTo>
                  <a:cubicBezTo>
                    <a:pt x="205095" y="226680"/>
                    <a:pt x="229157" y="200629"/>
                    <a:pt x="228289" y="169597"/>
                  </a:cubicBezTo>
                  <a:cubicBezTo>
                    <a:pt x="227255" y="138558"/>
                    <a:pt x="201622" y="114025"/>
                    <a:pt x="170567" y="114352"/>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FDA920D7-344B-234C-9D2A-A87FBF48D849}"/>
                </a:ext>
              </a:extLst>
            </p:cNvPr>
            <p:cNvSpPr/>
            <p:nvPr/>
          </p:nvSpPr>
          <p:spPr>
            <a:xfrm>
              <a:off x="4798601" y="4229376"/>
              <a:ext cx="342900" cy="342893"/>
            </a:xfrm>
            <a:custGeom>
              <a:avLst/>
              <a:gdLst>
                <a:gd name="connsiteX0" fmla="*/ 343053 w 342900"/>
                <a:gd name="connsiteY0" fmla="*/ 170749 h 342893"/>
                <a:gd name="connsiteX1" fmla="*/ 172447 w 342900"/>
                <a:gd name="connsiteY1" fmla="*/ 343039 h 342893"/>
                <a:gd name="connsiteX2" fmla="*/ 157 w 342900"/>
                <a:gd name="connsiteY2" fmla="*/ 172433 h 342893"/>
                <a:gd name="connsiteX3" fmla="*/ 169317 w 342900"/>
                <a:gd name="connsiteY3" fmla="*/ 156 h 342893"/>
                <a:gd name="connsiteX4" fmla="*/ 343050 w 342900"/>
                <a:gd name="connsiteY4" fmla="*/ 170449 h 342893"/>
                <a:gd name="connsiteX5" fmla="*/ 343053 w 342900"/>
                <a:gd name="connsiteY5" fmla="*/ 170749 h 342893"/>
                <a:gd name="connsiteX6" fmla="*/ 170460 w 342900"/>
                <a:gd name="connsiteY6" fmla="*/ 114456 h 342893"/>
                <a:gd name="connsiteX7" fmla="*/ 114422 w 342900"/>
                <a:gd name="connsiteY7" fmla="*/ 172697 h 342893"/>
                <a:gd name="connsiteX8" fmla="*/ 172662 w 342900"/>
                <a:gd name="connsiteY8" fmla="*/ 228735 h 342893"/>
                <a:gd name="connsiteX9" fmla="*/ 228700 w 342900"/>
                <a:gd name="connsiteY9" fmla="*/ 170495 h 342893"/>
                <a:gd name="connsiteX10" fmla="*/ 228658 w 342900"/>
                <a:gd name="connsiteY10" fmla="*/ 169130 h 342893"/>
                <a:gd name="connsiteX11" fmla="*/ 170460 w 342900"/>
                <a:gd name="connsiteY11" fmla="*/ 114456 h 34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900" h="342893">
                  <a:moveTo>
                    <a:pt x="343053" y="170749"/>
                  </a:moveTo>
                  <a:cubicBezTo>
                    <a:pt x="343518" y="265437"/>
                    <a:pt x="267135" y="342574"/>
                    <a:pt x="172447" y="343039"/>
                  </a:cubicBezTo>
                  <a:cubicBezTo>
                    <a:pt x="77759" y="343504"/>
                    <a:pt x="622" y="267121"/>
                    <a:pt x="157" y="172433"/>
                  </a:cubicBezTo>
                  <a:cubicBezTo>
                    <a:pt x="-305" y="78309"/>
                    <a:pt x="75200" y="1412"/>
                    <a:pt x="169317" y="156"/>
                  </a:cubicBezTo>
                  <a:cubicBezTo>
                    <a:pt x="264317" y="-794"/>
                    <a:pt x="342100" y="75449"/>
                    <a:pt x="343050" y="170449"/>
                  </a:cubicBezTo>
                  <a:cubicBezTo>
                    <a:pt x="343051" y="170549"/>
                    <a:pt x="343052" y="170649"/>
                    <a:pt x="343053" y="170749"/>
                  </a:cubicBezTo>
                  <a:close/>
                  <a:moveTo>
                    <a:pt x="170460" y="114456"/>
                  </a:moveTo>
                  <a:cubicBezTo>
                    <a:pt x="138903" y="115065"/>
                    <a:pt x="113814" y="141140"/>
                    <a:pt x="114422" y="172697"/>
                  </a:cubicBezTo>
                  <a:cubicBezTo>
                    <a:pt x="115030" y="204254"/>
                    <a:pt x="141105" y="229343"/>
                    <a:pt x="172662" y="228735"/>
                  </a:cubicBezTo>
                  <a:cubicBezTo>
                    <a:pt x="204219" y="228127"/>
                    <a:pt x="229308" y="202052"/>
                    <a:pt x="228700" y="170495"/>
                  </a:cubicBezTo>
                  <a:cubicBezTo>
                    <a:pt x="228692" y="170040"/>
                    <a:pt x="228677" y="169585"/>
                    <a:pt x="228658" y="169130"/>
                  </a:cubicBezTo>
                  <a:cubicBezTo>
                    <a:pt x="227319" y="138128"/>
                    <a:pt x="201485" y="113859"/>
                    <a:pt x="170460" y="114456"/>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5E83B66F-FBA0-0A4B-B74A-81D1C545DA45}"/>
                </a:ext>
              </a:extLst>
            </p:cNvPr>
            <p:cNvSpPr/>
            <p:nvPr/>
          </p:nvSpPr>
          <p:spPr>
            <a:xfrm>
              <a:off x="2913030" y="3829233"/>
              <a:ext cx="342518" cy="342532"/>
            </a:xfrm>
            <a:custGeom>
              <a:avLst/>
              <a:gdLst>
                <a:gd name="connsiteX0" fmla="*/ 342674 w 342518"/>
                <a:gd name="connsiteY0" fmla="*/ 171890 h 342532"/>
                <a:gd name="connsiteX1" fmla="*/ 169426 w 342518"/>
                <a:gd name="connsiteY1" fmla="*/ 342676 h 342532"/>
                <a:gd name="connsiteX2" fmla="*/ 169129 w 342518"/>
                <a:gd name="connsiteY2" fmla="*/ 342673 h 342532"/>
                <a:gd name="connsiteX3" fmla="*/ 155 w 342518"/>
                <a:gd name="connsiteY3" fmla="*/ 171223 h 342532"/>
                <a:gd name="connsiteX4" fmla="*/ 173310 w 342518"/>
                <a:gd name="connsiteY4" fmla="*/ 151 h 342532"/>
                <a:gd name="connsiteX5" fmla="*/ 173796 w 342518"/>
                <a:gd name="connsiteY5" fmla="*/ 154 h 342532"/>
                <a:gd name="connsiteX6" fmla="*/ 342674 w 342518"/>
                <a:gd name="connsiteY6" fmla="*/ 171890 h 342532"/>
                <a:gd name="connsiteX7" fmla="*/ 171986 w 342518"/>
                <a:gd name="connsiteY7" fmla="*/ 114740 h 342532"/>
                <a:gd name="connsiteX8" fmla="*/ 114836 w 342518"/>
                <a:gd name="connsiteY8" fmla="*/ 170176 h 342532"/>
                <a:gd name="connsiteX9" fmla="*/ 169319 w 342518"/>
                <a:gd name="connsiteY9" fmla="*/ 228564 h 342532"/>
                <a:gd name="connsiteX10" fmla="*/ 228636 w 342518"/>
                <a:gd name="connsiteY10" fmla="*/ 172679 h 342532"/>
                <a:gd name="connsiteX11" fmla="*/ 228660 w 342518"/>
                <a:gd name="connsiteY11" fmla="*/ 171414 h 342532"/>
                <a:gd name="connsiteX12" fmla="*/ 171986 w 342518"/>
                <a:gd name="connsiteY12" fmla="*/ 114550 h 34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518" h="342532">
                  <a:moveTo>
                    <a:pt x="342674" y="171890"/>
                  </a:moveTo>
                  <a:cubicBezTo>
                    <a:pt x="341994" y="266893"/>
                    <a:pt x="264428" y="343356"/>
                    <a:pt x="169426" y="342676"/>
                  </a:cubicBezTo>
                  <a:cubicBezTo>
                    <a:pt x="169327" y="342675"/>
                    <a:pt x="169228" y="342674"/>
                    <a:pt x="169129" y="342673"/>
                  </a:cubicBezTo>
                  <a:cubicBezTo>
                    <a:pt x="75516" y="341066"/>
                    <a:pt x="401" y="264849"/>
                    <a:pt x="155" y="171223"/>
                  </a:cubicBezTo>
                  <a:cubicBezTo>
                    <a:pt x="730" y="76168"/>
                    <a:pt x="78254" y="-424"/>
                    <a:pt x="173310" y="151"/>
                  </a:cubicBezTo>
                  <a:cubicBezTo>
                    <a:pt x="173472" y="152"/>
                    <a:pt x="173634" y="153"/>
                    <a:pt x="173796" y="154"/>
                  </a:cubicBezTo>
                  <a:cubicBezTo>
                    <a:pt x="267460" y="1866"/>
                    <a:pt x="342534" y="78211"/>
                    <a:pt x="342674" y="171890"/>
                  </a:cubicBezTo>
                  <a:close/>
                  <a:moveTo>
                    <a:pt x="171986" y="114740"/>
                  </a:moveTo>
                  <a:cubicBezTo>
                    <a:pt x="141080" y="114726"/>
                    <a:pt x="115763" y="139284"/>
                    <a:pt x="114836" y="170176"/>
                  </a:cubicBezTo>
                  <a:cubicBezTo>
                    <a:pt x="114130" y="201203"/>
                    <a:pt x="138317" y="227124"/>
                    <a:pt x="169319" y="228564"/>
                  </a:cubicBezTo>
                  <a:cubicBezTo>
                    <a:pt x="201131" y="229512"/>
                    <a:pt x="227688" y="204491"/>
                    <a:pt x="228636" y="172679"/>
                  </a:cubicBezTo>
                  <a:cubicBezTo>
                    <a:pt x="228649" y="172258"/>
                    <a:pt x="228656" y="171836"/>
                    <a:pt x="228660" y="171414"/>
                  </a:cubicBezTo>
                  <a:cubicBezTo>
                    <a:pt x="228505" y="140147"/>
                    <a:pt x="203252" y="114810"/>
                    <a:pt x="171986" y="114550"/>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77B83331-97B8-2243-9734-A84328CE0E8A}"/>
                </a:ext>
              </a:extLst>
            </p:cNvPr>
            <p:cNvSpPr/>
            <p:nvPr/>
          </p:nvSpPr>
          <p:spPr>
            <a:xfrm>
              <a:off x="3891629" y="2917412"/>
              <a:ext cx="164115" cy="630745"/>
            </a:xfrm>
            <a:custGeom>
              <a:avLst/>
              <a:gdLst>
                <a:gd name="connsiteX0" fmla="*/ 155 w 164115"/>
                <a:gd name="connsiteY0" fmla="*/ 9673 h 630745"/>
                <a:gd name="connsiteX1" fmla="*/ 114455 w 164115"/>
                <a:gd name="connsiteY1" fmla="*/ 148 h 630745"/>
                <a:gd name="connsiteX2" fmla="*/ 164271 w 164115"/>
                <a:gd name="connsiteY2" fmla="*/ 621368 h 630745"/>
                <a:gd name="connsiteX3" fmla="*/ 50447 w 164115"/>
                <a:gd name="connsiteY3" fmla="*/ 630893 h 630745"/>
                <a:gd name="connsiteX4" fmla="*/ 155 w 164115"/>
                <a:gd name="connsiteY4" fmla="*/ 9673 h 63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15" h="630745">
                  <a:moveTo>
                    <a:pt x="155" y="9673"/>
                  </a:moveTo>
                  <a:lnTo>
                    <a:pt x="114455" y="148"/>
                  </a:lnTo>
                  <a:cubicBezTo>
                    <a:pt x="130648" y="206745"/>
                    <a:pt x="147697" y="411818"/>
                    <a:pt x="164271" y="621368"/>
                  </a:cubicBezTo>
                  <a:lnTo>
                    <a:pt x="50447" y="630893"/>
                  </a:lnTo>
                  <a:cubicBezTo>
                    <a:pt x="33397" y="424010"/>
                    <a:pt x="17110" y="218746"/>
                    <a:pt x="155" y="9673"/>
                  </a:cubicBezTo>
                  <a:close/>
                </a:path>
              </a:pathLst>
            </a:custGeom>
            <a:grpFill/>
            <a:ln w="9525" cap="flat">
              <a:noFill/>
              <a:prstDash val="solid"/>
              <a:miter/>
            </a:ln>
          </p:spPr>
          <p:txBody>
            <a:bodyPr rtlCol="0" anchor="ctr"/>
            <a:lstStyle/>
            <a:p>
              <a:endParaRPr lang="en-RO"/>
            </a:p>
          </p:txBody>
        </p:sp>
      </p:grpSp>
      <p:sp>
        <p:nvSpPr>
          <p:cNvPr id="30" name="Graphic 28">
            <a:extLst>
              <a:ext uri="{FF2B5EF4-FFF2-40B4-BE49-F238E27FC236}">
                <a16:creationId xmlns:a16="http://schemas.microsoft.com/office/drawing/2014/main" id="{BD94C3CC-69CB-F542-927E-07D9582EBC6D}"/>
              </a:ext>
            </a:extLst>
          </p:cNvPr>
          <p:cNvSpPr>
            <a:spLocks noChangeAspect="1"/>
          </p:cNvSpPr>
          <p:nvPr/>
        </p:nvSpPr>
        <p:spPr>
          <a:xfrm>
            <a:off x="4828953" y="3714113"/>
            <a:ext cx="540000" cy="483302"/>
          </a:xfrm>
          <a:custGeom>
            <a:avLst/>
            <a:gdLst>
              <a:gd name="connsiteX0" fmla="*/ 167 w 3657695"/>
              <a:gd name="connsiteY0" fmla="*/ 3203033 h 3273648"/>
              <a:gd name="connsiteX1" fmla="*/ 70557 w 3657695"/>
              <a:gd name="connsiteY1" fmla="*/ 3165044 h 3273648"/>
              <a:gd name="connsiteX2" fmla="*/ 350782 w 3657695"/>
              <a:gd name="connsiteY2" fmla="*/ 3165519 h 3273648"/>
              <a:gd name="connsiteX3" fmla="*/ 350782 w 3657695"/>
              <a:gd name="connsiteY3" fmla="*/ 3047466 h 3273648"/>
              <a:gd name="connsiteX4" fmla="*/ 472893 w 3657695"/>
              <a:gd name="connsiteY4" fmla="*/ 2927609 h 3273648"/>
              <a:gd name="connsiteX5" fmla="*/ 578240 w 3657695"/>
              <a:gd name="connsiteY5" fmla="*/ 2927609 h 3273648"/>
              <a:gd name="connsiteX6" fmla="*/ 578240 w 3657695"/>
              <a:gd name="connsiteY6" fmla="*/ 2353017 h 3273648"/>
              <a:gd name="connsiteX7" fmla="*/ 513660 w 3657695"/>
              <a:gd name="connsiteY7" fmla="*/ 2353017 h 3273648"/>
              <a:gd name="connsiteX8" fmla="*/ 285060 w 3657695"/>
              <a:gd name="connsiteY8" fmla="*/ 2353017 h 3273648"/>
              <a:gd name="connsiteX9" fmla="*/ 221624 w 3657695"/>
              <a:gd name="connsiteY9" fmla="*/ 2293183 h 3273648"/>
              <a:gd name="connsiteX10" fmla="*/ 221624 w 3657695"/>
              <a:gd name="connsiteY10" fmla="*/ 1620103 h 3273648"/>
              <a:gd name="connsiteX11" fmla="*/ 288299 w 3657695"/>
              <a:gd name="connsiteY11" fmla="*/ 1559415 h 3273648"/>
              <a:gd name="connsiteX12" fmla="*/ 538330 w 3657695"/>
              <a:gd name="connsiteY12" fmla="*/ 1559415 h 3273648"/>
              <a:gd name="connsiteX13" fmla="*/ 579001 w 3657695"/>
              <a:gd name="connsiteY13" fmla="*/ 1559415 h 3273648"/>
              <a:gd name="connsiteX14" fmla="*/ 579001 w 3657695"/>
              <a:gd name="connsiteY14" fmla="*/ 1368422 h 3273648"/>
              <a:gd name="connsiteX15" fmla="*/ 524423 w 3657695"/>
              <a:gd name="connsiteY15" fmla="*/ 1368422 h 3273648"/>
              <a:gd name="connsiteX16" fmla="*/ 285155 w 3657695"/>
              <a:gd name="connsiteY16" fmla="*/ 1368422 h 3273648"/>
              <a:gd name="connsiteX17" fmla="*/ 222004 w 3657695"/>
              <a:gd name="connsiteY17" fmla="*/ 1308873 h 3273648"/>
              <a:gd name="connsiteX18" fmla="*/ 222004 w 3657695"/>
              <a:gd name="connsiteY18" fmla="*/ 635888 h 3273648"/>
              <a:gd name="connsiteX19" fmla="*/ 288679 w 3657695"/>
              <a:gd name="connsiteY19" fmla="*/ 575960 h 3273648"/>
              <a:gd name="connsiteX20" fmla="*/ 638723 w 3657695"/>
              <a:gd name="connsiteY20" fmla="*/ 575960 h 3273648"/>
              <a:gd name="connsiteX21" fmla="*/ 681205 w 3657695"/>
              <a:gd name="connsiteY21" fmla="*/ 575960 h 3273648"/>
              <a:gd name="connsiteX22" fmla="*/ 679967 w 3657695"/>
              <a:gd name="connsiteY22" fmla="*/ 480986 h 3273648"/>
              <a:gd name="connsiteX23" fmla="*/ 652916 w 3657695"/>
              <a:gd name="connsiteY23" fmla="*/ 455818 h 3273648"/>
              <a:gd name="connsiteX24" fmla="*/ 529948 w 3657695"/>
              <a:gd name="connsiteY24" fmla="*/ 120180 h 3273648"/>
              <a:gd name="connsiteX25" fmla="*/ 785123 w 3657695"/>
              <a:gd name="connsiteY25" fmla="*/ 5262 h 3273648"/>
              <a:gd name="connsiteX26" fmla="*/ 970289 w 3657695"/>
              <a:gd name="connsiteY26" fmla="*/ 211260 h 3273648"/>
              <a:gd name="connsiteX27" fmla="*/ 829890 w 3657695"/>
              <a:gd name="connsiteY27" fmla="*/ 448695 h 3273648"/>
              <a:gd name="connsiteX28" fmla="*/ 788075 w 3657695"/>
              <a:gd name="connsiteY28" fmla="*/ 516316 h 3273648"/>
              <a:gd name="connsiteX29" fmla="*/ 788075 w 3657695"/>
              <a:gd name="connsiteY29" fmla="*/ 575675 h 3273648"/>
              <a:gd name="connsiteX30" fmla="*/ 898851 w 3657695"/>
              <a:gd name="connsiteY30" fmla="*/ 575675 h 3273648"/>
              <a:gd name="connsiteX31" fmla="*/ 1138119 w 3657695"/>
              <a:gd name="connsiteY31" fmla="*/ 575675 h 3273648"/>
              <a:gd name="connsiteX32" fmla="*/ 1194698 w 3657695"/>
              <a:gd name="connsiteY32" fmla="*/ 630760 h 3273648"/>
              <a:gd name="connsiteX33" fmla="*/ 1138119 w 3657695"/>
              <a:gd name="connsiteY33" fmla="*/ 681951 h 3273648"/>
              <a:gd name="connsiteX34" fmla="*/ 1131071 w 3657695"/>
              <a:gd name="connsiteY34" fmla="*/ 681951 h 3273648"/>
              <a:gd name="connsiteX35" fmla="*/ 919330 w 3657695"/>
              <a:gd name="connsiteY35" fmla="*/ 769991 h 3273648"/>
              <a:gd name="connsiteX36" fmla="*/ 432983 w 3657695"/>
              <a:gd name="connsiteY36" fmla="*/ 1257493 h 3273648"/>
              <a:gd name="connsiteX37" fmla="*/ 467464 w 3657695"/>
              <a:gd name="connsiteY37" fmla="*/ 1261007 h 3273648"/>
              <a:gd name="connsiteX38" fmla="*/ 1028201 w 3657695"/>
              <a:gd name="connsiteY38" fmla="*/ 1260437 h 3273648"/>
              <a:gd name="connsiteX39" fmla="*/ 1072016 w 3657695"/>
              <a:gd name="connsiteY39" fmla="*/ 1244386 h 3273648"/>
              <a:gd name="connsiteX40" fmla="*/ 1620656 w 3657695"/>
              <a:gd name="connsiteY40" fmla="*/ 698571 h 3273648"/>
              <a:gd name="connsiteX41" fmla="*/ 1631609 w 3657695"/>
              <a:gd name="connsiteY41" fmla="*/ 683850 h 3273648"/>
              <a:gd name="connsiteX42" fmla="*/ 1597891 w 3657695"/>
              <a:gd name="connsiteY42" fmla="*/ 682046 h 3273648"/>
              <a:gd name="connsiteX43" fmla="*/ 1362147 w 3657695"/>
              <a:gd name="connsiteY43" fmla="*/ 682046 h 3273648"/>
              <a:gd name="connsiteX44" fmla="*/ 1303283 w 3657695"/>
              <a:gd name="connsiteY44" fmla="*/ 629050 h 3273648"/>
              <a:gd name="connsiteX45" fmla="*/ 1362528 w 3657695"/>
              <a:gd name="connsiteY45" fmla="*/ 575675 h 3273648"/>
              <a:gd name="connsiteX46" fmla="*/ 1394723 w 3657695"/>
              <a:gd name="connsiteY46" fmla="*/ 575675 h 3273648"/>
              <a:gd name="connsiteX47" fmla="*/ 2869574 w 3657695"/>
              <a:gd name="connsiteY47" fmla="*/ 575675 h 3273648"/>
              <a:gd name="connsiteX48" fmla="*/ 2868240 w 3657695"/>
              <a:gd name="connsiteY48" fmla="*/ 480701 h 3273648"/>
              <a:gd name="connsiteX49" fmla="*/ 2840237 w 3657695"/>
              <a:gd name="connsiteY49" fmla="*/ 456008 h 3273648"/>
              <a:gd name="connsiteX50" fmla="*/ 2735462 w 3657695"/>
              <a:gd name="connsiteY50" fmla="*/ 93872 h 3273648"/>
              <a:gd name="connsiteX51" fmla="*/ 2990160 w 3657695"/>
              <a:gd name="connsiteY51" fmla="*/ 10580 h 3273648"/>
              <a:gd name="connsiteX52" fmla="*/ 3158086 w 3657695"/>
              <a:gd name="connsiteY52" fmla="*/ 215344 h 3273648"/>
              <a:gd name="connsiteX53" fmla="*/ 3017783 w 3657695"/>
              <a:gd name="connsiteY53" fmla="*/ 449455 h 3273648"/>
              <a:gd name="connsiteX54" fmla="*/ 2976730 w 3657695"/>
              <a:gd name="connsiteY54" fmla="*/ 513752 h 3273648"/>
              <a:gd name="connsiteX55" fmla="*/ 2977206 w 3657695"/>
              <a:gd name="connsiteY55" fmla="*/ 575960 h 3273648"/>
              <a:gd name="connsiteX56" fmla="*/ 3016830 w 3657695"/>
              <a:gd name="connsiteY56" fmla="*/ 575960 h 3273648"/>
              <a:gd name="connsiteX57" fmla="*/ 3363350 w 3657695"/>
              <a:gd name="connsiteY57" fmla="*/ 575960 h 3273648"/>
              <a:gd name="connsiteX58" fmla="*/ 3436883 w 3657695"/>
              <a:gd name="connsiteY58" fmla="*/ 647190 h 3273648"/>
              <a:gd name="connsiteX59" fmla="*/ 3436883 w 3657695"/>
              <a:gd name="connsiteY59" fmla="*/ 1298901 h 3273648"/>
              <a:gd name="connsiteX60" fmla="*/ 3365826 w 3657695"/>
              <a:gd name="connsiteY60" fmla="*/ 1368707 h 3273648"/>
              <a:gd name="connsiteX61" fmla="*/ 3119414 w 3657695"/>
              <a:gd name="connsiteY61" fmla="*/ 1368707 h 3273648"/>
              <a:gd name="connsiteX62" fmla="*/ 3079124 w 3657695"/>
              <a:gd name="connsiteY62" fmla="*/ 1368707 h 3273648"/>
              <a:gd name="connsiteX63" fmla="*/ 3079124 w 3657695"/>
              <a:gd name="connsiteY63" fmla="*/ 1558940 h 3273648"/>
              <a:gd name="connsiteX64" fmla="*/ 3117224 w 3657695"/>
              <a:gd name="connsiteY64" fmla="*/ 1558940 h 3273648"/>
              <a:gd name="connsiteX65" fmla="*/ 3367255 w 3657695"/>
              <a:gd name="connsiteY65" fmla="*/ 1558940 h 3273648"/>
              <a:gd name="connsiteX66" fmla="*/ 3436597 w 3657695"/>
              <a:gd name="connsiteY66" fmla="*/ 1627606 h 3273648"/>
              <a:gd name="connsiteX67" fmla="*/ 3436597 w 3657695"/>
              <a:gd name="connsiteY67" fmla="*/ 2282926 h 3273648"/>
              <a:gd name="connsiteX68" fmla="*/ 3365064 w 3657695"/>
              <a:gd name="connsiteY68" fmla="*/ 2352922 h 3273648"/>
              <a:gd name="connsiteX69" fmla="*/ 3077219 w 3657695"/>
              <a:gd name="connsiteY69" fmla="*/ 2352922 h 3273648"/>
              <a:gd name="connsiteX70" fmla="*/ 3077219 w 3657695"/>
              <a:gd name="connsiteY70" fmla="*/ 2488639 h 3273648"/>
              <a:gd name="connsiteX71" fmla="*/ 3075790 w 3657695"/>
              <a:gd name="connsiteY71" fmla="*/ 2538406 h 3273648"/>
              <a:gd name="connsiteX72" fmla="*/ 3019116 w 3657695"/>
              <a:gd name="connsiteY72" fmla="*/ 2585893 h 3273648"/>
              <a:gd name="connsiteX73" fmla="*/ 2970729 w 3657695"/>
              <a:gd name="connsiteY73" fmla="*/ 2534322 h 3273648"/>
              <a:gd name="connsiteX74" fmla="*/ 2969967 w 3657695"/>
              <a:gd name="connsiteY74" fmla="*/ 2384738 h 3273648"/>
              <a:gd name="connsiteX75" fmla="*/ 2967586 w 3657695"/>
              <a:gd name="connsiteY75" fmla="*/ 2355296 h 3273648"/>
              <a:gd name="connsiteX76" fmla="*/ 2879099 w 3657695"/>
              <a:gd name="connsiteY76" fmla="*/ 2355296 h 3273648"/>
              <a:gd name="connsiteX77" fmla="*/ 2879099 w 3657695"/>
              <a:gd name="connsiteY77" fmla="*/ 2924570 h 3273648"/>
              <a:gd name="connsiteX78" fmla="*/ 2970158 w 3657695"/>
              <a:gd name="connsiteY78" fmla="*/ 2924570 h 3273648"/>
              <a:gd name="connsiteX79" fmla="*/ 2970158 w 3657695"/>
              <a:gd name="connsiteY79" fmla="*/ 2790562 h 3273648"/>
              <a:gd name="connsiteX80" fmla="*/ 2970158 w 3657695"/>
              <a:gd name="connsiteY80" fmla="*/ 2747823 h 3273648"/>
              <a:gd name="connsiteX81" fmla="*/ 3021212 w 3657695"/>
              <a:gd name="connsiteY81" fmla="*/ 2694923 h 3273648"/>
              <a:gd name="connsiteX82" fmla="*/ 3075467 w 3657695"/>
              <a:gd name="connsiteY82" fmla="*/ 2741605 h 3273648"/>
              <a:gd name="connsiteX83" fmla="*/ 3075599 w 3657695"/>
              <a:gd name="connsiteY83" fmla="*/ 2744689 h 3273648"/>
              <a:gd name="connsiteX84" fmla="*/ 3076838 w 3657695"/>
              <a:gd name="connsiteY84" fmla="*/ 2869295 h 3273648"/>
              <a:gd name="connsiteX85" fmla="*/ 3076838 w 3657695"/>
              <a:gd name="connsiteY85" fmla="*/ 2927894 h 3273648"/>
              <a:gd name="connsiteX86" fmla="*/ 3181613 w 3657695"/>
              <a:gd name="connsiteY86" fmla="*/ 2927894 h 3273648"/>
              <a:gd name="connsiteX87" fmla="*/ 3307247 w 3657695"/>
              <a:gd name="connsiteY87" fmla="*/ 3054874 h 3273648"/>
              <a:gd name="connsiteX88" fmla="*/ 3307247 w 3657695"/>
              <a:gd name="connsiteY88" fmla="*/ 3165898 h 3273648"/>
              <a:gd name="connsiteX89" fmla="*/ 3458981 w 3657695"/>
              <a:gd name="connsiteY89" fmla="*/ 3165898 h 3273648"/>
              <a:gd name="connsiteX90" fmla="*/ 3587473 w 3657695"/>
              <a:gd name="connsiteY90" fmla="*/ 3165898 h 3273648"/>
              <a:gd name="connsiteX91" fmla="*/ 3657863 w 3657695"/>
              <a:gd name="connsiteY91" fmla="*/ 3203888 h 3273648"/>
              <a:gd name="connsiteX92" fmla="*/ 3657863 w 3657695"/>
              <a:gd name="connsiteY92" fmla="*/ 3239503 h 3273648"/>
              <a:gd name="connsiteX93" fmla="*/ 3581663 w 3657695"/>
              <a:gd name="connsiteY93" fmla="*/ 3273789 h 3273648"/>
              <a:gd name="connsiteX94" fmla="*/ 77224 w 3657695"/>
              <a:gd name="connsiteY94" fmla="*/ 3273789 h 3273648"/>
              <a:gd name="connsiteX95" fmla="*/ 1024 w 3657695"/>
              <a:gd name="connsiteY95" fmla="*/ 3239503 h 3273648"/>
              <a:gd name="connsiteX96" fmla="*/ 891326 w 3657695"/>
              <a:gd name="connsiteY96" fmla="*/ 2353017 h 3273648"/>
              <a:gd name="connsiteX97" fmla="*/ 891326 w 3657695"/>
              <a:gd name="connsiteY97" fmla="*/ 2927609 h 3273648"/>
              <a:gd name="connsiteX98" fmla="*/ 1036106 w 3657695"/>
              <a:gd name="connsiteY98" fmla="*/ 2927609 h 3273648"/>
              <a:gd name="connsiteX99" fmla="*/ 1119926 w 3657695"/>
              <a:gd name="connsiteY99" fmla="*/ 3011091 h 3273648"/>
              <a:gd name="connsiteX100" fmla="*/ 1119926 w 3657695"/>
              <a:gd name="connsiteY100" fmla="*/ 3163049 h 3273648"/>
              <a:gd name="connsiteX101" fmla="*/ 2538008 w 3657695"/>
              <a:gd name="connsiteY101" fmla="*/ 3163049 h 3273648"/>
              <a:gd name="connsiteX102" fmla="*/ 2538008 w 3657695"/>
              <a:gd name="connsiteY102" fmla="*/ 3005013 h 3273648"/>
              <a:gd name="connsiteX103" fmla="*/ 2616780 w 3657695"/>
              <a:gd name="connsiteY103" fmla="*/ 2927229 h 3273648"/>
              <a:gd name="connsiteX104" fmla="*/ 2766037 w 3657695"/>
              <a:gd name="connsiteY104" fmla="*/ 2927229 h 3273648"/>
              <a:gd name="connsiteX105" fmla="*/ 2766037 w 3657695"/>
              <a:gd name="connsiteY105" fmla="*/ 2353017 h 3273648"/>
              <a:gd name="connsiteX106" fmla="*/ 1742099 w 3657695"/>
              <a:gd name="connsiteY106" fmla="*/ 2353017 h 3273648"/>
              <a:gd name="connsiteX107" fmla="*/ 1702856 w 3657695"/>
              <a:gd name="connsiteY107" fmla="*/ 2351972 h 3273648"/>
              <a:gd name="connsiteX108" fmla="*/ 1651993 w 3657695"/>
              <a:gd name="connsiteY108" fmla="*/ 2297647 h 3273648"/>
              <a:gd name="connsiteX109" fmla="*/ 1705714 w 3657695"/>
              <a:gd name="connsiteY109" fmla="*/ 2246836 h 3273648"/>
              <a:gd name="connsiteX110" fmla="*/ 1798487 w 3657695"/>
              <a:gd name="connsiteY110" fmla="*/ 2246836 h 3273648"/>
              <a:gd name="connsiteX111" fmla="*/ 1858019 w 3657695"/>
              <a:gd name="connsiteY111" fmla="*/ 2222997 h 3273648"/>
              <a:gd name="connsiteX112" fmla="*/ 2387799 w 3657695"/>
              <a:gd name="connsiteY112" fmla="*/ 1693708 h 3273648"/>
              <a:gd name="connsiteX113" fmla="*/ 2410659 w 3657695"/>
              <a:gd name="connsiteY113" fmla="*/ 1668065 h 3273648"/>
              <a:gd name="connsiteX114" fmla="*/ 2392562 w 3657695"/>
              <a:gd name="connsiteY114" fmla="*/ 1665880 h 3273648"/>
              <a:gd name="connsiteX115" fmla="*/ 1810584 w 3657695"/>
              <a:gd name="connsiteY115" fmla="*/ 1666640 h 3273648"/>
              <a:gd name="connsiteX116" fmla="*/ 1768769 w 3657695"/>
              <a:gd name="connsiteY116" fmla="*/ 1687060 h 3273648"/>
              <a:gd name="connsiteX117" fmla="*/ 1235369 w 3657695"/>
              <a:gd name="connsiteY117" fmla="*/ 2217964 h 3273648"/>
              <a:gd name="connsiteX118" fmla="*/ 1210985 w 3657695"/>
              <a:gd name="connsiteY118" fmla="*/ 2246456 h 3273648"/>
              <a:gd name="connsiteX119" fmla="*/ 1256801 w 3657695"/>
              <a:gd name="connsiteY119" fmla="*/ 2246456 h 3273648"/>
              <a:gd name="connsiteX120" fmla="*/ 1488925 w 3657695"/>
              <a:gd name="connsiteY120" fmla="*/ 2247026 h 3273648"/>
              <a:gd name="connsiteX121" fmla="*/ 1543694 w 3657695"/>
              <a:gd name="connsiteY121" fmla="*/ 2295937 h 3273648"/>
              <a:gd name="connsiteX122" fmla="*/ 1492163 w 3657695"/>
              <a:gd name="connsiteY122" fmla="*/ 2352922 h 3273648"/>
              <a:gd name="connsiteX123" fmla="*/ 1459874 w 3657695"/>
              <a:gd name="connsiteY123" fmla="*/ 2353017 h 3273648"/>
              <a:gd name="connsiteX124" fmla="*/ 891326 w 3657695"/>
              <a:gd name="connsiteY124" fmla="*/ 2353017 h 3273648"/>
              <a:gd name="connsiteX125" fmla="*/ 1634848 w 3657695"/>
              <a:gd name="connsiteY125" fmla="*/ 1665785 h 3273648"/>
              <a:gd name="connsiteX126" fmla="*/ 1026867 w 3657695"/>
              <a:gd name="connsiteY126" fmla="*/ 1666735 h 3273648"/>
              <a:gd name="connsiteX127" fmla="*/ 988767 w 3657695"/>
              <a:gd name="connsiteY127" fmla="*/ 1688294 h 3273648"/>
              <a:gd name="connsiteX128" fmla="*/ 460987 w 3657695"/>
              <a:gd name="connsiteY128" fmla="*/ 2213975 h 3273648"/>
              <a:gd name="connsiteX129" fmla="*/ 433745 w 3657695"/>
              <a:gd name="connsiteY129" fmla="*/ 2243037 h 3273648"/>
              <a:gd name="connsiteX130" fmla="*/ 465749 w 3657695"/>
              <a:gd name="connsiteY130" fmla="*/ 2246076 h 3273648"/>
              <a:gd name="connsiteX131" fmla="*/ 1029725 w 3657695"/>
              <a:gd name="connsiteY131" fmla="*/ 2245316 h 3273648"/>
              <a:gd name="connsiteX132" fmla="*/ 1075349 w 3657695"/>
              <a:gd name="connsiteY132" fmla="*/ 2225277 h 3273648"/>
              <a:gd name="connsiteX133" fmla="*/ 1610940 w 3657695"/>
              <a:gd name="connsiteY133" fmla="*/ 1692283 h 3273648"/>
              <a:gd name="connsiteX134" fmla="*/ 1634848 w 3657695"/>
              <a:gd name="connsiteY134" fmla="*/ 1665785 h 3273648"/>
              <a:gd name="connsiteX135" fmla="*/ 3189899 w 3657695"/>
              <a:gd name="connsiteY135" fmla="*/ 1668160 h 3273648"/>
              <a:gd name="connsiteX136" fmla="*/ 3168563 w 3657695"/>
              <a:gd name="connsiteY136" fmla="*/ 1665880 h 3273648"/>
              <a:gd name="connsiteX137" fmla="*/ 2590015 w 3657695"/>
              <a:gd name="connsiteY137" fmla="*/ 1666735 h 3273648"/>
              <a:gd name="connsiteX138" fmla="*/ 2545247 w 3657695"/>
              <a:gd name="connsiteY138" fmla="*/ 1688769 h 3273648"/>
              <a:gd name="connsiteX139" fmla="*/ 2017086 w 3657695"/>
              <a:gd name="connsiteY139" fmla="*/ 2214545 h 3273648"/>
              <a:gd name="connsiteX140" fmla="*/ 1990416 w 3657695"/>
              <a:gd name="connsiteY140" fmla="*/ 2243037 h 3273648"/>
              <a:gd name="connsiteX141" fmla="*/ 2016324 w 3657695"/>
              <a:gd name="connsiteY141" fmla="*/ 2245696 h 3273648"/>
              <a:gd name="connsiteX142" fmla="*/ 2587824 w 3657695"/>
              <a:gd name="connsiteY142" fmla="*/ 2244746 h 3273648"/>
              <a:gd name="connsiteX143" fmla="*/ 2635449 w 3657695"/>
              <a:gd name="connsiteY143" fmla="*/ 2221288 h 3273648"/>
              <a:gd name="connsiteX144" fmla="*/ 3161229 w 3657695"/>
              <a:gd name="connsiteY144" fmla="*/ 1698077 h 3273648"/>
              <a:gd name="connsiteX145" fmla="*/ 3189899 w 3657695"/>
              <a:gd name="connsiteY145" fmla="*/ 1668160 h 3273648"/>
              <a:gd name="connsiteX146" fmla="*/ 1208699 w 3657695"/>
              <a:gd name="connsiteY146" fmla="*/ 1257303 h 3273648"/>
              <a:gd name="connsiteX147" fmla="*/ 1233083 w 3657695"/>
              <a:gd name="connsiteY147" fmla="*/ 1261292 h 3273648"/>
              <a:gd name="connsiteX148" fmla="*/ 1814680 w 3657695"/>
              <a:gd name="connsiteY148" fmla="*/ 1260722 h 3273648"/>
              <a:gd name="connsiteX149" fmla="*/ 1854018 w 3657695"/>
              <a:gd name="connsiteY149" fmla="*/ 1241727 h 3273648"/>
              <a:gd name="connsiteX150" fmla="*/ 2391228 w 3657695"/>
              <a:gd name="connsiteY150" fmla="*/ 706644 h 3273648"/>
              <a:gd name="connsiteX151" fmla="*/ 2409611 w 3657695"/>
              <a:gd name="connsiteY151" fmla="*/ 682426 h 3273648"/>
              <a:gd name="connsiteX152" fmla="*/ 1804012 w 3657695"/>
              <a:gd name="connsiteY152" fmla="*/ 683375 h 3273648"/>
              <a:gd name="connsiteX153" fmla="*/ 1766483 w 3657695"/>
              <a:gd name="connsiteY153" fmla="*/ 705409 h 3273648"/>
              <a:gd name="connsiteX154" fmla="*/ 1309283 w 3657695"/>
              <a:gd name="connsiteY154" fmla="*/ 1160334 h 3273648"/>
              <a:gd name="connsiteX155" fmla="*/ 1208223 w 3657695"/>
              <a:gd name="connsiteY155" fmla="*/ 1257303 h 3273648"/>
              <a:gd name="connsiteX156" fmla="*/ 1989749 w 3657695"/>
              <a:gd name="connsiteY156" fmla="*/ 1257303 h 3273648"/>
              <a:gd name="connsiteX157" fmla="*/ 2010514 w 3657695"/>
              <a:gd name="connsiteY157" fmla="*/ 1261007 h 3273648"/>
              <a:gd name="connsiteX158" fmla="*/ 2592110 w 3657695"/>
              <a:gd name="connsiteY158" fmla="*/ 1260437 h 3273648"/>
              <a:gd name="connsiteX159" fmla="*/ 2631449 w 3657695"/>
              <a:gd name="connsiteY159" fmla="*/ 1242392 h 3273648"/>
              <a:gd name="connsiteX160" fmla="*/ 3169135 w 3657695"/>
              <a:gd name="connsiteY160" fmla="*/ 706834 h 3273648"/>
              <a:gd name="connsiteX161" fmla="*/ 3188185 w 3657695"/>
              <a:gd name="connsiteY161" fmla="*/ 682331 h 3273648"/>
              <a:gd name="connsiteX162" fmla="*/ 3150085 w 3657695"/>
              <a:gd name="connsiteY162" fmla="*/ 682331 h 3273648"/>
              <a:gd name="connsiteX163" fmla="*/ 2600588 w 3657695"/>
              <a:gd name="connsiteY163" fmla="*/ 681761 h 3273648"/>
              <a:gd name="connsiteX164" fmla="*/ 2541914 w 3657695"/>
              <a:gd name="connsiteY164" fmla="*/ 706929 h 3273648"/>
              <a:gd name="connsiteX165" fmla="*/ 2186345 w 3657695"/>
              <a:gd name="connsiteY165" fmla="*/ 1062036 h 3273648"/>
              <a:gd name="connsiteX166" fmla="*/ 890755 w 3657695"/>
              <a:gd name="connsiteY166" fmla="*/ 1555996 h 3273648"/>
              <a:gd name="connsiteX167" fmla="*/ 2765751 w 3657695"/>
              <a:gd name="connsiteY167" fmla="*/ 1555996 h 3273648"/>
              <a:gd name="connsiteX168" fmla="*/ 2765751 w 3657695"/>
              <a:gd name="connsiteY168" fmla="*/ 1370891 h 3273648"/>
              <a:gd name="connsiteX169" fmla="*/ 890755 w 3657695"/>
              <a:gd name="connsiteY169" fmla="*/ 1370891 h 3273648"/>
              <a:gd name="connsiteX170" fmla="*/ 3327345 w 3657695"/>
              <a:gd name="connsiteY170" fmla="*/ 1702920 h 3273648"/>
              <a:gd name="connsiteX171" fmla="*/ 2785087 w 3657695"/>
              <a:gd name="connsiteY171" fmla="*/ 2243512 h 3273648"/>
              <a:gd name="connsiteX172" fmla="*/ 3327345 w 3657695"/>
              <a:gd name="connsiteY172" fmla="*/ 2243512 h 3273648"/>
              <a:gd name="connsiteX173" fmla="*/ 3326012 w 3657695"/>
              <a:gd name="connsiteY173" fmla="*/ 1259012 h 3273648"/>
              <a:gd name="connsiteX174" fmla="*/ 3326012 w 3657695"/>
              <a:gd name="connsiteY174" fmla="*/ 712912 h 3273648"/>
              <a:gd name="connsiteX175" fmla="*/ 2778324 w 3657695"/>
              <a:gd name="connsiteY175" fmla="*/ 1259012 h 3273648"/>
              <a:gd name="connsiteX176" fmla="*/ 331066 w 3657695"/>
              <a:gd name="connsiteY176" fmla="*/ 684230 h 3273648"/>
              <a:gd name="connsiteX177" fmla="*/ 331066 w 3657695"/>
              <a:gd name="connsiteY177" fmla="*/ 1191866 h 3273648"/>
              <a:gd name="connsiteX178" fmla="*/ 840082 w 3657695"/>
              <a:gd name="connsiteY178" fmla="*/ 684230 h 3273648"/>
              <a:gd name="connsiteX179" fmla="*/ 330590 w 3657695"/>
              <a:gd name="connsiteY179" fmla="*/ 2174086 h 3273648"/>
              <a:gd name="connsiteX180" fmla="*/ 838558 w 3657695"/>
              <a:gd name="connsiteY180" fmla="*/ 1667590 h 3273648"/>
              <a:gd name="connsiteX181" fmla="*/ 330590 w 3657695"/>
              <a:gd name="connsiteY181" fmla="*/ 1667590 h 3273648"/>
              <a:gd name="connsiteX182" fmla="*/ 1010770 w 3657695"/>
              <a:gd name="connsiteY182" fmla="*/ 3037684 h 3273648"/>
              <a:gd name="connsiteX183" fmla="*/ 460892 w 3657695"/>
              <a:gd name="connsiteY183" fmla="*/ 3037684 h 3273648"/>
              <a:gd name="connsiteX184" fmla="*/ 460892 w 3657695"/>
              <a:gd name="connsiteY184" fmla="*/ 3162384 h 3273648"/>
              <a:gd name="connsiteX185" fmla="*/ 1010770 w 3657695"/>
              <a:gd name="connsiteY185" fmla="*/ 3162384 h 3273648"/>
              <a:gd name="connsiteX186" fmla="*/ 2647165 w 3657695"/>
              <a:gd name="connsiteY186" fmla="*/ 3162384 h 3273648"/>
              <a:gd name="connsiteX187" fmla="*/ 3198472 w 3657695"/>
              <a:gd name="connsiteY187" fmla="*/ 3162384 h 3273648"/>
              <a:gd name="connsiteX188" fmla="*/ 3198472 w 3657695"/>
              <a:gd name="connsiteY188" fmla="*/ 3037779 h 3273648"/>
              <a:gd name="connsiteX189" fmla="*/ 2647165 w 3657695"/>
              <a:gd name="connsiteY189" fmla="*/ 3037779 h 3273648"/>
              <a:gd name="connsiteX190" fmla="*/ 779217 w 3657695"/>
              <a:gd name="connsiteY190" fmla="*/ 2925709 h 3273648"/>
              <a:gd name="connsiteX191" fmla="*/ 779217 w 3657695"/>
              <a:gd name="connsiteY191" fmla="*/ 2355866 h 3273648"/>
              <a:gd name="connsiteX192" fmla="*/ 690349 w 3657695"/>
              <a:gd name="connsiteY192" fmla="*/ 2355866 h 3273648"/>
              <a:gd name="connsiteX193" fmla="*/ 690349 w 3657695"/>
              <a:gd name="connsiteY193" fmla="*/ 2925709 h 3273648"/>
              <a:gd name="connsiteX194" fmla="*/ 2922342 w 3657695"/>
              <a:gd name="connsiteY194" fmla="*/ 362743 h 3273648"/>
              <a:gd name="connsiteX195" fmla="*/ 3050554 w 3657695"/>
              <a:gd name="connsiteY195" fmla="*/ 237203 h 3273648"/>
              <a:gd name="connsiteX196" fmla="*/ 3050549 w 3657695"/>
              <a:gd name="connsiteY196" fmla="*/ 234434 h 3273648"/>
              <a:gd name="connsiteX197" fmla="*/ 2924342 w 3657695"/>
              <a:gd name="connsiteY197" fmla="*/ 106409 h 3273648"/>
              <a:gd name="connsiteX198" fmla="*/ 2793374 w 3657695"/>
              <a:gd name="connsiteY198" fmla="*/ 233959 h 3273648"/>
              <a:gd name="connsiteX199" fmla="*/ 2920622 w 3657695"/>
              <a:gd name="connsiteY199" fmla="*/ 362742 h 3273648"/>
              <a:gd name="connsiteX200" fmla="*/ 2922342 w 3657695"/>
              <a:gd name="connsiteY200" fmla="*/ 362743 h 3273648"/>
              <a:gd name="connsiteX201" fmla="*/ 735497 w 3657695"/>
              <a:gd name="connsiteY201" fmla="*/ 362743 h 3273648"/>
              <a:gd name="connsiteX202" fmla="*/ 864182 w 3657695"/>
              <a:gd name="connsiteY202" fmla="*/ 235006 h 3273648"/>
              <a:gd name="connsiteX203" fmla="*/ 864180 w 3657695"/>
              <a:gd name="connsiteY203" fmla="*/ 233959 h 3273648"/>
              <a:gd name="connsiteX204" fmla="*/ 736735 w 3657695"/>
              <a:gd name="connsiteY204" fmla="*/ 106409 h 3273648"/>
              <a:gd name="connsiteX205" fmla="*/ 607007 w 3657695"/>
              <a:gd name="connsiteY205" fmla="*/ 234050 h 3273648"/>
              <a:gd name="connsiteX206" fmla="*/ 607005 w 3657695"/>
              <a:gd name="connsiteY206" fmla="*/ 234433 h 3273648"/>
              <a:gd name="connsiteX207" fmla="*/ 732038 w 3657695"/>
              <a:gd name="connsiteY207" fmla="*/ 362748 h 3273648"/>
              <a:gd name="connsiteX208" fmla="*/ 735974 w 3657695"/>
              <a:gd name="connsiteY208" fmla="*/ 362743 h 3273648"/>
              <a:gd name="connsiteX209" fmla="*/ 779884 w 3657695"/>
              <a:gd name="connsiteY209" fmla="*/ 1370986 h 3273648"/>
              <a:gd name="connsiteX210" fmla="*/ 690444 w 3657695"/>
              <a:gd name="connsiteY210" fmla="*/ 1370986 h 3273648"/>
              <a:gd name="connsiteX211" fmla="*/ 690444 w 3657695"/>
              <a:gd name="connsiteY211" fmla="*/ 1556091 h 3273648"/>
              <a:gd name="connsiteX212" fmla="*/ 779884 w 3657695"/>
              <a:gd name="connsiteY212" fmla="*/ 1556091 h 3273648"/>
              <a:gd name="connsiteX213" fmla="*/ 2968253 w 3657695"/>
              <a:gd name="connsiteY213" fmla="*/ 1370986 h 3273648"/>
              <a:gd name="connsiteX214" fmla="*/ 2879099 w 3657695"/>
              <a:gd name="connsiteY214" fmla="*/ 1370986 h 3273648"/>
              <a:gd name="connsiteX215" fmla="*/ 2879099 w 3657695"/>
              <a:gd name="connsiteY215" fmla="*/ 1556091 h 3273648"/>
              <a:gd name="connsiteX216" fmla="*/ 2968729 w 3657695"/>
              <a:gd name="connsiteY216" fmla="*/ 1556091 h 32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657695" h="3273648">
                <a:moveTo>
                  <a:pt x="167" y="3203033"/>
                </a:moveTo>
                <a:cubicBezTo>
                  <a:pt x="15122" y="3174541"/>
                  <a:pt x="38267" y="3165044"/>
                  <a:pt x="70557" y="3165044"/>
                </a:cubicBezTo>
                <a:cubicBezTo>
                  <a:pt x="161997" y="3166468"/>
                  <a:pt x="253532" y="3165519"/>
                  <a:pt x="350782" y="3165519"/>
                </a:cubicBezTo>
                <a:lnTo>
                  <a:pt x="350782" y="3047466"/>
                </a:lnTo>
                <a:cubicBezTo>
                  <a:pt x="350782" y="2927609"/>
                  <a:pt x="350782" y="2927609"/>
                  <a:pt x="472893" y="2927609"/>
                </a:cubicBezTo>
                <a:lnTo>
                  <a:pt x="578240" y="2927609"/>
                </a:lnTo>
                <a:lnTo>
                  <a:pt x="578240" y="2353017"/>
                </a:lnTo>
                <a:lnTo>
                  <a:pt x="513660" y="2353017"/>
                </a:lnTo>
                <a:cubicBezTo>
                  <a:pt x="437460" y="2353017"/>
                  <a:pt x="361260" y="2353587"/>
                  <a:pt x="285060" y="2353017"/>
                </a:cubicBezTo>
                <a:cubicBezTo>
                  <a:pt x="242007" y="2352447"/>
                  <a:pt x="221719" y="2333357"/>
                  <a:pt x="221624" y="2293183"/>
                </a:cubicBezTo>
                <a:cubicBezTo>
                  <a:pt x="221179" y="2068855"/>
                  <a:pt x="221179" y="1844495"/>
                  <a:pt x="221624" y="1620103"/>
                </a:cubicBezTo>
                <a:cubicBezTo>
                  <a:pt x="221624" y="1578409"/>
                  <a:pt x="242483" y="1559700"/>
                  <a:pt x="288299" y="1559415"/>
                </a:cubicBezTo>
                <a:cubicBezTo>
                  <a:pt x="371642" y="1558750"/>
                  <a:pt x="454986" y="1559415"/>
                  <a:pt x="538330" y="1559415"/>
                </a:cubicBezTo>
                <a:lnTo>
                  <a:pt x="579001" y="1559415"/>
                </a:lnTo>
                <a:lnTo>
                  <a:pt x="579001" y="1368422"/>
                </a:lnTo>
                <a:lnTo>
                  <a:pt x="524423" y="1368422"/>
                </a:lnTo>
                <a:cubicBezTo>
                  <a:pt x="444699" y="1368422"/>
                  <a:pt x="364879" y="1368422"/>
                  <a:pt x="285155" y="1368422"/>
                </a:cubicBezTo>
                <a:cubicBezTo>
                  <a:pt x="242007" y="1368422"/>
                  <a:pt x="222100" y="1349427"/>
                  <a:pt x="222004" y="1308873"/>
                </a:cubicBezTo>
                <a:cubicBezTo>
                  <a:pt x="221624" y="1084545"/>
                  <a:pt x="221624" y="860217"/>
                  <a:pt x="222004" y="635888"/>
                </a:cubicBezTo>
                <a:cubicBezTo>
                  <a:pt x="222004" y="594385"/>
                  <a:pt x="243150" y="576055"/>
                  <a:pt x="288679" y="575960"/>
                </a:cubicBezTo>
                <a:cubicBezTo>
                  <a:pt x="405361" y="575960"/>
                  <a:pt x="522042" y="575960"/>
                  <a:pt x="638723" y="575960"/>
                </a:cubicBezTo>
                <a:lnTo>
                  <a:pt x="681205" y="575960"/>
                </a:lnTo>
                <a:cubicBezTo>
                  <a:pt x="682591" y="544304"/>
                  <a:pt x="682178" y="512595"/>
                  <a:pt x="679967" y="480986"/>
                </a:cubicBezTo>
                <a:cubicBezTo>
                  <a:pt x="678824" y="471488"/>
                  <a:pt x="663965" y="460187"/>
                  <a:pt x="652916" y="455818"/>
                </a:cubicBezTo>
                <a:cubicBezTo>
                  <a:pt x="516041" y="401303"/>
                  <a:pt x="458796" y="246210"/>
                  <a:pt x="529948" y="120180"/>
                </a:cubicBezTo>
                <a:cubicBezTo>
                  <a:pt x="580749" y="30463"/>
                  <a:pt x="684029" y="-16049"/>
                  <a:pt x="785123" y="5262"/>
                </a:cubicBezTo>
                <a:cubicBezTo>
                  <a:pt x="882659" y="24826"/>
                  <a:pt x="958192" y="108878"/>
                  <a:pt x="970289" y="211260"/>
                </a:cubicBezTo>
                <a:cubicBezTo>
                  <a:pt x="981909" y="309273"/>
                  <a:pt x="924854" y="412130"/>
                  <a:pt x="829890" y="448695"/>
                </a:cubicBezTo>
                <a:cubicBezTo>
                  <a:pt x="791790" y="463131"/>
                  <a:pt x="784932" y="482600"/>
                  <a:pt x="788075" y="516316"/>
                </a:cubicBezTo>
                <a:cubicBezTo>
                  <a:pt x="789790" y="535311"/>
                  <a:pt x="788075" y="553736"/>
                  <a:pt x="788075" y="575675"/>
                </a:cubicBezTo>
                <a:lnTo>
                  <a:pt x="898851" y="575675"/>
                </a:lnTo>
                <a:cubicBezTo>
                  <a:pt x="978575" y="575675"/>
                  <a:pt x="1058395" y="575105"/>
                  <a:pt x="1138119" y="575675"/>
                </a:cubicBezTo>
                <a:cubicBezTo>
                  <a:pt x="1173933" y="575675"/>
                  <a:pt x="1195269" y="598943"/>
                  <a:pt x="1194698" y="630760"/>
                </a:cubicBezTo>
                <a:cubicBezTo>
                  <a:pt x="1194126" y="662576"/>
                  <a:pt x="1173076" y="680146"/>
                  <a:pt x="1138119" y="681951"/>
                </a:cubicBezTo>
                <a:cubicBezTo>
                  <a:pt x="1135776" y="682187"/>
                  <a:pt x="1133414" y="682187"/>
                  <a:pt x="1131071" y="681951"/>
                </a:cubicBezTo>
                <a:cubicBezTo>
                  <a:pt x="1040774" y="664570"/>
                  <a:pt x="980099" y="706264"/>
                  <a:pt x="919330" y="769991"/>
                </a:cubicBezTo>
                <a:cubicBezTo>
                  <a:pt x="762834" y="934296"/>
                  <a:pt x="599195" y="1091858"/>
                  <a:pt x="432983" y="1257493"/>
                </a:cubicBezTo>
                <a:cubicBezTo>
                  <a:pt x="448319" y="1259107"/>
                  <a:pt x="457844" y="1261007"/>
                  <a:pt x="467464" y="1261007"/>
                </a:cubicBezTo>
                <a:cubicBezTo>
                  <a:pt x="654344" y="1261007"/>
                  <a:pt x="841225" y="1261482"/>
                  <a:pt x="1028201" y="1260437"/>
                </a:cubicBezTo>
                <a:cubicBezTo>
                  <a:pt x="1044243" y="1260384"/>
                  <a:pt x="1059755" y="1254702"/>
                  <a:pt x="1072016" y="1244386"/>
                </a:cubicBezTo>
                <a:cubicBezTo>
                  <a:pt x="1255531" y="1063049"/>
                  <a:pt x="1438411" y="881111"/>
                  <a:pt x="1620656" y="698571"/>
                </a:cubicBezTo>
                <a:cubicBezTo>
                  <a:pt x="1624620" y="693904"/>
                  <a:pt x="1628279" y="688987"/>
                  <a:pt x="1631609" y="683850"/>
                </a:cubicBezTo>
                <a:cubicBezTo>
                  <a:pt x="1617798" y="683090"/>
                  <a:pt x="1607892" y="682046"/>
                  <a:pt x="1597891" y="682046"/>
                </a:cubicBezTo>
                <a:cubicBezTo>
                  <a:pt x="1519310" y="682046"/>
                  <a:pt x="1440728" y="682046"/>
                  <a:pt x="1362147" y="682046"/>
                </a:cubicBezTo>
                <a:cubicBezTo>
                  <a:pt x="1326047" y="682046"/>
                  <a:pt x="1303187" y="660012"/>
                  <a:pt x="1303283" y="629050"/>
                </a:cubicBezTo>
                <a:cubicBezTo>
                  <a:pt x="1303378" y="598089"/>
                  <a:pt x="1326714" y="577384"/>
                  <a:pt x="1362528" y="575675"/>
                </a:cubicBezTo>
                <a:cubicBezTo>
                  <a:pt x="1373196" y="575105"/>
                  <a:pt x="1383959" y="575675"/>
                  <a:pt x="1394723" y="575675"/>
                </a:cubicBezTo>
                <a:lnTo>
                  <a:pt x="2869574" y="575675"/>
                </a:lnTo>
                <a:cubicBezTo>
                  <a:pt x="2870959" y="544018"/>
                  <a:pt x="2870514" y="512307"/>
                  <a:pt x="2868240" y="480701"/>
                </a:cubicBezTo>
                <a:cubicBezTo>
                  <a:pt x="2867192" y="471204"/>
                  <a:pt x="2851476" y="460472"/>
                  <a:pt x="2840237" y="456008"/>
                </a:cubicBezTo>
                <a:cubicBezTo>
                  <a:pt x="2691170" y="397219"/>
                  <a:pt x="2639354" y="219808"/>
                  <a:pt x="2735462" y="93872"/>
                </a:cubicBezTo>
                <a:cubicBezTo>
                  <a:pt x="2794394" y="15530"/>
                  <a:pt x="2896142" y="-17744"/>
                  <a:pt x="2990160" y="10580"/>
                </a:cubicBezTo>
                <a:cubicBezTo>
                  <a:pt x="3083696" y="39072"/>
                  <a:pt x="3152085" y="121794"/>
                  <a:pt x="3158086" y="215344"/>
                </a:cubicBezTo>
                <a:cubicBezTo>
                  <a:pt x="3164944" y="318106"/>
                  <a:pt x="3111318" y="412225"/>
                  <a:pt x="3017783" y="449455"/>
                </a:cubicBezTo>
                <a:cubicBezTo>
                  <a:pt x="2983778" y="462941"/>
                  <a:pt x="2972063" y="479561"/>
                  <a:pt x="2976730" y="513752"/>
                </a:cubicBezTo>
                <a:cubicBezTo>
                  <a:pt x="2978203" y="534457"/>
                  <a:pt x="2978362" y="555234"/>
                  <a:pt x="2977206" y="575960"/>
                </a:cubicBezTo>
                <a:lnTo>
                  <a:pt x="3016830" y="575960"/>
                </a:lnTo>
                <a:cubicBezTo>
                  <a:pt x="3132337" y="575960"/>
                  <a:pt x="3247843" y="575960"/>
                  <a:pt x="3363350" y="575960"/>
                </a:cubicBezTo>
                <a:cubicBezTo>
                  <a:pt x="3419357" y="575960"/>
                  <a:pt x="3436883" y="592960"/>
                  <a:pt x="3436883" y="647190"/>
                </a:cubicBezTo>
                <a:cubicBezTo>
                  <a:pt x="3436883" y="864491"/>
                  <a:pt x="3436883" y="1081728"/>
                  <a:pt x="3436883" y="1298901"/>
                </a:cubicBezTo>
                <a:cubicBezTo>
                  <a:pt x="3436883" y="1351517"/>
                  <a:pt x="3419738" y="1368422"/>
                  <a:pt x="3365826" y="1368707"/>
                </a:cubicBezTo>
                <a:cubicBezTo>
                  <a:pt x="3283721" y="1368707"/>
                  <a:pt x="3201615" y="1368707"/>
                  <a:pt x="3119414" y="1368707"/>
                </a:cubicBezTo>
                <a:lnTo>
                  <a:pt x="3079124" y="1368707"/>
                </a:lnTo>
                <a:lnTo>
                  <a:pt x="3079124" y="1558940"/>
                </a:lnTo>
                <a:lnTo>
                  <a:pt x="3117224" y="1558940"/>
                </a:lnTo>
                <a:cubicBezTo>
                  <a:pt x="3200567" y="1558940"/>
                  <a:pt x="3283911" y="1558940"/>
                  <a:pt x="3367255" y="1558940"/>
                </a:cubicBezTo>
                <a:cubicBezTo>
                  <a:pt x="3418118" y="1558940"/>
                  <a:pt x="3436597" y="1577935"/>
                  <a:pt x="3436597" y="1627606"/>
                </a:cubicBezTo>
                <a:cubicBezTo>
                  <a:pt x="3436597" y="1846046"/>
                  <a:pt x="3436597" y="2064486"/>
                  <a:pt x="3436597" y="2282926"/>
                </a:cubicBezTo>
                <a:cubicBezTo>
                  <a:pt x="3436597" y="2334877"/>
                  <a:pt x="3418499" y="2352637"/>
                  <a:pt x="3365064" y="2352922"/>
                </a:cubicBezTo>
                <a:cubicBezTo>
                  <a:pt x="3271148" y="2352922"/>
                  <a:pt x="3177136" y="2352922"/>
                  <a:pt x="3077219" y="2352922"/>
                </a:cubicBezTo>
                <a:cubicBezTo>
                  <a:pt x="3077219" y="2399554"/>
                  <a:pt x="3077219" y="2444097"/>
                  <a:pt x="3077219" y="2488639"/>
                </a:cubicBezTo>
                <a:cubicBezTo>
                  <a:pt x="3077841" y="2505242"/>
                  <a:pt x="3077364" y="2521866"/>
                  <a:pt x="3075790" y="2538406"/>
                </a:cubicBezTo>
                <a:cubicBezTo>
                  <a:pt x="3071408" y="2569462"/>
                  <a:pt x="3048358" y="2588457"/>
                  <a:pt x="3019116" y="2585893"/>
                </a:cubicBezTo>
                <a:cubicBezTo>
                  <a:pt x="2989874" y="2583329"/>
                  <a:pt x="2971491" y="2564809"/>
                  <a:pt x="2970729" y="2534322"/>
                </a:cubicBezTo>
                <a:cubicBezTo>
                  <a:pt x="2969681" y="2484461"/>
                  <a:pt x="2970729" y="2434599"/>
                  <a:pt x="2969967" y="2384738"/>
                </a:cubicBezTo>
                <a:cubicBezTo>
                  <a:pt x="2969967" y="2375241"/>
                  <a:pt x="2968538" y="2366313"/>
                  <a:pt x="2967586" y="2355296"/>
                </a:cubicBezTo>
                <a:lnTo>
                  <a:pt x="2879099" y="2355296"/>
                </a:lnTo>
                <a:lnTo>
                  <a:pt x="2879099" y="2924570"/>
                </a:lnTo>
                <a:lnTo>
                  <a:pt x="2970158" y="2924570"/>
                </a:lnTo>
                <a:cubicBezTo>
                  <a:pt x="2970158" y="2879932"/>
                  <a:pt x="2970158" y="2835263"/>
                  <a:pt x="2970158" y="2790562"/>
                </a:cubicBezTo>
                <a:cubicBezTo>
                  <a:pt x="2970158" y="2776316"/>
                  <a:pt x="2969586" y="2762069"/>
                  <a:pt x="2970158" y="2747823"/>
                </a:cubicBezTo>
                <a:cubicBezTo>
                  <a:pt x="2972348" y="2715342"/>
                  <a:pt x="2991684" y="2695778"/>
                  <a:pt x="3021212" y="2694923"/>
                </a:cubicBezTo>
                <a:cubicBezTo>
                  <a:pt x="3049122" y="2692875"/>
                  <a:pt x="3073413" y="2713775"/>
                  <a:pt x="3075467" y="2741605"/>
                </a:cubicBezTo>
                <a:cubicBezTo>
                  <a:pt x="3075542" y="2742631"/>
                  <a:pt x="3075587" y="2743660"/>
                  <a:pt x="3075599" y="2744689"/>
                </a:cubicBezTo>
                <a:cubicBezTo>
                  <a:pt x="3078076" y="2786098"/>
                  <a:pt x="3076647" y="2827791"/>
                  <a:pt x="3076838" y="2869295"/>
                </a:cubicBezTo>
                <a:cubicBezTo>
                  <a:pt x="3076838" y="2886960"/>
                  <a:pt x="3076838" y="2904530"/>
                  <a:pt x="3076838" y="2927894"/>
                </a:cubicBezTo>
                <a:lnTo>
                  <a:pt x="3181613" y="2927894"/>
                </a:lnTo>
                <a:cubicBezTo>
                  <a:pt x="3307247" y="2927894"/>
                  <a:pt x="3307247" y="2927894"/>
                  <a:pt x="3307247" y="3054874"/>
                </a:cubicBezTo>
                <a:lnTo>
                  <a:pt x="3307247" y="3165898"/>
                </a:lnTo>
                <a:lnTo>
                  <a:pt x="3458981" y="3165898"/>
                </a:lnTo>
                <a:cubicBezTo>
                  <a:pt x="3501748" y="3165898"/>
                  <a:pt x="3544706" y="3167228"/>
                  <a:pt x="3587473" y="3165898"/>
                </a:cubicBezTo>
                <a:cubicBezTo>
                  <a:pt x="3619572" y="3164569"/>
                  <a:pt x="3643004" y="3175396"/>
                  <a:pt x="3657863" y="3203888"/>
                </a:cubicBezTo>
                <a:lnTo>
                  <a:pt x="3657863" y="3239503"/>
                </a:lnTo>
                <a:cubicBezTo>
                  <a:pt x="3638813" y="3266001"/>
                  <a:pt x="3613381" y="3273789"/>
                  <a:pt x="3581663" y="3273789"/>
                </a:cubicBezTo>
                <a:cubicBezTo>
                  <a:pt x="2413263" y="3273219"/>
                  <a:pt x="1245117" y="3273219"/>
                  <a:pt x="77224" y="3273789"/>
                </a:cubicBezTo>
                <a:cubicBezTo>
                  <a:pt x="45125" y="3273789"/>
                  <a:pt x="19408" y="3266096"/>
                  <a:pt x="1024" y="3239503"/>
                </a:cubicBezTo>
                <a:close/>
                <a:moveTo>
                  <a:pt x="891326" y="2353017"/>
                </a:moveTo>
                <a:lnTo>
                  <a:pt x="891326" y="2927609"/>
                </a:lnTo>
                <a:lnTo>
                  <a:pt x="1036106" y="2927609"/>
                </a:lnTo>
                <a:cubicBezTo>
                  <a:pt x="1105734" y="2927609"/>
                  <a:pt x="1119831" y="2941760"/>
                  <a:pt x="1119926" y="3011091"/>
                </a:cubicBezTo>
                <a:lnTo>
                  <a:pt x="1119926" y="3163049"/>
                </a:lnTo>
                <a:lnTo>
                  <a:pt x="2538008" y="3163049"/>
                </a:lnTo>
                <a:cubicBezTo>
                  <a:pt x="2538008" y="3108914"/>
                  <a:pt x="2538008" y="3056963"/>
                  <a:pt x="2538008" y="3005013"/>
                </a:cubicBezTo>
                <a:cubicBezTo>
                  <a:pt x="2538008" y="2943185"/>
                  <a:pt x="2554201" y="2927419"/>
                  <a:pt x="2616780" y="2927229"/>
                </a:cubicBezTo>
                <a:lnTo>
                  <a:pt x="2766037" y="2927229"/>
                </a:lnTo>
                <a:lnTo>
                  <a:pt x="2766037" y="2353017"/>
                </a:lnTo>
                <a:lnTo>
                  <a:pt x="1742099" y="2353017"/>
                </a:lnTo>
                <a:cubicBezTo>
                  <a:pt x="1729009" y="2353526"/>
                  <a:pt x="1715900" y="2353177"/>
                  <a:pt x="1702856" y="2351972"/>
                </a:cubicBezTo>
                <a:cubicBezTo>
                  <a:pt x="1674166" y="2350115"/>
                  <a:pt x="1651882" y="2326314"/>
                  <a:pt x="1651993" y="2297647"/>
                </a:cubicBezTo>
                <a:cubicBezTo>
                  <a:pt x="1653027" y="2268945"/>
                  <a:pt x="1676914" y="2246352"/>
                  <a:pt x="1705714" y="2246836"/>
                </a:cubicBezTo>
                <a:cubicBezTo>
                  <a:pt x="1736617" y="2245222"/>
                  <a:pt x="1767584" y="2245222"/>
                  <a:pt x="1798487" y="2246836"/>
                </a:cubicBezTo>
                <a:cubicBezTo>
                  <a:pt x="1820990" y="2248690"/>
                  <a:pt x="1843052" y="2239855"/>
                  <a:pt x="1858019" y="2222997"/>
                </a:cubicBezTo>
                <a:cubicBezTo>
                  <a:pt x="2034231" y="2046029"/>
                  <a:pt x="2210825" y="1869599"/>
                  <a:pt x="2387799" y="1693708"/>
                </a:cubicBezTo>
                <a:cubicBezTo>
                  <a:pt x="2394943" y="1686585"/>
                  <a:pt x="2401229" y="1678702"/>
                  <a:pt x="2410659" y="1668065"/>
                </a:cubicBezTo>
                <a:cubicBezTo>
                  <a:pt x="2404671" y="1667009"/>
                  <a:pt x="2398629" y="1666280"/>
                  <a:pt x="2392562" y="1665880"/>
                </a:cubicBezTo>
                <a:cubicBezTo>
                  <a:pt x="2198537" y="1665880"/>
                  <a:pt x="2004608" y="1665311"/>
                  <a:pt x="1810584" y="1666640"/>
                </a:cubicBezTo>
                <a:cubicBezTo>
                  <a:pt x="1794675" y="1668345"/>
                  <a:pt x="1779874" y="1675573"/>
                  <a:pt x="1768769" y="1687060"/>
                </a:cubicBezTo>
                <a:cubicBezTo>
                  <a:pt x="1590588" y="1863521"/>
                  <a:pt x="1412788" y="2040489"/>
                  <a:pt x="1235369" y="2217964"/>
                </a:cubicBezTo>
                <a:cubicBezTo>
                  <a:pt x="1228416" y="2224897"/>
                  <a:pt x="1222511" y="2232780"/>
                  <a:pt x="1210985" y="2246456"/>
                </a:cubicBezTo>
                <a:lnTo>
                  <a:pt x="1256801" y="2246456"/>
                </a:lnTo>
                <a:cubicBezTo>
                  <a:pt x="1334239" y="2246456"/>
                  <a:pt x="1411582" y="2245886"/>
                  <a:pt x="1488925" y="2247026"/>
                </a:cubicBezTo>
                <a:cubicBezTo>
                  <a:pt x="1522453" y="2247026"/>
                  <a:pt x="1542074" y="2266780"/>
                  <a:pt x="1543694" y="2295937"/>
                </a:cubicBezTo>
                <a:cubicBezTo>
                  <a:pt x="1545408" y="2326804"/>
                  <a:pt x="1526072" y="2348458"/>
                  <a:pt x="1492163" y="2352922"/>
                </a:cubicBezTo>
                <a:cubicBezTo>
                  <a:pt x="1481413" y="2353628"/>
                  <a:pt x="1470628" y="2353660"/>
                  <a:pt x="1459874" y="2353017"/>
                </a:cubicBezTo>
                <a:lnTo>
                  <a:pt x="891326" y="2353017"/>
                </a:lnTo>
                <a:close/>
                <a:moveTo>
                  <a:pt x="1634848" y="1665785"/>
                </a:moveTo>
                <a:cubicBezTo>
                  <a:pt x="1426536" y="1665785"/>
                  <a:pt x="1226702" y="1665785"/>
                  <a:pt x="1026867" y="1666735"/>
                </a:cubicBezTo>
                <a:cubicBezTo>
                  <a:pt x="1014104" y="1666735"/>
                  <a:pt x="999149" y="1678322"/>
                  <a:pt x="988767" y="1688294"/>
                </a:cubicBezTo>
                <a:cubicBezTo>
                  <a:pt x="812491" y="1863173"/>
                  <a:pt x="636564" y="2038400"/>
                  <a:pt x="460987" y="2213975"/>
                </a:cubicBezTo>
                <a:cubicBezTo>
                  <a:pt x="452795" y="2222143"/>
                  <a:pt x="445175" y="2230785"/>
                  <a:pt x="433745" y="2243037"/>
                </a:cubicBezTo>
                <a:cubicBezTo>
                  <a:pt x="447747" y="2244462"/>
                  <a:pt x="456796" y="2246076"/>
                  <a:pt x="465749" y="2246076"/>
                </a:cubicBezTo>
                <a:cubicBezTo>
                  <a:pt x="653773" y="2246076"/>
                  <a:pt x="841701" y="2246646"/>
                  <a:pt x="1029725" y="2245316"/>
                </a:cubicBezTo>
                <a:cubicBezTo>
                  <a:pt x="1046827" y="2244209"/>
                  <a:pt x="1062986" y="2237112"/>
                  <a:pt x="1075349" y="2225277"/>
                </a:cubicBezTo>
                <a:cubicBezTo>
                  <a:pt x="1254546" y="2047992"/>
                  <a:pt x="1433077" y="1870328"/>
                  <a:pt x="1610940" y="1692283"/>
                </a:cubicBezTo>
                <a:cubicBezTo>
                  <a:pt x="1617608" y="1685825"/>
                  <a:pt x="1623323" y="1678702"/>
                  <a:pt x="1634848" y="1665785"/>
                </a:cubicBezTo>
                <a:close/>
                <a:moveTo>
                  <a:pt x="3189899" y="1668160"/>
                </a:moveTo>
                <a:cubicBezTo>
                  <a:pt x="3177517" y="1666735"/>
                  <a:pt x="3173040" y="1665880"/>
                  <a:pt x="3168563" y="1665880"/>
                </a:cubicBezTo>
                <a:cubicBezTo>
                  <a:pt x="2975682" y="1665880"/>
                  <a:pt x="2782801" y="1665311"/>
                  <a:pt x="2590015" y="1666735"/>
                </a:cubicBezTo>
                <a:cubicBezTo>
                  <a:pt x="2572960" y="1668610"/>
                  <a:pt x="2557112" y="1676411"/>
                  <a:pt x="2545247" y="1688769"/>
                </a:cubicBezTo>
                <a:cubicBezTo>
                  <a:pt x="2368654" y="1863458"/>
                  <a:pt x="2192600" y="2038716"/>
                  <a:pt x="2017086" y="2214545"/>
                </a:cubicBezTo>
                <a:cubicBezTo>
                  <a:pt x="2009180" y="2222523"/>
                  <a:pt x="2001751" y="2231070"/>
                  <a:pt x="1990416" y="2243037"/>
                </a:cubicBezTo>
                <a:cubicBezTo>
                  <a:pt x="2002989" y="2244367"/>
                  <a:pt x="2009466" y="2245696"/>
                  <a:pt x="2016324" y="2245696"/>
                </a:cubicBezTo>
                <a:cubicBezTo>
                  <a:pt x="2206824" y="2245696"/>
                  <a:pt x="2397324" y="2246361"/>
                  <a:pt x="2587824" y="2244746"/>
                </a:cubicBezTo>
                <a:cubicBezTo>
                  <a:pt x="2605960" y="2242715"/>
                  <a:pt x="2622810" y="2234415"/>
                  <a:pt x="2635449" y="2221288"/>
                </a:cubicBezTo>
                <a:cubicBezTo>
                  <a:pt x="2811281" y="2047486"/>
                  <a:pt x="2986541" y="1873082"/>
                  <a:pt x="3161229" y="1698077"/>
                </a:cubicBezTo>
                <a:cubicBezTo>
                  <a:pt x="3169516" y="1690194"/>
                  <a:pt x="3177326" y="1681551"/>
                  <a:pt x="3189899" y="1668160"/>
                </a:cubicBezTo>
                <a:close/>
                <a:moveTo>
                  <a:pt x="1208699" y="1257303"/>
                </a:moveTo>
                <a:cubicBezTo>
                  <a:pt x="1216752" y="1259057"/>
                  <a:pt x="1224891" y="1260388"/>
                  <a:pt x="1233083" y="1261292"/>
                </a:cubicBezTo>
                <a:cubicBezTo>
                  <a:pt x="1426917" y="1261292"/>
                  <a:pt x="1620846" y="1261861"/>
                  <a:pt x="1814680" y="1260722"/>
                </a:cubicBezTo>
                <a:cubicBezTo>
                  <a:pt x="1829628" y="1259212"/>
                  <a:pt x="1843561" y="1252485"/>
                  <a:pt x="1854018" y="1241727"/>
                </a:cubicBezTo>
                <a:cubicBezTo>
                  <a:pt x="2033469" y="1063999"/>
                  <a:pt x="2212539" y="885638"/>
                  <a:pt x="2391228" y="706644"/>
                </a:cubicBezTo>
                <a:cubicBezTo>
                  <a:pt x="2397817" y="698930"/>
                  <a:pt x="2403955" y="690843"/>
                  <a:pt x="2409611" y="682426"/>
                </a:cubicBezTo>
                <a:cubicBezTo>
                  <a:pt x="2203395" y="682426"/>
                  <a:pt x="2003656" y="682426"/>
                  <a:pt x="1804012" y="683375"/>
                </a:cubicBezTo>
                <a:cubicBezTo>
                  <a:pt x="1791344" y="683375"/>
                  <a:pt x="1776580" y="695342"/>
                  <a:pt x="1766483" y="705409"/>
                </a:cubicBezTo>
                <a:cubicBezTo>
                  <a:pt x="1614083" y="856734"/>
                  <a:pt x="1461683" y="1008376"/>
                  <a:pt x="1309283" y="1160334"/>
                </a:cubicBezTo>
                <a:cubicBezTo>
                  <a:pt x="1278899" y="1191201"/>
                  <a:pt x="1246323" y="1220833"/>
                  <a:pt x="1208223" y="1257303"/>
                </a:cubicBezTo>
                <a:close/>
                <a:moveTo>
                  <a:pt x="1989749" y="1257303"/>
                </a:moveTo>
                <a:cubicBezTo>
                  <a:pt x="1996586" y="1258970"/>
                  <a:pt x="2003521" y="1260207"/>
                  <a:pt x="2010514" y="1261007"/>
                </a:cubicBezTo>
                <a:cubicBezTo>
                  <a:pt x="2204348" y="1261007"/>
                  <a:pt x="2398277" y="1261576"/>
                  <a:pt x="2592110" y="1260437"/>
                </a:cubicBezTo>
                <a:cubicBezTo>
                  <a:pt x="2606934" y="1259185"/>
                  <a:pt x="2620850" y="1252801"/>
                  <a:pt x="2631449" y="1242392"/>
                </a:cubicBezTo>
                <a:cubicBezTo>
                  <a:pt x="2811217" y="1064347"/>
                  <a:pt x="2990446" y="885828"/>
                  <a:pt x="3169135" y="706834"/>
                </a:cubicBezTo>
                <a:cubicBezTo>
                  <a:pt x="3175942" y="699030"/>
                  <a:pt x="3182303" y="690849"/>
                  <a:pt x="3188185" y="682331"/>
                </a:cubicBezTo>
                <a:lnTo>
                  <a:pt x="3150085" y="682331"/>
                </a:lnTo>
                <a:cubicBezTo>
                  <a:pt x="2966919" y="682331"/>
                  <a:pt x="2783753" y="682900"/>
                  <a:pt x="2600588" y="681761"/>
                </a:cubicBezTo>
                <a:cubicBezTo>
                  <a:pt x="2578247" y="681020"/>
                  <a:pt x="2556737" y="690246"/>
                  <a:pt x="2541914" y="706929"/>
                </a:cubicBezTo>
                <a:cubicBezTo>
                  <a:pt x="2423804" y="825836"/>
                  <a:pt x="2305027" y="943794"/>
                  <a:pt x="2186345" y="1062036"/>
                </a:cubicBezTo>
                <a:close/>
                <a:moveTo>
                  <a:pt x="890755" y="1555996"/>
                </a:moveTo>
                <a:lnTo>
                  <a:pt x="2765751" y="1555996"/>
                </a:lnTo>
                <a:lnTo>
                  <a:pt x="2765751" y="1370891"/>
                </a:lnTo>
                <a:lnTo>
                  <a:pt x="890755" y="1370891"/>
                </a:lnTo>
                <a:close/>
                <a:moveTo>
                  <a:pt x="3327345" y="1702920"/>
                </a:moveTo>
                <a:lnTo>
                  <a:pt x="2785087" y="2243512"/>
                </a:lnTo>
                <a:lnTo>
                  <a:pt x="3327345" y="2243512"/>
                </a:lnTo>
                <a:close/>
                <a:moveTo>
                  <a:pt x="3326012" y="1259012"/>
                </a:moveTo>
                <a:lnTo>
                  <a:pt x="3326012" y="712912"/>
                </a:lnTo>
                <a:lnTo>
                  <a:pt x="2778324" y="1259012"/>
                </a:lnTo>
                <a:close/>
                <a:moveTo>
                  <a:pt x="331066" y="684230"/>
                </a:moveTo>
                <a:lnTo>
                  <a:pt x="331066" y="1191866"/>
                </a:lnTo>
                <a:lnTo>
                  <a:pt x="840082" y="684230"/>
                </a:lnTo>
                <a:close/>
                <a:moveTo>
                  <a:pt x="330590" y="2174086"/>
                </a:moveTo>
                <a:lnTo>
                  <a:pt x="838558" y="1667590"/>
                </a:lnTo>
                <a:lnTo>
                  <a:pt x="330590" y="1667590"/>
                </a:lnTo>
                <a:close/>
                <a:moveTo>
                  <a:pt x="1010770" y="3037684"/>
                </a:moveTo>
                <a:lnTo>
                  <a:pt x="460892" y="3037684"/>
                </a:lnTo>
                <a:lnTo>
                  <a:pt x="460892" y="3162384"/>
                </a:lnTo>
                <a:lnTo>
                  <a:pt x="1010770" y="3162384"/>
                </a:lnTo>
                <a:close/>
                <a:moveTo>
                  <a:pt x="2647165" y="3162384"/>
                </a:moveTo>
                <a:lnTo>
                  <a:pt x="3198472" y="3162384"/>
                </a:lnTo>
                <a:lnTo>
                  <a:pt x="3198472" y="3037779"/>
                </a:lnTo>
                <a:lnTo>
                  <a:pt x="2647165" y="3037779"/>
                </a:lnTo>
                <a:close/>
                <a:moveTo>
                  <a:pt x="779217" y="2925709"/>
                </a:moveTo>
                <a:lnTo>
                  <a:pt x="779217" y="2355866"/>
                </a:lnTo>
                <a:lnTo>
                  <a:pt x="690349" y="2355866"/>
                </a:lnTo>
                <a:lnTo>
                  <a:pt x="690349" y="2925709"/>
                </a:lnTo>
                <a:close/>
                <a:moveTo>
                  <a:pt x="2922342" y="362743"/>
                </a:moveTo>
                <a:cubicBezTo>
                  <a:pt x="2992514" y="363379"/>
                  <a:pt x="3049917" y="307172"/>
                  <a:pt x="3050554" y="237203"/>
                </a:cubicBezTo>
                <a:cubicBezTo>
                  <a:pt x="3050562" y="236280"/>
                  <a:pt x="3050560" y="235357"/>
                  <a:pt x="3050549" y="234434"/>
                </a:cubicBezTo>
                <a:cubicBezTo>
                  <a:pt x="3050154" y="164737"/>
                  <a:pt x="2994224" y="108001"/>
                  <a:pt x="2924342" y="106409"/>
                </a:cubicBezTo>
                <a:cubicBezTo>
                  <a:pt x="2853102" y="106187"/>
                  <a:pt x="2794828" y="162939"/>
                  <a:pt x="2793374" y="233959"/>
                </a:cubicBezTo>
                <a:cubicBezTo>
                  <a:pt x="2792846" y="304558"/>
                  <a:pt x="2849817" y="362216"/>
                  <a:pt x="2920622" y="362742"/>
                </a:cubicBezTo>
                <a:cubicBezTo>
                  <a:pt x="2921195" y="362746"/>
                  <a:pt x="2921769" y="362747"/>
                  <a:pt x="2922342" y="362743"/>
                </a:cubicBezTo>
                <a:close/>
                <a:moveTo>
                  <a:pt x="735497" y="362743"/>
                </a:moveTo>
                <a:cubicBezTo>
                  <a:pt x="806409" y="362902"/>
                  <a:pt x="864023" y="305712"/>
                  <a:pt x="864182" y="235006"/>
                </a:cubicBezTo>
                <a:cubicBezTo>
                  <a:pt x="864183" y="234657"/>
                  <a:pt x="864182" y="234308"/>
                  <a:pt x="864180" y="233959"/>
                </a:cubicBezTo>
                <a:cubicBezTo>
                  <a:pt x="862773" y="164288"/>
                  <a:pt x="806603" y="108072"/>
                  <a:pt x="736735" y="106409"/>
                </a:cubicBezTo>
                <a:cubicBezTo>
                  <a:pt x="665562" y="105936"/>
                  <a:pt x="607481" y="163083"/>
                  <a:pt x="607007" y="234050"/>
                </a:cubicBezTo>
                <a:cubicBezTo>
                  <a:pt x="607006" y="234178"/>
                  <a:pt x="607005" y="234306"/>
                  <a:pt x="607005" y="234433"/>
                </a:cubicBezTo>
                <a:cubicBezTo>
                  <a:pt x="605996" y="304293"/>
                  <a:pt x="661975" y="361741"/>
                  <a:pt x="732038" y="362748"/>
                </a:cubicBezTo>
                <a:cubicBezTo>
                  <a:pt x="733349" y="362766"/>
                  <a:pt x="734662" y="362765"/>
                  <a:pt x="735974" y="362743"/>
                </a:cubicBezTo>
                <a:close/>
                <a:moveTo>
                  <a:pt x="779884" y="1370986"/>
                </a:moveTo>
                <a:lnTo>
                  <a:pt x="690444" y="1370986"/>
                </a:lnTo>
                <a:lnTo>
                  <a:pt x="690444" y="1556091"/>
                </a:lnTo>
                <a:lnTo>
                  <a:pt x="779884" y="1556091"/>
                </a:lnTo>
                <a:close/>
                <a:moveTo>
                  <a:pt x="2968253" y="1370986"/>
                </a:moveTo>
                <a:lnTo>
                  <a:pt x="2879099" y="1370986"/>
                </a:lnTo>
                <a:lnTo>
                  <a:pt x="2879099" y="1556091"/>
                </a:lnTo>
                <a:lnTo>
                  <a:pt x="2968729" y="1556091"/>
                </a:lnTo>
                <a:close/>
              </a:path>
            </a:pathLst>
          </a:custGeom>
          <a:solidFill>
            <a:schemeClr val="bg1"/>
          </a:solidFill>
          <a:ln w="9525" cap="flat">
            <a:noFill/>
            <a:prstDash val="solid"/>
            <a:miter/>
          </a:ln>
        </p:spPr>
        <p:txBody>
          <a:bodyPr rtlCol="0" anchor="ctr"/>
          <a:lstStyle/>
          <a:p>
            <a:endParaRPr lang="en-RO"/>
          </a:p>
        </p:txBody>
      </p:sp>
      <p:grpSp>
        <p:nvGrpSpPr>
          <p:cNvPr id="33" name="Graphic 31">
            <a:extLst>
              <a:ext uri="{FF2B5EF4-FFF2-40B4-BE49-F238E27FC236}">
                <a16:creationId xmlns:a16="http://schemas.microsoft.com/office/drawing/2014/main" id="{EA76E9A0-E738-DB46-AACB-E3CFFDA5ED5F}"/>
              </a:ext>
            </a:extLst>
          </p:cNvPr>
          <p:cNvGrpSpPr>
            <a:grpSpLocks noChangeAspect="1"/>
          </p:cNvGrpSpPr>
          <p:nvPr/>
        </p:nvGrpSpPr>
        <p:grpSpPr>
          <a:xfrm>
            <a:off x="573701" y="4833263"/>
            <a:ext cx="576000" cy="550000"/>
            <a:chOff x="2743200" y="1682750"/>
            <a:chExt cx="3657600" cy="3492500"/>
          </a:xfrm>
          <a:solidFill>
            <a:schemeClr val="bg1"/>
          </a:solidFill>
        </p:grpSpPr>
        <p:sp>
          <p:nvSpPr>
            <p:cNvPr id="34" name="Freeform 33">
              <a:extLst>
                <a:ext uri="{FF2B5EF4-FFF2-40B4-BE49-F238E27FC236}">
                  <a16:creationId xmlns:a16="http://schemas.microsoft.com/office/drawing/2014/main" id="{EECF2943-CF67-B64D-B784-B821A4EA000B}"/>
                </a:ext>
              </a:extLst>
            </p:cNvPr>
            <p:cNvSpPr/>
            <p:nvPr/>
          </p:nvSpPr>
          <p:spPr>
            <a:xfrm>
              <a:off x="3336981" y="2063856"/>
              <a:ext cx="3063818" cy="3114582"/>
            </a:xfrm>
            <a:custGeom>
              <a:avLst/>
              <a:gdLst>
                <a:gd name="connsiteX0" fmla="*/ 3064415 w 3063818"/>
                <a:gd name="connsiteY0" fmla="*/ 2001367 h 3114582"/>
                <a:gd name="connsiteX1" fmla="*/ 3053842 w 3063818"/>
                <a:gd name="connsiteY1" fmla="*/ 2031344 h 3114582"/>
                <a:gd name="connsiteX2" fmla="*/ 2796312 w 3063818"/>
                <a:gd name="connsiteY2" fmla="*/ 2162830 h 3114582"/>
                <a:gd name="connsiteX3" fmla="*/ 2714943 w 3063818"/>
                <a:gd name="connsiteY3" fmla="*/ 2113184 h 3114582"/>
                <a:gd name="connsiteX4" fmla="*/ 2663508 w 3063818"/>
                <a:gd name="connsiteY4" fmla="*/ 2103668 h 3114582"/>
                <a:gd name="connsiteX5" fmla="*/ 2594356 w 3063818"/>
                <a:gd name="connsiteY5" fmla="*/ 2137356 h 3114582"/>
                <a:gd name="connsiteX6" fmla="*/ 2445004 w 3063818"/>
                <a:gd name="connsiteY6" fmla="*/ 2605941 h 3114582"/>
                <a:gd name="connsiteX7" fmla="*/ 2478151 w 3063818"/>
                <a:gd name="connsiteY7" fmla="*/ 2665989 h 3114582"/>
                <a:gd name="connsiteX8" fmla="*/ 2517680 w 3063818"/>
                <a:gd name="connsiteY8" fmla="*/ 2678646 h 3114582"/>
                <a:gd name="connsiteX9" fmla="*/ 2676366 w 3063818"/>
                <a:gd name="connsiteY9" fmla="*/ 2931400 h 3114582"/>
                <a:gd name="connsiteX10" fmla="*/ 2445456 w 3063818"/>
                <a:gd name="connsiteY10" fmla="*/ 3014091 h 3114582"/>
                <a:gd name="connsiteX11" fmla="*/ 2443290 w 3063818"/>
                <a:gd name="connsiteY11" fmla="*/ 3013050 h 3114582"/>
                <a:gd name="connsiteX12" fmla="*/ 2357154 w 3063818"/>
                <a:gd name="connsiteY12" fmla="*/ 2776841 h 3114582"/>
                <a:gd name="connsiteX13" fmla="*/ 2358232 w 3063818"/>
                <a:gd name="connsiteY13" fmla="*/ 2774571 h 3114582"/>
                <a:gd name="connsiteX14" fmla="*/ 2383282 w 3063818"/>
                <a:gd name="connsiteY14" fmla="*/ 2725942 h 3114582"/>
                <a:gd name="connsiteX15" fmla="*/ 2349564 w 3063818"/>
                <a:gd name="connsiteY15" fmla="*/ 2657615 h 3114582"/>
                <a:gd name="connsiteX16" fmla="*/ 2096389 w 3063818"/>
                <a:gd name="connsiteY16" fmla="*/ 2672936 h 3114582"/>
                <a:gd name="connsiteX17" fmla="*/ 2082864 w 3063818"/>
                <a:gd name="connsiteY17" fmla="*/ 2672936 h 3114582"/>
                <a:gd name="connsiteX18" fmla="*/ 2050764 w 3063818"/>
                <a:gd name="connsiteY18" fmla="*/ 2735363 h 3114582"/>
                <a:gd name="connsiteX19" fmla="*/ 2054479 w 3063818"/>
                <a:gd name="connsiteY19" fmla="*/ 2794365 h 3114582"/>
                <a:gd name="connsiteX20" fmla="*/ 2083911 w 3063818"/>
                <a:gd name="connsiteY20" fmla="*/ 3006579 h 3114582"/>
                <a:gd name="connsiteX21" fmla="*/ 1901698 w 3063818"/>
                <a:gd name="connsiteY21" fmla="*/ 3114685 h 3114582"/>
                <a:gd name="connsiteX22" fmla="*/ 1716246 w 3063818"/>
                <a:gd name="connsiteY22" fmla="*/ 2924358 h 3114582"/>
                <a:gd name="connsiteX23" fmla="*/ 1888649 w 3063818"/>
                <a:gd name="connsiteY23" fmla="*/ 2730795 h 3114582"/>
                <a:gd name="connsiteX24" fmla="*/ 1958086 w 3063818"/>
                <a:gd name="connsiteY24" fmla="*/ 2678741 h 3114582"/>
                <a:gd name="connsiteX25" fmla="*/ 1979136 w 3063818"/>
                <a:gd name="connsiteY25" fmla="*/ 2628590 h 3114582"/>
                <a:gd name="connsiteX26" fmla="*/ 1894364 w 3063818"/>
                <a:gd name="connsiteY26" fmla="*/ 2553601 h 3114582"/>
                <a:gd name="connsiteX27" fmla="*/ 1825689 w 3063818"/>
                <a:gd name="connsiteY27" fmla="*/ 2465480 h 3114582"/>
                <a:gd name="connsiteX28" fmla="*/ 1799971 w 3063818"/>
                <a:gd name="connsiteY28" fmla="*/ 2474806 h 3114582"/>
                <a:gd name="connsiteX29" fmla="*/ 1749870 w 3063818"/>
                <a:gd name="connsiteY29" fmla="*/ 2535901 h 3114582"/>
                <a:gd name="connsiteX30" fmla="*/ 1573276 w 3063818"/>
                <a:gd name="connsiteY30" fmla="*/ 2680359 h 3114582"/>
                <a:gd name="connsiteX31" fmla="*/ 1400397 w 3063818"/>
                <a:gd name="connsiteY31" fmla="*/ 2533902 h 3114582"/>
                <a:gd name="connsiteX32" fmla="*/ 1519746 w 3063818"/>
                <a:gd name="connsiteY32" fmla="*/ 2341577 h 3114582"/>
                <a:gd name="connsiteX33" fmla="*/ 1678623 w 3063818"/>
                <a:gd name="connsiteY33" fmla="*/ 2366129 h 3114582"/>
                <a:gd name="connsiteX34" fmla="*/ 1763014 w 3063818"/>
                <a:gd name="connsiteY34" fmla="*/ 2374123 h 3114582"/>
                <a:gd name="connsiteX35" fmla="*/ 1779683 w 3063818"/>
                <a:gd name="connsiteY35" fmla="*/ 2366700 h 3114582"/>
                <a:gd name="connsiteX36" fmla="*/ 1795399 w 3063818"/>
                <a:gd name="connsiteY36" fmla="*/ 2128791 h 3114582"/>
                <a:gd name="connsiteX37" fmla="*/ 1638903 w 3063818"/>
                <a:gd name="connsiteY37" fmla="*/ 2237658 h 3114582"/>
                <a:gd name="connsiteX38" fmla="*/ 1129983 w 3063818"/>
                <a:gd name="connsiteY38" fmla="*/ 2593284 h 3114582"/>
                <a:gd name="connsiteX39" fmla="*/ 1077500 w 3063818"/>
                <a:gd name="connsiteY39" fmla="*/ 2594236 h 3114582"/>
                <a:gd name="connsiteX40" fmla="*/ 27083 w 3063818"/>
                <a:gd name="connsiteY40" fmla="*/ 1861477 h 3114582"/>
                <a:gd name="connsiteX41" fmla="*/ 698 w 3063818"/>
                <a:gd name="connsiteY41" fmla="*/ 1812373 h 3114582"/>
                <a:gd name="connsiteX42" fmla="*/ 698 w 3063818"/>
                <a:gd name="connsiteY42" fmla="*/ 420892 h 3114582"/>
                <a:gd name="connsiteX43" fmla="*/ 32226 w 3063818"/>
                <a:gd name="connsiteY43" fmla="*/ 374833 h 3114582"/>
                <a:gd name="connsiteX44" fmla="*/ 1073214 w 3063818"/>
                <a:gd name="connsiteY44" fmla="*/ 4932 h 3114582"/>
                <a:gd name="connsiteX45" fmla="*/ 1134079 w 3063818"/>
                <a:gd name="connsiteY45" fmla="*/ 4932 h 3114582"/>
                <a:gd name="connsiteX46" fmla="*/ 2172303 w 3063818"/>
                <a:gd name="connsiteY46" fmla="*/ 373881 h 3114582"/>
                <a:gd name="connsiteX47" fmla="*/ 2205736 w 3063818"/>
                <a:gd name="connsiteY47" fmla="*/ 422319 h 3114582"/>
                <a:gd name="connsiteX48" fmla="*/ 2205069 w 3063818"/>
                <a:gd name="connsiteY48" fmla="*/ 1810184 h 3114582"/>
                <a:gd name="connsiteX49" fmla="*/ 2202784 w 3063818"/>
                <a:gd name="connsiteY49" fmla="*/ 1849296 h 3114582"/>
                <a:gd name="connsiteX50" fmla="*/ 2312226 w 3063818"/>
                <a:gd name="connsiteY50" fmla="*/ 1796671 h 3114582"/>
                <a:gd name="connsiteX51" fmla="*/ 2256124 w 3063818"/>
                <a:gd name="connsiteY51" fmla="*/ 1642982 h 3114582"/>
                <a:gd name="connsiteX52" fmla="*/ 2437765 w 3063818"/>
                <a:gd name="connsiteY52" fmla="*/ 1490720 h 3114582"/>
                <a:gd name="connsiteX53" fmla="*/ 2608454 w 3063818"/>
                <a:gd name="connsiteY53" fmla="*/ 1655448 h 3114582"/>
                <a:gd name="connsiteX54" fmla="*/ 2457197 w 3063818"/>
                <a:gd name="connsiteY54" fmla="*/ 1837210 h 3114582"/>
                <a:gd name="connsiteX55" fmla="*/ 2389093 w 3063818"/>
                <a:gd name="connsiteY55" fmla="*/ 1890692 h 3114582"/>
                <a:gd name="connsiteX56" fmla="*/ 2553399 w 3063818"/>
                <a:gd name="connsiteY56" fmla="*/ 2037054 h 3114582"/>
                <a:gd name="connsiteX57" fmla="*/ 2639124 w 3063818"/>
                <a:gd name="connsiteY57" fmla="*/ 1995753 h 3114582"/>
                <a:gd name="connsiteX58" fmla="*/ 2651602 w 3063818"/>
                <a:gd name="connsiteY58" fmla="*/ 1963397 h 3114582"/>
                <a:gd name="connsiteX59" fmla="*/ 2793810 w 3063818"/>
                <a:gd name="connsiteY59" fmla="*/ 1772309 h 3114582"/>
                <a:gd name="connsiteX60" fmla="*/ 3015933 w 3063818"/>
                <a:gd name="connsiteY60" fmla="*/ 1836449 h 3114582"/>
                <a:gd name="connsiteX61" fmla="*/ 3064320 w 3063818"/>
                <a:gd name="connsiteY61" fmla="*/ 1930375 h 3114582"/>
                <a:gd name="connsiteX62" fmla="*/ 1100931 w 3063818"/>
                <a:gd name="connsiteY62" fmla="*/ 2086443 h 3114582"/>
                <a:gd name="connsiteX63" fmla="*/ 1109218 w 3063818"/>
                <a:gd name="connsiteY63" fmla="*/ 2083303 h 3114582"/>
                <a:gd name="connsiteX64" fmla="*/ 1697006 w 3063818"/>
                <a:gd name="connsiteY64" fmla="*/ 1672673 h 3114582"/>
                <a:gd name="connsiteX65" fmla="*/ 1709293 w 3063818"/>
                <a:gd name="connsiteY65" fmla="*/ 1638604 h 3114582"/>
                <a:gd name="connsiteX66" fmla="*/ 1760919 w 3063818"/>
                <a:gd name="connsiteY66" fmla="*/ 1452750 h 3114582"/>
                <a:gd name="connsiteX67" fmla="*/ 1776635 w 3063818"/>
                <a:gd name="connsiteY67" fmla="*/ 1412305 h 3114582"/>
                <a:gd name="connsiteX68" fmla="*/ 1777778 w 3063818"/>
                <a:gd name="connsiteY68" fmla="*/ 738167 h 3114582"/>
                <a:gd name="connsiteX69" fmla="*/ 1749203 w 3063818"/>
                <a:gd name="connsiteY69" fmla="*/ 697247 h 3114582"/>
                <a:gd name="connsiteX70" fmla="*/ 1128173 w 3063818"/>
                <a:gd name="connsiteY70" fmla="*/ 487316 h 3114582"/>
                <a:gd name="connsiteX71" fmla="*/ 1080548 w 3063818"/>
                <a:gd name="connsiteY71" fmla="*/ 487316 h 3114582"/>
                <a:gd name="connsiteX72" fmla="*/ 456279 w 3063818"/>
                <a:gd name="connsiteY72" fmla="*/ 698579 h 3114582"/>
                <a:gd name="connsiteX73" fmla="*/ 428276 w 3063818"/>
                <a:gd name="connsiteY73" fmla="*/ 735693 h 3114582"/>
                <a:gd name="connsiteX74" fmla="*/ 429705 w 3063818"/>
                <a:gd name="connsiteY74" fmla="*/ 1591688 h 3114582"/>
                <a:gd name="connsiteX75" fmla="*/ 452755 w 3063818"/>
                <a:gd name="connsiteY75" fmla="*/ 1633941 h 3114582"/>
                <a:gd name="connsiteX76" fmla="*/ 615918 w 3063818"/>
                <a:gd name="connsiteY76" fmla="*/ 1748994 h 3114582"/>
                <a:gd name="connsiteX77" fmla="*/ 1775301 w 3063818"/>
                <a:gd name="connsiteY77" fmla="*/ 1762888 h 3114582"/>
                <a:gd name="connsiteX78" fmla="*/ 1774063 w 3063818"/>
                <a:gd name="connsiteY78" fmla="*/ 1751468 h 3114582"/>
                <a:gd name="connsiteX79" fmla="*/ 1741678 w 3063818"/>
                <a:gd name="connsiteY79" fmla="*/ 1773356 h 3114582"/>
                <a:gd name="connsiteX80" fmla="*/ 1130268 w 3063818"/>
                <a:gd name="connsiteY80" fmla="*/ 2200354 h 3114582"/>
                <a:gd name="connsiteX81" fmla="*/ 1080738 w 3063818"/>
                <a:gd name="connsiteY81" fmla="*/ 2203875 h 3114582"/>
                <a:gd name="connsiteX82" fmla="*/ 344075 w 3063818"/>
                <a:gd name="connsiteY82" fmla="*/ 1688279 h 3114582"/>
                <a:gd name="connsiteX83" fmla="*/ 322548 w 3063818"/>
                <a:gd name="connsiteY83" fmla="*/ 1648882 h 3114582"/>
                <a:gd name="connsiteX84" fmla="*/ 321120 w 3063818"/>
                <a:gd name="connsiteY84" fmla="*/ 656993 h 3114582"/>
                <a:gd name="connsiteX85" fmla="*/ 346266 w 3063818"/>
                <a:gd name="connsiteY85" fmla="*/ 621782 h 3114582"/>
                <a:gd name="connsiteX86" fmla="*/ 1082072 w 3063818"/>
                <a:gd name="connsiteY86" fmla="*/ 372454 h 3114582"/>
                <a:gd name="connsiteX87" fmla="*/ 1126173 w 3063818"/>
                <a:gd name="connsiteY87" fmla="*/ 372454 h 3114582"/>
                <a:gd name="connsiteX88" fmla="*/ 1855311 w 3063818"/>
                <a:gd name="connsiteY88" fmla="*/ 619879 h 3114582"/>
                <a:gd name="connsiteX89" fmla="*/ 1885506 w 3063818"/>
                <a:gd name="connsiteY89" fmla="*/ 662893 h 3114582"/>
                <a:gd name="connsiteX90" fmla="*/ 1884839 w 3063818"/>
                <a:gd name="connsiteY90" fmla="*/ 1344454 h 3114582"/>
                <a:gd name="connsiteX91" fmla="*/ 1884839 w 3063818"/>
                <a:gd name="connsiteY91" fmla="*/ 1388514 h 3114582"/>
                <a:gd name="connsiteX92" fmla="*/ 2094389 w 3063818"/>
                <a:gd name="connsiteY92" fmla="*/ 1494812 h 3114582"/>
                <a:gd name="connsiteX93" fmla="*/ 2096580 w 3063818"/>
                <a:gd name="connsiteY93" fmla="*/ 1469689 h 3114582"/>
                <a:gd name="connsiteX94" fmla="*/ 2097246 w 3063818"/>
                <a:gd name="connsiteY94" fmla="*/ 488553 h 3114582"/>
                <a:gd name="connsiteX95" fmla="*/ 2065433 w 3063818"/>
                <a:gd name="connsiteY95" fmla="*/ 450488 h 3114582"/>
                <a:gd name="connsiteX96" fmla="*/ 1131983 w 3063818"/>
                <a:gd name="connsiteY96" fmla="*/ 118272 h 3114582"/>
                <a:gd name="connsiteX97" fmla="*/ 1074833 w 3063818"/>
                <a:gd name="connsiteY97" fmla="*/ 118272 h 3114582"/>
                <a:gd name="connsiteX98" fmla="*/ 144622 w 3063818"/>
                <a:gd name="connsiteY98" fmla="*/ 449060 h 3114582"/>
                <a:gd name="connsiteX99" fmla="*/ 108426 w 3063818"/>
                <a:gd name="connsiteY99" fmla="*/ 498641 h 3114582"/>
                <a:gd name="connsiteX100" fmla="*/ 108426 w 3063818"/>
                <a:gd name="connsiteY100" fmla="*/ 1750992 h 3114582"/>
                <a:gd name="connsiteX101" fmla="*/ 139573 w 3063818"/>
                <a:gd name="connsiteY101" fmla="*/ 1808090 h 3114582"/>
                <a:gd name="connsiteX102" fmla="*/ 711073 w 3063818"/>
                <a:gd name="connsiteY102" fmla="*/ 2205683 h 3114582"/>
                <a:gd name="connsiteX103" fmla="*/ 1102455 w 3063818"/>
                <a:gd name="connsiteY103" fmla="*/ 2478422 h 3114582"/>
                <a:gd name="connsiteX104" fmla="*/ 1113600 w 3063818"/>
                <a:gd name="connsiteY104" fmla="*/ 2472331 h 3114582"/>
                <a:gd name="connsiteX105" fmla="*/ 1941417 w 3063818"/>
                <a:gd name="connsiteY105" fmla="*/ 1894118 h 3114582"/>
                <a:gd name="connsiteX106" fmla="*/ 1954752 w 3063818"/>
                <a:gd name="connsiteY106" fmla="*/ 1864427 h 3114582"/>
                <a:gd name="connsiteX107" fmla="*/ 1914271 w 3063818"/>
                <a:gd name="connsiteY107" fmla="*/ 1800001 h 3114582"/>
                <a:gd name="connsiteX108" fmla="*/ 1775301 w 3063818"/>
                <a:gd name="connsiteY108" fmla="*/ 1763268 h 3114582"/>
                <a:gd name="connsiteX109" fmla="*/ 2197069 w 3063818"/>
                <a:gd name="connsiteY109" fmla="*/ 1962731 h 3114582"/>
                <a:gd name="connsiteX110" fmla="*/ 1888933 w 3063818"/>
                <a:gd name="connsiteY110" fmla="*/ 2268677 h 3114582"/>
                <a:gd name="connsiteX111" fmla="*/ 1888935 w 3063818"/>
                <a:gd name="connsiteY111" fmla="*/ 2270965 h 3114582"/>
                <a:gd name="connsiteX112" fmla="*/ 2198878 w 3063818"/>
                <a:gd name="connsiteY112" fmla="*/ 2578534 h 3114582"/>
                <a:gd name="connsiteX113" fmla="*/ 2505583 w 3063818"/>
                <a:gd name="connsiteY113" fmla="*/ 2270965 h 3114582"/>
                <a:gd name="connsiteX114" fmla="*/ 2197068 w 3063818"/>
                <a:gd name="connsiteY114" fmla="*/ 1962731 h 3114582"/>
                <a:gd name="connsiteX115" fmla="*/ 2957068 w 3063818"/>
                <a:gd name="connsiteY115" fmla="*/ 1966252 h 3114582"/>
                <a:gd name="connsiteX116" fmla="*/ 2859056 w 3063818"/>
                <a:gd name="connsiteY116" fmla="*/ 1868709 h 3114582"/>
                <a:gd name="connsiteX117" fmla="*/ 2760853 w 3063818"/>
                <a:gd name="connsiteY117" fmla="*/ 1969868 h 3114582"/>
                <a:gd name="connsiteX118" fmla="*/ 2859866 w 3063818"/>
                <a:gd name="connsiteY118" fmla="*/ 2065043 h 3114582"/>
                <a:gd name="connsiteX119" fmla="*/ 2860390 w 3063818"/>
                <a:gd name="connsiteY119" fmla="*/ 2065032 h 3114582"/>
                <a:gd name="connsiteX120" fmla="*/ 2957068 w 3063818"/>
                <a:gd name="connsiteY120" fmla="*/ 1966252 h 3114582"/>
                <a:gd name="connsiteX121" fmla="*/ 2009521 w 3063818"/>
                <a:gd name="connsiteY121" fmla="*/ 1593116 h 3114582"/>
                <a:gd name="connsiteX122" fmla="*/ 1912795 w 3063818"/>
                <a:gd name="connsiteY122" fmla="*/ 1497910 h 3114582"/>
                <a:gd name="connsiteX123" fmla="*/ 1910557 w 3063818"/>
                <a:gd name="connsiteY123" fmla="*/ 1497952 h 3114582"/>
                <a:gd name="connsiteX124" fmla="*/ 1813493 w 3063818"/>
                <a:gd name="connsiteY124" fmla="*/ 1592815 h 3114582"/>
                <a:gd name="connsiteX125" fmla="*/ 1813497 w 3063818"/>
                <a:gd name="connsiteY125" fmla="*/ 1595209 h 3114582"/>
                <a:gd name="connsiteX126" fmla="*/ 1907509 w 3063818"/>
                <a:gd name="connsiteY126" fmla="*/ 1691420 h 3114582"/>
                <a:gd name="connsiteX127" fmla="*/ 2009521 w 3063818"/>
                <a:gd name="connsiteY127" fmla="*/ 1593116 h 3114582"/>
                <a:gd name="connsiteX128" fmla="*/ 1912080 w 3063818"/>
                <a:gd name="connsiteY128" fmla="*/ 2836427 h 3114582"/>
                <a:gd name="connsiteX129" fmla="*/ 1824355 w 3063818"/>
                <a:gd name="connsiteY129" fmla="*/ 2920837 h 3114582"/>
                <a:gd name="connsiteX130" fmla="*/ 1908922 w 3063818"/>
                <a:gd name="connsiteY130" fmla="*/ 3007626 h 3114582"/>
                <a:gd name="connsiteX131" fmla="*/ 1908937 w 3063818"/>
                <a:gd name="connsiteY131" fmla="*/ 3007626 h 3114582"/>
                <a:gd name="connsiteX132" fmla="*/ 1996653 w 3063818"/>
                <a:gd name="connsiteY132" fmla="*/ 2924016 h 3114582"/>
                <a:gd name="connsiteX133" fmla="*/ 1996662 w 3063818"/>
                <a:gd name="connsiteY133" fmla="*/ 2923597 h 3114582"/>
                <a:gd name="connsiteX134" fmla="*/ 1912080 w 3063818"/>
                <a:gd name="connsiteY134" fmla="*/ 2836427 h 3114582"/>
                <a:gd name="connsiteX135" fmla="*/ 2430145 w 3063818"/>
                <a:gd name="connsiteY135" fmla="*/ 1738906 h 3114582"/>
                <a:gd name="connsiteX136" fmla="*/ 2506219 w 3063818"/>
                <a:gd name="connsiteY136" fmla="*/ 1671470 h 3114582"/>
                <a:gd name="connsiteX137" fmla="*/ 2506345 w 3063818"/>
                <a:gd name="connsiteY137" fmla="*/ 1666677 h 3114582"/>
                <a:gd name="connsiteX138" fmla="*/ 2436077 w 3063818"/>
                <a:gd name="connsiteY138" fmla="*/ 1589723 h 3114582"/>
                <a:gd name="connsiteX139" fmla="*/ 2430145 w 3063818"/>
                <a:gd name="connsiteY139" fmla="*/ 1589690 h 3114582"/>
                <a:gd name="connsiteX140" fmla="*/ 2356199 w 3063818"/>
                <a:gd name="connsiteY140" fmla="*/ 1659449 h 3114582"/>
                <a:gd name="connsiteX141" fmla="*/ 2356231 w 3063818"/>
                <a:gd name="connsiteY141" fmla="*/ 1664488 h 3114582"/>
                <a:gd name="connsiteX142" fmla="*/ 2423112 w 3063818"/>
                <a:gd name="connsiteY142" fmla="*/ 1738517 h 3114582"/>
                <a:gd name="connsiteX143" fmla="*/ 2430145 w 3063818"/>
                <a:gd name="connsiteY143" fmla="*/ 1738526 h 3114582"/>
                <a:gd name="connsiteX144" fmla="*/ 2519585 w 3063818"/>
                <a:gd name="connsiteY144" fmla="*/ 2930448 h 3114582"/>
                <a:gd name="connsiteX145" fmla="*/ 2591118 w 3063818"/>
                <a:gd name="connsiteY145" fmla="*/ 2866216 h 3114582"/>
                <a:gd name="connsiteX146" fmla="*/ 2591118 w 3063818"/>
                <a:gd name="connsiteY146" fmla="*/ 2858981 h 3114582"/>
                <a:gd name="connsiteX147" fmla="*/ 2517556 w 3063818"/>
                <a:gd name="connsiteY147" fmla="*/ 2779384 h 3114582"/>
                <a:gd name="connsiteX148" fmla="*/ 2513584 w 3063818"/>
                <a:gd name="connsiteY148" fmla="*/ 2779329 h 3114582"/>
                <a:gd name="connsiteX149" fmla="*/ 2442623 w 3063818"/>
                <a:gd name="connsiteY149" fmla="*/ 2850701 h 3114582"/>
                <a:gd name="connsiteX150" fmla="*/ 2519585 w 3063818"/>
                <a:gd name="connsiteY150" fmla="*/ 2930068 h 3114582"/>
                <a:gd name="connsiteX151" fmla="*/ 1577277 w 3063818"/>
                <a:gd name="connsiteY151" fmla="*/ 2580913 h 3114582"/>
                <a:gd name="connsiteX152" fmla="*/ 1650905 w 3063818"/>
                <a:gd name="connsiteY152" fmla="*/ 2506971 h 3114582"/>
                <a:gd name="connsiteX153" fmla="*/ 1581441 w 3063818"/>
                <a:gd name="connsiteY153" fmla="*/ 2431653 h 3114582"/>
                <a:gd name="connsiteX154" fmla="*/ 1577372 w 3063818"/>
                <a:gd name="connsiteY154" fmla="*/ 2431601 h 3114582"/>
                <a:gd name="connsiteX155" fmla="*/ 1501150 w 3063818"/>
                <a:gd name="connsiteY155" fmla="*/ 2504632 h 3114582"/>
                <a:gd name="connsiteX156" fmla="*/ 1501172 w 3063818"/>
                <a:gd name="connsiteY156" fmla="*/ 2508589 h 3114582"/>
                <a:gd name="connsiteX157" fmla="*/ 1577277 w 3063818"/>
                <a:gd name="connsiteY157" fmla="*/ 2580532 h 3114582"/>
                <a:gd name="connsiteX158" fmla="*/ 2092484 w 3063818"/>
                <a:gd name="connsiteY158" fmla="*/ 1697796 h 3114582"/>
                <a:gd name="connsiteX159" fmla="*/ 2062766 w 3063818"/>
                <a:gd name="connsiteY159" fmla="*/ 1733863 h 3114582"/>
                <a:gd name="connsiteX160" fmla="*/ 2054003 w 3063818"/>
                <a:gd name="connsiteY160" fmla="*/ 1813610 h 3114582"/>
                <a:gd name="connsiteX161" fmla="*/ 2092484 w 3063818"/>
                <a:gd name="connsiteY161" fmla="*/ 1697415 h 31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063818" h="3114582">
                  <a:moveTo>
                    <a:pt x="3064415" y="2001367"/>
                  </a:moveTo>
                  <a:cubicBezTo>
                    <a:pt x="3060891" y="2010884"/>
                    <a:pt x="3057271" y="2021352"/>
                    <a:pt x="3053842" y="2031344"/>
                  </a:cubicBezTo>
                  <a:cubicBezTo>
                    <a:pt x="3019069" y="2138703"/>
                    <a:pt x="2903769" y="2197572"/>
                    <a:pt x="2796312" y="2162830"/>
                  </a:cubicBezTo>
                  <a:cubicBezTo>
                    <a:pt x="2765653" y="2152918"/>
                    <a:pt x="2737772" y="2135907"/>
                    <a:pt x="2714943" y="2113184"/>
                  </a:cubicBezTo>
                  <a:cubicBezTo>
                    <a:pt x="2697322" y="2095865"/>
                    <a:pt x="2684463" y="2092058"/>
                    <a:pt x="2663508" y="2103668"/>
                  </a:cubicBezTo>
                  <a:cubicBezTo>
                    <a:pt x="2641029" y="2116515"/>
                    <a:pt x="2616930" y="2126507"/>
                    <a:pt x="2594356" y="2137356"/>
                  </a:cubicBezTo>
                  <a:cubicBezTo>
                    <a:pt x="2632456" y="2355471"/>
                    <a:pt x="2596833" y="2469096"/>
                    <a:pt x="2445004" y="2605941"/>
                  </a:cubicBezTo>
                  <a:cubicBezTo>
                    <a:pt x="2455386" y="2625640"/>
                    <a:pt x="2464054" y="2648384"/>
                    <a:pt x="2478151" y="2665989"/>
                  </a:cubicBezTo>
                  <a:cubicBezTo>
                    <a:pt x="2485676" y="2675030"/>
                    <a:pt x="2504059" y="2678265"/>
                    <a:pt x="2517680" y="2678646"/>
                  </a:cubicBezTo>
                  <a:cubicBezTo>
                    <a:pt x="2646077" y="2682548"/>
                    <a:pt x="2730373" y="2816062"/>
                    <a:pt x="2676366" y="2931400"/>
                  </a:cubicBezTo>
                  <a:cubicBezTo>
                    <a:pt x="2635457" y="3017941"/>
                    <a:pt x="2532075" y="3054963"/>
                    <a:pt x="2445456" y="3014091"/>
                  </a:cubicBezTo>
                  <a:cubicBezTo>
                    <a:pt x="2444731" y="3013749"/>
                    <a:pt x="2444009" y="3013402"/>
                    <a:pt x="2443290" y="3013050"/>
                  </a:cubicBezTo>
                  <a:cubicBezTo>
                    <a:pt x="2354217" y="2971587"/>
                    <a:pt x="2315653" y="2865832"/>
                    <a:pt x="2357154" y="2776841"/>
                  </a:cubicBezTo>
                  <a:cubicBezTo>
                    <a:pt x="2357508" y="2776081"/>
                    <a:pt x="2357867" y="2775325"/>
                    <a:pt x="2358232" y="2774571"/>
                  </a:cubicBezTo>
                  <a:cubicBezTo>
                    <a:pt x="2366518" y="2757822"/>
                    <a:pt x="2385568" y="2740502"/>
                    <a:pt x="2383282" y="2725942"/>
                  </a:cubicBezTo>
                  <a:cubicBezTo>
                    <a:pt x="2379663" y="2702817"/>
                    <a:pt x="2362327" y="2681786"/>
                    <a:pt x="2349564" y="2657615"/>
                  </a:cubicBezTo>
                  <a:cubicBezTo>
                    <a:pt x="2265744" y="2687211"/>
                    <a:pt x="2181828" y="2695204"/>
                    <a:pt x="2096389" y="2672936"/>
                  </a:cubicBezTo>
                  <a:cubicBezTo>
                    <a:pt x="2092008" y="2671794"/>
                    <a:pt x="2084007" y="2670938"/>
                    <a:pt x="2082864" y="2672936"/>
                  </a:cubicBezTo>
                  <a:cubicBezTo>
                    <a:pt x="2071529" y="2693396"/>
                    <a:pt x="2060575" y="2714142"/>
                    <a:pt x="2050764" y="2735363"/>
                  </a:cubicBezTo>
                  <a:cubicBezTo>
                    <a:pt x="2040954" y="2756585"/>
                    <a:pt x="2033143" y="2770954"/>
                    <a:pt x="2054479" y="2794365"/>
                  </a:cubicBezTo>
                  <a:cubicBezTo>
                    <a:pt x="2110962" y="2856601"/>
                    <a:pt x="2120106" y="2931305"/>
                    <a:pt x="2083911" y="3006579"/>
                  </a:cubicBezTo>
                  <a:cubicBezTo>
                    <a:pt x="2047717" y="3081853"/>
                    <a:pt x="1984280" y="3116207"/>
                    <a:pt x="1901698" y="3114685"/>
                  </a:cubicBezTo>
                  <a:cubicBezTo>
                    <a:pt x="1801400" y="3112877"/>
                    <a:pt x="1719675" y="3028277"/>
                    <a:pt x="1716246" y="2924358"/>
                  </a:cubicBezTo>
                  <a:cubicBezTo>
                    <a:pt x="1713103" y="2827672"/>
                    <a:pt x="1791589" y="2734887"/>
                    <a:pt x="1888649" y="2730795"/>
                  </a:cubicBezTo>
                  <a:cubicBezTo>
                    <a:pt x="1929606" y="2729082"/>
                    <a:pt x="1947609" y="2714047"/>
                    <a:pt x="1958086" y="2678741"/>
                  </a:cubicBezTo>
                  <a:cubicBezTo>
                    <a:pt x="1964105" y="2661623"/>
                    <a:pt x="1971134" y="2644876"/>
                    <a:pt x="1979136" y="2628590"/>
                  </a:cubicBezTo>
                  <a:cubicBezTo>
                    <a:pt x="1949133" y="2602420"/>
                    <a:pt x="1919415" y="2580247"/>
                    <a:pt x="1894364" y="2553601"/>
                  </a:cubicBezTo>
                  <a:cubicBezTo>
                    <a:pt x="1869313" y="2526955"/>
                    <a:pt x="1849216" y="2496503"/>
                    <a:pt x="1825689" y="2465480"/>
                  </a:cubicBezTo>
                  <a:cubicBezTo>
                    <a:pt x="1817367" y="2469241"/>
                    <a:pt x="1808770" y="2472359"/>
                    <a:pt x="1799971" y="2474806"/>
                  </a:cubicBezTo>
                  <a:cubicBezTo>
                    <a:pt x="1766253" y="2481562"/>
                    <a:pt x="1754632" y="2501832"/>
                    <a:pt x="1749870" y="2535901"/>
                  </a:cubicBezTo>
                  <a:cubicBezTo>
                    <a:pt x="1737963" y="2621548"/>
                    <a:pt x="1661763" y="2681596"/>
                    <a:pt x="1573276" y="2680359"/>
                  </a:cubicBezTo>
                  <a:cubicBezTo>
                    <a:pt x="1487551" y="2679122"/>
                    <a:pt x="1412304" y="2615648"/>
                    <a:pt x="1400397" y="2533902"/>
                  </a:cubicBezTo>
                  <a:cubicBezTo>
                    <a:pt x="1387475" y="2449203"/>
                    <a:pt x="1438066" y="2367677"/>
                    <a:pt x="1519746" y="2341577"/>
                  </a:cubicBezTo>
                  <a:cubicBezTo>
                    <a:pt x="1576896" y="2323305"/>
                    <a:pt x="1634046" y="2327873"/>
                    <a:pt x="1678623" y="2366129"/>
                  </a:cubicBezTo>
                  <a:cubicBezTo>
                    <a:pt x="1709293" y="2392299"/>
                    <a:pt x="1733010" y="2390396"/>
                    <a:pt x="1763014" y="2374123"/>
                  </a:cubicBezTo>
                  <a:cubicBezTo>
                    <a:pt x="1768385" y="2371252"/>
                    <a:pt x="1773955" y="2368771"/>
                    <a:pt x="1779683" y="2366700"/>
                  </a:cubicBezTo>
                  <a:cubicBezTo>
                    <a:pt x="1785208" y="2282480"/>
                    <a:pt x="1790446" y="2204066"/>
                    <a:pt x="1795399" y="2128791"/>
                  </a:cubicBezTo>
                  <a:cubicBezTo>
                    <a:pt x="1747774" y="2162003"/>
                    <a:pt x="1693196" y="2199783"/>
                    <a:pt x="1638903" y="2237658"/>
                  </a:cubicBezTo>
                  <a:cubicBezTo>
                    <a:pt x="1469168" y="2355978"/>
                    <a:pt x="1299528" y="2474520"/>
                    <a:pt x="1129983" y="2593284"/>
                  </a:cubicBezTo>
                  <a:cubicBezTo>
                    <a:pt x="1110933" y="2606797"/>
                    <a:pt x="1098169" y="2608701"/>
                    <a:pt x="1077500" y="2594236"/>
                  </a:cubicBezTo>
                  <a:cubicBezTo>
                    <a:pt x="727869" y="2349222"/>
                    <a:pt x="377730" y="2104969"/>
                    <a:pt x="27083" y="1861477"/>
                  </a:cubicBezTo>
                  <a:cubicBezTo>
                    <a:pt x="9673" y="1851438"/>
                    <a:pt x="-547" y="1832417"/>
                    <a:pt x="698" y="1812373"/>
                  </a:cubicBezTo>
                  <a:cubicBezTo>
                    <a:pt x="1587" y="1348546"/>
                    <a:pt x="1588" y="884719"/>
                    <a:pt x="698" y="420892"/>
                  </a:cubicBezTo>
                  <a:cubicBezTo>
                    <a:pt x="698" y="395864"/>
                    <a:pt x="7366" y="383588"/>
                    <a:pt x="32226" y="374833"/>
                  </a:cubicBezTo>
                  <a:cubicBezTo>
                    <a:pt x="379317" y="251977"/>
                    <a:pt x="726027" y="127408"/>
                    <a:pt x="1073214" y="4932"/>
                  </a:cubicBezTo>
                  <a:cubicBezTo>
                    <a:pt x="1093000" y="-1443"/>
                    <a:pt x="1114292" y="-1443"/>
                    <a:pt x="1134079" y="4932"/>
                  </a:cubicBezTo>
                  <a:cubicBezTo>
                    <a:pt x="1480217" y="127313"/>
                    <a:pt x="1825784" y="251311"/>
                    <a:pt x="2172303" y="373881"/>
                  </a:cubicBezTo>
                  <a:cubicBezTo>
                    <a:pt x="2198116" y="383398"/>
                    <a:pt x="2205831" y="395483"/>
                    <a:pt x="2205736" y="422319"/>
                  </a:cubicBezTo>
                  <a:cubicBezTo>
                    <a:pt x="2204974" y="884877"/>
                    <a:pt x="2204752" y="1347499"/>
                    <a:pt x="2205069" y="1810184"/>
                  </a:cubicBezTo>
                  <a:cubicBezTo>
                    <a:pt x="2205069" y="1823031"/>
                    <a:pt x="2203545" y="1835878"/>
                    <a:pt x="2202784" y="1849296"/>
                  </a:cubicBezTo>
                  <a:cubicBezTo>
                    <a:pt x="2273078" y="1873182"/>
                    <a:pt x="2280508" y="1869851"/>
                    <a:pt x="2312226" y="1796671"/>
                  </a:cubicBezTo>
                  <a:cubicBezTo>
                    <a:pt x="2270983" y="1754608"/>
                    <a:pt x="2248980" y="1704267"/>
                    <a:pt x="2256124" y="1642982"/>
                  </a:cubicBezTo>
                  <a:cubicBezTo>
                    <a:pt x="2268160" y="1552940"/>
                    <a:pt x="2346922" y="1486919"/>
                    <a:pt x="2437765" y="1490720"/>
                  </a:cubicBezTo>
                  <a:cubicBezTo>
                    <a:pt x="2528726" y="1493295"/>
                    <a:pt x="2602729" y="1564713"/>
                    <a:pt x="2608454" y="1655448"/>
                  </a:cubicBezTo>
                  <a:cubicBezTo>
                    <a:pt x="2612840" y="1746056"/>
                    <a:pt x="2547164" y="1824977"/>
                    <a:pt x="2457197" y="1837210"/>
                  </a:cubicBezTo>
                  <a:cubicBezTo>
                    <a:pt x="2404904" y="1843967"/>
                    <a:pt x="2404904" y="1843967"/>
                    <a:pt x="2389093" y="1890692"/>
                  </a:cubicBezTo>
                  <a:lnTo>
                    <a:pt x="2553399" y="2037054"/>
                  </a:lnTo>
                  <a:cubicBezTo>
                    <a:pt x="2577783" y="2025634"/>
                    <a:pt x="2609692" y="2012692"/>
                    <a:pt x="2639124" y="1995753"/>
                  </a:cubicBezTo>
                  <a:cubicBezTo>
                    <a:pt x="2647029" y="1991280"/>
                    <a:pt x="2650840" y="1974721"/>
                    <a:pt x="2651602" y="1963397"/>
                  </a:cubicBezTo>
                  <a:cubicBezTo>
                    <a:pt x="2658078" y="1872326"/>
                    <a:pt x="2711419" y="1799811"/>
                    <a:pt x="2793810" y="1772309"/>
                  </a:cubicBezTo>
                  <a:cubicBezTo>
                    <a:pt x="2873979" y="1744707"/>
                    <a:pt x="2962862" y="1770373"/>
                    <a:pt x="3015933" y="1836449"/>
                  </a:cubicBezTo>
                  <a:cubicBezTo>
                    <a:pt x="3037173" y="1863761"/>
                    <a:pt x="3048508" y="1898876"/>
                    <a:pt x="3064320" y="1930375"/>
                  </a:cubicBezTo>
                  <a:close/>
                  <a:moveTo>
                    <a:pt x="1100931" y="2086443"/>
                  </a:moveTo>
                  <a:cubicBezTo>
                    <a:pt x="1103782" y="2085645"/>
                    <a:pt x="1106555" y="2084594"/>
                    <a:pt x="1109218" y="2083303"/>
                  </a:cubicBezTo>
                  <a:cubicBezTo>
                    <a:pt x="1305306" y="1946648"/>
                    <a:pt x="1501235" y="1809771"/>
                    <a:pt x="1697006" y="1672673"/>
                  </a:cubicBezTo>
                  <a:cubicBezTo>
                    <a:pt x="1706071" y="1663772"/>
                    <a:pt x="1710593" y="1651236"/>
                    <a:pt x="1709293" y="1638604"/>
                  </a:cubicBezTo>
                  <a:cubicBezTo>
                    <a:pt x="1696972" y="1572017"/>
                    <a:pt x="1716012" y="1503469"/>
                    <a:pt x="1760919" y="1452750"/>
                  </a:cubicBezTo>
                  <a:cubicBezTo>
                    <a:pt x="1770398" y="1441321"/>
                    <a:pt x="1775913" y="1427130"/>
                    <a:pt x="1776635" y="1412305"/>
                  </a:cubicBezTo>
                  <a:cubicBezTo>
                    <a:pt x="1777587" y="1187624"/>
                    <a:pt x="1776635" y="962848"/>
                    <a:pt x="1777778" y="738167"/>
                  </a:cubicBezTo>
                  <a:cubicBezTo>
                    <a:pt x="1777778" y="715518"/>
                    <a:pt x="1771206" y="704574"/>
                    <a:pt x="1749203" y="697247"/>
                  </a:cubicBezTo>
                  <a:cubicBezTo>
                    <a:pt x="1542034" y="627682"/>
                    <a:pt x="1335342" y="556785"/>
                    <a:pt x="1128173" y="487316"/>
                  </a:cubicBezTo>
                  <a:cubicBezTo>
                    <a:pt x="1112672" y="482444"/>
                    <a:pt x="1096048" y="482444"/>
                    <a:pt x="1080548" y="487316"/>
                  </a:cubicBezTo>
                  <a:cubicBezTo>
                    <a:pt x="872236" y="557166"/>
                    <a:pt x="664496" y="628539"/>
                    <a:pt x="456279" y="698579"/>
                  </a:cubicBezTo>
                  <a:cubicBezTo>
                    <a:pt x="436277" y="705336"/>
                    <a:pt x="428181" y="713425"/>
                    <a:pt x="428276" y="735693"/>
                  </a:cubicBezTo>
                  <a:cubicBezTo>
                    <a:pt x="429038" y="1021183"/>
                    <a:pt x="428276" y="1306674"/>
                    <a:pt x="429705" y="1591688"/>
                  </a:cubicBezTo>
                  <a:cubicBezTo>
                    <a:pt x="431376" y="1608300"/>
                    <a:pt x="439687" y="1623535"/>
                    <a:pt x="452755" y="1633941"/>
                  </a:cubicBezTo>
                  <a:cubicBezTo>
                    <a:pt x="505905" y="1673815"/>
                    <a:pt x="561340" y="1710928"/>
                    <a:pt x="615918" y="1748994"/>
                  </a:cubicBezTo>
                  <a:close/>
                  <a:moveTo>
                    <a:pt x="1775301" y="1762888"/>
                  </a:moveTo>
                  <a:lnTo>
                    <a:pt x="1774063" y="1751468"/>
                  </a:lnTo>
                  <a:cubicBezTo>
                    <a:pt x="1763300" y="1758700"/>
                    <a:pt x="1752346" y="1765933"/>
                    <a:pt x="1741678" y="1773356"/>
                  </a:cubicBezTo>
                  <a:cubicBezTo>
                    <a:pt x="1537843" y="1915593"/>
                    <a:pt x="1334040" y="2057926"/>
                    <a:pt x="1130268" y="2200354"/>
                  </a:cubicBezTo>
                  <a:cubicBezTo>
                    <a:pt x="1113600" y="2212059"/>
                    <a:pt x="1101693" y="2218435"/>
                    <a:pt x="1080738" y="2203875"/>
                  </a:cubicBezTo>
                  <a:cubicBezTo>
                    <a:pt x="835470" y="2031534"/>
                    <a:pt x="589249" y="1860620"/>
                    <a:pt x="344075" y="1688279"/>
                  </a:cubicBezTo>
                  <a:cubicBezTo>
                    <a:pt x="331720" y="1678716"/>
                    <a:pt x="323918" y="1664437"/>
                    <a:pt x="322548" y="1648882"/>
                  </a:cubicBezTo>
                  <a:cubicBezTo>
                    <a:pt x="321310" y="1318284"/>
                    <a:pt x="321786" y="987591"/>
                    <a:pt x="321120" y="656993"/>
                  </a:cubicBezTo>
                  <a:cubicBezTo>
                    <a:pt x="321120" y="637199"/>
                    <a:pt x="326739" y="628444"/>
                    <a:pt x="346266" y="621782"/>
                  </a:cubicBezTo>
                  <a:cubicBezTo>
                    <a:pt x="591725" y="539085"/>
                    <a:pt x="836708" y="455151"/>
                    <a:pt x="1082072" y="372454"/>
                  </a:cubicBezTo>
                  <a:cubicBezTo>
                    <a:pt x="1096432" y="367982"/>
                    <a:pt x="1111813" y="367982"/>
                    <a:pt x="1126173" y="372454"/>
                  </a:cubicBezTo>
                  <a:cubicBezTo>
                    <a:pt x="1369346" y="454389"/>
                    <a:pt x="1611948" y="537658"/>
                    <a:pt x="1855311" y="619879"/>
                  </a:cubicBezTo>
                  <a:cubicBezTo>
                    <a:pt x="1878743" y="627777"/>
                    <a:pt x="1885601" y="638912"/>
                    <a:pt x="1885506" y="662893"/>
                  </a:cubicBezTo>
                  <a:cubicBezTo>
                    <a:pt x="1884458" y="890048"/>
                    <a:pt x="1884839" y="1117203"/>
                    <a:pt x="1884839" y="1344454"/>
                  </a:cubicBezTo>
                  <a:lnTo>
                    <a:pt x="1884839" y="1388514"/>
                  </a:lnTo>
                  <a:cubicBezTo>
                    <a:pt x="1974755" y="1383756"/>
                    <a:pt x="2042001" y="1418681"/>
                    <a:pt x="2094389" y="1494812"/>
                  </a:cubicBezTo>
                  <a:cubicBezTo>
                    <a:pt x="2095627" y="1480918"/>
                    <a:pt x="2096580" y="1475303"/>
                    <a:pt x="2096580" y="1469689"/>
                  </a:cubicBezTo>
                  <a:cubicBezTo>
                    <a:pt x="2096580" y="1142612"/>
                    <a:pt x="2096580" y="815535"/>
                    <a:pt x="2097246" y="488553"/>
                  </a:cubicBezTo>
                  <a:cubicBezTo>
                    <a:pt x="2097246" y="463240"/>
                    <a:pt x="2084674" y="457054"/>
                    <a:pt x="2065433" y="450488"/>
                  </a:cubicBezTo>
                  <a:cubicBezTo>
                    <a:pt x="1754283" y="339718"/>
                    <a:pt x="1443133" y="228979"/>
                    <a:pt x="1131983" y="118272"/>
                  </a:cubicBezTo>
                  <a:cubicBezTo>
                    <a:pt x="1113410" y="112244"/>
                    <a:pt x="1093405" y="112244"/>
                    <a:pt x="1074833" y="118272"/>
                  </a:cubicBezTo>
                  <a:cubicBezTo>
                    <a:pt x="764604" y="227900"/>
                    <a:pt x="454851" y="339242"/>
                    <a:pt x="144622" y="449060"/>
                  </a:cubicBezTo>
                  <a:cubicBezTo>
                    <a:pt x="118523" y="458577"/>
                    <a:pt x="108331" y="469045"/>
                    <a:pt x="108426" y="498641"/>
                  </a:cubicBezTo>
                  <a:cubicBezTo>
                    <a:pt x="109569" y="916091"/>
                    <a:pt x="109570" y="1333542"/>
                    <a:pt x="108426" y="1750992"/>
                  </a:cubicBezTo>
                  <a:cubicBezTo>
                    <a:pt x="107035" y="1774407"/>
                    <a:pt x="119124" y="1796567"/>
                    <a:pt x="139573" y="1808090"/>
                  </a:cubicBezTo>
                  <a:cubicBezTo>
                    <a:pt x="330073" y="1939987"/>
                    <a:pt x="520573" y="2072518"/>
                    <a:pt x="711073" y="2205683"/>
                  </a:cubicBezTo>
                  <a:lnTo>
                    <a:pt x="1102455" y="2478422"/>
                  </a:lnTo>
                  <a:cubicBezTo>
                    <a:pt x="1107313" y="2475757"/>
                    <a:pt x="1110647" y="2474330"/>
                    <a:pt x="1113600" y="2472331"/>
                  </a:cubicBezTo>
                  <a:cubicBezTo>
                    <a:pt x="1389761" y="2279847"/>
                    <a:pt x="1665700" y="2087110"/>
                    <a:pt x="1941417" y="1894118"/>
                  </a:cubicBezTo>
                  <a:cubicBezTo>
                    <a:pt x="1949514" y="1888503"/>
                    <a:pt x="1958086" y="1869851"/>
                    <a:pt x="1954752" y="1864427"/>
                  </a:cubicBezTo>
                  <a:cubicBezTo>
                    <a:pt x="1941608" y="1843015"/>
                    <a:pt x="1950371" y="1808280"/>
                    <a:pt x="1914271" y="1800001"/>
                  </a:cubicBezTo>
                  <a:cubicBezTo>
                    <a:pt x="1867218" y="1789628"/>
                    <a:pt x="1821402" y="1775735"/>
                    <a:pt x="1775301" y="1763268"/>
                  </a:cubicBezTo>
                  <a:close/>
                  <a:moveTo>
                    <a:pt x="2197069" y="1962731"/>
                  </a:moveTo>
                  <a:cubicBezTo>
                    <a:pt x="2027418" y="1962204"/>
                    <a:pt x="1889461" y="2099181"/>
                    <a:pt x="1888933" y="2268677"/>
                  </a:cubicBezTo>
                  <a:cubicBezTo>
                    <a:pt x="1888931" y="2269440"/>
                    <a:pt x="1888931" y="2270203"/>
                    <a:pt x="1888935" y="2270965"/>
                  </a:cubicBezTo>
                  <a:cubicBezTo>
                    <a:pt x="1890396" y="2441039"/>
                    <a:pt x="2028644" y="2578227"/>
                    <a:pt x="2198878" y="2578534"/>
                  </a:cubicBezTo>
                  <a:cubicBezTo>
                    <a:pt x="2365852" y="2577487"/>
                    <a:pt x="2505774" y="2437121"/>
                    <a:pt x="2505583" y="2270965"/>
                  </a:cubicBezTo>
                  <a:cubicBezTo>
                    <a:pt x="2505373" y="2100819"/>
                    <a:pt x="2367369" y="1962941"/>
                    <a:pt x="2197068" y="1962731"/>
                  </a:cubicBezTo>
                  <a:close/>
                  <a:moveTo>
                    <a:pt x="2957068" y="1966252"/>
                  </a:moveTo>
                  <a:cubicBezTo>
                    <a:pt x="2955755" y="1912786"/>
                    <a:pt x="2912575" y="1869813"/>
                    <a:pt x="2859056" y="1868709"/>
                  </a:cubicBezTo>
                  <a:cubicBezTo>
                    <a:pt x="2804243" y="1870157"/>
                    <a:pt x="2760627" y="1915086"/>
                    <a:pt x="2760853" y="1969868"/>
                  </a:cubicBezTo>
                  <a:cubicBezTo>
                    <a:pt x="2761889" y="2023467"/>
                    <a:pt x="2806218" y="2066078"/>
                    <a:pt x="2859866" y="2065043"/>
                  </a:cubicBezTo>
                  <a:cubicBezTo>
                    <a:pt x="2860040" y="2065040"/>
                    <a:pt x="2860215" y="2065036"/>
                    <a:pt x="2860390" y="2065032"/>
                  </a:cubicBezTo>
                  <a:cubicBezTo>
                    <a:pt x="2914224" y="2064043"/>
                    <a:pt x="2957286" y="2020046"/>
                    <a:pt x="2957068" y="1966252"/>
                  </a:cubicBezTo>
                  <a:close/>
                  <a:moveTo>
                    <a:pt x="2009521" y="1593116"/>
                  </a:moveTo>
                  <a:cubicBezTo>
                    <a:pt x="2009126" y="1540140"/>
                    <a:pt x="1965820" y="1497514"/>
                    <a:pt x="1912795" y="1497910"/>
                  </a:cubicBezTo>
                  <a:cubicBezTo>
                    <a:pt x="1912049" y="1497915"/>
                    <a:pt x="1911302" y="1497929"/>
                    <a:pt x="1910557" y="1497952"/>
                  </a:cubicBezTo>
                  <a:cubicBezTo>
                    <a:pt x="1857534" y="1497369"/>
                    <a:pt x="1814077" y="1539841"/>
                    <a:pt x="1813493" y="1592815"/>
                  </a:cubicBezTo>
                  <a:cubicBezTo>
                    <a:pt x="1813485" y="1593613"/>
                    <a:pt x="1813486" y="1594411"/>
                    <a:pt x="1813497" y="1595209"/>
                  </a:cubicBezTo>
                  <a:cubicBezTo>
                    <a:pt x="1812915" y="1647695"/>
                    <a:pt x="1854977" y="1690741"/>
                    <a:pt x="1907509" y="1691420"/>
                  </a:cubicBezTo>
                  <a:cubicBezTo>
                    <a:pt x="1963039" y="1690754"/>
                    <a:pt x="2010283" y="1645265"/>
                    <a:pt x="2009521" y="1593116"/>
                  </a:cubicBezTo>
                  <a:close/>
                  <a:moveTo>
                    <a:pt x="1912080" y="2836427"/>
                  </a:moveTo>
                  <a:cubicBezTo>
                    <a:pt x="1864828" y="2836295"/>
                    <a:pt x="1826000" y="2873656"/>
                    <a:pt x="1824355" y="2920837"/>
                  </a:cubicBezTo>
                  <a:cubicBezTo>
                    <a:pt x="1823720" y="2968134"/>
                    <a:pt x="1861582" y="3006991"/>
                    <a:pt x="1908922" y="3007626"/>
                  </a:cubicBezTo>
                  <a:cubicBezTo>
                    <a:pt x="1908927" y="3007626"/>
                    <a:pt x="1908932" y="3007626"/>
                    <a:pt x="1908937" y="3007626"/>
                  </a:cubicBezTo>
                  <a:cubicBezTo>
                    <a:pt x="1956268" y="3008738"/>
                    <a:pt x="1995540" y="2971304"/>
                    <a:pt x="1996653" y="2924016"/>
                  </a:cubicBezTo>
                  <a:cubicBezTo>
                    <a:pt x="1996657" y="2923876"/>
                    <a:pt x="1996659" y="2923736"/>
                    <a:pt x="1996662" y="2923597"/>
                  </a:cubicBezTo>
                  <a:cubicBezTo>
                    <a:pt x="1997091" y="2876312"/>
                    <a:pt x="1959398" y="2837466"/>
                    <a:pt x="1912080" y="2836427"/>
                  </a:cubicBezTo>
                  <a:close/>
                  <a:moveTo>
                    <a:pt x="2430145" y="1738906"/>
                  </a:moveTo>
                  <a:cubicBezTo>
                    <a:pt x="2469791" y="1741272"/>
                    <a:pt x="2503851" y="1711080"/>
                    <a:pt x="2506219" y="1671470"/>
                  </a:cubicBezTo>
                  <a:cubicBezTo>
                    <a:pt x="2506314" y="1669874"/>
                    <a:pt x="2506357" y="1668276"/>
                    <a:pt x="2506345" y="1666677"/>
                  </a:cubicBezTo>
                  <a:cubicBezTo>
                    <a:pt x="2508211" y="1626041"/>
                    <a:pt x="2476751" y="1591587"/>
                    <a:pt x="2436077" y="1589723"/>
                  </a:cubicBezTo>
                  <a:cubicBezTo>
                    <a:pt x="2434101" y="1589632"/>
                    <a:pt x="2432122" y="1589621"/>
                    <a:pt x="2430145" y="1589690"/>
                  </a:cubicBezTo>
                  <a:cubicBezTo>
                    <a:pt x="2390445" y="1588552"/>
                    <a:pt x="2357338" y="1619784"/>
                    <a:pt x="2356199" y="1659449"/>
                  </a:cubicBezTo>
                  <a:cubicBezTo>
                    <a:pt x="2356151" y="1661128"/>
                    <a:pt x="2356161" y="1662809"/>
                    <a:pt x="2356231" y="1664488"/>
                  </a:cubicBezTo>
                  <a:cubicBezTo>
                    <a:pt x="2354239" y="1703382"/>
                    <a:pt x="2384182" y="1736526"/>
                    <a:pt x="2423112" y="1738517"/>
                  </a:cubicBezTo>
                  <a:cubicBezTo>
                    <a:pt x="2425455" y="1738636"/>
                    <a:pt x="2427802" y="1738639"/>
                    <a:pt x="2430145" y="1738526"/>
                  </a:cubicBezTo>
                  <a:close/>
                  <a:moveTo>
                    <a:pt x="2519585" y="2930448"/>
                  </a:moveTo>
                  <a:cubicBezTo>
                    <a:pt x="2557092" y="2932446"/>
                    <a:pt x="2589118" y="2903688"/>
                    <a:pt x="2591118" y="2866216"/>
                  </a:cubicBezTo>
                  <a:cubicBezTo>
                    <a:pt x="2591246" y="2863806"/>
                    <a:pt x="2591246" y="2861391"/>
                    <a:pt x="2591118" y="2858981"/>
                  </a:cubicBezTo>
                  <a:cubicBezTo>
                    <a:pt x="2592804" y="2816706"/>
                    <a:pt x="2559869" y="2781069"/>
                    <a:pt x="2517556" y="2779384"/>
                  </a:cubicBezTo>
                  <a:cubicBezTo>
                    <a:pt x="2516233" y="2779331"/>
                    <a:pt x="2514908" y="2779313"/>
                    <a:pt x="2513584" y="2779329"/>
                  </a:cubicBezTo>
                  <a:cubicBezTo>
                    <a:pt x="2470817" y="2779329"/>
                    <a:pt x="2442623" y="2807878"/>
                    <a:pt x="2442623" y="2850701"/>
                  </a:cubicBezTo>
                  <a:cubicBezTo>
                    <a:pt x="2442623" y="2896380"/>
                    <a:pt x="2474913" y="2929877"/>
                    <a:pt x="2519585" y="2930068"/>
                  </a:cubicBezTo>
                  <a:close/>
                  <a:moveTo>
                    <a:pt x="1577277" y="2580913"/>
                  </a:moveTo>
                  <a:cubicBezTo>
                    <a:pt x="1621663" y="2580913"/>
                    <a:pt x="1651000" y="2551127"/>
                    <a:pt x="1650905" y="2506971"/>
                  </a:cubicBezTo>
                  <a:cubicBezTo>
                    <a:pt x="1652540" y="2467008"/>
                    <a:pt x="1621441" y="2433287"/>
                    <a:pt x="1581441" y="2431653"/>
                  </a:cubicBezTo>
                  <a:cubicBezTo>
                    <a:pt x="1580086" y="2431598"/>
                    <a:pt x="1578729" y="2431581"/>
                    <a:pt x="1577372" y="2431601"/>
                  </a:cubicBezTo>
                  <a:cubicBezTo>
                    <a:pt x="1536138" y="2430739"/>
                    <a:pt x="1502013" y="2463436"/>
                    <a:pt x="1501150" y="2504632"/>
                  </a:cubicBezTo>
                  <a:cubicBezTo>
                    <a:pt x="1501122" y="2505951"/>
                    <a:pt x="1501130" y="2507270"/>
                    <a:pt x="1501172" y="2508589"/>
                  </a:cubicBezTo>
                  <a:cubicBezTo>
                    <a:pt x="1501934" y="2550936"/>
                    <a:pt x="1533271" y="2580818"/>
                    <a:pt x="1577277" y="2580532"/>
                  </a:cubicBezTo>
                  <a:close/>
                  <a:moveTo>
                    <a:pt x="2092484" y="1697796"/>
                  </a:moveTo>
                  <a:cubicBezTo>
                    <a:pt x="2080673" y="1712546"/>
                    <a:pt x="2073434" y="1726345"/>
                    <a:pt x="2062766" y="1733863"/>
                  </a:cubicBezTo>
                  <a:cubicBezTo>
                    <a:pt x="2027714" y="1757844"/>
                    <a:pt x="2031334" y="1784299"/>
                    <a:pt x="2054003" y="1813610"/>
                  </a:cubicBezTo>
                  <a:cubicBezTo>
                    <a:pt x="2103247" y="1787059"/>
                    <a:pt x="2105533" y="1780112"/>
                    <a:pt x="2092484" y="1697415"/>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4A75CB52-CECB-F143-9E52-3554C1F6C88E}"/>
                </a:ext>
              </a:extLst>
            </p:cNvPr>
            <p:cNvSpPr/>
            <p:nvPr/>
          </p:nvSpPr>
          <p:spPr>
            <a:xfrm>
              <a:off x="2743200" y="2491163"/>
              <a:ext cx="355282" cy="354293"/>
            </a:xfrm>
            <a:custGeom>
              <a:avLst/>
              <a:gdLst>
                <a:gd name="connsiteX0" fmla="*/ 596 w 355282"/>
                <a:gd name="connsiteY0" fmla="*/ 125196 h 354293"/>
                <a:gd name="connsiteX1" fmla="*/ 125660 w 355282"/>
                <a:gd name="connsiteY1" fmla="*/ 125196 h 354293"/>
                <a:gd name="connsiteX2" fmla="*/ 125660 w 355282"/>
                <a:gd name="connsiteY2" fmla="*/ 151 h 354293"/>
                <a:gd name="connsiteX3" fmla="*/ 232911 w 355282"/>
                <a:gd name="connsiteY3" fmla="*/ 151 h 354293"/>
                <a:gd name="connsiteX4" fmla="*/ 232911 w 355282"/>
                <a:gd name="connsiteY4" fmla="*/ 122912 h 354293"/>
                <a:gd name="connsiteX5" fmla="*/ 355879 w 355282"/>
                <a:gd name="connsiteY5" fmla="*/ 122912 h 354293"/>
                <a:gd name="connsiteX6" fmla="*/ 355879 w 355282"/>
                <a:gd name="connsiteY6" fmla="*/ 230732 h 354293"/>
                <a:gd name="connsiteX7" fmla="*/ 234626 w 355282"/>
                <a:gd name="connsiteY7" fmla="*/ 230732 h 354293"/>
                <a:gd name="connsiteX8" fmla="*/ 234626 w 355282"/>
                <a:gd name="connsiteY8" fmla="*/ 354445 h 354293"/>
                <a:gd name="connsiteX9" fmla="*/ 127374 w 355282"/>
                <a:gd name="connsiteY9" fmla="*/ 354445 h 354293"/>
                <a:gd name="connsiteX10" fmla="*/ 127374 w 355282"/>
                <a:gd name="connsiteY10" fmla="*/ 232255 h 354293"/>
                <a:gd name="connsiteX11" fmla="*/ 596 w 355282"/>
                <a:gd name="connsiteY11" fmla="*/ 232255 h 3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5282" h="354293">
                  <a:moveTo>
                    <a:pt x="596" y="125196"/>
                  </a:moveTo>
                  <a:lnTo>
                    <a:pt x="125660" y="125196"/>
                  </a:lnTo>
                  <a:lnTo>
                    <a:pt x="125660" y="151"/>
                  </a:lnTo>
                  <a:lnTo>
                    <a:pt x="232911" y="151"/>
                  </a:lnTo>
                  <a:lnTo>
                    <a:pt x="232911" y="122912"/>
                  </a:lnTo>
                  <a:lnTo>
                    <a:pt x="355879" y="122912"/>
                  </a:lnTo>
                  <a:lnTo>
                    <a:pt x="355879" y="230732"/>
                  </a:lnTo>
                  <a:lnTo>
                    <a:pt x="234626" y="230732"/>
                  </a:lnTo>
                  <a:lnTo>
                    <a:pt x="234626" y="354445"/>
                  </a:lnTo>
                  <a:lnTo>
                    <a:pt x="127374" y="354445"/>
                  </a:lnTo>
                  <a:lnTo>
                    <a:pt x="127374" y="232255"/>
                  </a:lnTo>
                  <a:lnTo>
                    <a:pt x="596" y="232255"/>
                  </a:ln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ED4CC002-D458-544F-A8FE-A51B3F2C95C2}"/>
                </a:ext>
              </a:extLst>
            </p:cNvPr>
            <p:cNvSpPr/>
            <p:nvPr/>
          </p:nvSpPr>
          <p:spPr>
            <a:xfrm>
              <a:off x="3389471" y="1682559"/>
              <a:ext cx="354044" cy="353151"/>
            </a:xfrm>
            <a:custGeom>
              <a:avLst/>
              <a:gdLst>
                <a:gd name="connsiteX0" fmla="*/ 233006 w 354044"/>
                <a:gd name="connsiteY0" fmla="*/ 341 h 353151"/>
                <a:gd name="connsiteX1" fmla="*/ 233006 w 354044"/>
                <a:gd name="connsiteY1" fmla="*/ 122912 h 353151"/>
                <a:gd name="connsiteX2" fmla="*/ 354641 w 354044"/>
                <a:gd name="connsiteY2" fmla="*/ 122912 h 353151"/>
                <a:gd name="connsiteX3" fmla="*/ 354641 w 354044"/>
                <a:gd name="connsiteY3" fmla="*/ 231303 h 353151"/>
                <a:gd name="connsiteX4" fmla="*/ 233006 w 354044"/>
                <a:gd name="connsiteY4" fmla="*/ 231303 h 353151"/>
                <a:gd name="connsiteX5" fmla="*/ 233006 w 354044"/>
                <a:gd name="connsiteY5" fmla="*/ 353303 h 353151"/>
                <a:gd name="connsiteX6" fmla="*/ 125279 w 354044"/>
                <a:gd name="connsiteY6" fmla="*/ 353303 h 353151"/>
                <a:gd name="connsiteX7" fmla="*/ 125279 w 354044"/>
                <a:gd name="connsiteY7" fmla="*/ 232350 h 353151"/>
                <a:gd name="connsiteX8" fmla="*/ 596 w 354044"/>
                <a:gd name="connsiteY8" fmla="*/ 232350 h 353151"/>
                <a:gd name="connsiteX9" fmla="*/ 596 w 354044"/>
                <a:gd name="connsiteY9" fmla="*/ 124910 h 353151"/>
                <a:gd name="connsiteX10" fmla="*/ 123564 w 354044"/>
                <a:gd name="connsiteY10" fmla="*/ 124910 h 353151"/>
                <a:gd name="connsiteX11" fmla="*/ 123564 w 354044"/>
                <a:gd name="connsiteY11" fmla="*/ 151 h 35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44" h="353151">
                  <a:moveTo>
                    <a:pt x="233006" y="341"/>
                  </a:moveTo>
                  <a:lnTo>
                    <a:pt x="233006" y="122912"/>
                  </a:lnTo>
                  <a:lnTo>
                    <a:pt x="354641" y="122912"/>
                  </a:lnTo>
                  <a:lnTo>
                    <a:pt x="354641" y="231303"/>
                  </a:lnTo>
                  <a:lnTo>
                    <a:pt x="233006" y="231303"/>
                  </a:lnTo>
                  <a:lnTo>
                    <a:pt x="233006" y="353303"/>
                  </a:lnTo>
                  <a:lnTo>
                    <a:pt x="125279" y="353303"/>
                  </a:lnTo>
                  <a:lnTo>
                    <a:pt x="125279" y="232350"/>
                  </a:lnTo>
                  <a:lnTo>
                    <a:pt x="596" y="232350"/>
                  </a:lnTo>
                  <a:lnTo>
                    <a:pt x="596" y="124910"/>
                  </a:lnTo>
                  <a:lnTo>
                    <a:pt x="123564" y="124910"/>
                  </a:lnTo>
                  <a:lnTo>
                    <a:pt x="123564" y="151"/>
                  </a:ln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410C075C-44E6-014A-9C2F-55DDA81DBFE5}"/>
                </a:ext>
              </a:extLst>
            </p:cNvPr>
            <p:cNvSpPr/>
            <p:nvPr/>
          </p:nvSpPr>
          <p:spPr>
            <a:xfrm>
              <a:off x="2975419" y="1986892"/>
              <a:ext cx="102584" cy="103633"/>
            </a:xfrm>
            <a:custGeom>
              <a:avLst/>
              <a:gdLst>
                <a:gd name="connsiteX0" fmla="*/ 596 w 102584"/>
                <a:gd name="connsiteY0" fmla="*/ 151 h 103633"/>
                <a:gd name="connsiteX1" fmla="*/ 103181 w 102584"/>
                <a:gd name="connsiteY1" fmla="*/ 151 h 103633"/>
                <a:gd name="connsiteX2" fmla="*/ 103181 w 102584"/>
                <a:gd name="connsiteY2" fmla="*/ 103784 h 103633"/>
                <a:gd name="connsiteX3" fmla="*/ 596 w 102584"/>
                <a:gd name="connsiteY3" fmla="*/ 103784 h 103633"/>
              </a:gdLst>
              <a:ahLst/>
              <a:cxnLst>
                <a:cxn ang="0">
                  <a:pos x="connsiteX0" y="connsiteY0"/>
                </a:cxn>
                <a:cxn ang="0">
                  <a:pos x="connsiteX1" y="connsiteY1"/>
                </a:cxn>
                <a:cxn ang="0">
                  <a:pos x="connsiteX2" y="connsiteY2"/>
                </a:cxn>
                <a:cxn ang="0">
                  <a:pos x="connsiteX3" y="connsiteY3"/>
                </a:cxn>
              </a:cxnLst>
              <a:rect l="l" t="t" r="r" b="b"/>
              <a:pathLst>
                <a:path w="102584" h="103633">
                  <a:moveTo>
                    <a:pt x="596" y="151"/>
                  </a:moveTo>
                  <a:lnTo>
                    <a:pt x="103181" y="151"/>
                  </a:lnTo>
                  <a:lnTo>
                    <a:pt x="103181" y="103784"/>
                  </a:lnTo>
                  <a:lnTo>
                    <a:pt x="596" y="103784"/>
                  </a:lnTo>
                  <a:close/>
                </a:path>
              </a:pathLst>
            </a:custGeom>
            <a:grpFill/>
            <a:ln w="9525"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6130AC75-25AD-0042-BD75-4E8D59D383D7}"/>
                </a:ext>
              </a:extLst>
            </p:cNvPr>
            <p:cNvSpPr/>
            <p:nvPr/>
          </p:nvSpPr>
          <p:spPr>
            <a:xfrm>
              <a:off x="4099845" y="3025411"/>
              <a:ext cx="679894" cy="665287"/>
            </a:xfrm>
            <a:custGeom>
              <a:avLst/>
              <a:gdLst>
                <a:gd name="connsiteX0" fmla="*/ 489515 w 679894"/>
                <a:gd name="connsiteY0" fmla="*/ 665439 h 665287"/>
                <a:gd name="connsiteX1" fmla="*/ 192906 w 679894"/>
                <a:gd name="connsiteY1" fmla="*/ 665439 h 665287"/>
                <a:gd name="connsiteX2" fmla="*/ 192906 w 679894"/>
                <a:gd name="connsiteY2" fmla="*/ 477967 h 665287"/>
                <a:gd name="connsiteX3" fmla="*/ 596 w 679894"/>
                <a:gd name="connsiteY3" fmla="*/ 477967 h 665287"/>
                <a:gd name="connsiteX4" fmla="*/ 596 w 679894"/>
                <a:gd name="connsiteY4" fmla="*/ 185910 h 665287"/>
                <a:gd name="connsiteX5" fmla="*/ 190144 w 679894"/>
                <a:gd name="connsiteY5" fmla="*/ 185910 h 665287"/>
                <a:gd name="connsiteX6" fmla="*/ 190144 w 679894"/>
                <a:gd name="connsiteY6" fmla="*/ 151 h 665287"/>
                <a:gd name="connsiteX7" fmla="*/ 488086 w 679894"/>
                <a:gd name="connsiteY7" fmla="*/ 151 h 665287"/>
                <a:gd name="connsiteX8" fmla="*/ 488086 w 679894"/>
                <a:gd name="connsiteY8" fmla="*/ 185149 h 665287"/>
                <a:gd name="connsiteX9" fmla="*/ 680491 w 679894"/>
                <a:gd name="connsiteY9" fmla="*/ 185149 h 665287"/>
                <a:gd name="connsiteX10" fmla="*/ 680491 w 679894"/>
                <a:gd name="connsiteY10" fmla="*/ 475969 h 665287"/>
                <a:gd name="connsiteX11" fmla="*/ 489515 w 679894"/>
                <a:gd name="connsiteY11" fmla="*/ 475969 h 665287"/>
                <a:gd name="connsiteX12" fmla="*/ 572477 w 679894"/>
                <a:gd name="connsiteY12" fmla="*/ 292018 h 665287"/>
                <a:gd name="connsiteX13" fmla="*/ 379882 w 679894"/>
                <a:gd name="connsiteY13" fmla="*/ 292018 h 665287"/>
                <a:gd name="connsiteX14" fmla="*/ 379882 w 679894"/>
                <a:gd name="connsiteY14" fmla="*/ 106734 h 665287"/>
                <a:gd name="connsiteX15" fmla="*/ 299395 w 679894"/>
                <a:gd name="connsiteY15" fmla="*/ 106734 h 665287"/>
                <a:gd name="connsiteX16" fmla="*/ 299395 w 679894"/>
                <a:gd name="connsiteY16" fmla="*/ 293445 h 665287"/>
                <a:gd name="connsiteX17" fmla="*/ 108324 w 679894"/>
                <a:gd name="connsiteY17" fmla="*/ 293445 h 665287"/>
                <a:gd name="connsiteX18" fmla="*/ 108324 w 679894"/>
                <a:gd name="connsiteY18" fmla="*/ 371289 h 665287"/>
                <a:gd name="connsiteX19" fmla="*/ 301301 w 679894"/>
                <a:gd name="connsiteY19" fmla="*/ 371289 h 665287"/>
                <a:gd name="connsiteX20" fmla="*/ 301301 w 679894"/>
                <a:gd name="connsiteY20" fmla="*/ 557048 h 665287"/>
                <a:gd name="connsiteX21" fmla="*/ 382073 w 679894"/>
                <a:gd name="connsiteY21" fmla="*/ 557048 h 665287"/>
                <a:gd name="connsiteX22" fmla="*/ 382073 w 679894"/>
                <a:gd name="connsiteY22" fmla="*/ 368719 h 665287"/>
                <a:gd name="connsiteX23" fmla="*/ 572573 w 679894"/>
                <a:gd name="connsiteY23" fmla="*/ 368719 h 66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894" h="665287">
                  <a:moveTo>
                    <a:pt x="489515" y="665439"/>
                  </a:moveTo>
                  <a:lnTo>
                    <a:pt x="192906" y="665439"/>
                  </a:lnTo>
                  <a:lnTo>
                    <a:pt x="192906" y="477967"/>
                  </a:lnTo>
                  <a:lnTo>
                    <a:pt x="596" y="477967"/>
                  </a:lnTo>
                  <a:lnTo>
                    <a:pt x="596" y="185910"/>
                  </a:lnTo>
                  <a:lnTo>
                    <a:pt x="190144" y="185910"/>
                  </a:lnTo>
                  <a:lnTo>
                    <a:pt x="190144" y="151"/>
                  </a:lnTo>
                  <a:lnTo>
                    <a:pt x="488086" y="151"/>
                  </a:lnTo>
                  <a:lnTo>
                    <a:pt x="488086" y="185149"/>
                  </a:lnTo>
                  <a:lnTo>
                    <a:pt x="680491" y="185149"/>
                  </a:lnTo>
                  <a:lnTo>
                    <a:pt x="680491" y="475969"/>
                  </a:lnTo>
                  <a:lnTo>
                    <a:pt x="489515" y="475969"/>
                  </a:lnTo>
                  <a:close/>
                  <a:moveTo>
                    <a:pt x="572477" y="292018"/>
                  </a:moveTo>
                  <a:lnTo>
                    <a:pt x="379882" y="292018"/>
                  </a:lnTo>
                  <a:lnTo>
                    <a:pt x="379882" y="106734"/>
                  </a:lnTo>
                  <a:lnTo>
                    <a:pt x="299395" y="106734"/>
                  </a:lnTo>
                  <a:lnTo>
                    <a:pt x="299395" y="293445"/>
                  </a:lnTo>
                  <a:lnTo>
                    <a:pt x="108324" y="293445"/>
                  </a:lnTo>
                  <a:lnTo>
                    <a:pt x="108324" y="371289"/>
                  </a:lnTo>
                  <a:lnTo>
                    <a:pt x="301301" y="371289"/>
                  </a:lnTo>
                  <a:lnTo>
                    <a:pt x="301301" y="557048"/>
                  </a:lnTo>
                  <a:lnTo>
                    <a:pt x="382073" y="557048"/>
                  </a:lnTo>
                  <a:lnTo>
                    <a:pt x="382073" y="368719"/>
                  </a:lnTo>
                  <a:lnTo>
                    <a:pt x="572573" y="368719"/>
                  </a:lnTo>
                  <a:close/>
                </a:path>
              </a:pathLst>
            </a:custGeom>
            <a:grpFill/>
            <a:ln w="9525"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15BFF744-E852-7B4D-8E04-863F87DEB6C8}"/>
                </a:ext>
              </a:extLst>
            </p:cNvPr>
            <p:cNvSpPr/>
            <p:nvPr/>
          </p:nvSpPr>
          <p:spPr>
            <a:xfrm>
              <a:off x="3874960" y="2852499"/>
              <a:ext cx="102584" cy="103252"/>
            </a:xfrm>
            <a:custGeom>
              <a:avLst/>
              <a:gdLst>
                <a:gd name="connsiteX0" fmla="*/ 103180 w 102584"/>
                <a:gd name="connsiteY0" fmla="*/ 151 h 103252"/>
                <a:gd name="connsiteX1" fmla="*/ 103180 w 102584"/>
                <a:gd name="connsiteY1" fmla="*/ 103403 h 103252"/>
                <a:gd name="connsiteX2" fmla="*/ 596 w 102584"/>
                <a:gd name="connsiteY2" fmla="*/ 103403 h 103252"/>
                <a:gd name="connsiteX3" fmla="*/ 596 w 102584"/>
                <a:gd name="connsiteY3" fmla="*/ 151 h 103252"/>
              </a:gdLst>
              <a:ahLst/>
              <a:cxnLst>
                <a:cxn ang="0">
                  <a:pos x="connsiteX0" y="connsiteY0"/>
                </a:cxn>
                <a:cxn ang="0">
                  <a:pos x="connsiteX1" y="connsiteY1"/>
                </a:cxn>
                <a:cxn ang="0">
                  <a:pos x="connsiteX2" y="connsiteY2"/>
                </a:cxn>
                <a:cxn ang="0">
                  <a:pos x="connsiteX3" y="connsiteY3"/>
                </a:cxn>
              </a:cxnLst>
              <a:rect l="l" t="t" r="r" b="b"/>
              <a:pathLst>
                <a:path w="102584" h="103252">
                  <a:moveTo>
                    <a:pt x="103180" y="151"/>
                  </a:moveTo>
                  <a:lnTo>
                    <a:pt x="103180" y="103403"/>
                  </a:lnTo>
                  <a:lnTo>
                    <a:pt x="596" y="103403"/>
                  </a:lnTo>
                  <a:lnTo>
                    <a:pt x="596" y="151"/>
                  </a:lnTo>
                  <a:close/>
                </a:path>
              </a:pathLst>
            </a:custGeom>
            <a:grpFill/>
            <a:ln w="9525"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CC47F1FF-DABD-1C41-8DD3-CC3B82A22E9A}"/>
                </a:ext>
              </a:extLst>
            </p:cNvPr>
            <p:cNvSpPr/>
            <p:nvPr/>
          </p:nvSpPr>
          <p:spPr>
            <a:xfrm>
              <a:off x="3873626" y="3067378"/>
              <a:ext cx="104013" cy="102110"/>
            </a:xfrm>
            <a:custGeom>
              <a:avLst/>
              <a:gdLst>
                <a:gd name="connsiteX0" fmla="*/ 596 w 104013"/>
                <a:gd name="connsiteY0" fmla="*/ 102262 h 102110"/>
                <a:gd name="connsiteX1" fmla="*/ 596 w 104013"/>
                <a:gd name="connsiteY1" fmla="*/ 151 h 102110"/>
                <a:gd name="connsiteX2" fmla="*/ 104609 w 104013"/>
                <a:gd name="connsiteY2" fmla="*/ 151 h 102110"/>
                <a:gd name="connsiteX3" fmla="*/ 104609 w 104013"/>
                <a:gd name="connsiteY3" fmla="*/ 102262 h 102110"/>
              </a:gdLst>
              <a:ahLst/>
              <a:cxnLst>
                <a:cxn ang="0">
                  <a:pos x="connsiteX0" y="connsiteY0"/>
                </a:cxn>
                <a:cxn ang="0">
                  <a:pos x="connsiteX1" y="connsiteY1"/>
                </a:cxn>
                <a:cxn ang="0">
                  <a:pos x="connsiteX2" y="connsiteY2"/>
                </a:cxn>
                <a:cxn ang="0">
                  <a:pos x="connsiteX3" y="connsiteY3"/>
                </a:cxn>
              </a:cxnLst>
              <a:rect l="l" t="t" r="r" b="b"/>
              <a:pathLst>
                <a:path w="104013" h="102110">
                  <a:moveTo>
                    <a:pt x="596" y="102262"/>
                  </a:moveTo>
                  <a:lnTo>
                    <a:pt x="596" y="151"/>
                  </a:lnTo>
                  <a:lnTo>
                    <a:pt x="104609" y="151"/>
                  </a:lnTo>
                  <a:lnTo>
                    <a:pt x="104609" y="102262"/>
                  </a:ln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2AC2710B-BF57-464C-94FE-11964D3248C8}"/>
                </a:ext>
              </a:extLst>
            </p:cNvPr>
            <p:cNvSpPr/>
            <p:nvPr/>
          </p:nvSpPr>
          <p:spPr>
            <a:xfrm>
              <a:off x="5366003" y="4208959"/>
              <a:ext cx="103727" cy="102015"/>
            </a:xfrm>
            <a:custGeom>
              <a:avLst/>
              <a:gdLst>
                <a:gd name="connsiteX0" fmla="*/ 596 w 103727"/>
                <a:gd name="connsiteY0" fmla="*/ 102166 h 102015"/>
                <a:gd name="connsiteX1" fmla="*/ 596 w 103727"/>
                <a:gd name="connsiteY1" fmla="*/ 151 h 102015"/>
                <a:gd name="connsiteX2" fmla="*/ 104324 w 103727"/>
                <a:gd name="connsiteY2" fmla="*/ 151 h 102015"/>
                <a:gd name="connsiteX3" fmla="*/ 104324 w 103727"/>
                <a:gd name="connsiteY3" fmla="*/ 102166 h 102015"/>
              </a:gdLst>
              <a:ahLst/>
              <a:cxnLst>
                <a:cxn ang="0">
                  <a:pos x="connsiteX0" y="connsiteY0"/>
                </a:cxn>
                <a:cxn ang="0">
                  <a:pos x="connsiteX1" y="connsiteY1"/>
                </a:cxn>
                <a:cxn ang="0">
                  <a:pos x="connsiteX2" y="connsiteY2"/>
                </a:cxn>
                <a:cxn ang="0">
                  <a:pos x="connsiteX3" y="connsiteY3"/>
                </a:cxn>
              </a:cxnLst>
              <a:rect l="l" t="t" r="r" b="b"/>
              <a:pathLst>
                <a:path w="103727" h="102015">
                  <a:moveTo>
                    <a:pt x="596" y="102166"/>
                  </a:moveTo>
                  <a:lnTo>
                    <a:pt x="596" y="151"/>
                  </a:lnTo>
                  <a:lnTo>
                    <a:pt x="104324" y="151"/>
                  </a:lnTo>
                  <a:lnTo>
                    <a:pt x="104324" y="102166"/>
                  </a:lnTo>
                  <a:close/>
                </a:path>
              </a:pathLst>
            </a:custGeom>
            <a:grpFill/>
            <a:ln w="9525" cap="flat">
              <a:noFill/>
              <a:prstDash val="solid"/>
              <a:miter/>
            </a:ln>
          </p:spPr>
          <p:txBody>
            <a:bodyPr rtlCol="0" anchor="ctr"/>
            <a:lstStyle/>
            <a:p>
              <a:endParaRPr lang="en-RO"/>
            </a:p>
          </p:txBody>
        </p:sp>
      </p:grpSp>
      <p:grpSp>
        <p:nvGrpSpPr>
          <p:cNvPr id="44" name="Graphic 42">
            <a:extLst>
              <a:ext uri="{FF2B5EF4-FFF2-40B4-BE49-F238E27FC236}">
                <a16:creationId xmlns:a16="http://schemas.microsoft.com/office/drawing/2014/main" id="{6C4B62B8-1159-2748-AE9E-9650C2B29289}"/>
              </a:ext>
            </a:extLst>
          </p:cNvPr>
          <p:cNvGrpSpPr>
            <a:grpSpLocks noChangeAspect="1"/>
          </p:cNvGrpSpPr>
          <p:nvPr/>
        </p:nvGrpSpPr>
        <p:grpSpPr>
          <a:xfrm>
            <a:off x="573701" y="3667764"/>
            <a:ext cx="576000" cy="576000"/>
            <a:chOff x="2743200" y="1600200"/>
            <a:chExt cx="3657600" cy="3657600"/>
          </a:xfrm>
          <a:solidFill>
            <a:schemeClr val="bg1"/>
          </a:solidFill>
        </p:grpSpPr>
        <p:sp>
          <p:nvSpPr>
            <p:cNvPr id="45" name="Freeform 44">
              <a:extLst>
                <a:ext uri="{FF2B5EF4-FFF2-40B4-BE49-F238E27FC236}">
                  <a16:creationId xmlns:a16="http://schemas.microsoft.com/office/drawing/2014/main" id="{0A99A3E7-7B14-B84E-871B-1452553B75C6}"/>
                </a:ext>
              </a:extLst>
            </p:cNvPr>
            <p:cNvSpPr/>
            <p:nvPr/>
          </p:nvSpPr>
          <p:spPr>
            <a:xfrm>
              <a:off x="4960643" y="1600200"/>
              <a:ext cx="1440156" cy="1440156"/>
            </a:xfrm>
            <a:custGeom>
              <a:avLst/>
              <a:gdLst>
                <a:gd name="connsiteX0" fmla="*/ 68724 w 1440156"/>
                <a:gd name="connsiteY0" fmla="*/ 160 h 1440156"/>
                <a:gd name="connsiteX1" fmla="*/ 333710 w 1440156"/>
                <a:gd name="connsiteY1" fmla="*/ 92266 h 1440156"/>
                <a:gd name="connsiteX2" fmla="*/ 1428037 w 1440156"/>
                <a:gd name="connsiteY2" fmla="*/ 1339089 h 1440156"/>
                <a:gd name="connsiteX3" fmla="*/ 1440324 w 1440156"/>
                <a:gd name="connsiteY3" fmla="*/ 1371760 h 1440156"/>
                <a:gd name="connsiteX4" fmla="*/ 1440324 w 1440156"/>
                <a:gd name="connsiteY4" fmla="*/ 1407478 h 1440156"/>
                <a:gd name="connsiteX5" fmla="*/ 1382031 w 1440156"/>
                <a:gd name="connsiteY5" fmla="*/ 1439292 h 1440156"/>
                <a:gd name="connsiteX6" fmla="*/ 1338121 w 1440156"/>
                <a:gd name="connsiteY6" fmla="*/ 1384999 h 1440156"/>
                <a:gd name="connsiteX7" fmla="*/ 278560 w 1440156"/>
                <a:gd name="connsiteY7" fmla="*/ 176372 h 1440156"/>
                <a:gd name="connsiteX8" fmla="*/ 55389 w 1440156"/>
                <a:gd name="connsiteY8" fmla="*/ 102839 h 1440156"/>
                <a:gd name="connsiteX9" fmla="*/ 1192 w 1440156"/>
                <a:gd name="connsiteY9" fmla="*/ 58834 h 1440156"/>
                <a:gd name="connsiteX10" fmla="*/ 33005 w 1440156"/>
                <a:gd name="connsiteY10" fmla="*/ 540 h 14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56" h="1440156">
                  <a:moveTo>
                    <a:pt x="68724" y="160"/>
                  </a:moveTo>
                  <a:cubicBezTo>
                    <a:pt x="157211" y="30544"/>
                    <a:pt x="247985" y="55405"/>
                    <a:pt x="333710" y="92266"/>
                  </a:cubicBezTo>
                  <a:cubicBezTo>
                    <a:pt x="895685" y="334106"/>
                    <a:pt x="1259349" y="751301"/>
                    <a:pt x="1428037" y="1339089"/>
                  </a:cubicBezTo>
                  <a:cubicBezTo>
                    <a:pt x="1431180" y="1350233"/>
                    <a:pt x="1436228" y="1360901"/>
                    <a:pt x="1440324" y="1371760"/>
                  </a:cubicBezTo>
                  <a:lnTo>
                    <a:pt x="1440324" y="1407478"/>
                  </a:lnTo>
                  <a:cubicBezTo>
                    <a:pt x="1426132" y="1427767"/>
                    <a:pt x="1409939" y="1444721"/>
                    <a:pt x="1382031" y="1439292"/>
                  </a:cubicBezTo>
                  <a:cubicBezTo>
                    <a:pt x="1352408" y="1433482"/>
                    <a:pt x="1345169" y="1410717"/>
                    <a:pt x="1338121" y="1384999"/>
                  </a:cubicBezTo>
                  <a:cubicBezTo>
                    <a:pt x="1179339" y="811785"/>
                    <a:pt x="827486" y="406877"/>
                    <a:pt x="278560" y="176372"/>
                  </a:cubicBezTo>
                  <a:cubicBezTo>
                    <a:pt x="206551" y="146178"/>
                    <a:pt x="130256" y="125985"/>
                    <a:pt x="55389" y="102839"/>
                  </a:cubicBezTo>
                  <a:cubicBezTo>
                    <a:pt x="30434" y="95124"/>
                    <a:pt x="7002" y="88361"/>
                    <a:pt x="1192" y="58834"/>
                  </a:cubicBezTo>
                  <a:cubicBezTo>
                    <a:pt x="-4237" y="30925"/>
                    <a:pt x="12717" y="14638"/>
                    <a:pt x="33005" y="540"/>
                  </a:cubicBez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31B3364E-1BC8-C64D-A30F-5EFE470BB73C}"/>
                </a:ext>
              </a:extLst>
            </p:cNvPr>
            <p:cNvSpPr/>
            <p:nvPr/>
          </p:nvSpPr>
          <p:spPr>
            <a:xfrm>
              <a:off x="4960689" y="3817651"/>
              <a:ext cx="1440110" cy="1438389"/>
            </a:xfrm>
            <a:custGeom>
              <a:avLst/>
              <a:gdLst>
                <a:gd name="connsiteX0" fmla="*/ 1440278 w 1440110"/>
                <a:gd name="connsiteY0" fmla="*/ 68708 h 1438389"/>
                <a:gd name="connsiteX1" fmla="*/ 1369317 w 1440110"/>
                <a:gd name="connsiteY1" fmla="*/ 280735 h 1438389"/>
                <a:gd name="connsiteX2" fmla="*/ 77251 w 1440110"/>
                <a:gd name="connsiteY2" fmla="*/ 1434117 h 1438389"/>
                <a:gd name="connsiteX3" fmla="*/ 2289 w 1440110"/>
                <a:gd name="connsiteY3" fmla="*/ 1403637 h 1438389"/>
                <a:gd name="connsiteX4" fmla="*/ 51438 w 1440110"/>
                <a:gd name="connsiteY4" fmla="*/ 1339534 h 1438389"/>
                <a:gd name="connsiteX5" fmla="*/ 945931 w 1440110"/>
                <a:gd name="connsiteY5" fmla="*/ 795180 h 1438389"/>
                <a:gd name="connsiteX6" fmla="*/ 1332741 w 1440110"/>
                <a:gd name="connsiteY6" fmla="*/ 76233 h 1438389"/>
                <a:gd name="connsiteX7" fmla="*/ 1338265 w 1440110"/>
                <a:gd name="connsiteY7" fmla="*/ 55564 h 1438389"/>
                <a:gd name="connsiteX8" fmla="*/ 1381985 w 1440110"/>
                <a:gd name="connsiteY8" fmla="*/ 1176 h 1438389"/>
                <a:gd name="connsiteX9" fmla="*/ 1440278 w 1440110"/>
                <a:gd name="connsiteY9" fmla="*/ 32989 h 143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110" h="1438389">
                  <a:moveTo>
                    <a:pt x="1440278" y="68708"/>
                  </a:moveTo>
                  <a:cubicBezTo>
                    <a:pt x="1416847" y="139479"/>
                    <a:pt x="1396939" y="211583"/>
                    <a:pt x="1369317" y="280735"/>
                  </a:cubicBezTo>
                  <a:cubicBezTo>
                    <a:pt x="1130049" y="879159"/>
                    <a:pt x="699360" y="1263619"/>
                    <a:pt x="77251" y="1434117"/>
                  </a:cubicBezTo>
                  <a:cubicBezTo>
                    <a:pt x="35817" y="1445547"/>
                    <a:pt x="10576" y="1434689"/>
                    <a:pt x="2289" y="1403637"/>
                  </a:cubicBezTo>
                  <a:cubicBezTo>
                    <a:pt x="-5998" y="1372585"/>
                    <a:pt x="9909" y="1350392"/>
                    <a:pt x="51438" y="1339534"/>
                  </a:cubicBezTo>
                  <a:cubicBezTo>
                    <a:pt x="403863" y="1247427"/>
                    <a:pt x="703424" y="1067690"/>
                    <a:pt x="945931" y="795180"/>
                  </a:cubicBezTo>
                  <a:cubicBezTo>
                    <a:pt x="1129332" y="589089"/>
                    <a:pt x="1261819" y="342841"/>
                    <a:pt x="1332741" y="76233"/>
                  </a:cubicBezTo>
                  <a:cubicBezTo>
                    <a:pt x="1334646" y="69280"/>
                    <a:pt x="1336932" y="62517"/>
                    <a:pt x="1338265" y="55564"/>
                  </a:cubicBezTo>
                  <a:cubicBezTo>
                    <a:pt x="1343314" y="29656"/>
                    <a:pt x="1352363" y="6986"/>
                    <a:pt x="1381985" y="1176"/>
                  </a:cubicBezTo>
                  <a:cubicBezTo>
                    <a:pt x="1409893" y="-4253"/>
                    <a:pt x="1425991" y="12892"/>
                    <a:pt x="1440278" y="32989"/>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9593307E-008A-1D48-BDC9-8419B1B1AC2D}"/>
                </a:ext>
              </a:extLst>
            </p:cNvPr>
            <p:cNvSpPr/>
            <p:nvPr/>
          </p:nvSpPr>
          <p:spPr>
            <a:xfrm>
              <a:off x="2743200" y="3817706"/>
              <a:ext cx="1440190" cy="1438343"/>
            </a:xfrm>
            <a:custGeom>
              <a:avLst/>
              <a:gdLst>
                <a:gd name="connsiteX0" fmla="*/ 167 w 1440190"/>
                <a:gd name="connsiteY0" fmla="*/ 32935 h 1438343"/>
                <a:gd name="connsiteX1" fmla="*/ 58460 w 1440190"/>
                <a:gd name="connsiteY1" fmla="*/ 1216 h 1438343"/>
                <a:gd name="connsiteX2" fmla="*/ 102275 w 1440190"/>
                <a:gd name="connsiteY2" fmla="*/ 55509 h 1438343"/>
                <a:gd name="connsiteX3" fmla="*/ 937999 w 1440190"/>
                <a:gd name="connsiteY3" fmla="*/ 1156218 h 1438343"/>
                <a:gd name="connsiteX4" fmla="*/ 1389008 w 1440190"/>
                <a:gd name="connsiteY4" fmla="*/ 1339193 h 1438343"/>
                <a:gd name="connsiteX5" fmla="*/ 1439395 w 1440190"/>
                <a:gd name="connsiteY5" fmla="*/ 1382627 h 1438343"/>
                <a:gd name="connsiteX6" fmla="*/ 1369958 w 1440190"/>
                <a:gd name="connsiteY6" fmla="*/ 1436062 h 1438343"/>
                <a:gd name="connsiteX7" fmla="*/ 945524 w 1440190"/>
                <a:gd name="connsiteY7" fmla="*/ 1273566 h 1438343"/>
                <a:gd name="connsiteX8" fmla="*/ 12074 w 1440190"/>
                <a:gd name="connsiteY8" fmla="*/ 98371 h 1438343"/>
                <a:gd name="connsiteX9" fmla="*/ 834 w 1440190"/>
                <a:gd name="connsiteY9" fmla="*/ 69130 h 143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190" h="1438343">
                  <a:moveTo>
                    <a:pt x="167" y="32935"/>
                  </a:moveTo>
                  <a:cubicBezTo>
                    <a:pt x="14360" y="12646"/>
                    <a:pt x="30552" y="-4308"/>
                    <a:pt x="58460" y="1216"/>
                  </a:cubicBezTo>
                  <a:cubicBezTo>
                    <a:pt x="88083" y="7027"/>
                    <a:pt x="95512" y="29791"/>
                    <a:pt x="102275" y="55509"/>
                  </a:cubicBezTo>
                  <a:cubicBezTo>
                    <a:pt x="231720" y="535569"/>
                    <a:pt x="508898" y="903805"/>
                    <a:pt x="937999" y="1156218"/>
                  </a:cubicBezTo>
                  <a:cubicBezTo>
                    <a:pt x="1079033" y="1238012"/>
                    <a:pt x="1230850" y="1299605"/>
                    <a:pt x="1389008" y="1339193"/>
                  </a:cubicBezTo>
                  <a:cubicBezTo>
                    <a:pt x="1413773" y="1345575"/>
                    <a:pt x="1434156" y="1354909"/>
                    <a:pt x="1439395" y="1382627"/>
                  </a:cubicBezTo>
                  <a:cubicBezTo>
                    <a:pt x="1446539" y="1420727"/>
                    <a:pt x="1413011" y="1446826"/>
                    <a:pt x="1369958" y="1436062"/>
                  </a:cubicBezTo>
                  <a:cubicBezTo>
                    <a:pt x="1222117" y="1400257"/>
                    <a:pt x="1079476" y="1345646"/>
                    <a:pt x="945524" y="1273566"/>
                  </a:cubicBezTo>
                  <a:cubicBezTo>
                    <a:pt x="468893" y="1013533"/>
                    <a:pt x="157743" y="621802"/>
                    <a:pt x="12074" y="98371"/>
                  </a:cubicBezTo>
                  <a:cubicBezTo>
                    <a:pt x="9216" y="88846"/>
                    <a:pt x="4644" y="79321"/>
                    <a:pt x="834" y="69130"/>
                  </a:cubicBez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9F141411-8CF7-8544-B14B-EB5F53EB08FA}"/>
                </a:ext>
              </a:extLst>
            </p:cNvPr>
            <p:cNvSpPr/>
            <p:nvPr/>
          </p:nvSpPr>
          <p:spPr>
            <a:xfrm>
              <a:off x="2743200" y="1600200"/>
              <a:ext cx="1440093" cy="1440156"/>
            </a:xfrm>
            <a:custGeom>
              <a:avLst/>
              <a:gdLst>
                <a:gd name="connsiteX0" fmla="*/ 167 w 1440093"/>
                <a:gd name="connsiteY0" fmla="*/ 1371760 h 1440156"/>
                <a:gd name="connsiteX1" fmla="*/ 93607 w 1440093"/>
                <a:gd name="connsiteY1" fmla="*/ 1103440 h 1440156"/>
                <a:gd name="connsiteX2" fmla="*/ 1339097 w 1440093"/>
                <a:gd name="connsiteY2" fmla="*/ 12447 h 1440156"/>
                <a:gd name="connsiteX3" fmla="*/ 1371767 w 1440093"/>
                <a:gd name="connsiteY3" fmla="*/ 160 h 1440156"/>
                <a:gd name="connsiteX4" fmla="*/ 1407486 w 1440093"/>
                <a:gd name="connsiteY4" fmla="*/ 160 h 1440156"/>
                <a:gd name="connsiteX5" fmla="*/ 1439204 w 1440093"/>
                <a:gd name="connsiteY5" fmla="*/ 58452 h 1440156"/>
                <a:gd name="connsiteX6" fmla="*/ 1384912 w 1440093"/>
                <a:gd name="connsiteY6" fmla="*/ 102268 h 1440156"/>
                <a:gd name="connsiteX7" fmla="*/ 227339 w 1440093"/>
                <a:gd name="connsiteY7" fmla="*/ 1048481 h 1440156"/>
                <a:gd name="connsiteX8" fmla="*/ 102561 w 1440093"/>
                <a:gd name="connsiteY8" fmla="*/ 1385190 h 1440156"/>
                <a:gd name="connsiteX9" fmla="*/ 58460 w 1440093"/>
                <a:gd name="connsiteY9" fmla="*/ 1439292 h 1440156"/>
                <a:gd name="connsiteX10" fmla="*/ 167 w 1440093"/>
                <a:gd name="connsiteY10" fmla="*/ 1407478 h 14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093" h="1440156">
                  <a:moveTo>
                    <a:pt x="167" y="1371760"/>
                  </a:moveTo>
                  <a:cubicBezTo>
                    <a:pt x="31028" y="1282225"/>
                    <a:pt x="56079" y="1190118"/>
                    <a:pt x="93607" y="1103440"/>
                  </a:cubicBezTo>
                  <a:cubicBezTo>
                    <a:pt x="335924" y="543466"/>
                    <a:pt x="752642" y="180658"/>
                    <a:pt x="1339097" y="12447"/>
                  </a:cubicBezTo>
                  <a:cubicBezTo>
                    <a:pt x="1350241" y="9208"/>
                    <a:pt x="1360909" y="4255"/>
                    <a:pt x="1371767" y="160"/>
                  </a:cubicBezTo>
                  <a:lnTo>
                    <a:pt x="1407486" y="160"/>
                  </a:lnTo>
                  <a:cubicBezTo>
                    <a:pt x="1427774" y="14352"/>
                    <a:pt x="1444729" y="30449"/>
                    <a:pt x="1439204" y="58452"/>
                  </a:cubicBezTo>
                  <a:cubicBezTo>
                    <a:pt x="1433299" y="88075"/>
                    <a:pt x="1410629" y="95410"/>
                    <a:pt x="1384912" y="102268"/>
                  </a:cubicBezTo>
                  <a:cubicBezTo>
                    <a:pt x="858751" y="246000"/>
                    <a:pt x="469274" y="559468"/>
                    <a:pt x="227339" y="1048481"/>
                  </a:cubicBezTo>
                  <a:cubicBezTo>
                    <a:pt x="174570" y="1155256"/>
                    <a:pt x="142471" y="1272223"/>
                    <a:pt x="102561" y="1385190"/>
                  </a:cubicBezTo>
                  <a:cubicBezTo>
                    <a:pt x="93893" y="1409764"/>
                    <a:pt x="87893" y="1433577"/>
                    <a:pt x="58460" y="1439292"/>
                  </a:cubicBezTo>
                  <a:cubicBezTo>
                    <a:pt x="30552" y="1444721"/>
                    <a:pt x="14264" y="1427767"/>
                    <a:pt x="167" y="1407478"/>
                  </a:cubicBez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0AD4A544-4069-FB45-AF3C-7D44701B91CC}"/>
                </a:ext>
              </a:extLst>
            </p:cNvPr>
            <p:cNvSpPr/>
            <p:nvPr/>
          </p:nvSpPr>
          <p:spPr>
            <a:xfrm>
              <a:off x="3015710" y="1872801"/>
              <a:ext cx="3112492" cy="3112509"/>
            </a:xfrm>
            <a:custGeom>
              <a:avLst/>
              <a:gdLst>
                <a:gd name="connsiteX0" fmla="*/ 1557791 w 3112492"/>
                <a:gd name="connsiteY0" fmla="*/ 163 h 3112509"/>
                <a:gd name="connsiteX1" fmla="*/ 3112652 w 3112492"/>
                <a:gd name="connsiteY1" fmla="*/ 1558548 h 3112509"/>
                <a:gd name="connsiteX2" fmla="*/ 1553314 w 3112492"/>
                <a:gd name="connsiteY2" fmla="*/ 3112647 h 3112509"/>
                <a:gd name="connsiteX3" fmla="*/ 167 w 3112492"/>
                <a:gd name="connsiteY3" fmla="*/ 1555881 h 3112509"/>
                <a:gd name="connsiteX4" fmla="*/ 1557791 w 3112492"/>
                <a:gd name="connsiteY4" fmla="*/ 163 h 3112509"/>
                <a:gd name="connsiteX5" fmla="*/ 1554933 w 3112492"/>
                <a:gd name="connsiteY5" fmla="*/ 3013397 h 3112509"/>
                <a:gd name="connsiteX6" fmla="*/ 3013496 w 3112492"/>
                <a:gd name="connsiteY6" fmla="*/ 1558739 h 3112509"/>
                <a:gd name="connsiteX7" fmla="*/ 1559696 w 3112492"/>
                <a:gd name="connsiteY7" fmla="*/ 99318 h 3112509"/>
                <a:gd name="connsiteX8" fmla="*/ 99418 w 3112492"/>
                <a:gd name="connsiteY8" fmla="*/ 1555691 h 3112509"/>
                <a:gd name="connsiteX9" fmla="*/ 1554933 w 3112492"/>
                <a:gd name="connsiteY9" fmla="*/ 3013397 h 311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2492" h="3112509">
                  <a:moveTo>
                    <a:pt x="1557791" y="163"/>
                  </a:moveTo>
                  <a:cubicBezTo>
                    <a:pt x="2415517" y="1973"/>
                    <a:pt x="3115414" y="703394"/>
                    <a:pt x="3112652" y="1558548"/>
                  </a:cubicBezTo>
                  <a:cubicBezTo>
                    <a:pt x="3109985" y="2416560"/>
                    <a:pt x="2407135" y="3117124"/>
                    <a:pt x="1553314" y="3112647"/>
                  </a:cubicBezTo>
                  <a:cubicBezTo>
                    <a:pt x="695111" y="3108075"/>
                    <a:pt x="-118" y="2411131"/>
                    <a:pt x="167" y="1555881"/>
                  </a:cubicBezTo>
                  <a:cubicBezTo>
                    <a:pt x="548" y="699203"/>
                    <a:pt x="702255" y="-1647"/>
                    <a:pt x="1557791" y="163"/>
                  </a:cubicBezTo>
                  <a:close/>
                  <a:moveTo>
                    <a:pt x="1554933" y="3013397"/>
                  </a:moveTo>
                  <a:cubicBezTo>
                    <a:pt x="2356557" y="3014730"/>
                    <a:pt x="3011591" y="2361411"/>
                    <a:pt x="3013496" y="1558739"/>
                  </a:cubicBezTo>
                  <a:cubicBezTo>
                    <a:pt x="3015401" y="756067"/>
                    <a:pt x="2363034" y="102176"/>
                    <a:pt x="1559696" y="99318"/>
                  </a:cubicBezTo>
                  <a:cubicBezTo>
                    <a:pt x="756357" y="96461"/>
                    <a:pt x="99989" y="751971"/>
                    <a:pt x="99418" y="1555691"/>
                  </a:cubicBezTo>
                  <a:cubicBezTo>
                    <a:pt x="98846" y="2357505"/>
                    <a:pt x="752357" y="3012063"/>
                    <a:pt x="1554933" y="3013397"/>
                  </a:cubicBez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5FC3C91C-F41A-7747-A822-4B30136C84B1}"/>
                </a:ext>
              </a:extLst>
            </p:cNvPr>
            <p:cNvSpPr/>
            <p:nvPr/>
          </p:nvSpPr>
          <p:spPr>
            <a:xfrm>
              <a:off x="3505309" y="2290986"/>
              <a:ext cx="2132441" cy="2131565"/>
            </a:xfrm>
            <a:custGeom>
              <a:avLst/>
              <a:gdLst>
                <a:gd name="connsiteX0" fmla="*/ 1926489 w 2132441"/>
                <a:gd name="connsiteY0" fmla="*/ 837564 h 2131565"/>
                <a:gd name="connsiteX1" fmla="*/ 1926489 w 2132441"/>
                <a:gd name="connsiteY1" fmla="*/ 2052954 h 2131565"/>
                <a:gd name="connsiteX2" fmla="*/ 1848194 w 2132441"/>
                <a:gd name="connsiteY2" fmla="*/ 2131726 h 2131565"/>
                <a:gd name="connsiteX3" fmla="*/ 286951 w 2132441"/>
                <a:gd name="connsiteY3" fmla="*/ 2131726 h 2131565"/>
                <a:gd name="connsiteX4" fmla="*/ 207703 w 2132441"/>
                <a:gd name="connsiteY4" fmla="*/ 2054001 h 2131565"/>
                <a:gd name="connsiteX5" fmla="*/ 207703 w 2132441"/>
                <a:gd name="connsiteY5" fmla="*/ 837468 h 2131565"/>
                <a:gd name="connsiteX6" fmla="*/ 53970 w 2132441"/>
                <a:gd name="connsiteY6" fmla="*/ 835944 h 2131565"/>
                <a:gd name="connsiteX7" fmla="*/ 5297 w 2132441"/>
                <a:gd name="connsiteY7" fmla="*/ 803178 h 2131565"/>
                <a:gd name="connsiteX8" fmla="*/ 25395 w 2132441"/>
                <a:gd name="connsiteY8" fmla="*/ 744790 h 2131565"/>
                <a:gd name="connsiteX9" fmla="*/ 39777 w 2132441"/>
                <a:gd name="connsiteY9" fmla="*/ 734217 h 2131565"/>
                <a:gd name="connsiteX10" fmla="*/ 643377 w 2132441"/>
                <a:gd name="connsiteY10" fmla="*/ 296067 h 2131565"/>
                <a:gd name="connsiteX11" fmla="*/ 1021614 w 2132441"/>
                <a:gd name="connsiteY11" fmla="*/ 20890 h 2131565"/>
                <a:gd name="connsiteX12" fmla="*/ 1110768 w 2132441"/>
                <a:gd name="connsiteY12" fmla="*/ 20223 h 2131565"/>
                <a:gd name="connsiteX13" fmla="*/ 2096034 w 2132441"/>
                <a:gd name="connsiteY13" fmla="*/ 735456 h 2131565"/>
                <a:gd name="connsiteX14" fmla="*/ 2129848 w 2132441"/>
                <a:gd name="connsiteY14" fmla="*/ 802893 h 2131565"/>
                <a:gd name="connsiteX15" fmla="*/ 2062983 w 2132441"/>
                <a:gd name="connsiteY15" fmla="*/ 838135 h 2131565"/>
                <a:gd name="connsiteX16" fmla="*/ 1926489 w 2132441"/>
                <a:gd name="connsiteY16" fmla="*/ 837564 h 2131565"/>
                <a:gd name="connsiteX17" fmla="*/ 1585209 w 2132441"/>
                <a:gd name="connsiteY17" fmla="*/ 2030379 h 2131565"/>
                <a:gd name="connsiteX18" fmla="*/ 1827810 w 2132441"/>
                <a:gd name="connsiteY18" fmla="*/ 2030379 h 2131565"/>
                <a:gd name="connsiteX19" fmla="*/ 1827810 w 2132441"/>
                <a:gd name="connsiteY19" fmla="*/ 830325 h 2131565"/>
                <a:gd name="connsiteX20" fmla="*/ 1914774 w 2132441"/>
                <a:gd name="connsiteY20" fmla="*/ 737646 h 2131565"/>
                <a:gd name="connsiteX21" fmla="*/ 1920870 w 2132441"/>
                <a:gd name="connsiteY21" fmla="*/ 732312 h 2131565"/>
                <a:gd name="connsiteX22" fmla="*/ 1907820 w 2132441"/>
                <a:gd name="connsiteY22" fmla="*/ 721454 h 2131565"/>
                <a:gd name="connsiteX23" fmla="*/ 1088289 w 2132441"/>
                <a:gd name="connsiteY23" fmla="*/ 124903 h 2131565"/>
                <a:gd name="connsiteX24" fmla="*/ 1042188 w 2132441"/>
                <a:gd name="connsiteY24" fmla="*/ 128142 h 2131565"/>
                <a:gd name="connsiteX25" fmla="*/ 352007 w 2132441"/>
                <a:gd name="connsiteY25" fmla="*/ 629538 h 2131565"/>
                <a:gd name="connsiteX26" fmla="*/ 209132 w 2132441"/>
                <a:gd name="connsiteY26" fmla="*/ 733646 h 2131565"/>
                <a:gd name="connsiteX27" fmla="*/ 305906 w 2132441"/>
                <a:gd name="connsiteY27" fmla="*/ 845565 h 2131565"/>
                <a:gd name="connsiteX28" fmla="*/ 305906 w 2132441"/>
                <a:gd name="connsiteY28" fmla="*/ 2029903 h 2131565"/>
                <a:gd name="connsiteX29" fmla="*/ 486881 w 2132441"/>
                <a:gd name="connsiteY29" fmla="*/ 2029903 h 2131565"/>
                <a:gd name="connsiteX30" fmla="*/ 486881 w 2132441"/>
                <a:gd name="connsiteY30" fmla="*/ 1988755 h 2131565"/>
                <a:gd name="connsiteX31" fmla="*/ 486309 w 2132441"/>
                <a:gd name="connsiteY31" fmla="*/ 1553082 h 2131565"/>
                <a:gd name="connsiteX32" fmla="*/ 616516 w 2132441"/>
                <a:gd name="connsiteY32" fmla="*/ 1332864 h 2131565"/>
                <a:gd name="connsiteX33" fmla="*/ 729197 w 2132441"/>
                <a:gd name="connsiteY33" fmla="*/ 1288477 h 2131565"/>
                <a:gd name="connsiteX34" fmla="*/ 880263 w 2132441"/>
                <a:gd name="connsiteY34" fmla="*/ 1254949 h 2131565"/>
                <a:gd name="connsiteX35" fmla="*/ 770440 w 2132441"/>
                <a:gd name="connsiteY35" fmla="*/ 1055496 h 2131565"/>
                <a:gd name="connsiteX36" fmla="*/ 1071144 w 2132441"/>
                <a:gd name="connsiteY36" fmla="*/ 688116 h 2131565"/>
                <a:gd name="connsiteX37" fmla="*/ 1296601 w 2132441"/>
                <a:gd name="connsiteY37" fmla="*/ 871092 h 2131565"/>
                <a:gd name="connsiteX38" fmla="*/ 1298316 w 2132441"/>
                <a:gd name="connsiteY38" fmla="*/ 1068640 h 2131565"/>
                <a:gd name="connsiteX39" fmla="*/ 1195350 w 2132441"/>
                <a:gd name="connsiteY39" fmla="*/ 1251330 h 2131565"/>
                <a:gd name="connsiteX40" fmla="*/ 1420617 w 2132441"/>
                <a:gd name="connsiteY40" fmla="*/ 1316385 h 2131565"/>
                <a:gd name="connsiteX41" fmla="*/ 1585971 w 2132441"/>
                <a:gd name="connsiteY41" fmla="*/ 1565179 h 2131565"/>
                <a:gd name="connsiteX42" fmla="*/ 1585209 w 2132441"/>
                <a:gd name="connsiteY42" fmla="*/ 1986564 h 2131565"/>
                <a:gd name="connsiteX43" fmla="*/ 1486720 w 2132441"/>
                <a:gd name="connsiteY43" fmla="*/ 2030379 h 2131565"/>
                <a:gd name="connsiteX44" fmla="*/ 1486720 w 2132441"/>
                <a:gd name="connsiteY44" fmla="*/ 1990660 h 2131565"/>
                <a:gd name="connsiteX45" fmla="*/ 1487577 w 2132441"/>
                <a:gd name="connsiteY45" fmla="*/ 1565655 h 2131565"/>
                <a:gd name="connsiteX46" fmla="*/ 1384612 w 2132441"/>
                <a:gd name="connsiteY46" fmla="*/ 1407349 h 2131565"/>
                <a:gd name="connsiteX47" fmla="*/ 1307364 w 2132441"/>
                <a:gd name="connsiteY47" fmla="*/ 1381060 h 2131565"/>
                <a:gd name="connsiteX48" fmla="*/ 918078 w 2132441"/>
                <a:gd name="connsiteY48" fmla="*/ 1354295 h 2131565"/>
                <a:gd name="connsiteX49" fmla="*/ 674047 w 2132441"/>
                <a:gd name="connsiteY49" fmla="*/ 1415731 h 2131565"/>
                <a:gd name="connsiteX50" fmla="*/ 585560 w 2132441"/>
                <a:gd name="connsiteY50" fmla="*/ 1556130 h 2131565"/>
                <a:gd name="connsiteX51" fmla="*/ 586417 w 2132441"/>
                <a:gd name="connsiteY51" fmla="*/ 1995423 h 2131565"/>
                <a:gd name="connsiteX52" fmla="*/ 588322 w 2132441"/>
                <a:gd name="connsiteY52" fmla="*/ 2029808 h 2131565"/>
                <a:gd name="connsiteX53" fmla="*/ 727673 w 2132441"/>
                <a:gd name="connsiteY53" fmla="*/ 2029808 h 2131565"/>
                <a:gd name="connsiteX54" fmla="*/ 727673 w 2132441"/>
                <a:gd name="connsiteY54" fmla="*/ 1984660 h 2131565"/>
                <a:gd name="connsiteX55" fmla="*/ 727673 w 2132441"/>
                <a:gd name="connsiteY55" fmla="*/ 1670335 h 2131565"/>
                <a:gd name="connsiteX56" fmla="*/ 778536 w 2132441"/>
                <a:gd name="connsiteY56" fmla="*/ 1607374 h 2131565"/>
                <a:gd name="connsiteX57" fmla="*/ 825685 w 2132441"/>
                <a:gd name="connsiteY57" fmla="*/ 1670049 h 2131565"/>
                <a:gd name="connsiteX58" fmla="*/ 825685 w 2132441"/>
                <a:gd name="connsiteY58" fmla="*/ 1991517 h 2131565"/>
                <a:gd name="connsiteX59" fmla="*/ 825685 w 2132441"/>
                <a:gd name="connsiteY59" fmla="*/ 2029617 h 2131565"/>
                <a:gd name="connsiteX60" fmla="*/ 1245452 w 2132441"/>
                <a:gd name="connsiteY60" fmla="*/ 2029617 h 2131565"/>
                <a:gd name="connsiteX61" fmla="*/ 1245452 w 2132441"/>
                <a:gd name="connsiteY61" fmla="*/ 1674144 h 2131565"/>
                <a:gd name="connsiteX62" fmla="*/ 1295553 w 2132441"/>
                <a:gd name="connsiteY62" fmla="*/ 1607469 h 2131565"/>
                <a:gd name="connsiteX63" fmla="*/ 1344702 w 2132441"/>
                <a:gd name="connsiteY63" fmla="*/ 1676335 h 2131565"/>
                <a:gd name="connsiteX64" fmla="*/ 1344702 w 2132441"/>
                <a:gd name="connsiteY64" fmla="*/ 1833498 h 2131565"/>
                <a:gd name="connsiteX65" fmla="*/ 1344702 w 2132441"/>
                <a:gd name="connsiteY65" fmla="*/ 2030760 h 2131565"/>
                <a:gd name="connsiteX66" fmla="*/ 1209352 w 2132441"/>
                <a:gd name="connsiteY66" fmla="*/ 974057 h 2131565"/>
                <a:gd name="connsiteX67" fmla="*/ 1209352 w 2132441"/>
                <a:gd name="connsiteY67" fmla="*/ 934909 h 2131565"/>
                <a:gd name="connsiteX68" fmla="*/ 1070192 w 2132441"/>
                <a:gd name="connsiteY68" fmla="*/ 788034 h 2131565"/>
                <a:gd name="connsiteX69" fmla="*/ 872262 w 2132441"/>
                <a:gd name="connsiteY69" fmla="*/ 892713 h 2131565"/>
                <a:gd name="connsiteX70" fmla="*/ 921697 w 2132441"/>
                <a:gd name="connsiteY70" fmla="*/ 1155127 h 2131565"/>
                <a:gd name="connsiteX71" fmla="*/ 1152107 w 2132441"/>
                <a:gd name="connsiteY71" fmla="*/ 1153413 h 2131565"/>
                <a:gd name="connsiteX72" fmla="*/ 1209352 w 2132441"/>
                <a:gd name="connsiteY72" fmla="*/ 974057 h 213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132441" h="2131565">
                  <a:moveTo>
                    <a:pt x="1926489" y="837564"/>
                  </a:moveTo>
                  <a:lnTo>
                    <a:pt x="1926489" y="2052954"/>
                  </a:lnTo>
                  <a:cubicBezTo>
                    <a:pt x="1926489" y="2121248"/>
                    <a:pt x="1916107" y="2131726"/>
                    <a:pt x="1848194" y="2131726"/>
                  </a:cubicBezTo>
                  <a:lnTo>
                    <a:pt x="286951" y="2131726"/>
                  </a:lnTo>
                  <a:cubicBezTo>
                    <a:pt x="218371" y="2131726"/>
                    <a:pt x="207703" y="2121248"/>
                    <a:pt x="207703" y="2054001"/>
                  </a:cubicBezTo>
                  <a:lnTo>
                    <a:pt x="207703" y="837468"/>
                  </a:lnTo>
                  <a:cubicBezTo>
                    <a:pt x="155030" y="837468"/>
                    <a:pt x="104166" y="840326"/>
                    <a:pt x="53970" y="835944"/>
                  </a:cubicBezTo>
                  <a:cubicBezTo>
                    <a:pt x="33889" y="832282"/>
                    <a:pt x="16247" y="820405"/>
                    <a:pt x="5297" y="803178"/>
                  </a:cubicBezTo>
                  <a:cubicBezTo>
                    <a:pt x="-7086" y="781938"/>
                    <a:pt x="4249" y="759459"/>
                    <a:pt x="25395" y="744790"/>
                  </a:cubicBezTo>
                  <a:cubicBezTo>
                    <a:pt x="30348" y="741456"/>
                    <a:pt x="34920" y="737742"/>
                    <a:pt x="39777" y="734217"/>
                  </a:cubicBezTo>
                  <a:lnTo>
                    <a:pt x="643377" y="296067"/>
                  </a:lnTo>
                  <a:lnTo>
                    <a:pt x="1021614" y="20890"/>
                  </a:lnTo>
                  <a:cubicBezTo>
                    <a:pt x="1059238" y="-6447"/>
                    <a:pt x="1073526" y="-6828"/>
                    <a:pt x="1110768" y="20223"/>
                  </a:cubicBezTo>
                  <a:cubicBezTo>
                    <a:pt x="1439317" y="258666"/>
                    <a:pt x="1767739" y="497077"/>
                    <a:pt x="2096034" y="735456"/>
                  </a:cubicBezTo>
                  <a:cubicBezTo>
                    <a:pt x="2119657" y="752410"/>
                    <a:pt x="2140231" y="771460"/>
                    <a:pt x="2129848" y="802893"/>
                  </a:cubicBezTo>
                  <a:cubicBezTo>
                    <a:pt x="2119466" y="834325"/>
                    <a:pt x="2092224" y="838135"/>
                    <a:pt x="2062983" y="838135"/>
                  </a:cubicBezTo>
                  <a:cubicBezTo>
                    <a:pt x="2019072" y="836897"/>
                    <a:pt x="1975067" y="837564"/>
                    <a:pt x="1926489" y="837564"/>
                  </a:cubicBezTo>
                  <a:close/>
                  <a:moveTo>
                    <a:pt x="1585209" y="2030379"/>
                  </a:moveTo>
                  <a:lnTo>
                    <a:pt x="1827810" y="2030379"/>
                  </a:lnTo>
                  <a:lnTo>
                    <a:pt x="1827810" y="830325"/>
                  </a:lnTo>
                  <a:cubicBezTo>
                    <a:pt x="1827810" y="745647"/>
                    <a:pt x="1831906" y="741361"/>
                    <a:pt x="1914774" y="737646"/>
                  </a:cubicBezTo>
                  <a:cubicBezTo>
                    <a:pt x="1916393" y="737646"/>
                    <a:pt x="1917822" y="734979"/>
                    <a:pt x="1920870" y="732312"/>
                  </a:cubicBezTo>
                  <a:cubicBezTo>
                    <a:pt x="1916488" y="728598"/>
                    <a:pt x="1912392" y="724692"/>
                    <a:pt x="1907820" y="721454"/>
                  </a:cubicBezTo>
                  <a:cubicBezTo>
                    <a:pt x="1634516" y="522762"/>
                    <a:pt x="1361339" y="323912"/>
                    <a:pt x="1088289" y="124903"/>
                  </a:cubicBezTo>
                  <a:cubicBezTo>
                    <a:pt x="1069239" y="110711"/>
                    <a:pt x="1058000" y="116616"/>
                    <a:pt x="1042188" y="128142"/>
                  </a:cubicBezTo>
                  <a:cubicBezTo>
                    <a:pt x="812572" y="295591"/>
                    <a:pt x="582512" y="462723"/>
                    <a:pt x="352007" y="629538"/>
                  </a:cubicBezTo>
                  <a:cubicBezTo>
                    <a:pt x="305334" y="663447"/>
                    <a:pt x="258852" y="697546"/>
                    <a:pt x="209132" y="733646"/>
                  </a:cubicBezTo>
                  <a:cubicBezTo>
                    <a:pt x="305906" y="749553"/>
                    <a:pt x="305906" y="749553"/>
                    <a:pt x="305906" y="845565"/>
                  </a:cubicBezTo>
                  <a:lnTo>
                    <a:pt x="305906" y="2029903"/>
                  </a:lnTo>
                  <a:lnTo>
                    <a:pt x="486881" y="2029903"/>
                  </a:lnTo>
                  <a:lnTo>
                    <a:pt x="486881" y="1988755"/>
                  </a:lnTo>
                  <a:cubicBezTo>
                    <a:pt x="486881" y="1843594"/>
                    <a:pt x="488786" y="1698338"/>
                    <a:pt x="486309" y="1553082"/>
                  </a:cubicBezTo>
                  <a:cubicBezTo>
                    <a:pt x="484500" y="1451164"/>
                    <a:pt x="530410" y="1379822"/>
                    <a:pt x="616516" y="1332864"/>
                  </a:cubicBezTo>
                  <a:cubicBezTo>
                    <a:pt x="652344" y="1314000"/>
                    <a:pt x="690129" y="1299115"/>
                    <a:pt x="729197" y="1288477"/>
                  </a:cubicBezTo>
                  <a:cubicBezTo>
                    <a:pt x="777393" y="1274666"/>
                    <a:pt x="827209" y="1266760"/>
                    <a:pt x="880263" y="1254949"/>
                  </a:cubicBezTo>
                  <a:cubicBezTo>
                    <a:pt x="823383" y="1201830"/>
                    <a:pt x="784914" y="1131965"/>
                    <a:pt x="770440" y="1055496"/>
                  </a:cubicBezTo>
                  <a:cubicBezTo>
                    <a:pt x="730530" y="853756"/>
                    <a:pt x="824923" y="668971"/>
                    <a:pt x="1071144" y="688116"/>
                  </a:cubicBezTo>
                  <a:cubicBezTo>
                    <a:pt x="1181920" y="696784"/>
                    <a:pt x="1265931" y="764316"/>
                    <a:pt x="1296601" y="871092"/>
                  </a:cubicBezTo>
                  <a:cubicBezTo>
                    <a:pt x="1314262" y="935683"/>
                    <a:pt x="1314853" y="1003752"/>
                    <a:pt x="1298316" y="1068640"/>
                  </a:cubicBezTo>
                  <a:cubicBezTo>
                    <a:pt x="1282662" y="1138320"/>
                    <a:pt x="1246853" y="1201854"/>
                    <a:pt x="1195350" y="1251330"/>
                  </a:cubicBezTo>
                  <a:cubicBezTo>
                    <a:pt x="1271550" y="1272761"/>
                    <a:pt x="1348608" y="1288001"/>
                    <a:pt x="1420617" y="1316385"/>
                  </a:cubicBezTo>
                  <a:cubicBezTo>
                    <a:pt x="1530535" y="1359724"/>
                    <a:pt x="1588828" y="1441639"/>
                    <a:pt x="1585971" y="1565179"/>
                  </a:cubicBezTo>
                  <a:cubicBezTo>
                    <a:pt x="1582637" y="1705577"/>
                    <a:pt x="1585209" y="1846166"/>
                    <a:pt x="1585209" y="1986564"/>
                  </a:cubicBezTo>
                  <a:close/>
                  <a:moveTo>
                    <a:pt x="1486720" y="2030379"/>
                  </a:moveTo>
                  <a:lnTo>
                    <a:pt x="1486720" y="1990660"/>
                  </a:lnTo>
                  <a:cubicBezTo>
                    <a:pt x="1486720" y="1849023"/>
                    <a:pt x="1484529" y="1707291"/>
                    <a:pt x="1487577" y="1565655"/>
                  </a:cubicBezTo>
                  <a:cubicBezTo>
                    <a:pt x="1489387" y="1486597"/>
                    <a:pt x="1453573" y="1437067"/>
                    <a:pt x="1384612" y="1407349"/>
                  </a:cubicBezTo>
                  <a:cubicBezTo>
                    <a:pt x="1359615" y="1396514"/>
                    <a:pt x="1333782" y="1387722"/>
                    <a:pt x="1307364" y="1381060"/>
                  </a:cubicBezTo>
                  <a:cubicBezTo>
                    <a:pt x="1179253" y="1349437"/>
                    <a:pt x="1048761" y="1334483"/>
                    <a:pt x="918078" y="1354295"/>
                  </a:cubicBezTo>
                  <a:cubicBezTo>
                    <a:pt x="835046" y="1367361"/>
                    <a:pt x="753368" y="1387924"/>
                    <a:pt x="674047" y="1415731"/>
                  </a:cubicBezTo>
                  <a:cubicBezTo>
                    <a:pt x="613182" y="1436877"/>
                    <a:pt x="584417" y="1487359"/>
                    <a:pt x="585560" y="1556130"/>
                  </a:cubicBezTo>
                  <a:cubicBezTo>
                    <a:pt x="588132" y="1702529"/>
                    <a:pt x="586322" y="1848928"/>
                    <a:pt x="586417" y="1995423"/>
                  </a:cubicBezTo>
                  <a:cubicBezTo>
                    <a:pt x="586417" y="2006853"/>
                    <a:pt x="587655" y="2018283"/>
                    <a:pt x="588322" y="2029808"/>
                  </a:cubicBezTo>
                  <a:lnTo>
                    <a:pt x="727673" y="2029808"/>
                  </a:lnTo>
                  <a:lnTo>
                    <a:pt x="727673" y="1984660"/>
                  </a:lnTo>
                  <a:cubicBezTo>
                    <a:pt x="727673" y="1879885"/>
                    <a:pt x="727673" y="1775110"/>
                    <a:pt x="727673" y="1670335"/>
                  </a:cubicBezTo>
                  <a:cubicBezTo>
                    <a:pt x="727673" y="1628234"/>
                    <a:pt x="746247" y="1606326"/>
                    <a:pt x="778536" y="1607374"/>
                  </a:cubicBezTo>
                  <a:cubicBezTo>
                    <a:pt x="809207" y="1608231"/>
                    <a:pt x="825590" y="1629282"/>
                    <a:pt x="825685" y="1670049"/>
                  </a:cubicBezTo>
                  <a:cubicBezTo>
                    <a:pt x="825685" y="1777205"/>
                    <a:pt x="825685" y="1884361"/>
                    <a:pt x="825685" y="1991517"/>
                  </a:cubicBezTo>
                  <a:lnTo>
                    <a:pt x="825685" y="2029617"/>
                  </a:lnTo>
                  <a:lnTo>
                    <a:pt x="1245452" y="2029617"/>
                  </a:lnTo>
                  <a:cubicBezTo>
                    <a:pt x="1245452" y="1909507"/>
                    <a:pt x="1245452" y="1791492"/>
                    <a:pt x="1245452" y="1674144"/>
                  </a:cubicBezTo>
                  <a:cubicBezTo>
                    <a:pt x="1245452" y="1628615"/>
                    <a:pt x="1262216" y="1606517"/>
                    <a:pt x="1295553" y="1607469"/>
                  </a:cubicBezTo>
                  <a:cubicBezTo>
                    <a:pt x="1328891" y="1608422"/>
                    <a:pt x="1344512" y="1630520"/>
                    <a:pt x="1344702" y="1676335"/>
                  </a:cubicBezTo>
                  <a:cubicBezTo>
                    <a:pt x="1344702" y="1728723"/>
                    <a:pt x="1344702" y="1781110"/>
                    <a:pt x="1344702" y="1833498"/>
                  </a:cubicBezTo>
                  <a:lnTo>
                    <a:pt x="1344702" y="2030760"/>
                  </a:lnTo>
                  <a:close/>
                  <a:moveTo>
                    <a:pt x="1209352" y="974057"/>
                  </a:moveTo>
                  <a:cubicBezTo>
                    <a:pt x="1209352" y="961008"/>
                    <a:pt x="1210400" y="947863"/>
                    <a:pt x="1209352" y="934909"/>
                  </a:cubicBezTo>
                  <a:cubicBezTo>
                    <a:pt x="1201256" y="851851"/>
                    <a:pt x="1149345" y="797273"/>
                    <a:pt x="1070192" y="788034"/>
                  </a:cubicBezTo>
                  <a:cubicBezTo>
                    <a:pt x="967322" y="776223"/>
                    <a:pt x="895599" y="812132"/>
                    <a:pt x="872262" y="892713"/>
                  </a:cubicBezTo>
                  <a:cubicBezTo>
                    <a:pt x="844926" y="987392"/>
                    <a:pt x="860642" y="1077213"/>
                    <a:pt x="921697" y="1155127"/>
                  </a:cubicBezTo>
                  <a:cubicBezTo>
                    <a:pt x="986467" y="1237804"/>
                    <a:pt x="1087432" y="1235899"/>
                    <a:pt x="1152107" y="1153413"/>
                  </a:cubicBezTo>
                  <a:cubicBezTo>
                    <a:pt x="1191538" y="1102141"/>
                    <a:pt x="1211789" y="1038691"/>
                    <a:pt x="1209352" y="974057"/>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49112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18775B-E73C-B244-A663-79A25560932C}"/>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Zoonosis</a:t>
            </a:r>
          </a:p>
        </p:txBody>
      </p:sp>
      <p:sp>
        <p:nvSpPr>
          <p:cNvPr id="86" name="Rounded Rectangle 85">
            <a:extLst>
              <a:ext uri="{FF2B5EF4-FFF2-40B4-BE49-F238E27FC236}">
                <a16:creationId xmlns:a16="http://schemas.microsoft.com/office/drawing/2014/main" id="{90C69884-B854-994E-914E-042F020EDD53}"/>
              </a:ext>
            </a:extLst>
          </p:cNvPr>
          <p:cNvSpPr/>
          <p:nvPr/>
        </p:nvSpPr>
        <p:spPr>
          <a:xfrm>
            <a:off x="5096385" y="2831664"/>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7" name="Rounded Rectangle 86">
            <a:extLst>
              <a:ext uri="{FF2B5EF4-FFF2-40B4-BE49-F238E27FC236}">
                <a16:creationId xmlns:a16="http://schemas.microsoft.com/office/drawing/2014/main" id="{E5C14340-6ABC-834F-B996-2C6979640059}"/>
              </a:ext>
            </a:extLst>
          </p:cNvPr>
          <p:cNvSpPr/>
          <p:nvPr/>
        </p:nvSpPr>
        <p:spPr>
          <a:xfrm>
            <a:off x="860417" y="283166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8" name="Rounded Rectangle 87">
            <a:extLst>
              <a:ext uri="{FF2B5EF4-FFF2-40B4-BE49-F238E27FC236}">
                <a16:creationId xmlns:a16="http://schemas.microsoft.com/office/drawing/2014/main" id="{B9FFBA2A-0EC1-0945-A699-9317205A115F}"/>
              </a:ext>
            </a:extLst>
          </p:cNvPr>
          <p:cNvSpPr/>
          <p:nvPr/>
        </p:nvSpPr>
        <p:spPr>
          <a:xfrm>
            <a:off x="860417" y="3984163"/>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08" name="TextBox 107">
            <a:extLst>
              <a:ext uri="{FF2B5EF4-FFF2-40B4-BE49-F238E27FC236}">
                <a16:creationId xmlns:a16="http://schemas.microsoft.com/office/drawing/2014/main" id="{6E5291A2-5641-B543-9867-092392FCCE7B}"/>
              </a:ext>
            </a:extLst>
          </p:cNvPr>
          <p:cNvSpPr txBox="1"/>
          <p:nvPr/>
        </p:nvSpPr>
        <p:spPr>
          <a:xfrm>
            <a:off x="1436512" y="3032551"/>
            <a:ext cx="2822492" cy="246221"/>
          </a:xfrm>
          <a:prstGeom prst="rect">
            <a:avLst/>
          </a:prstGeom>
          <a:noFill/>
        </p:spPr>
        <p:txBody>
          <a:bodyPr wrap="square" lIns="0" tIns="0" rIns="0" bIns="0" rtlCol="0">
            <a:spAutoFit/>
          </a:bodyPr>
          <a:lstStyle/>
          <a:p>
            <a:r>
              <a:rPr lang="en-GB" sz="1600" dirty="0" err="1">
                <a:solidFill>
                  <a:schemeClr val="tx1"/>
                </a:solidFill>
              </a:rPr>
              <a:t>Import restrictions</a:t>
            </a:r>
          </a:p>
        </p:txBody>
      </p:sp>
      <p:sp>
        <p:nvSpPr>
          <p:cNvPr id="138" name="Google Shape;140;p4">
            <a:extLst>
              <a:ext uri="{FF2B5EF4-FFF2-40B4-BE49-F238E27FC236}">
                <a16:creationId xmlns:a16="http://schemas.microsoft.com/office/drawing/2014/main" id="{2B6690A8-E76D-8346-8131-DE4248772BFB}"/>
              </a:ext>
            </a:extLst>
          </p:cNvPr>
          <p:cNvSpPr>
            <a:spLocks noChangeAspect="1"/>
          </p:cNvSpPr>
          <p:nvPr/>
        </p:nvSpPr>
        <p:spPr>
          <a:xfrm>
            <a:off x="429701" y="27236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TextBox 138">
            <a:extLst>
              <a:ext uri="{FF2B5EF4-FFF2-40B4-BE49-F238E27FC236}">
                <a16:creationId xmlns:a16="http://schemas.microsoft.com/office/drawing/2014/main" id="{E682740B-A49C-874B-BC00-D6C2687AEC83}"/>
              </a:ext>
            </a:extLst>
          </p:cNvPr>
          <p:cNvSpPr txBox="1"/>
          <p:nvPr/>
        </p:nvSpPr>
        <p:spPr>
          <a:xfrm>
            <a:off x="5673764" y="3032550"/>
            <a:ext cx="2835668" cy="246221"/>
          </a:xfrm>
          <a:prstGeom prst="rect">
            <a:avLst/>
          </a:prstGeom>
          <a:noFill/>
        </p:spPr>
        <p:txBody>
          <a:bodyPr wrap="square" lIns="0" tIns="0" rIns="0" bIns="0" rtlCol="0">
            <a:spAutoFit/>
          </a:bodyPr>
          <a:lstStyle/>
          <a:p>
            <a:r>
              <a:rPr lang="en-GB" sz="1600" dirty="0" err="1">
                <a:solidFill>
                  <a:schemeClr val="tx1"/>
                </a:solidFill>
              </a:rPr>
              <a:t>Isolation</a:t>
            </a:r>
          </a:p>
        </p:txBody>
      </p:sp>
      <p:sp>
        <p:nvSpPr>
          <p:cNvPr id="140" name="Google Shape;140;p4">
            <a:extLst>
              <a:ext uri="{FF2B5EF4-FFF2-40B4-BE49-F238E27FC236}">
                <a16:creationId xmlns:a16="http://schemas.microsoft.com/office/drawing/2014/main" id="{384F037A-B25D-F644-8F90-6B9C074E538F}"/>
              </a:ext>
            </a:extLst>
          </p:cNvPr>
          <p:cNvSpPr>
            <a:spLocks noChangeAspect="1"/>
          </p:cNvSpPr>
          <p:nvPr/>
        </p:nvSpPr>
        <p:spPr>
          <a:xfrm>
            <a:off x="4666953" y="27236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TextBox 140">
            <a:extLst>
              <a:ext uri="{FF2B5EF4-FFF2-40B4-BE49-F238E27FC236}">
                <a16:creationId xmlns:a16="http://schemas.microsoft.com/office/drawing/2014/main" id="{90CF1393-36CE-824A-9579-736C3D3D7A0D}"/>
              </a:ext>
            </a:extLst>
          </p:cNvPr>
          <p:cNvSpPr txBox="1"/>
          <p:nvPr/>
        </p:nvSpPr>
        <p:spPr>
          <a:xfrm>
            <a:off x="1436512" y="4185053"/>
            <a:ext cx="2755118" cy="246221"/>
          </a:xfrm>
          <a:prstGeom prst="rect">
            <a:avLst/>
          </a:prstGeom>
          <a:noFill/>
        </p:spPr>
        <p:txBody>
          <a:bodyPr wrap="square" lIns="0" tIns="0" rIns="0" bIns="0" rtlCol="0">
            <a:spAutoFit/>
          </a:bodyPr>
          <a:lstStyle/>
          <a:p>
            <a:r>
              <a:rPr lang="en-GB" sz="1600" dirty="0" err="1">
                <a:solidFill>
                  <a:schemeClr val="tx1"/>
                </a:solidFill>
              </a:rPr>
              <a:t>Euthanasia or treatment</a:t>
            </a:r>
          </a:p>
        </p:txBody>
      </p:sp>
      <p:sp>
        <p:nvSpPr>
          <p:cNvPr id="142" name="Google Shape;140;p4">
            <a:extLst>
              <a:ext uri="{FF2B5EF4-FFF2-40B4-BE49-F238E27FC236}">
                <a16:creationId xmlns:a16="http://schemas.microsoft.com/office/drawing/2014/main" id="{3D5A0117-B130-5348-8F42-51D08E7B2194}"/>
              </a:ext>
            </a:extLst>
          </p:cNvPr>
          <p:cNvSpPr>
            <a:spLocks noChangeAspect="1"/>
          </p:cNvSpPr>
          <p:nvPr/>
        </p:nvSpPr>
        <p:spPr>
          <a:xfrm>
            <a:off x="429701" y="387616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Rounded Rectangle 50">
            <a:extLst>
              <a:ext uri="{FF2B5EF4-FFF2-40B4-BE49-F238E27FC236}">
                <a16:creationId xmlns:a16="http://schemas.microsoft.com/office/drawing/2014/main" id="{60B01935-921D-2E49-9DF3-FA2C8623A2C3}"/>
              </a:ext>
            </a:extLst>
          </p:cNvPr>
          <p:cNvSpPr/>
          <p:nvPr/>
        </p:nvSpPr>
        <p:spPr>
          <a:xfrm>
            <a:off x="5096385" y="3984163"/>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2" name="TextBox 51">
            <a:extLst>
              <a:ext uri="{FF2B5EF4-FFF2-40B4-BE49-F238E27FC236}">
                <a16:creationId xmlns:a16="http://schemas.microsoft.com/office/drawing/2014/main" id="{19A631DB-0557-EF49-AEF3-7DC2EB87CC8F}"/>
              </a:ext>
            </a:extLst>
          </p:cNvPr>
          <p:cNvSpPr txBox="1"/>
          <p:nvPr/>
        </p:nvSpPr>
        <p:spPr>
          <a:xfrm>
            <a:off x="5673764" y="4185053"/>
            <a:ext cx="2835668" cy="246221"/>
          </a:xfrm>
          <a:prstGeom prst="rect">
            <a:avLst/>
          </a:prstGeom>
          <a:noFill/>
        </p:spPr>
        <p:txBody>
          <a:bodyPr wrap="square" lIns="0" tIns="0" rIns="0" bIns="0" rtlCol="0">
            <a:spAutoFit/>
          </a:bodyPr>
          <a:lstStyle/>
          <a:p>
            <a:r>
              <a:rPr lang="en-GB" sz="1600" dirty="0" err="1">
                <a:solidFill>
                  <a:schemeClr val="tx1"/>
                </a:solidFill>
              </a:rPr>
              <a:t>Immunization</a:t>
            </a:r>
          </a:p>
        </p:txBody>
      </p:sp>
      <p:sp>
        <p:nvSpPr>
          <p:cNvPr id="53" name="Google Shape;140;p4">
            <a:extLst>
              <a:ext uri="{FF2B5EF4-FFF2-40B4-BE49-F238E27FC236}">
                <a16:creationId xmlns:a16="http://schemas.microsoft.com/office/drawing/2014/main" id="{02CEE070-CAE9-FE46-91ED-BD23F8D296F5}"/>
              </a:ext>
            </a:extLst>
          </p:cNvPr>
          <p:cNvSpPr>
            <a:spLocks noChangeAspect="1"/>
          </p:cNvSpPr>
          <p:nvPr/>
        </p:nvSpPr>
        <p:spPr>
          <a:xfrm>
            <a:off x="4666953" y="387616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aphic 3">
            <a:extLst>
              <a:ext uri="{FF2B5EF4-FFF2-40B4-BE49-F238E27FC236}">
                <a16:creationId xmlns:a16="http://schemas.microsoft.com/office/drawing/2014/main" id="{683C8403-9EC9-D841-9D5E-12EC8D4FD22F}"/>
              </a:ext>
            </a:extLst>
          </p:cNvPr>
          <p:cNvGrpSpPr>
            <a:grpSpLocks noChangeAspect="1"/>
          </p:cNvGrpSpPr>
          <p:nvPr/>
        </p:nvGrpSpPr>
        <p:grpSpPr>
          <a:xfrm>
            <a:off x="4864953" y="2953577"/>
            <a:ext cx="468000" cy="385125"/>
            <a:chOff x="2743200" y="1924050"/>
            <a:chExt cx="3657600" cy="3009900"/>
          </a:xfrm>
          <a:solidFill>
            <a:schemeClr val="bg1"/>
          </a:solidFill>
        </p:grpSpPr>
        <p:sp>
          <p:nvSpPr>
            <p:cNvPr id="8" name="Freeform 7">
              <a:extLst>
                <a:ext uri="{FF2B5EF4-FFF2-40B4-BE49-F238E27FC236}">
                  <a16:creationId xmlns:a16="http://schemas.microsoft.com/office/drawing/2014/main" id="{B498264D-11D5-0E4C-A1DB-6AC6C7B2AA58}"/>
                </a:ext>
              </a:extLst>
            </p:cNvPr>
            <p:cNvSpPr/>
            <p:nvPr/>
          </p:nvSpPr>
          <p:spPr>
            <a:xfrm>
              <a:off x="2743200" y="1924050"/>
              <a:ext cx="3657600" cy="3009847"/>
            </a:xfrm>
            <a:custGeom>
              <a:avLst/>
              <a:gdLst>
                <a:gd name="connsiteX0" fmla="*/ 3657767 w 3657600"/>
                <a:gd name="connsiteY0" fmla="*/ 1689098 h 3009847"/>
                <a:gd name="connsiteX1" fmla="*/ 3657767 w 3657600"/>
                <a:gd name="connsiteY1" fmla="*/ 1903411 h 3009847"/>
                <a:gd name="connsiteX2" fmla="*/ 3532990 w 3657600"/>
                <a:gd name="connsiteY2" fmla="*/ 1904554 h 3009847"/>
                <a:gd name="connsiteX3" fmla="*/ 3492985 w 3657600"/>
                <a:gd name="connsiteY3" fmla="*/ 1936748 h 3009847"/>
                <a:gd name="connsiteX4" fmla="*/ 3298675 w 3657600"/>
                <a:gd name="connsiteY4" fmla="*/ 2725990 h 3009847"/>
                <a:gd name="connsiteX5" fmla="*/ 3227237 w 3657600"/>
                <a:gd name="connsiteY5" fmla="*/ 2879057 h 3009847"/>
                <a:gd name="connsiteX6" fmla="*/ 2935963 w 3657600"/>
                <a:gd name="connsiteY6" fmla="*/ 3009549 h 3009847"/>
                <a:gd name="connsiteX7" fmla="*/ 843416 w 3657600"/>
                <a:gd name="connsiteY7" fmla="*/ 3009549 h 3009847"/>
                <a:gd name="connsiteX8" fmla="*/ 700541 w 3657600"/>
                <a:gd name="connsiteY8" fmla="*/ 3009549 h 3009847"/>
                <a:gd name="connsiteX9" fmla="*/ 361927 w 3657600"/>
                <a:gd name="connsiteY9" fmla="*/ 2740563 h 3009847"/>
                <a:gd name="connsiteX10" fmla="*/ 214575 w 3657600"/>
                <a:gd name="connsiteY10" fmla="*/ 2141631 h 3009847"/>
                <a:gd name="connsiteX11" fmla="*/ 155996 w 3657600"/>
                <a:gd name="connsiteY11" fmla="*/ 1903506 h 3009847"/>
                <a:gd name="connsiteX12" fmla="*/ 167 w 3657600"/>
                <a:gd name="connsiteY12" fmla="*/ 1903506 h 3009847"/>
                <a:gd name="connsiteX13" fmla="*/ 167 w 3657600"/>
                <a:gd name="connsiteY13" fmla="*/ 1689098 h 3009847"/>
                <a:gd name="connsiteX14" fmla="*/ 170474 w 3657600"/>
                <a:gd name="connsiteY14" fmla="*/ 1689098 h 3009847"/>
                <a:gd name="connsiteX15" fmla="*/ 179047 w 3657600"/>
                <a:gd name="connsiteY15" fmla="*/ 1651665 h 3009847"/>
                <a:gd name="connsiteX16" fmla="*/ 360022 w 3657600"/>
                <a:gd name="connsiteY16" fmla="*/ 803940 h 3009847"/>
                <a:gd name="connsiteX17" fmla="*/ 716924 w 3657600"/>
                <a:gd name="connsiteY17" fmla="*/ 517523 h 3009847"/>
                <a:gd name="connsiteX18" fmla="*/ 1102686 w 3657600"/>
                <a:gd name="connsiteY18" fmla="*/ 517523 h 3009847"/>
                <a:gd name="connsiteX19" fmla="*/ 1143929 w 3657600"/>
                <a:gd name="connsiteY19" fmla="*/ 517523 h 3009847"/>
                <a:gd name="connsiteX20" fmla="*/ 1143929 w 3657600"/>
                <a:gd name="connsiteY20" fmla="*/ 125 h 3009847"/>
                <a:gd name="connsiteX21" fmla="*/ 2516291 w 3657600"/>
                <a:gd name="connsiteY21" fmla="*/ 125 h 3009847"/>
                <a:gd name="connsiteX22" fmla="*/ 2516291 w 3657600"/>
                <a:gd name="connsiteY22" fmla="*/ 517523 h 3009847"/>
                <a:gd name="connsiteX23" fmla="*/ 2955013 w 3657600"/>
                <a:gd name="connsiteY23" fmla="*/ 517523 h 3009847"/>
                <a:gd name="connsiteX24" fmla="*/ 3294103 w 3657600"/>
                <a:gd name="connsiteY24" fmla="*/ 790224 h 3009847"/>
                <a:gd name="connsiteX25" fmla="*/ 3429453 w 3657600"/>
                <a:gd name="connsiteY25" fmla="*/ 1421351 h 3009847"/>
                <a:gd name="connsiteX26" fmla="*/ 3486603 w 3657600"/>
                <a:gd name="connsiteY26" fmla="*/ 1688908 h 3009847"/>
                <a:gd name="connsiteX27" fmla="*/ 3279625 w 3657600"/>
                <a:gd name="connsiteY27" fmla="*/ 1908173 h 3009847"/>
                <a:gd name="connsiteX28" fmla="*/ 379357 w 3657600"/>
                <a:gd name="connsiteY28" fmla="*/ 1908173 h 3009847"/>
                <a:gd name="connsiteX29" fmla="*/ 382310 w 3657600"/>
                <a:gd name="connsiteY29" fmla="*/ 1924842 h 3009847"/>
                <a:gd name="connsiteX30" fmla="*/ 567191 w 3657600"/>
                <a:gd name="connsiteY30" fmla="*/ 2679889 h 3009847"/>
                <a:gd name="connsiteX31" fmla="*/ 719591 w 3657600"/>
                <a:gd name="connsiteY31" fmla="*/ 2795141 h 3009847"/>
                <a:gd name="connsiteX32" fmla="*/ 2937773 w 3657600"/>
                <a:gd name="connsiteY32" fmla="*/ 2795141 h 3009847"/>
                <a:gd name="connsiteX33" fmla="*/ 3092363 w 3657600"/>
                <a:gd name="connsiteY33" fmla="*/ 2672936 h 3009847"/>
                <a:gd name="connsiteX34" fmla="*/ 3161896 w 3657600"/>
                <a:gd name="connsiteY34" fmla="*/ 2388995 h 3009847"/>
                <a:gd name="connsiteX35" fmla="*/ 3279625 w 3657600"/>
                <a:gd name="connsiteY35" fmla="*/ 1908173 h 3009847"/>
                <a:gd name="connsiteX36" fmla="*/ 3264671 w 3657600"/>
                <a:gd name="connsiteY36" fmla="*/ 1689098 h 3009847"/>
                <a:gd name="connsiteX37" fmla="*/ 3263432 w 3657600"/>
                <a:gd name="connsiteY37" fmla="*/ 1669286 h 3009847"/>
                <a:gd name="connsiteX38" fmla="*/ 3088649 w 3657600"/>
                <a:gd name="connsiteY38" fmla="*/ 853089 h 3009847"/>
                <a:gd name="connsiteX39" fmla="*/ 2938820 w 3657600"/>
                <a:gd name="connsiteY39" fmla="*/ 731931 h 3009847"/>
                <a:gd name="connsiteX40" fmla="*/ 2478287 w 3657600"/>
                <a:gd name="connsiteY40" fmla="*/ 731931 h 3009847"/>
                <a:gd name="connsiteX41" fmla="*/ 718067 w 3657600"/>
                <a:gd name="connsiteY41" fmla="*/ 731931 h 3009847"/>
                <a:gd name="connsiteX42" fmla="*/ 570620 w 3657600"/>
                <a:gd name="connsiteY42" fmla="*/ 847088 h 3009847"/>
                <a:gd name="connsiteX43" fmla="*/ 436698 w 3657600"/>
                <a:gd name="connsiteY43" fmla="*/ 1471071 h 3009847"/>
                <a:gd name="connsiteX44" fmla="*/ 390978 w 3657600"/>
                <a:gd name="connsiteY44" fmla="*/ 1688622 h 3009847"/>
                <a:gd name="connsiteX45" fmla="*/ 2297502 w 3657600"/>
                <a:gd name="connsiteY45" fmla="*/ 515714 h 3009847"/>
                <a:gd name="connsiteX46" fmla="*/ 2297502 w 3657600"/>
                <a:gd name="connsiteY46" fmla="*/ 213676 h 3009847"/>
                <a:gd name="connsiteX47" fmla="*/ 1360337 w 3657600"/>
                <a:gd name="connsiteY47" fmla="*/ 213676 h 3009847"/>
                <a:gd name="connsiteX48" fmla="*/ 1360337 w 3657600"/>
                <a:gd name="connsiteY48" fmla="*/ 515714 h 300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657600" h="3009847">
                  <a:moveTo>
                    <a:pt x="3657767" y="1689098"/>
                  </a:moveTo>
                  <a:lnTo>
                    <a:pt x="3657767" y="1903411"/>
                  </a:lnTo>
                  <a:cubicBezTo>
                    <a:pt x="3616143" y="1903982"/>
                    <a:pt x="3574424" y="1906459"/>
                    <a:pt x="3532990" y="1904554"/>
                  </a:cubicBezTo>
                  <a:cubicBezTo>
                    <a:pt x="3507177" y="1903316"/>
                    <a:pt x="3498605" y="1913222"/>
                    <a:pt x="3492985" y="1936748"/>
                  </a:cubicBezTo>
                  <a:cubicBezTo>
                    <a:pt x="3429263" y="2200115"/>
                    <a:pt x="3366302" y="2463672"/>
                    <a:pt x="3298675" y="2725990"/>
                  </a:cubicBezTo>
                  <a:cubicBezTo>
                    <a:pt x="3284685" y="2781045"/>
                    <a:pt x="3260450" y="2832973"/>
                    <a:pt x="3227237" y="2879057"/>
                  </a:cubicBezTo>
                  <a:cubicBezTo>
                    <a:pt x="3156371" y="2974878"/>
                    <a:pt x="3053025" y="3009549"/>
                    <a:pt x="2935963" y="3009549"/>
                  </a:cubicBezTo>
                  <a:cubicBezTo>
                    <a:pt x="2238479" y="3009549"/>
                    <a:pt x="1540963" y="3009549"/>
                    <a:pt x="843416" y="3009549"/>
                  </a:cubicBezTo>
                  <a:cubicBezTo>
                    <a:pt x="795791" y="3009549"/>
                    <a:pt x="748166" y="3010502"/>
                    <a:pt x="700541" y="3009549"/>
                  </a:cubicBezTo>
                  <a:cubicBezTo>
                    <a:pt x="531376" y="3005168"/>
                    <a:pt x="403361" y="2904774"/>
                    <a:pt x="361927" y="2740563"/>
                  </a:cubicBezTo>
                  <a:cubicBezTo>
                    <a:pt x="311635" y="2541205"/>
                    <a:pt x="263629" y="2341275"/>
                    <a:pt x="214575" y="2141631"/>
                  </a:cubicBezTo>
                  <a:cubicBezTo>
                    <a:pt x="195525" y="2063431"/>
                    <a:pt x="176475" y="1985231"/>
                    <a:pt x="155996" y="1903506"/>
                  </a:cubicBezTo>
                  <a:lnTo>
                    <a:pt x="167" y="1903506"/>
                  </a:lnTo>
                  <a:lnTo>
                    <a:pt x="167" y="1689098"/>
                  </a:lnTo>
                  <a:lnTo>
                    <a:pt x="170474" y="1689098"/>
                  </a:lnTo>
                  <a:cubicBezTo>
                    <a:pt x="173713" y="1674811"/>
                    <a:pt x="176570" y="1663286"/>
                    <a:pt x="179047" y="1651665"/>
                  </a:cubicBezTo>
                  <a:cubicBezTo>
                    <a:pt x="239340" y="1369154"/>
                    <a:pt x="298871" y="1086547"/>
                    <a:pt x="360022" y="803940"/>
                  </a:cubicBezTo>
                  <a:cubicBezTo>
                    <a:pt x="398884" y="624775"/>
                    <a:pt x="533567" y="517523"/>
                    <a:pt x="716924" y="517523"/>
                  </a:cubicBezTo>
                  <a:cubicBezTo>
                    <a:pt x="845511" y="517523"/>
                    <a:pt x="974099" y="517523"/>
                    <a:pt x="1102686" y="517523"/>
                  </a:cubicBezTo>
                  <a:lnTo>
                    <a:pt x="1143929" y="517523"/>
                  </a:lnTo>
                  <a:lnTo>
                    <a:pt x="1143929" y="125"/>
                  </a:lnTo>
                  <a:lnTo>
                    <a:pt x="2516291" y="125"/>
                  </a:lnTo>
                  <a:lnTo>
                    <a:pt x="2516291" y="517523"/>
                  </a:lnTo>
                  <a:cubicBezTo>
                    <a:pt x="2664786" y="517523"/>
                    <a:pt x="2809852" y="516857"/>
                    <a:pt x="2955013" y="517523"/>
                  </a:cubicBezTo>
                  <a:cubicBezTo>
                    <a:pt x="3118552" y="516102"/>
                    <a:pt x="3260411" y="630187"/>
                    <a:pt x="3294103" y="790224"/>
                  </a:cubicBezTo>
                  <a:cubicBezTo>
                    <a:pt x="3340585" y="1000346"/>
                    <a:pt x="3384400" y="1210943"/>
                    <a:pt x="3429453" y="1421351"/>
                  </a:cubicBezTo>
                  <a:cubicBezTo>
                    <a:pt x="3448503" y="1510251"/>
                    <a:pt x="3467553" y="1599436"/>
                    <a:pt x="3486603" y="1688908"/>
                  </a:cubicBezTo>
                  <a:close/>
                  <a:moveTo>
                    <a:pt x="3279625" y="1908173"/>
                  </a:moveTo>
                  <a:lnTo>
                    <a:pt x="379357" y="1908173"/>
                  </a:lnTo>
                  <a:cubicBezTo>
                    <a:pt x="380691" y="1915793"/>
                    <a:pt x="381167" y="1920365"/>
                    <a:pt x="382310" y="1924842"/>
                  </a:cubicBezTo>
                  <a:cubicBezTo>
                    <a:pt x="443842" y="2176493"/>
                    <a:pt x="505469" y="2428175"/>
                    <a:pt x="567191" y="2679889"/>
                  </a:cubicBezTo>
                  <a:cubicBezTo>
                    <a:pt x="587003" y="2760185"/>
                    <a:pt x="633866" y="2795141"/>
                    <a:pt x="719591" y="2795141"/>
                  </a:cubicBezTo>
                  <a:cubicBezTo>
                    <a:pt x="1459048" y="2795141"/>
                    <a:pt x="2198442" y="2795141"/>
                    <a:pt x="2937773" y="2795141"/>
                  </a:cubicBezTo>
                  <a:cubicBezTo>
                    <a:pt x="3026450" y="2795141"/>
                    <a:pt x="3071123" y="2758947"/>
                    <a:pt x="3092363" y="2672936"/>
                  </a:cubicBezTo>
                  <a:cubicBezTo>
                    <a:pt x="3115541" y="2578257"/>
                    <a:pt x="3138718" y="2483610"/>
                    <a:pt x="3161896" y="2388995"/>
                  </a:cubicBezTo>
                  <a:cubicBezTo>
                    <a:pt x="3201044" y="2229642"/>
                    <a:pt x="3239906" y="2070098"/>
                    <a:pt x="3279625" y="1908173"/>
                  </a:cubicBezTo>
                  <a:close/>
                  <a:moveTo>
                    <a:pt x="3264671" y="1689098"/>
                  </a:moveTo>
                  <a:cubicBezTo>
                    <a:pt x="3264668" y="1682475"/>
                    <a:pt x="3264254" y="1675858"/>
                    <a:pt x="3263432" y="1669286"/>
                  </a:cubicBezTo>
                  <a:cubicBezTo>
                    <a:pt x="3205330" y="1396744"/>
                    <a:pt x="3147069" y="1124679"/>
                    <a:pt x="3088649" y="853089"/>
                  </a:cubicBezTo>
                  <a:cubicBezTo>
                    <a:pt x="3070170" y="767364"/>
                    <a:pt x="3025784" y="732026"/>
                    <a:pt x="2938820" y="731931"/>
                  </a:cubicBezTo>
                  <a:cubicBezTo>
                    <a:pt x="2785277" y="731931"/>
                    <a:pt x="2631766" y="731931"/>
                    <a:pt x="2478287" y="731931"/>
                  </a:cubicBezTo>
                  <a:cubicBezTo>
                    <a:pt x="1891547" y="731931"/>
                    <a:pt x="1304807" y="731931"/>
                    <a:pt x="718067" y="731931"/>
                  </a:cubicBezTo>
                  <a:cubicBezTo>
                    <a:pt x="634342" y="731931"/>
                    <a:pt x="587669" y="768126"/>
                    <a:pt x="570620" y="847088"/>
                  </a:cubicBezTo>
                  <a:cubicBezTo>
                    <a:pt x="525662" y="1054987"/>
                    <a:pt x="481021" y="1262982"/>
                    <a:pt x="436698" y="1471071"/>
                  </a:cubicBezTo>
                  <a:cubicBezTo>
                    <a:pt x="421363" y="1542699"/>
                    <a:pt x="406504" y="1614518"/>
                    <a:pt x="390978" y="1688622"/>
                  </a:cubicBezTo>
                  <a:close/>
                  <a:moveTo>
                    <a:pt x="2297502" y="515714"/>
                  </a:moveTo>
                  <a:lnTo>
                    <a:pt x="2297502" y="213676"/>
                  </a:lnTo>
                  <a:lnTo>
                    <a:pt x="1360337" y="213676"/>
                  </a:lnTo>
                  <a:lnTo>
                    <a:pt x="1360337" y="515714"/>
                  </a:ln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00A198D1-E32C-2642-880E-97CD8D15E6DC}"/>
                </a:ext>
              </a:extLst>
            </p:cNvPr>
            <p:cNvSpPr/>
            <p:nvPr/>
          </p:nvSpPr>
          <p:spPr>
            <a:xfrm>
              <a:off x="3888581" y="2907220"/>
              <a:ext cx="209550" cy="446532"/>
            </a:xfrm>
            <a:custGeom>
              <a:avLst/>
              <a:gdLst>
                <a:gd name="connsiteX0" fmla="*/ 167 w 209550"/>
                <a:gd name="connsiteY0" fmla="*/ 125 h 446532"/>
                <a:gd name="connsiteX1" fmla="*/ 209717 w 209550"/>
                <a:gd name="connsiteY1" fmla="*/ 125 h 446532"/>
                <a:gd name="connsiteX2" fmla="*/ 209717 w 209550"/>
                <a:gd name="connsiteY2" fmla="*/ 446657 h 446532"/>
                <a:gd name="connsiteX3" fmla="*/ 167 w 209550"/>
                <a:gd name="connsiteY3" fmla="*/ 446657 h 446532"/>
              </a:gdLst>
              <a:ahLst/>
              <a:cxnLst>
                <a:cxn ang="0">
                  <a:pos x="connsiteX0" y="connsiteY0"/>
                </a:cxn>
                <a:cxn ang="0">
                  <a:pos x="connsiteX1" y="connsiteY1"/>
                </a:cxn>
                <a:cxn ang="0">
                  <a:pos x="connsiteX2" y="connsiteY2"/>
                </a:cxn>
                <a:cxn ang="0">
                  <a:pos x="connsiteX3" y="connsiteY3"/>
                </a:cxn>
              </a:cxnLst>
              <a:rect l="l" t="t" r="r" b="b"/>
              <a:pathLst>
                <a:path w="209550" h="446532">
                  <a:moveTo>
                    <a:pt x="167" y="125"/>
                  </a:moveTo>
                  <a:lnTo>
                    <a:pt x="209717" y="125"/>
                  </a:lnTo>
                  <a:lnTo>
                    <a:pt x="209717" y="446657"/>
                  </a:lnTo>
                  <a:lnTo>
                    <a:pt x="167" y="446657"/>
                  </a:ln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7DCEF23E-2742-D443-88E5-A29B7DAAB2D1}"/>
                </a:ext>
              </a:extLst>
            </p:cNvPr>
            <p:cNvSpPr/>
            <p:nvPr/>
          </p:nvSpPr>
          <p:spPr>
            <a:xfrm>
              <a:off x="4467129" y="2907220"/>
              <a:ext cx="209073" cy="446436"/>
            </a:xfrm>
            <a:custGeom>
              <a:avLst/>
              <a:gdLst>
                <a:gd name="connsiteX0" fmla="*/ 167 w 209073"/>
                <a:gd name="connsiteY0" fmla="*/ 125 h 446436"/>
                <a:gd name="connsiteX1" fmla="*/ 209241 w 209073"/>
                <a:gd name="connsiteY1" fmla="*/ 125 h 446436"/>
                <a:gd name="connsiteX2" fmla="*/ 209241 w 209073"/>
                <a:gd name="connsiteY2" fmla="*/ 446562 h 446436"/>
                <a:gd name="connsiteX3" fmla="*/ 167 w 209073"/>
                <a:gd name="connsiteY3" fmla="*/ 446562 h 446436"/>
              </a:gdLst>
              <a:ahLst/>
              <a:cxnLst>
                <a:cxn ang="0">
                  <a:pos x="connsiteX0" y="connsiteY0"/>
                </a:cxn>
                <a:cxn ang="0">
                  <a:pos x="connsiteX1" y="connsiteY1"/>
                </a:cxn>
                <a:cxn ang="0">
                  <a:pos x="connsiteX2" y="connsiteY2"/>
                </a:cxn>
                <a:cxn ang="0">
                  <a:pos x="connsiteX3" y="connsiteY3"/>
                </a:cxn>
              </a:cxnLst>
              <a:rect l="l" t="t" r="r" b="b"/>
              <a:pathLst>
                <a:path w="209073" h="446436">
                  <a:moveTo>
                    <a:pt x="167" y="125"/>
                  </a:moveTo>
                  <a:lnTo>
                    <a:pt x="209241" y="125"/>
                  </a:lnTo>
                  <a:lnTo>
                    <a:pt x="209241" y="446562"/>
                  </a:lnTo>
                  <a:lnTo>
                    <a:pt x="167" y="446562"/>
                  </a:lnTo>
                  <a:close/>
                </a:path>
              </a:pathLst>
            </a:custGeom>
            <a:grpFill/>
            <a:ln w="9525"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30648888-080F-1443-B952-D5E09A0279A0}"/>
                </a:ext>
              </a:extLst>
            </p:cNvPr>
            <p:cNvSpPr/>
            <p:nvPr/>
          </p:nvSpPr>
          <p:spPr>
            <a:xfrm>
              <a:off x="5045487" y="2908173"/>
              <a:ext cx="209550" cy="446722"/>
            </a:xfrm>
            <a:custGeom>
              <a:avLst/>
              <a:gdLst>
                <a:gd name="connsiteX0" fmla="*/ 209717 w 209550"/>
                <a:gd name="connsiteY0" fmla="*/ 446848 h 446722"/>
                <a:gd name="connsiteX1" fmla="*/ 167 w 209550"/>
                <a:gd name="connsiteY1" fmla="*/ 446848 h 446722"/>
                <a:gd name="connsiteX2" fmla="*/ 167 w 209550"/>
                <a:gd name="connsiteY2" fmla="*/ 125 h 446722"/>
                <a:gd name="connsiteX3" fmla="*/ 209717 w 209550"/>
                <a:gd name="connsiteY3" fmla="*/ 125 h 446722"/>
              </a:gdLst>
              <a:ahLst/>
              <a:cxnLst>
                <a:cxn ang="0">
                  <a:pos x="connsiteX0" y="connsiteY0"/>
                </a:cxn>
                <a:cxn ang="0">
                  <a:pos x="connsiteX1" y="connsiteY1"/>
                </a:cxn>
                <a:cxn ang="0">
                  <a:pos x="connsiteX2" y="connsiteY2"/>
                </a:cxn>
                <a:cxn ang="0">
                  <a:pos x="connsiteX3" y="connsiteY3"/>
                </a:cxn>
              </a:cxnLst>
              <a:rect l="l" t="t" r="r" b="b"/>
              <a:pathLst>
                <a:path w="209550" h="446722">
                  <a:moveTo>
                    <a:pt x="209717" y="446848"/>
                  </a:moveTo>
                  <a:lnTo>
                    <a:pt x="167" y="446848"/>
                  </a:lnTo>
                  <a:lnTo>
                    <a:pt x="167" y="125"/>
                  </a:lnTo>
                  <a:lnTo>
                    <a:pt x="209717" y="125"/>
                  </a:lnTo>
                  <a:close/>
                </a:path>
              </a:pathLst>
            </a:custGeom>
            <a:grpFill/>
            <a:ln w="9525" cap="flat">
              <a:noFill/>
              <a:prstDash val="solid"/>
              <a:miter/>
            </a:ln>
          </p:spPr>
          <p:txBody>
            <a:bodyPr rtlCol="0" anchor="ctr"/>
            <a:lstStyle/>
            <a:p>
              <a:endParaRPr lang="en-RO"/>
            </a:p>
          </p:txBody>
        </p:sp>
      </p:grpSp>
      <p:sp>
        <p:nvSpPr>
          <p:cNvPr id="28" name="Graphic 22">
            <a:extLst>
              <a:ext uri="{FF2B5EF4-FFF2-40B4-BE49-F238E27FC236}">
                <a16:creationId xmlns:a16="http://schemas.microsoft.com/office/drawing/2014/main" id="{32BBB815-AE2D-B049-89EF-7FF9F0E6B30E}"/>
              </a:ext>
            </a:extLst>
          </p:cNvPr>
          <p:cNvSpPr>
            <a:spLocks noChangeAspect="1"/>
          </p:cNvSpPr>
          <p:nvPr/>
        </p:nvSpPr>
        <p:spPr>
          <a:xfrm>
            <a:off x="646751" y="2950239"/>
            <a:ext cx="468000" cy="468000"/>
          </a:xfrm>
          <a:custGeom>
            <a:avLst/>
            <a:gdLst>
              <a:gd name="connsiteX0" fmla="*/ 49530 w 174307"/>
              <a:gd name="connsiteY0" fmla="*/ 109538 h 174307"/>
              <a:gd name="connsiteX1" fmla="*/ 76200 w 174307"/>
              <a:gd name="connsiteY1" fmla="*/ 81915 h 174307"/>
              <a:gd name="connsiteX2" fmla="*/ 103823 w 174307"/>
              <a:gd name="connsiteY2" fmla="*/ 109538 h 174307"/>
              <a:gd name="connsiteX3" fmla="*/ 110490 w 174307"/>
              <a:gd name="connsiteY3" fmla="*/ 102870 h 174307"/>
              <a:gd name="connsiteX4" fmla="*/ 82868 w 174307"/>
              <a:gd name="connsiteY4" fmla="*/ 76200 h 174307"/>
              <a:gd name="connsiteX5" fmla="*/ 109538 w 174307"/>
              <a:gd name="connsiteY5" fmla="*/ 48578 h 174307"/>
              <a:gd name="connsiteX6" fmla="*/ 102870 w 174307"/>
              <a:gd name="connsiteY6" fmla="*/ 41910 h 174307"/>
              <a:gd name="connsiteX7" fmla="*/ 76200 w 174307"/>
              <a:gd name="connsiteY7" fmla="*/ 69533 h 174307"/>
              <a:gd name="connsiteX8" fmla="*/ 49530 w 174307"/>
              <a:gd name="connsiteY8" fmla="*/ 42863 h 174307"/>
              <a:gd name="connsiteX9" fmla="*/ 42863 w 174307"/>
              <a:gd name="connsiteY9" fmla="*/ 48578 h 174307"/>
              <a:gd name="connsiteX10" fmla="*/ 70485 w 174307"/>
              <a:gd name="connsiteY10" fmla="*/ 76200 h 174307"/>
              <a:gd name="connsiteX11" fmla="*/ 42863 w 174307"/>
              <a:gd name="connsiteY11" fmla="*/ 102870 h 174307"/>
              <a:gd name="connsiteX12" fmla="*/ 49530 w 174307"/>
              <a:gd name="connsiteY12" fmla="*/ 109538 h 174307"/>
              <a:gd name="connsiteX13" fmla="*/ 9525 w 174307"/>
              <a:gd name="connsiteY13" fmla="*/ 142875 h 174307"/>
              <a:gd name="connsiteX14" fmla="*/ 9525 w 174307"/>
              <a:gd name="connsiteY14" fmla="*/ 9525 h 174307"/>
              <a:gd name="connsiteX15" fmla="*/ 9525 w 174307"/>
              <a:gd name="connsiteY15" fmla="*/ 142875 h 174307"/>
              <a:gd name="connsiteX16" fmla="*/ 15240 w 174307"/>
              <a:gd name="connsiteY16" fmla="*/ 152400 h 174307"/>
              <a:gd name="connsiteX17" fmla="*/ 3810 w 174307"/>
              <a:gd name="connsiteY17" fmla="*/ 147638 h 174307"/>
              <a:gd name="connsiteX18" fmla="*/ 0 w 174307"/>
              <a:gd name="connsiteY18" fmla="*/ 137160 h 174307"/>
              <a:gd name="connsiteX19" fmla="*/ 0 w 174307"/>
              <a:gd name="connsiteY19" fmla="*/ 15240 h 174307"/>
              <a:gd name="connsiteX20" fmla="*/ 4763 w 174307"/>
              <a:gd name="connsiteY20" fmla="*/ 3810 h 174307"/>
              <a:gd name="connsiteX21" fmla="*/ 15240 w 174307"/>
              <a:gd name="connsiteY21" fmla="*/ 0 h 174307"/>
              <a:gd name="connsiteX22" fmla="*/ 137160 w 174307"/>
              <a:gd name="connsiteY22" fmla="*/ 0 h 174307"/>
              <a:gd name="connsiteX23" fmla="*/ 148590 w 174307"/>
              <a:gd name="connsiteY23" fmla="*/ 4763 h 174307"/>
              <a:gd name="connsiteX24" fmla="*/ 152400 w 174307"/>
              <a:gd name="connsiteY24" fmla="*/ 15240 h 174307"/>
              <a:gd name="connsiteX25" fmla="*/ 152400 w 174307"/>
              <a:gd name="connsiteY25" fmla="*/ 89535 h 174307"/>
              <a:gd name="connsiteX26" fmla="*/ 147638 w 174307"/>
              <a:gd name="connsiteY26" fmla="*/ 88583 h 174307"/>
              <a:gd name="connsiteX27" fmla="*/ 142875 w 174307"/>
              <a:gd name="connsiteY27" fmla="*/ 88583 h 174307"/>
              <a:gd name="connsiteX28" fmla="*/ 142875 w 174307"/>
              <a:gd name="connsiteY28" fmla="*/ 15240 h 174307"/>
              <a:gd name="connsiteX29" fmla="*/ 140970 w 174307"/>
              <a:gd name="connsiteY29" fmla="*/ 11430 h 174307"/>
              <a:gd name="connsiteX30" fmla="*/ 137160 w 174307"/>
              <a:gd name="connsiteY30" fmla="*/ 9525 h 174307"/>
              <a:gd name="connsiteX31" fmla="*/ 15240 w 174307"/>
              <a:gd name="connsiteY31" fmla="*/ 9525 h 174307"/>
              <a:gd name="connsiteX32" fmla="*/ 11430 w 174307"/>
              <a:gd name="connsiteY32" fmla="*/ 11430 h 174307"/>
              <a:gd name="connsiteX33" fmla="*/ 9525 w 174307"/>
              <a:gd name="connsiteY33" fmla="*/ 15240 h 174307"/>
              <a:gd name="connsiteX34" fmla="*/ 9525 w 174307"/>
              <a:gd name="connsiteY34" fmla="*/ 137160 h 174307"/>
              <a:gd name="connsiteX35" fmla="*/ 11430 w 174307"/>
              <a:gd name="connsiteY35" fmla="*/ 140970 h 174307"/>
              <a:gd name="connsiteX36" fmla="*/ 15240 w 174307"/>
              <a:gd name="connsiteY36" fmla="*/ 142875 h 174307"/>
              <a:gd name="connsiteX37" fmla="*/ 88583 w 174307"/>
              <a:gd name="connsiteY37" fmla="*/ 142875 h 174307"/>
              <a:gd name="connsiteX38" fmla="*/ 88583 w 174307"/>
              <a:gd name="connsiteY38" fmla="*/ 147638 h 174307"/>
              <a:gd name="connsiteX39" fmla="*/ 89535 w 174307"/>
              <a:gd name="connsiteY39" fmla="*/ 152400 h 174307"/>
              <a:gd name="connsiteX40" fmla="*/ 15240 w 174307"/>
              <a:gd name="connsiteY40" fmla="*/ 152400 h 174307"/>
              <a:gd name="connsiteX41" fmla="*/ 140970 w 174307"/>
              <a:gd name="connsiteY41" fmla="*/ 111443 h 174307"/>
              <a:gd name="connsiteX42" fmla="*/ 147638 w 174307"/>
              <a:gd name="connsiteY42" fmla="*/ 118110 h 174307"/>
              <a:gd name="connsiteX43" fmla="*/ 127635 w 174307"/>
              <a:gd name="connsiteY43" fmla="*/ 138113 h 174307"/>
              <a:gd name="connsiteX44" fmla="*/ 174308 w 174307"/>
              <a:gd name="connsiteY44" fmla="*/ 138113 h 174307"/>
              <a:gd name="connsiteX45" fmla="*/ 174308 w 174307"/>
              <a:gd name="connsiteY45" fmla="*/ 147638 h 174307"/>
              <a:gd name="connsiteX46" fmla="*/ 127635 w 174307"/>
              <a:gd name="connsiteY46" fmla="*/ 147638 h 174307"/>
              <a:gd name="connsiteX47" fmla="*/ 147638 w 174307"/>
              <a:gd name="connsiteY47" fmla="*/ 167640 h 174307"/>
              <a:gd name="connsiteX48" fmla="*/ 140970 w 174307"/>
              <a:gd name="connsiteY48" fmla="*/ 174308 h 174307"/>
              <a:gd name="connsiteX49" fmla="*/ 109538 w 174307"/>
              <a:gd name="connsiteY49" fmla="*/ 142875 h 174307"/>
              <a:gd name="connsiteX50" fmla="*/ 140970 w 174307"/>
              <a:gd name="connsiteY50" fmla="*/ 111443 h 1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4307" h="174307">
                <a:moveTo>
                  <a:pt x="49530" y="109538"/>
                </a:moveTo>
                <a:lnTo>
                  <a:pt x="76200" y="81915"/>
                </a:lnTo>
                <a:lnTo>
                  <a:pt x="103823" y="109538"/>
                </a:lnTo>
                <a:lnTo>
                  <a:pt x="110490" y="102870"/>
                </a:lnTo>
                <a:lnTo>
                  <a:pt x="82868" y="76200"/>
                </a:lnTo>
                <a:lnTo>
                  <a:pt x="109538" y="48578"/>
                </a:lnTo>
                <a:lnTo>
                  <a:pt x="102870" y="41910"/>
                </a:lnTo>
                <a:lnTo>
                  <a:pt x="76200" y="69533"/>
                </a:lnTo>
                <a:lnTo>
                  <a:pt x="49530" y="42863"/>
                </a:lnTo>
                <a:lnTo>
                  <a:pt x="42863" y="48578"/>
                </a:lnTo>
                <a:lnTo>
                  <a:pt x="70485" y="76200"/>
                </a:lnTo>
                <a:lnTo>
                  <a:pt x="42863" y="102870"/>
                </a:lnTo>
                <a:lnTo>
                  <a:pt x="49530" y="109538"/>
                </a:lnTo>
                <a:close/>
                <a:moveTo>
                  <a:pt x="9525" y="142875"/>
                </a:moveTo>
                <a:lnTo>
                  <a:pt x="9525" y="9525"/>
                </a:lnTo>
                <a:lnTo>
                  <a:pt x="9525" y="142875"/>
                </a:lnTo>
                <a:close/>
                <a:moveTo>
                  <a:pt x="15240" y="152400"/>
                </a:moveTo>
                <a:cubicBezTo>
                  <a:pt x="10477" y="152400"/>
                  <a:pt x="7620" y="150495"/>
                  <a:pt x="3810" y="147638"/>
                </a:cubicBezTo>
                <a:cubicBezTo>
                  <a:pt x="1905" y="144780"/>
                  <a:pt x="0" y="140970"/>
                  <a:pt x="0" y="137160"/>
                </a:cubicBezTo>
                <a:lnTo>
                  <a:pt x="0" y="15240"/>
                </a:lnTo>
                <a:cubicBezTo>
                  <a:pt x="0" y="10477"/>
                  <a:pt x="1905" y="7620"/>
                  <a:pt x="4763" y="3810"/>
                </a:cubicBezTo>
                <a:cubicBezTo>
                  <a:pt x="7620" y="0"/>
                  <a:pt x="11430" y="0"/>
                  <a:pt x="15240" y="0"/>
                </a:cubicBezTo>
                <a:lnTo>
                  <a:pt x="137160" y="0"/>
                </a:lnTo>
                <a:cubicBezTo>
                  <a:pt x="141923" y="0"/>
                  <a:pt x="144780" y="1905"/>
                  <a:pt x="148590" y="4763"/>
                </a:cubicBezTo>
                <a:cubicBezTo>
                  <a:pt x="152400" y="7620"/>
                  <a:pt x="152400" y="11430"/>
                  <a:pt x="152400" y="15240"/>
                </a:cubicBezTo>
                <a:lnTo>
                  <a:pt x="152400" y="89535"/>
                </a:lnTo>
                <a:cubicBezTo>
                  <a:pt x="150495" y="89535"/>
                  <a:pt x="149543" y="88583"/>
                  <a:pt x="147638" y="88583"/>
                </a:cubicBezTo>
                <a:cubicBezTo>
                  <a:pt x="145733" y="88583"/>
                  <a:pt x="144780" y="88583"/>
                  <a:pt x="142875" y="88583"/>
                </a:cubicBezTo>
                <a:lnTo>
                  <a:pt x="142875" y="15240"/>
                </a:lnTo>
                <a:cubicBezTo>
                  <a:pt x="142875" y="13335"/>
                  <a:pt x="141923" y="12383"/>
                  <a:pt x="140970" y="11430"/>
                </a:cubicBezTo>
                <a:cubicBezTo>
                  <a:pt x="140018" y="10477"/>
                  <a:pt x="138113" y="9525"/>
                  <a:pt x="137160" y="9525"/>
                </a:cubicBezTo>
                <a:lnTo>
                  <a:pt x="15240" y="9525"/>
                </a:lnTo>
                <a:cubicBezTo>
                  <a:pt x="14288" y="9525"/>
                  <a:pt x="12383" y="10477"/>
                  <a:pt x="11430" y="11430"/>
                </a:cubicBezTo>
                <a:cubicBezTo>
                  <a:pt x="10477" y="12383"/>
                  <a:pt x="9525" y="14288"/>
                  <a:pt x="9525" y="15240"/>
                </a:cubicBezTo>
                <a:lnTo>
                  <a:pt x="9525" y="137160"/>
                </a:lnTo>
                <a:cubicBezTo>
                  <a:pt x="9525" y="139065"/>
                  <a:pt x="10477" y="140018"/>
                  <a:pt x="11430" y="140970"/>
                </a:cubicBezTo>
                <a:cubicBezTo>
                  <a:pt x="12383" y="141923"/>
                  <a:pt x="14288" y="142875"/>
                  <a:pt x="15240" y="142875"/>
                </a:cubicBezTo>
                <a:lnTo>
                  <a:pt x="88583" y="142875"/>
                </a:lnTo>
                <a:cubicBezTo>
                  <a:pt x="88583" y="144780"/>
                  <a:pt x="88583" y="145733"/>
                  <a:pt x="88583" y="147638"/>
                </a:cubicBezTo>
                <a:cubicBezTo>
                  <a:pt x="88583" y="149543"/>
                  <a:pt x="88583" y="150495"/>
                  <a:pt x="89535" y="152400"/>
                </a:cubicBezTo>
                <a:lnTo>
                  <a:pt x="15240" y="152400"/>
                </a:lnTo>
                <a:close/>
                <a:moveTo>
                  <a:pt x="140970" y="111443"/>
                </a:moveTo>
                <a:lnTo>
                  <a:pt x="147638" y="118110"/>
                </a:lnTo>
                <a:lnTo>
                  <a:pt x="127635" y="138113"/>
                </a:lnTo>
                <a:lnTo>
                  <a:pt x="174308" y="138113"/>
                </a:lnTo>
                <a:lnTo>
                  <a:pt x="174308" y="147638"/>
                </a:lnTo>
                <a:lnTo>
                  <a:pt x="127635" y="147638"/>
                </a:lnTo>
                <a:lnTo>
                  <a:pt x="147638" y="167640"/>
                </a:lnTo>
                <a:lnTo>
                  <a:pt x="140970" y="174308"/>
                </a:lnTo>
                <a:lnTo>
                  <a:pt x="109538" y="142875"/>
                </a:lnTo>
                <a:lnTo>
                  <a:pt x="140970" y="111443"/>
                </a:lnTo>
                <a:close/>
              </a:path>
            </a:pathLst>
          </a:custGeom>
          <a:solidFill>
            <a:schemeClr val="bg1"/>
          </a:solidFill>
          <a:ln w="9525" cap="flat">
            <a:noFill/>
            <a:prstDash val="solid"/>
            <a:miter/>
          </a:ln>
        </p:spPr>
        <p:txBody>
          <a:bodyPr rtlCol="0" anchor="ctr"/>
          <a:lstStyle/>
          <a:p>
            <a:endParaRPr lang="en-RO"/>
          </a:p>
        </p:txBody>
      </p:sp>
      <p:sp>
        <p:nvSpPr>
          <p:cNvPr id="32" name="Graphic 30">
            <a:extLst>
              <a:ext uri="{FF2B5EF4-FFF2-40B4-BE49-F238E27FC236}">
                <a16:creationId xmlns:a16="http://schemas.microsoft.com/office/drawing/2014/main" id="{C37E2A1D-461F-4F48-9EBF-0CF634A6455E}"/>
              </a:ext>
            </a:extLst>
          </p:cNvPr>
          <p:cNvSpPr>
            <a:spLocks noChangeAspect="1"/>
          </p:cNvSpPr>
          <p:nvPr/>
        </p:nvSpPr>
        <p:spPr>
          <a:xfrm>
            <a:off x="640017" y="4074163"/>
            <a:ext cx="443369" cy="468000"/>
          </a:xfrm>
          <a:custGeom>
            <a:avLst/>
            <a:gdLst>
              <a:gd name="connsiteX0" fmla="*/ 47625 w 171450"/>
              <a:gd name="connsiteY0" fmla="*/ 180975 h 180975"/>
              <a:gd name="connsiteX1" fmla="*/ 38100 w 171450"/>
              <a:gd name="connsiteY1" fmla="*/ 173831 h 180975"/>
              <a:gd name="connsiteX2" fmla="*/ 38100 w 171450"/>
              <a:gd name="connsiteY2" fmla="*/ 133350 h 180975"/>
              <a:gd name="connsiteX3" fmla="*/ 19050 w 171450"/>
              <a:gd name="connsiteY3" fmla="*/ 133350 h 180975"/>
              <a:gd name="connsiteX4" fmla="*/ 12099 w 171450"/>
              <a:gd name="connsiteY4" fmla="*/ 130776 h 180975"/>
              <a:gd name="connsiteX5" fmla="*/ 9525 w 171450"/>
              <a:gd name="connsiteY5" fmla="*/ 123825 h 180975"/>
              <a:gd name="connsiteX6" fmla="*/ 9525 w 171450"/>
              <a:gd name="connsiteY6" fmla="*/ 42863 h 180975"/>
              <a:gd name="connsiteX7" fmla="*/ 4763 w 171450"/>
              <a:gd name="connsiteY7" fmla="*/ 42863 h 180975"/>
              <a:gd name="connsiteX8" fmla="*/ 1369 w 171450"/>
              <a:gd name="connsiteY8" fmla="*/ 41491 h 180975"/>
              <a:gd name="connsiteX9" fmla="*/ 0 w 171450"/>
              <a:gd name="connsiteY9" fmla="*/ 38094 h 180975"/>
              <a:gd name="connsiteX10" fmla="*/ 1369 w 171450"/>
              <a:gd name="connsiteY10" fmla="*/ 34702 h 180975"/>
              <a:gd name="connsiteX11" fmla="*/ 4763 w 171450"/>
              <a:gd name="connsiteY11" fmla="*/ 33338 h 180975"/>
              <a:gd name="connsiteX12" fmla="*/ 38100 w 171450"/>
              <a:gd name="connsiteY12" fmla="*/ 33338 h 180975"/>
              <a:gd name="connsiteX13" fmla="*/ 38100 w 171450"/>
              <a:gd name="connsiteY13" fmla="*/ 9525 h 180975"/>
              <a:gd name="connsiteX14" fmla="*/ 28575 w 171450"/>
              <a:gd name="connsiteY14" fmla="*/ 9525 h 180975"/>
              <a:gd name="connsiteX15" fmla="*/ 25182 w 171450"/>
              <a:gd name="connsiteY15" fmla="*/ 8154 h 180975"/>
              <a:gd name="connsiteX16" fmla="*/ 23813 w 171450"/>
              <a:gd name="connsiteY16" fmla="*/ 4756 h 180975"/>
              <a:gd name="connsiteX17" fmla="*/ 25182 w 171450"/>
              <a:gd name="connsiteY17" fmla="*/ 1365 h 180975"/>
              <a:gd name="connsiteX18" fmla="*/ 28575 w 171450"/>
              <a:gd name="connsiteY18" fmla="*/ 0 h 180975"/>
              <a:gd name="connsiteX19" fmla="*/ 57150 w 171450"/>
              <a:gd name="connsiteY19" fmla="*/ 0 h 180975"/>
              <a:gd name="connsiteX20" fmla="*/ 60543 w 171450"/>
              <a:gd name="connsiteY20" fmla="*/ 1371 h 180975"/>
              <a:gd name="connsiteX21" fmla="*/ 61913 w 171450"/>
              <a:gd name="connsiteY21" fmla="*/ 4769 h 180975"/>
              <a:gd name="connsiteX22" fmla="*/ 60543 w 171450"/>
              <a:gd name="connsiteY22" fmla="*/ 8160 h 180975"/>
              <a:gd name="connsiteX23" fmla="*/ 57150 w 171450"/>
              <a:gd name="connsiteY23" fmla="*/ 9525 h 180975"/>
              <a:gd name="connsiteX24" fmla="*/ 47625 w 171450"/>
              <a:gd name="connsiteY24" fmla="*/ 9525 h 180975"/>
              <a:gd name="connsiteX25" fmla="*/ 47625 w 171450"/>
              <a:gd name="connsiteY25" fmla="*/ 33338 h 180975"/>
              <a:gd name="connsiteX26" fmla="*/ 80963 w 171450"/>
              <a:gd name="connsiteY26" fmla="*/ 33338 h 180975"/>
              <a:gd name="connsiteX27" fmla="*/ 84356 w 171450"/>
              <a:gd name="connsiteY27" fmla="*/ 34709 h 180975"/>
              <a:gd name="connsiteX28" fmla="*/ 85725 w 171450"/>
              <a:gd name="connsiteY28" fmla="*/ 38106 h 180975"/>
              <a:gd name="connsiteX29" fmla="*/ 84356 w 171450"/>
              <a:gd name="connsiteY29" fmla="*/ 41498 h 180975"/>
              <a:gd name="connsiteX30" fmla="*/ 80963 w 171450"/>
              <a:gd name="connsiteY30" fmla="*/ 42863 h 180975"/>
              <a:gd name="connsiteX31" fmla="*/ 76200 w 171450"/>
              <a:gd name="connsiteY31" fmla="*/ 42863 h 180975"/>
              <a:gd name="connsiteX32" fmla="*/ 76200 w 171450"/>
              <a:gd name="connsiteY32" fmla="*/ 123825 h 180975"/>
              <a:gd name="connsiteX33" fmla="*/ 73626 w 171450"/>
              <a:gd name="connsiteY33" fmla="*/ 130776 h 180975"/>
              <a:gd name="connsiteX34" fmla="*/ 66675 w 171450"/>
              <a:gd name="connsiteY34" fmla="*/ 133350 h 180975"/>
              <a:gd name="connsiteX35" fmla="*/ 47625 w 171450"/>
              <a:gd name="connsiteY35" fmla="*/ 133350 h 180975"/>
              <a:gd name="connsiteX36" fmla="*/ 47625 w 171450"/>
              <a:gd name="connsiteY36" fmla="*/ 180975 h 180975"/>
              <a:gd name="connsiteX37" fmla="*/ 19050 w 171450"/>
              <a:gd name="connsiteY37" fmla="*/ 123825 h 180975"/>
              <a:gd name="connsiteX38" fmla="*/ 66675 w 171450"/>
              <a:gd name="connsiteY38" fmla="*/ 123825 h 180975"/>
              <a:gd name="connsiteX39" fmla="*/ 66675 w 171450"/>
              <a:gd name="connsiteY39" fmla="*/ 101844 h 180975"/>
              <a:gd name="connsiteX40" fmla="*/ 45244 w 171450"/>
              <a:gd name="connsiteY40" fmla="*/ 101844 h 180975"/>
              <a:gd name="connsiteX41" fmla="*/ 42295 w 171450"/>
              <a:gd name="connsiteY41" fmla="*/ 100580 h 180975"/>
              <a:gd name="connsiteX42" fmla="*/ 41031 w 171450"/>
              <a:gd name="connsiteY42" fmla="*/ 97631 h 180975"/>
              <a:gd name="connsiteX43" fmla="*/ 42295 w 171450"/>
              <a:gd name="connsiteY43" fmla="*/ 94682 h 180975"/>
              <a:gd name="connsiteX44" fmla="*/ 45244 w 171450"/>
              <a:gd name="connsiteY44" fmla="*/ 93418 h 180975"/>
              <a:gd name="connsiteX45" fmla="*/ 66675 w 171450"/>
              <a:gd name="connsiteY45" fmla="*/ 93418 h 180975"/>
              <a:gd name="connsiteX46" fmla="*/ 66675 w 171450"/>
              <a:gd name="connsiteY46" fmla="*/ 73269 h 180975"/>
              <a:gd name="connsiteX47" fmla="*/ 45244 w 171450"/>
              <a:gd name="connsiteY47" fmla="*/ 73269 h 180975"/>
              <a:gd name="connsiteX48" fmla="*/ 42295 w 171450"/>
              <a:gd name="connsiteY48" fmla="*/ 72005 h 180975"/>
              <a:gd name="connsiteX49" fmla="*/ 41031 w 171450"/>
              <a:gd name="connsiteY49" fmla="*/ 69056 h 180975"/>
              <a:gd name="connsiteX50" fmla="*/ 42295 w 171450"/>
              <a:gd name="connsiteY50" fmla="*/ 66107 h 180975"/>
              <a:gd name="connsiteX51" fmla="*/ 45244 w 171450"/>
              <a:gd name="connsiteY51" fmla="*/ 64843 h 180975"/>
              <a:gd name="connsiteX52" fmla="*/ 66675 w 171450"/>
              <a:gd name="connsiteY52" fmla="*/ 64843 h 180975"/>
              <a:gd name="connsiteX53" fmla="*/ 66675 w 171450"/>
              <a:gd name="connsiteY53" fmla="*/ 42863 h 180975"/>
              <a:gd name="connsiteX54" fmla="*/ 19050 w 171450"/>
              <a:gd name="connsiteY54" fmla="*/ 42863 h 180975"/>
              <a:gd name="connsiteX55" fmla="*/ 19050 w 171450"/>
              <a:gd name="connsiteY55" fmla="*/ 123825 h 180975"/>
              <a:gd name="connsiteX56" fmla="*/ 114300 w 171450"/>
              <a:gd name="connsiteY56" fmla="*/ 180975 h 180975"/>
              <a:gd name="connsiteX57" fmla="*/ 107349 w 171450"/>
              <a:gd name="connsiteY57" fmla="*/ 178401 h 180975"/>
              <a:gd name="connsiteX58" fmla="*/ 104775 w 171450"/>
              <a:gd name="connsiteY58" fmla="*/ 171450 h 180975"/>
              <a:gd name="connsiteX59" fmla="*/ 104775 w 171450"/>
              <a:gd name="connsiteY59" fmla="*/ 104775 h 180975"/>
              <a:gd name="connsiteX60" fmla="*/ 107706 w 171450"/>
              <a:gd name="connsiteY60" fmla="*/ 93476 h 180975"/>
              <a:gd name="connsiteX61" fmla="*/ 113256 w 171450"/>
              <a:gd name="connsiteY61" fmla="*/ 86036 h 180975"/>
              <a:gd name="connsiteX62" fmla="*/ 117377 w 171450"/>
              <a:gd name="connsiteY62" fmla="*/ 81137 h 180975"/>
              <a:gd name="connsiteX63" fmla="*/ 119063 w 171450"/>
              <a:gd name="connsiteY63" fmla="*/ 76200 h 180975"/>
              <a:gd name="connsiteX64" fmla="*/ 119063 w 171450"/>
              <a:gd name="connsiteY64" fmla="*/ 66675 h 180975"/>
              <a:gd name="connsiteX65" fmla="*/ 114300 w 171450"/>
              <a:gd name="connsiteY65" fmla="*/ 66675 h 180975"/>
              <a:gd name="connsiteX66" fmla="*/ 110907 w 171450"/>
              <a:gd name="connsiteY66" fmla="*/ 65304 h 180975"/>
              <a:gd name="connsiteX67" fmla="*/ 109538 w 171450"/>
              <a:gd name="connsiteY67" fmla="*/ 61906 h 180975"/>
              <a:gd name="connsiteX68" fmla="*/ 110907 w 171450"/>
              <a:gd name="connsiteY68" fmla="*/ 58515 h 180975"/>
              <a:gd name="connsiteX69" fmla="*/ 114300 w 171450"/>
              <a:gd name="connsiteY69" fmla="*/ 57150 h 180975"/>
              <a:gd name="connsiteX70" fmla="*/ 161925 w 171450"/>
              <a:gd name="connsiteY70" fmla="*/ 57150 h 180975"/>
              <a:gd name="connsiteX71" fmla="*/ 165318 w 171450"/>
              <a:gd name="connsiteY71" fmla="*/ 58521 h 180975"/>
              <a:gd name="connsiteX72" fmla="*/ 166688 w 171450"/>
              <a:gd name="connsiteY72" fmla="*/ 61919 h 180975"/>
              <a:gd name="connsiteX73" fmla="*/ 165318 w 171450"/>
              <a:gd name="connsiteY73" fmla="*/ 65310 h 180975"/>
              <a:gd name="connsiteX74" fmla="*/ 161925 w 171450"/>
              <a:gd name="connsiteY74" fmla="*/ 66675 h 180975"/>
              <a:gd name="connsiteX75" fmla="*/ 157163 w 171450"/>
              <a:gd name="connsiteY75" fmla="*/ 66675 h 180975"/>
              <a:gd name="connsiteX76" fmla="*/ 157163 w 171450"/>
              <a:gd name="connsiteY76" fmla="*/ 76200 h 180975"/>
              <a:gd name="connsiteX77" fmla="*/ 158903 w 171450"/>
              <a:gd name="connsiteY77" fmla="*/ 81219 h 180975"/>
              <a:gd name="connsiteX78" fmla="*/ 163134 w 171450"/>
              <a:gd name="connsiteY78" fmla="*/ 86201 h 180975"/>
              <a:gd name="connsiteX79" fmla="*/ 168602 w 171450"/>
              <a:gd name="connsiteY79" fmla="*/ 93601 h 180975"/>
              <a:gd name="connsiteX80" fmla="*/ 171450 w 171450"/>
              <a:gd name="connsiteY80" fmla="*/ 104708 h 180975"/>
              <a:gd name="connsiteX81" fmla="*/ 171450 w 171450"/>
              <a:gd name="connsiteY81" fmla="*/ 171450 h 180975"/>
              <a:gd name="connsiteX82" fmla="*/ 168876 w 171450"/>
              <a:gd name="connsiteY82" fmla="*/ 178401 h 180975"/>
              <a:gd name="connsiteX83" fmla="*/ 161925 w 171450"/>
              <a:gd name="connsiteY83" fmla="*/ 180975 h 180975"/>
              <a:gd name="connsiteX84" fmla="*/ 114300 w 171450"/>
              <a:gd name="connsiteY84" fmla="*/ 180975 h 180975"/>
              <a:gd name="connsiteX85" fmla="*/ 114300 w 171450"/>
              <a:gd name="connsiteY85" fmla="*/ 112468 h 180975"/>
              <a:gd name="connsiteX86" fmla="*/ 161925 w 171450"/>
              <a:gd name="connsiteY86" fmla="*/ 112468 h 180975"/>
              <a:gd name="connsiteX87" fmla="*/ 161925 w 171450"/>
              <a:gd name="connsiteY87" fmla="*/ 104775 h 180975"/>
              <a:gd name="connsiteX88" fmla="*/ 159782 w 171450"/>
              <a:gd name="connsiteY88" fmla="*/ 96935 h 180975"/>
              <a:gd name="connsiteX89" fmla="*/ 154653 w 171450"/>
              <a:gd name="connsiteY89" fmla="*/ 90488 h 180975"/>
              <a:gd name="connsiteX90" fmla="*/ 149901 w 171450"/>
              <a:gd name="connsiteY90" fmla="*/ 84526 h 180975"/>
              <a:gd name="connsiteX91" fmla="*/ 147638 w 171450"/>
              <a:gd name="connsiteY91" fmla="*/ 76200 h 180975"/>
              <a:gd name="connsiteX92" fmla="*/ 147638 w 171450"/>
              <a:gd name="connsiteY92" fmla="*/ 66675 h 180975"/>
              <a:gd name="connsiteX93" fmla="*/ 128588 w 171450"/>
              <a:gd name="connsiteY93" fmla="*/ 66675 h 180975"/>
              <a:gd name="connsiteX94" fmla="*/ 128588 w 171450"/>
              <a:gd name="connsiteY94" fmla="*/ 76200 h 180975"/>
              <a:gd name="connsiteX95" fmla="*/ 126325 w 171450"/>
              <a:gd name="connsiteY95" fmla="*/ 84417 h 180975"/>
              <a:gd name="connsiteX96" fmla="*/ 121627 w 171450"/>
              <a:gd name="connsiteY96" fmla="*/ 90432 h 180975"/>
              <a:gd name="connsiteX97" fmla="*/ 116471 w 171450"/>
              <a:gd name="connsiteY97" fmla="*/ 96908 h 180975"/>
              <a:gd name="connsiteX98" fmla="*/ 114300 w 171450"/>
              <a:gd name="connsiteY98" fmla="*/ 104775 h 180975"/>
              <a:gd name="connsiteX99" fmla="*/ 114300 w 171450"/>
              <a:gd name="connsiteY99" fmla="*/ 112468 h 180975"/>
              <a:gd name="connsiteX100" fmla="*/ 114300 w 171450"/>
              <a:gd name="connsiteY100" fmla="*/ 141043 h 180975"/>
              <a:gd name="connsiteX101" fmla="*/ 161925 w 171450"/>
              <a:gd name="connsiteY101" fmla="*/ 141043 h 180975"/>
              <a:gd name="connsiteX102" fmla="*/ 161925 w 171450"/>
              <a:gd name="connsiteY102" fmla="*/ 120894 h 180975"/>
              <a:gd name="connsiteX103" fmla="*/ 114300 w 171450"/>
              <a:gd name="connsiteY103" fmla="*/ 120894 h 180975"/>
              <a:gd name="connsiteX104" fmla="*/ 114300 w 171450"/>
              <a:gd name="connsiteY104" fmla="*/ 141043 h 180975"/>
              <a:gd name="connsiteX105" fmla="*/ 114300 w 171450"/>
              <a:gd name="connsiteY105" fmla="*/ 171450 h 180975"/>
              <a:gd name="connsiteX106" fmla="*/ 161925 w 171450"/>
              <a:gd name="connsiteY106" fmla="*/ 171450 h 180975"/>
              <a:gd name="connsiteX107" fmla="*/ 161925 w 171450"/>
              <a:gd name="connsiteY107" fmla="*/ 149469 h 180975"/>
              <a:gd name="connsiteX108" fmla="*/ 114300 w 171450"/>
              <a:gd name="connsiteY108" fmla="*/ 149469 h 180975"/>
              <a:gd name="connsiteX109" fmla="*/ 114300 w 171450"/>
              <a:gd name="connsiteY109" fmla="*/ 171450 h 180975"/>
              <a:gd name="connsiteX110" fmla="*/ 114300 w 171450"/>
              <a:gd name="connsiteY110" fmla="*/ 141043 h 180975"/>
              <a:gd name="connsiteX111" fmla="*/ 161925 w 171450"/>
              <a:gd name="connsiteY111" fmla="*/ 141043 h 180975"/>
              <a:gd name="connsiteX112" fmla="*/ 114300 w 171450"/>
              <a:gd name="connsiteY112" fmla="*/ 14104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71450" h="180975">
                <a:moveTo>
                  <a:pt x="47625" y="180975"/>
                </a:moveTo>
                <a:lnTo>
                  <a:pt x="38100" y="173831"/>
                </a:lnTo>
                <a:lnTo>
                  <a:pt x="38100" y="133350"/>
                </a:lnTo>
                <a:lnTo>
                  <a:pt x="19050" y="133350"/>
                </a:lnTo>
                <a:cubicBezTo>
                  <a:pt x="16131" y="133350"/>
                  <a:pt x="13814" y="132492"/>
                  <a:pt x="12099" y="130776"/>
                </a:cubicBezTo>
                <a:cubicBezTo>
                  <a:pt x="10383" y="129061"/>
                  <a:pt x="9525" y="126744"/>
                  <a:pt x="9525" y="123825"/>
                </a:cubicBezTo>
                <a:lnTo>
                  <a:pt x="9525" y="42863"/>
                </a:lnTo>
                <a:lnTo>
                  <a:pt x="4763" y="42863"/>
                </a:lnTo>
                <a:cubicBezTo>
                  <a:pt x="3413" y="42863"/>
                  <a:pt x="2282" y="42405"/>
                  <a:pt x="1369" y="41491"/>
                </a:cubicBezTo>
                <a:cubicBezTo>
                  <a:pt x="456" y="40577"/>
                  <a:pt x="0" y="39445"/>
                  <a:pt x="0" y="38094"/>
                </a:cubicBezTo>
                <a:cubicBezTo>
                  <a:pt x="0" y="36742"/>
                  <a:pt x="456" y="35612"/>
                  <a:pt x="1369" y="34702"/>
                </a:cubicBezTo>
                <a:cubicBezTo>
                  <a:pt x="2282" y="33792"/>
                  <a:pt x="3413" y="33338"/>
                  <a:pt x="4763" y="33338"/>
                </a:cubicBezTo>
                <a:lnTo>
                  <a:pt x="38100" y="33338"/>
                </a:lnTo>
                <a:lnTo>
                  <a:pt x="38100" y="9525"/>
                </a:lnTo>
                <a:lnTo>
                  <a:pt x="28575" y="9525"/>
                </a:lnTo>
                <a:cubicBezTo>
                  <a:pt x="27226" y="9525"/>
                  <a:pt x="26095" y="9068"/>
                  <a:pt x="25182" y="8154"/>
                </a:cubicBezTo>
                <a:cubicBezTo>
                  <a:pt x="24269" y="7240"/>
                  <a:pt x="23813" y="6107"/>
                  <a:pt x="23813" y="4756"/>
                </a:cubicBezTo>
                <a:cubicBezTo>
                  <a:pt x="23813" y="3405"/>
                  <a:pt x="24269" y="2274"/>
                  <a:pt x="25182" y="1365"/>
                </a:cubicBezTo>
                <a:cubicBezTo>
                  <a:pt x="26095" y="455"/>
                  <a:pt x="27226" y="0"/>
                  <a:pt x="28575" y="0"/>
                </a:cubicBezTo>
                <a:lnTo>
                  <a:pt x="57150" y="0"/>
                </a:lnTo>
                <a:cubicBezTo>
                  <a:pt x="58499" y="0"/>
                  <a:pt x="59630" y="457"/>
                  <a:pt x="60543" y="1371"/>
                </a:cubicBezTo>
                <a:cubicBezTo>
                  <a:pt x="61456" y="2285"/>
                  <a:pt x="61913" y="3418"/>
                  <a:pt x="61913" y="4769"/>
                </a:cubicBezTo>
                <a:cubicBezTo>
                  <a:pt x="61913" y="6120"/>
                  <a:pt x="61456" y="7251"/>
                  <a:pt x="60543" y="8160"/>
                </a:cubicBezTo>
                <a:cubicBezTo>
                  <a:pt x="59630" y="9070"/>
                  <a:pt x="58499" y="9525"/>
                  <a:pt x="57150" y="9525"/>
                </a:cubicBezTo>
                <a:lnTo>
                  <a:pt x="47625" y="9525"/>
                </a:lnTo>
                <a:lnTo>
                  <a:pt x="47625" y="33338"/>
                </a:lnTo>
                <a:lnTo>
                  <a:pt x="80963" y="33338"/>
                </a:lnTo>
                <a:cubicBezTo>
                  <a:pt x="82312" y="33338"/>
                  <a:pt x="83443" y="33795"/>
                  <a:pt x="84356" y="34709"/>
                </a:cubicBezTo>
                <a:cubicBezTo>
                  <a:pt x="85269" y="35623"/>
                  <a:pt x="85725" y="36755"/>
                  <a:pt x="85725" y="38106"/>
                </a:cubicBezTo>
                <a:cubicBezTo>
                  <a:pt x="85725" y="39458"/>
                  <a:pt x="85269" y="40588"/>
                  <a:pt x="84356" y="41498"/>
                </a:cubicBezTo>
                <a:cubicBezTo>
                  <a:pt x="83443" y="42408"/>
                  <a:pt x="82312" y="42863"/>
                  <a:pt x="80963" y="42863"/>
                </a:cubicBezTo>
                <a:lnTo>
                  <a:pt x="76200" y="42863"/>
                </a:lnTo>
                <a:lnTo>
                  <a:pt x="76200" y="123825"/>
                </a:lnTo>
                <a:cubicBezTo>
                  <a:pt x="76200" y="126744"/>
                  <a:pt x="75342" y="129061"/>
                  <a:pt x="73626" y="130776"/>
                </a:cubicBezTo>
                <a:cubicBezTo>
                  <a:pt x="71911" y="132492"/>
                  <a:pt x="69594" y="133350"/>
                  <a:pt x="66675" y="133350"/>
                </a:cubicBezTo>
                <a:lnTo>
                  <a:pt x="47625" y="133350"/>
                </a:lnTo>
                <a:lnTo>
                  <a:pt x="47625" y="180975"/>
                </a:lnTo>
                <a:close/>
                <a:moveTo>
                  <a:pt x="19050" y="123825"/>
                </a:moveTo>
                <a:lnTo>
                  <a:pt x="66675" y="123825"/>
                </a:lnTo>
                <a:lnTo>
                  <a:pt x="66675" y="101844"/>
                </a:lnTo>
                <a:lnTo>
                  <a:pt x="45244" y="101844"/>
                </a:lnTo>
                <a:cubicBezTo>
                  <a:pt x="44120" y="101844"/>
                  <a:pt x="43137" y="101423"/>
                  <a:pt x="42295" y="100580"/>
                </a:cubicBezTo>
                <a:cubicBezTo>
                  <a:pt x="41452" y="99738"/>
                  <a:pt x="41031" y="98755"/>
                  <a:pt x="41031" y="97631"/>
                </a:cubicBezTo>
                <a:cubicBezTo>
                  <a:pt x="41031" y="96508"/>
                  <a:pt x="41452" y="95525"/>
                  <a:pt x="42295" y="94682"/>
                </a:cubicBezTo>
                <a:cubicBezTo>
                  <a:pt x="43137" y="93840"/>
                  <a:pt x="44120" y="93418"/>
                  <a:pt x="45244" y="93418"/>
                </a:cubicBezTo>
                <a:lnTo>
                  <a:pt x="66675" y="93418"/>
                </a:lnTo>
                <a:lnTo>
                  <a:pt x="66675" y="73269"/>
                </a:lnTo>
                <a:lnTo>
                  <a:pt x="45244" y="73269"/>
                </a:lnTo>
                <a:cubicBezTo>
                  <a:pt x="44120" y="73269"/>
                  <a:pt x="43137" y="72848"/>
                  <a:pt x="42295" y="72005"/>
                </a:cubicBezTo>
                <a:cubicBezTo>
                  <a:pt x="41452" y="71163"/>
                  <a:pt x="41031" y="70180"/>
                  <a:pt x="41031" y="69056"/>
                </a:cubicBezTo>
                <a:cubicBezTo>
                  <a:pt x="41031" y="67933"/>
                  <a:pt x="41452" y="66950"/>
                  <a:pt x="42295" y="66107"/>
                </a:cubicBezTo>
                <a:cubicBezTo>
                  <a:pt x="43137" y="65265"/>
                  <a:pt x="44120" y="64843"/>
                  <a:pt x="45244" y="64843"/>
                </a:cubicBezTo>
                <a:lnTo>
                  <a:pt x="66675" y="64843"/>
                </a:lnTo>
                <a:lnTo>
                  <a:pt x="66675" y="42863"/>
                </a:lnTo>
                <a:lnTo>
                  <a:pt x="19050" y="42863"/>
                </a:lnTo>
                <a:lnTo>
                  <a:pt x="19050" y="123825"/>
                </a:lnTo>
                <a:close/>
                <a:moveTo>
                  <a:pt x="114300" y="180975"/>
                </a:moveTo>
                <a:cubicBezTo>
                  <a:pt x="111381" y="180975"/>
                  <a:pt x="109064" y="180117"/>
                  <a:pt x="107349" y="178401"/>
                </a:cubicBezTo>
                <a:cubicBezTo>
                  <a:pt x="105633" y="176686"/>
                  <a:pt x="104775" y="174369"/>
                  <a:pt x="104775" y="171450"/>
                </a:cubicBezTo>
                <a:lnTo>
                  <a:pt x="104775" y="104775"/>
                </a:lnTo>
                <a:cubicBezTo>
                  <a:pt x="104775" y="100224"/>
                  <a:pt x="105752" y="96458"/>
                  <a:pt x="107706" y="93476"/>
                </a:cubicBezTo>
                <a:cubicBezTo>
                  <a:pt x="109660" y="90495"/>
                  <a:pt x="111510" y="88015"/>
                  <a:pt x="113256" y="86036"/>
                </a:cubicBezTo>
                <a:cubicBezTo>
                  <a:pt x="114880" y="84180"/>
                  <a:pt x="116254" y="82547"/>
                  <a:pt x="117377" y="81137"/>
                </a:cubicBezTo>
                <a:cubicBezTo>
                  <a:pt x="118501" y="79726"/>
                  <a:pt x="119063" y="78081"/>
                  <a:pt x="119063" y="76200"/>
                </a:cubicBezTo>
                <a:lnTo>
                  <a:pt x="119063" y="66675"/>
                </a:lnTo>
                <a:lnTo>
                  <a:pt x="114300" y="66675"/>
                </a:lnTo>
                <a:cubicBezTo>
                  <a:pt x="112951" y="66675"/>
                  <a:pt x="111820" y="66218"/>
                  <a:pt x="110907" y="65304"/>
                </a:cubicBezTo>
                <a:cubicBezTo>
                  <a:pt x="109994" y="64390"/>
                  <a:pt x="109538" y="63257"/>
                  <a:pt x="109538" y="61906"/>
                </a:cubicBezTo>
                <a:cubicBezTo>
                  <a:pt x="109538" y="60555"/>
                  <a:pt x="109994" y="59424"/>
                  <a:pt x="110907" y="58515"/>
                </a:cubicBezTo>
                <a:cubicBezTo>
                  <a:pt x="111820" y="57605"/>
                  <a:pt x="112951" y="57150"/>
                  <a:pt x="114300" y="57150"/>
                </a:cubicBezTo>
                <a:lnTo>
                  <a:pt x="161925" y="57150"/>
                </a:lnTo>
                <a:cubicBezTo>
                  <a:pt x="163274" y="57150"/>
                  <a:pt x="164405" y="57607"/>
                  <a:pt x="165318" y="58521"/>
                </a:cubicBezTo>
                <a:cubicBezTo>
                  <a:pt x="166231" y="59435"/>
                  <a:pt x="166688" y="60568"/>
                  <a:pt x="166688" y="61919"/>
                </a:cubicBezTo>
                <a:cubicBezTo>
                  <a:pt x="166688" y="63270"/>
                  <a:pt x="166231" y="64401"/>
                  <a:pt x="165318" y="65310"/>
                </a:cubicBezTo>
                <a:cubicBezTo>
                  <a:pt x="164405" y="66220"/>
                  <a:pt x="163274" y="66675"/>
                  <a:pt x="161925" y="66675"/>
                </a:cubicBezTo>
                <a:lnTo>
                  <a:pt x="157163" y="66675"/>
                </a:lnTo>
                <a:lnTo>
                  <a:pt x="157163" y="76200"/>
                </a:lnTo>
                <a:cubicBezTo>
                  <a:pt x="157163" y="78081"/>
                  <a:pt x="157743" y="79754"/>
                  <a:pt x="158903" y="81219"/>
                </a:cubicBezTo>
                <a:cubicBezTo>
                  <a:pt x="160063" y="82684"/>
                  <a:pt x="161473" y="84345"/>
                  <a:pt x="163134" y="86201"/>
                </a:cubicBezTo>
                <a:cubicBezTo>
                  <a:pt x="164880" y="88180"/>
                  <a:pt x="166703" y="90646"/>
                  <a:pt x="168602" y="93601"/>
                </a:cubicBezTo>
                <a:cubicBezTo>
                  <a:pt x="170501" y="96557"/>
                  <a:pt x="171450" y="100259"/>
                  <a:pt x="171450" y="104708"/>
                </a:cubicBezTo>
                <a:lnTo>
                  <a:pt x="171450" y="171450"/>
                </a:lnTo>
                <a:cubicBezTo>
                  <a:pt x="171450" y="174369"/>
                  <a:pt x="170592" y="176686"/>
                  <a:pt x="168876" y="178401"/>
                </a:cubicBezTo>
                <a:cubicBezTo>
                  <a:pt x="167161" y="180117"/>
                  <a:pt x="164844" y="180975"/>
                  <a:pt x="161925" y="180975"/>
                </a:cubicBezTo>
                <a:lnTo>
                  <a:pt x="114300" y="180975"/>
                </a:lnTo>
                <a:close/>
                <a:moveTo>
                  <a:pt x="114300" y="112468"/>
                </a:moveTo>
                <a:lnTo>
                  <a:pt x="161925" y="112468"/>
                </a:lnTo>
                <a:lnTo>
                  <a:pt x="161925" y="104775"/>
                </a:lnTo>
                <a:cubicBezTo>
                  <a:pt x="161925" y="101661"/>
                  <a:pt x="161211" y="99048"/>
                  <a:pt x="159782" y="96935"/>
                </a:cubicBezTo>
                <a:cubicBezTo>
                  <a:pt x="158353" y="94823"/>
                  <a:pt x="156643" y="92673"/>
                  <a:pt x="154653" y="90488"/>
                </a:cubicBezTo>
                <a:cubicBezTo>
                  <a:pt x="152993" y="88706"/>
                  <a:pt x="151409" y="86719"/>
                  <a:pt x="149901" y="84526"/>
                </a:cubicBezTo>
                <a:cubicBezTo>
                  <a:pt x="148392" y="82334"/>
                  <a:pt x="147638" y="79558"/>
                  <a:pt x="147638" y="76200"/>
                </a:cubicBezTo>
                <a:lnTo>
                  <a:pt x="147638" y="66675"/>
                </a:lnTo>
                <a:lnTo>
                  <a:pt x="128588" y="66675"/>
                </a:lnTo>
                <a:lnTo>
                  <a:pt x="128588" y="76200"/>
                </a:lnTo>
                <a:cubicBezTo>
                  <a:pt x="128588" y="79487"/>
                  <a:pt x="127833" y="82226"/>
                  <a:pt x="126325" y="84417"/>
                </a:cubicBezTo>
                <a:cubicBezTo>
                  <a:pt x="124817" y="86608"/>
                  <a:pt x="123251" y="88613"/>
                  <a:pt x="121627" y="90432"/>
                </a:cubicBezTo>
                <a:cubicBezTo>
                  <a:pt x="119636" y="92618"/>
                  <a:pt x="117918" y="94777"/>
                  <a:pt x="116471" y="96908"/>
                </a:cubicBezTo>
                <a:cubicBezTo>
                  <a:pt x="115024" y="99039"/>
                  <a:pt x="114300" y="101661"/>
                  <a:pt x="114300" y="104775"/>
                </a:cubicBezTo>
                <a:lnTo>
                  <a:pt x="114300" y="112468"/>
                </a:lnTo>
                <a:close/>
                <a:moveTo>
                  <a:pt x="114300" y="141043"/>
                </a:moveTo>
                <a:lnTo>
                  <a:pt x="161925" y="141043"/>
                </a:lnTo>
                <a:lnTo>
                  <a:pt x="161925" y="120894"/>
                </a:lnTo>
                <a:lnTo>
                  <a:pt x="114300" y="120894"/>
                </a:lnTo>
                <a:lnTo>
                  <a:pt x="114300" y="141043"/>
                </a:lnTo>
                <a:close/>
                <a:moveTo>
                  <a:pt x="114300" y="171450"/>
                </a:moveTo>
                <a:lnTo>
                  <a:pt x="161925" y="171450"/>
                </a:lnTo>
                <a:lnTo>
                  <a:pt x="161925" y="149469"/>
                </a:lnTo>
                <a:lnTo>
                  <a:pt x="114300" y="149469"/>
                </a:lnTo>
                <a:lnTo>
                  <a:pt x="114300" y="171450"/>
                </a:lnTo>
                <a:close/>
                <a:moveTo>
                  <a:pt x="114300" y="141043"/>
                </a:moveTo>
                <a:lnTo>
                  <a:pt x="161925" y="141043"/>
                </a:lnTo>
                <a:lnTo>
                  <a:pt x="114300" y="141043"/>
                </a:lnTo>
                <a:close/>
              </a:path>
            </a:pathLst>
          </a:custGeom>
          <a:solidFill>
            <a:schemeClr val="bg1"/>
          </a:solidFill>
          <a:ln w="238" cap="flat">
            <a:noFill/>
            <a:prstDash val="solid"/>
            <a:miter/>
          </a:ln>
        </p:spPr>
        <p:txBody>
          <a:bodyPr rtlCol="0" anchor="ctr"/>
          <a:lstStyle/>
          <a:p>
            <a:endParaRPr lang="en-RO"/>
          </a:p>
        </p:txBody>
      </p:sp>
      <p:sp>
        <p:nvSpPr>
          <p:cNvPr id="67" name="Graphic 9">
            <a:extLst>
              <a:ext uri="{FF2B5EF4-FFF2-40B4-BE49-F238E27FC236}">
                <a16:creationId xmlns:a16="http://schemas.microsoft.com/office/drawing/2014/main" id="{37DE8893-FCA9-1446-A6D5-0B4E3EDE73F6}"/>
              </a:ext>
            </a:extLst>
          </p:cNvPr>
          <p:cNvSpPr>
            <a:spLocks noChangeAspect="1"/>
          </p:cNvSpPr>
          <p:nvPr/>
        </p:nvSpPr>
        <p:spPr>
          <a:xfrm>
            <a:off x="4882953" y="4101955"/>
            <a:ext cx="432000" cy="412417"/>
          </a:xfrm>
          <a:custGeom>
            <a:avLst/>
            <a:gdLst>
              <a:gd name="connsiteX0" fmla="*/ 4085 w 155166"/>
              <a:gd name="connsiteY0" fmla="*/ 64367 h 148132"/>
              <a:gd name="connsiteX1" fmla="*/ 2747 w 155166"/>
              <a:gd name="connsiteY1" fmla="*/ 61061 h 148132"/>
              <a:gd name="connsiteX2" fmla="*/ 4085 w 155166"/>
              <a:gd name="connsiteY2" fmla="*/ 57571 h 148132"/>
              <a:gd name="connsiteX3" fmla="*/ 27641 w 155166"/>
              <a:gd name="connsiteY3" fmla="*/ 34015 h 148132"/>
              <a:gd name="connsiteX4" fmla="*/ 14471 w 155166"/>
              <a:gd name="connsiteY4" fmla="*/ 21028 h 148132"/>
              <a:gd name="connsiteX5" fmla="*/ 8316 w 155166"/>
              <a:gd name="connsiteY5" fmla="*/ 27183 h 148132"/>
              <a:gd name="connsiteX6" fmla="*/ 4827 w 155166"/>
              <a:gd name="connsiteY6" fmla="*/ 28758 h 148132"/>
              <a:gd name="connsiteX7" fmla="*/ 1520 w 155166"/>
              <a:gd name="connsiteY7" fmla="*/ 27183 h 148132"/>
              <a:gd name="connsiteX8" fmla="*/ 0 w 155166"/>
              <a:gd name="connsiteY8" fmla="*/ 23904 h 148132"/>
              <a:gd name="connsiteX9" fmla="*/ 1520 w 155166"/>
              <a:gd name="connsiteY9" fmla="*/ 20442 h 148132"/>
              <a:gd name="connsiteX10" fmla="*/ 20570 w 155166"/>
              <a:gd name="connsiteY10" fmla="*/ 1575 h 148132"/>
              <a:gd name="connsiteX11" fmla="*/ 23877 w 155166"/>
              <a:gd name="connsiteY11" fmla="*/ 0 h 148132"/>
              <a:gd name="connsiteX12" fmla="*/ 27366 w 155166"/>
              <a:gd name="connsiteY12" fmla="*/ 1575 h 148132"/>
              <a:gd name="connsiteX13" fmla="*/ 28703 w 155166"/>
              <a:gd name="connsiteY13" fmla="*/ 4854 h 148132"/>
              <a:gd name="connsiteX14" fmla="*/ 27366 w 155166"/>
              <a:gd name="connsiteY14" fmla="*/ 8133 h 148132"/>
              <a:gd name="connsiteX15" fmla="*/ 21028 w 155166"/>
              <a:gd name="connsiteY15" fmla="*/ 14471 h 148132"/>
              <a:gd name="connsiteX16" fmla="*/ 34198 w 155166"/>
              <a:gd name="connsiteY16" fmla="*/ 27458 h 148132"/>
              <a:gd name="connsiteX17" fmla="*/ 57754 w 155166"/>
              <a:gd name="connsiteY17" fmla="*/ 3902 h 148132"/>
              <a:gd name="connsiteX18" fmla="*/ 61244 w 155166"/>
              <a:gd name="connsiteY18" fmla="*/ 2326 h 148132"/>
              <a:gd name="connsiteX19" fmla="*/ 64550 w 155166"/>
              <a:gd name="connsiteY19" fmla="*/ 3902 h 148132"/>
              <a:gd name="connsiteX20" fmla="*/ 66125 w 155166"/>
              <a:gd name="connsiteY20" fmla="*/ 7208 h 148132"/>
              <a:gd name="connsiteX21" fmla="*/ 64550 w 155166"/>
              <a:gd name="connsiteY21" fmla="*/ 10697 h 148132"/>
              <a:gd name="connsiteX22" fmla="*/ 59220 w 155166"/>
              <a:gd name="connsiteY22" fmla="*/ 15973 h 148132"/>
              <a:gd name="connsiteX23" fmla="*/ 123972 w 155166"/>
              <a:gd name="connsiteY23" fmla="*/ 80724 h 148132"/>
              <a:gd name="connsiteX24" fmla="*/ 128532 w 155166"/>
              <a:gd name="connsiteY24" fmla="*/ 91706 h 148132"/>
              <a:gd name="connsiteX25" fmla="*/ 123972 w 155166"/>
              <a:gd name="connsiteY25" fmla="*/ 102504 h 148132"/>
              <a:gd name="connsiteX26" fmla="*/ 116755 w 155166"/>
              <a:gd name="connsiteY26" fmla="*/ 109776 h 148132"/>
              <a:gd name="connsiteX27" fmla="*/ 155166 w 155166"/>
              <a:gd name="connsiteY27" fmla="*/ 148132 h 148132"/>
              <a:gd name="connsiteX28" fmla="*/ 141574 w 155166"/>
              <a:gd name="connsiteY28" fmla="*/ 148132 h 148132"/>
              <a:gd name="connsiteX29" fmla="*/ 109959 w 155166"/>
              <a:gd name="connsiteY29" fmla="*/ 116516 h 148132"/>
              <a:gd name="connsiteX30" fmla="*/ 102742 w 155166"/>
              <a:gd name="connsiteY30" fmla="*/ 123789 h 148132"/>
              <a:gd name="connsiteX31" fmla="*/ 91944 w 155166"/>
              <a:gd name="connsiteY31" fmla="*/ 128166 h 148132"/>
              <a:gd name="connsiteX32" fmla="*/ 80963 w 155166"/>
              <a:gd name="connsiteY32" fmla="*/ 123789 h 148132"/>
              <a:gd name="connsiteX33" fmla="*/ 16211 w 155166"/>
              <a:gd name="connsiteY33" fmla="*/ 59037 h 148132"/>
              <a:gd name="connsiteX34" fmla="*/ 10880 w 155166"/>
              <a:gd name="connsiteY34" fmla="*/ 64367 h 148132"/>
              <a:gd name="connsiteX35" fmla="*/ 7483 w 155166"/>
              <a:gd name="connsiteY35" fmla="*/ 65888 h 148132"/>
              <a:gd name="connsiteX36" fmla="*/ 4085 w 155166"/>
              <a:gd name="connsiteY36" fmla="*/ 64367 h 148132"/>
              <a:gd name="connsiteX37" fmla="*/ 22768 w 155166"/>
              <a:gd name="connsiteY37" fmla="*/ 52479 h 148132"/>
              <a:gd name="connsiteX38" fmla="*/ 87520 w 155166"/>
              <a:gd name="connsiteY38" fmla="*/ 117231 h 148132"/>
              <a:gd name="connsiteX39" fmla="*/ 91733 w 155166"/>
              <a:gd name="connsiteY39" fmla="*/ 118879 h 148132"/>
              <a:gd name="connsiteX40" fmla="*/ 95946 w 155166"/>
              <a:gd name="connsiteY40" fmla="*/ 117231 h 148132"/>
              <a:gd name="connsiteX41" fmla="*/ 117176 w 155166"/>
              <a:gd name="connsiteY41" fmla="*/ 95763 h 148132"/>
              <a:gd name="connsiteX42" fmla="*/ 119007 w 155166"/>
              <a:gd name="connsiteY42" fmla="*/ 91642 h 148132"/>
              <a:gd name="connsiteX43" fmla="*/ 117176 w 155166"/>
              <a:gd name="connsiteY43" fmla="*/ 87520 h 148132"/>
              <a:gd name="connsiteX44" fmla="*/ 103621 w 155166"/>
              <a:gd name="connsiteY44" fmla="*/ 73727 h 148132"/>
              <a:gd name="connsiteX45" fmla="*/ 89004 w 155166"/>
              <a:gd name="connsiteY45" fmla="*/ 88345 h 148132"/>
              <a:gd name="connsiteX46" fmla="*/ 85606 w 155166"/>
              <a:gd name="connsiteY46" fmla="*/ 89892 h 148132"/>
              <a:gd name="connsiteX47" fmla="*/ 82446 w 155166"/>
              <a:gd name="connsiteY47" fmla="*/ 88583 h 148132"/>
              <a:gd name="connsiteX48" fmla="*/ 80871 w 155166"/>
              <a:gd name="connsiteY48" fmla="*/ 85276 h 148132"/>
              <a:gd name="connsiteX49" fmla="*/ 82446 w 155166"/>
              <a:gd name="connsiteY49" fmla="*/ 81787 h 148132"/>
              <a:gd name="connsiteX50" fmla="*/ 97063 w 155166"/>
              <a:gd name="connsiteY50" fmla="*/ 67170 h 148132"/>
              <a:gd name="connsiteX51" fmla="*/ 77097 w 155166"/>
              <a:gd name="connsiteY51" fmla="*/ 47387 h 148132"/>
              <a:gd name="connsiteX52" fmla="*/ 62480 w 155166"/>
              <a:gd name="connsiteY52" fmla="*/ 62004 h 148132"/>
              <a:gd name="connsiteX53" fmla="*/ 59174 w 155166"/>
              <a:gd name="connsiteY53" fmla="*/ 63341 h 148132"/>
              <a:gd name="connsiteX54" fmla="*/ 55685 w 155166"/>
              <a:gd name="connsiteY54" fmla="*/ 62004 h 148132"/>
              <a:gd name="connsiteX55" fmla="*/ 54348 w 155166"/>
              <a:gd name="connsiteY55" fmla="*/ 58515 h 148132"/>
              <a:gd name="connsiteX56" fmla="*/ 55685 w 155166"/>
              <a:gd name="connsiteY56" fmla="*/ 55209 h 148132"/>
              <a:gd name="connsiteX57" fmla="*/ 70302 w 155166"/>
              <a:gd name="connsiteY57" fmla="*/ 40591 h 148132"/>
              <a:gd name="connsiteX58" fmla="*/ 52479 w 155166"/>
              <a:gd name="connsiteY58" fmla="*/ 22769 h 148132"/>
              <a:gd name="connsiteX59" fmla="*/ 22768 w 155166"/>
              <a:gd name="connsiteY59" fmla="*/ 52479 h 148132"/>
              <a:gd name="connsiteX60" fmla="*/ 22768 w 155166"/>
              <a:gd name="connsiteY60" fmla="*/ 52479 h 148132"/>
              <a:gd name="connsiteX61" fmla="*/ 23959 w 155166"/>
              <a:gd name="connsiteY61" fmla="*/ 51289 h 148132"/>
              <a:gd name="connsiteX62" fmla="*/ 26981 w 155166"/>
              <a:gd name="connsiteY62" fmla="*/ 48266 h 148132"/>
              <a:gd name="connsiteX63" fmla="*/ 48449 w 155166"/>
              <a:gd name="connsiteY63" fmla="*/ 26798 h 148132"/>
              <a:gd name="connsiteX64" fmla="*/ 51288 w 155166"/>
              <a:gd name="connsiteY64" fmla="*/ 23959 h 148132"/>
              <a:gd name="connsiteX65" fmla="*/ 52479 w 155166"/>
              <a:gd name="connsiteY65" fmla="*/ 22769 h 148132"/>
              <a:gd name="connsiteX66" fmla="*/ 22768 w 155166"/>
              <a:gd name="connsiteY66" fmla="*/ 52479 h 14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5166" h="148132">
                <a:moveTo>
                  <a:pt x="4085" y="64367"/>
                </a:moveTo>
                <a:cubicBezTo>
                  <a:pt x="3193" y="63439"/>
                  <a:pt x="2747" y="62337"/>
                  <a:pt x="2747" y="61061"/>
                </a:cubicBezTo>
                <a:cubicBezTo>
                  <a:pt x="2747" y="59785"/>
                  <a:pt x="3193" y="58622"/>
                  <a:pt x="4085" y="57571"/>
                </a:cubicBezTo>
                <a:lnTo>
                  <a:pt x="27641" y="34015"/>
                </a:lnTo>
                <a:lnTo>
                  <a:pt x="14471" y="21028"/>
                </a:lnTo>
                <a:lnTo>
                  <a:pt x="8316" y="27183"/>
                </a:lnTo>
                <a:cubicBezTo>
                  <a:pt x="7266" y="28233"/>
                  <a:pt x="6103" y="28758"/>
                  <a:pt x="4827" y="28758"/>
                </a:cubicBezTo>
                <a:cubicBezTo>
                  <a:pt x="3550" y="28758"/>
                  <a:pt x="2448" y="28233"/>
                  <a:pt x="1520" y="27183"/>
                </a:cubicBezTo>
                <a:cubicBezTo>
                  <a:pt x="507" y="26292"/>
                  <a:pt x="0" y="25199"/>
                  <a:pt x="0" y="23904"/>
                </a:cubicBezTo>
                <a:cubicBezTo>
                  <a:pt x="0" y="22610"/>
                  <a:pt x="507" y="21456"/>
                  <a:pt x="1520" y="20442"/>
                </a:cubicBezTo>
                <a:lnTo>
                  <a:pt x="20570" y="1575"/>
                </a:lnTo>
                <a:cubicBezTo>
                  <a:pt x="21498" y="525"/>
                  <a:pt x="22600" y="0"/>
                  <a:pt x="23877" y="0"/>
                </a:cubicBezTo>
                <a:cubicBezTo>
                  <a:pt x="25153" y="0"/>
                  <a:pt x="26316" y="525"/>
                  <a:pt x="27366" y="1575"/>
                </a:cubicBezTo>
                <a:cubicBezTo>
                  <a:pt x="28257" y="2467"/>
                  <a:pt x="28703" y="3560"/>
                  <a:pt x="28703" y="4854"/>
                </a:cubicBezTo>
                <a:cubicBezTo>
                  <a:pt x="28703" y="6149"/>
                  <a:pt x="28257" y="7242"/>
                  <a:pt x="27366" y="8133"/>
                </a:cubicBezTo>
                <a:lnTo>
                  <a:pt x="21028" y="14471"/>
                </a:lnTo>
                <a:lnTo>
                  <a:pt x="34198" y="27458"/>
                </a:lnTo>
                <a:lnTo>
                  <a:pt x="57754" y="3902"/>
                </a:lnTo>
                <a:cubicBezTo>
                  <a:pt x="58805" y="2851"/>
                  <a:pt x="59968" y="2326"/>
                  <a:pt x="61244" y="2326"/>
                </a:cubicBezTo>
                <a:cubicBezTo>
                  <a:pt x="62520" y="2326"/>
                  <a:pt x="63622" y="2851"/>
                  <a:pt x="64550" y="3902"/>
                </a:cubicBezTo>
                <a:cubicBezTo>
                  <a:pt x="65600" y="4830"/>
                  <a:pt x="66125" y="5932"/>
                  <a:pt x="66125" y="7208"/>
                </a:cubicBezTo>
                <a:cubicBezTo>
                  <a:pt x="66125" y="8484"/>
                  <a:pt x="65600" y="9647"/>
                  <a:pt x="64550" y="10697"/>
                </a:cubicBezTo>
                <a:lnTo>
                  <a:pt x="59220" y="15973"/>
                </a:lnTo>
                <a:lnTo>
                  <a:pt x="123972" y="80724"/>
                </a:lnTo>
                <a:cubicBezTo>
                  <a:pt x="127012" y="83765"/>
                  <a:pt x="128532" y="87426"/>
                  <a:pt x="128532" y="91706"/>
                </a:cubicBezTo>
                <a:cubicBezTo>
                  <a:pt x="128532" y="95986"/>
                  <a:pt x="127012" y="99585"/>
                  <a:pt x="123972" y="102504"/>
                </a:cubicBezTo>
                <a:lnTo>
                  <a:pt x="116755" y="109776"/>
                </a:lnTo>
                <a:lnTo>
                  <a:pt x="155166" y="148132"/>
                </a:lnTo>
                <a:lnTo>
                  <a:pt x="141574" y="148132"/>
                </a:lnTo>
                <a:lnTo>
                  <a:pt x="109959" y="116516"/>
                </a:lnTo>
                <a:lnTo>
                  <a:pt x="102742" y="123789"/>
                </a:lnTo>
                <a:cubicBezTo>
                  <a:pt x="99823" y="126707"/>
                  <a:pt x="96224" y="128166"/>
                  <a:pt x="91944" y="128166"/>
                </a:cubicBezTo>
                <a:cubicBezTo>
                  <a:pt x="87664" y="128166"/>
                  <a:pt x="84003" y="126707"/>
                  <a:pt x="80963" y="123789"/>
                </a:cubicBezTo>
                <a:lnTo>
                  <a:pt x="16211" y="59037"/>
                </a:lnTo>
                <a:lnTo>
                  <a:pt x="10880" y="64367"/>
                </a:lnTo>
                <a:cubicBezTo>
                  <a:pt x="9830" y="65381"/>
                  <a:pt x="8698" y="65888"/>
                  <a:pt x="7483" y="65888"/>
                </a:cubicBezTo>
                <a:cubicBezTo>
                  <a:pt x="6268" y="65888"/>
                  <a:pt x="5135" y="65381"/>
                  <a:pt x="4085" y="64367"/>
                </a:cubicBezTo>
                <a:close/>
                <a:moveTo>
                  <a:pt x="22768" y="52479"/>
                </a:moveTo>
                <a:lnTo>
                  <a:pt x="87520" y="117231"/>
                </a:lnTo>
                <a:cubicBezTo>
                  <a:pt x="88741" y="118330"/>
                  <a:pt x="90146" y="118879"/>
                  <a:pt x="91733" y="118879"/>
                </a:cubicBezTo>
                <a:cubicBezTo>
                  <a:pt x="93321" y="118879"/>
                  <a:pt x="94725" y="118330"/>
                  <a:pt x="95946" y="117231"/>
                </a:cubicBezTo>
                <a:lnTo>
                  <a:pt x="117176" y="95763"/>
                </a:lnTo>
                <a:cubicBezTo>
                  <a:pt x="118397" y="94664"/>
                  <a:pt x="119007" y="93290"/>
                  <a:pt x="119007" y="91642"/>
                </a:cubicBezTo>
                <a:cubicBezTo>
                  <a:pt x="119007" y="89993"/>
                  <a:pt x="118397" y="88619"/>
                  <a:pt x="117176" y="87520"/>
                </a:cubicBezTo>
                <a:lnTo>
                  <a:pt x="103621" y="73727"/>
                </a:lnTo>
                <a:lnTo>
                  <a:pt x="89004" y="88345"/>
                </a:lnTo>
                <a:cubicBezTo>
                  <a:pt x="87954" y="89358"/>
                  <a:pt x="86821" y="89874"/>
                  <a:pt x="85606" y="89892"/>
                </a:cubicBezTo>
                <a:cubicBezTo>
                  <a:pt x="84391" y="89911"/>
                  <a:pt x="83338" y="89474"/>
                  <a:pt x="82446" y="88583"/>
                </a:cubicBezTo>
                <a:cubicBezTo>
                  <a:pt x="81396" y="87655"/>
                  <a:pt x="80871" y="86552"/>
                  <a:pt x="80871" y="85276"/>
                </a:cubicBezTo>
                <a:cubicBezTo>
                  <a:pt x="80871" y="84000"/>
                  <a:pt x="81396" y="82837"/>
                  <a:pt x="82446" y="81787"/>
                </a:cubicBezTo>
                <a:lnTo>
                  <a:pt x="97063" y="67170"/>
                </a:lnTo>
                <a:lnTo>
                  <a:pt x="77097" y="47387"/>
                </a:lnTo>
                <a:lnTo>
                  <a:pt x="62480" y="62004"/>
                </a:lnTo>
                <a:cubicBezTo>
                  <a:pt x="61552" y="62896"/>
                  <a:pt x="60450" y="63341"/>
                  <a:pt x="59174" y="63341"/>
                </a:cubicBezTo>
                <a:cubicBezTo>
                  <a:pt x="57898" y="63341"/>
                  <a:pt x="56735" y="62896"/>
                  <a:pt x="55685" y="62004"/>
                </a:cubicBezTo>
                <a:cubicBezTo>
                  <a:pt x="54793" y="60954"/>
                  <a:pt x="54348" y="59791"/>
                  <a:pt x="54348" y="58515"/>
                </a:cubicBezTo>
                <a:cubicBezTo>
                  <a:pt x="54348" y="57239"/>
                  <a:pt x="54793" y="56137"/>
                  <a:pt x="55685" y="55209"/>
                </a:cubicBezTo>
                <a:lnTo>
                  <a:pt x="70302" y="40591"/>
                </a:lnTo>
                <a:lnTo>
                  <a:pt x="52479" y="22769"/>
                </a:lnTo>
                <a:lnTo>
                  <a:pt x="22768" y="52479"/>
                </a:lnTo>
                <a:close/>
                <a:moveTo>
                  <a:pt x="22768" y="52479"/>
                </a:moveTo>
                <a:lnTo>
                  <a:pt x="23959" y="51289"/>
                </a:lnTo>
                <a:lnTo>
                  <a:pt x="26981" y="48266"/>
                </a:lnTo>
                <a:lnTo>
                  <a:pt x="48449" y="26798"/>
                </a:lnTo>
                <a:lnTo>
                  <a:pt x="51288" y="23959"/>
                </a:lnTo>
                <a:lnTo>
                  <a:pt x="52479" y="22769"/>
                </a:lnTo>
                <a:lnTo>
                  <a:pt x="22768" y="52479"/>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48091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18775B-E73C-B244-A663-79A25560932C}"/>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Vector-borne diseases</a:t>
            </a:r>
          </a:p>
        </p:txBody>
      </p:sp>
      <p:sp>
        <p:nvSpPr>
          <p:cNvPr id="3" name="Rounded Rectangle 2">
            <a:extLst>
              <a:ext uri="{FF2B5EF4-FFF2-40B4-BE49-F238E27FC236}">
                <a16:creationId xmlns:a16="http://schemas.microsoft.com/office/drawing/2014/main" id="{0283C7FD-A82D-A34C-BB14-2F8F7A005A67}"/>
              </a:ext>
            </a:extLst>
          </p:cNvPr>
          <p:cNvSpPr/>
          <p:nvPr/>
        </p:nvSpPr>
        <p:spPr>
          <a:xfrm>
            <a:off x="431800" y="2678376"/>
            <a:ext cx="1980000" cy="3059527"/>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1C9C2A76-182E-D94A-8915-B2606843DAF6}"/>
              </a:ext>
            </a:extLst>
          </p:cNvPr>
          <p:cNvSpPr/>
          <p:nvPr/>
        </p:nvSpPr>
        <p:spPr>
          <a:xfrm>
            <a:off x="2517719" y="2678376"/>
            <a:ext cx="1980000" cy="3059527"/>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10E130D7-859D-C444-BF6C-00DE80EDC109}"/>
              </a:ext>
            </a:extLst>
          </p:cNvPr>
          <p:cNvSpPr/>
          <p:nvPr/>
        </p:nvSpPr>
        <p:spPr>
          <a:xfrm>
            <a:off x="4603638" y="2678376"/>
            <a:ext cx="1980000" cy="3059527"/>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Rounded Rectangle 5">
            <a:extLst>
              <a:ext uri="{FF2B5EF4-FFF2-40B4-BE49-F238E27FC236}">
                <a16:creationId xmlns:a16="http://schemas.microsoft.com/office/drawing/2014/main" id="{678E8D18-E69C-BF42-9CC5-DD6E603CC572}"/>
              </a:ext>
            </a:extLst>
          </p:cNvPr>
          <p:cNvSpPr/>
          <p:nvPr/>
        </p:nvSpPr>
        <p:spPr>
          <a:xfrm>
            <a:off x="6689558" y="2678376"/>
            <a:ext cx="1980000" cy="3059527"/>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Google Shape;140;p4">
            <a:extLst>
              <a:ext uri="{FF2B5EF4-FFF2-40B4-BE49-F238E27FC236}">
                <a16:creationId xmlns:a16="http://schemas.microsoft.com/office/drawing/2014/main" id="{C78E647A-8DC8-8B46-AC4C-B2CAE4F04F33}"/>
              </a:ext>
            </a:extLst>
          </p:cNvPr>
          <p:cNvSpPr>
            <a:spLocks noChangeAspect="1"/>
          </p:cNvSpPr>
          <p:nvPr/>
        </p:nvSpPr>
        <p:spPr>
          <a:xfrm>
            <a:off x="989800" y="224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1E937403-32DA-8B42-8476-3A86C9DDE723}"/>
              </a:ext>
            </a:extLst>
          </p:cNvPr>
          <p:cNvSpPr>
            <a:spLocks noChangeAspect="1"/>
          </p:cNvSpPr>
          <p:nvPr/>
        </p:nvSpPr>
        <p:spPr>
          <a:xfrm>
            <a:off x="3075719" y="224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2CBADC9A-DB03-6E4E-9472-D7223D214A9A}"/>
              </a:ext>
            </a:extLst>
          </p:cNvPr>
          <p:cNvSpPr>
            <a:spLocks noChangeAspect="1"/>
          </p:cNvSpPr>
          <p:nvPr/>
        </p:nvSpPr>
        <p:spPr>
          <a:xfrm>
            <a:off x="5161638" y="224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p4">
            <a:extLst>
              <a:ext uri="{FF2B5EF4-FFF2-40B4-BE49-F238E27FC236}">
                <a16:creationId xmlns:a16="http://schemas.microsoft.com/office/drawing/2014/main" id="{57B7300A-F756-FE43-972D-A8EE496F7C00}"/>
              </a:ext>
            </a:extLst>
          </p:cNvPr>
          <p:cNvSpPr>
            <a:spLocks noChangeAspect="1"/>
          </p:cNvSpPr>
          <p:nvPr/>
        </p:nvSpPr>
        <p:spPr>
          <a:xfrm>
            <a:off x="7242654" y="224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23724B2D-16C5-F84B-915F-C30E65BC7EEC}"/>
              </a:ext>
            </a:extLst>
          </p:cNvPr>
          <p:cNvSpPr txBox="1"/>
          <p:nvPr/>
        </p:nvSpPr>
        <p:spPr>
          <a:xfrm>
            <a:off x="731581" y="3483851"/>
            <a:ext cx="1454571" cy="246221"/>
          </a:xfrm>
          <a:prstGeom prst="rect">
            <a:avLst/>
          </a:prstGeom>
          <a:noFill/>
        </p:spPr>
        <p:txBody>
          <a:bodyPr wrap="square" lIns="0" tIns="0" rIns="0" bIns="0" rtlCol="0">
            <a:spAutoFit/>
          </a:bodyPr>
          <a:lstStyle/>
          <a:p>
            <a:r>
              <a:rPr lang="en-GB" sz="1600" dirty="0" err="1">
                <a:solidFill>
                  <a:schemeClr val="tx1"/>
                </a:solidFill>
              </a:rPr>
              <a:t>Insecticides</a:t>
            </a:r>
          </a:p>
        </p:txBody>
      </p:sp>
      <p:sp>
        <p:nvSpPr>
          <p:cNvPr id="12" name="TextBox 11">
            <a:extLst>
              <a:ext uri="{FF2B5EF4-FFF2-40B4-BE49-F238E27FC236}">
                <a16:creationId xmlns:a16="http://schemas.microsoft.com/office/drawing/2014/main" id="{01DFC214-954E-334C-B068-8DB66D6BB5F9}"/>
              </a:ext>
            </a:extLst>
          </p:cNvPr>
          <p:cNvSpPr txBox="1"/>
          <p:nvPr/>
        </p:nvSpPr>
        <p:spPr>
          <a:xfrm>
            <a:off x="2824533" y="3483850"/>
            <a:ext cx="1411137" cy="492443"/>
          </a:xfrm>
          <a:prstGeom prst="rect">
            <a:avLst/>
          </a:prstGeom>
          <a:noFill/>
        </p:spPr>
        <p:txBody>
          <a:bodyPr wrap="square" lIns="0" tIns="0" rIns="0" bIns="0" rtlCol="0">
            <a:spAutoFit/>
          </a:bodyPr>
          <a:lstStyle/>
          <a:p>
            <a:r>
              <a:rPr lang="en-GB" sz="1600" dirty="0" err="1">
                <a:solidFill>
                  <a:schemeClr val="tx1"/>
                </a:solidFill>
              </a:rPr>
              <a:t>Eliminate breeding areas</a:t>
            </a:r>
          </a:p>
        </p:txBody>
      </p:sp>
      <p:sp>
        <p:nvSpPr>
          <p:cNvPr id="13" name="TextBox 12">
            <a:extLst>
              <a:ext uri="{FF2B5EF4-FFF2-40B4-BE49-F238E27FC236}">
                <a16:creationId xmlns:a16="http://schemas.microsoft.com/office/drawing/2014/main" id="{A939D44F-F2E0-F34E-AE78-1C41D43ED9B4}"/>
              </a:ext>
            </a:extLst>
          </p:cNvPr>
          <p:cNvSpPr txBox="1"/>
          <p:nvPr/>
        </p:nvSpPr>
        <p:spPr>
          <a:xfrm>
            <a:off x="4909027" y="3483850"/>
            <a:ext cx="1415574" cy="738664"/>
          </a:xfrm>
          <a:prstGeom prst="rect">
            <a:avLst/>
          </a:prstGeom>
          <a:noFill/>
        </p:spPr>
        <p:txBody>
          <a:bodyPr wrap="square" lIns="0" tIns="0" rIns="0" bIns="0" rtlCol="0">
            <a:spAutoFit/>
          </a:bodyPr>
          <a:lstStyle/>
          <a:p>
            <a:r>
              <a:rPr lang="en-GB" sz="1600" dirty="0" err="1">
                <a:solidFill>
                  <a:schemeClr val="tx1"/>
                </a:solidFill>
              </a:rPr>
              <a:t>Handling garbage and solid waste</a:t>
            </a:r>
          </a:p>
        </p:txBody>
      </p:sp>
      <p:sp>
        <p:nvSpPr>
          <p:cNvPr id="14" name="TextBox 13">
            <a:extLst>
              <a:ext uri="{FF2B5EF4-FFF2-40B4-BE49-F238E27FC236}">
                <a16:creationId xmlns:a16="http://schemas.microsoft.com/office/drawing/2014/main" id="{0673EECF-F365-C340-8BE5-2A22A15E7E2C}"/>
              </a:ext>
            </a:extLst>
          </p:cNvPr>
          <p:cNvSpPr txBox="1"/>
          <p:nvPr/>
        </p:nvSpPr>
        <p:spPr>
          <a:xfrm>
            <a:off x="6997096" y="3483850"/>
            <a:ext cx="1415323" cy="1231106"/>
          </a:xfrm>
          <a:prstGeom prst="rect">
            <a:avLst/>
          </a:prstGeom>
          <a:noFill/>
        </p:spPr>
        <p:txBody>
          <a:bodyPr wrap="square" lIns="0" tIns="0" rIns="0" bIns="0" rtlCol="0">
            <a:spAutoFit/>
          </a:bodyPr>
          <a:lstStyle/>
          <a:p>
            <a:r>
              <a:rPr lang="en-GB" sz="1600" dirty="0" err="1">
                <a:solidFill>
                  <a:schemeClr val="tx1"/>
                </a:solidFill>
              </a:rPr>
              <a:t>Personal protection (mosquito nets, repellents, screens)</a:t>
            </a:r>
          </a:p>
        </p:txBody>
      </p:sp>
      <p:grpSp>
        <p:nvGrpSpPr>
          <p:cNvPr id="17" name="Graphic 15">
            <a:extLst>
              <a:ext uri="{FF2B5EF4-FFF2-40B4-BE49-F238E27FC236}">
                <a16:creationId xmlns:a16="http://schemas.microsoft.com/office/drawing/2014/main" id="{18A54D42-2431-2E47-91E4-86090AD60518}"/>
              </a:ext>
            </a:extLst>
          </p:cNvPr>
          <p:cNvGrpSpPr>
            <a:grpSpLocks noChangeAspect="1"/>
          </p:cNvGrpSpPr>
          <p:nvPr/>
        </p:nvGrpSpPr>
        <p:grpSpPr>
          <a:xfrm>
            <a:off x="1201648" y="2408376"/>
            <a:ext cx="364104" cy="540000"/>
            <a:chOff x="3257550" y="1479550"/>
            <a:chExt cx="2628900" cy="3898900"/>
          </a:xfrm>
          <a:solidFill>
            <a:schemeClr val="bg1"/>
          </a:solidFill>
        </p:grpSpPr>
        <p:sp>
          <p:nvSpPr>
            <p:cNvPr id="18" name="Freeform 17">
              <a:extLst>
                <a:ext uri="{FF2B5EF4-FFF2-40B4-BE49-F238E27FC236}">
                  <a16:creationId xmlns:a16="http://schemas.microsoft.com/office/drawing/2014/main" id="{BA04035C-5751-7841-8000-5E753D490A60}"/>
                </a:ext>
              </a:extLst>
            </p:cNvPr>
            <p:cNvSpPr/>
            <p:nvPr/>
          </p:nvSpPr>
          <p:spPr>
            <a:xfrm>
              <a:off x="4172712" y="1705402"/>
              <a:ext cx="1714988" cy="3668958"/>
            </a:xfrm>
            <a:custGeom>
              <a:avLst/>
              <a:gdLst>
                <a:gd name="connsiteX0" fmla="*/ 38213 w 1714988"/>
                <a:gd name="connsiteY0" fmla="*/ 3669131 h 3668958"/>
                <a:gd name="connsiteX1" fmla="*/ 113 w 1714988"/>
                <a:gd name="connsiteY1" fmla="*/ 3584306 h 3668958"/>
                <a:gd name="connsiteX2" fmla="*/ 780 w 1714988"/>
                <a:gd name="connsiteY2" fmla="*/ 1173169 h 3668958"/>
                <a:gd name="connsiteX3" fmla="*/ 435977 w 1714988"/>
                <a:gd name="connsiteY3" fmla="*/ 623519 h 3668958"/>
                <a:gd name="connsiteX4" fmla="*/ 554468 w 1714988"/>
                <a:gd name="connsiteY4" fmla="*/ 606782 h 3668958"/>
                <a:gd name="connsiteX5" fmla="*/ 554468 w 1714988"/>
                <a:gd name="connsiteY5" fmla="*/ 568744 h 3668958"/>
                <a:gd name="connsiteX6" fmla="*/ 554468 w 1714988"/>
                <a:gd name="connsiteY6" fmla="*/ 81952 h 3668958"/>
                <a:gd name="connsiteX7" fmla="*/ 644574 w 1714988"/>
                <a:gd name="connsiteY7" fmla="*/ 2072 h 3668958"/>
                <a:gd name="connsiteX8" fmla="*/ 1094154 w 1714988"/>
                <a:gd name="connsiteY8" fmla="*/ 57133 h 3668958"/>
                <a:gd name="connsiteX9" fmla="*/ 1159591 w 1714988"/>
                <a:gd name="connsiteY9" fmla="*/ 133209 h 3668958"/>
                <a:gd name="connsiteX10" fmla="*/ 1159591 w 1714988"/>
                <a:gd name="connsiteY10" fmla="*/ 566747 h 3668958"/>
                <a:gd name="connsiteX11" fmla="*/ 1159591 w 1714988"/>
                <a:gd name="connsiteY11" fmla="*/ 598414 h 3668958"/>
                <a:gd name="connsiteX12" fmla="*/ 1386858 w 1714988"/>
                <a:gd name="connsiteY12" fmla="*/ 661082 h 3668958"/>
                <a:gd name="connsiteX13" fmla="*/ 1712803 w 1714988"/>
                <a:gd name="connsiteY13" fmla="*/ 1156147 h 3668958"/>
                <a:gd name="connsiteX14" fmla="*/ 1713565 w 1714988"/>
                <a:gd name="connsiteY14" fmla="*/ 1509806 h 3668958"/>
                <a:gd name="connsiteX15" fmla="*/ 1656415 w 1714988"/>
                <a:gd name="connsiteY15" fmla="*/ 1581317 h 3668958"/>
                <a:gd name="connsiteX16" fmla="*/ 1598408 w 1714988"/>
                <a:gd name="connsiteY16" fmla="*/ 1508284 h 3668958"/>
                <a:gd name="connsiteX17" fmla="*/ 1598408 w 1714988"/>
                <a:gd name="connsiteY17" fmla="*/ 1342153 h 3668958"/>
                <a:gd name="connsiteX18" fmla="*/ 117556 w 1714988"/>
                <a:gd name="connsiteY18" fmla="*/ 1342153 h 3668958"/>
                <a:gd name="connsiteX19" fmla="*/ 117556 w 1714988"/>
                <a:gd name="connsiteY19" fmla="*/ 3183100 h 3668958"/>
                <a:gd name="connsiteX20" fmla="*/ 1598408 w 1714988"/>
                <a:gd name="connsiteY20" fmla="*/ 3183100 h 3668958"/>
                <a:gd name="connsiteX21" fmla="*/ 1598408 w 1714988"/>
                <a:gd name="connsiteY21" fmla="*/ 1845777 h 3668958"/>
                <a:gd name="connsiteX22" fmla="*/ 1598408 w 1714988"/>
                <a:gd name="connsiteY22" fmla="*/ 1811542 h 3668958"/>
                <a:gd name="connsiteX23" fmla="*/ 1655558 w 1714988"/>
                <a:gd name="connsiteY23" fmla="*/ 1749065 h 3668958"/>
                <a:gd name="connsiteX24" fmla="*/ 1713184 w 1714988"/>
                <a:gd name="connsiteY24" fmla="*/ 1807834 h 3668958"/>
                <a:gd name="connsiteX25" fmla="*/ 1713660 w 1714988"/>
                <a:gd name="connsiteY25" fmla="*/ 1838264 h 3668958"/>
                <a:gd name="connsiteX26" fmla="*/ 1713660 w 1714988"/>
                <a:gd name="connsiteY26" fmla="*/ 3580122 h 3668958"/>
                <a:gd name="connsiteX27" fmla="*/ 1675560 w 1714988"/>
                <a:gd name="connsiteY27" fmla="*/ 3669131 h 3668958"/>
                <a:gd name="connsiteX28" fmla="*/ 118032 w 1714988"/>
                <a:gd name="connsiteY28" fmla="*/ 1221382 h 3668958"/>
                <a:gd name="connsiteX29" fmla="*/ 1594407 w 1714988"/>
                <a:gd name="connsiteY29" fmla="*/ 1221382 h 3668958"/>
                <a:gd name="connsiteX30" fmla="*/ 1172069 w 1714988"/>
                <a:gd name="connsiteY30" fmla="*/ 726317 h 3668958"/>
                <a:gd name="connsiteX31" fmla="*/ 563136 w 1714988"/>
                <a:gd name="connsiteY31" fmla="*/ 725556 h 3668958"/>
                <a:gd name="connsiteX32" fmla="*/ 118032 w 1714988"/>
                <a:gd name="connsiteY32" fmla="*/ 1221382 h 3668958"/>
                <a:gd name="connsiteX33" fmla="*/ 118032 w 1714988"/>
                <a:gd name="connsiteY33" fmla="*/ 3551973 h 3668958"/>
                <a:gd name="connsiteX34" fmla="*/ 1595741 w 1714988"/>
                <a:gd name="connsiteY34" fmla="*/ 3551973 h 3668958"/>
                <a:gd name="connsiteX35" fmla="*/ 1595741 w 1714988"/>
                <a:gd name="connsiteY35" fmla="*/ 3305202 h 3668958"/>
                <a:gd name="connsiteX36" fmla="*/ 117651 w 1714988"/>
                <a:gd name="connsiteY36" fmla="*/ 3305202 h 3668958"/>
                <a:gd name="connsiteX37" fmla="*/ 1043481 w 1714988"/>
                <a:gd name="connsiteY37" fmla="*/ 166587 h 3668958"/>
                <a:gd name="connsiteX38" fmla="*/ 672578 w 1714988"/>
                <a:gd name="connsiteY38" fmla="*/ 120276 h 3668958"/>
                <a:gd name="connsiteX39" fmla="*/ 672578 w 1714988"/>
                <a:gd name="connsiteY39" fmla="*/ 608209 h 3668958"/>
                <a:gd name="connsiteX40" fmla="*/ 1043100 w 1714988"/>
                <a:gd name="connsiteY40" fmla="*/ 608209 h 366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4988" h="3668958">
                  <a:moveTo>
                    <a:pt x="38213" y="3669131"/>
                  </a:moveTo>
                  <a:cubicBezTo>
                    <a:pt x="7257" y="3648970"/>
                    <a:pt x="113" y="3619776"/>
                    <a:pt x="113" y="3584306"/>
                  </a:cubicBezTo>
                  <a:cubicBezTo>
                    <a:pt x="684" y="2780562"/>
                    <a:pt x="907" y="1976849"/>
                    <a:pt x="780" y="1173169"/>
                  </a:cubicBezTo>
                  <a:cubicBezTo>
                    <a:pt x="780" y="899770"/>
                    <a:pt x="173277" y="682763"/>
                    <a:pt x="435977" y="623519"/>
                  </a:cubicBezTo>
                  <a:cubicBezTo>
                    <a:pt x="472839" y="615151"/>
                    <a:pt x="511129" y="612773"/>
                    <a:pt x="554468" y="606782"/>
                  </a:cubicBezTo>
                  <a:lnTo>
                    <a:pt x="554468" y="568744"/>
                  </a:lnTo>
                  <a:cubicBezTo>
                    <a:pt x="554468" y="406512"/>
                    <a:pt x="554468" y="244248"/>
                    <a:pt x="554468" y="81952"/>
                  </a:cubicBezTo>
                  <a:cubicBezTo>
                    <a:pt x="554468" y="11677"/>
                    <a:pt x="574089" y="-6296"/>
                    <a:pt x="644574" y="2072"/>
                  </a:cubicBezTo>
                  <a:cubicBezTo>
                    <a:pt x="794498" y="19760"/>
                    <a:pt x="944326" y="38399"/>
                    <a:pt x="1094154" y="57133"/>
                  </a:cubicBezTo>
                  <a:cubicBezTo>
                    <a:pt x="1143303" y="63219"/>
                    <a:pt x="1159496" y="82047"/>
                    <a:pt x="1159591" y="133209"/>
                  </a:cubicBezTo>
                  <a:cubicBezTo>
                    <a:pt x="1159591" y="277753"/>
                    <a:pt x="1159591" y="422203"/>
                    <a:pt x="1159591" y="566747"/>
                  </a:cubicBezTo>
                  <a:lnTo>
                    <a:pt x="1159591" y="598414"/>
                  </a:lnTo>
                  <a:cubicBezTo>
                    <a:pt x="1239696" y="619810"/>
                    <a:pt x="1318278" y="629510"/>
                    <a:pt x="1386858" y="661082"/>
                  </a:cubicBezTo>
                  <a:cubicBezTo>
                    <a:pt x="1596408" y="757318"/>
                    <a:pt x="1704326" y="926682"/>
                    <a:pt x="1712803" y="1156147"/>
                  </a:cubicBezTo>
                  <a:cubicBezTo>
                    <a:pt x="1717185" y="1273875"/>
                    <a:pt x="1714041" y="1391983"/>
                    <a:pt x="1713565" y="1509806"/>
                  </a:cubicBezTo>
                  <a:cubicBezTo>
                    <a:pt x="1713565" y="1554595"/>
                    <a:pt x="1691562" y="1580652"/>
                    <a:pt x="1656415" y="1581317"/>
                  </a:cubicBezTo>
                  <a:cubicBezTo>
                    <a:pt x="1619744" y="1581983"/>
                    <a:pt x="1598789" y="1556212"/>
                    <a:pt x="1598408" y="1508284"/>
                  </a:cubicBezTo>
                  <a:cubicBezTo>
                    <a:pt x="1598408" y="1453129"/>
                    <a:pt x="1598408" y="1398925"/>
                    <a:pt x="1598408" y="1342153"/>
                  </a:cubicBezTo>
                  <a:lnTo>
                    <a:pt x="117556" y="1342153"/>
                  </a:lnTo>
                  <a:lnTo>
                    <a:pt x="117556" y="3183100"/>
                  </a:lnTo>
                  <a:lnTo>
                    <a:pt x="1598408" y="3183100"/>
                  </a:lnTo>
                  <a:lnTo>
                    <a:pt x="1598408" y="1845777"/>
                  </a:lnTo>
                  <a:cubicBezTo>
                    <a:pt x="1598408" y="1834365"/>
                    <a:pt x="1598408" y="1822859"/>
                    <a:pt x="1598408" y="1811542"/>
                  </a:cubicBezTo>
                  <a:cubicBezTo>
                    <a:pt x="1600313" y="1772363"/>
                    <a:pt x="1621744" y="1749065"/>
                    <a:pt x="1655558" y="1749065"/>
                  </a:cubicBezTo>
                  <a:cubicBezTo>
                    <a:pt x="1687371" y="1749065"/>
                    <a:pt x="1709565" y="1771412"/>
                    <a:pt x="1713184" y="1807834"/>
                  </a:cubicBezTo>
                  <a:cubicBezTo>
                    <a:pt x="1713868" y="1817962"/>
                    <a:pt x="1714027" y="1828119"/>
                    <a:pt x="1713660" y="1838264"/>
                  </a:cubicBezTo>
                  <a:cubicBezTo>
                    <a:pt x="1713660" y="2418915"/>
                    <a:pt x="1713660" y="2999534"/>
                    <a:pt x="1713660" y="3580122"/>
                  </a:cubicBezTo>
                  <a:cubicBezTo>
                    <a:pt x="1713660" y="3616448"/>
                    <a:pt x="1707945" y="3647639"/>
                    <a:pt x="1675560" y="3669131"/>
                  </a:cubicBezTo>
                  <a:close/>
                  <a:moveTo>
                    <a:pt x="118032" y="1221382"/>
                  </a:moveTo>
                  <a:lnTo>
                    <a:pt x="1594407" y="1221382"/>
                  </a:lnTo>
                  <a:cubicBezTo>
                    <a:pt x="1626792" y="955116"/>
                    <a:pt x="1430292" y="730691"/>
                    <a:pt x="1172069" y="726317"/>
                  </a:cubicBezTo>
                  <a:cubicBezTo>
                    <a:pt x="969091" y="722893"/>
                    <a:pt x="766113" y="724890"/>
                    <a:pt x="563136" y="725556"/>
                  </a:cubicBezTo>
                  <a:cubicBezTo>
                    <a:pt x="288054" y="726412"/>
                    <a:pt x="93458" y="942183"/>
                    <a:pt x="118032" y="1221382"/>
                  </a:cubicBezTo>
                  <a:close/>
                  <a:moveTo>
                    <a:pt x="118032" y="3551973"/>
                  </a:moveTo>
                  <a:lnTo>
                    <a:pt x="1595741" y="3551973"/>
                  </a:lnTo>
                  <a:lnTo>
                    <a:pt x="1595741" y="3305202"/>
                  </a:lnTo>
                  <a:lnTo>
                    <a:pt x="117651" y="3305202"/>
                  </a:lnTo>
                  <a:close/>
                  <a:moveTo>
                    <a:pt x="1043481" y="166587"/>
                  </a:moveTo>
                  <a:lnTo>
                    <a:pt x="672578" y="120276"/>
                  </a:lnTo>
                  <a:lnTo>
                    <a:pt x="672578" y="608209"/>
                  </a:lnTo>
                  <a:lnTo>
                    <a:pt x="1043100" y="608209"/>
                  </a:ln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B5137F64-27F9-E54A-A4B2-DAC854F62B2D}"/>
                </a:ext>
              </a:extLst>
            </p:cNvPr>
            <p:cNvSpPr/>
            <p:nvPr/>
          </p:nvSpPr>
          <p:spPr>
            <a:xfrm>
              <a:off x="4419726" y="3427412"/>
              <a:ext cx="1219045" cy="1035116"/>
            </a:xfrm>
            <a:custGeom>
              <a:avLst/>
              <a:gdLst>
                <a:gd name="connsiteX0" fmla="*/ 937723 w 1219045"/>
                <a:gd name="connsiteY0" fmla="*/ 800273 h 1035116"/>
                <a:gd name="connsiteX1" fmla="*/ 1054785 w 1219045"/>
                <a:gd name="connsiteY1" fmla="*/ 848866 h 1035116"/>
                <a:gd name="connsiteX2" fmla="*/ 1132605 w 1219045"/>
                <a:gd name="connsiteY2" fmla="*/ 927130 h 1035116"/>
                <a:gd name="connsiteX3" fmla="*/ 1140701 w 1219045"/>
                <a:gd name="connsiteY3" fmla="*/ 1017470 h 1035116"/>
                <a:gd name="connsiteX4" fmla="*/ 1050213 w 1219045"/>
                <a:gd name="connsiteY4" fmla="*/ 1007485 h 1035116"/>
                <a:gd name="connsiteX5" fmla="*/ 996778 w 1219045"/>
                <a:gd name="connsiteY5" fmla="*/ 953376 h 1035116"/>
                <a:gd name="connsiteX6" fmla="*/ 894575 w 1219045"/>
                <a:gd name="connsiteY6" fmla="*/ 912675 h 1035116"/>
                <a:gd name="connsiteX7" fmla="*/ 844950 w 1219045"/>
                <a:gd name="connsiteY7" fmla="*/ 932836 h 1035116"/>
                <a:gd name="connsiteX8" fmla="*/ 375939 w 1219045"/>
                <a:gd name="connsiteY8" fmla="*/ 932836 h 1035116"/>
                <a:gd name="connsiteX9" fmla="*/ 242589 w 1219045"/>
                <a:gd name="connsiteY9" fmla="*/ 934832 h 1035116"/>
                <a:gd name="connsiteX10" fmla="*/ 164103 w 1219045"/>
                <a:gd name="connsiteY10" fmla="*/ 1012525 h 1035116"/>
                <a:gd name="connsiteX11" fmla="*/ 76377 w 1219045"/>
                <a:gd name="connsiteY11" fmla="*/ 1015378 h 1035116"/>
                <a:gd name="connsiteX12" fmla="*/ 84093 w 1219045"/>
                <a:gd name="connsiteY12" fmla="*/ 930363 h 1035116"/>
                <a:gd name="connsiteX13" fmla="*/ 192582 w 1219045"/>
                <a:gd name="connsiteY13" fmla="*/ 823761 h 1035116"/>
                <a:gd name="connsiteX14" fmla="*/ 276498 w 1219045"/>
                <a:gd name="connsiteY14" fmla="*/ 786484 h 1035116"/>
                <a:gd name="connsiteX15" fmla="*/ 247161 w 1219045"/>
                <a:gd name="connsiteY15" fmla="*/ 672370 h 1035116"/>
                <a:gd name="connsiteX16" fmla="*/ 240303 w 1219045"/>
                <a:gd name="connsiteY16" fmla="*/ 668756 h 1035116"/>
                <a:gd name="connsiteX17" fmla="*/ 89046 w 1219045"/>
                <a:gd name="connsiteY17" fmla="*/ 601239 h 1035116"/>
                <a:gd name="connsiteX18" fmla="*/ 19799 w 1219045"/>
                <a:gd name="connsiteY18" fmla="*/ 530583 h 1035116"/>
                <a:gd name="connsiteX19" fmla="*/ 18084 w 1219045"/>
                <a:gd name="connsiteY19" fmla="*/ 445948 h 1035116"/>
                <a:gd name="connsiteX20" fmla="*/ 100380 w 1219045"/>
                <a:gd name="connsiteY20" fmla="*/ 450038 h 1035116"/>
                <a:gd name="connsiteX21" fmla="*/ 182200 w 1219045"/>
                <a:gd name="connsiteY21" fmla="*/ 529537 h 1035116"/>
                <a:gd name="connsiteX22" fmla="*/ 238398 w 1219045"/>
                <a:gd name="connsiteY22" fmla="*/ 549983 h 1035116"/>
                <a:gd name="connsiteX23" fmla="*/ 256305 w 1219045"/>
                <a:gd name="connsiteY23" fmla="*/ 509662 h 1035116"/>
                <a:gd name="connsiteX24" fmla="*/ 288975 w 1219045"/>
                <a:gd name="connsiteY24" fmla="*/ 400493 h 1035116"/>
                <a:gd name="connsiteX25" fmla="*/ 182010 w 1219045"/>
                <a:gd name="connsiteY25" fmla="*/ 364547 h 1035116"/>
                <a:gd name="connsiteX26" fmla="*/ 118668 w 1219045"/>
                <a:gd name="connsiteY26" fmla="*/ 309487 h 1035116"/>
                <a:gd name="connsiteX27" fmla="*/ 71710 w 1219045"/>
                <a:gd name="connsiteY27" fmla="*/ 214392 h 1035116"/>
                <a:gd name="connsiteX28" fmla="*/ 94475 w 1219045"/>
                <a:gd name="connsiteY28" fmla="*/ 129662 h 1035116"/>
                <a:gd name="connsiteX29" fmla="*/ 173151 w 1219045"/>
                <a:gd name="connsiteY29" fmla="*/ 161804 h 1035116"/>
                <a:gd name="connsiteX30" fmla="*/ 175056 w 1219045"/>
                <a:gd name="connsiteY30" fmla="*/ 165133 h 1035116"/>
                <a:gd name="connsiteX31" fmla="*/ 334314 w 1219045"/>
                <a:gd name="connsiteY31" fmla="*/ 293416 h 1035116"/>
                <a:gd name="connsiteX32" fmla="*/ 377367 w 1219045"/>
                <a:gd name="connsiteY32" fmla="*/ 283906 h 1035116"/>
                <a:gd name="connsiteX33" fmla="*/ 380130 w 1219045"/>
                <a:gd name="connsiteY33" fmla="*/ 281434 h 1035116"/>
                <a:gd name="connsiteX34" fmla="*/ 432993 w 1219045"/>
                <a:gd name="connsiteY34" fmla="*/ 170553 h 1035116"/>
                <a:gd name="connsiteX35" fmla="*/ 619493 w 1219045"/>
                <a:gd name="connsiteY35" fmla="*/ 523 h 1035116"/>
                <a:gd name="connsiteX36" fmla="*/ 788810 w 1219045"/>
                <a:gd name="connsiteY36" fmla="*/ 187449 h 1035116"/>
                <a:gd name="connsiteX37" fmla="*/ 787704 w 1219045"/>
                <a:gd name="connsiteY37" fmla="*/ 200223 h 1035116"/>
                <a:gd name="connsiteX38" fmla="*/ 812850 w 1219045"/>
                <a:gd name="connsiteY38" fmla="*/ 258896 h 1035116"/>
                <a:gd name="connsiteX39" fmla="*/ 932961 w 1219045"/>
                <a:gd name="connsiteY39" fmla="*/ 280007 h 1035116"/>
                <a:gd name="connsiteX40" fmla="*/ 1031735 w 1219045"/>
                <a:gd name="connsiteY40" fmla="*/ 192330 h 1035116"/>
                <a:gd name="connsiteX41" fmla="*/ 1054976 w 1219045"/>
                <a:gd name="connsiteY41" fmla="*/ 148966 h 1035116"/>
                <a:gd name="connsiteX42" fmla="*/ 1125175 w 1219045"/>
                <a:gd name="connsiteY42" fmla="*/ 129947 h 1035116"/>
                <a:gd name="connsiteX43" fmla="*/ 1154417 w 1219045"/>
                <a:gd name="connsiteY43" fmla="*/ 196514 h 1035116"/>
                <a:gd name="connsiteX44" fmla="*/ 1082789 w 1219045"/>
                <a:gd name="connsiteY44" fmla="*/ 338586 h 1035116"/>
                <a:gd name="connsiteX45" fmla="*/ 1038117 w 1219045"/>
                <a:gd name="connsiteY45" fmla="*/ 364452 h 1035116"/>
                <a:gd name="connsiteX46" fmla="*/ 931913 w 1219045"/>
                <a:gd name="connsiteY46" fmla="*/ 400588 h 1035116"/>
                <a:gd name="connsiteX47" fmla="*/ 967822 w 1219045"/>
                <a:gd name="connsiteY47" fmla="*/ 535148 h 1035116"/>
                <a:gd name="connsiteX48" fmla="*/ 1026306 w 1219045"/>
                <a:gd name="connsiteY48" fmla="*/ 542185 h 1035116"/>
                <a:gd name="connsiteX49" fmla="*/ 1099267 w 1219045"/>
                <a:gd name="connsiteY49" fmla="*/ 469912 h 1035116"/>
                <a:gd name="connsiteX50" fmla="*/ 1203471 w 1219045"/>
                <a:gd name="connsiteY50" fmla="*/ 448421 h 1035116"/>
                <a:gd name="connsiteX51" fmla="*/ 1179277 w 1219045"/>
                <a:gd name="connsiteY51" fmla="*/ 552360 h 1035116"/>
                <a:gd name="connsiteX52" fmla="*/ 1136129 w 1219045"/>
                <a:gd name="connsiteY52" fmla="*/ 595438 h 1035116"/>
                <a:gd name="connsiteX53" fmla="*/ 972585 w 1219045"/>
                <a:gd name="connsiteY53" fmla="*/ 670848 h 1035116"/>
                <a:gd name="connsiteX54" fmla="*/ 958773 w 1219045"/>
                <a:gd name="connsiteY54" fmla="*/ 730949 h 1035116"/>
                <a:gd name="connsiteX55" fmla="*/ 937723 w 1219045"/>
                <a:gd name="connsiteY55" fmla="*/ 800273 h 1035116"/>
                <a:gd name="connsiteX56" fmla="*/ 352031 w 1219045"/>
                <a:gd name="connsiteY56" fmla="*/ 613031 h 1035116"/>
                <a:gd name="connsiteX57" fmla="*/ 401085 w 1219045"/>
                <a:gd name="connsiteY57" fmla="*/ 774692 h 1035116"/>
                <a:gd name="connsiteX58" fmla="*/ 702932 w 1219045"/>
                <a:gd name="connsiteY58" fmla="*/ 896604 h 1035116"/>
                <a:gd name="connsiteX59" fmla="*/ 847902 w 1219045"/>
                <a:gd name="connsiteY59" fmla="*/ 697475 h 1035116"/>
                <a:gd name="connsiteX60" fmla="*/ 746937 w 1219045"/>
                <a:gd name="connsiteY60" fmla="*/ 350948 h 1035116"/>
                <a:gd name="connsiteX61" fmla="*/ 686930 w 1219045"/>
                <a:gd name="connsiteY61" fmla="*/ 341439 h 1035116"/>
                <a:gd name="connsiteX62" fmla="*/ 533577 w 1219045"/>
                <a:gd name="connsiteY62" fmla="*/ 341439 h 1035116"/>
                <a:gd name="connsiteX63" fmla="*/ 473475 w 1219045"/>
                <a:gd name="connsiteY63" fmla="*/ 350283 h 1035116"/>
                <a:gd name="connsiteX64" fmla="*/ 352031 w 1219045"/>
                <a:gd name="connsiteY64" fmla="*/ 613031 h 1035116"/>
                <a:gd name="connsiteX65" fmla="*/ 611397 w 1219045"/>
                <a:gd name="connsiteY65" fmla="*/ 115588 h 1035116"/>
                <a:gd name="connsiteX66" fmla="*/ 545769 w 1219045"/>
                <a:gd name="connsiteY66" fmla="*/ 177115 h 1035116"/>
                <a:gd name="connsiteX67" fmla="*/ 608148 w 1219045"/>
                <a:gd name="connsiteY67" fmla="*/ 243530 h 1035116"/>
                <a:gd name="connsiteX68" fmla="*/ 674547 w 1219045"/>
                <a:gd name="connsiteY68" fmla="*/ 183676 h 1035116"/>
                <a:gd name="connsiteX69" fmla="*/ 611397 w 1219045"/>
                <a:gd name="connsiteY69" fmla="*/ 115588 h 103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19045" h="1035116">
                  <a:moveTo>
                    <a:pt x="937723" y="800273"/>
                  </a:moveTo>
                  <a:cubicBezTo>
                    <a:pt x="993730" y="786579"/>
                    <a:pt x="1024496" y="816439"/>
                    <a:pt x="1054785" y="848866"/>
                  </a:cubicBezTo>
                  <a:cubicBezTo>
                    <a:pt x="1079836" y="875778"/>
                    <a:pt x="1107078" y="900693"/>
                    <a:pt x="1132605" y="927130"/>
                  </a:cubicBezTo>
                  <a:cubicBezTo>
                    <a:pt x="1162989" y="958701"/>
                    <a:pt x="1165656" y="993696"/>
                    <a:pt x="1140701" y="1017470"/>
                  </a:cubicBezTo>
                  <a:cubicBezTo>
                    <a:pt x="1115745" y="1041244"/>
                    <a:pt x="1082979" y="1038867"/>
                    <a:pt x="1050213" y="1007485"/>
                  </a:cubicBezTo>
                  <a:cubicBezTo>
                    <a:pt x="1031036" y="990846"/>
                    <a:pt x="1013171" y="972756"/>
                    <a:pt x="996778" y="953376"/>
                  </a:cubicBezTo>
                  <a:cubicBezTo>
                    <a:pt x="970203" y="918857"/>
                    <a:pt x="936866" y="903927"/>
                    <a:pt x="894575" y="912675"/>
                  </a:cubicBezTo>
                  <a:cubicBezTo>
                    <a:pt x="877239" y="916289"/>
                    <a:pt x="857332" y="921519"/>
                    <a:pt x="844950" y="932836"/>
                  </a:cubicBezTo>
                  <a:cubicBezTo>
                    <a:pt x="696360" y="1069202"/>
                    <a:pt x="523957" y="1069677"/>
                    <a:pt x="375939" y="932836"/>
                  </a:cubicBezTo>
                  <a:cubicBezTo>
                    <a:pt x="342411" y="901930"/>
                    <a:pt x="275355" y="902785"/>
                    <a:pt x="242589" y="934832"/>
                  </a:cubicBezTo>
                  <a:cubicBezTo>
                    <a:pt x="216395" y="960698"/>
                    <a:pt x="191154" y="987515"/>
                    <a:pt x="164103" y="1012525"/>
                  </a:cubicBezTo>
                  <a:cubicBezTo>
                    <a:pt x="133813" y="1041054"/>
                    <a:pt x="99904" y="1041054"/>
                    <a:pt x="76377" y="1015378"/>
                  </a:cubicBezTo>
                  <a:cubicBezTo>
                    <a:pt x="54851" y="992080"/>
                    <a:pt x="57327" y="958321"/>
                    <a:pt x="84093" y="930363"/>
                  </a:cubicBezTo>
                  <a:cubicBezTo>
                    <a:pt x="119335" y="893846"/>
                    <a:pt x="153435" y="855618"/>
                    <a:pt x="192582" y="823761"/>
                  </a:cubicBezTo>
                  <a:cubicBezTo>
                    <a:pt x="214299" y="806074"/>
                    <a:pt x="245351" y="799797"/>
                    <a:pt x="276498" y="786484"/>
                  </a:cubicBezTo>
                  <a:cubicBezTo>
                    <a:pt x="268116" y="753771"/>
                    <a:pt x="257448" y="712880"/>
                    <a:pt x="247161" y="672370"/>
                  </a:cubicBezTo>
                  <a:cubicBezTo>
                    <a:pt x="244589" y="670944"/>
                    <a:pt x="242208" y="668471"/>
                    <a:pt x="240303" y="668756"/>
                  </a:cubicBezTo>
                  <a:cubicBezTo>
                    <a:pt x="175437" y="678266"/>
                    <a:pt x="128574" y="649737"/>
                    <a:pt x="89046" y="601239"/>
                  </a:cubicBezTo>
                  <a:cubicBezTo>
                    <a:pt x="68281" y="575848"/>
                    <a:pt x="42087" y="554927"/>
                    <a:pt x="19799" y="530583"/>
                  </a:cubicBezTo>
                  <a:cubicBezTo>
                    <a:pt x="-6204" y="502055"/>
                    <a:pt x="-6109" y="468676"/>
                    <a:pt x="18084" y="445948"/>
                  </a:cubicBezTo>
                  <a:cubicBezTo>
                    <a:pt x="40563" y="424837"/>
                    <a:pt x="73901" y="425503"/>
                    <a:pt x="100380" y="450038"/>
                  </a:cubicBezTo>
                  <a:cubicBezTo>
                    <a:pt x="128289" y="475903"/>
                    <a:pt x="152863" y="505573"/>
                    <a:pt x="182200" y="529537"/>
                  </a:cubicBezTo>
                  <a:cubicBezTo>
                    <a:pt x="198737" y="541299"/>
                    <a:pt x="218158" y="548365"/>
                    <a:pt x="238398" y="549983"/>
                  </a:cubicBezTo>
                  <a:cubicBezTo>
                    <a:pt x="242779" y="549983"/>
                    <a:pt x="251637" y="524212"/>
                    <a:pt x="256305" y="509662"/>
                  </a:cubicBezTo>
                  <a:cubicBezTo>
                    <a:pt x="267449" y="474952"/>
                    <a:pt x="277260" y="439862"/>
                    <a:pt x="288975" y="400493"/>
                  </a:cubicBezTo>
                  <a:cubicBezTo>
                    <a:pt x="253257" y="388131"/>
                    <a:pt x="217919" y="375198"/>
                    <a:pt x="182010" y="364547"/>
                  </a:cubicBezTo>
                  <a:cubicBezTo>
                    <a:pt x="153402" y="357153"/>
                    <a:pt x="129941" y="336759"/>
                    <a:pt x="118668" y="309487"/>
                  </a:cubicBezTo>
                  <a:cubicBezTo>
                    <a:pt x="104190" y="277155"/>
                    <a:pt x="86569" y="246249"/>
                    <a:pt x="71710" y="214392"/>
                  </a:cubicBezTo>
                  <a:cubicBezTo>
                    <a:pt x="54279" y="176354"/>
                    <a:pt x="63709" y="144307"/>
                    <a:pt x="94475" y="129662"/>
                  </a:cubicBezTo>
                  <a:cubicBezTo>
                    <a:pt x="125241" y="115017"/>
                    <a:pt x="153149" y="127190"/>
                    <a:pt x="173151" y="161804"/>
                  </a:cubicBezTo>
                  <a:cubicBezTo>
                    <a:pt x="173893" y="162849"/>
                    <a:pt x="174531" y="163964"/>
                    <a:pt x="175056" y="165133"/>
                  </a:cubicBezTo>
                  <a:cubicBezTo>
                    <a:pt x="195535" y="248151"/>
                    <a:pt x="259353" y="278676"/>
                    <a:pt x="334314" y="293416"/>
                  </a:cubicBezTo>
                  <a:cubicBezTo>
                    <a:pt x="347554" y="296079"/>
                    <a:pt x="362889" y="287235"/>
                    <a:pt x="377367" y="283906"/>
                  </a:cubicBezTo>
                  <a:cubicBezTo>
                    <a:pt x="378415" y="283906"/>
                    <a:pt x="379082" y="282004"/>
                    <a:pt x="380130" y="281434"/>
                  </a:cubicBezTo>
                  <a:cubicBezTo>
                    <a:pt x="423373" y="256519"/>
                    <a:pt x="434422" y="221429"/>
                    <a:pt x="432993" y="170553"/>
                  </a:cubicBezTo>
                  <a:cubicBezTo>
                    <a:pt x="430231" y="72985"/>
                    <a:pt x="522719" y="-5753"/>
                    <a:pt x="619493" y="523"/>
                  </a:cubicBezTo>
                  <a:cubicBezTo>
                    <a:pt x="717951" y="5462"/>
                    <a:pt x="793756" y="89151"/>
                    <a:pt x="788810" y="187449"/>
                  </a:cubicBezTo>
                  <a:cubicBezTo>
                    <a:pt x="788595" y="191719"/>
                    <a:pt x="788226" y="195979"/>
                    <a:pt x="787704" y="200223"/>
                  </a:cubicBezTo>
                  <a:cubicBezTo>
                    <a:pt x="784085" y="229322"/>
                    <a:pt x="797229" y="239782"/>
                    <a:pt x="812850" y="258896"/>
                  </a:cubicBezTo>
                  <a:cubicBezTo>
                    <a:pt x="849522" y="302925"/>
                    <a:pt x="886002" y="294557"/>
                    <a:pt x="932961" y="280007"/>
                  </a:cubicBezTo>
                  <a:cubicBezTo>
                    <a:pt x="982014" y="264792"/>
                    <a:pt x="1015447" y="240923"/>
                    <a:pt x="1031735" y="192330"/>
                  </a:cubicBezTo>
                  <a:cubicBezTo>
                    <a:pt x="1037321" y="176821"/>
                    <a:pt x="1045151" y="162211"/>
                    <a:pt x="1054976" y="148966"/>
                  </a:cubicBezTo>
                  <a:cubicBezTo>
                    <a:pt x="1072597" y="124337"/>
                    <a:pt x="1097267" y="116444"/>
                    <a:pt x="1125175" y="129947"/>
                  </a:cubicBezTo>
                  <a:cubicBezTo>
                    <a:pt x="1153083" y="143451"/>
                    <a:pt x="1165847" y="168651"/>
                    <a:pt x="1154417" y="196514"/>
                  </a:cubicBezTo>
                  <a:cubicBezTo>
                    <a:pt x="1133687" y="245388"/>
                    <a:pt x="1109759" y="292848"/>
                    <a:pt x="1082789" y="338586"/>
                  </a:cubicBezTo>
                  <a:cubicBezTo>
                    <a:pt x="1075169" y="351519"/>
                    <a:pt x="1054214" y="358366"/>
                    <a:pt x="1038117" y="364452"/>
                  </a:cubicBezTo>
                  <a:cubicBezTo>
                    <a:pt x="1002969" y="377765"/>
                    <a:pt x="966870" y="388796"/>
                    <a:pt x="931913" y="400588"/>
                  </a:cubicBezTo>
                  <a:cubicBezTo>
                    <a:pt x="944486" y="448136"/>
                    <a:pt x="955440" y="491689"/>
                    <a:pt x="967822" y="535148"/>
                  </a:cubicBezTo>
                  <a:cubicBezTo>
                    <a:pt x="974490" y="558256"/>
                    <a:pt x="1004303" y="562345"/>
                    <a:pt x="1026306" y="542185"/>
                  </a:cubicBezTo>
                  <a:cubicBezTo>
                    <a:pt x="1051547" y="519172"/>
                    <a:pt x="1074978" y="494067"/>
                    <a:pt x="1099267" y="469912"/>
                  </a:cubicBezTo>
                  <a:cubicBezTo>
                    <a:pt x="1142034" y="427405"/>
                    <a:pt x="1176324" y="420273"/>
                    <a:pt x="1203471" y="448421"/>
                  </a:cubicBezTo>
                  <a:cubicBezTo>
                    <a:pt x="1230617" y="476569"/>
                    <a:pt x="1222521" y="508711"/>
                    <a:pt x="1179277" y="552360"/>
                  </a:cubicBezTo>
                  <a:lnTo>
                    <a:pt x="1136129" y="595438"/>
                  </a:lnTo>
                  <a:cubicBezTo>
                    <a:pt x="1068597" y="662860"/>
                    <a:pt x="1068597" y="662860"/>
                    <a:pt x="972585" y="670848"/>
                  </a:cubicBezTo>
                  <a:cubicBezTo>
                    <a:pt x="968298" y="689867"/>
                    <a:pt x="964203" y="710598"/>
                    <a:pt x="958773" y="730949"/>
                  </a:cubicBezTo>
                  <a:cubicBezTo>
                    <a:pt x="953344" y="751299"/>
                    <a:pt x="946581" y="771079"/>
                    <a:pt x="937723" y="800273"/>
                  </a:cubicBezTo>
                  <a:close/>
                  <a:moveTo>
                    <a:pt x="352031" y="613031"/>
                  </a:moveTo>
                  <a:cubicBezTo>
                    <a:pt x="368033" y="667045"/>
                    <a:pt x="378034" y="723721"/>
                    <a:pt x="401085" y="774692"/>
                  </a:cubicBezTo>
                  <a:cubicBezTo>
                    <a:pt x="458235" y="900788"/>
                    <a:pt x="591585" y="953376"/>
                    <a:pt x="702932" y="896604"/>
                  </a:cubicBezTo>
                  <a:cubicBezTo>
                    <a:pt x="783894" y="855333"/>
                    <a:pt x="829138" y="784012"/>
                    <a:pt x="847902" y="697475"/>
                  </a:cubicBezTo>
                  <a:cubicBezTo>
                    <a:pt x="876477" y="564342"/>
                    <a:pt x="850474" y="446139"/>
                    <a:pt x="746937" y="350948"/>
                  </a:cubicBezTo>
                  <a:cubicBezTo>
                    <a:pt x="729411" y="334877"/>
                    <a:pt x="713314" y="326984"/>
                    <a:pt x="686930" y="341439"/>
                  </a:cubicBezTo>
                  <a:cubicBezTo>
                    <a:pt x="639364" y="368345"/>
                    <a:pt x="581143" y="368345"/>
                    <a:pt x="533577" y="341439"/>
                  </a:cubicBezTo>
                  <a:cubicBezTo>
                    <a:pt x="507574" y="327365"/>
                    <a:pt x="491667" y="334307"/>
                    <a:pt x="473475" y="350283"/>
                  </a:cubicBezTo>
                  <a:cubicBezTo>
                    <a:pt x="394798" y="419132"/>
                    <a:pt x="362794" y="508046"/>
                    <a:pt x="352031" y="613031"/>
                  </a:cubicBezTo>
                  <a:close/>
                  <a:moveTo>
                    <a:pt x="611397" y="115588"/>
                  </a:moveTo>
                  <a:cubicBezTo>
                    <a:pt x="576861" y="116031"/>
                    <a:pt x="548382" y="142731"/>
                    <a:pt x="545769" y="177115"/>
                  </a:cubicBezTo>
                  <a:cubicBezTo>
                    <a:pt x="544625" y="212652"/>
                    <a:pt x="572552" y="242387"/>
                    <a:pt x="608148" y="243530"/>
                  </a:cubicBezTo>
                  <a:cubicBezTo>
                    <a:pt x="642798" y="244642"/>
                    <a:pt x="672128" y="218204"/>
                    <a:pt x="674547" y="183676"/>
                  </a:cubicBezTo>
                  <a:cubicBezTo>
                    <a:pt x="675422" y="147658"/>
                    <a:pt x="647434" y="117482"/>
                    <a:pt x="611397" y="115588"/>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A16509D5-5687-6348-B15F-260DFB87C381}"/>
                </a:ext>
              </a:extLst>
            </p:cNvPr>
            <p:cNvSpPr/>
            <p:nvPr/>
          </p:nvSpPr>
          <p:spPr>
            <a:xfrm>
              <a:off x="3466124" y="2508616"/>
              <a:ext cx="189424" cy="152490"/>
            </a:xfrm>
            <a:custGeom>
              <a:avLst/>
              <a:gdLst>
                <a:gd name="connsiteX0" fmla="*/ 48999 w 189424"/>
                <a:gd name="connsiteY0" fmla="*/ 152662 h 152490"/>
                <a:gd name="connsiteX1" fmla="*/ 1374 w 189424"/>
                <a:gd name="connsiteY1" fmla="*/ 106161 h 152490"/>
                <a:gd name="connsiteX2" fmla="*/ 20424 w 189424"/>
                <a:gd name="connsiteY2" fmla="*/ 44634 h 152490"/>
                <a:gd name="connsiteX3" fmla="*/ 131962 w 189424"/>
                <a:gd name="connsiteY3" fmla="*/ 510 h 152490"/>
                <a:gd name="connsiteX4" fmla="*/ 186731 w 189424"/>
                <a:gd name="connsiteY4" fmla="*/ 33223 h 152490"/>
                <a:gd name="connsiteX5" fmla="*/ 172634 w 189424"/>
                <a:gd name="connsiteY5" fmla="*/ 95225 h 152490"/>
                <a:gd name="connsiteX6" fmla="*/ 48999 w 189424"/>
                <a:gd name="connsiteY6" fmla="*/ 152662 h 15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4" h="152490">
                  <a:moveTo>
                    <a:pt x="48999" y="152662"/>
                  </a:moveTo>
                  <a:cubicBezTo>
                    <a:pt x="31568" y="136686"/>
                    <a:pt x="6137" y="124134"/>
                    <a:pt x="1374" y="106161"/>
                  </a:cubicBezTo>
                  <a:cubicBezTo>
                    <a:pt x="-3388" y="88188"/>
                    <a:pt x="5851" y="53954"/>
                    <a:pt x="20424" y="44634"/>
                  </a:cubicBezTo>
                  <a:cubicBezTo>
                    <a:pt x="54482" y="23032"/>
                    <a:pt x="92327" y="8060"/>
                    <a:pt x="131962" y="510"/>
                  </a:cubicBezTo>
                  <a:cubicBezTo>
                    <a:pt x="148535" y="-2628"/>
                    <a:pt x="179587" y="16676"/>
                    <a:pt x="186731" y="33223"/>
                  </a:cubicBezTo>
                  <a:cubicBezTo>
                    <a:pt x="193874" y="49770"/>
                    <a:pt x="186731" y="86096"/>
                    <a:pt x="172634" y="95225"/>
                  </a:cubicBezTo>
                  <a:cubicBezTo>
                    <a:pt x="137963" y="118618"/>
                    <a:pt x="96148" y="131837"/>
                    <a:pt x="48999" y="152662"/>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D326B2D6-97FB-FD48-A830-941D56B969B7}"/>
                </a:ext>
              </a:extLst>
            </p:cNvPr>
            <p:cNvSpPr/>
            <p:nvPr/>
          </p:nvSpPr>
          <p:spPr>
            <a:xfrm>
              <a:off x="3779520" y="2371256"/>
              <a:ext cx="191166" cy="154421"/>
            </a:xfrm>
            <a:custGeom>
              <a:avLst/>
              <a:gdLst>
                <a:gd name="connsiteX0" fmla="*/ 143178 w 191166"/>
                <a:gd name="connsiteY0" fmla="*/ 172 h 154421"/>
                <a:gd name="connsiteX1" fmla="*/ 190136 w 191166"/>
                <a:gd name="connsiteY1" fmla="*/ 50953 h 154421"/>
                <a:gd name="connsiteX2" fmla="*/ 171086 w 191166"/>
                <a:gd name="connsiteY2" fmla="*/ 109246 h 154421"/>
                <a:gd name="connsiteX3" fmla="*/ 59453 w 191166"/>
                <a:gd name="connsiteY3" fmla="*/ 154226 h 154421"/>
                <a:gd name="connsiteX4" fmla="*/ 3637 w 191166"/>
                <a:gd name="connsiteY4" fmla="*/ 121989 h 154421"/>
                <a:gd name="connsiteX5" fmla="*/ 14305 w 191166"/>
                <a:gd name="connsiteY5" fmla="*/ 62459 h 154421"/>
                <a:gd name="connsiteX6" fmla="*/ 143178 w 191166"/>
                <a:gd name="connsiteY6" fmla="*/ 172 h 15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166" h="154421">
                  <a:moveTo>
                    <a:pt x="143178" y="172"/>
                  </a:moveTo>
                  <a:cubicBezTo>
                    <a:pt x="161276" y="18525"/>
                    <a:pt x="185279" y="32219"/>
                    <a:pt x="190136" y="50953"/>
                  </a:cubicBezTo>
                  <a:cubicBezTo>
                    <a:pt x="194708" y="68165"/>
                    <a:pt x="184993" y="100497"/>
                    <a:pt x="171086" y="109246"/>
                  </a:cubicBezTo>
                  <a:cubicBezTo>
                    <a:pt x="136874" y="130794"/>
                    <a:pt x="99063" y="146030"/>
                    <a:pt x="59453" y="154226"/>
                  </a:cubicBezTo>
                  <a:cubicBezTo>
                    <a:pt x="42689" y="157459"/>
                    <a:pt x="12590" y="138726"/>
                    <a:pt x="3637" y="121989"/>
                  </a:cubicBezTo>
                  <a:cubicBezTo>
                    <a:pt x="-4269" y="107344"/>
                    <a:pt x="1922" y="70637"/>
                    <a:pt x="14305" y="62459"/>
                  </a:cubicBezTo>
                  <a:cubicBezTo>
                    <a:pt x="51452" y="37925"/>
                    <a:pt x="94791" y="22519"/>
                    <a:pt x="143178" y="172"/>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F9FAD404-975B-CC4C-A7DD-3F454C3ECAFB}"/>
                </a:ext>
              </a:extLst>
            </p:cNvPr>
            <p:cNvSpPr/>
            <p:nvPr/>
          </p:nvSpPr>
          <p:spPr>
            <a:xfrm>
              <a:off x="3778941" y="1596136"/>
              <a:ext cx="197717" cy="153581"/>
            </a:xfrm>
            <a:custGeom>
              <a:avLst/>
              <a:gdLst>
                <a:gd name="connsiteX0" fmla="*/ 47459 w 197717"/>
                <a:gd name="connsiteY0" fmla="*/ 172 h 153581"/>
                <a:gd name="connsiteX1" fmla="*/ 177285 w 197717"/>
                <a:gd name="connsiteY1" fmla="*/ 60938 h 153581"/>
                <a:gd name="connsiteX2" fmla="*/ 191883 w 197717"/>
                <a:gd name="connsiteY2" fmla="*/ 118566 h 153581"/>
                <a:gd name="connsiteX3" fmla="*/ 187381 w 197717"/>
                <a:gd name="connsiteY3" fmla="*/ 124746 h 153581"/>
                <a:gd name="connsiteX4" fmla="*/ 128707 w 197717"/>
                <a:gd name="connsiteY4" fmla="*/ 153275 h 153581"/>
                <a:gd name="connsiteX5" fmla="*/ 23932 w 197717"/>
                <a:gd name="connsiteY5" fmla="*/ 111148 h 153581"/>
                <a:gd name="connsiteX6" fmla="*/ 787 w 197717"/>
                <a:gd name="connsiteY6" fmla="*/ 50858 h 153581"/>
                <a:gd name="connsiteX7" fmla="*/ 47459 w 197717"/>
                <a:gd name="connsiteY7" fmla="*/ 172 h 15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17" h="153581">
                  <a:moveTo>
                    <a:pt x="47459" y="172"/>
                  </a:moveTo>
                  <a:cubicBezTo>
                    <a:pt x="96037" y="22329"/>
                    <a:pt x="138899" y="38210"/>
                    <a:pt x="177285" y="60938"/>
                  </a:cubicBezTo>
                  <a:cubicBezTo>
                    <a:pt x="197255" y="72827"/>
                    <a:pt x="203791" y="98627"/>
                    <a:pt x="191883" y="118566"/>
                  </a:cubicBezTo>
                  <a:cubicBezTo>
                    <a:pt x="190574" y="120758"/>
                    <a:pt x="189067" y="122827"/>
                    <a:pt x="187381" y="124746"/>
                  </a:cubicBezTo>
                  <a:cubicBezTo>
                    <a:pt x="173380" y="140247"/>
                    <a:pt x="146424" y="156794"/>
                    <a:pt x="128707" y="153275"/>
                  </a:cubicBezTo>
                  <a:cubicBezTo>
                    <a:pt x="91323" y="146333"/>
                    <a:pt x="55702" y="132011"/>
                    <a:pt x="23932" y="111148"/>
                  </a:cubicBezTo>
                  <a:cubicBezTo>
                    <a:pt x="8597" y="101068"/>
                    <a:pt x="-2833" y="69496"/>
                    <a:pt x="787" y="50858"/>
                  </a:cubicBezTo>
                  <a:cubicBezTo>
                    <a:pt x="4406" y="32219"/>
                    <a:pt x="29266" y="18906"/>
                    <a:pt x="47459" y="172"/>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55388AC8-C85D-0544-96CE-3B0A04B128AB}"/>
                </a:ext>
              </a:extLst>
            </p:cNvPr>
            <p:cNvSpPr/>
            <p:nvPr/>
          </p:nvSpPr>
          <p:spPr>
            <a:xfrm>
              <a:off x="4093805" y="1733249"/>
              <a:ext cx="189711" cy="153022"/>
            </a:xfrm>
            <a:custGeom>
              <a:avLst/>
              <a:gdLst>
                <a:gd name="connsiteX0" fmla="*/ 141122 w 189711"/>
                <a:gd name="connsiteY0" fmla="*/ 153194 h 153022"/>
                <a:gd name="connsiteX1" fmla="*/ 14630 w 189711"/>
                <a:gd name="connsiteY1" fmla="*/ 93380 h 153022"/>
                <a:gd name="connsiteX2" fmla="*/ 3962 w 189711"/>
                <a:gd name="connsiteY2" fmla="*/ 30712 h 153022"/>
                <a:gd name="connsiteX3" fmla="*/ 60541 w 189711"/>
                <a:gd name="connsiteY3" fmla="*/ 567 h 153022"/>
                <a:gd name="connsiteX4" fmla="*/ 168364 w 189711"/>
                <a:gd name="connsiteY4" fmla="*/ 44215 h 153022"/>
                <a:gd name="connsiteX5" fmla="*/ 188747 w 189711"/>
                <a:gd name="connsiteY5" fmla="*/ 105457 h 153022"/>
                <a:gd name="connsiteX6" fmla="*/ 141122 w 189711"/>
                <a:gd name="connsiteY6" fmla="*/ 153194 h 15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711" h="153022">
                  <a:moveTo>
                    <a:pt x="141122" y="153194"/>
                  </a:moveTo>
                  <a:cubicBezTo>
                    <a:pt x="93497" y="131608"/>
                    <a:pt x="50540" y="117629"/>
                    <a:pt x="14630" y="93380"/>
                  </a:cubicBezTo>
                  <a:cubicBezTo>
                    <a:pt x="1676" y="84631"/>
                    <a:pt x="-4420" y="46878"/>
                    <a:pt x="3962" y="30712"/>
                  </a:cubicBezTo>
                  <a:cubicBezTo>
                    <a:pt x="12344" y="14546"/>
                    <a:pt x="43205" y="-2666"/>
                    <a:pt x="60541" y="567"/>
                  </a:cubicBezTo>
                  <a:cubicBezTo>
                    <a:pt x="98964" y="8042"/>
                    <a:pt x="135577" y="22863"/>
                    <a:pt x="168364" y="44215"/>
                  </a:cubicBezTo>
                  <a:cubicBezTo>
                    <a:pt x="183223" y="53725"/>
                    <a:pt x="193224" y="87008"/>
                    <a:pt x="188747" y="105457"/>
                  </a:cubicBezTo>
                  <a:cubicBezTo>
                    <a:pt x="184271" y="123905"/>
                    <a:pt x="158839" y="136077"/>
                    <a:pt x="141122" y="153194"/>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5D14DE7D-E8CB-074B-A426-11B0D7DC5121}"/>
                </a:ext>
              </a:extLst>
            </p:cNvPr>
            <p:cNvSpPr/>
            <p:nvPr/>
          </p:nvSpPr>
          <p:spPr>
            <a:xfrm>
              <a:off x="3461269" y="1479437"/>
              <a:ext cx="199483" cy="146867"/>
            </a:xfrm>
            <a:custGeom>
              <a:avLst/>
              <a:gdLst>
                <a:gd name="connsiteX0" fmla="*/ 199586 w 199483"/>
                <a:gd name="connsiteY0" fmla="*/ 79498 h 146867"/>
                <a:gd name="connsiteX1" fmla="*/ 129863 w 199483"/>
                <a:gd name="connsiteY1" fmla="*/ 145019 h 146867"/>
                <a:gd name="connsiteX2" fmla="*/ 27946 w 199483"/>
                <a:gd name="connsiteY2" fmla="*/ 104603 h 146867"/>
                <a:gd name="connsiteX3" fmla="*/ 5371 w 199483"/>
                <a:gd name="connsiteY3" fmla="*/ 35850 h 146867"/>
                <a:gd name="connsiteX4" fmla="*/ 70046 w 199483"/>
                <a:gd name="connsiteY4" fmla="*/ 2756 h 146867"/>
                <a:gd name="connsiteX5" fmla="*/ 168249 w 199483"/>
                <a:gd name="connsiteY5" fmla="*/ 42411 h 146867"/>
                <a:gd name="connsiteX6" fmla="*/ 199586 w 199483"/>
                <a:gd name="connsiteY6" fmla="*/ 79498 h 1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483" h="146867">
                  <a:moveTo>
                    <a:pt x="199586" y="79498"/>
                  </a:moveTo>
                  <a:cubicBezTo>
                    <a:pt x="200253" y="126570"/>
                    <a:pt x="167011" y="155099"/>
                    <a:pt x="129863" y="145019"/>
                  </a:cubicBezTo>
                  <a:cubicBezTo>
                    <a:pt x="94643" y="134924"/>
                    <a:pt x="60505" y="121387"/>
                    <a:pt x="27946" y="104603"/>
                  </a:cubicBezTo>
                  <a:cubicBezTo>
                    <a:pt x="-58" y="90719"/>
                    <a:pt x="-5582" y="62857"/>
                    <a:pt x="5371" y="35850"/>
                  </a:cubicBezTo>
                  <a:cubicBezTo>
                    <a:pt x="16325" y="8843"/>
                    <a:pt x="40519" y="-6182"/>
                    <a:pt x="70046" y="2756"/>
                  </a:cubicBezTo>
                  <a:cubicBezTo>
                    <a:pt x="104089" y="12483"/>
                    <a:pt x="137006" y="25775"/>
                    <a:pt x="168249" y="42411"/>
                  </a:cubicBezTo>
                  <a:cubicBezTo>
                    <a:pt x="183870" y="51160"/>
                    <a:pt x="193109" y="71415"/>
                    <a:pt x="199586" y="79498"/>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F9638011-8C2A-644F-9592-E518263704A5}"/>
                </a:ext>
              </a:extLst>
            </p:cNvPr>
            <p:cNvSpPr/>
            <p:nvPr/>
          </p:nvSpPr>
          <p:spPr>
            <a:xfrm>
              <a:off x="4091866" y="2257774"/>
              <a:ext cx="192313" cy="153422"/>
            </a:xfrm>
            <a:custGeom>
              <a:avLst/>
              <a:gdLst>
                <a:gd name="connsiteX0" fmla="*/ 49241 w 192313"/>
                <a:gd name="connsiteY0" fmla="*/ 153594 h 153422"/>
                <a:gd name="connsiteX1" fmla="*/ 1616 w 192313"/>
                <a:gd name="connsiteY1" fmla="*/ 104715 h 153422"/>
                <a:gd name="connsiteX2" fmla="*/ 20094 w 192313"/>
                <a:gd name="connsiteY2" fmla="*/ 46137 h 153422"/>
                <a:gd name="connsiteX3" fmla="*/ 135537 w 192313"/>
                <a:gd name="connsiteY3" fmla="*/ 491 h 153422"/>
                <a:gd name="connsiteX4" fmla="*/ 189734 w 192313"/>
                <a:gd name="connsiteY4" fmla="*/ 35106 h 153422"/>
                <a:gd name="connsiteX5" fmla="*/ 175828 w 192313"/>
                <a:gd name="connsiteY5" fmla="*/ 94350 h 153422"/>
                <a:gd name="connsiteX6" fmla="*/ 49241 w 192313"/>
                <a:gd name="connsiteY6" fmla="*/ 153594 h 15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13" h="153422">
                  <a:moveTo>
                    <a:pt x="49241" y="153594"/>
                  </a:moveTo>
                  <a:cubicBezTo>
                    <a:pt x="31429" y="136382"/>
                    <a:pt x="7045" y="123259"/>
                    <a:pt x="1616" y="104715"/>
                  </a:cubicBezTo>
                  <a:cubicBezTo>
                    <a:pt x="-3814" y="86172"/>
                    <a:pt x="6188" y="54600"/>
                    <a:pt x="20094" y="46137"/>
                  </a:cubicBezTo>
                  <a:cubicBezTo>
                    <a:pt x="55579" y="24247"/>
                    <a:pt x="94662" y="8794"/>
                    <a:pt x="135537" y="491"/>
                  </a:cubicBezTo>
                  <a:cubicBezTo>
                    <a:pt x="151634" y="-2647"/>
                    <a:pt x="181638" y="17989"/>
                    <a:pt x="189734" y="35106"/>
                  </a:cubicBezTo>
                  <a:cubicBezTo>
                    <a:pt x="196878" y="50226"/>
                    <a:pt x="188972" y="85886"/>
                    <a:pt x="175828" y="94350"/>
                  </a:cubicBezTo>
                  <a:cubicBezTo>
                    <a:pt x="139442" y="117934"/>
                    <a:pt x="96961" y="132103"/>
                    <a:pt x="49241" y="153594"/>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5CC5D1F5-F9C3-2140-823F-6B11E189BB37}"/>
                </a:ext>
              </a:extLst>
            </p:cNvPr>
            <p:cNvSpPr/>
            <p:nvPr/>
          </p:nvSpPr>
          <p:spPr>
            <a:xfrm>
              <a:off x="3863480" y="2010073"/>
              <a:ext cx="201990" cy="115860"/>
            </a:xfrm>
            <a:custGeom>
              <a:avLst/>
              <a:gdLst>
                <a:gd name="connsiteX0" fmla="*/ 94270 w 201990"/>
                <a:gd name="connsiteY0" fmla="*/ 116010 h 115860"/>
                <a:gd name="connsiteX1" fmla="*/ 43121 w 201990"/>
                <a:gd name="connsiteY1" fmla="*/ 110970 h 115860"/>
                <a:gd name="connsiteX2" fmla="*/ 735 w 201990"/>
                <a:gd name="connsiteY2" fmla="*/ 52486 h 115860"/>
                <a:gd name="connsiteX3" fmla="*/ 51789 w 201990"/>
                <a:gd name="connsiteY3" fmla="*/ 1420 h 115860"/>
                <a:gd name="connsiteX4" fmla="*/ 146277 w 201990"/>
                <a:gd name="connsiteY4" fmla="*/ 1420 h 115860"/>
                <a:gd name="connsiteX5" fmla="*/ 202093 w 201990"/>
                <a:gd name="connsiteY5" fmla="*/ 56195 h 115860"/>
                <a:gd name="connsiteX6" fmla="*/ 152182 w 201990"/>
                <a:gd name="connsiteY6" fmla="*/ 113252 h 115860"/>
                <a:gd name="connsiteX7" fmla="*/ 94270 w 201990"/>
                <a:gd name="connsiteY7" fmla="*/ 116010 h 11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90" h="115860">
                  <a:moveTo>
                    <a:pt x="94270" y="116010"/>
                  </a:moveTo>
                  <a:cubicBezTo>
                    <a:pt x="77123" y="115532"/>
                    <a:pt x="60031" y="113848"/>
                    <a:pt x="43121" y="110970"/>
                  </a:cubicBezTo>
                  <a:cubicBezTo>
                    <a:pt x="15306" y="106399"/>
                    <a:pt x="-3614" y="80292"/>
                    <a:pt x="735" y="52486"/>
                  </a:cubicBezTo>
                  <a:cubicBezTo>
                    <a:pt x="3116" y="23197"/>
                    <a:pt x="20547" y="3037"/>
                    <a:pt x="51789" y="1420"/>
                  </a:cubicBezTo>
                  <a:cubicBezTo>
                    <a:pt x="83263" y="-244"/>
                    <a:pt x="114803" y="-244"/>
                    <a:pt x="146277" y="1420"/>
                  </a:cubicBezTo>
                  <a:cubicBezTo>
                    <a:pt x="179329" y="3037"/>
                    <a:pt x="202665" y="26525"/>
                    <a:pt x="202093" y="56195"/>
                  </a:cubicBezTo>
                  <a:cubicBezTo>
                    <a:pt x="201522" y="88432"/>
                    <a:pt x="183043" y="107832"/>
                    <a:pt x="152182" y="113252"/>
                  </a:cubicBezTo>
                  <a:cubicBezTo>
                    <a:pt x="132947" y="115273"/>
                    <a:pt x="113611" y="116194"/>
                    <a:pt x="94270" y="116010"/>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245FD8B9-4072-704D-B169-EE098F04CDA4}"/>
                </a:ext>
              </a:extLst>
            </p:cNvPr>
            <p:cNvSpPr/>
            <p:nvPr/>
          </p:nvSpPr>
          <p:spPr>
            <a:xfrm>
              <a:off x="3537523" y="2010263"/>
              <a:ext cx="200942" cy="112504"/>
            </a:xfrm>
            <a:custGeom>
              <a:avLst/>
              <a:gdLst>
                <a:gd name="connsiteX0" fmla="*/ 101521 w 200942"/>
                <a:gd name="connsiteY0" fmla="*/ 850 h 112504"/>
                <a:gd name="connsiteX1" fmla="*/ 150670 w 200942"/>
                <a:gd name="connsiteY1" fmla="*/ 850 h 112504"/>
                <a:gd name="connsiteX2" fmla="*/ 200866 w 200942"/>
                <a:gd name="connsiteY2" fmla="*/ 52582 h 112504"/>
                <a:gd name="connsiteX3" fmla="*/ 157718 w 200942"/>
                <a:gd name="connsiteY3" fmla="*/ 109639 h 112504"/>
                <a:gd name="connsiteX4" fmla="*/ 41418 w 200942"/>
                <a:gd name="connsiteY4" fmla="*/ 109068 h 112504"/>
                <a:gd name="connsiteX5" fmla="*/ 460 w 200942"/>
                <a:gd name="connsiteY5" fmla="*/ 50395 h 112504"/>
                <a:gd name="connsiteX6" fmla="*/ 48657 w 200942"/>
                <a:gd name="connsiteY6" fmla="*/ 1706 h 112504"/>
                <a:gd name="connsiteX7" fmla="*/ 101521 w 200942"/>
                <a:gd name="connsiteY7" fmla="*/ 1706 h 1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942" h="112504">
                  <a:moveTo>
                    <a:pt x="101521" y="850"/>
                  </a:moveTo>
                  <a:cubicBezTo>
                    <a:pt x="117891" y="-54"/>
                    <a:pt x="134299" y="-54"/>
                    <a:pt x="150670" y="850"/>
                  </a:cubicBezTo>
                  <a:cubicBezTo>
                    <a:pt x="178674" y="1674"/>
                    <a:pt x="200930" y="24611"/>
                    <a:pt x="200866" y="52582"/>
                  </a:cubicBezTo>
                  <a:cubicBezTo>
                    <a:pt x="202962" y="83107"/>
                    <a:pt x="187627" y="106596"/>
                    <a:pt x="157718" y="109639"/>
                  </a:cubicBezTo>
                  <a:cubicBezTo>
                    <a:pt x="119056" y="113871"/>
                    <a:pt x="80036" y="113680"/>
                    <a:pt x="41418" y="109068"/>
                  </a:cubicBezTo>
                  <a:cubicBezTo>
                    <a:pt x="11414" y="105360"/>
                    <a:pt x="-2302" y="80540"/>
                    <a:pt x="460" y="50395"/>
                  </a:cubicBezTo>
                  <a:cubicBezTo>
                    <a:pt x="1374" y="24111"/>
                    <a:pt x="22343" y="2928"/>
                    <a:pt x="48657" y="1706"/>
                  </a:cubicBezTo>
                  <a:cubicBezTo>
                    <a:pt x="66265" y="754"/>
                    <a:pt x="83912" y="754"/>
                    <a:pt x="101521" y="1706"/>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CA3820FC-2CBC-434B-8B29-D7D8C0A95229}"/>
                </a:ext>
              </a:extLst>
            </p:cNvPr>
            <p:cNvSpPr/>
            <p:nvPr/>
          </p:nvSpPr>
          <p:spPr>
            <a:xfrm>
              <a:off x="3257985" y="2009587"/>
              <a:ext cx="149336" cy="118427"/>
            </a:xfrm>
            <a:custGeom>
              <a:avLst/>
              <a:gdLst>
                <a:gd name="connsiteX0" fmla="*/ 77878 w 149336"/>
                <a:gd name="connsiteY0" fmla="*/ 670 h 118427"/>
                <a:gd name="connsiteX1" fmla="*/ 148267 w 149336"/>
                <a:gd name="connsiteY1" fmla="*/ 35379 h 118427"/>
                <a:gd name="connsiteX2" fmla="*/ 132932 w 149336"/>
                <a:gd name="connsiteY2" fmla="*/ 99378 h 118427"/>
                <a:gd name="connsiteX3" fmla="*/ 20156 w 149336"/>
                <a:gd name="connsiteY3" fmla="*/ 101470 h 118427"/>
                <a:gd name="connsiteX4" fmla="*/ 535 w 149336"/>
                <a:gd name="connsiteY4" fmla="*/ 39469 h 118427"/>
                <a:gd name="connsiteX5" fmla="*/ 77878 w 149336"/>
                <a:gd name="connsiteY5" fmla="*/ 670 h 1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36" h="118427">
                  <a:moveTo>
                    <a:pt x="77878" y="670"/>
                  </a:moveTo>
                  <a:cubicBezTo>
                    <a:pt x="107405" y="-1518"/>
                    <a:pt x="139790" y="2381"/>
                    <a:pt x="148267" y="35379"/>
                  </a:cubicBezTo>
                  <a:cubicBezTo>
                    <a:pt x="152090" y="57907"/>
                    <a:pt x="146552" y="81017"/>
                    <a:pt x="132932" y="99378"/>
                  </a:cubicBezTo>
                  <a:cubicBezTo>
                    <a:pt x="113882" y="123913"/>
                    <a:pt x="42254" y="125339"/>
                    <a:pt x="20156" y="101470"/>
                  </a:cubicBezTo>
                  <a:cubicBezTo>
                    <a:pt x="5344" y="84382"/>
                    <a:pt x="-1755" y="61951"/>
                    <a:pt x="535" y="39469"/>
                  </a:cubicBezTo>
                  <a:cubicBezTo>
                    <a:pt x="8059" y="670"/>
                    <a:pt x="43588" y="-757"/>
                    <a:pt x="77878" y="670"/>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C60DAC8A-5875-CB44-BA6B-4CAD198F4A8C}"/>
                </a:ext>
              </a:extLst>
            </p:cNvPr>
            <p:cNvSpPr/>
            <p:nvPr/>
          </p:nvSpPr>
          <p:spPr>
            <a:xfrm>
              <a:off x="4189332" y="2009798"/>
              <a:ext cx="159653" cy="115288"/>
            </a:xfrm>
            <a:custGeom>
              <a:avLst/>
              <a:gdLst>
                <a:gd name="connsiteX0" fmla="*/ 87601 w 159653"/>
                <a:gd name="connsiteY0" fmla="*/ 174 h 115288"/>
                <a:gd name="connsiteX1" fmla="*/ 116652 w 159653"/>
                <a:gd name="connsiteY1" fmla="*/ 2742 h 115288"/>
                <a:gd name="connsiteX2" fmla="*/ 158364 w 159653"/>
                <a:gd name="connsiteY2" fmla="*/ 69014 h 115288"/>
                <a:gd name="connsiteX3" fmla="*/ 154752 w 159653"/>
                <a:gd name="connsiteY3" fmla="*/ 79674 h 115288"/>
                <a:gd name="connsiteX4" fmla="*/ 70265 w 159653"/>
                <a:gd name="connsiteY4" fmla="*/ 115144 h 115288"/>
                <a:gd name="connsiteX5" fmla="*/ 4067 w 159653"/>
                <a:gd name="connsiteY5" fmla="*/ 75014 h 115288"/>
                <a:gd name="connsiteX6" fmla="*/ 87601 w 159653"/>
                <a:gd name="connsiteY6" fmla="*/ 174 h 11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653" h="115288">
                  <a:moveTo>
                    <a:pt x="87601" y="174"/>
                  </a:moveTo>
                  <a:cubicBezTo>
                    <a:pt x="97344" y="122"/>
                    <a:pt x="107070" y="982"/>
                    <a:pt x="116652" y="2742"/>
                  </a:cubicBezTo>
                  <a:cubicBezTo>
                    <a:pt x="146501" y="9542"/>
                    <a:pt x="165176" y="39213"/>
                    <a:pt x="158364" y="69014"/>
                  </a:cubicBezTo>
                  <a:cubicBezTo>
                    <a:pt x="157526" y="72680"/>
                    <a:pt x="156316" y="76252"/>
                    <a:pt x="154752" y="79674"/>
                  </a:cubicBezTo>
                  <a:cubicBezTo>
                    <a:pt x="137798" y="116285"/>
                    <a:pt x="103793" y="116285"/>
                    <a:pt x="70265" y="115144"/>
                  </a:cubicBezTo>
                  <a:cubicBezTo>
                    <a:pt x="40452" y="114574"/>
                    <a:pt x="15211" y="106205"/>
                    <a:pt x="4067" y="75014"/>
                  </a:cubicBezTo>
                  <a:cubicBezTo>
                    <a:pt x="-11554" y="31651"/>
                    <a:pt x="19688" y="364"/>
                    <a:pt x="87601" y="174"/>
                  </a:cubicBez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7D313C90-A1E6-194C-B16C-5487E8BD2345}"/>
                </a:ext>
              </a:extLst>
            </p:cNvPr>
            <p:cNvSpPr/>
            <p:nvPr/>
          </p:nvSpPr>
          <p:spPr>
            <a:xfrm>
              <a:off x="4972996" y="2010972"/>
              <a:ext cx="113644" cy="112879"/>
            </a:xfrm>
            <a:custGeom>
              <a:avLst/>
              <a:gdLst>
                <a:gd name="connsiteX0" fmla="*/ 113752 w 113644"/>
                <a:gd name="connsiteY0" fmla="*/ 58054 h 112879"/>
                <a:gd name="connsiteX1" fmla="*/ 53077 w 113644"/>
                <a:gd name="connsiteY1" fmla="*/ 113019 h 112879"/>
                <a:gd name="connsiteX2" fmla="*/ 118 w 113644"/>
                <a:gd name="connsiteY2" fmla="*/ 54440 h 112879"/>
                <a:gd name="connsiteX3" fmla="*/ 57940 w 113644"/>
                <a:gd name="connsiteY3" fmla="*/ 200 h 112879"/>
                <a:gd name="connsiteX4" fmla="*/ 60412 w 113644"/>
                <a:gd name="connsiteY4" fmla="*/ 331 h 112879"/>
                <a:gd name="connsiteX5" fmla="*/ 113752 w 113644"/>
                <a:gd name="connsiteY5" fmla="*/ 58054 h 11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44" h="112879">
                  <a:moveTo>
                    <a:pt x="113752" y="58054"/>
                  </a:moveTo>
                  <a:cubicBezTo>
                    <a:pt x="111711" y="89727"/>
                    <a:pt x="84850" y="114060"/>
                    <a:pt x="53077" y="113019"/>
                  </a:cubicBezTo>
                  <a:cubicBezTo>
                    <a:pt x="22792" y="110334"/>
                    <a:pt x="-300" y="84793"/>
                    <a:pt x="118" y="54440"/>
                  </a:cubicBezTo>
                  <a:cubicBezTo>
                    <a:pt x="1083" y="23521"/>
                    <a:pt x="26970" y="-763"/>
                    <a:pt x="57940" y="200"/>
                  </a:cubicBezTo>
                  <a:cubicBezTo>
                    <a:pt x="58765" y="225"/>
                    <a:pt x="59589" y="269"/>
                    <a:pt x="60412" y="331"/>
                  </a:cubicBezTo>
                  <a:cubicBezTo>
                    <a:pt x="90737" y="2351"/>
                    <a:pt x="114174" y="27714"/>
                    <a:pt x="113752" y="58054"/>
                  </a:cubicBezTo>
                  <a:close/>
                </a:path>
              </a:pathLst>
            </a:custGeom>
            <a:grpFill/>
            <a:ln w="9525" cap="flat">
              <a:noFill/>
              <a:prstDash val="solid"/>
              <a:miter/>
            </a:ln>
          </p:spPr>
          <p:txBody>
            <a:bodyPr rtlCol="0" anchor="ctr"/>
            <a:lstStyle/>
            <a:p>
              <a:endParaRPr lang="en-RO"/>
            </a:p>
          </p:txBody>
        </p:sp>
      </p:grpSp>
      <p:grpSp>
        <p:nvGrpSpPr>
          <p:cNvPr id="33" name="Graphic 31">
            <a:extLst>
              <a:ext uri="{FF2B5EF4-FFF2-40B4-BE49-F238E27FC236}">
                <a16:creationId xmlns:a16="http://schemas.microsoft.com/office/drawing/2014/main" id="{B86B9B18-04FF-4848-849A-204AEF5FE1B2}"/>
              </a:ext>
            </a:extLst>
          </p:cNvPr>
          <p:cNvGrpSpPr>
            <a:grpSpLocks noChangeAspect="1"/>
          </p:cNvGrpSpPr>
          <p:nvPr/>
        </p:nvGrpSpPr>
        <p:grpSpPr>
          <a:xfrm>
            <a:off x="3237719" y="2397855"/>
            <a:ext cx="540000" cy="517500"/>
            <a:chOff x="2743200" y="1676400"/>
            <a:chExt cx="3657600" cy="3505200"/>
          </a:xfrm>
          <a:solidFill>
            <a:schemeClr val="bg1"/>
          </a:solidFill>
        </p:grpSpPr>
        <p:sp>
          <p:nvSpPr>
            <p:cNvPr id="34" name="Freeform 33">
              <a:extLst>
                <a:ext uri="{FF2B5EF4-FFF2-40B4-BE49-F238E27FC236}">
                  <a16:creationId xmlns:a16="http://schemas.microsoft.com/office/drawing/2014/main" id="{3C9A8A0D-644D-C140-B6B7-D7F03443EFF8}"/>
                </a:ext>
              </a:extLst>
            </p:cNvPr>
            <p:cNvSpPr/>
            <p:nvPr/>
          </p:nvSpPr>
          <p:spPr>
            <a:xfrm>
              <a:off x="2743200" y="1676388"/>
              <a:ext cx="3657600" cy="3505225"/>
            </a:xfrm>
            <a:custGeom>
              <a:avLst/>
              <a:gdLst>
                <a:gd name="connsiteX0" fmla="*/ 3651671 w 3657600"/>
                <a:gd name="connsiteY0" fmla="*/ 1083251 h 3505225"/>
                <a:gd name="connsiteX1" fmla="*/ 3546896 w 3657600"/>
                <a:gd name="connsiteY1" fmla="*/ 889036 h 3505225"/>
                <a:gd name="connsiteX2" fmla="*/ 3538610 w 3657600"/>
                <a:gd name="connsiteY2" fmla="*/ 856270 h 3505225"/>
                <a:gd name="connsiteX3" fmla="*/ 3282006 w 3657600"/>
                <a:gd name="connsiteY3" fmla="*/ 407357 h 3505225"/>
                <a:gd name="connsiteX4" fmla="*/ 3251050 w 3657600"/>
                <a:gd name="connsiteY4" fmla="*/ 375639 h 3505225"/>
                <a:gd name="connsiteX5" fmla="*/ 2812233 w 3657600"/>
                <a:gd name="connsiteY5" fmla="*/ 118464 h 3505225"/>
                <a:gd name="connsiteX6" fmla="*/ 2760703 w 3657600"/>
                <a:gd name="connsiteY6" fmla="*/ 103986 h 3505225"/>
                <a:gd name="connsiteX7" fmla="*/ 2256735 w 3657600"/>
                <a:gd name="connsiteY7" fmla="*/ 103986 h 3505225"/>
                <a:gd name="connsiteX8" fmla="*/ 2205110 w 3657600"/>
                <a:gd name="connsiteY8" fmla="*/ 118178 h 3505225"/>
                <a:gd name="connsiteX9" fmla="*/ 1766198 w 3657600"/>
                <a:gd name="connsiteY9" fmla="*/ 375353 h 3505225"/>
                <a:gd name="connsiteX10" fmla="*/ 1735337 w 3657600"/>
                <a:gd name="connsiteY10" fmla="*/ 406976 h 3505225"/>
                <a:gd name="connsiteX11" fmla="*/ 1474717 w 3657600"/>
                <a:gd name="connsiteY11" fmla="*/ 843305 h 3505225"/>
                <a:gd name="connsiteX12" fmla="*/ 1478162 w 3657600"/>
                <a:gd name="connsiteY12" fmla="*/ 855985 h 3505225"/>
                <a:gd name="connsiteX13" fmla="*/ 1470542 w 3657600"/>
                <a:gd name="connsiteY13" fmla="*/ 888179 h 3505225"/>
                <a:gd name="connsiteX14" fmla="*/ 1469399 w 3657600"/>
                <a:gd name="connsiteY14" fmla="*/ 1410530 h 3505225"/>
                <a:gd name="connsiteX15" fmla="*/ 1478924 w 3657600"/>
                <a:gd name="connsiteY15" fmla="*/ 1442344 h 3505225"/>
                <a:gd name="connsiteX16" fmla="*/ 1736861 w 3657600"/>
                <a:gd name="connsiteY16" fmla="*/ 1894781 h 3505225"/>
                <a:gd name="connsiteX17" fmla="*/ 1763531 w 3657600"/>
                <a:gd name="connsiteY17" fmla="*/ 1919356 h 3505225"/>
                <a:gd name="connsiteX18" fmla="*/ 2214158 w 3657600"/>
                <a:gd name="connsiteY18" fmla="*/ 2179388 h 3505225"/>
                <a:gd name="connsiteX19" fmla="*/ 2240066 w 3657600"/>
                <a:gd name="connsiteY19" fmla="*/ 2179388 h 3505225"/>
                <a:gd name="connsiteX20" fmla="*/ 2323982 w 3657600"/>
                <a:gd name="connsiteY20" fmla="*/ 2250540 h 3505225"/>
                <a:gd name="connsiteX21" fmla="*/ 2330935 w 3657600"/>
                <a:gd name="connsiteY21" fmla="*/ 2273114 h 3505225"/>
                <a:gd name="connsiteX22" fmla="*/ 2330935 w 3657600"/>
                <a:gd name="connsiteY22" fmla="*/ 2773082 h 3505225"/>
                <a:gd name="connsiteX23" fmla="*/ 2262069 w 3657600"/>
                <a:gd name="connsiteY23" fmla="*/ 2823183 h 3505225"/>
                <a:gd name="connsiteX24" fmla="*/ 1943553 w 3657600"/>
                <a:gd name="connsiteY24" fmla="*/ 2954628 h 3505225"/>
                <a:gd name="connsiteX25" fmla="*/ 1925741 w 3657600"/>
                <a:gd name="connsiteY25" fmla="*/ 2982441 h 3505225"/>
                <a:gd name="connsiteX26" fmla="*/ 1835349 w 3657600"/>
                <a:gd name="connsiteY26" fmla="*/ 2953866 h 3505225"/>
                <a:gd name="connsiteX27" fmla="*/ 1815156 w 3657600"/>
                <a:gd name="connsiteY27" fmla="*/ 2931006 h 3505225"/>
                <a:gd name="connsiteX28" fmla="*/ 1610559 w 3657600"/>
                <a:gd name="connsiteY28" fmla="*/ 2684499 h 3505225"/>
                <a:gd name="connsiteX29" fmla="*/ 1588747 w 3657600"/>
                <a:gd name="connsiteY29" fmla="*/ 2673259 h 3505225"/>
                <a:gd name="connsiteX30" fmla="*/ 1597415 w 3657600"/>
                <a:gd name="connsiteY30" fmla="*/ 2571056 h 3505225"/>
                <a:gd name="connsiteX31" fmla="*/ 1597415 w 3657600"/>
                <a:gd name="connsiteY31" fmla="*/ 2028131 h 3505225"/>
                <a:gd name="connsiteX32" fmla="*/ 1339001 w 3657600"/>
                <a:gd name="connsiteY32" fmla="*/ 1769527 h 3505225"/>
                <a:gd name="connsiteX33" fmla="*/ 638914 w 3657600"/>
                <a:gd name="connsiteY33" fmla="*/ 1769527 h 3505225"/>
                <a:gd name="connsiteX34" fmla="*/ 600052 w 3657600"/>
                <a:gd name="connsiteY34" fmla="*/ 1773147 h 3505225"/>
                <a:gd name="connsiteX35" fmla="*/ 561952 w 3657600"/>
                <a:gd name="connsiteY35" fmla="*/ 1826296 h 3505225"/>
                <a:gd name="connsiteX36" fmla="*/ 605386 w 3657600"/>
                <a:gd name="connsiteY36" fmla="*/ 1874969 h 3505225"/>
                <a:gd name="connsiteX37" fmla="*/ 644629 w 3657600"/>
                <a:gd name="connsiteY37" fmla="*/ 1876398 h 3505225"/>
                <a:gd name="connsiteX38" fmla="*/ 1341097 w 3657600"/>
                <a:gd name="connsiteY38" fmla="*/ 1876398 h 3505225"/>
                <a:gd name="connsiteX39" fmla="*/ 1489782 w 3657600"/>
                <a:gd name="connsiteY39" fmla="*/ 2012796 h 3505225"/>
                <a:gd name="connsiteX40" fmla="*/ 1489782 w 3657600"/>
                <a:gd name="connsiteY40" fmla="*/ 2587820 h 3505225"/>
                <a:gd name="connsiteX41" fmla="*/ 1351384 w 3657600"/>
                <a:gd name="connsiteY41" fmla="*/ 2723551 h 3505225"/>
                <a:gd name="connsiteX42" fmla="*/ 272773 w 3657600"/>
                <a:gd name="connsiteY42" fmla="*/ 2723551 h 3505225"/>
                <a:gd name="connsiteX43" fmla="*/ 134089 w 3657600"/>
                <a:gd name="connsiteY43" fmla="*/ 2585344 h 3505225"/>
                <a:gd name="connsiteX44" fmla="*/ 134089 w 3657600"/>
                <a:gd name="connsiteY44" fmla="*/ 2013844 h 3505225"/>
                <a:gd name="connsiteX45" fmla="*/ 266867 w 3657600"/>
                <a:gd name="connsiteY45" fmla="*/ 1876779 h 3505225"/>
                <a:gd name="connsiteX46" fmla="*/ 356116 w 3657600"/>
                <a:gd name="connsiteY46" fmla="*/ 1876112 h 3505225"/>
                <a:gd name="connsiteX47" fmla="*/ 416791 w 3657600"/>
                <a:gd name="connsiteY47" fmla="*/ 1825344 h 3505225"/>
                <a:gd name="connsiteX48" fmla="*/ 356593 w 3657600"/>
                <a:gd name="connsiteY48" fmla="*/ 1769623 h 3505225"/>
                <a:gd name="connsiteX49" fmla="*/ 238959 w 3657600"/>
                <a:gd name="connsiteY49" fmla="*/ 1772290 h 3505225"/>
                <a:gd name="connsiteX50" fmla="*/ 27885 w 3657600"/>
                <a:gd name="connsiteY50" fmla="*/ 2002223 h 3505225"/>
                <a:gd name="connsiteX51" fmla="*/ 27885 w 3657600"/>
                <a:gd name="connsiteY51" fmla="*/ 2598679 h 3505225"/>
                <a:gd name="connsiteX52" fmla="*/ 260676 w 3657600"/>
                <a:gd name="connsiteY52" fmla="*/ 2830803 h 3505225"/>
                <a:gd name="connsiteX53" fmla="*/ 338686 w 3657600"/>
                <a:gd name="connsiteY53" fmla="*/ 2830803 h 3505225"/>
                <a:gd name="connsiteX54" fmla="*/ 305539 w 3657600"/>
                <a:gd name="connsiteY54" fmla="*/ 2927767 h 3505225"/>
                <a:gd name="connsiteX55" fmla="*/ 276964 w 3657600"/>
                <a:gd name="connsiteY55" fmla="*/ 2955580 h 3505225"/>
                <a:gd name="connsiteX56" fmla="*/ 21313 w 3657600"/>
                <a:gd name="connsiteY56" fmla="*/ 3192848 h 3505225"/>
                <a:gd name="connsiteX57" fmla="*/ 167 w 3657600"/>
                <a:gd name="connsiteY57" fmla="*/ 3259523 h 3505225"/>
                <a:gd name="connsiteX58" fmla="*/ 167 w 3657600"/>
                <a:gd name="connsiteY58" fmla="*/ 3359536 h 3505225"/>
                <a:gd name="connsiteX59" fmla="*/ 32648 w 3657600"/>
                <a:gd name="connsiteY59" fmla="*/ 3449261 h 3505225"/>
                <a:gd name="connsiteX60" fmla="*/ 117134 w 3657600"/>
                <a:gd name="connsiteY60" fmla="*/ 3504030 h 3505225"/>
                <a:gd name="connsiteX61" fmla="*/ 134946 w 3657600"/>
                <a:gd name="connsiteY61" fmla="*/ 3504030 h 3505225"/>
                <a:gd name="connsiteX62" fmla="*/ 1963746 w 3657600"/>
                <a:gd name="connsiteY62" fmla="*/ 3504030 h 3505225"/>
                <a:gd name="connsiteX63" fmla="*/ 2008990 w 3657600"/>
                <a:gd name="connsiteY63" fmla="*/ 3498125 h 3505225"/>
                <a:gd name="connsiteX64" fmla="*/ 2037565 w 3657600"/>
                <a:gd name="connsiteY64" fmla="*/ 3439165 h 3505225"/>
                <a:gd name="connsiteX65" fmla="*/ 1982796 w 3657600"/>
                <a:gd name="connsiteY65" fmla="*/ 3397541 h 3505225"/>
                <a:gd name="connsiteX66" fmla="*/ 1822109 w 3657600"/>
                <a:gd name="connsiteY66" fmla="*/ 3398017 h 3505225"/>
                <a:gd name="connsiteX67" fmla="*/ 1777818 w 3657600"/>
                <a:gd name="connsiteY67" fmla="*/ 3354869 h 3505225"/>
                <a:gd name="connsiteX68" fmla="*/ 1951554 w 3657600"/>
                <a:gd name="connsiteY68" fmla="*/ 3154272 h 3505225"/>
                <a:gd name="connsiteX69" fmla="*/ 2009561 w 3657600"/>
                <a:gd name="connsiteY69" fmla="*/ 3097122 h 3505225"/>
                <a:gd name="connsiteX70" fmla="*/ 2274261 w 3657600"/>
                <a:gd name="connsiteY70" fmla="*/ 2942626 h 3505225"/>
                <a:gd name="connsiteX71" fmla="*/ 2356462 w 3657600"/>
                <a:gd name="connsiteY71" fmla="*/ 2920909 h 3505225"/>
                <a:gd name="connsiteX72" fmla="*/ 2659833 w 3657600"/>
                <a:gd name="connsiteY72" fmla="*/ 2919671 h 3505225"/>
                <a:gd name="connsiteX73" fmla="*/ 2744796 w 3657600"/>
                <a:gd name="connsiteY73" fmla="*/ 2941674 h 3505225"/>
                <a:gd name="connsiteX74" fmla="*/ 2989506 w 3657600"/>
                <a:gd name="connsiteY74" fmla="*/ 3027034 h 3505225"/>
                <a:gd name="connsiteX75" fmla="*/ 3007400 w 3657600"/>
                <a:gd name="connsiteY75" fmla="*/ 3095693 h 3505225"/>
                <a:gd name="connsiteX76" fmla="*/ 3067694 w 3657600"/>
                <a:gd name="connsiteY76" fmla="*/ 3154558 h 3505225"/>
                <a:gd name="connsiteX77" fmla="*/ 3239865 w 3657600"/>
                <a:gd name="connsiteY77" fmla="*/ 3352936 h 3505225"/>
                <a:gd name="connsiteX78" fmla="*/ 3239144 w 3657600"/>
                <a:gd name="connsiteY78" fmla="*/ 3360774 h 3505225"/>
                <a:gd name="connsiteX79" fmla="*/ 3196757 w 3657600"/>
                <a:gd name="connsiteY79" fmla="*/ 3398017 h 3505225"/>
                <a:gd name="connsiteX80" fmla="*/ 2264546 w 3657600"/>
                <a:gd name="connsiteY80" fmla="*/ 3397541 h 3505225"/>
                <a:gd name="connsiteX81" fmla="*/ 2222159 w 3657600"/>
                <a:gd name="connsiteY81" fmla="*/ 3401255 h 3505225"/>
                <a:gd name="connsiteX82" fmla="*/ 2185012 w 3657600"/>
                <a:gd name="connsiteY82" fmla="*/ 3458405 h 3505225"/>
                <a:gd name="connsiteX83" fmla="*/ 2231399 w 3657600"/>
                <a:gd name="connsiteY83" fmla="*/ 3503744 h 3505225"/>
                <a:gd name="connsiteX84" fmla="*/ 2270642 w 3657600"/>
                <a:gd name="connsiteY84" fmla="*/ 3504601 h 3505225"/>
                <a:gd name="connsiteX85" fmla="*/ 3206378 w 3657600"/>
                <a:gd name="connsiteY85" fmla="*/ 3505363 h 3505225"/>
                <a:gd name="connsiteX86" fmla="*/ 3342871 w 3657600"/>
                <a:gd name="connsiteY86" fmla="*/ 3385634 h 3505225"/>
                <a:gd name="connsiteX87" fmla="*/ 3134464 w 3657600"/>
                <a:gd name="connsiteY87" fmla="*/ 3057593 h 3505225"/>
                <a:gd name="connsiteX88" fmla="*/ 3103603 w 3657600"/>
                <a:gd name="connsiteY88" fmla="*/ 3025113 h 3505225"/>
                <a:gd name="connsiteX89" fmla="*/ 2752892 w 3657600"/>
                <a:gd name="connsiteY89" fmla="*/ 2824231 h 3505225"/>
                <a:gd name="connsiteX90" fmla="*/ 2712506 w 3657600"/>
                <a:gd name="connsiteY90" fmla="*/ 2791465 h 3505225"/>
                <a:gd name="connsiteX91" fmla="*/ 2711840 w 3657600"/>
                <a:gd name="connsiteY91" fmla="*/ 2262923 h 3505225"/>
                <a:gd name="connsiteX92" fmla="*/ 2743653 w 3657600"/>
                <a:gd name="connsiteY92" fmla="*/ 2211964 h 3505225"/>
                <a:gd name="connsiteX93" fmla="*/ 2834236 w 3657600"/>
                <a:gd name="connsiteY93" fmla="*/ 2186437 h 3505225"/>
                <a:gd name="connsiteX94" fmla="*/ 3252383 w 3657600"/>
                <a:gd name="connsiteY94" fmla="*/ 1923166 h 3505225"/>
                <a:gd name="connsiteX95" fmla="*/ 3280196 w 3657600"/>
                <a:gd name="connsiteY95" fmla="*/ 1894591 h 3505225"/>
                <a:gd name="connsiteX96" fmla="*/ 3541169 w 3657600"/>
                <a:gd name="connsiteY96" fmla="*/ 1452987 h 3505225"/>
                <a:gd name="connsiteX97" fmla="*/ 3539181 w 3657600"/>
                <a:gd name="connsiteY97" fmla="*/ 1445582 h 3505225"/>
                <a:gd name="connsiteX98" fmla="*/ 3547849 w 3657600"/>
                <a:gd name="connsiteY98" fmla="*/ 1409768 h 3505225"/>
                <a:gd name="connsiteX99" fmla="*/ 3651862 w 3657600"/>
                <a:gd name="connsiteY99" fmla="*/ 1214982 h 3505225"/>
                <a:gd name="connsiteX100" fmla="*/ 3657767 w 3657600"/>
                <a:gd name="connsiteY100" fmla="*/ 1202599 h 3505225"/>
                <a:gd name="connsiteX101" fmla="*/ 3657767 w 3657600"/>
                <a:gd name="connsiteY101" fmla="*/ 1095443 h 3505225"/>
                <a:gd name="connsiteX102" fmla="*/ 3651671 w 3657600"/>
                <a:gd name="connsiteY102" fmla="*/ 1083251 h 3505225"/>
                <a:gd name="connsiteX103" fmla="*/ 645676 w 3657600"/>
                <a:gd name="connsiteY103" fmla="*/ 3395731 h 3505225"/>
                <a:gd name="connsiteX104" fmla="*/ 609672 w 3657600"/>
                <a:gd name="connsiteY104" fmla="*/ 3397445 h 3505225"/>
                <a:gd name="connsiteX105" fmla="*/ 159806 w 3657600"/>
                <a:gd name="connsiteY105" fmla="*/ 3398303 h 3505225"/>
                <a:gd name="connsiteX106" fmla="*/ 112753 w 3657600"/>
                <a:gd name="connsiteY106" fmla="*/ 3360203 h 3505225"/>
                <a:gd name="connsiteX107" fmla="*/ 335543 w 3657600"/>
                <a:gd name="connsiteY107" fmla="*/ 3057784 h 3505225"/>
                <a:gd name="connsiteX108" fmla="*/ 407551 w 3657600"/>
                <a:gd name="connsiteY108" fmla="*/ 2983012 h 3505225"/>
                <a:gd name="connsiteX109" fmla="*/ 424506 w 3657600"/>
                <a:gd name="connsiteY109" fmla="*/ 2909956 h 3505225"/>
                <a:gd name="connsiteX110" fmla="*/ 544426 w 3657600"/>
                <a:gd name="connsiteY110" fmla="*/ 2829755 h 3505225"/>
                <a:gd name="connsiteX111" fmla="*/ 645676 w 3657600"/>
                <a:gd name="connsiteY111" fmla="*/ 2830708 h 3505225"/>
                <a:gd name="connsiteX112" fmla="*/ 867514 w 3657600"/>
                <a:gd name="connsiteY112" fmla="*/ 3395731 h 3505225"/>
                <a:gd name="connsiteX113" fmla="*/ 757500 w 3657600"/>
                <a:gd name="connsiteY113" fmla="*/ 3395731 h 3505225"/>
                <a:gd name="connsiteX114" fmla="*/ 757500 w 3657600"/>
                <a:gd name="connsiteY114" fmla="*/ 2833184 h 3505225"/>
                <a:gd name="connsiteX115" fmla="*/ 867514 w 3657600"/>
                <a:gd name="connsiteY115" fmla="*/ 2833184 h 3505225"/>
                <a:gd name="connsiteX116" fmla="*/ 1672472 w 3657600"/>
                <a:gd name="connsiteY116" fmla="*/ 3395064 h 3505225"/>
                <a:gd name="connsiteX117" fmla="*/ 978861 w 3657600"/>
                <a:gd name="connsiteY117" fmla="*/ 3395064 h 3505225"/>
                <a:gd name="connsiteX118" fmla="*/ 978861 w 3657600"/>
                <a:gd name="connsiteY118" fmla="*/ 2831184 h 3505225"/>
                <a:gd name="connsiteX119" fmla="*/ 1018580 w 3657600"/>
                <a:gd name="connsiteY119" fmla="*/ 2831184 h 3505225"/>
                <a:gd name="connsiteX120" fmla="*/ 1346812 w 3657600"/>
                <a:gd name="connsiteY120" fmla="*/ 2831184 h 3505225"/>
                <a:gd name="connsiteX121" fmla="*/ 1506927 w 3657600"/>
                <a:gd name="connsiteY121" fmla="*/ 2780416 h 3505225"/>
                <a:gd name="connsiteX122" fmla="*/ 1547694 w 3657600"/>
                <a:gd name="connsiteY122" fmla="*/ 2774986 h 3505225"/>
                <a:gd name="connsiteX123" fmla="*/ 1713905 w 3657600"/>
                <a:gd name="connsiteY123" fmla="*/ 2997395 h 3505225"/>
                <a:gd name="connsiteX124" fmla="*/ 1770484 w 3657600"/>
                <a:gd name="connsiteY124" fmla="*/ 3056736 h 3505225"/>
                <a:gd name="connsiteX125" fmla="*/ 1846684 w 3657600"/>
                <a:gd name="connsiteY125" fmla="*/ 3064832 h 3505225"/>
                <a:gd name="connsiteX126" fmla="*/ 1672472 w 3657600"/>
                <a:gd name="connsiteY126" fmla="*/ 3394969 h 3505225"/>
                <a:gd name="connsiteX127" fmla="*/ 3439264 w 3657600"/>
                <a:gd name="connsiteY127" fmla="*/ 1355761 h 3505225"/>
                <a:gd name="connsiteX128" fmla="*/ 3418785 w 3657600"/>
                <a:gd name="connsiteY128" fmla="*/ 1440343 h 3505225"/>
                <a:gd name="connsiteX129" fmla="*/ 3221141 w 3657600"/>
                <a:gd name="connsiteY129" fmla="*/ 1793721 h 3505225"/>
                <a:gd name="connsiteX130" fmla="*/ 3151228 w 3657600"/>
                <a:gd name="connsiteY130" fmla="*/ 1865635 h 3505225"/>
                <a:gd name="connsiteX131" fmla="*/ 2808804 w 3657600"/>
                <a:gd name="connsiteY131" fmla="*/ 2065660 h 3505225"/>
                <a:gd name="connsiteX132" fmla="*/ 2712602 w 3657600"/>
                <a:gd name="connsiteY132" fmla="*/ 2071184 h 3505225"/>
                <a:gd name="connsiteX133" fmla="*/ 2710601 w 3657600"/>
                <a:gd name="connsiteY133" fmla="*/ 1656180 h 3505225"/>
                <a:gd name="connsiteX134" fmla="*/ 2794612 w 3657600"/>
                <a:gd name="connsiteY134" fmla="*/ 1452345 h 3505225"/>
                <a:gd name="connsiteX135" fmla="*/ 3030641 w 3657600"/>
                <a:gd name="connsiteY135" fmla="*/ 1218887 h 3505225"/>
                <a:gd name="connsiteX136" fmla="*/ 3031213 w 3657600"/>
                <a:gd name="connsiteY136" fmla="*/ 1018862 h 3505225"/>
                <a:gd name="connsiteX137" fmla="*/ 3005972 w 3657600"/>
                <a:gd name="connsiteY137" fmla="*/ 993621 h 3505225"/>
                <a:gd name="connsiteX138" fmla="*/ 2805947 w 3657600"/>
                <a:gd name="connsiteY138" fmla="*/ 993621 h 3505225"/>
                <a:gd name="connsiteX139" fmla="*/ 2722317 w 3657600"/>
                <a:gd name="connsiteY139" fmla="*/ 1080489 h 3505225"/>
                <a:gd name="connsiteX140" fmla="*/ 2712792 w 3657600"/>
                <a:gd name="connsiteY140" fmla="*/ 1077060 h 3505225"/>
                <a:gd name="connsiteX141" fmla="*/ 2712792 w 3657600"/>
                <a:gd name="connsiteY141" fmla="*/ 951330 h 3505225"/>
                <a:gd name="connsiteX142" fmla="*/ 2533436 w 3657600"/>
                <a:gd name="connsiteY142" fmla="*/ 772546 h 3505225"/>
                <a:gd name="connsiteX143" fmla="*/ 2461999 w 3657600"/>
                <a:gd name="connsiteY143" fmla="*/ 772546 h 3505225"/>
                <a:gd name="connsiteX144" fmla="*/ 2332554 w 3657600"/>
                <a:gd name="connsiteY144" fmla="*/ 892942 h 3505225"/>
                <a:gd name="connsiteX145" fmla="*/ 2332554 w 3657600"/>
                <a:gd name="connsiteY145" fmla="*/ 1021529 h 3505225"/>
                <a:gd name="connsiteX146" fmla="*/ 2386180 w 3657600"/>
                <a:gd name="connsiteY146" fmla="*/ 1076393 h 3505225"/>
                <a:gd name="connsiteX147" fmla="*/ 2438472 w 3657600"/>
                <a:gd name="connsiteY147" fmla="*/ 1020862 h 3505225"/>
                <a:gd name="connsiteX148" fmla="*/ 2438472 w 3657600"/>
                <a:gd name="connsiteY148" fmla="*/ 913706 h 3505225"/>
                <a:gd name="connsiteX149" fmla="*/ 2475715 w 3657600"/>
                <a:gd name="connsiteY149" fmla="*/ 879321 h 3505225"/>
                <a:gd name="connsiteX150" fmla="*/ 2568488 w 3657600"/>
                <a:gd name="connsiteY150" fmla="*/ 879321 h 3505225"/>
                <a:gd name="connsiteX151" fmla="*/ 2606017 w 3657600"/>
                <a:gd name="connsiteY151" fmla="*/ 917421 h 3505225"/>
                <a:gd name="connsiteX152" fmla="*/ 2606017 w 3657600"/>
                <a:gd name="connsiteY152" fmla="*/ 1196027 h 3505225"/>
                <a:gd name="connsiteX153" fmla="*/ 2637545 w 3657600"/>
                <a:gd name="connsiteY153" fmla="*/ 1265369 h 3505225"/>
                <a:gd name="connsiteX154" fmla="*/ 2712506 w 3657600"/>
                <a:gd name="connsiteY154" fmla="*/ 1239556 h 3505225"/>
                <a:gd name="connsiteX155" fmla="*/ 2878718 w 3657600"/>
                <a:gd name="connsiteY155" fmla="*/ 1072393 h 3505225"/>
                <a:gd name="connsiteX156" fmla="*/ 2933867 w 3657600"/>
                <a:gd name="connsiteY156" fmla="*/ 1072393 h 3505225"/>
                <a:gd name="connsiteX157" fmla="*/ 2951489 w 3657600"/>
                <a:gd name="connsiteY157" fmla="*/ 1090014 h 3505225"/>
                <a:gd name="connsiteX158" fmla="*/ 2952155 w 3657600"/>
                <a:gd name="connsiteY158" fmla="*/ 1147926 h 3505225"/>
                <a:gd name="connsiteX159" fmla="*/ 2640593 w 3657600"/>
                <a:gd name="connsiteY159" fmla="*/ 1457584 h 3505225"/>
                <a:gd name="connsiteX160" fmla="*/ 2605541 w 3657600"/>
                <a:gd name="connsiteY160" fmla="*/ 1542451 h 3505225"/>
                <a:gd name="connsiteX161" fmla="*/ 2606112 w 3657600"/>
                <a:gd name="connsiteY161" fmla="*/ 2699644 h 3505225"/>
                <a:gd name="connsiteX162" fmla="*/ 2606112 w 3657600"/>
                <a:gd name="connsiteY162" fmla="*/ 2739649 h 3505225"/>
                <a:gd name="connsiteX163" fmla="*/ 2439044 w 3657600"/>
                <a:gd name="connsiteY163" fmla="*/ 2731648 h 3505225"/>
                <a:gd name="connsiteX164" fmla="*/ 2439044 w 3657600"/>
                <a:gd name="connsiteY164" fmla="*/ 2696024 h 3505225"/>
                <a:gd name="connsiteX165" fmla="*/ 2439615 w 3657600"/>
                <a:gd name="connsiteY165" fmla="*/ 1835345 h 3505225"/>
                <a:gd name="connsiteX166" fmla="*/ 2404563 w 3657600"/>
                <a:gd name="connsiteY166" fmla="*/ 1750477 h 3505225"/>
                <a:gd name="connsiteX167" fmla="*/ 2067473 w 3657600"/>
                <a:gd name="connsiteY167" fmla="*/ 1415102 h 3505225"/>
                <a:gd name="connsiteX168" fmla="*/ 2076998 w 3657600"/>
                <a:gd name="connsiteY168" fmla="*/ 1344998 h 3505225"/>
                <a:gd name="connsiteX169" fmla="*/ 2142149 w 3657600"/>
                <a:gd name="connsiteY169" fmla="*/ 1342141 h 3505225"/>
                <a:gd name="connsiteX170" fmla="*/ 2336174 w 3657600"/>
                <a:gd name="connsiteY170" fmla="*/ 1536736 h 3505225"/>
                <a:gd name="connsiteX171" fmla="*/ 2405801 w 3657600"/>
                <a:gd name="connsiteY171" fmla="*/ 1558930 h 3505225"/>
                <a:gd name="connsiteX172" fmla="*/ 2438663 w 3657600"/>
                <a:gd name="connsiteY172" fmla="*/ 1494064 h 3505225"/>
                <a:gd name="connsiteX173" fmla="*/ 2438663 w 3657600"/>
                <a:gd name="connsiteY173" fmla="*/ 1286896 h 3505225"/>
                <a:gd name="connsiteX174" fmla="*/ 2385132 w 3657600"/>
                <a:gd name="connsiteY174" fmla="*/ 1221649 h 3505225"/>
                <a:gd name="connsiteX175" fmla="*/ 2331697 w 3657600"/>
                <a:gd name="connsiteY175" fmla="*/ 1288324 h 3505225"/>
                <a:gd name="connsiteX176" fmla="*/ 2331030 w 3657600"/>
                <a:gd name="connsiteY176" fmla="*/ 1363286 h 3505225"/>
                <a:gd name="connsiteX177" fmla="*/ 2326458 w 3657600"/>
                <a:gd name="connsiteY177" fmla="*/ 1375288 h 3505225"/>
                <a:gd name="connsiteX178" fmla="*/ 2231208 w 3657600"/>
                <a:gd name="connsiteY178" fmla="*/ 1279276 h 3505225"/>
                <a:gd name="connsiteX179" fmla="*/ 1989464 w 3657600"/>
                <a:gd name="connsiteY179" fmla="*/ 1280228 h 3505225"/>
                <a:gd name="connsiteX180" fmla="*/ 1944125 w 3657600"/>
                <a:gd name="connsiteY180" fmla="*/ 1417388 h 3505225"/>
                <a:gd name="connsiteX181" fmla="*/ 1987368 w 3657600"/>
                <a:gd name="connsiteY181" fmla="*/ 1485301 h 3505225"/>
                <a:gd name="connsiteX182" fmla="*/ 2306741 w 3657600"/>
                <a:gd name="connsiteY182" fmla="*/ 1807246 h 3505225"/>
                <a:gd name="connsiteX183" fmla="*/ 2330173 w 3657600"/>
                <a:gd name="connsiteY183" fmla="*/ 1862206 h 3505225"/>
                <a:gd name="connsiteX184" fmla="*/ 2324077 w 3657600"/>
                <a:gd name="connsiteY184" fmla="*/ 2109856 h 3505225"/>
                <a:gd name="connsiteX185" fmla="*/ 2304265 w 3657600"/>
                <a:gd name="connsiteY185" fmla="*/ 2082995 h 3505225"/>
                <a:gd name="connsiteX186" fmla="*/ 2220064 w 3657600"/>
                <a:gd name="connsiteY186" fmla="*/ 2059945 h 3505225"/>
                <a:gd name="connsiteX187" fmla="*/ 1909930 w 3657600"/>
                <a:gd name="connsiteY187" fmla="*/ 1982602 h 3505225"/>
                <a:gd name="connsiteX188" fmla="*/ 1866305 w 3657600"/>
                <a:gd name="connsiteY188" fmla="*/ 1857348 h 3505225"/>
                <a:gd name="connsiteX189" fmla="*/ 1802012 w 3657600"/>
                <a:gd name="connsiteY189" fmla="*/ 1794007 h 3505225"/>
                <a:gd name="connsiteX190" fmla="*/ 1599701 w 3657600"/>
                <a:gd name="connsiteY190" fmla="*/ 1436152 h 3505225"/>
                <a:gd name="connsiteX191" fmla="*/ 1577603 w 3657600"/>
                <a:gd name="connsiteY191" fmla="*/ 1355190 h 3505225"/>
                <a:gd name="connsiteX192" fmla="*/ 1578555 w 3657600"/>
                <a:gd name="connsiteY192" fmla="*/ 944091 h 3505225"/>
                <a:gd name="connsiteX193" fmla="*/ 1599224 w 3657600"/>
                <a:gd name="connsiteY193" fmla="*/ 862557 h 3505225"/>
                <a:gd name="connsiteX194" fmla="*/ 1799249 w 3657600"/>
                <a:gd name="connsiteY194" fmla="*/ 506703 h 3505225"/>
                <a:gd name="connsiteX195" fmla="*/ 1864591 w 3657600"/>
                <a:gd name="connsiteY195" fmla="*/ 437551 h 3505225"/>
                <a:gd name="connsiteX196" fmla="*/ 2207491 w 3657600"/>
                <a:gd name="connsiteY196" fmla="*/ 234002 h 3505225"/>
                <a:gd name="connsiteX197" fmla="*/ 2309408 w 3657600"/>
                <a:gd name="connsiteY197" fmla="*/ 207046 h 3505225"/>
                <a:gd name="connsiteX198" fmla="*/ 2706887 w 3657600"/>
                <a:gd name="connsiteY198" fmla="*/ 208761 h 3505225"/>
                <a:gd name="connsiteX199" fmla="*/ 2803184 w 3657600"/>
                <a:gd name="connsiteY199" fmla="*/ 236288 h 3505225"/>
                <a:gd name="connsiteX200" fmla="*/ 3150466 w 3657600"/>
                <a:gd name="connsiteY200" fmla="*/ 439647 h 3505225"/>
                <a:gd name="connsiteX201" fmla="*/ 3214950 w 3657600"/>
                <a:gd name="connsiteY201" fmla="*/ 506322 h 3505225"/>
                <a:gd name="connsiteX202" fmla="*/ 3415832 w 3657600"/>
                <a:gd name="connsiteY202" fmla="*/ 864271 h 3505225"/>
                <a:gd name="connsiteX203" fmla="*/ 3436978 w 3657600"/>
                <a:gd name="connsiteY203" fmla="*/ 942853 h 3505225"/>
                <a:gd name="connsiteX204" fmla="*/ 3439264 w 3657600"/>
                <a:gd name="connsiteY204" fmla="*/ 1355761 h 350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3657600" h="3505225">
                  <a:moveTo>
                    <a:pt x="3651671" y="1083251"/>
                  </a:moveTo>
                  <a:cubicBezTo>
                    <a:pt x="3639149" y="1008720"/>
                    <a:pt x="3602308" y="940430"/>
                    <a:pt x="3546896" y="889036"/>
                  </a:cubicBezTo>
                  <a:cubicBezTo>
                    <a:pt x="3539393" y="879893"/>
                    <a:pt x="3536355" y="867881"/>
                    <a:pt x="3538610" y="856270"/>
                  </a:cubicBezTo>
                  <a:cubicBezTo>
                    <a:pt x="3592712" y="656245"/>
                    <a:pt x="3480031" y="457363"/>
                    <a:pt x="3282006" y="407357"/>
                  </a:cubicBezTo>
                  <a:cubicBezTo>
                    <a:pt x="3265680" y="405045"/>
                    <a:pt x="3252964" y="392017"/>
                    <a:pt x="3251050" y="375639"/>
                  </a:cubicBezTo>
                  <a:cubicBezTo>
                    <a:pt x="3205616" y="184663"/>
                    <a:pt x="3000638" y="63981"/>
                    <a:pt x="2812233" y="118464"/>
                  </a:cubicBezTo>
                  <a:cubicBezTo>
                    <a:pt x="2788611" y="125322"/>
                    <a:pt x="2776705" y="120655"/>
                    <a:pt x="2760703" y="103986"/>
                  </a:cubicBezTo>
                  <a:cubicBezTo>
                    <a:pt x="2627353" y="-34508"/>
                    <a:pt x="2390847" y="-34412"/>
                    <a:pt x="2256735" y="103986"/>
                  </a:cubicBezTo>
                  <a:cubicBezTo>
                    <a:pt x="2240447" y="120845"/>
                    <a:pt x="2228160" y="124941"/>
                    <a:pt x="2205110" y="118178"/>
                  </a:cubicBezTo>
                  <a:cubicBezTo>
                    <a:pt x="2016991" y="63981"/>
                    <a:pt x="1809727" y="185615"/>
                    <a:pt x="1766198" y="375353"/>
                  </a:cubicBezTo>
                  <a:cubicBezTo>
                    <a:pt x="1764480" y="391771"/>
                    <a:pt x="1751708" y="404859"/>
                    <a:pt x="1735337" y="406976"/>
                  </a:cubicBezTo>
                  <a:cubicBezTo>
                    <a:pt x="1542880" y="455497"/>
                    <a:pt x="1426196" y="650848"/>
                    <a:pt x="1474717" y="843305"/>
                  </a:cubicBezTo>
                  <a:cubicBezTo>
                    <a:pt x="1475788" y="847552"/>
                    <a:pt x="1476936" y="851780"/>
                    <a:pt x="1478162" y="855985"/>
                  </a:cubicBezTo>
                  <a:cubicBezTo>
                    <a:pt x="1480656" y="867317"/>
                    <a:pt x="1477851" y="879168"/>
                    <a:pt x="1470542" y="888179"/>
                  </a:cubicBezTo>
                  <a:cubicBezTo>
                    <a:pt x="1319856" y="1034769"/>
                    <a:pt x="1319285" y="1265274"/>
                    <a:pt x="1469399" y="1410530"/>
                  </a:cubicBezTo>
                  <a:cubicBezTo>
                    <a:pt x="1477271" y="1419120"/>
                    <a:pt x="1480780" y="1430841"/>
                    <a:pt x="1478924" y="1442344"/>
                  </a:cubicBezTo>
                  <a:cubicBezTo>
                    <a:pt x="1423583" y="1643131"/>
                    <a:pt x="1537502" y="1843156"/>
                    <a:pt x="1736861" y="1894781"/>
                  </a:cubicBezTo>
                  <a:cubicBezTo>
                    <a:pt x="1748935" y="1898646"/>
                    <a:pt x="1758693" y="1907637"/>
                    <a:pt x="1763531" y="1919356"/>
                  </a:cubicBezTo>
                  <a:cubicBezTo>
                    <a:pt x="1815918" y="2120429"/>
                    <a:pt x="2013181" y="2234729"/>
                    <a:pt x="2214158" y="2179388"/>
                  </a:cubicBezTo>
                  <a:cubicBezTo>
                    <a:pt x="2222350" y="2177198"/>
                    <a:pt x="2234637" y="2175007"/>
                    <a:pt x="2240066" y="2179388"/>
                  </a:cubicBezTo>
                  <a:cubicBezTo>
                    <a:pt x="2268641" y="2201772"/>
                    <a:pt x="2297216" y="2225870"/>
                    <a:pt x="2323982" y="2250540"/>
                  </a:cubicBezTo>
                  <a:cubicBezTo>
                    <a:pt x="2328961" y="2256972"/>
                    <a:pt x="2331432" y="2264995"/>
                    <a:pt x="2330935" y="2273114"/>
                  </a:cubicBezTo>
                  <a:cubicBezTo>
                    <a:pt x="2330935" y="2439706"/>
                    <a:pt x="2331602" y="2606489"/>
                    <a:pt x="2330935" y="2773082"/>
                  </a:cubicBezTo>
                  <a:cubicBezTo>
                    <a:pt x="2330935" y="2804800"/>
                    <a:pt x="2292835" y="2830232"/>
                    <a:pt x="2262069" y="2823183"/>
                  </a:cubicBezTo>
                  <a:cubicBezTo>
                    <a:pt x="2138766" y="2795024"/>
                    <a:pt x="2011111" y="2847705"/>
                    <a:pt x="1943553" y="2954628"/>
                  </a:cubicBezTo>
                  <a:lnTo>
                    <a:pt x="1925741" y="2982441"/>
                  </a:lnTo>
                  <a:cubicBezTo>
                    <a:pt x="1893928" y="2972916"/>
                    <a:pt x="1864115" y="2964629"/>
                    <a:pt x="1835349" y="2953866"/>
                  </a:cubicBezTo>
                  <a:cubicBezTo>
                    <a:pt x="1825685" y="2949448"/>
                    <a:pt x="1818347" y="2941141"/>
                    <a:pt x="1815156" y="2931006"/>
                  </a:cubicBezTo>
                  <a:cubicBezTo>
                    <a:pt x="1786581" y="2815277"/>
                    <a:pt x="1716096" y="2735744"/>
                    <a:pt x="1610559" y="2684499"/>
                  </a:cubicBezTo>
                  <a:cubicBezTo>
                    <a:pt x="1602272" y="2680499"/>
                    <a:pt x="1594176" y="2676117"/>
                    <a:pt x="1588747" y="2673259"/>
                  </a:cubicBezTo>
                  <a:cubicBezTo>
                    <a:pt x="1591985" y="2636969"/>
                    <a:pt x="1597224" y="2604013"/>
                    <a:pt x="1597415" y="2571056"/>
                  </a:cubicBezTo>
                  <a:cubicBezTo>
                    <a:pt x="1598304" y="2390081"/>
                    <a:pt x="1598304" y="2209106"/>
                    <a:pt x="1597415" y="2028131"/>
                  </a:cubicBezTo>
                  <a:cubicBezTo>
                    <a:pt x="1597415" y="1868302"/>
                    <a:pt x="1499021" y="1769908"/>
                    <a:pt x="1339001" y="1769527"/>
                  </a:cubicBezTo>
                  <a:cubicBezTo>
                    <a:pt x="1105639" y="1768956"/>
                    <a:pt x="872276" y="1768956"/>
                    <a:pt x="638914" y="1769527"/>
                  </a:cubicBezTo>
                  <a:cubicBezTo>
                    <a:pt x="625859" y="1769102"/>
                    <a:pt x="612803" y="1770318"/>
                    <a:pt x="600052" y="1773147"/>
                  </a:cubicBezTo>
                  <a:cubicBezTo>
                    <a:pt x="575273" y="1777967"/>
                    <a:pt x="558559" y="1801282"/>
                    <a:pt x="561952" y="1826296"/>
                  </a:cubicBezTo>
                  <a:cubicBezTo>
                    <a:pt x="561301" y="1851446"/>
                    <a:pt x="580325" y="1872764"/>
                    <a:pt x="605386" y="1874969"/>
                  </a:cubicBezTo>
                  <a:cubicBezTo>
                    <a:pt x="618411" y="1876449"/>
                    <a:pt x="631530" y="1876926"/>
                    <a:pt x="644629" y="1876398"/>
                  </a:cubicBezTo>
                  <a:cubicBezTo>
                    <a:pt x="876785" y="1876398"/>
                    <a:pt x="1108941" y="1876398"/>
                    <a:pt x="1341097" y="1876398"/>
                  </a:cubicBezTo>
                  <a:cubicBezTo>
                    <a:pt x="1433585" y="1876398"/>
                    <a:pt x="1489115" y="1926023"/>
                    <a:pt x="1489782" y="2012796"/>
                  </a:cubicBezTo>
                  <a:cubicBezTo>
                    <a:pt x="1491179" y="2204503"/>
                    <a:pt x="1491179" y="2396177"/>
                    <a:pt x="1489782" y="2587820"/>
                  </a:cubicBezTo>
                  <a:cubicBezTo>
                    <a:pt x="1489115" y="2670783"/>
                    <a:pt x="1434156" y="2723456"/>
                    <a:pt x="1351384" y="2723551"/>
                  </a:cubicBezTo>
                  <a:cubicBezTo>
                    <a:pt x="991910" y="2724060"/>
                    <a:pt x="632373" y="2724060"/>
                    <a:pt x="272773" y="2723551"/>
                  </a:cubicBezTo>
                  <a:cubicBezTo>
                    <a:pt x="187810" y="2723551"/>
                    <a:pt x="134374" y="2670212"/>
                    <a:pt x="134089" y="2585344"/>
                  </a:cubicBezTo>
                  <a:cubicBezTo>
                    <a:pt x="133517" y="2394844"/>
                    <a:pt x="133517" y="2204344"/>
                    <a:pt x="134089" y="2013844"/>
                  </a:cubicBezTo>
                  <a:cubicBezTo>
                    <a:pt x="134089" y="1932119"/>
                    <a:pt x="184952" y="1880494"/>
                    <a:pt x="266867" y="1876779"/>
                  </a:cubicBezTo>
                  <a:cubicBezTo>
                    <a:pt x="296490" y="1875350"/>
                    <a:pt x="326303" y="1876779"/>
                    <a:pt x="356116" y="1876112"/>
                  </a:cubicBezTo>
                  <a:cubicBezTo>
                    <a:pt x="394217" y="1875160"/>
                    <a:pt x="415743" y="1857062"/>
                    <a:pt x="416791" y="1825344"/>
                  </a:cubicBezTo>
                  <a:cubicBezTo>
                    <a:pt x="417839" y="1793626"/>
                    <a:pt x="395645" y="1770480"/>
                    <a:pt x="356593" y="1769623"/>
                  </a:cubicBezTo>
                  <a:cubicBezTo>
                    <a:pt x="317364" y="1768081"/>
                    <a:pt x="278077" y="1768972"/>
                    <a:pt x="238959" y="1772290"/>
                  </a:cubicBezTo>
                  <a:cubicBezTo>
                    <a:pt x="119518" y="1782394"/>
                    <a:pt x="27756" y="1882356"/>
                    <a:pt x="27885" y="2002223"/>
                  </a:cubicBezTo>
                  <a:cubicBezTo>
                    <a:pt x="25853" y="2200978"/>
                    <a:pt x="25853" y="2399797"/>
                    <a:pt x="27885" y="2598679"/>
                  </a:cubicBezTo>
                  <a:cubicBezTo>
                    <a:pt x="29314" y="2728124"/>
                    <a:pt x="130850" y="2827279"/>
                    <a:pt x="260676" y="2830803"/>
                  </a:cubicBezTo>
                  <a:cubicBezTo>
                    <a:pt x="286394" y="2831565"/>
                    <a:pt x="312206" y="2830803"/>
                    <a:pt x="338686" y="2830803"/>
                  </a:cubicBezTo>
                  <a:cubicBezTo>
                    <a:pt x="327065" y="2865665"/>
                    <a:pt x="318302" y="2897478"/>
                    <a:pt x="305539" y="2927767"/>
                  </a:cubicBezTo>
                  <a:cubicBezTo>
                    <a:pt x="300206" y="2940548"/>
                    <a:pt x="289883" y="2950595"/>
                    <a:pt x="276964" y="2955580"/>
                  </a:cubicBezTo>
                  <a:cubicBezTo>
                    <a:pt x="148376" y="2988537"/>
                    <a:pt x="67414" y="3071786"/>
                    <a:pt x="21313" y="3192848"/>
                  </a:cubicBezTo>
                  <a:cubicBezTo>
                    <a:pt x="12931" y="3214661"/>
                    <a:pt x="7120" y="3237521"/>
                    <a:pt x="167" y="3259523"/>
                  </a:cubicBezTo>
                  <a:lnTo>
                    <a:pt x="167" y="3359536"/>
                  </a:lnTo>
                  <a:cubicBezTo>
                    <a:pt x="10835" y="3389540"/>
                    <a:pt x="19979" y="3420115"/>
                    <a:pt x="32648" y="3449261"/>
                  </a:cubicBezTo>
                  <a:cubicBezTo>
                    <a:pt x="46161" y="3483738"/>
                    <a:pt x="80145" y="3505767"/>
                    <a:pt x="117134" y="3504030"/>
                  </a:cubicBezTo>
                  <a:lnTo>
                    <a:pt x="134946" y="3504030"/>
                  </a:lnTo>
                  <a:cubicBezTo>
                    <a:pt x="744546" y="3504030"/>
                    <a:pt x="1354146" y="3504030"/>
                    <a:pt x="1963746" y="3504030"/>
                  </a:cubicBezTo>
                  <a:cubicBezTo>
                    <a:pt x="1979067" y="3504994"/>
                    <a:pt x="1994430" y="3502989"/>
                    <a:pt x="2008990" y="3498125"/>
                  </a:cubicBezTo>
                  <a:cubicBezTo>
                    <a:pt x="2034231" y="3487647"/>
                    <a:pt x="2042804" y="3465454"/>
                    <a:pt x="2037565" y="3439165"/>
                  </a:cubicBezTo>
                  <a:cubicBezTo>
                    <a:pt x="2031469" y="3410590"/>
                    <a:pt x="2010228" y="3398017"/>
                    <a:pt x="1982796" y="3397541"/>
                  </a:cubicBezTo>
                  <a:cubicBezTo>
                    <a:pt x="1929266" y="3396588"/>
                    <a:pt x="1875545" y="3394778"/>
                    <a:pt x="1822109" y="3398017"/>
                  </a:cubicBezTo>
                  <a:cubicBezTo>
                    <a:pt x="1787343" y="3400017"/>
                    <a:pt x="1779533" y="3384587"/>
                    <a:pt x="1777818" y="3354869"/>
                  </a:cubicBezTo>
                  <a:cubicBezTo>
                    <a:pt x="1771817" y="3247808"/>
                    <a:pt x="1844493" y="3163607"/>
                    <a:pt x="1951554" y="3154272"/>
                  </a:cubicBezTo>
                  <a:cubicBezTo>
                    <a:pt x="1991750" y="3150748"/>
                    <a:pt x="2006323" y="3136270"/>
                    <a:pt x="2009561" y="3097122"/>
                  </a:cubicBezTo>
                  <a:cubicBezTo>
                    <a:pt x="2020610" y="2962820"/>
                    <a:pt x="2153675" y="2885096"/>
                    <a:pt x="2274261" y="2942626"/>
                  </a:cubicBezTo>
                  <a:cubicBezTo>
                    <a:pt x="2311409" y="2960438"/>
                    <a:pt x="2332649" y="2954819"/>
                    <a:pt x="2356462" y="2920909"/>
                  </a:cubicBezTo>
                  <a:cubicBezTo>
                    <a:pt x="2433614" y="2811182"/>
                    <a:pt x="2583919" y="2810515"/>
                    <a:pt x="2659833" y="2919671"/>
                  </a:cubicBezTo>
                  <a:cubicBezTo>
                    <a:pt x="2684693" y="2955295"/>
                    <a:pt x="2705458" y="2960724"/>
                    <a:pt x="2744796" y="2941674"/>
                  </a:cubicBezTo>
                  <a:cubicBezTo>
                    <a:pt x="2835942" y="2897671"/>
                    <a:pt x="2945503" y="2935888"/>
                    <a:pt x="2989506" y="3027034"/>
                  </a:cubicBezTo>
                  <a:cubicBezTo>
                    <a:pt x="2999886" y="3048536"/>
                    <a:pt x="3005965" y="3071860"/>
                    <a:pt x="3007400" y="3095693"/>
                  </a:cubicBezTo>
                  <a:cubicBezTo>
                    <a:pt x="3010163" y="3136460"/>
                    <a:pt x="3024926" y="3150938"/>
                    <a:pt x="3067694" y="3154558"/>
                  </a:cubicBezTo>
                  <a:cubicBezTo>
                    <a:pt x="3170018" y="3161794"/>
                    <a:pt x="3247102" y="3250611"/>
                    <a:pt x="3239865" y="3352936"/>
                  </a:cubicBezTo>
                  <a:cubicBezTo>
                    <a:pt x="3239680" y="3355553"/>
                    <a:pt x="3239440" y="3358166"/>
                    <a:pt x="3239144" y="3360774"/>
                  </a:cubicBezTo>
                  <a:cubicBezTo>
                    <a:pt x="3236381" y="3389349"/>
                    <a:pt x="3225428" y="3398112"/>
                    <a:pt x="3196757" y="3398017"/>
                  </a:cubicBezTo>
                  <a:cubicBezTo>
                    <a:pt x="2885988" y="3397064"/>
                    <a:pt x="2575251" y="3396906"/>
                    <a:pt x="2264546" y="3397541"/>
                  </a:cubicBezTo>
                  <a:cubicBezTo>
                    <a:pt x="2250314" y="3396849"/>
                    <a:pt x="2236054" y="3398099"/>
                    <a:pt x="2222159" y="3401255"/>
                  </a:cubicBezTo>
                  <a:cubicBezTo>
                    <a:pt x="2194251" y="3409066"/>
                    <a:pt x="2181773" y="3429830"/>
                    <a:pt x="2185012" y="3458405"/>
                  </a:cubicBezTo>
                  <a:cubicBezTo>
                    <a:pt x="2186202" y="3483340"/>
                    <a:pt x="2206444" y="3503124"/>
                    <a:pt x="2231399" y="3503744"/>
                  </a:cubicBezTo>
                  <a:cubicBezTo>
                    <a:pt x="2244353" y="3504983"/>
                    <a:pt x="2257592" y="3504601"/>
                    <a:pt x="2270642" y="3504601"/>
                  </a:cubicBezTo>
                  <a:cubicBezTo>
                    <a:pt x="2582585" y="3504601"/>
                    <a:pt x="2894529" y="3503649"/>
                    <a:pt x="3206378" y="3505363"/>
                  </a:cubicBezTo>
                  <a:cubicBezTo>
                    <a:pt x="3282578" y="3505840"/>
                    <a:pt x="3325250" y="3494029"/>
                    <a:pt x="3342871" y="3385634"/>
                  </a:cubicBezTo>
                  <a:cubicBezTo>
                    <a:pt x="3365605" y="3239474"/>
                    <a:pt x="3276434" y="3099116"/>
                    <a:pt x="3134464" y="3057593"/>
                  </a:cubicBezTo>
                  <a:cubicBezTo>
                    <a:pt x="3118564" y="3053988"/>
                    <a:pt x="3106391" y="3041177"/>
                    <a:pt x="3103603" y="3025113"/>
                  </a:cubicBezTo>
                  <a:cubicBezTo>
                    <a:pt x="3059027" y="2875300"/>
                    <a:pt x="2904670" y="2786886"/>
                    <a:pt x="2752892" y="2824231"/>
                  </a:cubicBezTo>
                  <a:cubicBezTo>
                    <a:pt x="2720507" y="2832041"/>
                    <a:pt x="2712411" y="2820230"/>
                    <a:pt x="2712506" y="2791465"/>
                  </a:cubicBezTo>
                  <a:cubicBezTo>
                    <a:pt x="2712506" y="2615252"/>
                    <a:pt x="2713459" y="2439040"/>
                    <a:pt x="2711840" y="2262923"/>
                  </a:cubicBezTo>
                  <a:cubicBezTo>
                    <a:pt x="2711840" y="2235586"/>
                    <a:pt x="2731652" y="2228156"/>
                    <a:pt x="2743653" y="2211964"/>
                  </a:cubicBezTo>
                  <a:cubicBezTo>
                    <a:pt x="2768132" y="2178817"/>
                    <a:pt x="2794707" y="2177579"/>
                    <a:pt x="2834236" y="2186437"/>
                  </a:cubicBezTo>
                  <a:cubicBezTo>
                    <a:pt x="3018830" y="2227490"/>
                    <a:pt x="3204854" y="2107665"/>
                    <a:pt x="3252383" y="1923166"/>
                  </a:cubicBezTo>
                  <a:cubicBezTo>
                    <a:pt x="3256902" y="1909953"/>
                    <a:pt x="3267111" y="1899465"/>
                    <a:pt x="3280196" y="1894591"/>
                  </a:cubicBezTo>
                  <a:cubicBezTo>
                    <a:pt x="3474207" y="1844711"/>
                    <a:pt x="3591048" y="1646998"/>
                    <a:pt x="3541169" y="1452987"/>
                  </a:cubicBezTo>
                  <a:cubicBezTo>
                    <a:pt x="3540532" y="1450512"/>
                    <a:pt x="3539870" y="1448044"/>
                    <a:pt x="3539181" y="1445582"/>
                  </a:cubicBezTo>
                  <a:cubicBezTo>
                    <a:pt x="3536558" y="1432949"/>
                    <a:pt x="3539739" y="1419804"/>
                    <a:pt x="3547849" y="1409768"/>
                  </a:cubicBezTo>
                  <a:cubicBezTo>
                    <a:pt x="3603084" y="1358111"/>
                    <a:pt x="3639659" y="1289617"/>
                    <a:pt x="3651862" y="1214982"/>
                  </a:cubicBezTo>
                  <a:cubicBezTo>
                    <a:pt x="3653280" y="1210614"/>
                    <a:pt x="3655266" y="1206451"/>
                    <a:pt x="3657767" y="1202599"/>
                  </a:cubicBezTo>
                  <a:lnTo>
                    <a:pt x="3657767" y="1095443"/>
                  </a:lnTo>
                  <a:cubicBezTo>
                    <a:pt x="3655161" y="1091693"/>
                    <a:pt x="3653108" y="1087586"/>
                    <a:pt x="3651671" y="1083251"/>
                  </a:cubicBezTo>
                  <a:close/>
                  <a:moveTo>
                    <a:pt x="645676" y="3395731"/>
                  </a:moveTo>
                  <a:cubicBezTo>
                    <a:pt x="632723" y="3396398"/>
                    <a:pt x="621197" y="3397445"/>
                    <a:pt x="609672" y="3397445"/>
                  </a:cubicBezTo>
                  <a:cubicBezTo>
                    <a:pt x="459653" y="3397445"/>
                    <a:pt x="309730" y="3396588"/>
                    <a:pt x="159806" y="3398303"/>
                  </a:cubicBezTo>
                  <a:cubicBezTo>
                    <a:pt x="129231" y="3398303"/>
                    <a:pt x="118944" y="3387254"/>
                    <a:pt x="112753" y="3360203"/>
                  </a:cubicBezTo>
                  <a:cubicBezTo>
                    <a:pt x="79987" y="3216470"/>
                    <a:pt x="188095" y="3068737"/>
                    <a:pt x="335543" y="3057784"/>
                  </a:cubicBezTo>
                  <a:cubicBezTo>
                    <a:pt x="392693" y="3053498"/>
                    <a:pt x="403075" y="3041020"/>
                    <a:pt x="407551" y="2983012"/>
                  </a:cubicBezTo>
                  <a:cubicBezTo>
                    <a:pt x="409206" y="2957902"/>
                    <a:pt x="414932" y="2933228"/>
                    <a:pt x="424506" y="2909956"/>
                  </a:cubicBezTo>
                  <a:cubicBezTo>
                    <a:pt x="446509" y="2858425"/>
                    <a:pt x="476036" y="2817182"/>
                    <a:pt x="544426" y="2829755"/>
                  </a:cubicBezTo>
                  <a:cubicBezTo>
                    <a:pt x="576430" y="2835566"/>
                    <a:pt x="610434" y="2830708"/>
                    <a:pt x="645676" y="2830708"/>
                  </a:cubicBezTo>
                  <a:close/>
                  <a:moveTo>
                    <a:pt x="867514" y="3395731"/>
                  </a:moveTo>
                  <a:lnTo>
                    <a:pt x="757500" y="3395731"/>
                  </a:lnTo>
                  <a:lnTo>
                    <a:pt x="757500" y="2833184"/>
                  </a:lnTo>
                  <a:lnTo>
                    <a:pt x="867514" y="2833184"/>
                  </a:lnTo>
                  <a:close/>
                  <a:moveTo>
                    <a:pt x="1672472" y="3395064"/>
                  </a:moveTo>
                  <a:lnTo>
                    <a:pt x="978861" y="3395064"/>
                  </a:lnTo>
                  <a:lnTo>
                    <a:pt x="978861" y="2831184"/>
                  </a:lnTo>
                  <a:lnTo>
                    <a:pt x="1018580" y="2831184"/>
                  </a:lnTo>
                  <a:cubicBezTo>
                    <a:pt x="1128023" y="2831184"/>
                    <a:pt x="1237655" y="2831184"/>
                    <a:pt x="1346812" y="2831184"/>
                  </a:cubicBezTo>
                  <a:cubicBezTo>
                    <a:pt x="1404302" y="2832247"/>
                    <a:pt x="1460553" y="2814412"/>
                    <a:pt x="1506927" y="2780416"/>
                  </a:cubicBezTo>
                  <a:cubicBezTo>
                    <a:pt x="1519162" y="2772993"/>
                    <a:pt x="1533943" y="2771025"/>
                    <a:pt x="1547694" y="2774986"/>
                  </a:cubicBezTo>
                  <a:cubicBezTo>
                    <a:pt x="1644307" y="2806861"/>
                    <a:pt x="1710706" y="2895710"/>
                    <a:pt x="1713905" y="2997395"/>
                  </a:cubicBezTo>
                  <a:cubicBezTo>
                    <a:pt x="1716001" y="3036257"/>
                    <a:pt x="1731908" y="3052831"/>
                    <a:pt x="1770484" y="3056736"/>
                  </a:cubicBezTo>
                  <a:cubicBezTo>
                    <a:pt x="1792582" y="3058927"/>
                    <a:pt x="1814680" y="3061403"/>
                    <a:pt x="1846684" y="3064832"/>
                  </a:cubicBezTo>
                  <a:cubicBezTo>
                    <a:pt x="1714858" y="3142366"/>
                    <a:pt x="1657041" y="3249236"/>
                    <a:pt x="1672472" y="3394969"/>
                  </a:cubicBezTo>
                  <a:close/>
                  <a:moveTo>
                    <a:pt x="3439264" y="1355761"/>
                  </a:moveTo>
                  <a:cubicBezTo>
                    <a:pt x="3402497" y="1375859"/>
                    <a:pt x="3398687" y="1401958"/>
                    <a:pt x="3418785" y="1440343"/>
                  </a:cubicBezTo>
                  <a:cubicBezTo>
                    <a:pt x="3497938" y="1591410"/>
                    <a:pt x="3392020" y="1780767"/>
                    <a:pt x="3221141" y="1793721"/>
                  </a:cubicBezTo>
                  <a:cubicBezTo>
                    <a:pt x="3165230" y="1798007"/>
                    <a:pt x="3153609" y="1810009"/>
                    <a:pt x="3151228" y="1865635"/>
                  </a:cubicBezTo>
                  <a:cubicBezTo>
                    <a:pt x="3144370" y="2024988"/>
                    <a:pt x="2952917" y="2137002"/>
                    <a:pt x="2808804" y="2065660"/>
                  </a:cubicBezTo>
                  <a:cubicBezTo>
                    <a:pt x="2762322" y="2042704"/>
                    <a:pt x="2756798" y="2042800"/>
                    <a:pt x="2712602" y="2071184"/>
                  </a:cubicBezTo>
                  <a:cubicBezTo>
                    <a:pt x="2712602" y="1929738"/>
                    <a:pt x="2718031" y="1792578"/>
                    <a:pt x="2710601" y="1656180"/>
                  </a:cubicBezTo>
                  <a:cubicBezTo>
                    <a:pt x="2705934" y="1570455"/>
                    <a:pt x="2729651" y="1509019"/>
                    <a:pt x="2794612" y="1452345"/>
                  </a:cubicBezTo>
                  <a:cubicBezTo>
                    <a:pt x="2878051" y="1379955"/>
                    <a:pt x="2952536" y="1297373"/>
                    <a:pt x="3030641" y="1218887"/>
                  </a:cubicBezTo>
                  <a:cubicBezTo>
                    <a:pt x="3094745" y="1154498"/>
                    <a:pt x="3094745" y="1083346"/>
                    <a:pt x="3031213" y="1018862"/>
                  </a:cubicBezTo>
                  <a:cubicBezTo>
                    <a:pt x="3022831" y="1010385"/>
                    <a:pt x="3014449" y="1002003"/>
                    <a:pt x="3005972" y="993621"/>
                  </a:cubicBezTo>
                  <a:cubicBezTo>
                    <a:pt x="2941297" y="929994"/>
                    <a:pt x="2870145" y="929899"/>
                    <a:pt x="2805947" y="993621"/>
                  </a:cubicBezTo>
                  <a:cubicBezTo>
                    <a:pt x="2777372" y="1022196"/>
                    <a:pt x="2750130" y="1051533"/>
                    <a:pt x="2722317" y="1080489"/>
                  </a:cubicBezTo>
                  <a:lnTo>
                    <a:pt x="2712792" y="1077060"/>
                  </a:lnTo>
                  <a:lnTo>
                    <a:pt x="2712792" y="951330"/>
                  </a:lnTo>
                  <a:cubicBezTo>
                    <a:pt x="2712792" y="808455"/>
                    <a:pt x="2676883" y="772546"/>
                    <a:pt x="2533436" y="772546"/>
                  </a:cubicBezTo>
                  <a:cubicBezTo>
                    <a:pt x="2509624" y="772546"/>
                    <a:pt x="2485811" y="772546"/>
                    <a:pt x="2461999" y="772546"/>
                  </a:cubicBezTo>
                  <a:cubicBezTo>
                    <a:pt x="2389323" y="773689"/>
                    <a:pt x="2337412" y="820171"/>
                    <a:pt x="2332554" y="892942"/>
                  </a:cubicBezTo>
                  <a:cubicBezTo>
                    <a:pt x="2330316" y="935775"/>
                    <a:pt x="2330316" y="978696"/>
                    <a:pt x="2332554" y="1021529"/>
                  </a:cubicBezTo>
                  <a:cubicBezTo>
                    <a:pt x="2333792" y="1055724"/>
                    <a:pt x="2356081" y="1076488"/>
                    <a:pt x="2386180" y="1076393"/>
                  </a:cubicBezTo>
                  <a:cubicBezTo>
                    <a:pt x="2416279" y="1076298"/>
                    <a:pt x="2437234" y="1055533"/>
                    <a:pt x="2438472" y="1020862"/>
                  </a:cubicBezTo>
                  <a:cubicBezTo>
                    <a:pt x="2439710" y="986191"/>
                    <a:pt x="2439615" y="949425"/>
                    <a:pt x="2438472" y="913706"/>
                  </a:cubicBezTo>
                  <a:cubicBezTo>
                    <a:pt x="2437901" y="886941"/>
                    <a:pt x="2450283" y="878178"/>
                    <a:pt x="2475715" y="879321"/>
                  </a:cubicBezTo>
                  <a:cubicBezTo>
                    <a:pt x="2506619" y="880893"/>
                    <a:pt x="2537584" y="880893"/>
                    <a:pt x="2568488" y="879321"/>
                  </a:cubicBezTo>
                  <a:cubicBezTo>
                    <a:pt x="2597063" y="877606"/>
                    <a:pt x="2606588" y="890084"/>
                    <a:pt x="2606017" y="917421"/>
                  </a:cubicBezTo>
                  <a:cubicBezTo>
                    <a:pt x="2605255" y="1010290"/>
                    <a:pt x="2606017" y="1103158"/>
                    <a:pt x="2606017" y="1196027"/>
                  </a:cubicBezTo>
                  <a:cubicBezTo>
                    <a:pt x="2606017" y="1224602"/>
                    <a:pt x="2606588" y="1252320"/>
                    <a:pt x="2637545" y="1265369"/>
                  </a:cubicBezTo>
                  <a:cubicBezTo>
                    <a:pt x="2668501" y="1278418"/>
                    <a:pt x="2691361" y="1261273"/>
                    <a:pt x="2712506" y="1239556"/>
                  </a:cubicBezTo>
                  <a:cubicBezTo>
                    <a:pt x="2767561" y="1183454"/>
                    <a:pt x="2824235" y="1128971"/>
                    <a:pt x="2878718" y="1072393"/>
                  </a:cubicBezTo>
                  <a:cubicBezTo>
                    <a:pt x="2899006" y="1051342"/>
                    <a:pt x="2915198" y="1048580"/>
                    <a:pt x="2933867" y="1072393"/>
                  </a:cubicBezTo>
                  <a:cubicBezTo>
                    <a:pt x="2939031" y="1078936"/>
                    <a:pt x="2944945" y="1084851"/>
                    <a:pt x="2951489" y="1090014"/>
                  </a:cubicBezTo>
                  <a:cubicBezTo>
                    <a:pt x="2976254" y="1109064"/>
                    <a:pt x="2974539" y="1125828"/>
                    <a:pt x="2952155" y="1147926"/>
                  </a:cubicBezTo>
                  <a:cubicBezTo>
                    <a:pt x="2847380" y="1250510"/>
                    <a:pt x="2745272" y="1355190"/>
                    <a:pt x="2640593" y="1457584"/>
                  </a:cubicBezTo>
                  <a:cubicBezTo>
                    <a:pt x="2616945" y="1479306"/>
                    <a:pt x="2604114" y="1510373"/>
                    <a:pt x="2605541" y="1542451"/>
                  </a:cubicBezTo>
                  <a:cubicBezTo>
                    <a:pt x="2606430" y="1928214"/>
                    <a:pt x="2606620" y="2313945"/>
                    <a:pt x="2606112" y="2699644"/>
                  </a:cubicBezTo>
                  <a:lnTo>
                    <a:pt x="2606112" y="2739649"/>
                  </a:lnTo>
                  <a:lnTo>
                    <a:pt x="2439044" y="2731648"/>
                  </a:lnTo>
                  <a:lnTo>
                    <a:pt x="2439044" y="2696024"/>
                  </a:lnTo>
                  <a:cubicBezTo>
                    <a:pt x="2439044" y="2409131"/>
                    <a:pt x="2439044" y="2122238"/>
                    <a:pt x="2439615" y="1835345"/>
                  </a:cubicBezTo>
                  <a:cubicBezTo>
                    <a:pt x="2441109" y="1803255"/>
                    <a:pt x="2428266" y="1772161"/>
                    <a:pt x="2404563" y="1750477"/>
                  </a:cubicBezTo>
                  <a:cubicBezTo>
                    <a:pt x="2290835" y="1639702"/>
                    <a:pt x="2179392" y="1527211"/>
                    <a:pt x="2067473" y="1415102"/>
                  </a:cubicBezTo>
                  <a:cubicBezTo>
                    <a:pt x="2037184" y="1384813"/>
                    <a:pt x="2037470" y="1383955"/>
                    <a:pt x="2076998" y="1344998"/>
                  </a:cubicBezTo>
                  <a:cubicBezTo>
                    <a:pt x="2109764" y="1312327"/>
                    <a:pt x="2112050" y="1312137"/>
                    <a:pt x="2142149" y="1342141"/>
                  </a:cubicBezTo>
                  <a:cubicBezTo>
                    <a:pt x="2206729" y="1406911"/>
                    <a:pt x="2271785" y="1471681"/>
                    <a:pt x="2336174" y="1536736"/>
                  </a:cubicBezTo>
                  <a:cubicBezTo>
                    <a:pt x="2356081" y="1556929"/>
                    <a:pt x="2377226" y="1570360"/>
                    <a:pt x="2405801" y="1558930"/>
                  </a:cubicBezTo>
                  <a:cubicBezTo>
                    <a:pt x="2434376" y="1547500"/>
                    <a:pt x="2438853" y="1521782"/>
                    <a:pt x="2438663" y="1494064"/>
                  </a:cubicBezTo>
                  <a:cubicBezTo>
                    <a:pt x="2438663" y="1425008"/>
                    <a:pt x="2438663" y="1355952"/>
                    <a:pt x="2438663" y="1286896"/>
                  </a:cubicBezTo>
                  <a:cubicBezTo>
                    <a:pt x="2438663" y="1243938"/>
                    <a:pt x="2419613" y="1221364"/>
                    <a:pt x="2385132" y="1221649"/>
                  </a:cubicBezTo>
                  <a:cubicBezTo>
                    <a:pt x="2350652" y="1221935"/>
                    <a:pt x="2332649" y="1245176"/>
                    <a:pt x="2331697" y="1288324"/>
                  </a:cubicBezTo>
                  <a:cubicBezTo>
                    <a:pt x="2331697" y="1313280"/>
                    <a:pt x="2331697" y="1338235"/>
                    <a:pt x="2331030" y="1363286"/>
                  </a:cubicBezTo>
                  <a:cubicBezTo>
                    <a:pt x="2329953" y="1367443"/>
                    <a:pt x="2328420" y="1371468"/>
                    <a:pt x="2326458" y="1375288"/>
                  </a:cubicBezTo>
                  <a:cubicBezTo>
                    <a:pt x="2293406" y="1342331"/>
                    <a:pt x="2259783" y="1312899"/>
                    <a:pt x="2231208" y="1279276"/>
                  </a:cubicBezTo>
                  <a:cubicBezTo>
                    <a:pt x="2157866" y="1193551"/>
                    <a:pt x="2071283" y="1187645"/>
                    <a:pt x="1989464" y="1280228"/>
                  </a:cubicBezTo>
                  <a:cubicBezTo>
                    <a:pt x="1952602" y="1320995"/>
                    <a:pt x="1926599" y="1362619"/>
                    <a:pt x="1944125" y="1417388"/>
                  </a:cubicBezTo>
                  <a:cubicBezTo>
                    <a:pt x="1953367" y="1442932"/>
                    <a:pt x="1968132" y="1466121"/>
                    <a:pt x="1987368" y="1485301"/>
                  </a:cubicBezTo>
                  <a:cubicBezTo>
                    <a:pt x="2093096" y="1593315"/>
                    <a:pt x="2201109" y="1699138"/>
                    <a:pt x="2306741" y="1807246"/>
                  </a:cubicBezTo>
                  <a:cubicBezTo>
                    <a:pt x="2320621" y="1822339"/>
                    <a:pt x="2328893" y="1841742"/>
                    <a:pt x="2330173" y="1862206"/>
                  </a:cubicBezTo>
                  <a:cubicBezTo>
                    <a:pt x="2332928" y="1944804"/>
                    <a:pt x="2330893" y="2027493"/>
                    <a:pt x="2324077" y="2109856"/>
                  </a:cubicBezTo>
                  <a:cubicBezTo>
                    <a:pt x="2317124" y="2100331"/>
                    <a:pt x="2310456" y="2092139"/>
                    <a:pt x="2304265" y="2082995"/>
                  </a:cubicBezTo>
                  <a:cubicBezTo>
                    <a:pt x="2279786" y="2046419"/>
                    <a:pt x="2257592" y="2038418"/>
                    <a:pt x="2220064" y="2059945"/>
                  </a:cubicBezTo>
                  <a:cubicBezTo>
                    <a:pt x="2113765" y="2120905"/>
                    <a:pt x="1974224" y="2077756"/>
                    <a:pt x="1909930" y="1982602"/>
                  </a:cubicBezTo>
                  <a:cubicBezTo>
                    <a:pt x="1886022" y="1946883"/>
                    <a:pt x="1874306" y="1900591"/>
                    <a:pt x="1866305" y="1857348"/>
                  </a:cubicBezTo>
                  <a:cubicBezTo>
                    <a:pt x="1858304" y="1814104"/>
                    <a:pt x="1848017" y="1796388"/>
                    <a:pt x="1802012" y="1794007"/>
                  </a:cubicBezTo>
                  <a:cubicBezTo>
                    <a:pt x="1602749" y="1783529"/>
                    <a:pt x="1520548" y="1555024"/>
                    <a:pt x="1599701" y="1436152"/>
                  </a:cubicBezTo>
                  <a:cubicBezTo>
                    <a:pt x="1621799" y="1403386"/>
                    <a:pt x="1613131" y="1373287"/>
                    <a:pt x="1577603" y="1355190"/>
                  </a:cubicBezTo>
                  <a:cubicBezTo>
                    <a:pt x="1429298" y="1279561"/>
                    <a:pt x="1426727" y="1021815"/>
                    <a:pt x="1578555" y="944091"/>
                  </a:cubicBezTo>
                  <a:cubicBezTo>
                    <a:pt x="1613702" y="926089"/>
                    <a:pt x="1620846" y="896466"/>
                    <a:pt x="1599224" y="862557"/>
                  </a:cubicBezTo>
                  <a:cubicBezTo>
                    <a:pt x="1518071" y="734731"/>
                    <a:pt x="1613702" y="513466"/>
                    <a:pt x="1799249" y="506703"/>
                  </a:cubicBezTo>
                  <a:cubicBezTo>
                    <a:pt x="1848970" y="504893"/>
                    <a:pt x="1862495" y="488796"/>
                    <a:pt x="1864591" y="437551"/>
                  </a:cubicBezTo>
                  <a:cubicBezTo>
                    <a:pt x="1871163" y="275626"/>
                    <a:pt x="2062330" y="162184"/>
                    <a:pt x="2207491" y="234002"/>
                  </a:cubicBezTo>
                  <a:cubicBezTo>
                    <a:pt x="2263498" y="261625"/>
                    <a:pt x="2274928" y="258577"/>
                    <a:pt x="2309408" y="207046"/>
                  </a:cubicBezTo>
                  <a:cubicBezTo>
                    <a:pt x="2398753" y="73696"/>
                    <a:pt x="2617733" y="74458"/>
                    <a:pt x="2706887" y="208761"/>
                  </a:cubicBezTo>
                  <a:cubicBezTo>
                    <a:pt x="2738986" y="257053"/>
                    <a:pt x="2753845" y="261339"/>
                    <a:pt x="2803184" y="236288"/>
                  </a:cubicBezTo>
                  <a:cubicBezTo>
                    <a:pt x="2952346" y="160755"/>
                    <a:pt x="3143417" y="272578"/>
                    <a:pt x="3150466" y="439647"/>
                  </a:cubicBezTo>
                  <a:cubicBezTo>
                    <a:pt x="3152561" y="487272"/>
                    <a:pt x="3167897" y="504893"/>
                    <a:pt x="3214950" y="506322"/>
                  </a:cubicBezTo>
                  <a:cubicBezTo>
                    <a:pt x="3406403" y="513085"/>
                    <a:pt x="3498033" y="739780"/>
                    <a:pt x="3415832" y="864271"/>
                  </a:cubicBezTo>
                  <a:cubicBezTo>
                    <a:pt x="3395258" y="895609"/>
                    <a:pt x="3403259" y="924660"/>
                    <a:pt x="3436978" y="942853"/>
                  </a:cubicBezTo>
                  <a:cubicBezTo>
                    <a:pt x="3588616" y="1024768"/>
                    <a:pt x="3587092" y="1274989"/>
                    <a:pt x="3439264" y="1355761"/>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D962E87B-E014-FA42-883C-5FD010FAEDCB}"/>
                </a:ext>
              </a:extLst>
            </p:cNvPr>
            <p:cNvSpPr/>
            <p:nvPr/>
          </p:nvSpPr>
          <p:spPr>
            <a:xfrm>
              <a:off x="4891025" y="2040605"/>
              <a:ext cx="105487" cy="105327"/>
            </a:xfrm>
            <a:custGeom>
              <a:avLst/>
              <a:gdLst>
                <a:gd name="connsiteX0" fmla="*/ 57475 w 105487"/>
                <a:gd name="connsiteY0" fmla="*/ 468 h 105327"/>
                <a:gd name="connsiteX1" fmla="*/ 595 w 105487"/>
                <a:gd name="connsiteY1" fmla="*/ 46025 h 105327"/>
                <a:gd name="connsiteX2" fmla="*/ 325 w 105487"/>
                <a:gd name="connsiteY2" fmla="*/ 49617 h 105327"/>
                <a:gd name="connsiteX3" fmla="*/ 47984 w 105487"/>
                <a:gd name="connsiteY3" fmla="*/ 105280 h 105327"/>
                <a:gd name="connsiteX4" fmla="*/ 51569 w 105487"/>
                <a:gd name="connsiteY4" fmla="*/ 105433 h 105327"/>
                <a:gd name="connsiteX5" fmla="*/ 105481 w 105487"/>
                <a:gd name="connsiteY5" fmla="*/ 55808 h 105327"/>
                <a:gd name="connsiteX6" fmla="*/ 58595 w 105487"/>
                <a:gd name="connsiteY6" fmla="*/ 547 h 105327"/>
                <a:gd name="connsiteX7" fmla="*/ 57475 w 105487"/>
                <a:gd name="connsiteY7" fmla="*/ 468 h 1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487" h="105327">
                  <a:moveTo>
                    <a:pt x="57475" y="468"/>
                  </a:moveTo>
                  <a:cubicBezTo>
                    <a:pt x="29188" y="-2659"/>
                    <a:pt x="3722" y="17738"/>
                    <a:pt x="595" y="46025"/>
                  </a:cubicBezTo>
                  <a:cubicBezTo>
                    <a:pt x="463" y="47219"/>
                    <a:pt x="373" y="48417"/>
                    <a:pt x="325" y="49617"/>
                  </a:cubicBezTo>
                  <a:cubicBezTo>
                    <a:pt x="-1886" y="78149"/>
                    <a:pt x="19452" y="103070"/>
                    <a:pt x="47984" y="105280"/>
                  </a:cubicBezTo>
                  <a:cubicBezTo>
                    <a:pt x="49177" y="105373"/>
                    <a:pt x="50373" y="105424"/>
                    <a:pt x="51569" y="105433"/>
                  </a:cubicBezTo>
                  <a:cubicBezTo>
                    <a:pt x="80159" y="106615"/>
                    <a:pt x="104295" y="84398"/>
                    <a:pt x="105481" y="55808"/>
                  </a:cubicBezTo>
                  <a:cubicBezTo>
                    <a:pt x="107793" y="27601"/>
                    <a:pt x="86802" y="2860"/>
                    <a:pt x="58595" y="547"/>
                  </a:cubicBezTo>
                  <a:cubicBezTo>
                    <a:pt x="58222" y="517"/>
                    <a:pt x="57848" y="490"/>
                    <a:pt x="57475" y="468"/>
                  </a:cubicBez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1482DFCD-5B76-8740-95F6-23D5E6CB00A9}"/>
                </a:ext>
              </a:extLst>
            </p:cNvPr>
            <p:cNvSpPr/>
            <p:nvPr/>
          </p:nvSpPr>
          <p:spPr>
            <a:xfrm>
              <a:off x="5662324" y="2254922"/>
              <a:ext cx="105363" cy="105295"/>
            </a:xfrm>
            <a:custGeom>
              <a:avLst/>
              <a:gdLst>
                <a:gd name="connsiteX0" fmla="*/ 53319 w 105363"/>
                <a:gd name="connsiteY0" fmla="*/ 178 h 105295"/>
                <a:gd name="connsiteX1" fmla="*/ 278 w 105363"/>
                <a:gd name="connsiteY1" fmla="*/ 49956 h 105295"/>
                <a:gd name="connsiteX2" fmla="*/ 264 w 105363"/>
                <a:gd name="connsiteY2" fmla="*/ 50470 h 105295"/>
                <a:gd name="connsiteX3" fmla="*/ 48840 w 105363"/>
                <a:gd name="connsiteY3" fmla="*/ 105335 h 105295"/>
                <a:gd name="connsiteX4" fmla="*/ 52366 w 105363"/>
                <a:gd name="connsiteY4" fmla="*/ 105429 h 105295"/>
                <a:gd name="connsiteX5" fmla="*/ 105417 w 105363"/>
                <a:gd name="connsiteY5" fmla="*/ 55074 h 105295"/>
                <a:gd name="connsiteX6" fmla="*/ 105421 w 105363"/>
                <a:gd name="connsiteY6" fmla="*/ 54947 h 105295"/>
                <a:gd name="connsiteX7" fmla="*/ 57434 w 105363"/>
                <a:gd name="connsiteY7" fmla="*/ 280 h 105295"/>
                <a:gd name="connsiteX8" fmla="*/ 53319 w 105363"/>
                <a:gd name="connsiteY8" fmla="*/ 178 h 1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63" h="105295">
                  <a:moveTo>
                    <a:pt x="53319" y="178"/>
                  </a:moveTo>
                  <a:cubicBezTo>
                    <a:pt x="24926" y="-723"/>
                    <a:pt x="1179" y="21563"/>
                    <a:pt x="278" y="49956"/>
                  </a:cubicBezTo>
                  <a:cubicBezTo>
                    <a:pt x="273" y="50127"/>
                    <a:pt x="268" y="50298"/>
                    <a:pt x="264" y="50470"/>
                  </a:cubicBezTo>
                  <a:cubicBezTo>
                    <a:pt x="-1472" y="79034"/>
                    <a:pt x="20276" y="103598"/>
                    <a:pt x="48840" y="105335"/>
                  </a:cubicBezTo>
                  <a:cubicBezTo>
                    <a:pt x="50014" y="105406"/>
                    <a:pt x="51190" y="105438"/>
                    <a:pt x="52366" y="105429"/>
                  </a:cubicBezTo>
                  <a:cubicBezTo>
                    <a:pt x="80921" y="106174"/>
                    <a:pt x="104673" y="83629"/>
                    <a:pt x="105417" y="55074"/>
                  </a:cubicBezTo>
                  <a:cubicBezTo>
                    <a:pt x="105418" y="55031"/>
                    <a:pt x="105420" y="54989"/>
                    <a:pt x="105421" y="54947"/>
                  </a:cubicBezTo>
                  <a:cubicBezTo>
                    <a:pt x="107265" y="26600"/>
                    <a:pt x="85780" y="2125"/>
                    <a:pt x="57434" y="280"/>
                  </a:cubicBezTo>
                  <a:cubicBezTo>
                    <a:pt x="56064" y="191"/>
                    <a:pt x="54691" y="157"/>
                    <a:pt x="53319" y="178"/>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B287E359-B4A2-174D-8E90-D04A314656E4}"/>
                </a:ext>
              </a:extLst>
            </p:cNvPr>
            <p:cNvSpPr/>
            <p:nvPr/>
          </p:nvSpPr>
          <p:spPr>
            <a:xfrm>
              <a:off x="4641039" y="2404885"/>
              <a:ext cx="104809" cy="105471"/>
            </a:xfrm>
            <a:custGeom>
              <a:avLst/>
              <a:gdLst>
                <a:gd name="connsiteX0" fmla="*/ 54381 w 104809"/>
                <a:gd name="connsiteY0" fmla="*/ 233 h 105471"/>
                <a:gd name="connsiteX1" fmla="*/ 248 w 104809"/>
                <a:gd name="connsiteY1" fmla="*/ 48618 h 105471"/>
                <a:gd name="connsiteX2" fmla="*/ 184 w 104809"/>
                <a:gd name="connsiteY2" fmla="*/ 52811 h 105471"/>
                <a:gd name="connsiteX3" fmla="*/ 50838 w 104809"/>
                <a:gd name="connsiteY3" fmla="*/ 105578 h 105471"/>
                <a:gd name="connsiteX4" fmla="*/ 50952 w 104809"/>
                <a:gd name="connsiteY4" fmla="*/ 105580 h 105471"/>
                <a:gd name="connsiteX5" fmla="*/ 104924 w 104809"/>
                <a:gd name="connsiteY5" fmla="*/ 55815 h 105471"/>
                <a:gd name="connsiteX6" fmla="*/ 104959 w 104809"/>
                <a:gd name="connsiteY6" fmla="*/ 52811 h 105471"/>
                <a:gd name="connsiteX7" fmla="*/ 55070 w 104809"/>
                <a:gd name="connsiteY7" fmla="*/ 247 h 105471"/>
                <a:gd name="connsiteX8" fmla="*/ 54381 w 104809"/>
                <a:gd name="connsiteY8" fmla="*/ 233 h 10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09" h="105471">
                  <a:moveTo>
                    <a:pt x="54381" y="233"/>
                  </a:moveTo>
                  <a:cubicBezTo>
                    <a:pt x="26072" y="-1354"/>
                    <a:pt x="1835" y="20309"/>
                    <a:pt x="248" y="48618"/>
                  </a:cubicBezTo>
                  <a:cubicBezTo>
                    <a:pt x="169" y="50015"/>
                    <a:pt x="148" y="51413"/>
                    <a:pt x="184" y="52811"/>
                  </a:cubicBezTo>
                  <a:cubicBezTo>
                    <a:pt x="-399" y="81370"/>
                    <a:pt x="22279" y="104994"/>
                    <a:pt x="50838" y="105578"/>
                  </a:cubicBezTo>
                  <a:cubicBezTo>
                    <a:pt x="50876" y="105578"/>
                    <a:pt x="50914" y="105579"/>
                    <a:pt x="50952" y="105580"/>
                  </a:cubicBezTo>
                  <a:cubicBezTo>
                    <a:pt x="79599" y="106742"/>
                    <a:pt x="103763" y="84461"/>
                    <a:pt x="104924" y="55815"/>
                  </a:cubicBezTo>
                  <a:cubicBezTo>
                    <a:pt x="104965" y="54814"/>
                    <a:pt x="104977" y="53813"/>
                    <a:pt x="104959" y="52811"/>
                  </a:cubicBezTo>
                  <a:cubicBezTo>
                    <a:pt x="105698" y="24520"/>
                    <a:pt x="83362" y="986"/>
                    <a:pt x="55070" y="247"/>
                  </a:cubicBezTo>
                  <a:cubicBezTo>
                    <a:pt x="54840" y="241"/>
                    <a:pt x="54611" y="236"/>
                    <a:pt x="54381" y="233"/>
                  </a:cubicBezTo>
                  <a:close/>
                </a:path>
              </a:pathLst>
            </a:custGeom>
            <a:grpFill/>
            <a:ln w="9525"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61E23B10-9216-2F43-B808-AF4BC8A01DB4}"/>
                </a:ext>
              </a:extLst>
            </p:cNvPr>
            <p:cNvSpPr/>
            <p:nvPr/>
          </p:nvSpPr>
          <p:spPr>
            <a:xfrm>
              <a:off x="5933809" y="2597830"/>
              <a:ext cx="105335" cy="105278"/>
            </a:xfrm>
            <a:custGeom>
              <a:avLst/>
              <a:gdLst>
                <a:gd name="connsiteX0" fmla="*/ 52916 w 105335"/>
                <a:gd name="connsiteY0" fmla="*/ 169 h 105278"/>
                <a:gd name="connsiteX1" fmla="*/ 256 w 105335"/>
                <a:gd name="connsiteY1" fmla="*/ 50154 h 105278"/>
                <a:gd name="connsiteX2" fmla="*/ 243 w 105335"/>
                <a:gd name="connsiteY2" fmla="*/ 50842 h 105278"/>
                <a:gd name="connsiteX3" fmla="*/ 49217 w 105335"/>
                <a:gd name="connsiteY3" fmla="*/ 105352 h 105278"/>
                <a:gd name="connsiteX4" fmla="*/ 52725 w 105335"/>
                <a:gd name="connsiteY4" fmla="*/ 105421 h 105278"/>
                <a:gd name="connsiteX5" fmla="*/ 105398 w 105335"/>
                <a:gd name="connsiteY5" fmla="*/ 54938 h 105278"/>
                <a:gd name="connsiteX6" fmla="*/ 57220 w 105335"/>
                <a:gd name="connsiteY6" fmla="*/ 261 h 105278"/>
                <a:gd name="connsiteX7" fmla="*/ 52916 w 105335"/>
                <a:gd name="connsiteY7" fmla="*/ 169 h 10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335" h="105278">
                  <a:moveTo>
                    <a:pt x="52916" y="169"/>
                  </a:moveTo>
                  <a:cubicBezTo>
                    <a:pt x="24571" y="-569"/>
                    <a:pt x="995" y="21809"/>
                    <a:pt x="256" y="50154"/>
                  </a:cubicBezTo>
                  <a:cubicBezTo>
                    <a:pt x="250" y="50383"/>
                    <a:pt x="245" y="50613"/>
                    <a:pt x="243" y="50842"/>
                  </a:cubicBezTo>
                  <a:cubicBezTo>
                    <a:pt x="-1286" y="79419"/>
                    <a:pt x="20641" y="103823"/>
                    <a:pt x="49217" y="105352"/>
                  </a:cubicBezTo>
                  <a:cubicBezTo>
                    <a:pt x="50385" y="105414"/>
                    <a:pt x="51555" y="105437"/>
                    <a:pt x="52725" y="105421"/>
                  </a:cubicBezTo>
                  <a:cubicBezTo>
                    <a:pt x="81183" y="105953"/>
                    <a:pt x="104722" y="83392"/>
                    <a:pt x="105398" y="54938"/>
                  </a:cubicBezTo>
                  <a:cubicBezTo>
                    <a:pt x="107193" y="26535"/>
                    <a:pt x="85623" y="2056"/>
                    <a:pt x="57220" y="261"/>
                  </a:cubicBezTo>
                  <a:cubicBezTo>
                    <a:pt x="55787" y="170"/>
                    <a:pt x="54351" y="140"/>
                    <a:pt x="52916" y="169"/>
                  </a:cubicBezTo>
                  <a:close/>
                </a:path>
              </a:pathLst>
            </a:custGeom>
            <a:grpFill/>
            <a:ln w="9525"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6EB13908-6E93-CE42-B0EA-CACAD95F26C1}"/>
                </a:ext>
              </a:extLst>
            </p:cNvPr>
            <p:cNvSpPr/>
            <p:nvPr/>
          </p:nvSpPr>
          <p:spPr>
            <a:xfrm>
              <a:off x="5898136" y="3147748"/>
              <a:ext cx="105309" cy="105162"/>
            </a:xfrm>
            <a:custGeom>
              <a:avLst/>
              <a:gdLst>
                <a:gd name="connsiteX0" fmla="*/ 55727 w 105309"/>
                <a:gd name="connsiteY0" fmla="*/ 320 h 105162"/>
                <a:gd name="connsiteX1" fmla="*/ 430 w 105309"/>
                <a:gd name="connsiteY1" fmla="*/ 47371 h 105162"/>
                <a:gd name="connsiteX2" fmla="*/ 387 w 105309"/>
                <a:gd name="connsiteY2" fmla="*/ 47945 h 105162"/>
                <a:gd name="connsiteX3" fmla="*/ 48012 w 105309"/>
                <a:gd name="connsiteY3" fmla="*/ 105095 h 105162"/>
                <a:gd name="connsiteX4" fmla="*/ 105162 w 105309"/>
                <a:gd name="connsiteY4" fmla="*/ 57470 h 105162"/>
                <a:gd name="connsiteX5" fmla="*/ 59593 w 105309"/>
                <a:gd name="connsiteY5" fmla="*/ 600 h 105162"/>
                <a:gd name="connsiteX6" fmla="*/ 55727 w 105309"/>
                <a:gd name="connsiteY6" fmla="*/ 320 h 10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09" h="105162">
                  <a:moveTo>
                    <a:pt x="55727" y="320"/>
                  </a:moveTo>
                  <a:cubicBezTo>
                    <a:pt x="27464" y="-1957"/>
                    <a:pt x="2707" y="19108"/>
                    <a:pt x="430" y="47371"/>
                  </a:cubicBezTo>
                  <a:cubicBezTo>
                    <a:pt x="414" y="47562"/>
                    <a:pt x="400" y="47753"/>
                    <a:pt x="387" y="47945"/>
                  </a:cubicBezTo>
                  <a:cubicBezTo>
                    <a:pt x="-2244" y="76878"/>
                    <a:pt x="19079" y="102465"/>
                    <a:pt x="48012" y="105095"/>
                  </a:cubicBezTo>
                  <a:cubicBezTo>
                    <a:pt x="76944" y="107725"/>
                    <a:pt x="102531" y="86403"/>
                    <a:pt x="105162" y="57470"/>
                  </a:cubicBezTo>
                  <a:cubicBezTo>
                    <a:pt x="108282" y="29182"/>
                    <a:pt x="87881" y="3721"/>
                    <a:pt x="59593" y="600"/>
                  </a:cubicBezTo>
                  <a:cubicBezTo>
                    <a:pt x="58308" y="458"/>
                    <a:pt x="57019" y="365"/>
                    <a:pt x="55727" y="320"/>
                  </a:cubicBezTo>
                  <a:close/>
                </a:path>
              </a:pathLst>
            </a:custGeom>
            <a:grpFill/>
            <a:ln w="9525"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A402149E-8BCD-5E4A-819D-6ECE3B0C9E8D}"/>
                </a:ext>
              </a:extLst>
            </p:cNvPr>
            <p:cNvSpPr/>
            <p:nvPr/>
          </p:nvSpPr>
          <p:spPr>
            <a:xfrm>
              <a:off x="4540333" y="3247893"/>
              <a:ext cx="105410" cy="110152"/>
            </a:xfrm>
            <a:custGeom>
              <a:avLst/>
              <a:gdLst>
                <a:gd name="connsiteX0" fmla="*/ 53932 w 105410"/>
                <a:gd name="connsiteY0" fmla="*/ 188 h 110152"/>
                <a:gd name="connsiteX1" fmla="*/ 709 w 105410"/>
                <a:gd name="connsiteY1" fmla="*/ 49573 h 110152"/>
                <a:gd name="connsiteX2" fmla="*/ 687 w 105410"/>
                <a:gd name="connsiteY2" fmla="*/ 50290 h 110152"/>
                <a:gd name="connsiteX3" fmla="*/ 45512 w 105410"/>
                <a:gd name="connsiteY3" fmla="*/ 109785 h 110152"/>
                <a:gd name="connsiteX4" fmla="*/ 105007 w 105410"/>
                <a:gd name="connsiteY4" fmla="*/ 64960 h 110152"/>
                <a:gd name="connsiteX5" fmla="*/ 105462 w 105410"/>
                <a:gd name="connsiteY5" fmla="*/ 55147 h 110152"/>
                <a:gd name="connsiteX6" fmla="*/ 57475 w 105410"/>
                <a:gd name="connsiteY6" fmla="*/ 302 h 110152"/>
                <a:gd name="connsiteX7" fmla="*/ 53932 w 105410"/>
                <a:gd name="connsiteY7" fmla="*/ 188 h 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410" h="110152">
                  <a:moveTo>
                    <a:pt x="53932" y="188"/>
                  </a:moveTo>
                  <a:cubicBezTo>
                    <a:pt x="25597" y="-872"/>
                    <a:pt x="1769" y="21238"/>
                    <a:pt x="709" y="49573"/>
                  </a:cubicBezTo>
                  <a:cubicBezTo>
                    <a:pt x="700" y="49812"/>
                    <a:pt x="693" y="50051"/>
                    <a:pt x="687" y="50290"/>
                  </a:cubicBezTo>
                  <a:cubicBezTo>
                    <a:pt x="-3364" y="79097"/>
                    <a:pt x="16705" y="105734"/>
                    <a:pt x="45512" y="109785"/>
                  </a:cubicBezTo>
                  <a:cubicBezTo>
                    <a:pt x="74319" y="113836"/>
                    <a:pt x="100956" y="93767"/>
                    <a:pt x="105007" y="64960"/>
                  </a:cubicBezTo>
                  <a:cubicBezTo>
                    <a:pt x="105464" y="61710"/>
                    <a:pt x="105616" y="58425"/>
                    <a:pt x="105462" y="55147"/>
                  </a:cubicBezTo>
                  <a:cubicBezTo>
                    <a:pt x="107356" y="26751"/>
                    <a:pt x="85871" y="2196"/>
                    <a:pt x="57475" y="302"/>
                  </a:cubicBezTo>
                  <a:cubicBezTo>
                    <a:pt x="56296" y="223"/>
                    <a:pt x="55114" y="185"/>
                    <a:pt x="53932" y="188"/>
                  </a:cubicBez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E7196813-CA41-734E-A857-2A4A35E543BC}"/>
                </a:ext>
              </a:extLst>
            </p:cNvPr>
            <p:cNvSpPr/>
            <p:nvPr/>
          </p:nvSpPr>
          <p:spPr>
            <a:xfrm>
              <a:off x="3312567" y="3733627"/>
              <a:ext cx="485683" cy="485261"/>
            </a:xfrm>
            <a:custGeom>
              <a:avLst/>
              <a:gdLst>
                <a:gd name="connsiteX0" fmla="*/ 16492 w 485683"/>
                <a:gd name="connsiteY0" fmla="*/ 469525 h 485261"/>
                <a:gd name="connsiteX1" fmla="*/ 92329 w 485683"/>
                <a:gd name="connsiteY1" fmla="*/ 469888 h 485261"/>
                <a:gd name="connsiteX2" fmla="*/ 92692 w 485683"/>
                <a:gd name="connsiteY2" fmla="*/ 469525 h 485261"/>
                <a:gd name="connsiteX3" fmla="*/ 242806 w 485683"/>
                <a:gd name="connsiteY3" fmla="*/ 318554 h 485261"/>
                <a:gd name="connsiteX4" fmla="*/ 393682 w 485683"/>
                <a:gd name="connsiteY4" fmla="*/ 469525 h 485261"/>
                <a:gd name="connsiteX5" fmla="*/ 469519 w 485683"/>
                <a:gd name="connsiteY5" fmla="*/ 469888 h 485261"/>
                <a:gd name="connsiteX6" fmla="*/ 469882 w 485683"/>
                <a:gd name="connsiteY6" fmla="*/ 469525 h 485261"/>
                <a:gd name="connsiteX7" fmla="*/ 469882 w 485683"/>
                <a:gd name="connsiteY7" fmla="*/ 469525 h 485261"/>
                <a:gd name="connsiteX8" fmla="*/ 470516 w 485683"/>
                <a:gd name="connsiteY8" fmla="*/ 393959 h 485261"/>
                <a:gd name="connsiteX9" fmla="*/ 469882 w 485683"/>
                <a:gd name="connsiteY9" fmla="*/ 393325 h 485261"/>
                <a:gd name="connsiteX10" fmla="*/ 319006 w 485683"/>
                <a:gd name="connsiteY10" fmla="*/ 243116 h 485261"/>
                <a:gd name="connsiteX11" fmla="*/ 469882 w 485683"/>
                <a:gd name="connsiteY11" fmla="*/ 92240 h 485261"/>
                <a:gd name="connsiteX12" fmla="*/ 470244 w 485683"/>
                <a:gd name="connsiteY12" fmla="*/ 16402 h 485261"/>
                <a:gd name="connsiteX13" fmla="*/ 469882 w 485683"/>
                <a:gd name="connsiteY13" fmla="*/ 16040 h 485261"/>
                <a:gd name="connsiteX14" fmla="*/ 469882 w 485683"/>
                <a:gd name="connsiteY14" fmla="*/ 16040 h 485261"/>
                <a:gd name="connsiteX15" fmla="*/ 394044 w 485683"/>
                <a:gd name="connsiteY15" fmla="*/ 15677 h 485261"/>
                <a:gd name="connsiteX16" fmla="*/ 393682 w 485683"/>
                <a:gd name="connsiteY16" fmla="*/ 16040 h 485261"/>
                <a:gd name="connsiteX17" fmla="*/ 242806 w 485683"/>
                <a:gd name="connsiteY17" fmla="*/ 166916 h 485261"/>
                <a:gd name="connsiteX18" fmla="*/ 92216 w 485683"/>
                <a:gd name="connsiteY18" fmla="*/ 16135 h 485261"/>
                <a:gd name="connsiteX19" fmla="*/ 16378 w 485683"/>
                <a:gd name="connsiteY19" fmla="*/ 15772 h 485261"/>
                <a:gd name="connsiteX20" fmla="*/ 16016 w 485683"/>
                <a:gd name="connsiteY20" fmla="*/ 16135 h 485261"/>
                <a:gd name="connsiteX21" fmla="*/ 15788 w 485683"/>
                <a:gd name="connsiteY21" fmla="*/ 92108 h 485261"/>
                <a:gd name="connsiteX22" fmla="*/ 16016 w 485683"/>
                <a:gd name="connsiteY22" fmla="*/ 92335 h 485261"/>
                <a:gd name="connsiteX23" fmla="*/ 167463 w 485683"/>
                <a:gd name="connsiteY23" fmla="*/ 243116 h 485261"/>
                <a:gd name="connsiteX24" fmla="*/ 16492 w 485683"/>
                <a:gd name="connsiteY24" fmla="*/ 394087 h 485261"/>
                <a:gd name="connsiteX25" fmla="*/ 16492 w 485683"/>
                <a:gd name="connsiteY25" fmla="*/ 469525 h 48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5683" h="485261">
                  <a:moveTo>
                    <a:pt x="16492" y="469525"/>
                  </a:moveTo>
                  <a:cubicBezTo>
                    <a:pt x="37334" y="490567"/>
                    <a:pt x="71287" y="490729"/>
                    <a:pt x="92329" y="469888"/>
                  </a:cubicBezTo>
                  <a:cubicBezTo>
                    <a:pt x="92451" y="469767"/>
                    <a:pt x="92571" y="469646"/>
                    <a:pt x="92692" y="469525"/>
                  </a:cubicBezTo>
                  <a:lnTo>
                    <a:pt x="242806" y="318554"/>
                  </a:lnTo>
                  <a:lnTo>
                    <a:pt x="393682" y="469525"/>
                  </a:lnTo>
                  <a:cubicBezTo>
                    <a:pt x="414524" y="490567"/>
                    <a:pt x="448477" y="490729"/>
                    <a:pt x="469519" y="469888"/>
                  </a:cubicBezTo>
                  <a:cubicBezTo>
                    <a:pt x="469641" y="469767"/>
                    <a:pt x="469762" y="469646"/>
                    <a:pt x="469882" y="469525"/>
                  </a:cubicBezTo>
                  <a:lnTo>
                    <a:pt x="469882" y="469525"/>
                  </a:lnTo>
                  <a:cubicBezTo>
                    <a:pt x="490924" y="448833"/>
                    <a:pt x="491208" y="415001"/>
                    <a:pt x="470516" y="393959"/>
                  </a:cubicBezTo>
                  <a:cubicBezTo>
                    <a:pt x="470306" y="393746"/>
                    <a:pt x="470095" y="393535"/>
                    <a:pt x="469882" y="393325"/>
                  </a:cubicBezTo>
                  <a:lnTo>
                    <a:pt x="319006" y="243116"/>
                  </a:lnTo>
                  <a:lnTo>
                    <a:pt x="469882" y="92240"/>
                  </a:lnTo>
                  <a:cubicBezTo>
                    <a:pt x="490924" y="71398"/>
                    <a:pt x="491086" y="37445"/>
                    <a:pt x="470244" y="16402"/>
                  </a:cubicBezTo>
                  <a:cubicBezTo>
                    <a:pt x="470124" y="16281"/>
                    <a:pt x="470003" y="16160"/>
                    <a:pt x="469882" y="16040"/>
                  </a:cubicBezTo>
                  <a:lnTo>
                    <a:pt x="469882" y="16040"/>
                  </a:lnTo>
                  <a:cubicBezTo>
                    <a:pt x="449040" y="-5002"/>
                    <a:pt x="415087" y="-5165"/>
                    <a:pt x="394044" y="15677"/>
                  </a:cubicBezTo>
                  <a:cubicBezTo>
                    <a:pt x="393923" y="15797"/>
                    <a:pt x="393802" y="15918"/>
                    <a:pt x="393682" y="16040"/>
                  </a:cubicBezTo>
                  <a:lnTo>
                    <a:pt x="242806" y="166916"/>
                  </a:lnTo>
                  <a:lnTo>
                    <a:pt x="92216" y="16135"/>
                  </a:lnTo>
                  <a:cubicBezTo>
                    <a:pt x="71374" y="-4907"/>
                    <a:pt x="37420" y="-5069"/>
                    <a:pt x="16378" y="15772"/>
                  </a:cubicBezTo>
                  <a:cubicBezTo>
                    <a:pt x="16257" y="15893"/>
                    <a:pt x="16136" y="16014"/>
                    <a:pt x="16016" y="16135"/>
                  </a:cubicBezTo>
                  <a:cubicBezTo>
                    <a:pt x="-5026" y="37052"/>
                    <a:pt x="-5128" y="71066"/>
                    <a:pt x="15788" y="92108"/>
                  </a:cubicBezTo>
                  <a:cubicBezTo>
                    <a:pt x="15864" y="92184"/>
                    <a:pt x="15940" y="92259"/>
                    <a:pt x="16016" y="92335"/>
                  </a:cubicBezTo>
                  <a:lnTo>
                    <a:pt x="167463" y="243116"/>
                  </a:lnTo>
                  <a:lnTo>
                    <a:pt x="16492" y="394087"/>
                  </a:lnTo>
                  <a:cubicBezTo>
                    <a:pt x="-4185" y="414983"/>
                    <a:pt x="-4185" y="448630"/>
                    <a:pt x="16492" y="469525"/>
                  </a:cubicBezTo>
                  <a:close/>
                </a:path>
              </a:pathLst>
            </a:custGeom>
            <a:grpFill/>
            <a:ln w="9525" cap="flat">
              <a:noFill/>
              <a:prstDash val="solid"/>
              <a:miter/>
            </a:ln>
          </p:spPr>
          <p:txBody>
            <a:bodyPr rtlCol="0" anchor="ctr"/>
            <a:lstStyle/>
            <a:p>
              <a:endParaRPr lang="en-RO"/>
            </a:p>
          </p:txBody>
        </p:sp>
      </p:grpSp>
      <p:grpSp>
        <p:nvGrpSpPr>
          <p:cNvPr id="44" name="Graphic 42">
            <a:extLst>
              <a:ext uri="{FF2B5EF4-FFF2-40B4-BE49-F238E27FC236}">
                <a16:creationId xmlns:a16="http://schemas.microsoft.com/office/drawing/2014/main" id="{3EF21DA8-BE23-DD44-8E6A-47624536E1DF}"/>
              </a:ext>
            </a:extLst>
          </p:cNvPr>
          <p:cNvGrpSpPr>
            <a:grpSpLocks noChangeAspect="1"/>
          </p:cNvGrpSpPr>
          <p:nvPr/>
        </p:nvGrpSpPr>
        <p:grpSpPr>
          <a:xfrm>
            <a:off x="5341638" y="2442127"/>
            <a:ext cx="504000" cy="472500"/>
            <a:chOff x="2743200" y="1714500"/>
            <a:chExt cx="3657600" cy="3429000"/>
          </a:xfrm>
          <a:solidFill>
            <a:schemeClr val="bg1"/>
          </a:solidFill>
        </p:grpSpPr>
        <p:sp>
          <p:nvSpPr>
            <p:cNvPr id="45" name="Freeform 44">
              <a:extLst>
                <a:ext uri="{FF2B5EF4-FFF2-40B4-BE49-F238E27FC236}">
                  <a16:creationId xmlns:a16="http://schemas.microsoft.com/office/drawing/2014/main" id="{63FC2823-2C30-3B43-8AE6-0150E19BAA9F}"/>
                </a:ext>
              </a:extLst>
            </p:cNvPr>
            <p:cNvSpPr/>
            <p:nvPr/>
          </p:nvSpPr>
          <p:spPr>
            <a:xfrm>
              <a:off x="2743200" y="1714420"/>
              <a:ext cx="3657600" cy="3429415"/>
            </a:xfrm>
            <a:custGeom>
              <a:avLst/>
              <a:gdLst>
                <a:gd name="connsiteX0" fmla="*/ 167 w 3657600"/>
                <a:gd name="connsiteY0" fmla="*/ 2650260 h 3429415"/>
                <a:gd name="connsiteX1" fmla="*/ 90369 w 3657600"/>
                <a:gd name="connsiteY1" fmla="*/ 2370511 h 3429415"/>
                <a:gd name="connsiteX2" fmla="*/ 306586 w 3657600"/>
                <a:gd name="connsiteY2" fmla="*/ 1972556 h 3429415"/>
                <a:gd name="connsiteX3" fmla="*/ 550236 w 3657600"/>
                <a:gd name="connsiteY3" fmla="*/ 1512308 h 3429415"/>
                <a:gd name="connsiteX4" fmla="*/ 555951 w 3657600"/>
                <a:gd name="connsiteY4" fmla="*/ 1453158 h 3429415"/>
                <a:gd name="connsiteX5" fmla="*/ 446699 w 3657600"/>
                <a:gd name="connsiteY5" fmla="*/ 1271231 h 3429415"/>
                <a:gd name="connsiteX6" fmla="*/ 256199 w 3657600"/>
                <a:gd name="connsiteY6" fmla="*/ 1082540 h 3429415"/>
                <a:gd name="connsiteX7" fmla="*/ 244103 w 3657600"/>
                <a:gd name="connsiteY7" fmla="*/ 987767 h 3429415"/>
                <a:gd name="connsiteX8" fmla="*/ 500801 w 3657600"/>
                <a:gd name="connsiteY8" fmla="*/ 822794 h 3429415"/>
                <a:gd name="connsiteX9" fmla="*/ 617101 w 3657600"/>
                <a:gd name="connsiteY9" fmla="*/ 806696 h 3429415"/>
                <a:gd name="connsiteX10" fmla="*/ 663774 w 3657600"/>
                <a:gd name="connsiteY10" fmla="*/ 776216 h 3429415"/>
                <a:gd name="connsiteX11" fmla="*/ 978099 w 3657600"/>
                <a:gd name="connsiteY11" fmla="*/ 491609 h 3429415"/>
                <a:gd name="connsiteX12" fmla="*/ 1184411 w 3657600"/>
                <a:gd name="connsiteY12" fmla="*/ 459605 h 3429415"/>
                <a:gd name="connsiteX13" fmla="*/ 1251752 w 3657600"/>
                <a:gd name="connsiteY13" fmla="*/ 547140 h 3429415"/>
                <a:gd name="connsiteX14" fmla="*/ 1155074 w 3657600"/>
                <a:gd name="connsiteY14" fmla="*/ 982052 h 3429415"/>
                <a:gd name="connsiteX15" fmla="*/ 1164599 w 3657600"/>
                <a:gd name="connsiteY15" fmla="*/ 1136071 h 3429415"/>
                <a:gd name="connsiteX16" fmla="*/ 1299949 w 3657600"/>
                <a:gd name="connsiteY16" fmla="*/ 1398675 h 3429415"/>
                <a:gd name="connsiteX17" fmla="*/ 1330905 w 3657600"/>
                <a:gd name="connsiteY17" fmla="*/ 1429060 h 3429415"/>
                <a:gd name="connsiteX18" fmla="*/ 1630276 w 3657600"/>
                <a:gd name="connsiteY18" fmla="*/ 1239798 h 3429415"/>
                <a:gd name="connsiteX19" fmla="*/ 2093762 w 3657600"/>
                <a:gd name="connsiteY19" fmla="*/ 951381 h 3429415"/>
                <a:gd name="connsiteX20" fmla="*/ 2134053 w 3657600"/>
                <a:gd name="connsiteY20" fmla="*/ 901756 h 3429415"/>
                <a:gd name="connsiteX21" fmla="*/ 2216159 w 3657600"/>
                <a:gd name="connsiteY21" fmla="*/ 654868 h 3429415"/>
                <a:gd name="connsiteX22" fmla="*/ 2218635 w 3657600"/>
                <a:gd name="connsiteY22" fmla="*/ 596575 h 3429415"/>
                <a:gd name="connsiteX23" fmla="*/ 2091286 w 3657600"/>
                <a:gd name="connsiteY23" fmla="*/ 91750 h 3429415"/>
                <a:gd name="connsiteX24" fmla="*/ 2166438 w 3657600"/>
                <a:gd name="connsiteY24" fmla="*/ 881 h 3429415"/>
                <a:gd name="connsiteX25" fmla="*/ 2873955 w 3657600"/>
                <a:gd name="connsiteY25" fmla="*/ 373976 h 3429415"/>
                <a:gd name="connsiteX26" fmla="*/ 2918437 w 3657600"/>
                <a:gd name="connsiteY26" fmla="*/ 391216 h 3429415"/>
                <a:gd name="connsiteX27" fmla="*/ 3268671 w 3657600"/>
                <a:gd name="connsiteY27" fmla="*/ 534091 h 3429415"/>
                <a:gd name="connsiteX28" fmla="*/ 3292103 w 3657600"/>
                <a:gd name="connsiteY28" fmla="*/ 565619 h 3429415"/>
                <a:gd name="connsiteX29" fmla="*/ 3282578 w 3657600"/>
                <a:gd name="connsiteY29" fmla="*/ 664012 h 3429415"/>
                <a:gd name="connsiteX30" fmla="*/ 3002924 w 3657600"/>
                <a:gd name="connsiteY30" fmla="*/ 959858 h 3429415"/>
                <a:gd name="connsiteX31" fmla="*/ 2951870 w 3657600"/>
                <a:gd name="connsiteY31" fmla="*/ 1050917 h 3429415"/>
                <a:gd name="connsiteX32" fmla="*/ 2994256 w 3657600"/>
                <a:gd name="connsiteY32" fmla="*/ 1308854 h 3429415"/>
                <a:gd name="connsiteX33" fmla="*/ 3494033 w 3657600"/>
                <a:gd name="connsiteY33" fmla="*/ 2064949 h 3429415"/>
                <a:gd name="connsiteX34" fmla="*/ 3652529 w 3657600"/>
                <a:gd name="connsiteY34" fmla="*/ 2480239 h 3429415"/>
                <a:gd name="connsiteX35" fmla="*/ 3657767 w 3657600"/>
                <a:gd name="connsiteY35" fmla="*/ 2493098 h 3429415"/>
                <a:gd name="connsiteX36" fmla="*/ 3657767 w 3657600"/>
                <a:gd name="connsiteY36" fmla="*/ 2643117 h 3429415"/>
                <a:gd name="connsiteX37" fmla="*/ 3651195 w 3657600"/>
                <a:gd name="connsiteY37" fmla="*/ 2673692 h 3429415"/>
                <a:gd name="connsiteX38" fmla="*/ 2810328 w 3657600"/>
                <a:gd name="connsiteY38" fmla="*/ 3428358 h 3429415"/>
                <a:gd name="connsiteX39" fmla="*/ 2021563 w 3657600"/>
                <a:gd name="connsiteY39" fmla="*/ 3428358 h 3429415"/>
                <a:gd name="connsiteX40" fmla="*/ 1692093 w 3657600"/>
                <a:gd name="connsiteY40" fmla="*/ 3374351 h 3429415"/>
                <a:gd name="connsiteX41" fmla="*/ 1627990 w 3657600"/>
                <a:gd name="connsiteY41" fmla="*/ 3374351 h 3429415"/>
                <a:gd name="connsiteX42" fmla="*/ 1320428 w 3657600"/>
                <a:gd name="connsiteY42" fmla="*/ 3428262 h 3429415"/>
                <a:gd name="connsiteX43" fmla="*/ 710066 w 3657600"/>
                <a:gd name="connsiteY43" fmla="*/ 3428262 h 3429415"/>
                <a:gd name="connsiteX44" fmla="*/ 19408 w 3657600"/>
                <a:gd name="connsiteY44" fmla="*/ 2879051 h 3429415"/>
                <a:gd name="connsiteX45" fmla="*/ 358 w 3657600"/>
                <a:gd name="connsiteY45" fmla="*/ 2785515 h 3429415"/>
                <a:gd name="connsiteX46" fmla="*/ 2436662 w 3657600"/>
                <a:gd name="connsiteY46" fmla="*/ 1120164 h 3429415"/>
                <a:gd name="connsiteX47" fmla="*/ 2343698 w 3657600"/>
                <a:gd name="connsiteY47" fmla="*/ 1470208 h 3429415"/>
                <a:gd name="connsiteX48" fmla="*/ 2283977 w 3657600"/>
                <a:gd name="connsiteY48" fmla="*/ 1542693 h 3429415"/>
                <a:gd name="connsiteX49" fmla="*/ 2229303 w 3657600"/>
                <a:gd name="connsiteY49" fmla="*/ 1469255 h 3429415"/>
                <a:gd name="connsiteX50" fmla="*/ 2296550 w 3657600"/>
                <a:gd name="connsiteY50" fmla="*/ 1153597 h 3429415"/>
                <a:gd name="connsiteX51" fmla="*/ 2325125 w 3657600"/>
                <a:gd name="connsiteY51" fmla="*/ 1083112 h 3429415"/>
                <a:gd name="connsiteX52" fmla="*/ 2203586 w 3657600"/>
                <a:gd name="connsiteY52" fmla="*/ 1043393 h 3429415"/>
                <a:gd name="connsiteX53" fmla="*/ 2158342 w 3657600"/>
                <a:gd name="connsiteY53" fmla="*/ 1048155 h 3429415"/>
                <a:gd name="connsiteX54" fmla="*/ 1485591 w 3657600"/>
                <a:gd name="connsiteY54" fmla="*/ 1466017 h 3429415"/>
                <a:gd name="connsiteX55" fmla="*/ 1031249 w 3657600"/>
                <a:gd name="connsiteY55" fmla="*/ 2254782 h 3429415"/>
                <a:gd name="connsiteX56" fmla="*/ 1623799 w 3657600"/>
                <a:gd name="connsiteY56" fmla="*/ 3226332 h 3429415"/>
                <a:gd name="connsiteX57" fmla="*/ 1984320 w 3657600"/>
                <a:gd name="connsiteY57" fmla="*/ 3312057 h 3429415"/>
                <a:gd name="connsiteX58" fmla="*/ 1985082 w 3657600"/>
                <a:gd name="connsiteY58" fmla="*/ 3306342 h 3429415"/>
                <a:gd name="connsiteX59" fmla="*/ 1968794 w 3657600"/>
                <a:gd name="connsiteY59" fmla="*/ 3287292 h 3429415"/>
                <a:gd name="connsiteX60" fmla="*/ 1771436 w 3657600"/>
                <a:gd name="connsiteY60" fmla="*/ 2754845 h 3429415"/>
                <a:gd name="connsiteX61" fmla="*/ 1832111 w 3657600"/>
                <a:gd name="connsiteY61" fmla="*/ 2686455 h 3429415"/>
                <a:gd name="connsiteX62" fmla="*/ 1885641 w 3657600"/>
                <a:gd name="connsiteY62" fmla="*/ 2760369 h 3429415"/>
                <a:gd name="connsiteX63" fmla="*/ 2165771 w 3657600"/>
                <a:gd name="connsiteY63" fmla="*/ 3299580 h 3429415"/>
                <a:gd name="connsiteX64" fmla="*/ 2215111 w 3657600"/>
                <a:gd name="connsiteY64" fmla="*/ 3314153 h 3429415"/>
                <a:gd name="connsiteX65" fmla="*/ 2625829 w 3657600"/>
                <a:gd name="connsiteY65" fmla="*/ 3315391 h 3429415"/>
                <a:gd name="connsiteX66" fmla="*/ 2673454 w 3657600"/>
                <a:gd name="connsiteY66" fmla="*/ 3288626 h 3429415"/>
                <a:gd name="connsiteX67" fmla="*/ 2800041 w 3657600"/>
                <a:gd name="connsiteY67" fmla="*/ 2869526 h 3429415"/>
                <a:gd name="connsiteX68" fmla="*/ 2860144 w 3657600"/>
                <a:gd name="connsiteY68" fmla="*/ 2800946 h 3429415"/>
                <a:gd name="connsiteX69" fmla="*/ 2913770 w 3657600"/>
                <a:gd name="connsiteY69" fmla="*/ 2874669 h 3429415"/>
                <a:gd name="connsiteX70" fmla="*/ 2888528 w 3657600"/>
                <a:gd name="connsiteY70" fmla="*/ 3050787 h 3429415"/>
                <a:gd name="connsiteX71" fmla="*/ 2801089 w 3657600"/>
                <a:gd name="connsiteY71" fmla="*/ 3318630 h 3429415"/>
                <a:gd name="connsiteX72" fmla="*/ 2961490 w 3657600"/>
                <a:gd name="connsiteY72" fmla="*/ 3296436 h 3429415"/>
                <a:gd name="connsiteX73" fmla="*/ 3420023 w 3657600"/>
                <a:gd name="connsiteY73" fmla="*/ 2162961 h 3429415"/>
                <a:gd name="connsiteX74" fmla="*/ 2834998 w 3657600"/>
                <a:gd name="connsiteY74" fmla="*/ 1270659 h 3429415"/>
                <a:gd name="connsiteX75" fmla="*/ 2810804 w 3657600"/>
                <a:gd name="connsiteY75" fmla="*/ 1245894 h 3429415"/>
                <a:gd name="connsiteX76" fmla="*/ 2694218 w 3657600"/>
                <a:gd name="connsiteY76" fmla="*/ 1206842 h 3429415"/>
                <a:gd name="connsiteX77" fmla="*/ 2700314 w 3657600"/>
                <a:gd name="connsiteY77" fmla="*/ 1260753 h 3429415"/>
                <a:gd name="connsiteX78" fmla="*/ 2843951 w 3657600"/>
                <a:gd name="connsiteY78" fmla="*/ 1678234 h 3429415"/>
                <a:gd name="connsiteX79" fmla="*/ 2833474 w 3657600"/>
                <a:gd name="connsiteY79" fmla="*/ 1760816 h 3429415"/>
                <a:gd name="connsiteX80" fmla="*/ 2751559 w 3657600"/>
                <a:gd name="connsiteY80" fmla="*/ 1743099 h 3429415"/>
                <a:gd name="connsiteX81" fmla="*/ 2666596 w 3657600"/>
                <a:gd name="connsiteY81" fmla="*/ 1586984 h 3429415"/>
                <a:gd name="connsiteX82" fmla="*/ 2578013 w 3657600"/>
                <a:gd name="connsiteY82" fmla="*/ 1199031 h 3429415"/>
                <a:gd name="connsiteX83" fmla="*/ 2558963 w 3657600"/>
                <a:gd name="connsiteY83" fmla="*/ 1162741 h 3429415"/>
                <a:gd name="connsiteX84" fmla="*/ 2436662 w 3657600"/>
                <a:gd name="connsiteY84" fmla="*/ 1120164 h 3429415"/>
                <a:gd name="connsiteX85" fmla="*/ 1493687 w 3657600"/>
                <a:gd name="connsiteY85" fmla="*/ 3297293 h 3429415"/>
                <a:gd name="connsiteX86" fmla="*/ 926474 w 3657600"/>
                <a:gd name="connsiteY86" fmla="*/ 2461284 h 3429415"/>
                <a:gd name="connsiteX87" fmla="*/ 1247942 w 3657600"/>
                <a:gd name="connsiteY87" fmla="*/ 1509641 h 3429415"/>
                <a:gd name="connsiteX88" fmla="*/ 1139834 w 3657600"/>
                <a:gd name="connsiteY88" fmla="*/ 1396770 h 3429415"/>
                <a:gd name="connsiteX89" fmla="*/ 1112402 w 3657600"/>
                <a:gd name="connsiteY89" fmla="*/ 1387912 h 3429415"/>
                <a:gd name="connsiteX90" fmla="*/ 922854 w 3657600"/>
                <a:gd name="connsiteY90" fmla="*/ 1451158 h 3429415"/>
                <a:gd name="connsiteX91" fmla="*/ 922854 w 3657600"/>
                <a:gd name="connsiteY91" fmla="*/ 1492401 h 3429415"/>
                <a:gd name="connsiteX92" fmla="*/ 798553 w 3657600"/>
                <a:gd name="connsiteY92" fmla="*/ 1906262 h 3429415"/>
                <a:gd name="connsiteX93" fmla="*/ 707399 w 3657600"/>
                <a:gd name="connsiteY93" fmla="*/ 1930075 h 3429415"/>
                <a:gd name="connsiteX94" fmla="*/ 703303 w 3657600"/>
                <a:gd name="connsiteY94" fmla="*/ 1841683 h 3429415"/>
                <a:gd name="connsiteX95" fmla="*/ 789028 w 3657600"/>
                <a:gd name="connsiteY95" fmla="*/ 1651183 h 3429415"/>
                <a:gd name="connsiteX96" fmla="*/ 813983 w 3657600"/>
                <a:gd name="connsiteY96" fmla="*/ 1488305 h 3429415"/>
                <a:gd name="connsiteX97" fmla="*/ 702065 w 3657600"/>
                <a:gd name="connsiteY97" fmla="*/ 1524500 h 3429415"/>
                <a:gd name="connsiteX98" fmla="*/ 652535 w 3657600"/>
                <a:gd name="connsiteY98" fmla="*/ 1565553 h 3429415"/>
                <a:gd name="connsiteX99" fmla="*/ 508898 w 3657600"/>
                <a:gd name="connsiteY99" fmla="*/ 1836635 h 3429415"/>
                <a:gd name="connsiteX100" fmla="*/ 205812 w 3657600"/>
                <a:gd name="connsiteY100" fmla="*/ 2398610 h 3429415"/>
                <a:gd name="connsiteX101" fmla="*/ 570715 w 3657600"/>
                <a:gd name="connsiteY101" fmla="*/ 3298246 h 3429415"/>
                <a:gd name="connsiteX102" fmla="*/ 796743 w 3657600"/>
                <a:gd name="connsiteY102" fmla="*/ 3308628 h 3429415"/>
                <a:gd name="connsiteX103" fmla="*/ 773216 w 3657600"/>
                <a:gd name="connsiteY103" fmla="*/ 3285006 h 3429415"/>
                <a:gd name="connsiteX104" fmla="*/ 576049 w 3657600"/>
                <a:gd name="connsiteY104" fmla="*/ 2938106 h 3429415"/>
                <a:gd name="connsiteX105" fmla="*/ 600242 w 3657600"/>
                <a:gd name="connsiteY105" fmla="*/ 2866478 h 3429415"/>
                <a:gd name="connsiteX106" fmla="*/ 686539 w 3657600"/>
                <a:gd name="connsiteY106" fmla="*/ 2909245 h 3429415"/>
                <a:gd name="connsiteX107" fmla="*/ 968860 w 3657600"/>
                <a:gd name="connsiteY107" fmla="*/ 3300437 h 3429415"/>
                <a:gd name="connsiteX108" fmla="*/ 1011056 w 3657600"/>
                <a:gd name="connsiteY108" fmla="*/ 3314438 h 3429415"/>
                <a:gd name="connsiteX109" fmla="*/ 1346717 w 3657600"/>
                <a:gd name="connsiteY109" fmla="*/ 3313867 h 3429415"/>
                <a:gd name="connsiteX110" fmla="*/ 1493687 w 3657600"/>
                <a:gd name="connsiteY110" fmla="*/ 3297293 h 3429415"/>
                <a:gd name="connsiteX111" fmla="*/ 3179612 w 3657600"/>
                <a:gd name="connsiteY111" fmla="*/ 605909 h 3429415"/>
                <a:gd name="connsiteX112" fmla="*/ 2883575 w 3657600"/>
                <a:gd name="connsiteY112" fmla="*/ 511326 h 3429415"/>
                <a:gd name="connsiteX113" fmla="*/ 2800517 w 3657600"/>
                <a:gd name="connsiteY113" fmla="*/ 473893 h 3429415"/>
                <a:gd name="connsiteX114" fmla="*/ 2635735 w 3657600"/>
                <a:gd name="connsiteY114" fmla="*/ 288346 h 3429415"/>
                <a:gd name="connsiteX115" fmla="*/ 2218540 w 3657600"/>
                <a:gd name="connsiteY115" fmla="*/ 121277 h 3429415"/>
                <a:gd name="connsiteX116" fmla="*/ 2220826 w 3657600"/>
                <a:gd name="connsiteY116" fmla="*/ 137756 h 3429415"/>
                <a:gd name="connsiteX117" fmla="*/ 2330744 w 3657600"/>
                <a:gd name="connsiteY117" fmla="*/ 572953 h 3429415"/>
                <a:gd name="connsiteX118" fmla="*/ 2342841 w 3657600"/>
                <a:gd name="connsiteY118" fmla="*/ 593432 h 3429415"/>
                <a:gd name="connsiteX119" fmla="*/ 2487431 w 3657600"/>
                <a:gd name="connsiteY119" fmla="*/ 673061 h 3429415"/>
                <a:gd name="connsiteX120" fmla="*/ 2490860 w 3657600"/>
                <a:gd name="connsiteY120" fmla="*/ 664679 h 3429415"/>
                <a:gd name="connsiteX121" fmla="*/ 2459999 w 3657600"/>
                <a:gd name="connsiteY121" fmla="*/ 478370 h 3429415"/>
                <a:gd name="connsiteX122" fmla="*/ 2503909 w 3657600"/>
                <a:gd name="connsiteY122" fmla="*/ 401122 h 3429415"/>
                <a:gd name="connsiteX123" fmla="*/ 2572203 w 3657600"/>
                <a:gd name="connsiteY123" fmla="*/ 456748 h 3429415"/>
                <a:gd name="connsiteX124" fmla="*/ 2615637 w 3657600"/>
                <a:gd name="connsiteY124" fmla="*/ 713351 h 3429415"/>
                <a:gd name="connsiteX125" fmla="*/ 2634687 w 3657600"/>
                <a:gd name="connsiteY125" fmla="*/ 752023 h 3429415"/>
                <a:gd name="connsiteX126" fmla="*/ 2903768 w 3657600"/>
                <a:gd name="connsiteY126" fmla="*/ 900041 h 3429415"/>
                <a:gd name="connsiteX127" fmla="*/ 1129070 w 3657600"/>
                <a:gd name="connsiteY127" fmla="*/ 572572 h 3429415"/>
                <a:gd name="connsiteX128" fmla="*/ 934856 w 3657600"/>
                <a:gd name="connsiteY128" fmla="*/ 636199 h 3429415"/>
                <a:gd name="connsiteX129" fmla="*/ 745784 w 3657600"/>
                <a:gd name="connsiteY129" fmla="*/ 867752 h 3429415"/>
                <a:gd name="connsiteX130" fmla="*/ 672251 w 3657600"/>
                <a:gd name="connsiteY130" fmla="*/ 917758 h 3429415"/>
                <a:gd name="connsiteX131" fmla="*/ 548426 w 3657600"/>
                <a:gd name="connsiteY131" fmla="*/ 929283 h 3429415"/>
                <a:gd name="connsiteX132" fmla="*/ 358879 w 3657600"/>
                <a:gd name="connsiteY132" fmla="*/ 1022914 h 3429415"/>
                <a:gd name="connsiteX133" fmla="*/ 570239 w 3657600"/>
                <a:gd name="connsiteY133" fmla="*/ 1233226 h 3429415"/>
                <a:gd name="connsiteX134" fmla="*/ 603386 w 3657600"/>
                <a:gd name="connsiteY134" fmla="*/ 1233988 h 3429415"/>
                <a:gd name="connsiteX135" fmla="*/ 1014389 w 3657600"/>
                <a:gd name="connsiteY135" fmla="*/ 1004816 h 3429415"/>
                <a:gd name="connsiteX136" fmla="*/ 1040774 w 3657600"/>
                <a:gd name="connsiteY136" fmla="*/ 970907 h 3429415"/>
                <a:gd name="connsiteX137" fmla="*/ 1129261 w 3657600"/>
                <a:gd name="connsiteY137" fmla="*/ 572572 h 3429415"/>
                <a:gd name="connsiteX138" fmla="*/ 2244257 w 3657600"/>
                <a:gd name="connsiteY138" fmla="*/ 935474 h 3429415"/>
                <a:gd name="connsiteX139" fmla="*/ 2816996 w 3657600"/>
                <a:gd name="connsiteY139" fmla="*/ 1125974 h 3429415"/>
                <a:gd name="connsiteX140" fmla="*/ 2839665 w 3657600"/>
                <a:gd name="connsiteY140" fmla="*/ 1037773 h 3429415"/>
                <a:gd name="connsiteX141" fmla="*/ 2817091 w 3657600"/>
                <a:gd name="connsiteY141" fmla="*/ 982337 h 3429415"/>
                <a:gd name="connsiteX142" fmla="*/ 2344365 w 3657600"/>
                <a:gd name="connsiteY142" fmla="*/ 725639 h 3429415"/>
                <a:gd name="connsiteX143" fmla="*/ 2318076 w 3657600"/>
                <a:gd name="connsiteY143" fmla="*/ 713828 h 3429415"/>
                <a:gd name="connsiteX144" fmla="*/ 1044965 w 3657600"/>
                <a:gd name="connsiteY144" fmla="*/ 1119688 h 3429415"/>
                <a:gd name="connsiteX145" fmla="*/ 640724 w 3657600"/>
                <a:gd name="connsiteY145" fmla="*/ 1344573 h 3429415"/>
                <a:gd name="connsiteX146" fmla="*/ 666346 w 3657600"/>
                <a:gd name="connsiteY146" fmla="*/ 1416201 h 3429415"/>
                <a:gd name="connsiteX147" fmla="*/ 1077254 w 3657600"/>
                <a:gd name="connsiteY147" fmla="*/ 1278660 h 3429415"/>
                <a:gd name="connsiteX148" fmla="*/ 1044965 w 3657600"/>
                <a:gd name="connsiteY148" fmla="*/ 1119688 h 34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657600" h="3429415">
                  <a:moveTo>
                    <a:pt x="167" y="2650260"/>
                  </a:moveTo>
                  <a:cubicBezTo>
                    <a:pt x="17122" y="2552820"/>
                    <a:pt x="41601" y="2458141"/>
                    <a:pt x="90369" y="2370511"/>
                  </a:cubicBezTo>
                  <a:cubicBezTo>
                    <a:pt x="163807" y="2238590"/>
                    <a:pt x="235244" y="2105621"/>
                    <a:pt x="306586" y="1972556"/>
                  </a:cubicBezTo>
                  <a:cubicBezTo>
                    <a:pt x="388597" y="1819585"/>
                    <a:pt x="470226" y="1666423"/>
                    <a:pt x="550236" y="1512308"/>
                  </a:cubicBezTo>
                  <a:cubicBezTo>
                    <a:pt x="558247" y="1493666"/>
                    <a:pt x="560245" y="1472989"/>
                    <a:pt x="555951" y="1453158"/>
                  </a:cubicBezTo>
                  <a:cubicBezTo>
                    <a:pt x="541949" y="1379625"/>
                    <a:pt x="502897" y="1321618"/>
                    <a:pt x="446699" y="1271231"/>
                  </a:cubicBezTo>
                  <a:cubicBezTo>
                    <a:pt x="380024" y="1211699"/>
                    <a:pt x="319636" y="1145882"/>
                    <a:pt x="256199" y="1082540"/>
                  </a:cubicBezTo>
                  <a:cubicBezTo>
                    <a:pt x="222576" y="1048727"/>
                    <a:pt x="219242" y="1029010"/>
                    <a:pt x="244103" y="987767"/>
                  </a:cubicBezTo>
                  <a:cubicBezTo>
                    <a:pt x="302491" y="890993"/>
                    <a:pt x="396503" y="847654"/>
                    <a:pt x="500801" y="822794"/>
                  </a:cubicBezTo>
                  <a:cubicBezTo>
                    <a:pt x="539060" y="814242"/>
                    <a:pt x="577958" y="808858"/>
                    <a:pt x="617101" y="806696"/>
                  </a:cubicBezTo>
                  <a:cubicBezTo>
                    <a:pt x="637466" y="807167"/>
                    <a:pt x="656018" y="795051"/>
                    <a:pt x="663774" y="776216"/>
                  </a:cubicBezTo>
                  <a:cubicBezTo>
                    <a:pt x="733402" y="642866"/>
                    <a:pt x="832557" y="538091"/>
                    <a:pt x="978099" y="491609"/>
                  </a:cubicBezTo>
                  <a:cubicBezTo>
                    <a:pt x="1043726" y="470559"/>
                    <a:pt x="1115164" y="463892"/>
                    <a:pt x="1184411" y="459605"/>
                  </a:cubicBezTo>
                  <a:cubicBezTo>
                    <a:pt x="1243751" y="455891"/>
                    <a:pt x="1264611" y="488180"/>
                    <a:pt x="1251752" y="547140"/>
                  </a:cubicBezTo>
                  <a:cubicBezTo>
                    <a:pt x="1219939" y="692206"/>
                    <a:pt x="1190507" y="837938"/>
                    <a:pt x="1155074" y="982052"/>
                  </a:cubicBezTo>
                  <a:cubicBezTo>
                    <a:pt x="1141453" y="1036725"/>
                    <a:pt x="1160789" y="1084826"/>
                    <a:pt x="1164599" y="1136071"/>
                  </a:cubicBezTo>
                  <a:cubicBezTo>
                    <a:pt x="1173266" y="1242941"/>
                    <a:pt x="1214129" y="1332000"/>
                    <a:pt x="1299949" y="1398675"/>
                  </a:cubicBezTo>
                  <a:cubicBezTo>
                    <a:pt x="1310933" y="1408102"/>
                    <a:pt x="1321275" y="1418253"/>
                    <a:pt x="1330905" y="1429060"/>
                  </a:cubicBezTo>
                  <a:cubicBezTo>
                    <a:pt x="1431299" y="1365338"/>
                    <a:pt x="1530549" y="1301996"/>
                    <a:pt x="1630276" y="1239798"/>
                  </a:cubicBezTo>
                  <a:cubicBezTo>
                    <a:pt x="1784676" y="1143500"/>
                    <a:pt x="1939934" y="1048631"/>
                    <a:pt x="2093762" y="951381"/>
                  </a:cubicBezTo>
                  <a:cubicBezTo>
                    <a:pt x="2111979" y="939379"/>
                    <a:pt x="2126049" y="922049"/>
                    <a:pt x="2134053" y="901756"/>
                  </a:cubicBezTo>
                  <a:cubicBezTo>
                    <a:pt x="2163676" y="820222"/>
                    <a:pt x="2190536" y="738116"/>
                    <a:pt x="2216159" y="654868"/>
                  </a:cubicBezTo>
                  <a:cubicBezTo>
                    <a:pt x="2222013" y="635978"/>
                    <a:pt x="2222866" y="615893"/>
                    <a:pt x="2218635" y="596575"/>
                  </a:cubicBezTo>
                  <a:cubicBezTo>
                    <a:pt x="2177106" y="428078"/>
                    <a:pt x="2133863" y="260057"/>
                    <a:pt x="2091286" y="91750"/>
                  </a:cubicBezTo>
                  <a:cubicBezTo>
                    <a:pt x="2074427" y="25075"/>
                    <a:pt x="2097287" y="-5119"/>
                    <a:pt x="2166438" y="881"/>
                  </a:cubicBezTo>
                  <a:cubicBezTo>
                    <a:pt x="2454474" y="25551"/>
                    <a:pt x="2700695" y="130326"/>
                    <a:pt x="2873955" y="373976"/>
                  </a:cubicBezTo>
                  <a:cubicBezTo>
                    <a:pt x="2881766" y="385025"/>
                    <a:pt x="2903578" y="391883"/>
                    <a:pt x="2918437" y="391216"/>
                  </a:cubicBezTo>
                  <a:cubicBezTo>
                    <a:pt x="3057502" y="384929"/>
                    <a:pt x="3175612" y="427601"/>
                    <a:pt x="3268671" y="534091"/>
                  </a:cubicBezTo>
                  <a:cubicBezTo>
                    <a:pt x="3277206" y="544042"/>
                    <a:pt x="3285035" y="554577"/>
                    <a:pt x="3292103" y="565619"/>
                  </a:cubicBezTo>
                  <a:cubicBezTo>
                    <a:pt x="3318392" y="606290"/>
                    <a:pt x="3316296" y="628198"/>
                    <a:pt x="3282578" y="664012"/>
                  </a:cubicBezTo>
                  <a:cubicBezTo>
                    <a:pt x="3189804" y="762691"/>
                    <a:pt x="3097316" y="861941"/>
                    <a:pt x="3002924" y="959858"/>
                  </a:cubicBezTo>
                  <a:cubicBezTo>
                    <a:pt x="2977206" y="986433"/>
                    <a:pt x="2965300" y="1017008"/>
                    <a:pt x="2951870" y="1050917"/>
                  </a:cubicBezTo>
                  <a:cubicBezTo>
                    <a:pt x="2913674" y="1147691"/>
                    <a:pt x="2935296" y="1223891"/>
                    <a:pt x="2994256" y="1308854"/>
                  </a:cubicBezTo>
                  <a:cubicBezTo>
                    <a:pt x="3165706" y="1557171"/>
                    <a:pt x="3326774" y="1813679"/>
                    <a:pt x="3494033" y="2064949"/>
                  </a:cubicBezTo>
                  <a:cubicBezTo>
                    <a:pt x="3578519" y="2191917"/>
                    <a:pt x="3636908" y="2327458"/>
                    <a:pt x="3652529" y="2480239"/>
                  </a:cubicBezTo>
                  <a:cubicBezTo>
                    <a:pt x="3653661" y="2484750"/>
                    <a:pt x="3655425" y="2489079"/>
                    <a:pt x="3657767" y="2493098"/>
                  </a:cubicBezTo>
                  <a:lnTo>
                    <a:pt x="3657767" y="2643117"/>
                  </a:lnTo>
                  <a:cubicBezTo>
                    <a:pt x="3655067" y="2653192"/>
                    <a:pt x="3652874" y="2663397"/>
                    <a:pt x="3651195" y="2673692"/>
                  </a:cubicBezTo>
                  <a:cubicBezTo>
                    <a:pt x="3600427" y="3099269"/>
                    <a:pt x="3239239" y="3424738"/>
                    <a:pt x="2810328" y="3428358"/>
                  </a:cubicBezTo>
                  <a:cubicBezTo>
                    <a:pt x="2547438" y="3430548"/>
                    <a:pt x="2284548" y="3429215"/>
                    <a:pt x="2021563" y="3428358"/>
                  </a:cubicBezTo>
                  <a:cubicBezTo>
                    <a:pt x="1909655" y="3426954"/>
                    <a:pt x="1798593" y="3408749"/>
                    <a:pt x="1692093" y="3374351"/>
                  </a:cubicBezTo>
                  <a:cubicBezTo>
                    <a:pt x="1671202" y="3367970"/>
                    <a:pt x="1648881" y="3367970"/>
                    <a:pt x="1627990" y="3374351"/>
                  </a:cubicBezTo>
                  <a:cubicBezTo>
                    <a:pt x="1529209" y="3409407"/>
                    <a:pt x="1425243" y="3427630"/>
                    <a:pt x="1320428" y="3428262"/>
                  </a:cubicBezTo>
                  <a:cubicBezTo>
                    <a:pt x="1116974" y="3428262"/>
                    <a:pt x="913520" y="3429215"/>
                    <a:pt x="710066" y="3428262"/>
                  </a:cubicBezTo>
                  <a:cubicBezTo>
                    <a:pt x="380295" y="3427638"/>
                    <a:pt x="94291" y="3200208"/>
                    <a:pt x="19408" y="2879051"/>
                  </a:cubicBezTo>
                  <a:cubicBezTo>
                    <a:pt x="12074" y="2848095"/>
                    <a:pt x="6549" y="2816757"/>
                    <a:pt x="358" y="2785515"/>
                  </a:cubicBezTo>
                  <a:close/>
                  <a:moveTo>
                    <a:pt x="2436662" y="1120164"/>
                  </a:moveTo>
                  <a:cubicBezTo>
                    <a:pt x="2380751" y="1231988"/>
                    <a:pt x="2347699" y="1347145"/>
                    <a:pt x="2343698" y="1470208"/>
                  </a:cubicBezTo>
                  <a:cubicBezTo>
                    <a:pt x="2342174" y="1517833"/>
                    <a:pt x="2320362" y="1544217"/>
                    <a:pt x="2283977" y="1542693"/>
                  </a:cubicBezTo>
                  <a:cubicBezTo>
                    <a:pt x="2247591" y="1541169"/>
                    <a:pt x="2228255" y="1514880"/>
                    <a:pt x="2229303" y="1469255"/>
                  </a:cubicBezTo>
                  <a:cubicBezTo>
                    <a:pt x="2232785" y="1360876"/>
                    <a:pt x="2255557" y="1253985"/>
                    <a:pt x="2296550" y="1153597"/>
                  </a:cubicBezTo>
                  <a:cubicBezTo>
                    <a:pt x="2306075" y="1130737"/>
                    <a:pt x="2315028" y="1108067"/>
                    <a:pt x="2325125" y="1083112"/>
                  </a:cubicBezTo>
                  <a:cubicBezTo>
                    <a:pt x="2282453" y="1068824"/>
                    <a:pt x="2243591" y="1054537"/>
                    <a:pt x="2203586" y="1043393"/>
                  </a:cubicBezTo>
                  <a:cubicBezTo>
                    <a:pt x="2188432" y="1039359"/>
                    <a:pt x="2172323" y="1041055"/>
                    <a:pt x="2158342" y="1048155"/>
                  </a:cubicBezTo>
                  <a:cubicBezTo>
                    <a:pt x="1933361" y="1186268"/>
                    <a:pt x="1706000" y="1320761"/>
                    <a:pt x="1485591" y="1466017"/>
                  </a:cubicBezTo>
                  <a:cubicBezTo>
                    <a:pt x="1204032" y="1651373"/>
                    <a:pt x="1051346" y="1918645"/>
                    <a:pt x="1031249" y="2254782"/>
                  </a:cubicBezTo>
                  <a:cubicBezTo>
                    <a:pt x="1006007" y="2670834"/>
                    <a:pt x="1243466" y="3054882"/>
                    <a:pt x="1623799" y="3226332"/>
                  </a:cubicBezTo>
                  <a:cubicBezTo>
                    <a:pt x="1737240" y="3278122"/>
                    <a:pt x="1859709" y="3307243"/>
                    <a:pt x="1984320" y="3312057"/>
                  </a:cubicBezTo>
                  <a:cubicBezTo>
                    <a:pt x="1984892" y="3308533"/>
                    <a:pt x="1985654" y="3306914"/>
                    <a:pt x="1985082" y="3306342"/>
                  </a:cubicBezTo>
                  <a:cubicBezTo>
                    <a:pt x="1979843" y="3299961"/>
                    <a:pt x="1974509" y="3293674"/>
                    <a:pt x="1968794" y="3287292"/>
                  </a:cubicBezTo>
                  <a:cubicBezTo>
                    <a:pt x="1825919" y="3138417"/>
                    <a:pt x="1761340" y="2960394"/>
                    <a:pt x="1771436" y="2754845"/>
                  </a:cubicBezTo>
                  <a:cubicBezTo>
                    <a:pt x="1773627" y="2710458"/>
                    <a:pt x="1796773" y="2684741"/>
                    <a:pt x="1832111" y="2686455"/>
                  </a:cubicBezTo>
                  <a:cubicBezTo>
                    <a:pt x="1867448" y="2688170"/>
                    <a:pt x="1887546" y="2715792"/>
                    <a:pt x="1885641" y="2760369"/>
                  </a:cubicBezTo>
                  <a:cubicBezTo>
                    <a:pt x="1875640" y="2993827"/>
                    <a:pt x="1972985" y="3171754"/>
                    <a:pt x="2165771" y="3299580"/>
                  </a:cubicBezTo>
                  <a:cubicBezTo>
                    <a:pt x="2180570" y="3308871"/>
                    <a:pt x="2197639" y="3313913"/>
                    <a:pt x="2215111" y="3314153"/>
                  </a:cubicBezTo>
                  <a:cubicBezTo>
                    <a:pt x="2351985" y="3315296"/>
                    <a:pt x="2488955" y="3314153"/>
                    <a:pt x="2625829" y="3315391"/>
                  </a:cubicBezTo>
                  <a:cubicBezTo>
                    <a:pt x="2645716" y="3317197"/>
                    <a:pt x="2664656" y="3306552"/>
                    <a:pt x="2673454" y="3288626"/>
                  </a:cubicBezTo>
                  <a:cubicBezTo>
                    <a:pt x="2751464" y="3159562"/>
                    <a:pt x="2789373" y="3018592"/>
                    <a:pt x="2800041" y="2869526"/>
                  </a:cubicBezTo>
                  <a:cubicBezTo>
                    <a:pt x="2803184" y="2824949"/>
                    <a:pt x="2824806" y="2799326"/>
                    <a:pt x="2860144" y="2800946"/>
                  </a:cubicBezTo>
                  <a:cubicBezTo>
                    <a:pt x="2895482" y="2802565"/>
                    <a:pt x="2917961" y="2829997"/>
                    <a:pt x="2913770" y="2874669"/>
                  </a:cubicBezTo>
                  <a:cubicBezTo>
                    <a:pt x="2908150" y="2933724"/>
                    <a:pt x="2904245" y="2993922"/>
                    <a:pt x="2888528" y="3050787"/>
                  </a:cubicBezTo>
                  <a:cubicBezTo>
                    <a:pt x="2864525" y="3139655"/>
                    <a:pt x="2831378" y="3226047"/>
                    <a:pt x="2801089" y="3318630"/>
                  </a:cubicBezTo>
                  <a:cubicBezTo>
                    <a:pt x="2852333" y="3311772"/>
                    <a:pt x="2907959" y="3309105"/>
                    <a:pt x="2961490" y="3296436"/>
                  </a:cubicBezTo>
                  <a:cubicBezTo>
                    <a:pt x="3472125" y="3178517"/>
                    <a:pt x="3704440" y="2605969"/>
                    <a:pt x="3420023" y="2162961"/>
                  </a:cubicBezTo>
                  <a:cubicBezTo>
                    <a:pt x="3227809" y="1863781"/>
                    <a:pt x="3030356" y="1567839"/>
                    <a:pt x="2834998" y="1270659"/>
                  </a:cubicBezTo>
                  <a:cubicBezTo>
                    <a:pt x="2829483" y="1260249"/>
                    <a:pt x="2821083" y="1251651"/>
                    <a:pt x="2810804" y="1245894"/>
                  </a:cubicBezTo>
                  <a:cubicBezTo>
                    <a:pt x="2773657" y="1231702"/>
                    <a:pt x="2735462" y="1220367"/>
                    <a:pt x="2694218" y="1206842"/>
                  </a:cubicBezTo>
                  <a:cubicBezTo>
                    <a:pt x="2696600" y="1228082"/>
                    <a:pt x="2697933" y="1244942"/>
                    <a:pt x="2700314" y="1260753"/>
                  </a:cubicBezTo>
                  <a:cubicBezTo>
                    <a:pt x="2722222" y="1408772"/>
                    <a:pt x="2755750" y="1552790"/>
                    <a:pt x="2843951" y="1678234"/>
                  </a:cubicBezTo>
                  <a:cubicBezTo>
                    <a:pt x="2864906" y="1707952"/>
                    <a:pt x="2859096" y="1741956"/>
                    <a:pt x="2833474" y="1760816"/>
                  </a:cubicBezTo>
                  <a:cubicBezTo>
                    <a:pt x="2805913" y="1778277"/>
                    <a:pt x="2769441" y="1770389"/>
                    <a:pt x="2751559" y="1743099"/>
                  </a:cubicBezTo>
                  <a:cubicBezTo>
                    <a:pt x="2719391" y="1693248"/>
                    <a:pt x="2690991" y="1641065"/>
                    <a:pt x="2666596" y="1586984"/>
                  </a:cubicBezTo>
                  <a:cubicBezTo>
                    <a:pt x="2614208" y="1463159"/>
                    <a:pt x="2591158" y="1332191"/>
                    <a:pt x="2578013" y="1199031"/>
                  </a:cubicBezTo>
                  <a:cubicBezTo>
                    <a:pt x="2576680" y="1186077"/>
                    <a:pt x="2569155" y="1166837"/>
                    <a:pt x="2558963" y="1162741"/>
                  </a:cubicBezTo>
                  <a:cubicBezTo>
                    <a:pt x="2520387" y="1145882"/>
                    <a:pt x="2479049" y="1134261"/>
                    <a:pt x="2436662" y="1120164"/>
                  </a:cubicBezTo>
                  <a:close/>
                  <a:moveTo>
                    <a:pt x="1493687" y="3297293"/>
                  </a:moveTo>
                  <a:cubicBezTo>
                    <a:pt x="1175838" y="3101745"/>
                    <a:pt x="976480" y="2829807"/>
                    <a:pt x="926474" y="2461284"/>
                  </a:cubicBezTo>
                  <a:cubicBezTo>
                    <a:pt x="876467" y="2092762"/>
                    <a:pt x="993149" y="1777389"/>
                    <a:pt x="1247942" y="1509641"/>
                  </a:cubicBezTo>
                  <a:cubicBezTo>
                    <a:pt x="1210700" y="1470494"/>
                    <a:pt x="1175933" y="1433441"/>
                    <a:pt x="1139834" y="1396770"/>
                  </a:cubicBezTo>
                  <a:cubicBezTo>
                    <a:pt x="1132469" y="1389872"/>
                    <a:pt x="1122409" y="1386624"/>
                    <a:pt x="1112402" y="1387912"/>
                  </a:cubicBezTo>
                  <a:cubicBezTo>
                    <a:pt x="1049060" y="1407819"/>
                    <a:pt x="986386" y="1429631"/>
                    <a:pt x="922854" y="1451158"/>
                  </a:cubicBezTo>
                  <a:lnTo>
                    <a:pt x="922854" y="1492401"/>
                  </a:lnTo>
                  <a:cubicBezTo>
                    <a:pt x="922187" y="1642991"/>
                    <a:pt x="885611" y="1782247"/>
                    <a:pt x="798553" y="1906262"/>
                  </a:cubicBezTo>
                  <a:cubicBezTo>
                    <a:pt x="772073" y="1944362"/>
                    <a:pt x="739403" y="1952173"/>
                    <a:pt x="707399" y="1930075"/>
                  </a:cubicBezTo>
                  <a:cubicBezTo>
                    <a:pt x="680062" y="1911025"/>
                    <a:pt x="682634" y="1881497"/>
                    <a:pt x="703303" y="1841683"/>
                  </a:cubicBezTo>
                  <a:cubicBezTo>
                    <a:pt x="736895" y="1780562"/>
                    <a:pt x="765561" y="1716860"/>
                    <a:pt x="789028" y="1651183"/>
                  </a:cubicBezTo>
                  <a:cubicBezTo>
                    <a:pt x="805220" y="1602034"/>
                    <a:pt x="805506" y="1547646"/>
                    <a:pt x="813983" y="1488305"/>
                  </a:cubicBezTo>
                  <a:cubicBezTo>
                    <a:pt x="769597" y="1502879"/>
                    <a:pt x="736164" y="1515071"/>
                    <a:pt x="702065" y="1524500"/>
                  </a:cubicBezTo>
                  <a:cubicBezTo>
                    <a:pt x="680166" y="1529931"/>
                    <a:pt x="661934" y="1545042"/>
                    <a:pt x="652535" y="1565553"/>
                  </a:cubicBezTo>
                  <a:cubicBezTo>
                    <a:pt x="605672" y="1656422"/>
                    <a:pt x="557285" y="1746528"/>
                    <a:pt x="508898" y="1836635"/>
                  </a:cubicBezTo>
                  <a:cubicBezTo>
                    <a:pt x="408504" y="2024277"/>
                    <a:pt x="315731" y="2216492"/>
                    <a:pt x="205812" y="2398610"/>
                  </a:cubicBezTo>
                  <a:cubicBezTo>
                    <a:pt x="-5548" y="2748272"/>
                    <a:pt x="173903" y="3199758"/>
                    <a:pt x="570715" y="3298246"/>
                  </a:cubicBezTo>
                  <a:cubicBezTo>
                    <a:pt x="644783" y="3315544"/>
                    <a:pt x="721401" y="3319064"/>
                    <a:pt x="796743" y="3308628"/>
                  </a:cubicBezTo>
                  <a:cubicBezTo>
                    <a:pt x="789859" y="3299855"/>
                    <a:pt x="781962" y="3291926"/>
                    <a:pt x="773216" y="3285006"/>
                  </a:cubicBezTo>
                  <a:cubicBezTo>
                    <a:pt x="679540" y="3187664"/>
                    <a:pt x="611752" y="3068398"/>
                    <a:pt x="576049" y="2938106"/>
                  </a:cubicBezTo>
                  <a:cubicBezTo>
                    <a:pt x="567762" y="2908292"/>
                    <a:pt x="573477" y="2883337"/>
                    <a:pt x="600242" y="2866478"/>
                  </a:cubicBezTo>
                  <a:cubicBezTo>
                    <a:pt x="634818" y="2844761"/>
                    <a:pt x="673204" y="2864001"/>
                    <a:pt x="686539" y="2909245"/>
                  </a:cubicBezTo>
                  <a:cubicBezTo>
                    <a:pt x="734926" y="3072694"/>
                    <a:pt x="828080" y="3203949"/>
                    <a:pt x="968860" y="3300437"/>
                  </a:cubicBezTo>
                  <a:cubicBezTo>
                    <a:pt x="981331" y="3308973"/>
                    <a:pt x="995955" y="3313825"/>
                    <a:pt x="1011056" y="3314438"/>
                  </a:cubicBezTo>
                  <a:cubicBezTo>
                    <a:pt x="1122974" y="3315486"/>
                    <a:pt x="1234893" y="3316439"/>
                    <a:pt x="1346717" y="3313867"/>
                  </a:cubicBezTo>
                  <a:cubicBezTo>
                    <a:pt x="1395485" y="3312248"/>
                    <a:pt x="1444538" y="3302913"/>
                    <a:pt x="1493687" y="3297293"/>
                  </a:cubicBezTo>
                  <a:close/>
                  <a:moveTo>
                    <a:pt x="3179612" y="605909"/>
                  </a:moveTo>
                  <a:cubicBezTo>
                    <a:pt x="3096269" y="514565"/>
                    <a:pt x="2995685" y="492467"/>
                    <a:pt x="2883575" y="511326"/>
                  </a:cubicBezTo>
                  <a:cubicBezTo>
                    <a:pt x="2845475" y="517708"/>
                    <a:pt x="2819758" y="507516"/>
                    <a:pt x="2800517" y="473893"/>
                  </a:cubicBezTo>
                  <a:cubicBezTo>
                    <a:pt x="2758445" y="401723"/>
                    <a:pt x="2702430" y="338649"/>
                    <a:pt x="2635735" y="288346"/>
                  </a:cubicBezTo>
                  <a:cubicBezTo>
                    <a:pt x="2513339" y="194144"/>
                    <a:pt x="2373512" y="143566"/>
                    <a:pt x="2218540" y="121277"/>
                  </a:cubicBezTo>
                  <a:cubicBezTo>
                    <a:pt x="2219588" y="129183"/>
                    <a:pt x="2219778" y="133565"/>
                    <a:pt x="2220826" y="137756"/>
                  </a:cubicBezTo>
                  <a:cubicBezTo>
                    <a:pt x="2257338" y="282853"/>
                    <a:pt x="2293978" y="427919"/>
                    <a:pt x="2330744" y="572953"/>
                  </a:cubicBezTo>
                  <a:cubicBezTo>
                    <a:pt x="2332228" y="580995"/>
                    <a:pt x="2336514" y="588251"/>
                    <a:pt x="2342841" y="593432"/>
                  </a:cubicBezTo>
                  <a:cubicBezTo>
                    <a:pt x="2390466" y="620578"/>
                    <a:pt x="2438948" y="646581"/>
                    <a:pt x="2487431" y="673061"/>
                  </a:cubicBezTo>
                  <a:cubicBezTo>
                    <a:pt x="2490098" y="666869"/>
                    <a:pt x="2491050" y="665726"/>
                    <a:pt x="2490860" y="664679"/>
                  </a:cubicBezTo>
                  <a:cubicBezTo>
                    <a:pt x="2480827" y="602576"/>
                    <a:pt x="2470540" y="540473"/>
                    <a:pt x="2459999" y="478370"/>
                  </a:cubicBezTo>
                  <a:cubicBezTo>
                    <a:pt x="2453236" y="437698"/>
                    <a:pt x="2469524" y="408075"/>
                    <a:pt x="2503909" y="401122"/>
                  </a:cubicBezTo>
                  <a:cubicBezTo>
                    <a:pt x="2538294" y="394169"/>
                    <a:pt x="2565250" y="416362"/>
                    <a:pt x="2572203" y="456748"/>
                  </a:cubicBezTo>
                  <a:cubicBezTo>
                    <a:pt x="2586776" y="542473"/>
                    <a:pt x="2600302" y="628198"/>
                    <a:pt x="2615637" y="713351"/>
                  </a:cubicBezTo>
                  <a:cubicBezTo>
                    <a:pt x="2618114" y="727163"/>
                    <a:pt x="2623924" y="746117"/>
                    <a:pt x="2634687" y="752023"/>
                  </a:cubicBezTo>
                  <a:cubicBezTo>
                    <a:pt x="2723270" y="802505"/>
                    <a:pt x="2813186" y="850607"/>
                    <a:pt x="2903768" y="900041"/>
                  </a:cubicBezTo>
                  <a:close/>
                  <a:moveTo>
                    <a:pt x="1129070" y="572572"/>
                  </a:moveTo>
                  <a:cubicBezTo>
                    <a:pt x="1059903" y="576543"/>
                    <a:pt x="992964" y="598473"/>
                    <a:pt x="934856" y="636199"/>
                  </a:cubicBezTo>
                  <a:cubicBezTo>
                    <a:pt x="846845" y="693349"/>
                    <a:pt x="787504" y="773549"/>
                    <a:pt x="745784" y="867752"/>
                  </a:cubicBezTo>
                  <a:cubicBezTo>
                    <a:pt x="731021" y="901280"/>
                    <a:pt x="709399" y="916996"/>
                    <a:pt x="672251" y="917758"/>
                  </a:cubicBezTo>
                  <a:cubicBezTo>
                    <a:pt x="630747" y="918513"/>
                    <a:pt x="589357" y="922366"/>
                    <a:pt x="548426" y="929283"/>
                  </a:cubicBezTo>
                  <a:cubicBezTo>
                    <a:pt x="477560" y="941666"/>
                    <a:pt x="410885" y="964811"/>
                    <a:pt x="358879" y="1022914"/>
                  </a:cubicBezTo>
                  <a:cubicBezTo>
                    <a:pt x="430316" y="1094542"/>
                    <a:pt x="499563" y="1164646"/>
                    <a:pt x="570239" y="1233226"/>
                  </a:cubicBezTo>
                  <a:cubicBezTo>
                    <a:pt x="576239" y="1239036"/>
                    <a:pt x="594718" y="1238655"/>
                    <a:pt x="603386" y="1233988"/>
                  </a:cubicBezTo>
                  <a:cubicBezTo>
                    <a:pt x="740736" y="1158677"/>
                    <a:pt x="877737" y="1082286"/>
                    <a:pt x="1014389" y="1004816"/>
                  </a:cubicBezTo>
                  <a:cubicBezTo>
                    <a:pt x="1027098" y="997192"/>
                    <a:pt x="1036506" y="985101"/>
                    <a:pt x="1040774" y="970907"/>
                  </a:cubicBezTo>
                  <a:cubicBezTo>
                    <a:pt x="1070682" y="840129"/>
                    <a:pt x="1099162" y="708970"/>
                    <a:pt x="1129261" y="572572"/>
                  </a:cubicBezTo>
                  <a:close/>
                  <a:moveTo>
                    <a:pt x="2244257" y="935474"/>
                  </a:moveTo>
                  <a:lnTo>
                    <a:pt x="2816996" y="1125974"/>
                  </a:lnTo>
                  <a:cubicBezTo>
                    <a:pt x="2825378" y="1092637"/>
                    <a:pt x="2830807" y="1064633"/>
                    <a:pt x="2839665" y="1037773"/>
                  </a:cubicBezTo>
                  <a:cubicBezTo>
                    <a:pt x="2848523" y="1010912"/>
                    <a:pt x="2844618" y="996911"/>
                    <a:pt x="2817091" y="982337"/>
                  </a:cubicBezTo>
                  <a:cubicBezTo>
                    <a:pt x="2658785" y="898136"/>
                    <a:pt x="2501813" y="810887"/>
                    <a:pt x="2344365" y="725639"/>
                  </a:cubicBezTo>
                  <a:cubicBezTo>
                    <a:pt x="2336459" y="721352"/>
                    <a:pt x="2327982" y="718209"/>
                    <a:pt x="2318076" y="713828"/>
                  </a:cubicBezTo>
                  <a:close/>
                  <a:moveTo>
                    <a:pt x="1044965" y="1119688"/>
                  </a:moveTo>
                  <a:lnTo>
                    <a:pt x="640724" y="1344573"/>
                  </a:lnTo>
                  <a:lnTo>
                    <a:pt x="666346" y="1416201"/>
                  </a:lnTo>
                  <a:lnTo>
                    <a:pt x="1077254" y="1278660"/>
                  </a:lnTo>
                  <a:cubicBezTo>
                    <a:pt x="1066110" y="1223891"/>
                    <a:pt x="1056014" y="1173980"/>
                    <a:pt x="1044965" y="1119688"/>
                  </a:cubicBez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0B2DB967-614C-D44A-8694-3A9DF164B3EA}"/>
                </a:ext>
              </a:extLst>
            </p:cNvPr>
            <p:cNvSpPr/>
            <p:nvPr/>
          </p:nvSpPr>
          <p:spPr>
            <a:xfrm>
              <a:off x="3943707" y="3303139"/>
              <a:ext cx="481870" cy="775971"/>
            </a:xfrm>
            <a:custGeom>
              <a:avLst/>
              <a:gdLst>
                <a:gd name="connsiteX0" fmla="*/ 191 w 481870"/>
                <a:gd name="connsiteY0" fmla="*/ 687971 h 775971"/>
                <a:gd name="connsiteX1" fmla="*/ 387668 w 481870"/>
                <a:gd name="connsiteY1" fmla="*/ 13315 h 775971"/>
                <a:gd name="connsiteX2" fmla="*/ 472440 w 481870"/>
                <a:gd name="connsiteY2" fmla="*/ 24745 h 775971"/>
                <a:gd name="connsiteX3" fmla="*/ 448533 w 481870"/>
                <a:gd name="connsiteY3" fmla="*/ 109708 h 775971"/>
                <a:gd name="connsiteX4" fmla="*/ 140875 w 481870"/>
                <a:gd name="connsiteY4" fmla="*/ 527570 h 775971"/>
                <a:gd name="connsiteX5" fmla="*/ 115158 w 481870"/>
                <a:gd name="connsiteY5" fmla="*/ 699877 h 775971"/>
                <a:gd name="connsiteX6" fmla="*/ 54579 w 481870"/>
                <a:gd name="connsiteY6" fmla="*/ 776077 h 775971"/>
                <a:gd name="connsiteX7" fmla="*/ 191 w 481870"/>
                <a:gd name="connsiteY7" fmla="*/ 699210 h 77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70" h="775971">
                  <a:moveTo>
                    <a:pt x="191" y="687971"/>
                  </a:moveTo>
                  <a:cubicBezTo>
                    <a:pt x="18669" y="399554"/>
                    <a:pt x="145066" y="172764"/>
                    <a:pt x="387668" y="13315"/>
                  </a:cubicBezTo>
                  <a:cubicBezTo>
                    <a:pt x="420243" y="-8116"/>
                    <a:pt x="454343" y="-2782"/>
                    <a:pt x="472440" y="24745"/>
                  </a:cubicBezTo>
                  <a:cubicBezTo>
                    <a:pt x="490538" y="52272"/>
                    <a:pt x="483299" y="86943"/>
                    <a:pt x="448533" y="109708"/>
                  </a:cubicBezTo>
                  <a:cubicBezTo>
                    <a:pt x="293751" y="210768"/>
                    <a:pt x="188024" y="348500"/>
                    <a:pt x="140875" y="527570"/>
                  </a:cubicBezTo>
                  <a:cubicBezTo>
                    <a:pt x="127566" y="584198"/>
                    <a:pt x="118964" y="641831"/>
                    <a:pt x="115158" y="699877"/>
                  </a:cubicBezTo>
                  <a:cubicBezTo>
                    <a:pt x="110490" y="750169"/>
                    <a:pt x="92107" y="777125"/>
                    <a:pt x="54579" y="776077"/>
                  </a:cubicBezTo>
                  <a:cubicBezTo>
                    <a:pt x="17050" y="775029"/>
                    <a:pt x="-571" y="748360"/>
                    <a:pt x="191" y="699210"/>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D721A520-1738-0D4F-AC1E-B95CDCC65528}"/>
                </a:ext>
              </a:extLst>
            </p:cNvPr>
            <p:cNvSpPr/>
            <p:nvPr/>
          </p:nvSpPr>
          <p:spPr>
            <a:xfrm>
              <a:off x="4514472" y="3199828"/>
              <a:ext cx="114300" cy="114300"/>
            </a:xfrm>
            <a:custGeom>
              <a:avLst/>
              <a:gdLst>
                <a:gd name="connsiteX0" fmla="*/ 57313 w 114300"/>
                <a:gd name="connsiteY0" fmla="*/ 114435 h 114300"/>
                <a:gd name="connsiteX1" fmla="*/ 167 w 114300"/>
                <a:gd name="connsiteY1" fmla="*/ 57282 h 114300"/>
                <a:gd name="connsiteX2" fmla="*/ 57321 w 114300"/>
                <a:gd name="connsiteY2" fmla="*/ 135 h 114300"/>
                <a:gd name="connsiteX3" fmla="*/ 114467 w 114300"/>
                <a:gd name="connsiteY3" fmla="*/ 57289 h 114300"/>
                <a:gd name="connsiteX4" fmla="*/ 114463 w 114300"/>
                <a:gd name="connsiteY4" fmla="*/ 57952 h 114300"/>
                <a:gd name="connsiteX5" fmla="*/ 57313 w 114300"/>
                <a:gd name="connsiteY5" fmla="*/ 11443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14300">
                  <a:moveTo>
                    <a:pt x="57313" y="114435"/>
                  </a:moveTo>
                  <a:cubicBezTo>
                    <a:pt x="25750" y="114433"/>
                    <a:pt x="165" y="88845"/>
                    <a:pt x="167" y="57282"/>
                  </a:cubicBezTo>
                  <a:cubicBezTo>
                    <a:pt x="169" y="25719"/>
                    <a:pt x="25758" y="133"/>
                    <a:pt x="57321" y="135"/>
                  </a:cubicBezTo>
                  <a:cubicBezTo>
                    <a:pt x="88884" y="138"/>
                    <a:pt x="114469" y="25726"/>
                    <a:pt x="114467" y="57289"/>
                  </a:cubicBezTo>
                  <a:cubicBezTo>
                    <a:pt x="114467" y="57510"/>
                    <a:pt x="114466" y="57731"/>
                    <a:pt x="114463" y="57952"/>
                  </a:cubicBezTo>
                  <a:cubicBezTo>
                    <a:pt x="114098" y="89255"/>
                    <a:pt x="88618" y="114438"/>
                    <a:pt x="57313" y="114435"/>
                  </a:cubicBezTo>
                  <a:close/>
                </a:path>
              </a:pathLst>
            </a:custGeom>
            <a:grpFill/>
            <a:ln w="9525" cap="flat">
              <a:noFill/>
              <a:prstDash val="solid"/>
              <a:miter/>
            </a:ln>
          </p:spPr>
          <p:txBody>
            <a:bodyPr rtlCol="0" anchor="ctr"/>
            <a:lstStyle/>
            <a:p>
              <a:endParaRPr lang="en-RO"/>
            </a:p>
          </p:txBody>
        </p:sp>
      </p:grpSp>
      <p:grpSp>
        <p:nvGrpSpPr>
          <p:cNvPr id="50" name="Graphic 48">
            <a:extLst>
              <a:ext uri="{FF2B5EF4-FFF2-40B4-BE49-F238E27FC236}">
                <a16:creationId xmlns:a16="http://schemas.microsoft.com/office/drawing/2014/main" id="{8336BE11-FE82-F34B-A65A-182BF50001FC}"/>
              </a:ext>
            </a:extLst>
          </p:cNvPr>
          <p:cNvGrpSpPr>
            <a:grpSpLocks noChangeAspect="1"/>
          </p:cNvGrpSpPr>
          <p:nvPr/>
        </p:nvGrpSpPr>
        <p:grpSpPr>
          <a:xfrm>
            <a:off x="7504967" y="2408377"/>
            <a:ext cx="339375" cy="540000"/>
            <a:chOff x="3422650" y="1600200"/>
            <a:chExt cx="2298700" cy="3657600"/>
          </a:xfrm>
          <a:solidFill>
            <a:schemeClr val="bg1"/>
          </a:solidFill>
        </p:grpSpPr>
        <p:sp>
          <p:nvSpPr>
            <p:cNvPr id="52" name="Freeform 51">
              <a:extLst>
                <a:ext uri="{FF2B5EF4-FFF2-40B4-BE49-F238E27FC236}">
                  <a16:creationId xmlns:a16="http://schemas.microsoft.com/office/drawing/2014/main" id="{0863BF19-2636-0249-A422-7D4E0AAD7502}"/>
                </a:ext>
              </a:extLst>
            </p:cNvPr>
            <p:cNvSpPr/>
            <p:nvPr/>
          </p:nvSpPr>
          <p:spPr>
            <a:xfrm>
              <a:off x="3422567" y="1600200"/>
              <a:ext cx="2298934" cy="3657219"/>
            </a:xfrm>
            <a:custGeom>
              <a:avLst/>
              <a:gdLst>
                <a:gd name="connsiteX0" fmla="*/ 1698272 w 2298934"/>
                <a:gd name="connsiteY0" fmla="*/ 160 h 3657219"/>
                <a:gd name="connsiteX1" fmla="*/ 1794115 w 2298934"/>
                <a:gd name="connsiteY1" fmla="*/ 160465 h 3657219"/>
                <a:gd name="connsiteX2" fmla="*/ 1793165 w 2298934"/>
                <a:gd name="connsiteY2" fmla="*/ 406782 h 3657219"/>
                <a:gd name="connsiteX3" fmla="*/ 1741776 w 2298934"/>
                <a:gd name="connsiteY3" fmla="*/ 474124 h 3657219"/>
                <a:gd name="connsiteX4" fmla="*/ 1686589 w 2298934"/>
                <a:gd name="connsiteY4" fmla="*/ 406401 h 3657219"/>
                <a:gd name="connsiteX5" fmla="*/ 1686589 w 2298934"/>
                <a:gd name="connsiteY5" fmla="*/ 145701 h 3657219"/>
                <a:gd name="connsiteX6" fmla="*/ 1647169 w 2298934"/>
                <a:gd name="connsiteY6" fmla="*/ 106839 h 3657219"/>
                <a:gd name="connsiteX7" fmla="*/ 1494049 w 2298934"/>
                <a:gd name="connsiteY7" fmla="*/ 106839 h 3657219"/>
                <a:gd name="connsiteX8" fmla="*/ 1455294 w 2298934"/>
                <a:gd name="connsiteY8" fmla="*/ 146559 h 3657219"/>
                <a:gd name="connsiteX9" fmla="*/ 1448455 w 2298934"/>
                <a:gd name="connsiteY9" fmla="*/ 384684 h 3657219"/>
                <a:gd name="connsiteX10" fmla="*/ 1119323 w 2298934"/>
                <a:gd name="connsiteY10" fmla="*/ 635572 h 3657219"/>
                <a:gd name="connsiteX11" fmla="*/ 843574 w 2298934"/>
                <a:gd name="connsiteY11" fmla="*/ 335535 h 3657219"/>
                <a:gd name="connsiteX12" fmla="*/ 843574 w 2298934"/>
                <a:gd name="connsiteY12" fmla="*/ 142654 h 3657219"/>
                <a:gd name="connsiteX13" fmla="*/ 808333 w 2298934"/>
                <a:gd name="connsiteY13" fmla="*/ 106935 h 3657219"/>
                <a:gd name="connsiteX14" fmla="*/ 644480 w 2298934"/>
                <a:gd name="connsiteY14" fmla="*/ 106935 h 3657219"/>
                <a:gd name="connsiteX15" fmla="*/ 613039 w 2298934"/>
                <a:gd name="connsiteY15" fmla="*/ 135510 h 3657219"/>
                <a:gd name="connsiteX16" fmla="*/ 613039 w 2298934"/>
                <a:gd name="connsiteY16" fmla="*/ 869506 h 3657219"/>
                <a:gd name="connsiteX17" fmla="*/ 1686399 w 2298934"/>
                <a:gd name="connsiteY17" fmla="*/ 869506 h 3657219"/>
                <a:gd name="connsiteX18" fmla="*/ 1686399 w 2298934"/>
                <a:gd name="connsiteY18" fmla="*/ 716249 h 3657219"/>
                <a:gd name="connsiteX19" fmla="*/ 1686399 w 2298934"/>
                <a:gd name="connsiteY19" fmla="*/ 673387 h 3657219"/>
                <a:gd name="connsiteX20" fmla="*/ 1740447 w 2298934"/>
                <a:gd name="connsiteY20" fmla="*/ 619094 h 3657219"/>
                <a:gd name="connsiteX21" fmla="*/ 1792215 w 2298934"/>
                <a:gd name="connsiteY21" fmla="*/ 674910 h 3657219"/>
                <a:gd name="connsiteX22" fmla="*/ 1792215 w 2298934"/>
                <a:gd name="connsiteY22" fmla="*/ 842646 h 3657219"/>
                <a:gd name="connsiteX23" fmla="*/ 1827265 w 2298934"/>
                <a:gd name="connsiteY23" fmla="*/ 892366 h 3657219"/>
                <a:gd name="connsiteX24" fmla="*/ 2137685 w 2298934"/>
                <a:gd name="connsiteY24" fmla="*/ 1326516 h 3657219"/>
                <a:gd name="connsiteX25" fmla="*/ 2137685 w 2298934"/>
                <a:gd name="connsiteY25" fmla="*/ 2494376 h 3657219"/>
                <a:gd name="connsiteX26" fmla="*/ 2137685 w 2298934"/>
                <a:gd name="connsiteY26" fmla="*/ 3273045 h 3657219"/>
                <a:gd name="connsiteX27" fmla="*/ 2169886 w 2298934"/>
                <a:gd name="connsiteY27" fmla="*/ 3316098 h 3657219"/>
                <a:gd name="connsiteX28" fmla="*/ 2297929 w 2298934"/>
                <a:gd name="connsiteY28" fmla="*/ 3504407 h 3657219"/>
                <a:gd name="connsiteX29" fmla="*/ 2135880 w 2298934"/>
                <a:gd name="connsiteY29" fmla="*/ 3657379 h 3657219"/>
                <a:gd name="connsiteX30" fmla="*/ 2114508 w 2298934"/>
                <a:gd name="connsiteY30" fmla="*/ 3657379 h 3657219"/>
                <a:gd name="connsiteX31" fmla="*/ 184075 w 2298934"/>
                <a:gd name="connsiteY31" fmla="*/ 3657379 h 3657219"/>
                <a:gd name="connsiteX32" fmla="*/ 1793 w 2298934"/>
                <a:gd name="connsiteY32" fmla="*/ 3457354 h 3657219"/>
                <a:gd name="connsiteX33" fmla="*/ 126512 w 2298934"/>
                <a:gd name="connsiteY33" fmla="*/ 3316765 h 3657219"/>
                <a:gd name="connsiteX34" fmla="*/ 161563 w 2298934"/>
                <a:gd name="connsiteY34" fmla="*/ 3268663 h 3657219"/>
                <a:gd name="connsiteX35" fmla="*/ 161563 w 2298934"/>
                <a:gd name="connsiteY35" fmla="*/ 1847248 h 3657219"/>
                <a:gd name="connsiteX36" fmla="*/ 165837 w 2298934"/>
                <a:gd name="connsiteY36" fmla="*/ 1801432 h 3657219"/>
                <a:gd name="connsiteX37" fmla="*/ 219980 w 2298934"/>
                <a:gd name="connsiteY37" fmla="*/ 1764952 h 3657219"/>
                <a:gd name="connsiteX38" fmla="*/ 267474 w 2298934"/>
                <a:gd name="connsiteY38" fmla="*/ 1810291 h 3657219"/>
                <a:gd name="connsiteX39" fmla="*/ 268614 w 2298934"/>
                <a:gd name="connsiteY39" fmla="*/ 1853058 h 3657219"/>
                <a:gd name="connsiteX40" fmla="*/ 268614 w 2298934"/>
                <a:gd name="connsiteY40" fmla="*/ 3305716 h 3657219"/>
                <a:gd name="connsiteX41" fmla="*/ 2029684 w 2298934"/>
                <a:gd name="connsiteY41" fmla="*/ 3305716 h 3657219"/>
                <a:gd name="connsiteX42" fmla="*/ 2031299 w 2298934"/>
                <a:gd name="connsiteY42" fmla="*/ 3269997 h 3657219"/>
                <a:gd name="connsiteX43" fmla="*/ 2031299 w 2298934"/>
                <a:gd name="connsiteY43" fmla="*/ 1326897 h 3657219"/>
                <a:gd name="connsiteX44" fmla="*/ 1737312 w 2298934"/>
                <a:gd name="connsiteY44" fmla="*/ 982092 h 3657219"/>
                <a:gd name="connsiteX45" fmla="*/ 1488160 w 2298934"/>
                <a:gd name="connsiteY45" fmla="*/ 978758 h 3657219"/>
                <a:gd name="connsiteX46" fmla="*/ 608479 w 2298934"/>
                <a:gd name="connsiteY46" fmla="*/ 979615 h 3657219"/>
                <a:gd name="connsiteX47" fmla="*/ 268424 w 2298934"/>
                <a:gd name="connsiteY47" fmla="*/ 1316229 h 3657219"/>
                <a:gd name="connsiteX48" fmla="*/ 268424 w 2298934"/>
                <a:gd name="connsiteY48" fmla="*/ 1559021 h 3657219"/>
                <a:gd name="connsiteX49" fmla="*/ 215326 w 2298934"/>
                <a:gd name="connsiteY49" fmla="*/ 1621315 h 3657219"/>
                <a:gd name="connsiteX50" fmla="*/ 162228 w 2298934"/>
                <a:gd name="connsiteY50" fmla="*/ 1561783 h 3657219"/>
                <a:gd name="connsiteX51" fmla="*/ 166977 w 2298934"/>
                <a:gd name="connsiteY51" fmla="*/ 1265651 h 3657219"/>
                <a:gd name="connsiteX52" fmla="*/ 468753 w 2298934"/>
                <a:gd name="connsiteY52" fmla="*/ 893605 h 3657219"/>
                <a:gd name="connsiteX53" fmla="*/ 506748 w 2298934"/>
                <a:gd name="connsiteY53" fmla="*/ 838931 h 3657219"/>
                <a:gd name="connsiteX54" fmla="*/ 504943 w 2298934"/>
                <a:gd name="connsiteY54" fmla="*/ 160370 h 3657219"/>
                <a:gd name="connsiteX55" fmla="*/ 601070 w 2298934"/>
                <a:gd name="connsiteY55" fmla="*/ 160 h 3657219"/>
                <a:gd name="connsiteX56" fmla="*/ 850508 w 2298934"/>
                <a:gd name="connsiteY56" fmla="*/ 160 h 3657219"/>
                <a:gd name="connsiteX57" fmla="*/ 943026 w 2298934"/>
                <a:gd name="connsiteY57" fmla="*/ 82551 h 3657219"/>
                <a:gd name="connsiteX58" fmla="*/ 968482 w 2298934"/>
                <a:gd name="connsiteY58" fmla="*/ 93790 h 3657219"/>
                <a:gd name="connsiteX59" fmla="*/ 1330955 w 2298934"/>
                <a:gd name="connsiteY59" fmla="*/ 93790 h 3657219"/>
                <a:gd name="connsiteX60" fmla="*/ 1356317 w 2298934"/>
                <a:gd name="connsiteY60" fmla="*/ 82455 h 3657219"/>
                <a:gd name="connsiteX61" fmla="*/ 1448930 w 2298934"/>
                <a:gd name="connsiteY61" fmla="*/ 160 h 3657219"/>
                <a:gd name="connsiteX62" fmla="*/ 1148389 w 2298934"/>
                <a:gd name="connsiteY62" fmla="*/ 3550603 h 3657219"/>
                <a:gd name="connsiteX63" fmla="*/ 2095795 w 2298934"/>
                <a:gd name="connsiteY63" fmla="*/ 3550603 h 3657219"/>
                <a:gd name="connsiteX64" fmla="*/ 2131416 w 2298934"/>
                <a:gd name="connsiteY64" fmla="*/ 3550032 h 3657219"/>
                <a:gd name="connsiteX65" fmla="*/ 2192208 w 2298934"/>
                <a:gd name="connsiteY65" fmla="*/ 3486595 h 3657219"/>
                <a:gd name="connsiteX66" fmla="*/ 2137495 w 2298934"/>
                <a:gd name="connsiteY66" fmla="*/ 3417825 h 3657219"/>
                <a:gd name="connsiteX67" fmla="*/ 2098455 w 2298934"/>
                <a:gd name="connsiteY67" fmla="*/ 3415825 h 3657219"/>
                <a:gd name="connsiteX68" fmla="*/ 200033 w 2298934"/>
                <a:gd name="connsiteY68" fmla="*/ 3415825 h 3657219"/>
                <a:gd name="connsiteX69" fmla="*/ 154344 w 2298934"/>
                <a:gd name="connsiteY69" fmla="*/ 3420301 h 3657219"/>
                <a:gd name="connsiteX70" fmla="*/ 107515 w 2298934"/>
                <a:gd name="connsiteY70" fmla="*/ 3486976 h 3657219"/>
                <a:gd name="connsiteX71" fmla="*/ 161848 w 2298934"/>
                <a:gd name="connsiteY71" fmla="*/ 3548698 h 3657219"/>
                <a:gd name="connsiteX72" fmla="*/ 200888 w 2298934"/>
                <a:gd name="connsiteY72" fmla="*/ 3550127 h 3657219"/>
                <a:gd name="connsiteX73" fmla="*/ 950245 w 2298934"/>
                <a:gd name="connsiteY73" fmla="*/ 203233 h 3657219"/>
                <a:gd name="connsiteX74" fmla="*/ 950245 w 2298934"/>
                <a:gd name="connsiteY74" fmla="*/ 334868 h 3657219"/>
                <a:gd name="connsiteX75" fmla="*/ 1126067 w 2298934"/>
                <a:gd name="connsiteY75" fmla="*/ 528797 h 3657219"/>
                <a:gd name="connsiteX76" fmla="*/ 1341499 w 2298934"/>
                <a:gd name="connsiteY76" fmla="*/ 378207 h 3657219"/>
                <a:gd name="connsiteX77" fmla="*/ 1351947 w 2298934"/>
                <a:gd name="connsiteY77" fmla="*/ 203614 h 365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298934" h="3657219">
                  <a:moveTo>
                    <a:pt x="1698272" y="160"/>
                  </a:moveTo>
                  <a:cubicBezTo>
                    <a:pt x="1770653" y="29306"/>
                    <a:pt x="1797914" y="83218"/>
                    <a:pt x="1794115" y="160465"/>
                  </a:cubicBezTo>
                  <a:cubicBezTo>
                    <a:pt x="1790125" y="242380"/>
                    <a:pt x="1793545" y="324676"/>
                    <a:pt x="1793165" y="406782"/>
                  </a:cubicBezTo>
                  <a:cubicBezTo>
                    <a:pt x="1793165" y="450692"/>
                    <a:pt x="1775212" y="473457"/>
                    <a:pt x="1741776" y="474124"/>
                  </a:cubicBezTo>
                  <a:cubicBezTo>
                    <a:pt x="1708341" y="474790"/>
                    <a:pt x="1686779" y="451073"/>
                    <a:pt x="1686589" y="406401"/>
                  </a:cubicBezTo>
                  <a:cubicBezTo>
                    <a:pt x="1686589" y="319533"/>
                    <a:pt x="1685544" y="232569"/>
                    <a:pt x="1686589" y="145701"/>
                  </a:cubicBezTo>
                  <a:cubicBezTo>
                    <a:pt x="1686589" y="116079"/>
                    <a:pt x="1677090" y="105697"/>
                    <a:pt x="1647169" y="106839"/>
                  </a:cubicBezTo>
                  <a:cubicBezTo>
                    <a:pt x="1596129" y="108618"/>
                    <a:pt x="1545089" y="108618"/>
                    <a:pt x="1494049" y="106839"/>
                  </a:cubicBezTo>
                  <a:cubicBezTo>
                    <a:pt x="1463938" y="105697"/>
                    <a:pt x="1455389" y="117603"/>
                    <a:pt x="1455294" y="146559"/>
                  </a:cubicBezTo>
                  <a:cubicBezTo>
                    <a:pt x="1455294" y="226188"/>
                    <a:pt x="1460233" y="307055"/>
                    <a:pt x="1448455" y="384684"/>
                  </a:cubicBezTo>
                  <a:cubicBezTo>
                    <a:pt x="1424898" y="543751"/>
                    <a:pt x="1280327" y="649288"/>
                    <a:pt x="1119323" y="635572"/>
                  </a:cubicBezTo>
                  <a:cubicBezTo>
                    <a:pt x="968197" y="622714"/>
                    <a:pt x="846233" y="490697"/>
                    <a:pt x="843574" y="335535"/>
                  </a:cubicBezTo>
                  <a:cubicBezTo>
                    <a:pt x="842560" y="271273"/>
                    <a:pt x="842560" y="206979"/>
                    <a:pt x="843574" y="142654"/>
                  </a:cubicBezTo>
                  <a:cubicBezTo>
                    <a:pt x="844049" y="116650"/>
                    <a:pt x="834740" y="106363"/>
                    <a:pt x="808333" y="106935"/>
                  </a:cubicBezTo>
                  <a:cubicBezTo>
                    <a:pt x="753715" y="108173"/>
                    <a:pt x="699098" y="107792"/>
                    <a:pt x="644480" y="106935"/>
                  </a:cubicBezTo>
                  <a:cubicBezTo>
                    <a:pt x="624247" y="106935"/>
                    <a:pt x="613039" y="113031"/>
                    <a:pt x="613039" y="135510"/>
                  </a:cubicBezTo>
                  <a:cubicBezTo>
                    <a:pt x="613039" y="379445"/>
                    <a:pt x="613039" y="623285"/>
                    <a:pt x="613039" y="869506"/>
                  </a:cubicBezTo>
                  <a:lnTo>
                    <a:pt x="1686399" y="869506"/>
                  </a:lnTo>
                  <a:lnTo>
                    <a:pt x="1686399" y="716249"/>
                  </a:lnTo>
                  <a:cubicBezTo>
                    <a:pt x="1686399" y="701962"/>
                    <a:pt x="1685639" y="687674"/>
                    <a:pt x="1686399" y="673387"/>
                  </a:cubicBezTo>
                  <a:cubicBezTo>
                    <a:pt x="1689343" y="639192"/>
                    <a:pt x="1710051" y="618808"/>
                    <a:pt x="1740447" y="619094"/>
                  </a:cubicBezTo>
                  <a:cubicBezTo>
                    <a:pt x="1770843" y="619380"/>
                    <a:pt x="1791455" y="639668"/>
                    <a:pt x="1792215" y="674910"/>
                  </a:cubicBezTo>
                  <a:cubicBezTo>
                    <a:pt x="1793450" y="730822"/>
                    <a:pt x="1794210" y="786829"/>
                    <a:pt x="1792215" y="842646"/>
                  </a:cubicBezTo>
                  <a:cubicBezTo>
                    <a:pt x="1791170" y="870649"/>
                    <a:pt x="1798579" y="883699"/>
                    <a:pt x="1827265" y="892366"/>
                  </a:cubicBezTo>
                  <a:cubicBezTo>
                    <a:pt x="2017241" y="949516"/>
                    <a:pt x="2137305" y="1117728"/>
                    <a:pt x="2137685" y="1326516"/>
                  </a:cubicBezTo>
                  <a:cubicBezTo>
                    <a:pt x="2138255" y="1715834"/>
                    <a:pt x="2138255" y="2105121"/>
                    <a:pt x="2137685" y="2494376"/>
                  </a:cubicBezTo>
                  <a:cubicBezTo>
                    <a:pt x="2137685" y="2753932"/>
                    <a:pt x="2137685" y="3013489"/>
                    <a:pt x="2137685" y="3273045"/>
                  </a:cubicBezTo>
                  <a:cubicBezTo>
                    <a:pt x="2137685" y="3297810"/>
                    <a:pt x="2142244" y="3309716"/>
                    <a:pt x="2169886" y="3316098"/>
                  </a:cubicBezTo>
                  <a:cubicBezTo>
                    <a:pt x="2254710" y="3335148"/>
                    <a:pt x="2307428" y="3415825"/>
                    <a:pt x="2297929" y="3504407"/>
                  </a:cubicBezTo>
                  <a:cubicBezTo>
                    <a:pt x="2288178" y="3588119"/>
                    <a:pt x="2219798" y="3652669"/>
                    <a:pt x="2135880" y="3657379"/>
                  </a:cubicBezTo>
                  <a:cubicBezTo>
                    <a:pt x="2128756" y="3657379"/>
                    <a:pt x="2121632" y="3657379"/>
                    <a:pt x="2114508" y="3657379"/>
                  </a:cubicBezTo>
                  <a:cubicBezTo>
                    <a:pt x="1471062" y="3657379"/>
                    <a:pt x="827584" y="3657379"/>
                    <a:pt x="184075" y="3657379"/>
                  </a:cubicBezTo>
                  <a:cubicBezTo>
                    <a:pt x="66480" y="3657379"/>
                    <a:pt x="-12645" y="3569844"/>
                    <a:pt x="1793" y="3457354"/>
                  </a:cubicBezTo>
                  <a:cubicBezTo>
                    <a:pt x="10247" y="3391536"/>
                    <a:pt x="60591" y="3330576"/>
                    <a:pt x="126512" y="3316765"/>
                  </a:cubicBezTo>
                  <a:cubicBezTo>
                    <a:pt x="158238" y="3310097"/>
                    <a:pt x="161658" y="3295810"/>
                    <a:pt x="161563" y="3268663"/>
                  </a:cubicBezTo>
                  <a:cubicBezTo>
                    <a:pt x="160866" y="2794890"/>
                    <a:pt x="160866" y="2321085"/>
                    <a:pt x="161563" y="1847248"/>
                  </a:cubicBezTo>
                  <a:cubicBezTo>
                    <a:pt x="160916" y="1831852"/>
                    <a:pt x="162354" y="1816440"/>
                    <a:pt x="165837" y="1801432"/>
                  </a:cubicBezTo>
                  <a:cubicBezTo>
                    <a:pt x="171386" y="1776802"/>
                    <a:pt x="195142" y="1760796"/>
                    <a:pt x="219980" y="1764952"/>
                  </a:cubicBezTo>
                  <a:cubicBezTo>
                    <a:pt x="245137" y="1765436"/>
                    <a:pt x="265755" y="1785118"/>
                    <a:pt x="267474" y="1810291"/>
                  </a:cubicBezTo>
                  <a:cubicBezTo>
                    <a:pt x="268758" y="1824508"/>
                    <a:pt x="269138" y="1838792"/>
                    <a:pt x="268614" y="1853058"/>
                  </a:cubicBezTo>
                  <a:lnTo>
                    <a:pt x="268614" y="3305716"/>
                  </a:lnTo>
                  <a:lnTo>
                    <a:pt x="2029684" y="3305716"/>
                  </a:lnTo>
                  <a:cubicBezTo>
                    <a:pt x="2030254" y="3293238"/>
                    <a:pt x="2031299" y="3281617"/>
                    <a:pt x="2031299" y="3269997"/>
                  </a:cubicBezTo>
                  <a:cubicBezTo>
                    <a:pt x="2031299" y="2622297"/>
                    <a:pt x="2031299" y="1974597"/>
                    <a:pt x="2031299" y="1326897"/>
                  </a:cubicBezTo>
                  <a:cubicBezTo>
                    <a:pt x="2031299" y="1142398"/>
                    <a:pt x="1911424" y="999237"/>
                    <a:pt x="1737312" y="982092"/>
                  </a:cubicBezTo>
                  <a:cubicBezTo>
                    <a:pt x="1654958" y="973900"/>
                    <a:pt x="1571274" y="978758"/>
                    <a:pt x="1488160" y="978758"/>
                  </a:cubicBezTo>
                  <a:cubicBezTo>
                    <a:pt x="1194965" y="978758"/>
                    <a:pt x="901738" y="979044"/>
                    <a:pt x="608479" y="979615"/>
                  </a:cubicBezTo>
                  <a:cubicBezTo>
                    <a:pt x="414040" y="979615"/>
                    <a:pt x="271653" y="1120490"/>
                    <a:pt x="268424" y="1316229"/>
                  </a:cubicBezTo>
                  <a:cubicBezTo>
                    <a:pt x="267094" y="1397096"/>
                    <a:pt x="268424" y="1478154"/>
                    <a:pt x="268424" y="1559021"/>
                  </a:cubicBezTo>
                  <a:cubicBezTo>
                    <a:pt x="268424" y="1598074"/>
                    <a:pt x="247241" y="1621600"/>
                    <a:pt x="215326" y="1621315"/>
                  </a:cubicBezTo>
                  <a:cubicBezTo>
                    <a:pt x="183410" y="1621029"/>
                    <a:pt x="162228" y="1598359"/>
                    <a:pt x="162228" y="1561783"/>
                  </a:cubicBezTo>
                  <a:cubicBezTo>
                    <a:pt x="162228" y="1463009"/>
                    <a:pt x="156813" y="1363473"/>
                    <a:pt x="166977" y="1265651"/>
                  </a:cubicBezTo>
                  <a:cubicBezTo>
                    <a:pt x="185974" y="1078580"/>
                    <a:pt x="292076" y="954565"/>
                    <a:pt x="468753" y="893605"/>
                  </a:cubicBezTo>
                  <a:cubicBezTo>
                    <a:pt x="499814" y="882841"/>
                    <a:pt x="506748" y="869602"/>
                    <a:pt x="506748" y="838931"/>
                  </a:cubicBezTo>
                  <a:cubicBezTo>
                    <a:pt x="505513" y="612712"/>
                    <a:pt x="508172" y="386493"/>
                    <a:pt x="504943" y="160370"/>
                  </a:cubicBezTo>
                  <a:cubicBezTo>
                    <a:pt x="503898" y="83122"/>
                    <a:pt x="528975" y="29497"/>
                    <a:pt x="601070" y="160"/>
                  </a:cubicBezTo>
                  <a:lnTo>
                    <a:pt x="850508" y="160"/>
                  </a:lnTo>
                  <a:cubicBezTo>
                    <a:pt x="891352" y="16257"/>
                    <a:pt x="925453" y="39307"/>
                    <a:pt x="943026" y="82551"/>
                  </a:cubicBezTo>
                  <a:cubicBezTo>
                    <a:pt x="945590" y="88837"/>
                    <a:pt x="959649" y="93790"/>
                    <a:pt x="968482" y="93790"/>
                  </a:cubicBezTo>
                  <a:cubicBezTo>
                    <a:pt x="1089307" y="94552"/>
                    <a:pt x="1210131" y="94552"/>
                    <a:pt x="1330955" y="93790"/>
                  </a:cubicBezTo>
                  <a:cubicBezTo>
                    <a:pt x="1339789" y="93790"/>
                    <a:pt x="1353752" y="88837"/>
                    <a:pt x="1356317" y="82455"/>
                  </a:cubicBezTo>
                  <a:cubicBezTo>
                    <a:pt x="1373984" y="39307"/>
                    <a:pt x="1408085" y="15780"/>
                    <a:pt x="1448930" y="160"/>
                  </a:cubicBezTo>
                  <a:close/>
                  <a:moveTo>
                    <a:pt x="1148389" y="3550603"/>
                  </a:moveTo>
                  <a:lnTo>
                    <a:pt x="2095795" y="3550603"/>
                  </a:lnTo>
                  <a:cubicBezTo>
                    <a:pt x="2107671" y="3551033"/>
                    <a:pt x="2119560" y="3550842"/>
                    <a:pt x="2131416" y="3550032"/>
                  </a:cubicBezTo>
                  <a:cubicBezTo>
                    <a:pt x="2164808" y="3547442"/>
                    <a:pt x="2190956" y="3520156"/>
                    <a:pt x="2192208" y="3486595"/>
                  </a:cubicBezTo>
                  <a:cubicBezTo>
                    <a:pt x="2194442" y="3452936"/>
                    <a:pt x="2170719" y="3423118"/>
                    <a:pt x="2137495" y="3417825"/>
                  </a:cubicBezTo>
                  <a:cubicBezTo>
                    <a:pt x="2124575" y="3415915"/>
                    <a:pt x="2111502" y="3415245"/>
                    <a:pt x="2098455" y="3415825"/>
                  </a:cubicBezTo>
                  <a:cubicBezTo>
                    <a:pt x="1465648" y="3415825"/>
                    <a:pt x="832840" y="3415825"/>
                    <a:pt x="200033" y="3415825"/>
                  </a:cubicBezTo>
                  <a:cubicBezTo>
                    <a:pt x="184668" y="3415146"/>
                    <a:pt x="169286" y="3416653"/>
                    <a:pt x="154344" y="3420301"/>
                  </a:cubicBezTo>
                  <a:cubicBezTo>
                    <a:pt x="121763" y="3429826"/>
                    <a:pt x="105805" y="3453544"/>
                    <a:pt x="107515" y="3486976"/>
                  </a:cubicBezTo>
                  <a:cubicBezTo>
                    <a:pt x="109224" y="3520409"/>
                    <a:pt x="129647" y="3541364"/>
                    <a:pt x="161848" y="3548698"/>
                  </a:cubicBezTo>
                  <a:cubicBezTo>
                    <a:pt x="174778" y="3550514"/>
                    <a:pt x="187860" y="3550993"/>
                    <a:pt x="200888" y="3550127"/>
                  </a:cubicBezTo>
                  <a:close/>
                  <a:moveTo>
                    <a:pt x="950245" y="203233"/>
                  </a:moveTo>
                  <a:cubicBezTo>
                    <a:pt x="950245" y="249334"/>
                    <a:pt x="949390" y="292101"/>
                    <a:pt x="950245" y="334868"/>
                  </a:cubicBezTo>
                  <a:cubicBezTo>
                    <a:pt x="952573" y="434373"/>
                    <a:pt x="1027506" y="517023"/>
                    <a:pt x="1126067" y="528797"/>
                  </a:cubicBezTo>
                  <a:cubicBezTo>
                    <a:pt x="1227799" y="539275"/>
                    <a:pt x="1322216" y="477076"/>
                    <a:pt x="1341499" y="378207"/>
                  </a:cubicBezTo>
                  <a:cubicBezTo>
                    <a:pt x="1352422" y="322105"/>
                    <a:pt x="1348908" y="263240"/>
                    <a:pt x="1351947" y="203614"/>
                  </a:cubicBezTo>
                  <a:close/>
                </a:path>
              </a:pathLst>
            </a:custGeom>
            <a:grpFill/>
            <a:ln w="9486"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132FEE00-5FB9-424F-823C-6B1BB2722A50}"/>
                </a:ext>
              </a:extLst>
            </p:cNvPr>
            <p:cNvSpPr/>
            <p:nvPr/>
          </p:nvSpPr>
          <p:spPr>
            <a:xfrm>
              <a:off x="3775029" y="3006940"/>
              <a:ext cx="1594307" cy="1597552"/>
            </a:xfrm>
            <a:custGeom>
              <a:avLst/>
              <a:gdLst>
                <a:gd name="connsiteX0" fmla="*/ 795452 w 1594307"/>
                <a:gd name="connsiteY0" fmla="*/ 1597700 h 1597552"/>
                <a:gd name="connsiteX1" fmla="*/ 121 w 1594307"/>
                <a:gd name="connsiteY1" fmla="*/ 792265 h 1597552"/>
                <a:gd name="connsiteX2" fmla="*/ 804286 w 1594307"/>
                <a:gd name="connsiteY2" fmla="*/ 166 h 1597552"/>
                <a:gd name="connsiteX3" fmla="*/ 1594393 w 1594307"/>
                <a:gd name="connsiteY3" fmla="*/ 802838 h 1597552"/>
                <a:gd name="connsiteX4" fmla="*/ 795452 w 1594307"/>
                <a:gd name="connsiteY4" fmla="*/ 1597700 h 1597552"/>
                <a:gd name="connsiteX5" fmla="*/ 920171 w 1594307"/>
                <a:gd name="connsiteY5" fmla="*/ 846653 h 1597552"/>
                <a:gd name="connsiteX6" fmla="*/ 982957 w 1594307"/>
                <a:gd name="connsiteY6" fmla="*/ 834652 h 1597552"/>
                <a:gd name="connsiteX7" fmla="*/ 1048594 w 1594307"/>
                <a:gd name="connsiteY7" fmla="*/ 720352 h 1597552"/>
                <a:gd name="connsiteX8" fmla="*/ 1109576 w 1594307"/>
                <a:gd name="connsiteY8" fmla="*/ 677965 h 1597552"/>
                <a:gd name="connsiteX9" fmla="*/ 1320638 w 1594307"/>
                <a:gd name="connsiteY9" fmla="*/ 645866 h 1597552"/>
                <a:gd name="connsiteX10" fmla="*/ 1390454 w 1594307"/>
                <a:gd name="connsiteY10" fmla="*/ 689014 h 1597552"/>
                <a:gd name="connsiteX11" fmla="*/ 1338021 w 1594307"/>
                <a:gd name="connsiteY11" fmla="*/ 751498 h 1597552"/>
                <a:gd name="connsiteX12" fmla="*/ 1158779 w 1594307"/>
                <a:gd name="connsiteY12" fmla="*/ 780073 h 1597552"/>
                <a:gd name="connsiteX13" fmla="*/ 1130283 w 1594307"/>
                <a:gd name="connsiteY13" fmla="*/ 795980 h 1597552"/>
                <a:gd name="connsiteX14" fmla="*/ 1037100 w 1594307"/>
                <a:gd name="connsiteY14" fmla="*/ 955143 h 1597552"/>
                <a:gd name="connsiteX15" fmla="*/ 1322063 w 1594307"/>
                <a:gd name="connsiteY15" fmla="*/ 1242893 h 1597552"/>
                <a:gd name="connsiteX16" fmla="*/ 1266210 w 1594307"/>
                <a:gd name="connsiteY16" fmla="*/ 292012 h 1597552"/>
                <a:gd name="connsiteX17" fmla="*/ 356039 w 1594307"/>
                <a:gd name="connsiteY17" fmla="*/ 272486 h 1597552"/>
                <a:gd name="connsiteX18" fmla="*/ 605002 w 1594307"/>
                <a:gd name="connsiteY18" fmla="*/ 522232 h 1597552"/>
                <a:gd name="connsiteX19" fmla="*/ 615450 w 1594307"/>
                <a:gd name="connsiteY19" fmla="*/ 454890 h 1597552"/>
                <a:gd name="connsiteX20" fmla="*/ 554088 w 1594307"/>
                <a:gd name="connsiteY20" fmla="*/ 298870 h 1597552"/>
                <a:gd name="connsiteX21" fmla="*/ 582585 w 1594307"/>
                <a:gd name="connsiteY21" fmla="*/ 219432 h 1597552"/>
                <a:gd name="connsiteX22" fmla="*/ 653540 w 1594307"/>
                <a:gd name="connsiteY22" fmla="*/ 260675 h 1597552"/>
                <a:gd name="connsiteX23" fmla="*/ 701034 w 1594307"/>
                <a:gd name="connsiteY23" fmla="*/ 379928 h 1597552"/>
                <a:gd name="connsiteX24" fmla="*/ 692295 w 1594307"/>
                <a:gd name="connsiteY24" fmla="*/ 589478 h 1597552"/>
                <a:gd name="connsiteX25" fmla="*/ 687261 w 1594307"/>
                <a:gd name="connsiteY25" fmla="*/ 613767 h 1597552"/>
                <a:gd name="connsiteX26" fmla="*/ 873532 w 1594307"/>
                <a:gd name="connsiteY26" fmla="*/ 517183 h 1597552"/>
                <a:gd name="connsiteX27" fmla="*/ 898513 w 1594307"/>
                <a:gd name="connsiteY27" fmla="*/ 498133 h 1597552"/>
                <a:gd name="connsiteX28" fmla="*/ 993311 w 1594307"/>
                <a:gd name="connsiteY28" fmla="*/ 334780 h 1597552"/>
                <a:gd name="connsiteX29" fmla="*/ 1073006 w 1594307"/>
                <a:gd name="connsiteY29" fmla="*/ 306205 h 1597552"/>
                <a:gd name="connsiteX30" fmla="*/ 1085734 w 1594307"/>
                <a:gd name="connsiteY30" fmla="*/ 387643 h 1597552"/>
                <a:gd name="connsiteX31" fmla="*/ 996636 w 1594307"/>
                <a:gd name="connsiteY31" fmla="*/ 542234 h 1597552"/>
                <a:gd name="connsiteX32" fmla="*/ 995021 w 1594307"/>
                <a:gd name="connsiteY32" fmla="*/ 599384 h 1597552"/>
                <a:gd name="connsiteX33" fmla="*/ 1018103 w 1594307"/>
                <a:gd name="connsiteY33" fmla="*/ 711493 h 1597552"/>
                <a:gd name="connsiteX34" fmla="*/ 920171 w 1594307"/>
                <a:gd name="connsiteY34" fmla="*/ 846653 h 1597552"/>
                <a:gd name="connsiteX35" fmla="*/ 464230 w 1594307"/>
                <a:gd name="connsiteY35" fmla="*/ 1046678 h 1597552"/>
                <a:gd name="connsiteX36" fmla="*/ 395649 w 1594307"/>
                <a:gd name="connsiteY36" fmla="*/ 1084778 h 1597552"/>
                <a:gd name="connsiteX37" fmla="*/ 237970 w 1594307"/>
                <a:gd name="connsiteY37" fmla="*/ 1070967 h 1597552"/>
                <a:gd name="connsiteX38" fmla="*/ 179837 w 1594307"/>
                <a:gd name="connsiteY38" fmla="*/ 923234 h 1597552"/>
                <a:gd name="connsiteX39" fmla="*/ 289548 w 1594307"/>
                <a:gd name="connsiteY39" fmla="*/ 804362 h 1597552"/>
                <a:gd name="connsiteX40" fmla="*/ 341791 w 1594307"/>
                <a:gd name="connsiteY40" fmla="*/ 793789 h 1597552"/>
                <a:gd name="connsiteX41" fmla="*/ 568147 w 1594307"/>
                <a:gd name="connsiteY41" fmla="*/ 750260 h 1597552"/>
                <a:gd name="connsiteX42" fmla="*/ 546584 w 1594307"/>
                <a:gd name="connsiteY42" fmla="*/ 628245 h 1597552"/>
                <a:gd name="connsiteX43" fmla="*/ 273115 w 1594307"/>
                <a:gd name="connsiteY43" fmla="*/ 353353 h 1597552"/>
                <a:gd name="connsiteX44" fmla="*/ 309495 w 1594307"/>
                <a:gd name="connsiteY44" fmla="*/ 1286803 h 1597552"/>
                <a:gd name="connsiteX45" fmla="*/ 1238284 w 1594307"/>
                <a:gd name="connsiteY45" fmla="*/ 1326332 h 1597552"/>
                <a:gd name="connsiteX46" fmla="*/ 972319 w 1594307"/>
                <a:gd name="connsiteY46" fmla="*/ 1060394 h 1597552"/>
                <a:gd name="connsiteX47" fmla="*/ 1021807 w 1594307"/>
                <a:gd name="connsiteY47" fmla="*/ 1205079 h 1597552"/>
                <a:gd name="connsiteX48" fmla="*/ 1035486 w 1594307"/>
                <a:gd name="connsiteY48" fmla="*/ 1288328 h 1597552"/>
                <a:gd name="connsiteX49" fmla="*/ 880656 w 1594307"/>
                <a:gd name="connsiteY49" fmla="*/ 1424154 h 1597552"/>
                <a:gd name="connsiteX50" fmla="*/ 735610 w 1594307"/>
                <a:gd name="connsiteY50" fmla="*/ 1276993 h 1597552"/>
                <a:gd name="connsiteX51" fmla="*/ 735610 w 1594307"/>
                <a:gd name="connsiteY51" fmla="*/ 1201555 h 1597552"/>
                <a:gd name="connsiteX52" fmla="*/ 542120 w 1594307"/>
                <a:gd name="connsiteY52" fmla="*/ 1230130 h 1597552"/>
                <a:gd name="connsiteX53" fmla="*/ 464515 w 1594307"/>
                <a:gd name="connsiteY53" fmla="*/ 1046583 h 1597552"/>
                <a:gd name="connsiteX54" fmla="*/ 626849 w 1594307"/>
                <a:gd name="connsiteY54" fmla="*/ 1143262 h 1597552"/>
                <a:gd name="connsiteX55" fmla="*/ 659620 w 1594307"/>
                <a:gd name="connsiteY55" fmla="*/ 1120307 h 1597552"/>
                <a:gd name="connsiteX56" fmla="*/ 790892 w 1594307"/>
                <a:gd name="connsiteY56" fmla="*/ 926187 h 1597552"/>
                <a:gd name="connsiteX57" fmla="*/ 800866 w 1594307"/>
                <a:gd name="connsiteY57" fmla="*/ 887420 h 1597552"/>
                <a:gd name="connsiteX58" fmla="*/ 738269 w 1594307"/>
                <a:gd name="connsiteY58" fmla="*/ 830270 h 1597552"/>
                <a:gd name="connsiteX59" fmla="*/ 664084 w 1594307"/>
                <a:gd name="connsiteY59" fmla="*/ 864084 h 1597552"/>
                <a:gd name="connsiteX60" fmla="*/ 571661 w 1594307"/>
                <a:gd name="connsiteY60" fmla="*/ 1075349 h 1597552"/>
                <a:gd name="connsiteX61" fmla="*/ 626849 w 1594307"/>
                <a:gd name="connsiteY61" fmla="*/ 1143262 h 1597552"/>
                <a:gd name="connsiteX62" fmla="*/ 541360 w 1594307"/>
                <a:gd name="connsiteY62" fmla="*/ 870656 h 1597552"/>
                <a:gd name="connsiteX63" fmla="*/ 538700 w 1594307"/>
                <a:gd name="connsiteY63" fmla="*/ 865132 h 1597552"/>
                <a:gd name="connsiteX64" fmla="*/ 327828 w 1594307"/>
                <a:gd name="connsiteY64" fmla="*/ 906851 h 1597552"/>
                <a:gd name="connsiteX65" fmla="*/ 286698 w 1594307"/>
                <a:gd name="connsiteY65" fmla="*/ 943237 h 1597552"/>
                <a:gd name="connsiteX66" fmla="*/ 303701 w 1594307"/>
                <a:gd name="connsiteY66" fmla="*/ 983908 h 1597552"/>
                <a:gd name="connsiteX67" fmla="*/ 358604 w 1594307"/>
                <a:gd name="connsiteY67" fmla="*/ 981908 h 1597552"/>
                <a:gd name="connsiteX68" fmla="*/ 523882 w 1594307"/>
                <a:gd name="connsiteY68" fmla="*/ 885325 h 1597552"/>
                <a:gd name="connsiteX69" fmla="*/ 541170 w 1594307"/>
                <a:gd name="connsiteY69" fmla="*/ 870656 h 1597552"/>
                <a:gd name="connsiteX70" fmla="*/ 854819 w 1594307"/>
                <a:gd name="connsiteY70" fmla="*/ 1049536 h 1597552"/>
                <a:gd name="connsiteX71" fmla="*/ 844370 w 1594307"/>
                <a:gd name="connsiteY71" fmla="*/ 1051060 h 1597552"/>
                <a:gd name="connsiteX72" fmla="*/ 845225 w 1594307"/>
                <a:gd name="connsiteY72" fmla="*/ 1280231 h 1597552"/>
                <a:gd name="connsiteX73" fmla="*/ 896519 w 1594307"/>
                <a:gd name="connsiteY73" fmla="*/ 1315378 h 1597552"/>
                <a:gd name="connsiteX74" fmla="*/ 928625 w 1594307"/>
                <a:gd name="connsiteY74" fmla="*/ 1262038 h 1597552"/>
                <a:gd name="connsiteX75" fmla="*/ 888920 w 1594307"/>
                <a:gd name="connsiteY75" fmla="*/ 1144119 h 1597552"/>
                <a:gd name="connsiteX76" fmla="*/ 854249 w 1594307"/>
                <a:gd name="connsiteY76" fmla="*/ 1049536 h 1597552"/>
                <a:gd name="connsiteX77" fmla="*/ 915991 w 1594307"/>
                <a:gd name="connsiteY77" fmla="*/ 689300 h 1597552"/>
                <a:gd name="connsiteX78" fmla="*/ 854534 w 1594307"/>
                <a:gd name="connsiteY78" fmla="*/ 623482 h 1597552"/>
                <a:gd name="connsiteX79" fmla="*/ 788993 w 1594307"/>
                <a:gd name="connsiteY79" fmla="*/ 684443 h 1597552"/>
                <a:gd name="connsiteX80" fmla="*/ 847574 w 1594307"/>
                <a:gd name="connsiteY80" fmla="*/ 750996 h 1597552"/>
                <a:gd name="connsiteX81" fmla="*/ 851590 w 1594307"/>
                <a:gd name="connsiteY81" fmla="*/ 751118 h 1597552"/>
                <a:gd name="connsiteX82" fmla="*/ 915421 w 1594307"/>
                <a:gd name="connsiteY82" fmla="*/ 689300 h 159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94307" h="1597552">
                  <a:moveTo>
                    <a:pt x="795452" y="1597700"/>
                  </a:moveTo>
                  <a:cubicBezTo>
                    <a:pt x="353475" y="1595223"/>
                    <a:pt x="-3299" y="1233940"/>
                    <a:pt x="121" y="792265"/>
                  </a:cubicBezTo>
                  <a:cubicBezTo>
                    <a:pt x="3540" y="350591"/>
                    <a:pt x="362688" y="-1643"/>
                    <a:pt x="804286" y="166"/>
                  </a:cubicBezTo>
                  <a:cubicBezTo>
                    <a:pt x="1241229" y="2548"/>
                    <a:pt x="1596672" y="363831"/>
                    <a:pt x="1594393" y="802838"/>
                  </a:cubicBezTo>
                  <a:cubicBezTo>
                    <a:pt x="1592113" y="1241846"/>
                    <a:pt x="1231255" y="1600176"/>
                    <a:pt x="795452" y="1597700"/>
                  </a:cubicBezTo>
                  <a:close/>
                  <a:moveTo>
                    <a:pt x="920171" y="846653"/>
                  </a:moveTo>
                  <a:cubicBezTo>
                    <a:pt x="963580" y="867513"/>
                    <a:pt x="963960" y="867513"/>
                    <a:pt x="982957" y="834652"/>
                  </a:cubicBezTo>
                  <a:cubicBezTo>
                    <a:pt x="1004995" y="796552"/>
                    <a:pt x="1027412" y="758452"/>
                    <a:pt x="1048594" y="720352"/>
                  </a:cubicBezTo>
                  <a:cubicBezTo>
                    <a:pt x="1060091" y="696467"/>
                    <a:pt x="1083237" y="680379"/>
                    <a:pt x="1109576" y="677965"/>
                  </a:cubicBezTo>
                  <a:cubicBezTo>
                    <a:pt x="1180152" y="668440"/>
                    <a:pt x="1250253" y="656534"/>
                    <a:pt x="1320638" y="645866"/>
                  </a:cubicBezTo>
                  <a:cubicBezTo>
                    <a:pt x="1358633" y="640151"/>
                    <a:pt x="1385420" y="657106"/>
                    <a:pt x="1390454" y="689014"/>
                  </a:cubicBezTo>
                  <a:cubicBezTo>
                    <a:pt x="1395489" y="720923"/>
                    <a:pt x="1376491" y="745307"/>
                    <a:pt x="1338021" y="751498"/>
                  </a:cubicBezTo>
                  <a:cubicBezTo>
                    <a:pt x="1278369" y="761023"/>
                    <a:pt x="1218432" y="769501"/>
                    <a:pt x="1158779" y="780073"/>
                  </a:cubicBezTo>
                  <a:cubicBezTo>
                    <a:pt x="1147617" y="781573"/>
                    <a:pt x="1137435" y="787257"/>
                    <a:pt x="1130283" y="795980"/>
                  </a:cubicBezTo>
                  <a:cubicBezTo>
                    <a:pt x="1097512" y="849034"/>
                    <a:pt x="1066736" y="903898"/>
                    <a:pt x="1037100" y="955143"/>
                  </a:cubicBezTo>
                  <a:lnTo>
                    <a:pt x="1322063" y="1242893"/>
                  </a:lnTo>
                  <a:cubicBezTo>
                    <a:pt x="1537970" y="1007435"/>
                    <a:pt x="1566086" y="571952"/>
                    <a:pt x="1266210" y="292012"/>
                  </a:cubicBezTo>
                  <a:cubicBezTo>
                    <a:pt x="971749" y="17407"/>
                    <a:pt x="554278" y="79129"/>
                    <a:pt x="356039" y="272486"/>
                  </a:cubicBezTo>
                  <a:lnTo>
                    <a:pt x="605002" y="522232"/>
                  </a:lnTo>
                  <a:cubicBezTo>
                    <a:pt x="625044" y="504229"/>
                    <a:pt x="627989" y="483179"/>
                    <a:pt x="615450" y="454890"/>
                  </a:cubicBezTo>
                  <a:cubicBezTo>
                    <a:pt x="592748" y="403741"/>
                    <a:pt x="573751" y="350782"/>
                    <a:pt x="554088" y="298870"/>
                  </a:cubicBezTo>
                  <a:cubicBezTo>
                    <a:pt x="539270" y="259723"/>
                    <a:pt x="550004" y="231243"/>
                    <a:pt x="582585" y="219432"/>
                  </a:cubicBezTo>
                  <a:cubicBezTo>
                    <a:pt x="612601" y="208478"/>
                    <a:pt x="638342" y="223051"/>
                    <a:pt x="653540" y="260675"/>
                  </a:cubicBezTo>
                  <a:cubicBezTo>
                    <a:pt x="669593" y="300394"/>
                    <a:pt x="682037" y="341923"/>
                    <a:pt x="701034" y="379928"/>
                  </a:cubicBezTo>
                  <a:cubicBezTo>
                    <a:pt x="737319" y="452223"/>
                    <a:pt x="755082" y="521565"/>
                    <a:pt x="692295" y="589478"/>
                  </a:cubicBezTo>
                  <a:cubicBezTo>
                    <a:pt x="687451" y="594717"/>
                    <a:pt x="688781" y="605575"/>
                    <a:pt x="687261" y="613767"/>
                  </a:cubicBezTo>
                  <a:cubicBezTo>
                    <a:pt x="734185" y="546330"/>
                    <a:pt x="792412" y="511659"/>
                    <a:pt x="873532" y="517183"/>
                  </a:cubicBezTo>
                  <a:cubicBezTo>
                    <a:pt x="881511" y="517755"/>
                    <a:pt x="893384" y="506896"/>
                    <a:pt x="898513" y="498133"/>
                  </a:cubicBezTo>
                  <a:cubicBezTo>
                    <a:pt x="930714" y="444031"/>
                    <a:pt x="961110" y="388882"/>
                    <a:pt x="993311" y="334780"/>
                  </a:cubicBezTo>
                  <a:cubicBezTo>
                    <a:pt x="1014113" y="299347"/>
                    <a:pt x="1044509" y="289060"/>
                    <a:pt x="1073006" y="306205"/>
                  </a:cubicBezTo>
                  <a:cubicBezTo>
                    <a:pt x="1101502" y="323350"/>
                    <a:pt x="1105301" y="352972"/>
                    <a:pt x="1085734" y="387643"/>
                  </a:cubicBezTo>
                  <a:cubicBezTo>
                    <a:pt x="1056573" y="439650"/>
                    <a:pt x="1027602" y="491275"/>
                    <a:pt x="996636" y="542234"/>
                  </a:cubicBezTo>
                  <a:cubicBezTo>
                    <a:pt x="984667" y="562141"/>
                    <a:pt x="984667" y="576143"/>
                    <a:pt x="995021" y="599384"/>
                  </a:cubicBezTo>
                  <a:cubicBezTo>
                    <a:pt x="1010693" y="634646"/>
                    <a:pt x="1018568" y="672891"/>
                    <a:pt x="1018103" y="711493"/>
                  </a:cubicBezTo>
                  <a:cubicBezTo>
                    <a:pt x="1016868" y="773692"/>
                    <a:pt x="975738" y="814554"/>
                    <a:pt x="920171" y="846653"/>
                  </a:cubicBezTo>
                  <a:close/>
                  <a:moveTo>
                    <a:pt x="464230" y="1046678"/>
                  </a:moveTo>
                  <a:cubicBezTo>
                    <a:pt x="438203" y="1061251"/>
                    <a:pt x="417496" y="1074205"/>
                    <a:pt x="395649" y="1084778"/>
                  </a:cubicBezTo>
                  <a:cubicBezTo>
                    <a:pt x="340651" y="1111639"/>
                    <a:pt x="286698" y="1107353"/>
                    <a:pt x="237970" y="1070967"/>
                  </a:cubicBezTo>
                  <a:cubicBezTo>
                    <a:pt x="190569" y="1038053"/>
                    <a:pt x="167622" y="979737"/>
                    <a:pt x="179837" y="923234"/>
                  </a:cubicBezTo>
                  <a:cubicBezTo>
                    <a:pt x="191711" y="862084"/>
                    <a:pt x="229706" y="821793"/>
                    <a:pt x="289548" y="804362"/>
                  </a:cubicBezTo>
                  <a:cubicBezTo>
                    <a:pt x="306551" y="799409"/>
                    <a:pt x="324313" y="797123"/>
                    <a:pt x="341791" y="793789"/>
                  </a:cubicBezTo>
                  <a:lnTo>
                    <a:pt x="568147" y="750260"/>
                  </a:lnTo>
                  <a:cubicBezTo>
                    <a:pt x="519988" y="711017"/>
                    <a:pt x="510204" y="670536"/>
                    <a:pt x="546584" y="628245"/>
                  </a:cubicBezTo>
                  <a:lnTo>
                    <a:pt x="273115" y="353353"/>
                  </a:lnTo>
                  <a:cubicBezTo>
                    <a:pt x="61293" y="584430"/>
                    <a:pt x="30042" y="1006006"/>
                    <a:pt x="309495" y="1286803"/>
                  </a:cubicBezTo>
                  <a:cubicBezTo>
                    <a:pt x="590659" y="1569982"/>
                    <a:pt x="1014018" y="1534454"/>
                    <a:pt x="1238284" y="1326332"/>
                  </a:cubicBezTo>
                  <a:lnTo>
                    <a:pt x="972319" y="1060394"/>
                  </a:lnTo>
                  <a:cubicBezTo>
                    <a:pt x="989322" y="1109448"/>
                    <a:pt x="1007369" y="1156692"/>
                    <a:pt x="1021807" y="1205079"/>
                  </a:cubicBezTo>
                  <a:cubicBezTo>
                    <a:pt x="1029786" y="1231940"/>
                    <a:pt x="1037860" y="1261086"/>
                    <a:pt x="1035486" y="1288328"/>
                  </a:cubicBezTo>
                  <a:cubicBezTo>
                    <a:pt x="1029356" y="1368320"/>
                    <a:pt x="960534" y="1428694"/>
                    <a:pt x="880656" y="1424154"/>
                  </a:cubicBezTo>
                  <a:cubicBezTo>
                    <a:pt x="801056" y="1421677"/>
                    <a:pt x="740454" y="1360622"/>
                    <a:pt x="735610" y="1276993"/>
                  </a:cubicBezTo>
                  <a:cubicBezTo>
                    <a:pt x="734280" y="1254038"/>
                    <a:pt x="735610" y="1230892"/>
                    <a:pt x="735610" y="1201555"/>
                  </a:cubicBezTo>
                  <a:cubicBezTo>
                    <a:pt x="671968" y="1252990"/>
                    <a:pt x="609086" y="1267373"/>
                    <a:pt x="542120" y="1230130"/>
                  </a:cubicBezTo>
                  <a:cubicBezTo>
                    <a:pt x="473444" y="1191173"/>
                    <a:pt x="454161" y="1128022"/>
                    <a:pt x="464515" y="1046583"/>
                  </a:cubicBezTo>
                  <a:close/>
                  <a:moveTo>
                    <a:pt x="626849" y="1143262"/>
                  </a:moveTo>
                  <a:cubicBezTo>
                    <a:pt x="633878" y="1138499"/>
                    <a:pt x="650976" y="1132499"/>
                    <a:pt x="659620" y="1120307"/>
                  </a:cubicBezTo>
                  <a:cubicBezTo>
                    <a:pt x="704644" y="1056584"/>
                    <a:pt x="748148" y="991624"/>
                    <a:pt x="790892" y="926187"/>
                  </a:cubicBezTo>
                  <a:cubicBezTo>
                    <a:pt x="798112" y="915138"/>
                    <a:pt x="805995" y="893802"/>
                    <a:pt x="800866" y="887420"/>
                  </a:cubicBezTo>
                  <a:cubicBezTo>
                    <a:pt x="783293" y="865227"/>
                    <a:pt x="762871" y="839795"/>
                    <a:pt x="738269" y="830270"/>
                  </a:cubicBezTo>
                  <a:cubicBezTo>
                    <a:pt x="709013" y="818173"/>
                    <a:pt x="677952" y="834652"/>
                    <a:pt x="664084" y="864084"/>
                  </a:cubicBezTo>
                  <a:cubicBezTo>
                    <a:pt x="631345" y="933553"/>
                    <a:pt x="600537" y="1003974"/>
                    <a:pt x="571661" y="1075349"/>
                  </a:cubicBezTo>
                  <a:cubicBezTo>
                    <a:pt x="558458" y="1108686"/>
                    <a:pt x="583914" y="1142690"/>
                    <a:pt x="626849" y="1143262"/>
                  </a:cubicBezTo>
                  <a:close/>
                  <a:moveTo>
                    <a:pt x="541360" y="870656"/>
                  </a:moveTo>
                  <a:lnTo>
                    <a:pt x="538700" y="865132"/>
                  </a:lnTo>
                  <a:cubicBezTo>
                    <a:pt x="468315" y="878657"/>
                    <a:pt x="397549" y="890468"/>
                    <a:pt x="327828" y="906851"/>
                  </a:cubicBezTo>
                  <a:cubicBezTo>
                    <a:pt x="309759" y="912875"/>
                    <a:pt x="294911" y="926010"/>
                    <a:pt x="286698" y="943237"/>
                  </a:cubicBezTo>
                  <a:cubicBezTo>
                    <a:pt x="282329" y="952762"/>
                    <a:pt x="293442" y="979813"/>
                    <a:pt x="303701" y="983908"/>
                  </a:cubicBezTo>
                  <a:cubicBezTo>
                    <a:pt x="321551" y="990513"/>
                    <a:pt x="341279" y="989795"/>
                    <a:pt x="358604" y="981908"/>
                  </a:cubicBezTo>
                  <a:cubicBezTo>
                    <a:pt x="414932" y="952095"/>
                    <a:pt x="469074" y="918091"/>
                    <a:pt x="523882" y="885325"/>
                  </a:cubicBezTo>
                  <a:cubicBezTo>
                    <a:pt x="530056" y="880945"/>
                    <a:pt x="535841" y="876037"/>
                    <a:pt x="541170" y="870656"/>
                  </a:cubicBezTo>
                  <a:close/>
                  <a:moveTo>
                    <a:pt x="854819" y="1049536"/>
                  </a:moveTo>
                  <a:lnTo>
                    <a:pt x="844370" y="1051060"/>
                  </a:lnTo>
                  <a:cubicBezTo>
                    <a:pt x="844370" y="1127260"/>
                    <a:pt x="842566" y="1203460"/>
                    <a:pt x="845225" y="1280231"/>
                  </a:cubicBezTo>
                  <a:cubicBezTo>
                    <a:pt x="846270" y="1308140"/>
                    <a:pt x="868877" y="1321284"/>
                    <a:pt x="896519" y="1315378"/>
                  </a:cubicBezTo>
                  <a:cubicBezTo>
                    <a:pt x="924160" y="1309473"/>
                    <a:pt x="936508" y="1289090"/>
                    <a:pt x="928625" y="1262038"/>
                  </a:cubicBezTo>
                  <a:cubicBezTo>
                    <a:pt x="917131" y="1222224"/>
                    <a:pt x="902598" y="1183362"/>
                    <a:pt x="888920" y="1144119"/>
                  </a:cubicBezTo>
                  <a:cubicBezTo>
                    <a:pt x="877331" y="1112782"/>
                    <a:pt x="866123" y="1081063"/>
                    <a:pt x="854249" y="1049536"/>
                  </a:cubicBezTo>
                  <a:close/>
                  <a:moveTo>
                    <a:pt x="915991" y="689300"/>
                  </a:moveTo>
                  <a:cubicBezTo>
                    <a:pt x="916062" y="654526"/>
                    <a:pt x="889142" y="625697"/>
                    <a:pt x="854534" y="623482"/>
                  </a:cubicBezTo>
                  <a:cubicBezTo>
                    <a:pt x="819776" y="622510"/>
                    <a:pt x="790635" y="649613"/>
                    <a:pt x="788993" y="684443"/>
                  </a:cubicBezTo>
                  <a:cubicBezTo>
                    <a:pt x="786842" y="719042"/>
                    <a:pt x="813069" y="748839"/>
                    <a:pt x="847574" y="750996"/>
                  </a:cubicBezTo>
                  <a:cubicBezTo>
                    <a:pt x="848911" y="751080"/>
                    <a:pt x="850250" y="751120"/>
                    <a:pt x="851590" y="751118"/>
                  </a:cubicBezTo>
                  <a:cubicBezTo>
                    <a:pt x="886108" y="751390"/>
                    <a:pt x="914491" y="723902"/>
                    <a:pt x="915421" y="689300"/>
                  </a:cubicBezTo>
                  <a:close/>
                </a:path>
              </a:pathLst>
            </a:custGeom>
            <a:grpFill/>
            <a:ln w="9486"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E1D714AD-191A-C047-B219-05FE7C7367DE}"/>
                </a:ext>
              </a:extLst>
            </p:cNvPr>
            <p:cNvSpPr/>
            <p:nvPr/>
          </p:nvSpPr>
          <p:spPr>
            <a:xfrm>
              <a:off x="4518899" y="1858505"/>
              <a:ext cx="106486" cy="120707"/>
            </a:xfrm>
            <a:custGeom>
              <a:avLst/>
              <a:gdLst>
                <a:gd name="connsiteX0" fmla="*/ 99 w 106486"/>
                <a:gd name="connsiteY0" fmla="*/ 60275 h 120707"/>
                <a:gd name="connsiteX1" fmla="*/ 52247 w 106486"/>
                <a:gd name="connsiteY1" fmla="*/ 172 h 120707"/>
                <a:gd name="connsiteX2" fmla="*/ 106580 w 106486"/>
                <a:gd name="connsiteY2" fmla="*/ 61513 h 120707"/>
                <a:gd name="connsiteX3" fmla="*/ 54527 w 106486"/>
                <a:gd name="connsiteY3" fmla="*/ 120854 h 120707"/>
                <a:gd name="connsiteX4" fmla="*/ 99 w 106486"/>
                <a:gd name="connsiteY4" fmla="*/ 60275 h 120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6" h="120707">
                  <a:moveTo>
                    <a:pt x="99" y="60275"/>
                  </a:moveTo>
                  <a:cubicBezTo>
                    <a:pt x="99" y="25699"/>
                    <a:pt x="21946" y="839"/>
                    <a:pt x="52247" y="172"/>
                  </a:cubicBezTo>
                  <a:cubicBezTo>
                    <a:pt x="82548" y="-495"/>
                    <a:pt x="106865" y="25509"/>
                    <a:pt x="106580" y="61513"/>
                  </a:cubicBezTo>
                  <a:cubicBezTo>
                    <a:pt x="106295" y="97518"/>
                    <a:pt x="85873" y="120187"/>
                    <a:pt x="54527" y="120854"/>
                  </a:cubicBezTo>
                  <a:cubicBezTo>
                    <a:pt x="21661" y="121521"/>
                    <a:pt x="-186" y="97232"/>
                    <a:pt x="99" y="60275"/>
                  </a:cubicBezTo>
                  <a:close/>
                </a:path>
              </a:pathLst>
            </a:custGeom>
            <a:grpFill/>
            <a:ln w="9486" cap="flat">
              <a:noFill/>
              <a:prstDash val="solid"/>
              <a:miter/>
            </a:ln>
          </p:spPr>
          <p:txBody>
            <a:bodyPr rtlCol="0" anchor="ctr"/>
            <a:lstStyle/>
            <a:p>
              <a:endParaRPr lang="en-RO"/>
            </a:p>
          </p:txBody>
        </p:sp>
      </p:grpSp>
    </p:spTree>
    <p:extLst>
      <p:ext uri="{BB962C8B-B14F-4D97-AF65-F5344CB8AC3E}">
        <p14:creationId xmlns:p14="http://schemas.microsoft.com/office/powerpoint/2010/main" val="320641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FB2E2C-E416-D34B-A6E8-91FD772F905C}"/>
              </a:ext>
            </a:extLst>
          </p:cNvPr>
          <p:cNvSpPr txBox="1"/>
          <p:nvPr/>
        </p:nvSpPr>
        <p:spPr>
          <a:xfrm>
            <a:off x="431800" y="379681"/>
            <a:ext cx="5452633"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Final considerations</a:t>
            </a:r>
          </a:p>
        </p:txBody>
      </p:sp>
      <p:sp>
        <p:nvSpPr>
          <p:cNvPr id="3" name="TextBox 2">
            <a:extLst>
              <a:ext uri="{FF2B5EF4-FFF2-40B4-BE49-F238E27FC236}">
                <a16:creationId xmlns:a16="http://schemas.microsoft.com/office/drawing/2014/main" id="{4DAF69B2-1226-1844-A6D1-593F43807E4F}"/>
              </a:ext>
            </a:extLst>
          </p:cNvPr>
          <p:cNvSpPr txBox="1"/>
          <p:nvPr/>
        </p:nvSpPr>
        <p:spPr>
          <a:xfrm>
            <a:off x="431800" y="1398495"/>
            <a:ext cx="3929994" cy="4983256"/>
          </a:xfrm>
          <a:prstGeom prst="rect">
            <a:avLst/>
          </a:prstGeom>
          <a:noFill/>
        </p:spPr>
        <p:txBody>
          <a:bodyPr wrap="square" lIns="0" tIns="0" rIns="0" bIns="0" rtlCol="0" anchor="ctr" anchorCtr="0">
            <a:noAutofit/>
          </a:bodyPr>
          <a:lstStyle/>
          <a:p>
            <a:pPr>
              <a:spcAft>
                <a:spcPts val="1200"/>
              </a:spcAft>
            </a:pPr>
            <a:r>
              <a:rPr lang="en-GB" sz="2400" b="1" dirty="0" err="1">
                <a:solidFill>
                  <a:schemeClr val="tx1"/>
                </a:solidFill>
              </a:rPr>
              <a:t>Closing the event:</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b="1" dirty="0" err="1">
                <a:solidFill>
                  <a:schemeClr val="tx1"/>
                </a:solidFill>
              </a:rPr>
              <a:t>Clinical</a:t>
            </a:r>
          </a:p>
          <a:p>
            <a:pPr marL="498475" indent="-184150">
              <a:spcAft>
                <a:spcPts val="1200"/>
              </a:spcAft>
            </a:pPr>
            <a:r>
              <a:rPr lang="en-GB" sz="1600" dirty="0" err="1">
                <a:solidFill>
                  <a:schemeClr val="tx1"/>
                </a:solidFill>
              </a:rPr>
              <a:t>– Resolution of clinical signs and symptoms</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b="1" dirty="0" err="1">
                <a:solidFill>
                  <a:schemeClr val="tx1"/>
                </a:solidFill>
              </a:rPr>
              <a:t>Epidemiological</a:t>
            </a:r>
            <a:r>
              <a:rPr lang="en-GB" sz="1600" dirty="0" err="1">
                <a:solidFill>
                  <a:schemeClr val="tx1"/>
                </a:solidFill>
              </a:rPr>
              <a:t> </a:t>
            </a:r>
          </a:p>
          <a:p>
            <a:pPr marL="498475" indent="-184150">
              <a:spcAft>
                <a:spcPts val="1200"/>
              </a:spcAft>
            </a:pPr>
            <a:r>
              <a:rPr lang="en-GB" sz="1600" dirty="0" err="1">
                <a:solidFill>
                  <a:schemeClr val="tx1"/>
                </a:solidFill>
              </a:rPr>
              <a:t>– Confirmation that the reservoir is not infections, or </a:t>
            </a:r>
          </a:p>
          <a:p>
            <a:pPr marL="498475" indent="-184150">
              <a:spcAft>
                <a:spcPts val="1200"/>
              </a:spcAft>
            </a:pPr>
            <a:r>
              <a:rPr lang="en-GB" sz="1600" dirty="0" err="1">
                <a:solidFill>
                  <a:schemeClr val="tx1"/>
                </a:solidFill>
              </a:rPr>
              <a:t>– Incubation period complete without new cases, or</a:t>
            </a:r>
          </a:p>
          <a:p>
            <a:pPr marL="498475" indent="-184150">
              <a:spcAft>
                <a:spcPts val="1200"/>
              </a:spcAft>
            </a:pPr>
            <a:r>
              <a:rPr lang="en-GB" sz="1600" dirty="0" err="1">
                <a:solidFill>
                  <a:schemeClr val="tx1"/>
                </a:solidFill>
              </a:rPr>
              <a:t>– Incidence has returned to baseline levels</a:t>
            </a:r>
          </a:p>
        </p:txBody>
      </p:sp>
      <p:sp>
        <p:nvSpPr>
          <p:cNvPr id="4" name="Graphic 18">
            <a:extLst>
              <a:ext uri="{FF2B5EF4-FFF2-40B4-BE49-F238E27FC236}">
                <a16:creationId xmlns:a16="http://schemas.microsoft.com/office/drawing/2014/main" id="{AE8B4E47-26FA-C841-B443-F2F4AEE6F16F}"/>
              </a:ext>
            </a:extLst>
          </p:cNvPr>
          <p:cNvSpPr>
            <a:spLocks noChangeAspect="1"/>
          </p:cNvSpPr>
          <p:nvPr/>
        </p:nvSpPr>
        <p:spPr>
          <a:xfrm>
            <a:off x="7203839" y="1989000"/>
            <a:ext cx="1280000" cy="1440000"/>
          </a:xfrm>
          <a:custGeom>
            <a:avLst/>
            <a:gdLst>
              <a:gd name="connsiteX0" fmla="*/ 15386 w 152400"/>
              <a:gd name="connsiteY0" fmla="*/ 171450 h 171450"/>
              <a:gd name="connsiteX1" fmla="*/ 4497 w 152400"/>
              <a:gd name="connsiteY1" fmla="*/ 166953 h 171450"/>
              <a:gd name="connsiteX2" fmla="*/ 0 w 152400"/>
              <a:gd name="connsiteY2" fmla="*/ 156064 h 171450"/>
              <a:gd name="connsiteX3" fmla="*/ 0 w 152400"/>
              <a:gd name="connsiteY3" fmla="*/ 34436 h 171450"/>
              <a:gd name="connsiteX4" fmla="*/ 4497 w 152400"/>
              <a:gd name="connsiteY4" fmla="*/ 23547 h 171450"/>
              <a:gd name="connsiteX5" fmla="*/ 15386 w 152400"/>
              <a:gd name="connsiteY5" fmla="*/ 19050 h 171450"/>
              <a:gd name="connsiteX6" fmla="*/ 60154 w 152400"/>
              <a:gd name="connsiteY6" fmla="*/ 19050 h 171450"/>
              <a:gd name="connsiteX7" fmla="*/ 63643 w 152400"/>
              <a:gd name="connsiteY7" fmla="*/ 5880 h 171450"/>
              <a:gd name="connsiteX8" fmla="*/ 76200 w 152400"/>
              <a:gd name="connsiteY8" fmla="*/ 0 h 171450"/>
              <a:gd name="connsiteX9" fmla="*/ 88940 w 152400"/>
              <a:gd name="connsiteY9" fmla="*/ 5880 h 171450"/>
              <a:gd name="connsiteX10" fmla="*/ 92246 w 152400"/>
              <a:gd name="connsiteY10" fmla="*/ 19050 h 171450"/>
              <a:gd name="connsiteX11" fmla="*/ 137014 w 152400"/>
              <a:gd name="connsiteY11" fmla="*/ 19050 h 171450"/>
              <a:gd name="connsiteX12" fmla="*/ 147903 w 152400"/>
              <a:gd name="connsiteY12" fmla="*/ 23547 h 171450"/>
              <a:gd name="connsiteX13" fmla="*/ 152400 w 152400"/>
              <a:gd name="connsiteY13" fmla="*/ 34436 h 171450"/>
              <a:gd name="connsiteX14" fmla="*/ 152400 w 152400"/>
              <a:gd name="connsiteY14" fmla="*/ 156064 h 171450"/>
              <a:gd name="connsiteX15" fmla="*/ 147903 w 152400"/>
              <a:gd name="connsiteY15" fmla="*/ 166953 h 171450"/>
              <a:gd name="connsiteX16" fmla="*/ 137014 w 152400"/>
              <a:gd name="connsiteY16" fmla="*/ 171450 h 171450"/>
              <a:gd name="connsiteX17" fmla="*/ 15386 w 152400"/>
              <a:gd name="connsiteY17" fmla="*/ 171450 h 171450"/>
              <a:gd name="connsiteX18" fmla="*/ 15386 w 152400"/>
              <a:gd name="connsiteY18" fmla="*/ 161925 h 171450"/>
              <a:gd name="connsiteX19" fmla="*/ 137014 w 152400"/>
              <a:gd name="connsiteY19" fmla="*/ 161925 h 171450"/>
              <a:gd name="connsiteX20" fmla="*/ 141043 w 152400"/>
              <a:gd name="connsiteY20" fmla="*/ 160093 h 171450"/>
              <a:gd name="connsiteX21" fmla="*/ 142875 w 152400"/>
              <a:gd name="connsiteY21" fmla="*/ 156064 h 171450"/>
              <a:gd name="connsiteX22" fmla="*/ 142875 w 152400"/>
              <a:gd name="connsiteY22" fmla="*/ 34436 h 171450"/>
              <a:gd name="connsiteX23" fmla="*/ 141043 w 152400"/>
              <a:gd name="connsiteY23" fmla="*/ 30407 h 171450"/>
              <a:gd name="connsiteX24" fmla="*/ 137014 w 152400"/>
              <a:gd name="connsiteY24" fmla="*/ 28575 h 171450"/>
              <a:gd name="connsiteX25" fmla="*/ 15386 w 152400"/>
              <a:gd name="connsiteY25" fmla="*/ 28575 h 171450"/>
              <a:gd name="connsiteX26" fmla="*/ 11357 w 152400"/>
              <a:gd name="connsiteY26" fmla="*/ 30407 h 171450"/>
              <a:gd name="connsiteX27" fmla="*/ 9525 w 152400"/>
              <a:gd name="connsiteY27" fmla="*/ 34436 h 171450"/>
              <a:gd name="connsiteX28" fmla="*/ 9525 w 152400"/>
              <a:gd name="connsiteY28" fmla="*/ 156064 h 171450"/>
              <a:gd name="connsiteX29" fmla="*/ 11357 w 152400"/>
              <a:gd name="connsiteY29" fmla="*/ 160093 h 171450"/>
              <a:gd name="connsiteX30" fmla="*/ 15386 w 152400"/>
              <a:gd name="connsiteY30" fmla="*/ 161925 h 171450"/>
              <a:gd name="connsiteX31" fmla="*/ 33338 w 152400"/>
              <a:gd name="connsiteY31" fmla="*/ 135914 h 171450"/>
              <a:gd name="connsiteX32" fmla="*/ 90488 w 152400"/>
              <a:gd name="connsiteY32" fmla="*/ 135914 h 171450"/>
              <a:gd name="connsiteX33" fmla="*/ 90488 w 152400"/>
              <a:gd name="connsiteY33" fmla="*/ 126389 h 171450"/>
              <a:gd name="connsiteX34" fmla="*/ 33338 w 152400"/>
              <a:gd name="connsiteY34" fmla="*/ 126389 h 171450"/>
              <a:gd name="connsiteX35" fmla="*/ 33338 w 152400"/>
              <a:gd name="connsiteY35" fmla="*/ 135914 h 171450"/>
              <a:gd name="connsiteX36" fmla="*/ 33338 w 152400"/>
              <a:gd name="connsiteY36" fmla="*/ 100013 h 171450"/>
              <a:gd name="connsiteX37" fmla="*/ 119063 w 152400"/>
              <a:gd name="connsiteY37" fmla="*/ 100013 h 171450"/>
              <a:gd name="connsiteX38" fmla="*/ 119063 w 152400"/>
              <a:gd name="connsiteY38" fmla="*/ 90488 h 171450"/>
              <a:gd name="connsiteX39" fmla="*/ 33338 w 152400"/>
              <a:gd name="connsiteY39" fmla="*/ 90488 h 171450"/>
              <a:gd name="connsiteX40" fmla="*/ 33338 w 152400"/>
              <a:gd name="connsiteY40" fmla="*/ 100013 h 171450"/>
              <a:gd name="connsiteX41" fmla="*/ 33338 w 152400"/>
              <a:gd name="connsiteY41" fmla="*/ 64111 h 171450"/>
              <a:gd name="connsiteX42" fmla="*/ 119063 w 152400"/>
              <a:gd name="connsiteY42" fmla="*/ 64111 h 171450"/>
              <a:gd name="connsiteX43" fmla="*/ 119063 w 152400"/>
              <a:gd name="connsiteY43" fmla="*/ 54586 h 171450"/>
              <a:gd name="connsiteX44" fmla="*/ 33338 w 152400"/>
              <a:gd name="connsiteY44" fmla="*/ 54586 h 171450"/>
              <a:gd name="connsiteX45" fmla="*/ 33338 w 152400"/>
              <a:gd name="connsiteY45" fmla="*/ 64111 h 171450"/>
              <a:gd name="connsiteX46" fmla="*/ 76200 w 152400"/>
              <a:gd name="connsiteY46" fmla="*/ 23263 h 171450"/>
              <a:gd name="connsiteX47" fmla="*/ 81320 w 152400"/>
              <a:gd name="connsiteY47" fmla="*/ 21239 h 171450"/>
              <a:gd name="connsiteX48" fmla="*/ 83344 w 152400"/>
              <a:gd name="connsiteY48" fmla="*/ 16119 h 171450"/>
              <a:gd name="connsiteX49" fmla="*/ 81320 w 152400"/>
              <a:gd name="connsiteY49" fmla="*/ 10999 h 171450"/>
              <a:gd name="connsiteX50" fmla="*/ 76200 w 152400"/>
              <a:gd name="connsiteY50" fmla="*/ 8975 h 171450"/>
              <a:gd name="connsiteX51" fmla="*/ 71080 w 152400"/>
              <a:gd name="connsiteY51" fmla="*/ 10999 h 171450"/>
              <a:gd name="connsiteX52" fmla="*/ 69056 w 152400"/>
              <a:gd name="connsiteY52" fmla="*/ 16119 h 171450"/>
              <a:gd name="connsiteX53" fmla="*/ 71080 w 152400"/>
              <a:gd name="connsiteY53" fmla="*/ 21239 h 171450"/>
              <a:gd name="connsiteX54" fmla="*/ 76200 w 152400"/>
              <a:gd name="connsiteY54" fmla="*/ 23263 h 171450"/>
              <a:gd name="connsiteX55" fmla="*/ 9525 w 152400"/>
              <a:gd name="connsiteY55" fmla="*/ 161925 h 171450"/>
              <a:gd name="connsiteX56" fmla="*/ 9525 w 152400"/>
              <a:gd name="connsiteY56" fmla="*/ 28575 h 171450"/>
              <a:gd name="connsiteX57" fmla="*/ 9525 w 152400"/>
              <a:gd name="connsiteY57"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2400" h="171450">
                <a:moveTo>
                  <a:pt x="15386" y="171450"/>
                </a:moveTo>
                <a:cubicBezTo>
                  <a:pt x="11125" y="171450"/>
                  <a:pt x="7495" y="169951"/>
                  <a:pt x="4497" y="166953"/>
                </a:cubicBezTo>
                <a:cubicBezTo>
                  <a:pt x="1499" y="163955"/>
                  <a:pt x="0" y="160325"/>
                  <a:pt x="0" y="156064"/>
                </a:cubicBezTo>
                <a:lnTo>
                  <a:pt x="0" y="34436"/>
                </a:lnTo>
                <a:cubicBezTo>
                  <a:pt x="0" y="30175"/>
                  <a:pt x="1499" y="26545"/>
                  <a:pt x="4497" y="23547"/>
                </a:cubicBezTo>
                <a:cubicBezTo>
                  <a:pt x="7495" y="20549"/>
                  <a:pt x="11125" y="19050"/>
                  <a:pt x="15386" y="19050"/>
                </a:cubicBezTo>
                <a:lnTo>
                  <a:pt x="60154" y="19050"/>
                </a:lnTo>
                <a:cubicBezTo>
                  <a:pt x="59287" y="14190"/>
                  <a:pt x="60450" y="9800"/>
                  <a:pt x="63643" y="5880"/>
                </a:cubicBezTo>
                <a:cubicBezTo>
                  <a:pt x="66837" y="1960"/>
                  <a:pt x="71022" y="0"/>
                  <a:pt x="76200" y="0"/>
                </a:cubicBezTo>
                <a:cubicBezTo>
                  <a:pt x="81500" y="0"/>
                  <a:pt x="85746" y="1960"/>
                  <a:pt x="88940" y="5880"/>
                </a:cubicBezTo>
                <a:cubicBezTo>
                  <a:pt x="92133" y="9800"/>
                  <a:pt x="93235" y="14190"/>
                  <a:pt x="92246" y="19050"/>
                </a:cubicBezTo>
                <a:lnTo>
                  <a:pt x="137014" y="19050"/>
                </a:lnTo>
                <a:cubicBezTo>
                  <a:pt x="141275" y="19050"/>
                  <a:pt x="144905" y="20549"/>
                  <a:pt x="147903" y="23547"/>
                </a:cubicBezTo>
                <a:cubicBezTo>
                  <a:pt x="150901" y="26545"/>
                  <a:pt x="152400" y="30175"/>
                  <a:pt x="152400" y="34436"/>
                </a:cubicBezTo>
                <a:lnTo>
                  <a:pt x="152400" y="156064"/>
                </a:lnTo>
                <a:cubicBezTo>
                  <a:pt x="152400" y="160325"/>
                  <a:pt x="150901" y="163955"/>
                  <a:pt x="147903" y="166953"/>
                </a:cubicBezTo>
                <a:cubicBezTo>
                  <a:pt x="144905" y="169951"/>
                  <a:pt x="141275" y="171450"/>
                  <a:pt x="137014" y="171450"/>
                </a:cubicBezTo>
                <a:lnTo>
                  <a:pt x="15386" y="171450"/>
                </a:lnTo>
                <a:close/>
                <a:moveTo>
                  <a:pt x="15386" y="161925"/>
                </a:moveTo>
                <a:lnTo>
                  <a:pt x="137014" y="161925"/>
                </a:lnTo>
                <a:cubicBezTo>
                  <a:pt x="138479" y="161925"/>
                  <a:pt x="139822" y="161314"/>
                  <a:pt x="141043" y="160093"/>
                </a:cubicBezTo>
                <a:cubicBezTo>
                  <a:pt x="142264" y="158872"/>
                  <a:pt x="142875" y="157529"/>
                  <a:pt x="142875" y="156064"/>
                </a:cubicBezTo>
                <a:lnTo>
                  <a:pt x="142875" y="34436"/>
                </a:lnTo>
                <a:cubicBezTo>
                  <a:pt x="142875" y="32971"/>
                  <a:pt x="142264" y="31628"/>
                  <a:pt x="141043" y="30407"/>
                </a:cubicBezTo>
                <a:cubicBezTo>
                  <a:pt x="139822" y="29186"/>
                  <a:pt x="138479" y="28575"/>
                  <a:pt x="137014" y="28575"/>
                </a:cubicBezTo>
                <a:lnTo>
                  <a:pt x="15386" y="28575"/>
                </a:lnTo>
                <a:cubicBezTo>
                  <a:pt x="13921" y="28575"/>
                  <a:pt x="12578" y="29186"/>
                  <a:pt x="11357" y="30407"/>
                </a:cubicBezTo>
                <a:cubicBezTo>
                  <a:pt x="10136" y="31628"/>
                  <a:pt x="9525" y="32971"/>
                  <a:pt x="9525" y="34436"/>
                </a:cubicBezTo>
                <a:lnTo>
                  <a:pt x="9525" y="156064"/>
                </a:lnTo>
                <a:cubicBezTo>
                  <a:pt x="9525" y="157529"/>
                  <a:pt x="10136" y="158872"/>
                  <a:pt x="11357" y="160093"/>
                </a:cubicBezTo>
                <a:cubicBezTo>
                  <a:pt x="12578" y="161314"/>
                  <a:pt x="13921" y="161925"/>
                  <a:pt x="15386" y="161925"/>
                </a:cubicBezTo>
                <a:close/>
                <a:moveTo>
                  <a:pt x="33338" y="135914"/>
                </a:moveTo>
                <a:lnTo>
                  <a:pt x="90488" y="135914"/>
                </a:lnTo>
                <a:lnTo>
                  <a:pt x="90488" y="126389"/>
                </a:lnTo>
                <a:lnTo>
                  <a:pt x="33338" y="126389"/>
                </a:lnTo>
                <a:lnTo>
                  <a:pt x="33338" y="135914"/>
                </a:lnTo>
                <a:close/>
                <a:moveTo>
                  <a:pt x="33338" y="100013"/>
                </a:moveTo>
                <a:lnTo>
                  <a:pt x="119063" y="100013"/>
                </a:lnTo>
                <a:lnTo>
                  <a:pt x="119063" y="90488"/>
                </a:lnTo>
                <a:lnTo>
                  <a:pt x="33338" y="90488"/>
                </a:lnTo>
                <a:lnTo>
                  <a:pt x="33338" y="100013"/>
                </a:lnTo>
                <a:close/>
                <a:moveTo>
                  <a:pt x="33338" y="64111"/>
                </a:moveTo>
                <a:lnTo>
                  <a:pt x="119063" y="64111"/>
                </a:lnTo>
                <a:lnTo>
                  <a:pt x="119063" y="54586"/>
                </a:lnTo>
                <a:lnTo>
                  <a:pt x="33338" y="54586"/>
                </a:lnTo>
                <a:lnTo>
                  <a:pt x="33338" y="64111"/>
                </a:lnTo>
                <a:close/>
                <a:moveTo>
                  <a:pt x="76200" y="23263"/>
                </a:moveTo>
                <a:cubicBezTo>
                  <a:pt x="78264" y="23263"/>
                  <a:pt x="79970" y="22588"/>
                  <a:pt x="81320" y="21239"/>
                </a:cubicBezTo>
                <a:cubicBezTo>
                  <a:pt x="82669" y="19889"/>
                  <a:pt x="83344" y="18183"/>
                  <a:pt x="83344" y="16119"/>
                </a:cubicBezTo>
                <a:cubicBezTo>
                  <a:pt x="83344" y="14055"/>
                  <a:pt x="82669" y="12349"/>
                  <a:pt x="81320" y="10999"/>
                </a:cubicBezTo>
                <a:cubicBezTo>
                  <a:pt x="79970" y="9650"/>
                  <a:pt x="78264" y="8975"/>
                  <a:pt x="76200" y="8975"/>
                </a:cubicBezTo>
                <a:cubicBezTo>
                  <a:pt x="74136" y="8975"/>
                  <a:pt x="72430" y="9650"/>
                  <a:pt x="71080" y="10999"/>
                </a:cubicBezTo>
                <a:cubicBezTo>
                  <a:pt x="69731" y="12349"/>
                  <a:pt x="69056" y="14055"/>
                  <a:pt x="69056" y="16119"/>
                </a:cubicBezTo>
                <a:cubicBezTo>
                  <a:pt x="69056" y="18183"/>
                  <a:pt x="69731" y="19889"/>
                  <a:pt x="71080" y="21239"/>
                </a:cubicBezTo>
                <a:cubicBezTo>
                  <a:pt x="72430" y="22588"/>
                  <a:pt x="74136" y="23263"/>
                  <a:pt x="76200" y="23263"/>
                </a:cubicBezTo>
                <a:close/>
                <a:moveTo>
                  <a:pt x="9525" y="161925"/>
                </a:moveTo>
                <a:lnTo>
                  <a:pt x="9525" y="28575"/>
                </a:lnTo>
                <a:lnTo>
                  <a:pt x="9525" y="1619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71439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18775B-E73C-B244-A663-79A25560932C}"/>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Final considerations</a:t>
            </a:r>
          </a:p>
        </p:txBody>
      </p:sp>
      <p:sp>
        <p:nvSpPr>
          <p:cNvPr id="3" name="Rounded Rectangle 2">
            <a:extLst>
              <a:ext uri="{FF2B5EF4-FFF2-40B4-BE49-F238E27FC236}">
                <a16:creationId xmlns:a16="http://schemas.microsoft.com/office/drawing/2014/main" id="{0283C7FD-A82D-A34C-BB14-2F8F7A005A67}"/>
              </a:ext>
            </a:extLst>
          </p:cNvPr>
          <p:cNvSpPr/>
          <p:nvPr/>
        </p:nvSpPr>
        <p:spPr>
          <a:xfrm>
            <a:off x="431800" y="2621226"/>
            <a:ext cx="1980000" cy="3148203"/>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1C9C2A76-182E-D94A-8915-B2606843DAF6}"/>
              </a:ext>
            </a:extLst>
          </p:cNvPr>
          <p:cNvSpPr/>
          <p:nvPr/>
        </p:nvSpPr>
        <p:spPr>
          <a:xfrm>
            <a:off x="2517719" y="2621226"/>
            <a:ext cx="1980000" cy="3148203"/>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10E130D7-859D-C444-BF6C-00DE80EDC109}"/>
              </a:ext>
            </a:extLst>
          </p:cNvPr>
          <p:cNvSpPr/>
          <p:nvPr/>
        </p:nvSpPr>
        <p:spPr>
          <a:xfrm>
            <a:off x="4603638" y="2621226"/>
            <a:ext cx="1980000" cy="3148203"/>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Rounded Rectangle 5">
            <a:extLst>
              <a:ext uri="{FF2B5EF4-FFF2-40B4-BE49-F238E27FC236}">
                <a16:creationId xmlns:a16="http://schemas.microsoft.com/office/drawing/2014/main" id="{678E8D18-E69C-BF42-9CC5-DD6E603CC572}"/>
              </a:ext>
            </a:extLst>
          </p:cNvPr>
          <p:cNvSpPr/>
          <p:nvPr/>
        </p:nvSpPr>
        <p:spPr>
          <a:xfrm>
            <a:off x="6689558" y="2621226"/>
            <a:ext cx="1980000" cy="3148203"/>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Google Shape;140;p4">
            <a:extLst>
              <a:ext uri="{FF2B5EF4-FFF2-40B4-BE49-F238E27FC236}">
                <a16:creationId xmlns:a16="http://schemas.microsoft.com/office/drawing/2014/main" id="{C78E647A-8DC8-8B46-AC4C-B2CAE4F04F33}"/>
              </a:ext>
            </a:extLst>
          </p:cNvPr>
          <p:cNvSpPr>
            <a:spLocks noChangeAspect="1"/>
          </p:cNvSpPr>
          <p:nvPr/>
        </p:nvSpPr>
        <p:spPr>
          <a:xfrm>
            <a:off x="989800" y="21892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1E937403-32DA-8B42-8476-3A86C9DDE723}"/>
              </a:ext>
            </a:extLst>
          </p:cNvPr>
          <p:cNvSpPr>
            <a:spLocks noChangeAspect="1"/>
          </p:cNvSpPr>
          <p:nvPr/>
        </p:nvSpPr>
        <p:spPr>
          <a:xfrm>
            <a:off x="3075719" y="21892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2CBADC9A-DB03-6E4E-9472-D7223D214A9A}"/>
              </a:ext>
            </a:extLst>
          </p:cNvPr>
          <p:cNvSpPr>
            <a:spLocks noChangeAspect="1"/>
          </p:cNvSpPr>
          <p:nvPr/>
        </p:nvSpPr>
        <p:spPr>
          <a:xfrm>
            <a:off x="5161638" y="21892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p4">
            <a:extLst>
              <a:ext uri="{FF2B5EF4-FFF2-40B4-BE49-F238E27FC236}">
                <a16:creationId xmlns:a16="http://schemas.microsoft.com/office/drawing/2014/main" id="{57B7300A-F756-FE43-972D-A8EE496F7C00}"/>
              </a:ext>
            </a:extLst>
          </p:cNvPr>
          <p:cNvSpPr>
            <a:spLocks noChangeAspect="1"/>
          </p:cNvSpPr>
          <p:nvPr/>
        </p:nvSpPr>
        <p:spPr>
          <a:xfrm>
            <a:off x="7242654" y="21892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23724B2D-16C5-F84B-915F-C30E65BC7EEC}"/>
              </a:ext>
            </a:extLst>
          </p:cNvPr>
          <p:cNvSpPr txBox="1"/>
          <p:nvPr/>
        </p:nvSpPr>
        <p:spPr>
          <a:xfrm>
            <a:off x="731581" y="3426701"/>
            <a:ext cx="1454571" cy="1723549"/>
          </a:xfrm>
          <a:prstGeom prst="rect">
            <a:avLst/>
          </a:prstGeom>
          <a:noFill/>
        </p:spPr>
        <p:txBody>
          <a:bodyPr wrap="square" lIns="0" tIns="0" rIns="0" bIns="0" rtlCol="0">
            <a:spAutoFit/>
          </a:bodyPr>
          <a:lstStyle/>
          <a:p>
            <a:r>
              <a:rPr lang="en-GB" sz="1600" dirty="0" err="1">
                <a:solidFill>
                  <a:schemeClr val="tx1"/>
                </a:solidFill>
              </a:rPr>
              <a:t>Implementing control measures should not wait until the causal agent has been identified</a:t>
            </a:r>
          </a:p>
        </p:txBody>
      </p:sp>
      <p:sp>
        <p:nvSpPr>
          <p:cNvPr id="12" name="TextBox 11">
            <a:extLst>
              <a:ext uri="{FF2B5EF4-FFF2-40B4-BE49-F238E27FC236}">
                <a16:creationId xmlns:a16="http://schemas.microsoft.com/office/drawing/2014/main" id="{01DFC214-954E-334C-B068-8DB66D6BB5F9}"/>
              </a:ext>
            </a:extLst>
          </p:cNvPr>
          <p:cNvSpPr txBox="1"/>
          <p:nvPr/>
        </p:nvSpPr>
        <p:spPr>
          <a:xfrm>
            <a:off x="2824533" y="3426700"/>
            <a:ext cx="1411137" cy="1723549"/>
          </a:xfrm>
          <a:prstGeom prst="rect">
            <a:avLst/>
          </a:prstGeom>
          <a:noFill/>
        </p:spPr>
        <p:txBody>
          <a:bodyPr wrap="square" lIns="0" tIns="0" rIns="0" bIns="0" rtlCol="0">
            <a:spAutoFit/>
          </a:bodyPr>
          <a:lstStyle/>
          <a:p>
            <a:r>
              <a:rPr lang="en-GB" sz="1600" dirty="0" err="1">
                <a:solidFill>
                  <a:schemeClr val="tx1"/>
                </a:solidFill>
              </a:rPr>
              <a:t>Prompt response to initial cases is key to interrupting the chain of transmission</a:t>
            </a:r>
          </a:p>
        </p:txBody>
      </p:sp>
      <p:sp>
        <p:nvSpPr>
          <p:cNvPr id="13" name="TextBox 12">
            <a:extLst>
              <a:ext uri="{FF2B5EF4-FFF2-40B4-BE49-F238E27FC236}">
                <a16:creationId xmlns:a16="http://schemas.microsoft.com/office/drawing/2014/main" id="{A939D44F-F2E0-F34E-AE78-1C41D43ED9B4}"/>
              </a:ext>
            </a:extLst>
          </p:cNvPr>
          <p:cNvSpPr txBox="1"/>
          <p:nvPr/>
        </p:nvSpPr>
        <p:spPr>
          <a:xfrm>
            <a:off x="4909026" y="3426700"/>
            <a:ext cx="1523393" cy="1969770"/>
          </a:xfrm>
          <a:prstGeom prst="rect">
            <a:avLst/>
          </a:prstGeom>
          <a:noFill/>
        </p:spPr>
        <p:txBody>
          <a:bodyPr wrap="square" lIns="0" tIns="0" rIns="0" bIns="0" rtlCol="0">
            <a:spAutoFit/>
          </a:bodyPr>
          <a:lstStyle/>
          <a:p>
            <a:r>
              <a:rPr lang="en-GB" sz="1600" dirty="0" err="1">
                <a:solidFill>
                  <a:schemeClr val="tx1"/>
                </a:solidFill>
              </a:rPr>
              <a:t>Controlling outbreaks often requires multisectoral interventions (zoonosis, contaminated products)</a:t>
            </a:r>
          </a:p>
        </p:txBody>
      </p:sp>
      <p:sp>
        <p:nvSpPr>
          <p:cNvPr id="14" name="TextBox 13">
            <a:extLst>
              <a:ext uri="{FF2B5EF4-FFF2-40B4-BE49-F238E27FC236}">
                <a16:creationId xmlns:a16="http://schemas.microsoft.com/office/drawing/2014/main" id="{0673EECF-F365-C340-8BE5-2A22A15E7E2C}"/>
              </a:ext>
            </a:extLst>
          </p:cNvPr>
          <p:cNvSpPr txBox="1"/>
          <p:nvPr/>
        </p:nvSpPr>
        <p:spPr>
          <a:xfrm>
            <a:off x="6997096" y="3426700"/>
            <a:ext cx="1526418" cy="1723549"/>
          </a:xfrm>
          <a:prstGeom prst="rect">
            <a:avLst/>
          </a:prstGeom>
          <a:noFill/>
        </p:spPr>
        <p:txBody>
          <a:bodyPr wrap="square" lIns="0" tIns="0" rIns="0" bIns="0" rtlCol="0">
            <a:spAutoFit/>
          </a:bodyPr>
          <a:lstStyle/>
          <a:p>
            <a:r>
              <a:rPr lang="en-GB" sz="1600" dirty="0" err="1">
                <a:solidFill>
                  <a:schemeClr val="tx1"/>
                </a:solidFill>
              </a:rPr>
              <a:t>Isolation, quarantine, and restrictions on movement should be planned carefully</a:t>
            </a:r>
          </a:p>
        </p:txBody>
      </p:sp>
      <p:grpSp>
        <p:nvGrpSpPr>
          <p:cNvPr id="17" name="Graphic 15">
            <a:extLst>
              <a:ext uri="{FF2B5EF4-FFF2-40B4-BE49-F238E27FC236}">
                <a16:creationId xmlns:a16="http://schemas.microsoft.com/office/drawing/2014/main" id="{18561098-A809-DB42-9E5C-92DF781E2A03}"/>
              </a:ext>
            </a:extLst>
          </p:cNvPr>
          <p:cNvGrpSpPr>
            <a:grpSpLocks noChangeAspect="1"/>
          </p:cNvGrpSpPr>
          <p:nvPr/>
        </p:nvGrpSpPr>
        <p:grpSpPr>
          <a:xfrm>
            <a:off x="5329816" y="2363582"/>
            <a:ext cx="540000" cy="540000"/>
            <a:chOff x="2743200" y="1600200"/>
            <a:chExt cx="3657600" cy="3657600"/>
          </a:xfrm>
          <a:solidFill>
            <a:schemeClr val="bg1"/>
          </a:solidFill>
        </p:grpSpPr>
        <p:sp>
          <p:nvSpPr>
            <p:cNvPr id="18" name="Freeform 17">
              <a:extLst>
                <a:ext uri="{FF2B5EF4-FFF2-40B4-BE49-F238E27FC236}">
                  <a16:creationId xmlns:a16="http://schemas.microsoft.com/office/drawing/2014/main" id="{85ACAE35-646B-3347-BBD4-A43D4AA1BC2F}"/>
                </a:ext>
              </a:extLst>
            </p:cNvPr>
            <p:cNvSpPr/>
            <p:nvPr/>
          </p:nvSpPr>
          <p:spPr>
            <a:xfrm>
              <a:off x="5281930" y="1600200"/>
              <a:ext cx="1094906" cy="1457325"/>
            </a:xfrm>
            <a:custGeom>
              <a:avLst/>
              <a:gdLst>
                <a:gd name="connsiteX0" fmla="*/ 611831 w 1094906"/>
                <a:gd name="connsiteY0" fmla="*/ 160 h 1457325"/>
                <a:gd name="connsiteX1" fmla="*/ 714796 w 1094906"/>
                <a:gd name="connsiteY1" fmla="*/ 25782 h 1457325"/>
                <a:gd name="connsiteX2" fmla="*/ 1066649 w 1094906"/>
                <a:gd name="connsiteY2" fmla="*/ 717106 h 1457325"/>
                <a:gd name="connsiteX3" fmla="*/ 941300 w 1094906"/>
                <a:gd name="connsiteY3" fmla="*/ 959994 h 1457325"/>
                <a:gd name="connsiteX4" fmla="*/ 607068 w 1094906"/>
                <a:gd name="connsiteY4" fmla="*/ 1414622 h 1457325"/>
                <a:gd name="connsiteX5" fmla="*/ 487148 w 1094906"/>
                <a:gd name="connsiteY5" fmla="*/ 1414622 h 1457325"/>
                <a:gd name="connsiteX6" fmla="*/ 151583 w 1094906"/>
                <a:gd name="connsiteY6" fmla="*/ 957422 h 1457325"/>
                <a:gd name="connsiteX7" fmla="*/ 2897 w 1094906"/>
                <a:gd name="connsiteY7" fmla="*/ 587757 h 1457325"/>
                <a:gd name="connsiteX8" fmla="*/ 456383 w 1094906"/>
                <a:gd name="connsiteY8" fmla="*/ 7303 h 1457325"/>
                <a:gd name="connsiteX9" fmla="*/ 483243 w 1094906"/>
                <a:gd name="connsiteY9" fmla="*/ 160 h 1457325"/>
                <a:gd name="connsiteX10" fmla="*/ 544108 w 1094906"/>
                <a:gd name="connsiteY10" fmla="*/ 1299465 h 1457325"/>
                <a:gd name="connsiteX11" fmla="*/ 553633 w 1094906"/>
                <a:gd name="connsiteY11" fmla="*/ 1293845 h 1457325"/>
                <a:gd name="connsiteX12" fmla="*/ 880912 w 1094906"/>
                <a:gd name="connsiteY12" fmla="*/ 843884 h 1457325"/>
                <a:gd name="connsiteX13" fmla="*/ 972447 w 1094906"/>
                <a:gd name="connsiteY13" fmla="*/ 451073 h 1457325"/>
                <a:gd name="connsiteX14" fmla="*/ 600115 w 1094906"/>
                <a:gd name="connsiteY14" fmla="*/ 117698 h 1457325"/>
                <a:gd name="connsiteX15" fmla="*/ 122627 w 1094906"/>
                <a:gd name="connsiteY15" fmla="*/ 448882 h 1457325"/>
                <a:gd name="connsiteX16" fmla="*/ 216067 w 1094906"/>
                <a:gd name="connsiteY16" fmla="*/ 847980 h 1457325"/>
                <a:gd name="connsiteX17" fmla="*/ 544108 w 1094906"/>
                <a:gd name="connsiteY17" fmla="*/ 129946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4906" h="1457325">
                  <a:moveTo>
                    <a:pt x="611831" y="160"/>
                  </a:moveTo>
                  <a:cubicBezTo>
                    <a:pt x="646216" y="8637"/>
                    <a:pt x="681077" y="15304"/>
                    <a:pt x="714796" y="25782"/>
                  </a:cubicBezTo>
                  <a:cubicBezTo>
                    <a:pt x="1011785" y="118365"/>
                    <a:pt x="1161709" y="413640"/>
                    <a:pt x="1066649" y="717106"/>
                  </a:cubicBezTo>
                  <a:cubicBezTo>
                    <a:pt x="1038653" y="804471"/>
                    <a:pt x="996289" y="886559"/>
                    <a:pt x="941300" y="959994"/>
                  </a:cubicBezTo>
                  <a:cubicBezTo>
                    <a:pt x="829985" y="1111441"/>
                    <a:pt x="718574" y="1262984"/>
                    <a:pt x="607068" y="1414622"/>
                  </a:cubicBezTo>
                  <a:cubicBezTo>
                    <a:pt x="565158" y="1471772"/>
                    <a:pt x="529154" y="1471772"/>
                    <a:pt x="487148" y="1414622"/>
                  </a:cubicBezTo>
                  <a:cubicBezTo>
                    <a:pt x="375325" y="1262222"/>
                    <a:pt x="263470" y="1109822"/>
                    <a:pt x="151583" y="957422"/>
                  </a:cubicBezTo>
                  <a:cubicBezTo>
                    <a:pt x="70715" y="846551"/>
                    <a:pt x="16518" y="725488"/>
                    <a:pt x="2897" y="587757"/>
                  </a:cubicBezTo>
                  <a:cubicBezTo>
                    <a:pt x="-25752" y="304058"/>
                    <a:pt x="174181" y="48147"/>
                    <a:pt x="456383" y="7303"/>
                  </a:cubicBezTo>
                  <a:cubicBezTo>
                    <a:pt x="465465" y="5437"/>
                    <a:pt x="474433" y="3052"/>
                    <a:pt x="483243" y="160"/>
                  </a:cubicBezTo>
                  <a:close/>
                  <a:moveTo>
                    <a:pt x="544108" y="1299465"/>
                  </a:moveTo>
                  <a:cubicBezTo>
                    <a:pt x="550013" y="1296131"/>
                    <a:pt x="552585" y="1295464"/>
                    <a:pt x="553633" y="1293845"/>
                  </a:cubicBezTo>
                  <a:cubicBezTo>
                    <a:pt x="663170" y="1144112"/>
                    <a:pt x="776137" y="996856"/>
                    <a:pt x="880912" y="843884"/>
                  </a:cubicBezTo>
                  <a:cubicBezTo>
                    <a:pt x="961112" y="726822"/>
                    <a:pt x="999403" y="594234"/>
                    <a:pt x="972447" y="451073"/>
                  </a:cubicBezTo>
                  <a:cubicBezTo>
                    <a:pt x="938919" y="272860"/>
                    <a:pt x="794139" y="145606"/>
                    <a:pt x="600115" y="117698"/>
                  </a:cubicBezTo>
                  <a:cubicBezTo>
                    <a:pt x="382945" y="86075"/>
                    <a:pt x="164918" y="235236"/>
                    <a:pt x="122627" y="448882"/>
                  </a:cubicBezTo>
                  <a:cubicBezTo>
                    <a:pt x="94052" y="594520"/>
                    <a:pt x="134247" y="728822"/>
                    <a:pt x="216067" y="847980"/>
                  </a:cubicBezTo>
                  <a:cubicBezTo>
                    <a:pt x="321318" y="1000475"/>
                    <a:pt x="433713" y="1147922"/>
                    <a:pt x="544108" y="1299465"/>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BDD74673-F41F-1E48-B300-4DFEE8DF1F09}"/>
                </a:ext>
              </a:extLst>
            </p:cNvPr>
            <p:cNvSpPr/>
            <p:nvPr/>
          </p:nvSpPr>
          <p:spPr>
            <a:xfrm>
              <a:off x="2742914" y="1600200"/>
              <a:ext cx="957262" cy="956977"/>
            </a:xfrm>
            <a:custGeom>
              <a:avLst/>
              <a:gdLst>
                <a:gd name="connsiteX0" fmla="*/ 500516 w 957262"/>
                <a:gd name="connsiteY0" fmla="*/ 160 h 956977"/>
                <a:gd name="connsiteX1" fmla="*/ 537377 w 957262"/>
                <a:gd name="connsiteY1" fmla="*/ 135129 h 956977"/>
                <a:gd name="connsiteX2" fmla="*/ 687587 w 957262"/>
                <a:gd name="connsiteY2" fmla="*/ 197803 h 956977"/>
                <a:gd name="connsiteX3" fmla="*/ 733497 w 957262"/>
                <a:gd name="connsiteY3" fmla="*/ 144177 h 956977"/>
                <a:gd name="connsiteX4" fmla="*/ 816174 w 957262"/>
                <a:gd name="connsiteY4" fmla="*/ 139796 h 956977"/>
                <a:gd name="connsiteX5" fmla="*/ 813221 w 957262"/>
                <a:gd name="connsiteY5" fmla="*/ 225521 h 956977"/>
                <a:gd name="connsiteX6" fmla="*/ 760834 w 957262"/>
                <a:gd name="connsiteY6" fmla="*/ 273146 h 956977"/>
                <a:gd name="connsiteX7" fmla="*/ 823318 w 957262"/>
                <a:gd name="connsiteY7" fmla="*/ 422212 h 956977"/>
                <a:gd name="connsiteX8" fmla="*/ 893708 w 957262"/>
                <a:gd name="connsiteY8" fmla="*/ 422212 h 956977"/>
                <a:gd name="connsiteX9" fmla="*/ 957430 w 957262"/>
                <a:gd name="connsiteY9" fmla="*/ 479362 h 956977"/>
                <a:gd name="connsiteX10" fmla="*/ 893231 w 957262"/>
                <a:gd name="connsiteY10" fmla="*/ 536512 h 956977"/>
                <a:gd name="connsiteX11" fmla="*/ 819603 w 957262"/>
                <a:gd name="connsiteY11" fmla="*/ 536512 h 956977"/>
                <a:gd name="connsiteX12" fmla="*/ 794933 w 957262"/>
                <a:gd name="connsiteY12" fmla="*/ 609569 h 956977"/>
                <a:gd name="connsiteX13" fmla="*/ 756833 w 957262"/>
                <a:gd name="connsiteY13" fmla="*/ 685769 h 956977"/>
                <a:gd name="connsiteX14" fmla="*/ 813983 w 957262"/>
                <a:gd name="connsiteY14" fmla="*/ 733870 h 956977"/>
                <a:gd name="connsiteX15" fmla="*/ 816365 w 957262"/>
                <a:gd name="connsiteY15" fmla="*/ 819024 h 956977"/>
                <a:gd name="connsiteX16" fmla="*/ 733783 w 957262"/>
                <a:gd name="connsiteY16" fmla="*/ 814071 h 956977"/>
                <a:gd name="connsiteX17" fmla="*/ 688539 w 957262"/>
                <a:gd name="connsiteY17" fmla="*/ 760731 h 956977"/>
                <a:gd name="connsiteX18" fmla="*/ 536234 w 957262"/>
                <a:gd name="connsiteY18" fmla="*/ 822929 h 956977"/>
                <a:gd name="connsiteX19" fmla="*/ 536234 w 957262"/>
                <a:gd name="connsiteY19" fmla="*/ 896462 h 956977"/>
                <a:gd name="connsiteX20" fmla="*/ 479084 w 957262"/>
                <a:gd name="connsiteY20" fmla="*/ 957136 h 956977"/>
                <a:gd name="connsiteX21" fmla="*/ 421934 w 957262"/>
                <a:gd name="connsiteY21" fmla="*/ 896843 h 956977"/>
                <a:gd name="connsiteX22" fmla="*/ 421934 w 957262"/>
                <a:gd name="connsiteY22" fmla="*/ 822929 h 956977"/>
                <a:gd name="connsiteX23" fmla="*/ 269534 w 957262"/>
                <a:gd name="connsiteY23" fmla="*/ 759493 h 956977"/>
                <a:gd name="connsiteX24" fmla="*/ 224957 w 957262"/>
                <a:gd name="connsiteY24" fmla="*/ 812833 h 956977"/>
                <a:gd name="connsiteX25" fmla="*/ 139804 w 957262"/>
                <a:gd name="connsiteY25" fmla="*/ 815785 h 956977"/>
                <a:gd name="connsiteX26" fmla="*/ 144185 w 957262"/>
                <a:gd name="connsiteY26" fmla="*/ 733299 h 956977"/>
                <a:gd name="connsiteX27" fmla="*/ 197811 w 957262"/>
                <a:gd name="connsiteY27" fmla="*/ 687388 h 956977"/>
                <a:gd name="connsiteX28" fmla="*/ 135136 w 957262"/>
                <a:gd name="connsiteY28" fmla="*/ 537084 h 956977"/>
                <a:gd name="connsiteX29" fmla="*/ 167 w 957262"/>
                <a:gd name="connsiteY29" fmla="*/ 500222 h 956977"/>
                <a:gd name="connsiteX30" fmla="*/ 167 w 957262"/>
                <a:gd name="connsiteY30" fmla="*/ 457360 h 956977"/>
                <a:gd name="connsiteX31" fmla="*/ 135136 w 957262"/>
                <a:gd name="connsiteY31" fmla="*/ 420593 h 956977"/>
                <a:gd name="connsiteX32" fmla="*/ 197430 w 957262"/>
                <a:gd name="connsiteY32" fmla="*/ 270384 h 956977"/>
                <a:gd name="connsiteX33" fmla="*/ 171903 w 957262"/>
                <a:gd name="connsiteY33" fmla="*/ 252477 h 956977"/>
                <a:gd name="connsiteX34" fmla="*/ 144090 w 957262"/>
                <a:gd name="connsiteY34" fmla="*/ 224854 h 956977"/>
                <a:gd name="connsiteX35" fmla="*/ 139518 w 957262"/>
                <a:gd name="connsiteY35" fmla="*/ 141987 h 956977"/>
                <a:gd name="connsiteX36" fmla="*/ 224576 w 957262"/>
                <a:gd name="connsiteY36" fmla="*/ 144368 h 956977"/>
                <a:gd name="connsiteX37" fmla="*/ 269820 w 957262"/>
                <a:gd name="connsiteY37" fmla="*/ 197613 h 956977"/>
                <a:gd name="connsiteX38" fmla="*/ 420601 w 957262"/>
                <a:gd name="connsiteY38" fmla="*/ 135129 h 956977"/>
                <a:gd name="connsiteX39" fmla="*/ 457367 w 957262"/>
                <a:gd name="connsiteY39" fmla="*/ 160 h 956977"/>
                <a:gd name="connsiteX40" fmla="*/ 479084 w 957262"/>
                <a:gd name="connsiteY40" fmla="*/ 250572 h 956977"/>
                <a:gd name="connsiteX41" fmla="*/ 250484 w 957262"/>
                <a:gd name="connsiteY41" fmla="*/ 476790 h 956977"/>
                <a:gd name="connsiteX42" fmla="*/ 479084 w 957262"/>
                <a:gd name="connsiteY42" fmla="*/ 707010 h 956977"/>
                <a:gd name="connsiteX43" fmla="*/ 707684 w 957262"/>
                <a:gd name="connsiteY43" fmla="*/ 481172 h 956977"/>
                <a:gd name="connsiteX44" fmla="*/ 479374 w 957262"/>
                <a:gd name="connsiteY44" fmla="*/ 250573 h 956977"/>
                <a:gd name="connsiteX45" fmla="*/ 479084 w 957262"/>
                <a:gd name="connsiteY45" fmla="*/ 250572 h 95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57262" h="956977">
                  <a:moveTo>
                    <a:pt x="500516" y="160"/>
                  </a:moveTo>
                  <a:cubicBezTo>
                    <a:pt x="554808" y="35116"/>
                    <a:pt x="529091" y="92171"/>
                    <a:pt x="537377" y="135129"/>
                  </a:cubicBezTo>
                  <a:lnTo>
                    <a:pt x="687587" y="197803"/>
                  </a:lnTo>
                  <a:cubicBezTo>
                    <a:pt x="699493" y="183706"/>
                    <a:pt x="715018" y="162370"/>
                    <a:pt x="733497" y="144177"/>
                  </a:cubicBezTo>
                  <a:cubicBezTo>
                    <a:pt x="760739" y="117508"/>
                    <a:pt x="792171" y="116936"/>
                    <a:pt x="816174" y="139796"/>
                  </a:cubicBezTo>
                  <a:cubicBezTo>
                    <a:pt x="840177" y="162656"/>
                    <a:pt x="840749" y="196375"/>
                    <a:pt x="813221" y="225521"/>
                  </a:cubicBezTo>
                  <a:cubicBezTo>
                    <a:pt x="796076" y="243428"/>
                    <a:pt x="776360" y="259049"/>
                    <a:pt x="760834" y="273146"/>
                  </a:cubicBezTo>
                  <a:cubicBezTo>
                    <a:pt x="782456" y="324867"/>
                    <a:pt x="801601" y="370301"/>
                    <a:pt x="823318" y="422212"/>
                  </a:cubicBezTo>
                  <a:cubicBezTo>
                    <a:pt x="842368" y="422212"/>
                    <a:pt x="867990" y="422212"/>
                    <a:pt x="893708" y="422212"/>
                  </a:cubicBezTo>
                  <a:cubicBezTo>
                    <a:pt x="932760" y="423260"/>
                    <a:pt x="957525" y="445834"/>
                    <a:pt x="957430" y="479362"/>
                  </a:cubicBezTo>
                  <a:cubicBezTo>
                    <a:pt x="957335" y="512890"/>
                    <a:pt x="932284" y="535274"/>
                    <a:pt x="893231" y="536512"/>
                  </a:cubicBezTo>
                  <a:cubicBezTo>
                    <a:pt x="868371" y="537084"/>
                    <a:pt x="843511" y="536512"/>
                    <a:pt x="819603" y="536512"/>
                  </a:cubicBezTo>
                  <a:cubicBezTo>
                    <a:pt x="810935" y="562801"/>
                    <a:pt x="804458" y="586804"/>
                    <a:pt x="794933" y="609569"/>
                  </a:cubicBezTo>
                  <a:cubicBezTo>
                    <a:pt x="785408" y="632334"/>
                    <a:pt x="772740" y="653956"/>
                    <a:pt x="756833" y="685769"/>
                  </a:cubicBezTo>
                  <a:cubicBezTo>
                    <a:pt x="773883" y="700057"/>
                    <a:pt x="794933" y="715392"/>
                    <a:pt x="813983" y="733870"/>
                  </a:cubicBezTo>
                  <a:cubicBezTo>
                    <a:pt x="841701" y="761969"/>
                    <a:pt x="841511" y="795497"/>
                    <a:pt x="816365" y="819024"/>
                  </a:cubicBezTo>
                  <a:cubicBezTo>
                    <a:pt x="791218" y="842551"/>
                    <a:pt x="760929" y="840931"/>
                    <a:pt x="733783" y="814071"/>
                  </a:cubicBezTo>
                  <a:cubicBezTo>
                    <a:pt x="717806" y="797070"/>
                    <a:pt x="702705" y="779267"/>
                    <a:pt x="688539" y="760731"/>
                  </a:cubicBezTo>
                  <a:lnTo>
                    <a:pt x="536234" y="822929"/>
                  </a:lnTo>
                  <a:cubicBezTo>
                    <a:pt x="536234" y="844456"/>
                    <a:pt x="536996" y="870554"/>
                    <a:pt x="536234" y="896462"/>
                  </a:cubicBezTo>
                  <a:cubicBezTo>
                    <a:pt x="534996" y="932848"/>
                    <a:pt x="511755" y="956946"/>
                    <a:pt x="479084" y="957136"/>
                  </a:cubicBezTo>
                  <a:cubicBezTo>
                    <a:pt x="446414" y="957327"/>
                    <a:pt x="423363" y="933324"/>
                    <a:pt x="421934" y="896843"/>
                  </a:cubicBezTo>
                  <a:cubicBezTo>
                    <a:pt x="420982" y="870935"/>
                    <a:pt x="421934" y="844837"/>
                    <a:pt x="421934" y="822929"/>
                  </a:cubicBezTo>
                  <a:lnTo>
                    <a:pt x="269534" y="759493"/>
                  </a:lnTo>
                  <a:cubicBezTo>
                    <a:pt x="255688" y="778095"/>
                    <a:pt x="240805" y="795903"/>
                    <a:pt x="224957" y="812833"/>
                  </a:cubicBezTo>
                  <a:cubicBezTo>
                    <a:pt x="196382" y="840741"/>
                    <a:pt x="163521" y="840741"/>
                    <a:pt x="139804" y="815785"/>
                  </a:cubicBezTo>
                  <a:cubicBezTo>
                    <a:pt x="116086" y="790830"/>
                    <a:pt x="117515" y="760445"/>
                    <a:pt x="144185" y="733299"/>
                  </a:cubicBezTo>
                  <a:cubicBezTo>
                    <a:pt x="161263" y="717088"/>
                    <a:pt x="179162" y="701764"/>
                    <a:pt x="197811" y="687388"/>
                  </a:cubicBezTo>
                  <a:lnTo>
                    <a:pt x="135136" y="537084"/>
                  </a:lnTo>
                  <a:cubicBezTo>
                    <a:pt x="92179" y="529083"/>
                    <a:pt x="35124" y="554419"/>
                    <a:pt x="167" y="500222"/>
                  </a:cubicBezTo>
                  <a:lnTo>
                    <a:pt x="167" y="457360"/>
                  </a:lnTo>
                  <a:cubicBezTo>
                    <a:pt x="35029" y="403067"/>
                    <a:pt x="92083" y="428785"/>
                    <a:pt x="135136" y="420593"/>
                  </a:cubicBezTo>
                  <a:lnTo>
                    <a:pt x="197430" y="270384"/>
                  </a:lnTo>
                  <a:cubicBezTo>
                    <a:pt x="188590" y="264900"/>
                    <a:pt x="180068" y="258922"/>
                    <a:pt x="171903" y="252477"/>
                  </a:cubicBezTo>
                  <a:cubicBezTo>
                    <a:pt x="162025" y="243901"/>
                    <a:pt x="152734" y="234673"/>
                    <a:pt x="144090" y="224854"/>
                  </a:cubicBezTo>
                  <a:cubicBezTo>
                    <a:pt x="118373" y="196279"/>
                    <a:pt x="116849" y="166085"/>
                    <a:pt x="139518" y="141987"/>
                  </a:cubicBezTo>
                  <a:cubicBezTo>
                    <a:pt x="162187" y="117889"/>
                    <a:pt x="196668" y="116746"/>
                    <a:pt x="224576" y="144368"/>
                  </a:cubicBezTo>
                  <a:cubicBezTo>
                    <a:pt x="240573" y="161318"/>
                    <a:pt x="255674" y="179090"/>
                    <a:pt x="269820" y="197613"/>
                  </a:cubicBezTo>
                  <a:lnTo>
                    <a:pt x="420601" y="135129"/>
                  </a:lnTo>
                  <a:cubicBezTo>
                    <a:pt x="428507" y="92076"/>
                    <a:pt x="403075" y="35021"/>
                    <a:pt x="457367" y="160"/>
                  </a:cubicBezTo>
                  <a:close/>
                  <a:moveTo>
                    <a:pt x="479084" y="250572"/>
                  </a:moveTo>
                  <a:cubicBezTo>
                    <a:pt x="353904" y="250925"/>
                    <a:pt x="252148" y="351621"/>
                    <a:pt x="250484" y="476790"/>
                  </a:cubicBezTo>
                  <a:cubicBezTo>
                    <a:pt x="250063" y="603479"/>
                    <a:pt x="352395" y="706537"/>
                    <a:pt x="479084" y="707010"/>
                  </a:cubicBezTo>
                  <a:cubicBezTo>
                    <a:pt x="604055" y="706507"/>
                    <a:pt x="705663" y="606127"/>
                    <a:pt x="707684" y="481172"/>
                  </a:cubicBezTo>
                  <a:cubicBezTo>
                    <a:pt x="708316" y="354448"/>
                    <a:pt x="606099" y="251205"/>
                    <a:pt x="479374" y="250573"/>
                  </a:cubicBezTo>
                  <a:cubicBezTo>
                    <a:pt x="479278" y="250573"/>
                    <a:pt x="479181" y="250572"/>
                    <a:pt x="479084" y="250572"/>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C513EC66-86CF-B343-BA31-293A37758A58}"/>
                </a:ext>
              </a:extLst>
            </p:cNvPr>
            <p:cNvSpPr/>
            <p:nvPr/>
          </p:nvSpPr>
          <p:spPr>
            <a:xfrm>
              <a:off x="2743200" y="4699871"/>
              <a:ext cx="1543142" cy="560336"/>
            </a:xfrm>
            <a:custGeom>
              <a:avLst/>
              <a:gdLst>
                <a:gd name="connsiteX0" fmla="*/ 167 w 1543142"/>
                <a:gd name="connsiteY0" fmla="*/ 229475 h 560336"/>
                <a:gd name="connsiteX1" fmla="*/ 141042 w 1543142"/>
                <a:gd name="connsiteY1" fmla="*/ 77075 h 560336"/>
                <a:gd name="connsiteX2" fmla="*/ 341067 w 1543142"/>
                <a:gd name="connsiteY2" fmla="*/ 3542 h 560336"/>
                <a:gd name="connsiteX3" fmla="*/ 412050 w 1543142"/>
                <a:gd name="connsiteY3" fmla="*/ 36505 h 560336"/>
                <a:gd name="connsiteX4" fmla="*/ 413933 w 1543142"/>
                <a:gd name="connsiteY4" fmla="*/ 42785 h 560336"/>
                <a:gd name="connsiteX5" fmla="*/ 370214 w 1543142"/>
                <a:gd name="connsiteY5" fmla="*/ 113842 h 560336"/>
                <a:gd name="connsiteX6" fmla="*/ 209146 w 1543142"/>
                <a:gd name="connsiteY6" fmla="*/ 170992 h 560336"/>
                <a:gd name="connsiteX7" fmla="*/ 117611 w 1543142"/>
                <a:gd name="connsiteY7" fmla="*/ 256717 h 560336"/>
                <a:gd name="connsiteX8" fmla="*/ 210765 w 1543142"/>
                <a:gd name="connsiteY8" fmla="*/ 344918 h 560336"/>
                <a:gd name="connsiteX9" fmla="*/ 512136 w 1543142"/>
                <a:gd name="connsiteY9" fmla="*/ 427309 h 560336"/>
                <a:gd name="connsiteX10" fmla="*/ 1199365 w 1543142"/>
                <a:gd name="connsiteY10" fmla="*/ 392543 h 560336"/>
                <a:gd name="connsiteX11" fmla="*/ 1384721 w 1543142"/>
                <a:gd name="connsiteY11" fmla="*/ 312533 h 560336"/>
                <a:gd name="connsiteX12" fmla="*/ 1384721 w 1543142"/>
                <a:gd name="connsiteY12" fmla="*/ 202424 h 560336"/>
                <a:gd name="connsiteX13" fmla="*/ 1178791 w 1543142"/>
                <a:gd name="connsiteY13" fmla="*/ 116699 h 560336"/>
                <a:gd name="connsiteX14" fmla="*/ 1129737 w 1543142"/>
                <a:gd name="connsiteY14" fmla="*/ 42690 h 560336"/>
                <a:gd name="connsiteX15" fmla="*/ 1196412 w 1543142"/>
                <a:gd name="connsiteY15" fmla="*/ 3066 h 560336"/>
                <a:gd name="connsiteX16" fmla="*/ 1452063 w 1543142"/>
                <a:gd name="connsiteY16" fmla="*/ 107841 h 560336"/>
                <a:gd name="connsiteX17" fmla="*/ 1477114 w 1543142"/>
                <a:gd name="connsiteY17" fmla="*/ 127939 h 560336"/>
                <a:gd name="connsiteX18" fmla="*/ 1479686 w 1543142"/>
                <a:gd name="connsiteY18" fmla="*/ 384447 h 560336"/>
                <a:gd name="connsiteX19" fmla="*/ 1237846 w 1543142"/>
                <a:gd name="connsiteY19" fmla="*/ 501319 h 560336"/>
                <a:gd name="connsiteX20" fmla="*/ 258104 w 1543142"/>
                <a:gd name="connsiteY20" fmla="*/ 485983 h 560336"/>
                <a:gd name="connsiteX21" fmla="*/ 94560 w 1543142"/>
                <a:gd name="connsiteY21" fmla="*/ 408450 h 560336"/>
                <a:gd name="connsiteX22" fmla="*/ 167 w 1543142"/>
                <a:gd name="connsiteY22" fmla="*/ 287387 h 56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3142" h="560336">
                  <a:moveTo>
                    <a:pt x="167" y="229475"/>
                  </a:moveTo>
                  <a:cubicBezTo>
                    <a:pt x="22646" y="156037"/>
                    <a:pt x="74367" y="107269"/>
                    <a:pt x="141042" y="77075"/>
                  </a:cubicBezTo>
                  <a:cubicBezTo>
                    <a:pt x="206360" y="49020"/>
                    <a:pt x="273130" y="24474"/>
                    <a:pt x="341067" y="3542"/>
                  </a:cubicBezTo>
                  <a:cubicBezTo>
                    <a:pt x="369771" y="-6957"/>
                    <a:pt x="401551" y="7801"/>
                    <a:pt x="412050" y="36505"/>
                  </a:cubicBezTo>
                  <a:cubicBezTo>
                    <a:pt x="412801" y="38559"/>
                    <a:pt x="413430" y="40656"/>
                    <a:pt x="413933" y="42785"/>
                  </a:cubicBezTo>
                  <a:cubicBezTo>
                    <a:pt x="421839" y="74789"/>
                    <a:pt x="404408" y="102126"/>
                    <a:pt x="370214" y="113842"/>
                  </a:cubicBezTo>
                  <a:cubicBezTo>
                    <a:pt x="316302" y="132130"/>
                    <a:pt x="261343" y="148132"/>
                    <a:pt x="209146" y="170992"/>
                  </a:cubicBezTo>
                  <a:cubicBezTo>
                    <a:pt x="169427" y="188041"/>
                    <a:pt x="117896" y="208234"/>
                    <a:pt x="117611" y="256717"/>
                  </a:cubicBezTo>
                  <a:cubicBezTo>
                    <a:pt x="117611" y="307009"/>
                    <a:pt x="170950" y="325106"/>
                    <a:pt x="210765" y="344918"/>
                  </a:cubicBezTo>
                  <a:cubicBezTo>
                    <a:pt x="306015" y="392543"/>
                    <a:pt x="408218" y="413784"/>
                    <a:pt x="512136" y="427309"/>
                  </a:cubicBezTo>
                  <a:cubicBezTo>
                    <a:pt x="743117" y="457123"/>
                    <a:pt x="973432" y="453503"/>
                    <a:pt x="1199365" y="392543"/>
                  </a:cubicBezTo>
                  <a:cubicBezTo>
                    <a:pt x="1264358" y="374024"/>
                    <a:pt x="1326667" y="347128"/>
                    <a:pt x="1384721" y="312533"/>
                  </a:cubicBezTo>
                  <a:cubicBezTo>
                    <a:pt x="1444253" y="277957"/>
                    <a:pt x="1444538" y="235666"/>
                    <a:pt x="1384721" y="202424"/>
                  </a:cubicBezTo>
                  <a:cubicBezTo>
                    <a:pt x="1319951" y="166705"/>
                    <a:pt x="1248419" y="142702"/>
                    <a:pt x="1178791" y="116699"/>
                  </a:cubicBezTo>
                  <a:cubicBezTo>
                    <a:pt x="1140691" y="102126"/>
                    <a:pt x="1120498" y="76885"/>
                    <a:pt x="1129737" y="42690"/>
                  </a:cubicBezTo>
                  <a:cubicBezTo>
                    <a:pt x="1137528" y="13578"/>
                    <a:pt x="1167117" y="-4007"/>
                    <a:pt x="1196412" y="3066"/>
                  </a:cubicBezTo>
                  <a:cubicBezTo>
                    <a:pt x="1286995" y="24497"/>
                    <a:pt x="1374911" y="53453"/>
                    <a:pt x="1452063" y="107841"/>
                  </a:cubicBezTo>
                  <a:cubicBezTo>
                    <a:pt x="1460793" y="114053"/>
                    <a:pt x="1469157" y="120763"/>
                    <a:pt x="1477114" y="127939"/>
                  </a:cubicBezTo>
                  <a:cubicBezTo>
                    <a:pt x="1564172" y="205186"/>
                    <a:pt x="1565696" y="306247"/>
                    <a:pt x="1479686" y="384447"/>
                  </a:cubicBezTo>
                  <a:cubicBezTo>
                    <a:pt x="1410915" y="447026"/>
                    <a:pt x="1325952" y="479697"/>
                    <a:pt x="1237846" y="501319"/>
                  </a:cubicBezTo>
                  <a:cubicBezTo>
                    <a:pt x="910186" y="582567"/>
                    <a:pt x="582716" y="582662"/>
                    <a:pt x="258104" y="485983"/>
                  </a:cubicBezTo>
                  <a:cubicBezTo>
                    <a:pt x="200954" y="468934"/>
                    <a:pt x="146948" y="438358"/>
                    <a:pt x="94560" y="408450"/>
                  </a:cubicBezTo>
                  <a:cubicBezTo>
                    <a:pt x="47792" y="381970"/>
                    <a:pt x="17693" y="338632"/>
                    <a:pt x="167" y="287387"/>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CC7C018A-81FB-5147-BBA0-88DBBA31D832}"/>
                </a:ext>
              </a:extLst>
            </p:cNvPr>
            <p:cNvSpPr/>
            <p:nvPr/>
          </p:nvSpPr>
          <p:spPr>
            <a:xfrm>
              <a:off x="5256549" y="2796418"/>
              <a:ext cx="1144250" cy="437018"/>
            </a:xfrm>
            <a:custGeom>
              <a:avLst/>
              <a:gdLst>
                <a:gd name="connsiteX0" fmla="*/ 1144418 w 1144250"/>
                <a:gd name="connsiteY0" fmla="*/ 232691 h 437018"/>
                <a:gd name="connsiteX1" fmla="*/ 951822 w 1144250"/>
                <a:gd name="connsiteY1" fmla="*/ 382614 h 437018"/>
                <a:gd name="connsiteX2" fmla="*/ 425852 w 1144250"/>
                <a:gd name="connsiteY2" fmla="*/ 427477 h 437018"/>
                <a:gd name="connsiteX3" fmla="*/ 155627 w 1144250"/>
                <a:gd name="connsiteY3" fmla="*/ 366612 h 437018"/>
                <a:gd name="connsiteX4" fmla="*/ 44661 w 1144250"/>
                <a:gd name="connsiteY4" fmla="*/ 298128 h 437018"/>
                <a:gd name="connsiteX5" fmla="*/ 43899 w 1144250"/>
                <a:gd name="connsiteY5" fmla="*/ 108771 h 437018"/>
                <a:gd name="connsiteX6" fmla="*/ 284501 w 1144250"/>
                <a:gd name="connsiteY6" fmla="*/ 948 h 437018"/>
                <a:gd name="connsiteX7" fmla="*/ 343746 w 1144250"/>
                <a:gd name="connsiteY7" fmla="*/ 46382 h 437018"/>
                <a:gd name="connsiteX8" fmla="*/ 305646 w 1144250"/>
                <a:gd name="connsiteY8" fmla="*/ 110771 h 437018"/>
                <a:gd name="connsiteX9" fmla="*/ 190679 w 1144250"/>
                <a:gd name="connsiteY9" fmla="*/ 148871 h 437018"/>
                <a:gd name="connsiteX10" fmla="*/ 102383 w 1144250"/>
                <a:gd name="connsiteY10" fmla="*/ 202401 h 437018"/>
                <a:gd name="connsiteX11" fmla="*/ 181631 w 1144250"/>
                <a:gd name="connsiteY11" fmla="*/ 253551 h 437018"/>
                <a:gd name="connsiteX12" fmla="*/ 429947 w 1144250"/>
                <a:gd name="connsiteY12" fmla="*/ 313177 h 437018"/>
                <a:gd name="connsiteX13" fmla="*/ 889624 w 1144250"/>
                <a:gd name="connsiteY13" fmla="*/ 281745 h 437018"/>
                <a:gd name="connsiteX14" fmla="*/ 1003067 w 1144250"/>
                <a:gd name="connsiteY14" fmla="*/ 231738 h 437018"/>
                <a:gd name="connsiteX15" fmla="*/ 1003543 w 1144250"/>
                <a:gd name="connsiteY15" fmla="*/ 175541 h 437018"/>
                <a:gd name="connsiteX16" fmla="*/ 869621 w 1144250"/>
                <a:gd name="connsiteY16" fmla="*/ 119058 h 437018"/>
                <a:gd name="connsiteX17" fmla="*/ 832379 w 1144250"/>
                <a:gd name="connsiteY17" fmla="*/ 107247 h 437018"/>
                <a:gd name="connsiteX18" fmla="*/ 803327 w 1144250"/>
                <a:gd name="connsiteY18" fmla="*/ 41334 h 437018"/>
                <a:gd name="connsiteX19" fmla="*/ 859430 w 1144250"/>
                <a:gd name="connsiteY19" fmla="*/ 1138 h 437018"/>
                <a:gd name="connsiteX20" fmla="*/ 1107651 w 1144250"/>
                <a:gd name="connsiteY20" fmla="*/ 115438 h 437018"/>
                <a:gd name="connsiteX21" fmla="*/ 1144418 w 1144250"/>
                <a:gd name="connsiteY21" fmla="*/ 175446 h 4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4250" h="437018">
                  <a:moveTo>
                    <a:pt x="1144418" y="232691"/>
                  </a:moveTo>
                  <a:cubicBezTo>
                    <a:pt x="1108699" y="319368"/>
                    <a:pt x="1033356" y="356040"/>
                    <a:pt x="951822" y="382614"/>
                  </a:cubicBezTo>
                  <a:cubicBezTo>
                    <a:pt x="780372" y="438431"/>
                    <a:pt x="603207" y="447480"/>
                    <a:pt x="425852" y="427477"/>
                  </a:cubicBezTo>
                  <a:cubicBezTo>
                    <a:pt x="334507" y="417095"/>
                    <a:pt x="244019" y="392901"/>
                    <a:pt x="155627" y="366612"/>
                  </a:cubicBezTo>
                  <a:cubicBezTo>
                    <a:pt x="115241" y="354611"/>
                    <a:pt x="76475" y="327179"/>
                    <a:pt x="44661" y="298128"/>
                  </a:cubicBezTo>
                  <a:cubicBezTo>
                    <a:pt x="-15156" y="243645"/>
                    <a:pt x="-13918" y="165540"/>
                    <a:pt x="43899" y="108771"/>
                  </a:cubicBezTo>
                  <a:cubicBezTo>
                    <a:pt x="110574" y="43524"/>
                    <a:pt x="196299" y="17997"/>
                    <a:pt x="284501" y="948"/>
                  </a:cubicBezTo>
                  <a:cubicBezTo>
                    <a:pt x="312409" y="-4482"/>
                    <a:pt x="339746" y="18950"/>
                    <a:pt x="343746" y="46382"/>
                  </a:cubicBezTo>
                  <a:cubicBezTo>
                    <a:pt x="350170" y="74559"/>
                    <a:pt x="333436" y="102839"/>
                    <a:pt x="305646" y="110771"/>
                  </a:cubicBezTo>
                  <a:cubicBezTo>
                    <a:pt x="267546" y="124106"/>
                    <a:pt x="227732" y="133059"/>
                    <a:pt x="190679" y="148871"/>
                  </a:cubicBezTo>
                  <a:cubicBezTo>
                    <a:pt x="163247" y="160491"/>
                    <a:pt x="139054" y="179732"/>
                    <a:pt x="102383" y="202401"/>
                  </a:cubicBezTo>
                  <a:cubicBezTo>
                    <a:pt x="135434" y="224309"/>
                    <a:pt x="156389" y="246312"/>
                    <a:pt x="181631" y="253551"/>
                  </a:cubicBezTo>
                  <a:cubicBezTo>
                    <a:pt x="263546" y="276887"/>
                    <a:pt x="345937" y="302700"/>
                    <a:pt x="429947" y="313177"/>
                  </a:cubicBezTo>
                  <a:cubicBezTo>
                    <a:pt x="583967" y="332703"/>
                    <a:pt x="738748" y="325369"/>
                    <a:pt x="889624" y="281745"/>
                  </a:cubicBezTo>
                  <a:cubicBezTo>
                    <a:pt x="929275" y="269601"/>
                    <a:pt x="967353" y="252816"/>
                    <a:pt x="1003067" y="231738"/>
                  </a:cubicBezTo>
                  <a:cubicBezTo>
                    <a:pt x="1037833" y="211831"/>
                    <a:pt x="1038309" y="193638"/>
                    <a:pt x="1003543" y="175541"/>
                  </a:cubicBezTo>
                  <a:cubicBezTo>
                    <a:pt x="961061" y="152776"/>
                    <a:pt x="914579" y="137441"/>
                    <a:pt x="869621" y="119058"/>
                  </a:cubicBezTo>
                  <a:cubicBezTo>
                    <a:pt x="857525" y="114200"/>
                    <a:pt x="843713" y="113152"/>
                    <a:pt x="832379" y="107247"/>
                  </a:cubicBezTo>
                  <a:cubicBezTo>
                    <a:pt x="807013" y="96188"/>
                    <a:pt x="794376" y="67517"/>
                    <a:pt x="803327" y="41334"/>
                  </a:cubicBezTo>
                  <a:cubicBezTo>
                    <a:pt x="810947" y="14378"/>
                    <a:pt x="831902" y="-3720"/>
                    <a:pt x="859430" y="1138"/>
                  </a:cubicBezTo>
                  <a:cubicBezTo>
                    <a:pt x="951536" y="17902"/>
                    <a:pt x="1040405" y="44858"/>
                    <a:pt x="1107651" y="115438"/>
                  </a:cubicBezTo>
                  <a:cubicBezTo>
                    <a:pt x="1123463" y="132012"/>
                    <a:pt x="1132321" y="155253"/>
                    <a:pt x="1144418" y="175446"/>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B3A00ED0-6B1C-8347-80D8-A41EA9FA99E5}"/>
                </a:ext>
              </a:extLst>
            </p:cNvPr>
            <p:cNvSpPr/>
            <p:nvPr/>
          </p:nvSpPr>
          <p:spPr>
            <a:xfrm>
              <a:off x="2776918" y="3036694"/>
              <a:ext cx="1478296" cy="1977004"/>
            </a:xfrm>
            <a:custGeom>
              <a:avLst/>
              <a:gdLst>
                <a:gd name="connsiteX0" fmla="*/ 167 w 1478296"/>
                <a:gd name="connsiteY0" fmla="*/ 776227 h 1977004"/>
                <a:gd name="connsiteX1" fmla="*/ 635961 w 1478296"/>
                <a:gd name="connsiteY1" fmla="*/ 5845 h 1977004"/>
                <a:gd name="connsiteX2" fmla="*/ 1396628 w 1478296"/>
                <a:gd name="connsiteY2" fmla="*/ 387702 h 1977004"/>
                <a:gd name="connsiteX3" fmla="*/ 1412439 w 1478296"/>
                <a:gd name="connsiteY3" fmla="*/ 1033021 h 1977004"/>
                <a:gd name="connsiteX4" fmla="*/ 1269564 w 1478296"/>
                <a:gd name="connsiteY4" fmla="*/ 1290196 h 1977004"/>
                <a:gd name="connsiteX5" fmla="*/ 799886 w 1478296"/>
                <a:gd name="connsiteY5" fmla="*/ 1932562 h 1977004"/>
                <a:gd name="connsiteX6" fmla="*/ 677681 w 1478296"/>
                <a:gd name="connsiteY6" fmla="*/ 1933610 h 1977004"/>
                <a:gd name="connsiteX7" fmla="*/ 202478 w 1478296"/>
                <a:gd name="connsiteY7" fmla="*/ 1285910 h 1977004"/>
                <a:gd name="connsiteX8" fmla="*/ 167 w 1478296"/>
                <a:gd name="connsiteY8" fmla="*/ 776227 h 1977004"/>
                <a:gd name="connsiteX9" fmla="*/ 737402 w 1478296"/>
                <a:gd name="connsiteY9" fmla="*/ 1822358 h 1977004"/>
                <a:gd name="connsiteX10" fmla="*/ 751976 w 1478296"/>
                <a:gd name="connsiteY10" fmla="*/ 1804070 h 1977004"/>
                <a:gd name="connsiteX11" fmla="*/ 1186030 w 1478296"/>
                <a:gd name="connsiteY11" fmla="*/ 1210757 h 1977004"/>
                <a:gd name="connsiteX12" fmla="*/ 1300330 w 1478296"/>
                <a:gd name="connsiteY12" fmla="*/ 1005970 h 1977004"/>
                <a:gd name="connsiteX13" fmla="*/ 1303568 w 1478296"/>
                <a:gd name="connsiteY13" fmla="*/ 456377 h 1977004"/>
                <a:gd name="connsiteX14" fmla="*/ 615197 w 1478296"/>
                <a:gd name="connsiteY14" fmla="*/ 125384 h 1977004"/>
                <a:gd name="connsiteX15" fmla="*/ 128088 w 1478296"/>
                <a:gd name="connsiteY15" fmla="*/ 588775 h 1977004"/>
                <a:gd name="connsiteX16" fmla="*/ 234768 w 1478296"/>
                <a:gd name="connsiteY16" fmla="*/ 1124651 h 1977004"/>
                <a:gd name="connsiteX17" fmla="*/ 526043 w 1478296"/>
                <a:gd name="connsiteY17" fmla="*/ 1534226 h 1977004"/>
                <a:gd name="connsiteX18" fmla="*/ 737402 w 1478296"/>
                <a:gd name="connsiteY18" fmla="*/ 1822358 h 197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8296" h="1977004">
                  <a:moveTo>
                    <a:pt x="167" y="776227"/>
                  </a:moveTo>
                  <a:cubicBezTo>
                    <a:pt x="167" y="354841"/>
                    <a:pt x="275154" y="48041"/>
                    <a:pt x="635961" y="5845"/>
                  </a:cubicBezTo>
                  <a:cubicBezTo>
                    <a:pt x="957049" y="-31398"/>
                    <a:pt x="1254705" y="116430"/>
                    <a:pt x="1396628" y="387702"/>
                  </a:cubicBezTo>
                  <a:cubicBezTo>
                    <a:pt x="1507118" y="599443"/>
                    <a:pt x="1499021" y="817661"/>
                    <a:pt x="1412439" y="1033021"/>
                  </a:cubicBezTo>
                  <a:cubicBezTo>
                    <a:pt x="1374792" y="1123921"/>
                    <a:pt x="1326854" y="1210208"/>
                    <a:pt x="1269564" y="1290196"/>
                  </a:cubicBezTo>
                  <a:cubicBezTo>
                    <a:pt x="1116497" y="1506890"/>
                    <a:pt x="956954" y="1718821"/>
                    <a:pt x="799886" y="1932562"/>
                  </a:cubicBezTo>
                  <a:cubicBezTo>
                    <a:pt x="756452" y="1991712"/>
                    <a:pt x="720543" y="1991998"/>
                    <a:pt x="677681" y="1933610"/>
                  </a:cubicBezTo>
                  <a:cubicBezTo>
                    <a:pt x="518931" y="1717710"/>
                    <a:pt x="360530" y="1501810"/>
                    <a:pt x="202478" y="1285910"/>
                  </a:cubicBezTo>
                  <a:cubicBezTo>
                    <a:pt x="77606" y="1116365"/>
                    <a:pt x="1882" y="928627"/>
                    <a:pt x="167" y="776227"/>
                  </a:cubicBezTo>
                  <a:close/>
                  <a:moveTo>
                    <a:pt x="737402" y="1822358"/>
                  </a:moveTo>
                  <a:cubicBezTo>
                    <a:pt x="744641" y="1812833"/>
                    <a:pt x="748547" y="1808832"/>
                    <a:pt x="751976" y="1804070"/>
                  </a:cubicBezTo>
                  <a:cubicBezTo>
                    <a:pt x="897041" y="1606616"/>
                    <a:pt x="1044012" y="1410401"/>
                    <a:pt x="1186030" y="1210757"/>
                  </a:cubicBezTo>
                  <a:cubicBezTo>
                    <a:pt x="1231606" y="1146945"/>
                    <a:pt x="1269942" y="1078260"/>
                    <a:pt x="1300330" y="1005970"/>
                  </a:cubicBezTo>
                  <a:cubicBezTo>
                    <a:pt x="1375863" y="824995"/>
                    <a:pt x="1391865" y="639257"/>
                    <a:pt x="1303568" y="456377"/>
                  </a:cubicBezTo>
                  <a:cubicBezTo>
                    <a:pt x="1183458" y="208156"/>
                    <a:pt x="889517" y="65281"/>
                    <a:pt x="615197" y="125384"/>
                  </a:cubicBezTo>
                  <a:cubicBezTo>
                    <a:pt x="361165" y="181010"/>
                    <a:pt x="187334" y="330552"/>
                    <a:pt x="128088" y="588775"/>
                  </a:cubicBezTo>
                  <a:cubicBezTo>
                    <a:pt x="84273" y="780227"/>
                    <a:pt x="131993" y="962060"/>
                    <a:pt x="234768" y="1124651"/>
                  </a:cubicBezTo>
                  <a:cubicBezTo>
                    <a:pt x="324113" y="1266098"/>
                    <a:pt x="427840" y="1398590"/>
                    <a:pt x="526043" y="1534226"/>
                  </a:cubicBezTo>
                  <a:cubicBezTo>
                    <a:pt x="594908" y="1629762"/>
                    <a:pt x="665108" y="1724060"/>
                    <a:pt x="737402" y="1822358"/>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C3BF3DF1-D99C-9245-9415-C22CF05923F2}"/>
                </a:ext>
              </a:extLst>
            </p:cNvPr>
            <p:cNvSpPr/>
            <p:nvPr/>
          </p:nvSpPr>
          <p:spPr>
            <a:xfrm>
              <a:off x="4356797" y="3101601"/>
              <a:ext cx="941483" cy="2058471"/>
            </a:xfrm>
            <a:custGeom>
              <a:avLst/>
              <a:gdLst>
                <a:gd name="connsiteX0" fmla="*/ 158029 w 941483"/>
                <a:gd name="connsiteY0" fmla="*/ 2049201 h 2058471"/>
                <a:gd name="connsiteX1" fmla="*/ 68780 w 941483"/>
                <a:gd name="connsiteY1" fmla="*/ 2049201 h 2058471"/>
                <a:gd name="connsiteX2" fmla="*/ 200 w 941483"/>
                <a:gd name="connsiteY2" fmla="*/ 1989765 h 2058471"/>
                <a:gd name="connsiteX3" fmla="*/ 69351 w 941483"/>
                <a:gd name="connsiteY3" fmla="*/ 1934616 h 2058471"/>
                <a:gd name="connsiteX4" fmla="*/ 381866 w 941483"/>
                <a:gd name="connsiteY4" fmla="*/ 1913851 h 2058471"/>
                <a:gd name="connsiteX5" fmla="*/ 453590 w 941483"/>
                <a:gd name="connsiteY5" fmla="*/ 1893182 h 2058471"/>
                <a:gd name="connsiteX6" fmla="*/ 619610 w 941483"/>
                <a:gd name="connsiteY6" fmla="*/ 1599050 h 2058471"/>
                <a:gd name="connsiteX7" fmla="*/ 417776 w 941483"/>
                <a:gd name="connsiteY7" fmla="*/ 1198238 h 2058471"/>
                <a:gd name="connsiteX8" fmla="*/ 120977 w 941483"/>
                <a:gd name="connsiteY8" fmla="*/ 797140 h 2058471"/>
                <a:gd name="connsiteX9" fmla="*/ 6581 w 941483"/>
                <a:gd name="connsiteY9" fmla="*/ 503770 h 2058471"/>
                <a:gd name="connsiteX10" fmla="*/ 162125 w 941483"/>
                <a:gd name="connsiteY10" fmla="*/ 153441 h 2058471"/>
                <a:gd name="connsiteX11" fmla="*/ 492356 w 941483"/>
                <a:gd name="connsiteY11" fmla="*/ 36283 h 2058471"/>
                <a:gd name="connsiteX12" fmla="*/ 865451 w 941483"/>
                <a:gd name="connsiteY12" fmla="*/ 660 h 2058471"/>
                <a:gd name="connsiteX13" fmla="*/ 886882 w 941483"/>
                <a:gd name="connsiteY13" fmla="*/ 660 h 2058471"/>
                <a:gd name="connsiteX14" fmla="*/ 941651 w 941483"/>
                <a:gd name="connsiteY14" fmla="*/ 59429 h 2058471"/>
                <a:gd name="connsiteX15" fmla="*/ 886120 w 941483"/>
                <a:gd name="connsiteY15" fmla="*/ 113817 h 2058471"/>
                <a:gd name="connsiteX16" fmla="*/ 665235 w 941483"/>
                <a:gd name="connsiteY16" fmla="*/ 127723 h 2058471"/>
                <a:gd name="connsiteX17" fmla="*/ 304428 w 941483"/>
                <a:gd name="connsiteY17" fmla="*/ 206209 h 2058471"/>
                <a:gd name="connsiteX18" fmla="*/ 275377 w 941483"/>
                <a:gd name="connsiteY18" fmla="*/ 219639 h 2058471"/>
                <a:gd name="connsiteX19" fmla="*/ 133073 w 941483"/>
                <a:gd name="connsiteY19" fmla="*/ 545966 h 2058471"/>
                <a:gd name="connsiteX20" fmla="*/ 306428 w 941483"/>
                <a:gd name="connsiteY20" fmla="*/ 871911 h 2058471"/>
                <a:gd name="connsiteX21" fmla="*/ 494452 w 941483"/>
                <a:gd name="connsiteY21" fmla="*/ 1110036 h 2058471"/>
                <a:gd name="connsiteX22" fmla="*/ 723052 w 941483"/>
                <a:gd name="connsiteY22" fmla="*/ 1537709 h 2058471"/>
                <a:gd name="connsiteX23" fmla="*/ 430634 w 941483"/>
                <a:gd name="connsiteY23" fmla="*/ 2019198 h 2058471"/>
                <a:gd name="connsiteX24" fmla="*/ 159553 w 941483"/>
                <a:gd name="connsiteY24" fmla="*/ 2058631 h 205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1483" h="2058471">
                  <a:moveTo>
                    <a:pt x="158029" y="2049201"/>
                  </a:moveTo>
                  <a:cubicBezTo>
                    <a:pt x="128311" y="2049201"/>
                    <a:pt x="98498" y="2049678"/>
                    <a:pt x="68780" y="2049201"/>
                  </a:cubicBezTo>
                  <a:cubicBezTo>
                    <a:pt x="23631" y="2048249"/>
                    <a:pt x="-848" y="2026627"/>
                    <a:pt x="200" y="1989765"/>
                  </a:cubicBezTo>
                  <a:cubicBezTo>
                    <a:pt x="1343" y="1954523"/>
                    <a:pt x="26012" y="1936997"/>
                    <a:pt x="69351" y="1934616"/>
                  </a:cubicBezTo>
                  <a:cubicBezTo>
                    <a:pt x="173555" y="1928996"/>
                    <a:pt x="277853" y="1922424"/>
                    <a:pt x="381866" y="1913851"/>
                  </a:cubicBezTo>
                  <a:cubicBezTo>
                    <a:pt x="406581" y="1910153"/>
                    <a:pt x="430697" y="1903203"/>
                    <a:pt x="453590" y="1893182"/>
                  </a:cubicBezTo>
                  <a:cubicBezTo>
                    <a:pt x="592750" y="1841652"/>
                    <a:pt x="648376" y="1744401"/>
                    <a:pt x="619610" y="1599050"/>
                  </a:cubicBezTo>
                  <a:cubicBezTo>
                    <a:pt x="589226" y="1446745"/>
                    <a:pt x="515216" y="1316157"/>
                    <a:pt x="417776" y="1198238"/>
                  </a:cubicBezTo>
                  <a:cubicBezTo>
                    <a:pt x="312048" y="1069650"/>
                    <a:pt x="204987" y="941920"/>
                    <a:pt x="120977" y="797140"/>
                  </a:cubicBezTo>
                  <a:cubicBezTo>
                    <a:pt x="67637" y="705224"/>
                    <a:pt x="22298" y="610069"/>
                    <a:pt x="6581" y="503770"/>
                  </a:cubicBezTo>
                  <a:cubicBezTo>
                    <a:pt x="-15517" y="353656"/>
                    <a:pt x="37538" y="237070"/>
                    <a:pt x="162125" y="153441"/>
                  </a:cubicBezTo>
                  <a:cubicBezTo>
                    <a:pt x="261947" y="86766"/>
                    <a:pt x="375389" y="52666"/>
                    <a:pt x="492356" y="36283"/>
                  </a:cubicBezTo>
                  <a:cubicBezTo>
                    <a:pt x="615800" y="18948"/>
                    <a:pt x="740768" y="11994"/>
                    <a:pt x="865451" y="660"/>
                  </a:cubicBezTo>
                  <a:cubicBezTo>
                    <a:pt x="872579" y="-7"/>
                    <a:pt x="879754" y="-7"/>
                    <a:pt x="886882" y="660"/>
                  </a:cubicBezTo>
                  <a:cubicBezTo>
                    <a:pt x="917767" y="2767"/>
                    <a:pt x="941722" y="28472"/>
                    <a:pt x="941651" y="59429"/>
                  </a:cubicBezTo>
                  <a:cubicBezTo>
                    <a:pt x="940588" y="89458"/>
                    <a:pt x="916164" y="113379"/>
                    <a:pt x="886120" y="113817"/>
                  </a:cubicBezTo>
                  <a:cubicBezTo>
                    <a:pt x="812492" y="118865"/>
                    <a:pt x="738673" y="121151"/>
                    <a:pt x="665235" y="127723"/>
                  </a:cubicBezTo>
                  <a:cubicBezTo>
                    <a:pt x="541601" y="138772"/>
                    <a:pt x="419966" y="158013"/>
                    <a:pt x="304428" y="206209"/>
                  </a:cubicBezTo>
                  <a:cubicBezTo>
                    <a:pt x="294903" y="210305"/>
                    <a:pt x="284902" y="214877"/>
                    <a:pt x="275377" y="219639"/>
                  </a:cubicBezTo>
                  <a:cubicBezTo>
                    <a:pt x="131454" y="292125"/>
                    <a:pt x="87925" y="391089"/>
                    <a:pt x="133073" y="545966"/>
                  </a:cubicBezTo>
                  <a:cubicBezTo>
                    <a:pt x="168221" y="666552"/>
                    <a:pt x="233086" y="772089"/>
                    <a:pt x="306428" y="871911"/>
                  </a:cubicBezTo>
                  <a:cubicBezTo>
                    <a:pt x="366341" y="953350"/>
                    <a:pt x="430253" y="1031646"/>
                    <a:pt x="494452" y="1110036"/>
                  </a:cubicBezTo>
                  <a:cubicBezTo>
                    <a:pt x="598560" y="1237767"/>
                    <a:pt x="682571" y="1376736"/>
                    <a:pt x="723052" y="1537709"/>
                  </a:cubicBezTo>
                  <a:cubicBezTo>
                    <a:pt x="784583" y="1785359"/>
                    <a:pt x="678856" y="1961381"/>
                    <a:pt x="430634" y="2019198"/>
                  </a:cubicBezTo>
                  <a:cubicBezTo>
                    <a:pt x="342052" y="2039867"/>
                    <a:pt x="249659" y="2045868"/>
                    <a:pt x="159553" y="2058631"/>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111C9830-7DF8-2241-8779-CF57E9F237B5}"/>
                </a:ext>
              </a:extLst>
            </p:cNvPr>
            <p:cNvSpPr/>
            <p:nvPr/>
          </p:nvSpPr>
          <p:spPr>
            <a:xfrm>
              <a:off x="5261172" y="3410248"/>
              <a:ext cx="955464" cy="955715"/>
            </a:xfrm>
            <a:custGeom>
              <a:avLst/>
              <a:gdLst>
                <a:gd name="connsiteX0" fmla="*/ 687452 w 955464"/>
                <a:gd name="connsiteY0" fmla="*/ 760623 h 955715"/>
                <a:gd name="connsiteX1" fmla="*/ 553435 w 955464"/>
                <a:gd name="connsiteY1" fmla="*/ 812915 h 955715"/>
                <a:gd name="connsiteX2" fmla="*/ 536005 w 955464"/>
                <a:gd name="connsiteY2" fmla="*/ 837680 h 955715"/>
                <a:gd name="connsiteX3" fmla="*/ 534290 w 955464"/>
                <a:gd name="connsiteY3" fmla="*/ 901783 h 955715"/>
                <a:gd name="connsiteX4" fmla="*/ 479426 w 955464"/>
                <a:gd name="connsiteY4" fmla="*/ 955790 h 955715"/>
                <a:gd name="connsiteX5" fmla="*/ 422310 w 955464"/>
                <a:gd name="connsiteY5" fmla="*/ 904677 h 955715"/>
                <a:gd name="connsiteX6" fmla="*/ 422276 w 955464"/>
                <a:gd name="connsiteY6" fmla="*/ 903974 h 955715"/>
                <a:gd name="connsiteX7" fmla="*/ 420181 w 955464"/>
                <a:gd name="connsiteY7" fmla="*/ 836346 h 955715"/>
                <a:gd name="connsiteX8" fmla="*/ 405226 w 955464"/>
                <a:gd name="connsiteY8" fmla="*/ 813201 h 955715"/>
                <a:gd name="connsiteX9" fmla="*/ 267781 w 955464"/>
                <a:gd name="connsiteY9" fmla="*/ 760432 h 955715"/>
                <a:gd name="connsiteX10" fmla="*/ 228442 w 955464"/>
                <a:gd name="connsiteY10" fmla="*/ 808057 h 955715"/>
                <a:gd name="connsiteX11" fmla="*/ 140812 w 955464"/>
                <a:gd name="connsiteY11" fmla="*/ 816249 h 955715"/>
                <a:gd name="connsiteX12" fmla="*/ 147670 w 955464"/>
                <a:gd name="connsiteY12" fmla="*/ 728428 h 955715"/>
                <a:gd name="connsiteX13" fmla="*/ 197296 w 955464"/>
                <a:gd name="connsiteY13" fmla="*/ 684994 h 955715"/>
                <a:gd name="connsiteX14" fmla="*/ 133954 w 955464"/>
                <a:gd name="connsiteY14" fmla="*/ 534023 h 955715"/>
                <a:gd name="connsiteX15" fmla="*/ 58707 w 955464"/>
                <a:gd name="connsiteY15" fmla="*/ 534023 h 955715"/>
                <a:gd name="connsiteX16" fmla="*/ 223 w 955464"/>
                <a:gd name="connsiteY16" fmla="*/ 479445 h 955715"/>
                <a:gd name="connsiteX17" fmla="*/ 55659 w 955464"/>
                <a:gd name="connsiteY17" fmla="*/ 420866 h 955715"/>
                <a:gd name="connsiteX18" fmla="*/ 98426 w 955464"/>
                <a:gd name="connsiteY18" fmla="*/ 420104 h 955715"/>
                <a:gd name="connsiteX19" fmla="*/ 137955 w 955464"/>
                <a:gd name="connsiteY19" fmla="*/ 420104 h 955715"/>
                <a:gd name="connsiteX20" fmla="*/ 162244 w 955464"/>
                <a:gd name="connsiteY20" fmla="*/ 347619 h 955715"/>
                <a:gd name="connsiteX21" fmla="*/ 199582 w 955464"/>
                <a:gd name="connsiteY21" fmla="*/ 273895 h 955715"/>
                <a:gd name="connsiteX22" fmla="*/ 143670 w 955464"/>
                <a:gd name="connsiteY22" fmla="*/ 223698 h 955715"/>
                <a:gd name="connsiteX23" fmla="*/ 139765 w 955464"/>
                <a:gd name="connsiteY23" fmla="*/ 140926 h 955715"/>
                <a:gd name="connsiteX24" fmla="*/ 225490 w 955464"/>
                <a:gd name="connsiteY24" fmla="*/ 144165 h 955715"/>
                <a:gd name="connsiteX25" fmla="*/ 253112 w 955464"/>
                <a:gd name="connsiteY25" fmla="*/ 171978 h 955715"/>
                <a:gd name="connsiteX26" fmla="*/ 271305 w 955464"/>
                <a:gd name="connsiteY26" fmla="*/ 195123 h 955715"/>
                <a:gd name="connsiteX27" fmla="*/ 403131 w 955464"/>
                <a:gd name="connsiteY27" fmla="*/ 143307 h 955715"/>
                <a:gd name="connsiteX28" fmla="*/ 419990 w 955464"/>
                <a:gd name="connsiteY28" fmla="*/ 118923 h 955715"/>
                <a:gd name="connsiteX29" fmla="*/ 421895 w 955464"/>
                <a:gd name="connsiteY29" fmla="*/ 54820 h 955715"/>
                <a:gd name="connsiteX30" fmla="*/ 480950 w 955464"/>
                <a:gd name="connsiteY30" fmla="*/ 242 h 955715"/>
                <a:gd name="connsiteX31" fmla="*/ 534290 w 955464"/>
                <a:gd name="connsiteY31" fmla="*/ 56439 h 955715"/>
                <a:gd name="connsiteX32" fmla="*/ 534290 w 955464"/>
                <a:gd name="connsiteY32" fmla="*/ 134163 h 955715"/>
                <a:gd name="connsiteX33" fmla="*/ 682690 w 955464"/>
                <a:gd name="connsiteY33" fmla="*/ 196171 h 955715"/>
                <a:gd name="connsiteX34" fmla="*/ 731934 w 955464"/>
                <a:gd name="connsiteY34" fmla="*/ 144450 h 955715"/>
                <a:gd name="connsiteX35" fmla="*/ 814801 w 955464"/>
                <a:gd name="connsiteY35" fmla="*/ 139593 h 955715"/>
                <a:gd name="connsiteX36" fmla="*/ 812134 w 955464"/>
                <a:gd name="connsiteY36" fmla="*/ 225318 h 955715"/>
                <a:gd name="connsiteX37" fmla="*/ 760985 w 955464"/>
                <a:gd name="connsiteY37" fmla="*/ 270847 h 955715"/>
                <a:gd name="connsiteX38" fmla="*/ 813277 w 955464"/>
                <a:gd name="connsiteY38" fmla="*/ 407340 h 955715"/>
                <a:gd name="connsiteX39" fmla="*/ 837852 w 955464"/>
                <a:gd name="connsiteY39" fmla="*/ 420580 h 955715"/>
                <a:gd name="connsiteX40" fmla="*/ 898431 w 955464"/>
                <a:gd name="connsiteY40" fmla="*/ 421914 h 955715"/>
                <a:gd name="connsiteX41" fmla="*/ 955581 w 955464"/>
                <a:gd name="connsiteY41" fmla="*/ 481921 h 955715"/>
                <a:gd name="connsiteX42" fmla="*/ 896621 w 955464"/>
                <a:gd name="connsiteY42" fmla="*/ 534309 h 955715"/>
                <a:gd name="connsiteX43" fmla="*/ 791846 w 955464"/>
                <a:gd name="connsiteY43" fmla="*/ 604508 h 955715"/>
                <a:gd name="connsiteX44" fmla="*/ 816706 w 955464"/>
                <a:gd name="connsiteY44" fmla="*/ 739763 h 955715"/>
                <a:gd name="connsiteX45" fmla="*/ 816706 w 955464"/>
                <a:gd name="connsiteY45" fmla="*/ 815963 h 955715"/>
                <a:gd name="connsiteX46" fmla="*/ 739355 w 955464"/>
                <a:gd name="connsiteY46" fmla="*/ 819954 h 955715"/>
                <a:gd name="connsiteX47" fmla="*/ 736792 w 955464"/>
                <a:gd name="connsiteY47" fmla="*/ 817487 h 955715"/>
                <a:gd name="connsiteX48" fmla="*/ 687452 w 955464"/>
                <a:gd name="connsiteY48" fmla="*/ 760623 h 955715"/>
                <a:gd name="connsiteX49" fmla="*/ 477902 w 955464"/>
                <a:gd name="connsiteY49" fmla="*/ 705568 h 955715"/>
                <a:gd name="connsiteX50" fmla="*/ 706454 w 955464"/>
                <a:gd name="connsiteY50" fmla="*/ 478445 h 955715"/>
                <a:gd name="connsiteX51" fmla="*/ 479331 w 955464"/>
                <a:gd name="connsiteY51" fmla="*/ 249892 h 955715"/>
                <a:gd name="connsiteX52" fmla="*/ 250778 w 955464"/>
                <a:gd name="connsiteY52" fmla="*/ 477016 h 955715"/>
                <a:gd name="connsiteX53" fmla="*/ 477902 w 955464"/>
                <a:gd name="connsiteY53" fmla="*/ 705568 h 9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55464" h="955715">
                  <a:moveTo>
                    <a:pt x="687452" y="760623"/>
                  </a:moveTo>
                  <a:cubicBezTo>
                    <a:pt x="634684" y="780911"/>
                    <a:pt x="593536" y="795675"/>
                    <a:pt x="553435" y="812915"/>
                  </a:cubicBezTo>
                  <a:cubicBezTo>
                    <a:pt x="544258" y="818196"/>
                    <a:pt x="537879" y="827259"/>
                    <a:pt x="536005" y="837680"/>
                  </a:cubicBezTo>
                  <a:cubicBezTo>
                    <a:pt x="533242" y="858730"/>
                    <a:pt x="536005" y="880447"/>
                    <a:pt x="534290" y="901783"/>
                  </a:cubicBezTo>
                  <a:cubicBezTo>
                    <a:pt x="531814" y="934644"/>
                    <a:pt x="510097" y="955314"/>
                    <a:pt x="479426" y="955790"/>
                  </a:cubicBezTo>
                  <a:cubicBezTo>
                    <a:pt x="449540" y="957448"/>
                    <a:pt x="423968" y="934564"/>
                    <a:pt x="422310" y="904677"/>
                  </a:cubicBezTo>
                  <a:cubicBezTo>
                    <a:pt x="422298" y="904443"/>
                    <a:pt x="422286" y="904208"/>
                    <a:pt x="422276" y="903974"/>
                  </a:cubicBezTo>
                  <a:cubicBezTo>
                    <a:pt x="419895" y="881685"/>
                    <a:pt x="422276" y="858730"/>
                    <a:pt x="420181" y="836346"/>
                  </a:cubicBezTo>
                  <a:cubicBezTo>
                    <a:pt x="418840" y="826808"/>
                    <a:pt x="413371" y="818343"/>
                    <a:pt x="405226" y="813201"/>
                  </a:cubicBezTo>
                  <a:cubicBezTo>
                    <a:pt x="363888" y="795960"/>
                    <a:pt x="321692" y="780816"/>
                    <a:pt x="267781" y="760432"/>
                  </a:cubicBezTo>
                  <a:cubicBezTo>
                    <a:pt x="255563" y="777026"/>
                    <a:pt x="242430" y="792926"/>
                    <a:pt x="228442" y="808057"/>
                  </a:cubicBezTo>
                  <a:cubicBezTo>
                    <a:pt x="198248" y="838728"/>
                    <a:pt x="165863" y="840823"/>
                    <a:pt x="140812" y="816249"/>
                  </a:cubicBezTo>
                  <a:cubicBezTo>
                    <a:pt x="115762" y="791674"/>
                    <a:pt x="118524" y="757479"/>
                    <a:pt x="147670" y="728428"/>
                  </a:cubicBezTo>
                  <a:cubicBezTo>
                    <a:pt x="164434" y="711759"/>
                    <a:pt x="183294" y="697186"/>
                    <a:pt x="197296" y="684994"/>
                  </a:cubicBezTo>
                  <a:cubicBezTo>
                    <a:pt x="174340" y="630416"/>
                    <a:pt x="154814" y="583743"/>
                    <a:pt x="133954" y="534023"/>
                  </a:cubicBezTo>
                  <a:cubicBezTo>
                    <a:pt x="110904" y="534023"/>
                    <a:pt x="84805" y="534785"/>
                    <a:pt x="58707" y="534023"/>
                  </a:cubicBezTo>
                  <a:cubicBezTo>
                    <a:pt x="24036" y="532785"/>
                    <a:pt x="1557" y="510687"/>
                    <a:pt x="223" y="479445"/>
                  </a:cubicBezTo>
                  <a:cubicBezTo>
                    <a:pt x="-1110" y="448203"/>
                    <a:pt x="21464" y="424676"/>
                    <a:pt x="55659" y="420866"/>
                  </a:cubicBezTo>
                  <a:cubicBezTo>
                    <a:pt x="69891" y="419849"/>
                    <a:pt x="84167" y="419595"/>
                    <a:pt x="98426" y="420104"/>
                  </a:cubicBezTo>
                  <a:cubicBezTo>
                    <a:pt x="111380" y="420104"/>
                    <a:pt x="124429" y="420104"/>
                    <a:pt x="137955" y="420104"/>
                  </a:cubicBezTo>
                  <a:cubicBezTo>
                    <a:pt x="146337" y="394482"/>
                    <a:pt x="152719" y="370383"/>
                    <a:pt x="162244" y="347619"/>
                  </a:cubicBezTo>
                  <a:cubicBezTo>
                    <a:pt x="171769" y="324854"/>
                    <a:pt x="184532" y="303137"/>
                    <a:pt x="199582" y="273895"/>
                  </a:cubicBezTo>
                  <a:cubicBezTo>
                    <a:pt x="182246" y="258560"/>
                    <a:pt x="161482" y="242367"/>
                    <a:pt x="143670" y="223698"/>
                  </a:cubicBezTo>
                  <a:cubicBezTo>
                    <a:pt x="118238" y="197409"/>
                    <a:pt x="117476" y="163881"/>
                    <a:pt x="139765" y="140926"/>
                  </a:cubicBezTo>
                  <a:cubicBezTo>
                    <a:pt x="162053" y="117971"/>
                    <a:pt x="196915" y="118066"/>
                    <a:pt x="225490" y="144165"/>
                  </a:cubicBezTo>
                  <a:cubicBezTo>
                    <a:pt x="235168" y="152956"/>
                    <a:pt x="244388" y="162239"/>
                    <a:pt x="253112" y="171978"/>
                  </a:cubicBezTo>
                  <a:cubicBezTo>
                    <a:pt x="261018" y="180836"/>
                    <a:pt x="267876" y="191028"/>
                    <a:pt x="271305" y="195123"/>
                  </a:cubicBezTo>
                  <a:cubicBezTo>
                    <a:pt x="319977" y="176073"/>
                    <a:pt x="362078" y="160929"/>
                    <a:pt x="403131" y="143307"/>
                  </a:cubicBezTo>
                  <a:cubicBezTo>
                    <a:pt x="411940" y="137923"/>
                    <a:pt x="418064" y="129067"/>
                    <a:pt x="419990" y="118923"/>
                  </a:cubicBezTo>
                  <a:cubicBezTo>
                    <a:pt x="422752" y="97873"/>
                    <a:pt x="419990" y="76061"/>
                    <a:pt x="421895" y="54820"/>
                  </a:cubicBezTo>
                  <a:cubicBezTo>
                    <a:pt x="425229" y="21006"/>
                    <a:pt x="450470" y="-1377"/>
                    <a:pt x="480950" y="242"/>
                  </a:cubicBezTo>
                  <a:cubicBezTo>
                    <a:pt x="510998" y="1476"/>
                    <a:pt x="534624" y="26368"/>
                    <a:pt x="534290" y="56439"/>
                  </a:cubicBezTo>
                  <a:cubicBezTo>
                    <a:pt x="535814" y="83490"/>
                    <a:pt x="534290" y="110732"/>
                    <a:pt x="534290" y="134163"/>
                  </a:cubicBezTo>
                  <a:lnTo>
                    <a:pt x="682690" y="196171"/>
                  </a:lnTo>
                  <a:cubicBezTo>
                    <a:pt x="696215" y="181884"/>
                    <a:pt x="713265" y="162357"/>
                    <a:pt x="731934" y="144450"/>
                  </a:cubicBezTo>
                  <a:cubicBezTo>
                    <a:pt x="758413" y="119019"/>
                    <a:pt x="791751" y="117780"/>
                    <a:pt x="814801" y="139593"/>
                  </a:cubicBezTo>
                  <a:cubicBezTo>
                    <a:pt x="839376" y="162929"/>
                    <a:pt x="839185" y="196743"/>
                    <a:pt x="812134" y="225318"/>
                  </a:cubicBezTo>
                  <a:cubicBezTo>
                    <a:pt x="794894" y="243225"/>
                    <a:pt x="774987" y="258560"/>
                    <a:pt x="760985" y="270847"/>
                  </a:cubicBezTo>
                  <a:cubicBezTo>
                    <a:pt x="780035" y="321806"/>
                    <a:pt x="795561" y="365049"/>
                    <a:pt x="813277" y="407340"/>
                  </a:cubicBezTo>
                  <a:cubicBezTo>
                    <a:pt x="816135" y="414198"/>
                    <a:pt x="829089" y="419628"/>
                    <a:pt x="837852" y="420580"/>
                  </a:cubicBezTo>
                  <a:cubicBezTo>
                    <a:pt x="857854" y="422676"/>
                    <a:pt x="878333" y="420580"/>
                    <a:pt x="898431" y="421914"/>
                  </a:cubicBezTo>
                  <a:cubicBezTo>
                    <a:pt x="935293" y="424962"/>
                    <a:pt x="956819" y="448488"/>
                    <a:pt x="955581" y="481921"/>
                  </a:cubicBezTo>
                  <a:cubicBezTo>
                    <a:pt x="954247" y="513735"/>
                    <a:pt x="931578" y="539071"/>
                    <a:pt x="896621" y="534309"/>
                  </a:cubicBezTo>
                  <a:cubicBezTo>
                    <a:pt x="837757" y="526784"/>
                    <a:pt x="816325" y="550025"/>
                    <a:pt x="791846" y="604508"/>
                  </a:cubicBezTo>
                  <a:cubicBezTo>
                    <a:pt x="765557" y="664325"/>
                    <a:pt x="764319" y="699758"/>
                    <a:pt x="816706" y="739763"/>
                  </a:cubicBezTo>
                  <a:cubicBezTo>
                    <a:pt x="841567" y="758813"/>
                    <a:pt x="837280" y="795008"/>
                    <a:pt x="816706" y="815963"/>
                  </a:cubicBezTo>
                  <a:cubicBezTo>
                    <a:pt x="796448" y="838425"/>
                    <a:pt x="761817" y="840212"/>
                    <a:pt x="739355" y="819954"/>
                  </a:cubicBezTo>
                  <a:cubicBezTo>
                    <a:pt x="738474" y="819160"/>
                    <a:pt x="737619" y="818337"/>
                    <a:pt x="736792" y="817487"/>
                  </a:cubicBezTo>
                  <a:cubicBezTo>
                    <a:pt x="719296" y="799469"/>
                    <a:pt x="702823" y="780484"/>
                    <a:pt x="687452" y="760623"/>
                  </a:cubicBezTo>
                  <a:close/>
                  <a:moveTo>
                    <a:pt x="477902" y="705568"/>
                  </a:moveTo>
                  <a:cubicBezTo>
                    <a:pt x="603733" y="705963"/>
                    <a:pt x="706060" y="604276"/>
                    <a:pt x="706454" y="478445"/>
                  </a:cubicBezTo>
                  <a:cubicBezTo>
                    <a:pt x="706849" y="352613"/>
                    <a:pt x="605162" y="250287"/>
                    <a:pt x="479331" y="249892"/>
                  </a:cubicBezTo>
                  <a:cubicBezTo>
                    <a:pt x="353499" y="249498"/>
                    <a:pt x="251173" y="351184"/>
                    <a:pt x="250778" y="477016"/>
                  </a:cubicBezTo>
                  <a:cubicBezTo>
                    <a:pt x="250384" y="602847"/>
                    <a:pt x="352070" y="705174"/>
                    <a:pt x="477902" y="705568"/>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B28FB7E8-9AEA-C247-873F-34E874C33731}"/>
                </a:ext>
              </a:extLst>
            </p:cNvPr>
            <p:cNvSpPr/>
            <p:nvPr/>
          </p:nvSpPr>
          <p:spPr>
            <a:xfrm>
              <a:off x="3944085" y="2104261"/>
              <a:ext cx="833776" cy="832244"/>
            </a:xfrm>
            <a:custGeom>
              <a:avLst/>
              <a:gdLst>
                <a:gd name="connsiteX0" fmla="*/ 586648 w 833776"/>
                <a:gd name="connsiteY0" fmla="*/ 668816 h 832244"/>
                <a:gd name="connsiteX1" fmla="*/ 473301 w 833776"/>
                <a:gd name="connsiteY1" fmla="*/ 716441 h 832244"/>
                <a:gd name="connsiteX2" fmla="*/ 473301 w 833776"/>
                <a:gd name="connsiteY2" fmla="*/ 777020 h 832244"/>
                <a:gd name="connsiteX3" fmla="*/ 419389 w 833776"/>
                <a:gd name="connsiteY3" fmla="*/ 832361 h 832244"/>
                <a:gd name="connsiteX4" fmla="*/ 362239 w 833776"/>
                <a:gd name="connsiteY4" fmla="*/ 777973 h 832244"/>
                <a:gd name="connsiteX5" fmla="*/ 297088 w 833776"/>
                <a:gd name="connsiteY5" fmla="*/ 690629 h 832244"/>
                <a:gd name="connsiteX6" fmla="*/ 249463 w 833776"/>
                <a:gd name="connsiteY6" fmla="*/ 667483 h 832244"/>
                <a:gd name="connsiteX7" fmla="*/ 123352 w 833776"/>
                <a:gd name="connsiteY7" fmla="*/ 707774 h 832244"/>
                <a:gd name="connsiteX8" fmla="*/ 164214 w 833776"/>
                <a:gd name="connsiteY8" fmla="*/ 585758 h 832244"/>
                <a:gd name="connsiteX9" fmla="*/ 117542 w 833776"/>
                <a:gd name="connsiteY9" fmla="*/ 473649 h 832244"/>
                <a:gd name="connsiteX10" fmla="*/ 59344 w 833776"/>
                <a:gd name="connsiteY10" fmla="*/ 473649 h 832244"/>
                <a:gd name="connsiteX11" fmla="*/ 194 w 833776"/>
                <a:gd name="connsiteY11" fmla="*/ 414689 h 832244"/>
                <a:gd name="connsiteX12" fmla="*/ 62392 w 833776"/>
                <a:gd name="connsiteY12" fmla="*/ 359825 h 832244"/>
                <a:gd name="connsiteX13" fmla="*/ 87348 w 833776"/>
                <a:gd name="connsiteY13" fmla="*/ 359825 h 832244"/>
                <a:gd name="connsiteX14" fmla="*/ 130496 w 833776"/>
                <a:gd name="connsiteY14" fmla="*/ 327155 h 832244"/>
                <a:gd name="connsiteX15" fmla="*/ 148022 w 833776"/>
                <a:gd name="connsiteY15" fmla="*/ 284673 h 832244"/>
                <a:gd name="connsiteX16" fmla="*/ 135068 w 833776"/>
                <a:gd name="connsiteY16" fmla="*/ 214093 h 832244"/>
                <a:gd name="connsiteX17" fmla="*/ 112494 w 833776"/>
                <a:gd name="connsiteY17" fmla="*/ 186661 h 832244"/>
                <a:gd name="connsiteX18" fmla="*/ 125638 w 833776"/>
                <a:gd name="connsiteY18" fmla="*/ 119129 h 832244"/>
                <a:gd name="connsiteX19" fmla="*/ 197266 w 833776"/>
                <a:gd name="connsiteY19" fmla="*/ 117509 h 832244"/>
                <a:gd name="connsiteX20" fmla="*/ 245748 w 833776"/>
                <a:gd name="connsiteY20" fmla="*/ 163039 h 832244"/>
                <a:gd name="connsiteX21" fmla="*/ 345380 w 833776"/>
                <a:gd name="connsiteY21" fmla="*/ 123605 h 832244"/>
                <a:gd name="connsiteX22" fmla="*/ 358906 w 833776"/>
                <a:gd name="connsiteY22" fmla="*/ 99221 h 832244"/>
                <a:gd name="connsiteX23" fmla="*/ 363001 w 833776"/>
                <a:gd name="connsiteY23" fmla="*/ 42548 h 832244"/>
                <a:gd name="connsiteX24" fmla="*/ 417008 w 833776"/>
                <a:gd name="connsiteY24" fmla="*/ 161 h 832244"/>
                <a:gd name="connsiteX25" fmla="*/ 470539 w 833776"/>
                <a:gd name="connsiteY25" fmla="*/ 45977 h 832244"/>
                <a:gd name="connsiteX26" fmla="*/ 548263 w 833776"/>
                <a:gd name="connsiteY26" fmla="*/ 146561 h 832244"/>
                <a:gd name="connsiteX27" fmla="*/ 592363 w 833776"/>
                <a:gd name="connsiteY27" fmla="*/ 173231 h 832244"/>
                <a:gd name="connsiteX28" fmla="*/ 628558 w 833776"/>
                <a:gd name="connsiteY28" fmla="*/ 124653 h 832244"/>
                <a:gd name="connsiteX29" fmla="*/ 711045 w 833776"/>
                <a:gd name="connsiteY29" fmla="*/ 121224 h 832244"/>
                <a:gd name="connsiteX30" fmla="*/ 708759 w 833776"/>
                <a:gd name="connsiteY30" fmla="*/ 203044 h 832244"/>
                <a:gd name="connsiteX31" fmla="*/ 693900 w 833776"/>
                <a:gd name="connsiteY31" fmla="*/ 300294 h 832244"/>
                <a:gd name="connsiteX32" fmla="*/ 695329 w 833776"/>
                <a:gd name="connsiteY32" fmla="*/ 303533 h 832244"/>
                <a:gd name="connsiteX33" fmla="*/ 775148 w 833776"/>
                <a:gd name="connsiteY33" fmla="*/ 360683 h 832244"/>
                <a:gd name="connsiteX34" fmla="*/ 833634 w 833776"/>
                <a:gd name="connsiteY34" fmla="*/ 408111 h 832244"/>
                <a:gd name="connsiteX35" fmla="*/ 833917 w 833776"/>
                <a:gd name="connsiteY35" fmla="*/ 414308 h 832244"/>
                <a:gd name="connsiteX36" fmla="*/ 778387 w 833776"/>
                <a:gd name="connsiteY36" fmla="*/ 471458 h 832244"/>
                <a:gd name="connsiteX37" fmla="*/ 691423 w 833776"/>
                <a:gd name="connsiteY37" fmla="*/ 535847 h 832244"/>
                <a:gd name="connsiteX38" fmla="*/ 668563 w 833776"/>
                <a:gd name="connsiteY38" fmla="*/ 583472 h 832244"/>
                <a:gd name="connsiteX39" fmla="*/ 710664 w 833776"/>
                <a:gd name="connsiteY39" fmla="*/ 707297 h 832244"/>
                <a:gd name="connsiteX40" fmla="*/ 586648 w 833776"/>
                <a:gd name="connsiteY40" fmla="*/ 668816 h 832244"/>
                <a:gd name="connsiteX41" fmla="*/ 418913 w 833776"/>
                <a:gd name="connsiteY41" fmla="*/ 230666 h 832244"/>
                <a:gd name="connsiteX42" fmla="*/ 230415 w 833776"/>
                <a:gd name="connsiteY42" fmla="*/ 413988 h 832244"/>
                <a:gd name="connsiteX43" fmla="*/ 230413 w 833776"/>
                <a:gd name="connsiteY43" fmla="*/ 414118 h 832244"/>
                <a:gd name="connsiteX44" fmla="*/ 414912 w 833776"/>
                <a:gd name="connsiteY44" fmla="*/ 602713 h 832244"/>
                <a:gd name="connsiteX45" fmla="*/ 603031 w 833776"/>
                <a:gd name="connsiteY45" fmla="*/ 418118 h 832244"/>
                <a:gd name="connsiteX46" fmla="*/ 420742 w 833776"/>
                <a:gd name="connsiteY46" fmla="*/ 230683 h 832244"/>
                <a:gd name="connsiteX47" fmla="*/ 418913 w 833776"/>
                <a:gd name="connsiteY47" fmla="*/ 230666 h 8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3776" h="832244">
                  <a:moveTo>
                    <a:pt x="586648" y="668816"/>
                  </a:moveTo>
                  <a:lnTo>
                    <a:pt x="473301" y="716441"/>
                  </a:lnTo>
                  <a:cubicBezTo>
                    <a:pt x="473301" y="734729"/>
                    <a:pt x="474539" y="755970"/>
                    <a:pt x="473301" y="777020"/>
                  </a:cubicBezTo>
                  <a:cubicBezTo>
                    <a:pt x="471015" y="810072"/>
                    <a:pt x="449298" y="831313"/>
                    <a:pt x="419389" y="832361"/>
                  </a:cubicBezTo>
                  <a:cubicBezTo>
                    <a:pt x="387766" y="833504"/>
                    <a:pt x="358620" y="811691"/>
                    <a:pt x="362239" y="777973"/>
                  </a:cubicBezTo>
                  <a:cubicBezTo>
                    <a:pt x="367097" y="725109"/>
                    <a:pt x="346237" y="701011"/>
                    <a:pt x="297088" y="690629"/>
                  </a:cubicBezTo>
                  <a:cubicBezTo>
                    <a:pt x="280420" y="687200"/>
                    <a:pt x="265370" y="675484"/>
                    <a:pt x="249463" y="667483"/>
                  </a:cubicBezTo>
                  <a:cubicBezTo>
                    <a:pt x="210411" y="693581"/>
                    <a:pt x="178883" y="764733"/>
                    <a:pt x="123352" y="707774"/>
                  </a:cubicBezTo>
                  <a:cubicBezTo>
                    <a:pt x="70107" y="653100"/>
                    <a:pt x="139354" y="622049"/>
                    <a:pt x="164214" y="585758"/>
                  </a:cubicBezTo>
                  <a:cubicBezTo>
                    <a:pt x="148784" y="548801"/>
                    <a:pt x="133830" y="512892"/>
                    <a:pt x="117542" y="473649"/>
                  </a:cubicBezTo>
                  <a:cubicBezTo>
                    <a:pt x="99444" y="473649"/>
                    <a:pt x="79442" y="474792"/>
                    <a:pt x="59344" y="473649"/>
                  </a:cubicBezTo>
                  <a:cubicBezTo>
                    <a:pt x="23816" y="471268"/>
                    <a:pt x="-759" y="446027"/>
                    <a:pt x="194" y="414689"/>
                  </a:cubicBezTo>
                  <a:cubicBezTo>
                    <a:pt x="1146" y="383352"/>
                    <a:pt x="25245" y="361159"/>
                    <a:pt x="62392" y="359825"/>
                  </a:cubicBezTo>
                  <a:cubicBezTo>
                    <a:pt x="70693" y="359062"/>
                    <a:pt x="79047" y="359062"/>
                    <a:pt x="87348" y="359825"/>
                  </a:cubicBezTo>
                  <a:cubicBezTo>
                    <a:pt x="113351" y="363731"/>
                    <a:pt x="126591" y="354015"/>
                    <a:pt x="130496" y="327155"/>
                  </a:cubicBezTo>
                  <a:cubicBezTo>
                    <a:pt x="132722" y="311759"/>
                    <a:pt x="138745" y="297160"/>
                    <a:pt x="148022" y="284673"/>
                  </a:cubicBezTo>
                  <a:cubicBezTo>
                    <a:pt x="171168" y="254860"/>
                    <a:pt x="161452" y="234191"/>
                    <a:pt x="135068" y="214093"/>
                  </a:cubicBezTo>
                  <a:cubicBezTo>
                    <a:pt x="125603" y="206735"/>
                    <a:pt x="117892" y="197365"/>
                    <a:pt x="112494" y="186661"/>
                  </a:cubicBezTo>
                  <a:cubicBezTo>
                    <a:pt x="99277" y="164046"/>
                    <a:pt x="104904" y="135135"/>
                    <a:pt x="125638" y="119129"/>
                  </a:cubicBezTo>
                  <a:cubicBezTo>
                    <a:pt x="145214" y="99462"/>
                    <a:pt x="176822" y="98747"/>
                    <a:pt x="197266" y="117509"/>
                  </a:cubicBezTo>
                  <a:cubicBezTo>
                    <a:pt x="214792" y="131606"/>
                    <a:pt x="230223" y="148275"/>
                    <a:pt x="245748" y="163039"/>
                  </a:cubicBezTo>
                  <a:cubicBezTo>
                    <a:pt x="279848" y="149799"/>
                    <a:pt x="313185" y="138083"/>
                    <a:pt x="345380" y="123605"/>
                  </a:cubicBezTo>
                  <a:cubicBezTo>
                    <a:pt x="353067" y="117698"/>
                    <a:pt x="357963" y="108870"/>
                    <a:pt x="358906" y="99221"/>
                  </a:cubicBezTo>
                  <a:cubicBezTo>
                    <a:pt x="361763" y="80171"/>
                    <a:pt x="358906" y="61121"/>
                    <a:pt x="363001" y="42548"/>
                  </a:cubicBezTo>
                  <a:cubicBezTo>
                    <a:pt x="368526" y="13973"/>
                    <a:pt x="389386" y="-29"/>
                    <a:pt x="417008" y="161"/>
                  </a:cubicBezTo>
                  <a:cubicBezTo>
                    <a:pt x="446345" y="161"/>
                    <a:pt x="474158" y="17021"/>
                    <a:pt x="470539" y="45977"/>
                  </a:cubicBezTo>
                  <a:cubicBezTo>
                    <a:pt x="462918" y="109032"/>
                    <a:pt x="495018" y="133607"/>
                    <a:pt x="548263" y="146561"/>
                  </a:cubicBezTo>
                  <a:cubicBezTo>
                    <a:pt x="560455" y="149609"/>
                    <a:pt x="571313" y="158276"/>
                    <a:pt x="592363" y="173231"/>
                  </a:cubicBezTo>
                  <a:cubicBezTo>
                    <a:pt x="603095" y="156086"/>
                    <a:pt x="615200" y="139840"/>
                    <a:pt x="628558" y="124653"/>
                  </a:cubicBezTo>
                  <a:cubicBezTo>
                    <a:pt x="655609" y="98174"/>
                    <a:pt x="687328" y="98078"/>
                    <a:pt x="711045" y="121224"/>
                  </a:cubicBezTo>
                  <a:cubicBezTo>
                    <a:pt x="734762" y="144370"/>
                    <a:pt x="737239" y="181136"/>
                    <a:pt x="708759" y="203044"/>
                  </a:cubicBezTo>
                  <a:cubicBezTo>
                    <a:pt x="669611" y="233333"/>
                    <a:pt x="666849" y="262956"/>
                    <a:pt x="693900" y="300294"/>
                  </a:cubicBezTo>
                  <a:cubicBezTo>
                    <a:pt x="694644" y="301235"/>
                    <a:pt x="695135" y="302349"/>
                    <a:pt x="695329" y="303533"/>
                  </a:cubicBezTo>
                  <a:cubicBezTo>
                    <a:pt x="700948" y="352110"/>
                    <a:pt x="728190" y="366017"/>
                    <a:pt x="775148" y="360683"/>
                  </a:cubicBezTo>
                  <a:cubicBezTo>
                    <a:pt x="804395" y="357629"/>
                    <a:pt x="830580" y="378864"/>
                    <a:pt x="833634" y="408111"/>
                  </a:cubicBezTo>
                  <a:cubicBezTo>
                    <a:pt x="833849" y="410169"/>
                    <a:pt x="833943" y="412239"/>
                    <a:pt x="833917" y="414308"/>
                  </a:cubicBezTo>
                  <a:cubicBezTo>
                    <a:pt x="834870" y="444122"/>
                    <a:pt x="810486" y="475649"/>
                    <a:pt x="778387" y="471458"/>
                  </a:cubicBezTo>
                  <a:cubicBezTo>
                    <a:pt x="724951" y="464981"/>
                    <a:pt x="701520" y="487079"/>
                    <a:pt x="691423" y="535847"/>
                  </a:cubicBezTo>
                  <a:cubicBezTo>
                    <a:pt x="687994" y="552611"/>
                    <a:pt x="676374" y="567661"/>
                    <a:pt x="668563" y="583472"/>
                  </a:cubicBezTo>
                  <a:cubicBezTo>
                    <a:pt x="694567" y="622239"/>
                    <a:pt x="763813" y="652624"/>
                    <a:pt x="710664" y="707297"/>
                  </a:cubicBezTo>
                  <a:cubicBezTo>
                    <a:pt x="655038" y="764828"/>
                    <a:pt x="623701" y="693296"/>
                    <a:pt x="586648" y="668816"/>
                  </a:cubicBezTo>
                  <a:close/>
                  <a:moveTo>
                    <a:pt x="418913" y="230666"/>
                  </a:moveTo>
                  <a:cubicBezTo>
                    <a:pt x="316238" y="229237"/>
                    <a:pt x="231844" y="311313"/>
                    <a:pt x="230415" y="413988"/>
                  </a:cubicBezTo>
                  <a:cubicBezTo>
                    <a:pt x="230414" y="414032"/>
                    <a:pt x="230414" y="414075"/>
                    <a:pt x="230413" y="414118"/>
                  </a:cubicBezTo>
                  <a:cubicBezTo>
                    <a:pt x="230287" y="516739"/>
                    <a:pt x="312314" y="600586"/>
                    <a:pt x="414912" y="602713"/>
                  </a:cubicBezTo>
                  <a:cubicBezTo>
                    <a:pt x="517635" y="603194"/>
                    <a:pt x="601569" y="520832"/>
                    <a:pt x="603031" y="418118"/>
                  </a:cubicBezTo>
                  <a:cubicBezTo>
                    <a:pt x="604452" y="316022"/>
                    <a:pt x="522839" y="232104"/>
                    <a:pt x="420742" y="230683"/>
                  </a:cubicBezTo>
                  <a:cubicBezTo>
                    <a:pt x="420132" y="230674"/>
                    <a:pt x="419523" y="230669"/>
                    <a:pt x="418913" y="230666"/>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EFB3601A-5716-F941-AE31-2FA2296423CE}"/>
                </a:ext>
              </a:extLst>
            </p:cNvPr>
            <p:cNvSpPr/>
            <p:nvPr/>
          </p:nvSpPr>
          <p:spPr>
            <a:xfrm>
              <a:off x="5566695" y="1907187"/>
              <a:ext cx="525113" cy="523025"/>
            </a:xfrm>
            <a:custGeom>
              <a:avLst/>
              <a:gdLst>
                <a:gd name="connsiteX0" fmla="*/ 264010 w 525113"/>
                <a:gd name="connsiteY0" fmla="*/ 523180 h 523025"/>
                <a:gd name="connsiteX1" fmla="*/ 171 w 525113"/>
                <a:gd name="connsiteY1" fmla="*/ 262391 h 523025"/>
                <a:gd name="connsiteX2" fmla="*/ 167 w 525113"/>
                <a:gd name="connsiteY2" fmla="*/ 261338 h 523025"/>
                <a:gd name="connsiteX3" fmla="*/ 261438 w 525113"/>
                <a:gd name="connsiteY3" fmla="*/ 162 h 523025"/>
                <a:gd name="connsiteX4" fmla="*/ 525278 w 525113"/>
                <a:gd name="connsiteY4" fmla="*/ 261525 h 523025"/>
                <a:gd name="connsiteX5" fmla="*/ 525280 w 525113"/>
                <a:gd name="connsiteY5" fmla="*/ 262291 h 523025"/>
                <a:gd name="connsiteX6" fmla="*/ 264010 w 525113"/>
                <a:gd name="connsiteY6" fmla="*/ 523180 h 523025"/>
                <a:gd name="connsiteX7" fmla="*/ 261533 w 525113"/>
                <a:gd name="connsiteY7" fmla="*/ 408880 h 523025"/>
                <a:gd name="connsiteX8" fmla="*/ 410981 w 525113"/>
                <a:gd name="connsiteY8" fmla="*/ 262957 h 523025"/>
                <a:gd name="connsiteX9" fmla="*/ 263915 w 525113"/>
                <a:gd name="connsiteY9" fmla="*/ 114463 h 523025"/>
                <a:gd name="connsiteX10" fmla="*/ 114467 w 525113"/>
                <a:gd name="connsiteY10" fmla="*/ 260576 h 523025"/>
                <a:gd name="connsiteX11" fmla="*/ 261533 w 525113"/>
                <a:gd name="connsiteY11" fmla="*/ 408880 h 52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113" h="523025">
                  <a:moveTo>
                    <a:pt x="264010" y="523180"/>
                  </a:moveTo>
                  <a:cubicBezTo>
                    <a:pt x="119138" y="524022"/>
                    <a:pt x="1013" y="407263"/>
                    <a:pt x="171" y="262391"/>
                  </a:cubicBezTo>
                  <a:cubicBezTo>
                    <a:pt x="169" y="262040"/>
                    <a:pt x="168" y="261689"/>
                    <a:pt x="167" y="261338"/>
                  </a:cubicBezTo>
                  <a:cubicBezTo>
                    <a:pt x="1052" y="117426"/>
                    <a:pt x="117525" y="994"/>
                    <a:pt x="261438" y="162"/>
                  </a:cubicBezTo>
                  <a:cubicBezTo>
                    <a:pt x="406469" y="-522"/>
                    <a:pt x="524594" y="116494"/>
                    <a:pt x="525278" y="261525"/>
                  </a:cubicBezTo>
                  <a:cubicBezTo>
                    <a:pt x="525279" y="261780"/>
                    <a:pt x="525280" y="262035"/>
                    <a:pt x="525280" y="262291"/>
                  </a:cubicBezTo>
                  <a:cubicBezTo>
                    <a:pt x="524549" y="406221"/>
                    <a:pt x="407941" y="522659"/>
                    <a:pt x="264010" y="523180"/>
                  </a:cubicBezTo>
                  <a:close/>
                  <a:moveTo>
                    <a:pt x="261533" y="408880"/>
                  </a:moveTo>
                  <a:cubicBezTo>
                    <a:pt x="343026" y="409675"/>
                    <a:pt x="409831" y="344446"/>
                    <a:pt x="410981" y="262957"/>
                  </a:cubicBezTo>
                  <a:cubicBezTo>
                    <a:pt x="411036" y="181479"/>
                    <a:pt x="345389" y="115195"/>
                    <a:pt x="263915" y="114463"/>
                  </a:cubicBezTo>
                  <a:cubicBezTo>
                    <a:pt x="182433" y="113878"/>
                    <a:pt x="115720" y="179102"/>
                    <a:pt x="114467" y="260576"/>
                  </a:cubicBezTo>
                  <a:cubicBezTo>
                    <a:pt x="114308" y="342065"/>
                    <a:pt x="180046" y="408356"/>
                    <a:pt x="261533" y="408880"/>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8BD2D2F1-D3F2-B34B-96DF-76251B0FE4E4}"/>
                </a:ext>
              </a:extLst>
            </p:cNvPr>
            <p:cNvSpPr/>
            <p:nvPr/>
          </p:nvSpPr>
          <p:spPr>
            <a:xfrm>
              <a:off x="3172491" y="3460908"/>
              <a:ext cx="684371" cy="683039"/>
            </a:xfrm>
            <a:custGeom>
              <a:avLst/>
              <a:gdLst>
                <a:gd name="connsiteX0" fmla="*/ 340972 w 684371"/>
                <a:gd name="connsiteY0" fmla="*/ 683198 h 683039"/>
                <a:gd name="connsiteX1" fmla="*/ 167 w 684371"/>
                <a:gd name="connsiteY1" fmla="*/ 342203 h 683039"/>
                <a:gd name="connsiteX2" fmla="*/ 343734 w 684371"/>
                <a:gd name="connsiteY2" fmla="*/ 160 h 683039"/>
                <a:gd name="connsiteX3" fmla="*/ 684539 w 684371"/>
                <a:gd name="connsiteY3" fmla="*/ 341536 h 683039"/>
                <a:gd name="connsiteX4" fmla="*/ 340972 w 684371"/>
                <a:gd name="connsiteY4" fmla="*/ 683198 h 683039"/>
                <a:gd name="connsiteX5" fmla="*/ 340305 w 684371"/>
                <a:gd name="connsiteY5" fmla="*/ 568898 h 683039"/>
                <a:gd name="connsiteX6" fmla="*/ 570239 w 684371"/>
                <a:gd name="connsiteY6" fmla="*/ 344489 h 683039"/>
                <a:gd name="connsiteX7" fmla="*/ 343074 w 684371"/>
                <a:gd name="connsiteY7" fmla="*/ 114462 h 683039"/>
                <a:gd name="connsiteX8" fmla="*/ 342686 w 684371"/>
                <a:gd name="connsiteY8" fmla="*/ 114460 h 683039"/>
                <a:gd name="connsiteX9" fmla="*/ 114086 w 684371"/>
                <a:gd name="connsiteY9" fmla="*/ 340774 h 683039"/>
                <a:gd name="connsiteX10" fmla="*/ 340305 w 684371"/>
                <a:gd name="connsiteY10" fmla="*/ 568898 h 6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371" h="683039">
                  <a:moveTo>
                    <a:pt x="340972" y="683198"/>
                  </a:moveTo>
                  <a:cubicBezTo>
                    <a:pt x="153153" y="682053"/>
                    <a:pt x="1207" y="530023"/>
                    <a:pt x="167" y="342203"/>
                  </a:cubicBezTo>
                  <a:cubicBezTo>
                    <a:pt x="640" y="152899"/>
                    <a:pt x="154430" y="-209"/>
                    <a:pt x="343734" y="160"/>
                  </a:cubicBezTo>
                  <a:cubicBezTo>
                    <a:pt x="531701" y="1307"/>
                    <a:pt x="683707" y="153568"/>
                    <a:pt x="684539" y="341536"/>
                  </a:cubicBezTo>
                  <a:cubicBezTo>
                    <a:pt x="683856" y="530691"/>
                    <a:pt x="530128" y="683567"/>
                    <a:pt x="340972" y="683198"/>
                  </a:cubicBezTo>
                  <a:close/>
                  <a:moveTo>
                    <a:pt x="340305" y="568898"/>
                  </a:moveTo>
                  <a:cubicBezTo>
                    <a:pt x="465645" y="570117"/>
                    <a:pt x="568410" y="469822"/>
                    <a:pt x="570239" y="344489"/>
                  </a:cubicBezTo>
                  <a:cubicBezTo>
                    <a:pt x="571029" y="218239"/>
                    <a:pt x="469324" y="115253"/>
                    <a:pt x="343074" y="114462"/>
                  </a:cubicBezTo>
                  <a:cubicBezTo>
                    <a:pt x="342945" y="114462"/>
                    <a:pt x="342816" y="114461"/>
                    <a:pt x="342686" y="114460"/>
                  </a:cubicBezTo>
                  <a:cubicBezTo>
                    <a:pt x="217321" y="114454"/>
                    <a:pt x="115340" y="215416"/>
                    <a:pt x="114086" y="340774"/>
                  </a:cubicBezTo>
                  <a:cubicBezTo>
                    <a:pt x="113822" y="466130"/>
                    <a:pt x="214951" y="568112"/>
                    <a:pt x="340305" y="568898"/>
                  </a:cubicBezTo>
                  <a:close/>
                </a:path>
              </a:pathLst>
            </a:custGeom>
            <a:grpFill/>
            <a:ln w="9525" cap="flat">
              <a:noFill/>
              <a:prstDash val="solid"/>
              <a:miter/>
            </a:ln>
          </p:spPr>
          <p:txBody>
            <a:bodyPr rtlCol="0" anchor="ctr"/>
            <a:lstStyle/>
            <a:p>
              <a:endParaRPr lang="en-RO"/>
            </a:p>
          </p:txBody>
        </p:sp>
      </p:grpSp>
      <p:grpSp>
        <p:nvGrpSpPr>
          <p:cNvPr id="30" name="Graphic 28">
            <a:extLst>
              <a:ext uri="{FF2B5EF4-FFF2-40B4-BE49-F238E27FC236}">
                <a16:creationId xmlns:a16="http://schemas.microsoft.com/office/drawing/2014/main" id="{B41724E2-E54C-0545-AFAF-88E59E7D3538}"/>
              </a:ext>
            </a:extLst>
          </p:cNvPr>
          <p:cNvGrpSpPr>
            <a:grpSpLocks noChangeAspect="1"/>
          </p:cNvGrpSpPr>
          <p:nvPr/>
        </p:nvGrpSpPr>
        <p:grpSpPr>
          <a:xfrm>
            <a:off x="3242558" y="2351227"/>
            <a:ext cx="530323" cy="540000"/>
            <a:chOff x="2832100" y="1657350"/>
            <a:chExt cx="3479800" cy="3543300"/>
          </a:xfrm>
          <a:solidFill>
            <a:schemeClr val="bg1"/>
          </a:solidFill>
        </p:grpSpPr>
        <p:sp>
          <p:nvSpPr>
            <p:cNvPr id="31" name="Freeform 30">
              <a:extLst>
                <a:ext uri="{FF2B5EF4-FFF2-40B4-BE49-F238E27FC236}">
                  <a16:creationId xmlns:a16="http://schemas.microsoft.com/office/drawing/2014/main" id="{EED7731B-706D-574D-B536-8B80A5808337}"/>
                </a:ext>
              </a:extLst>
            </p:cNvPr>
            <p:cNvSpPr/>
            <p:nvPr/>
          </p:nvSpPr>
          <p:spPr>
            <a:xfrm>
              <a:off x="5399644" y="1714489"/>
              <a:ext cx="912447" cy="2685446"/>
            </a:xfrm>
            <a:custGeom>
              <a:avLst/>
              <a:gdLst>
                <a:gd name="connsiteX0" fmla="*/ 525830 w 912447"/>
                <a:gd name="connsiteY0" fmla="*/ 1424342 h 2685446"/>
                <a:gd name="connsiteX1" fmla="*/ 572227 w 912447"/>
                <a:gd name="connsiteY1" fmla="*/ 1642274 h 2685446"/>
                <a:gd name="connsiteX2" fmla="*/ 594190 w 912447"/>
                <a:gd name="connsiteY2" fmla="*/ 1659134 h 2685446"/>
                <a:gd name="connsiteX3" fmla="*/ 734618 w 912447"/>
                <a:gd name="connsiteY3" fmla="*/ 1785149 h 2685446"/>
                <a:gd name="connsiteX4" fmla="*/ 675955 w 912447"/>
                <a:gd name="connsiteY4" fmla="*/ 1964410 h 2685446"/>
                <a:gd name="connsiteX5" fmla="*/ 669205 w 912447"/>
                <a:gd name="connsiteY5" fmla="*/ 1997462 h 2685446"/>
                <a:gd name="connsiteX6" fmla="*/ 751351 w 912447"/>
                <a:gd name="connsiteY6" fmla="*/ 2311215 h 2685446"/>
                <a:gd name="connsiteX7" fmla="*/ 791283 w 912447"/>
                <a:gd name="connsiteY7" fmla="*/ 2353030 h 2685446"/>
                <a:gd name="connsiteX8" fmla="*/ 910129 w 912447"/>
                <a:gd name="connsiteY8" fmla="*/ 2543530 h 2685446"/>
                <a:gd name="connsiteX9" fmla="*/ 712173 w 912447"/>
                <a:gd name="connsiteY9" fmla="*/ 2683031 h 2685446"/>
                <a:gd name="connsiteX10" fmla="*/ 580784 w 912447"/>
                <a:gd name="connsiteY10" fmla="*/ 2572962 h 2685446"/>
                <a:gd name="connsiteX11" fmla="*/ 626040 w 912447"/>
                <a:gd name="connsiteY11" fmla="*/ 2390844 h 2685446"/>
                <a:gd name="connsiteX12" fmla="*/ 641253 w 912447"/>
                <a:gd name="connsiteY12" fmla="*/ 2336361 h 2685446"/>
                <a:gd name="connsiteX13" fmla="*/ 557490 w 912447"/>
                <a:gd name="connsiteY13" fmla="*/ 2026703 h 2685446"/>
                <a:gd name="connsiteX14" fmla="*/ 475059 w 912447"/>
                <a:gd name="connsiteY14" fmla="*/ 2005463 h 2685446"/>
                <a:gd name="connsiteX15" fmla="*/ 346325 w 912447"/>
                <a:gd name="connsiteY15" fmla="*/ 2134050 h 2685446"/>
                <a:gd name="connsiteX16" fmla="*/ 333300 w 912447"/>
                <a:gd name="connsiteY16" fmla="*/ 2179865 h 2685446"/>
                <a:gd name="connsiteX17" fmla="*/ 257239 w 912447"/>
                <a:gd name="connsiteY17" fmla="*/ 2376938 h 2685446"/>
                <a:gd name="connsiteX18" fmla="*/ 23301 w 912447"/>
                <a:gd name="connsiteY18" fmla="*/ 2314779 h 2685446"/>
                <a:gd name="connsiteX19" fmla="*/ 22780 w 912447"/>
                <a:gd name="connsiteY19" fmla="*/ 2143480 h 2685446"/>
                <a:gd name="connsiteX20" fmla="*/ 218923 w 912447"/>
                <a:gd name="connsiteY20" fmla="*/ 2066042 h 2685446"/>
                <a:gd name="connsiteX21" fmla="*/ 265130 w 912447"/>
                <a:gd name="connsiteY21" fmla="*/ 2054421 h 2685446"/>
                <a:gd name="connsiteX22" fmla="*/ 396145 w 912447"/>
                <a:gd name="connsiteY22" fmla="*/ 1923071 h 2685446"/>
                <a:gd name="connsiteX23" fmla="*/ 408125 w 912447"/>
                <a:gd name="connsiteY23" fmla="*/ 1880209 h 2685446"/>
                <a:gd name="connsiteX24" fmla="*/ 448818 w 912447"/>
                <a:gd name="connsiteY24" fmla="*/ 1708759 h 2685446"/>
                <a:gd name="connsiteX25" fmla="*/ 460797 w 912447"/>
                <a:gd name="connsiteY25" fmla="*/ 1671992 h 2685446"/>
                <a:gd name="connsiteX26" fmla="*/ 413259 w 912447"/>
                <a:gd name="connsiteY26" fmla="*/ 1448917 h 2685446"/>
                <a:gd name="connsiteX27" fmla="*/ 387303 w 912447"/>
                <a:gd name="connsiteY27" fmla="*/ 1422914 h 2685446"/>
                <a:gd name="connsiteX28" fmla="*/ 57198 w 912447"/>
                <a:gd name="connsiteY28" fmla="*/ 1027055 h 2685446"/>
                <a:gd name="connsiteX29" fmla="*/ 391201 w 912447"/>
                <a:gd name="connsiteY29" fmla="*/ 634529 h 2685446"/>
                <a:gd name="connsiteX30" fmla="*/ 397476 w 912447"/>
                <a:gd name="connsiteY30" fmla="*/ 632434 h 2685446"/>
                <a:gd name="connsiteX31" fmla="*/ 399283 w 912447"/>
                <a:gd name="connsiteY31" fmla="*/ 602525 h 2685446"/>
                <a:gd name="connsiteX32" fmla="*/ 399853 w 912447"/>
                <a:gd name="connsiteY32" fmla="*/ 416788 h 2685446"/>
                <a:gd name="connsiteX33" fmla="*/ 348797 w 912447"/>
                <a:gd name="connsiteY33" fmla="*/ 299821 h 2685446"/>
                <a:gd name="connsiteX34" fmla="*/ 297741 w 912447"/>
                <a:gd name="connsiteY34" fmla="*/ 108559 h 2685446"/>
                <a:gd name="connsiteX35" fmla="*/ 469734 w 912447"/>
                <a:gd name="connsiteY35" fmla="*/ 641 h 2685446"/>
                <a:gd name="connsiteX36" fmla="*/ 622903 w 912447"/>
                <a:gd name="connsiteY36" fmla="*/ 133991 h 2685446"/>
                <a:gd name="connsiteX37" fmla="*/ 543229 w 912447"/>
                <a:gd name="connsiteY37" fmla="*/ 316585 h 2685446"/>
                <a:gd name="connsiteX38" fmla="*/ 512994 w 912447"/>
                <a:gd name="connsiteY38" fmla="*/ 372116 h 2685446"/>
                <a:gd name="connsiteX39" fmla="*/ 513470 w 912447"/>
                <a:gd name="connsiteY39" fmla="*/ 631005 h 2685446"/>
                <a:gd name="connsiteX40" fmla="*/ 855745 w 912447"/>
                <a:gd name="connsiteY40" fmla="*/ 1017911 h 2685446"/>
                <a:gd name="connsiteX41" fmla="*/ 525830 w 912447"/>
                <a:gd name="connsiteY41" fmla="*/ 1424342 h 2685446"/>
                <a:gd name="connsiteX42" fmla="*/ 300593 w 912447"/>
                <a:gd name="connsiteY42" fmla="*/ 1043342 h 2685446"/>
                <a:gd name="connsiteX43" fmla="*/ 351554 w 912447"/>
                <a:gd name="connsiteY43" fmla="*/ 836269 h 2685446"/>
                <a:gd name="connsiteX44" fmla="*/ 547222 w 912447"/>
                <a:gd name="connsiteY44" fmla="*/ 828649 h 2685446"/>
                <a:gd name="connsiteX45" fmla="*/ 613775 w 912447"/>
                <a:gd name="connsiteY45" fmla="*/ 909230 h 2685446"/>
                <a:gd name="connsiteX46" fmla="*/ 605979 w 912447"/>
                <a:gd name="connsiteY46" fmla="*/ 1056582 h 2685446"/>
                <a:gd name="connsiteX47" fmla="*/ 685463 w 912447"/>
                <a:gd name="connsiteY47" fmla="*/ 1193171 h 2685446"/>
                <a:gd name="connsiteX48" fmla="*/ 641253 w 912447"/>
                <a:gd name="connsiteY48" fmla="*/ 811599 h 2685446"/>
                <a:gd name="connsiteX49" fmla="*/ 253626 w 912447"/>
                <a:gd name="connsiteY49" fmla="*/ 828077 h 2685446"/>
                <a:gd name="connsiteX50" fmla="*/ 219113 w 912447"/>
                <a:gd name="connsiteY50" fmla="*/ 1181264 h 2685446"/>
                <a:gd name="connsiteX51" fmla="*/ 456329 w 912447"/>
                <a:gd name="connsiteY51" fmla="*/ 1143355 h 2685446"/>
                <a:gd name="connsiteX52" fmla="*/ 342237 w 912447"/>
                <a:gd name="connsiteY52" fmla="*/ 1260036 h 2685446"/>
                <a:gd name="connsiteX53" fmla="*/ 342237 w 912447"/>
                <a:gd name="connsiteY53" fmla="*/ 1267085 h 2685446"/>
                <a:gd name="connsiteX54" fmla="*/ 365626 w 912447"/>
                <a:gd name="connsiteY54" fmla="*/ 1299755 h 2685446"/>
                <a:gd name="connsiteX55" fmla="*/ 536763 w 912447"/>
                <a:gd name="connsiteY55" fmla="*/ 1303089 h 2685446"/>
                <a:gd name="connsiteX56" fmla="*/ 571371 w 912447"/>
                <a:gd name="connsiteY56" fmla="*/ 1256988 h 2685446"/>
                <a:gd name="connsiteX57" fmla="*/ 456329 w 912447"/>
                <a:gd name="connsiteY57" fmla="*/ 1143355 h 2685446"/>
                <a:gd name="connsiteX58" fmla="*/ 512899 w 912447"/>
                <a:gd name="connsiteY58" fmla="*/ 170376 h 2685446"/>
                <a:gd name="connsiteX59" fmla="*/ 454713 w 912447"/>
                <a:gd name="connsiteY59" fmla="*/ 114941 h 2685446"/>
                <a:gd name="connsiteX60" fmla="*/ 399378 w 912447"/>
                <a:gd name="connsiteY60" fmla="*/ 173233 h 2685446"/>
                <a:gd name="connsiteX61" fmla="*/ 457565 w 912447"/>
                <a:gd name="connsiteY61" fmla="*/ 228669 h 2685446"/>
                <a:gd name="connsiteX62" fmla="*/ 512899 w 912447"/>
                <a:gd name="connsiteY62" fmla="*/ 170376 h 2685446"/>
                <a:gd name="connsiteX63" fmla="*/ 567473 w 912447"/>
                <a:gd name="connsiteY63" fmla="*/ 1886019 h 2685446"/>
                <a:gd name="connsiteX64" fmla="*/ 627426 w 912447"/>
                <a:gd name="connsiteY64" fmla="*/ 1831938 h 2685446"/>
                <a:gd name="connsiteX65" fmla="*/ 573444 w 912447"/>
                <a:gd name="connsiteY65" fmla="*/ 1771876 h 2685446"/>
                <a:gd name="connsiteX66" fmla="*/ 513491 w 912447"/>
                <a:gd name="connsiteY66" fmla="*/ 1825957 h 2685446"/>
                <a:gd name="connsiteX67" fmla="*/ 513470 w 912447"/>
                <a:gd name="connsiteY67" fmla="*/ 1826393 h 2685446"/>
                <a:gd name="connsiteX68" fmla="*/ 567473 w 912447"/>
                <a:gd name="connsiteY68" fmla="*/ 1886019 h 2685446"/>
                <a:gd name="connsiteX69" fmla="*/ 172050 w 912447"/>
                <a:gd name="connsiteY69" fmla="*/ 2172341 h 2685446"/>
                <a:gd name="connsiteX70" fmla="*/ 113602 w 912447"/>
                <a:gd name="connsiteY70" fmla="*/ 2228051 h 2685446"/>
                <a:gd name="connsiteX71" fmla="*/ 169211 w 912447"/>
                <a:gd name="connsiteY71" fmla="*/ 2286605 h 2685446"/>
                <a:gd name="connsiteX72" fmla="*/ 227659 w 912447"/>
                <a:gd name="connsiteY72" fmla="*/ 2230895 h 2685446"/>
                <a:gd name="connsiteX73" fmla="*/ 227670 w 912447"/>
                <a:gd name="connsiteY73" fmla="*/ 2230348 h 2685446"/>
                <a:gd name="connsiteX74" fmla="*/ 172050 w 912447"/>
                <a:gd name="connsiteY74" fmla="*/ 2172341 h 2685446"/>
                <a:gd name="connsiteX75" fmla="*/ 741748 w 912447"/>
                <a:gd name="connsiteY75" fmla="*/ 2458091 h 2685446"/>
                <a:gd name="connsiteX76" fmla="*/ 684041 w 912447"/>
                <a:gd name="connsiteY76" fmla="*/ 2514570 h 2685446"/>
                <a:gd name="connsiteX77" fmla="*/ 740417 w 912447"/>
                <a:gd name="connsiteY77" fmla="*/ 2572383 h 2685446"/>
                <a:gd name="connsiteX78" fmla="*/ 798125 w 912447"/>
                <a:gd name="connsiteY78" fmla="*/ 2515904 h 2685446"/>
                <a:gd name="connsiteX79" fmla="*/ 798129 w 912447"/>
                <a:gd name="connsiteY79" fmla="*/ 2515241 h 2685446"/>
                <a:gd name="connsiteX80" fmla="*/ 741749 w 912447"/>
                <a:gd name="connsiteY80" fmla="*/ 2458091 h 2685446"/>
                <a:gd name="connsiteX81" fmla="*/ 456519 w 912447"/>
                <a:gd name="connsiteY81" fmla="*/ 1028769 h 2685446"/>
                <a:gd name="connsiteX82" fmla="*/ 513565 w 912447"/>
                <a:gd name="connsiteY82" fmla="*/ 971619 h 2685446"/>
                <a:gd name="connsiteX83" fmla="*/ 456519 w 912447"/>
                <a:gd name="connsiteY83" fmla="*/ 914945 h 2685446"/>
                <a:gd name="connsiteX84" fmla="*/ 399948 w 912447"/>
                <a:gd name="connsiteY84" fmla="*/ 972095 h 2685446"/>
                <a:gd name="connsiteX85" fmla="*/ 456234 w 912447"/>
                <a:gd name="connsiteY85" fmla="*/ 1028769 h 26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12447" h="2685446">
                  <a:moveTo>
                    <a:pt x="525830" y="1424342"/>
                  </a:moveTo>
                  <a:cubicBezTo>
                    <a:pt x="541327" y="1498637"/>
                    <a:pt x="555874" y="1570646"/>
                    <a:pt x="572227" y="1642274"/>
                  </a:cubicBezTo>
                  <a:cubicBezTo>
                    <a:pt x="576635" y="1650925"/>
                    <a:pt x="584705" y="1657121"/>
                    <a:pt x="594190" y="1659134"/>
                  </a:cubicBezTo>
                  <a:cubicBezTo>
                    <a:pt x="665497" y="1674183"/>
                    <a:pt x="715222" y="1713712"/>
                    <a:pt x="734618" y="1785149"/>
                  </a:cubicBezTo>
                  <a:cubicBezTo>
                    <a:pt x="754013" y="1856587"/>
                    <a:pt x="730149" y="1915547"/>
                    <a:pt x="675955" y="1964410"/>
                  </a:cubicBezTo>
                  <a:cubicBezTo>
                    <a:pt x="668915" y="1973875"/>
                    <a:pt x="666441" y="1985987"/>
                    <a:pt x="669205" y="1997462"/>
                  </a:cubicBezTo>
                  <a:cubicBezTo>
                    <a:pt x="695922" y="2102237"/>
                    <a:pt x="724635" y="2206440"/>
                    <a:pt x="751351" y="2311215"/>
                  </a:cubicBezTo>
                  <a:cubicBezTo>
                    <a:pt x="757246" y="2334266"/>
                    <a:pt x="766278" y="2346077"/>
                    <a:pt x="791283" y="2353030"/>
                  </a:cubicBezTo>
                  <a:cubicBezTo>
                    <a:pt x="873536" y="2376952"/>
                    <a:pt x="924709" y="2458977"/>
                    <a:pt x="910129" y="2543530"/>
                  </a:cubicBezTo>
                  <a:cubicBezTo>
                    <a:pt x="893917" y="2636816"/>
                    <a:pt x="805289" y="2699272"/>
                    <a:pt x="712173" y="2683031"/>
                  </a:cubicBezTo>
                  <a:cubicBezTo>
                    <a:pt x="651883" y="2672515"/>
                    <a:pt x="601786" y="2630547"/>
                    <a:pt x="580784" y="2572962"/>
                  </a:cubicBezTo>
                  <a:cubicBezTo>
                    <a:pt x="556920" y="2503144"/>
                    <a:pt x="571847" y="2440469"/>
                    <a:pt x="626040" y="2390844"/>
                  </a:cubicBezTo>
                  <a:cubicBezTo>
                    <a:pt x="645056" y="2373318"/>
                    <a:pt x="647718" y="2359412"/>
                    <a:pt x="641253" y="2336361"/>
                  </a:cubicBezTo>
                  <a:cubicBezTo>
                    <a:pt x="612730" y="2233396"/>
                    <a:pt x="585443" y="2129859"/>
                    <a:pt x="557490" y="2026703"/>
                  </a:cubicBezTo>
                  <a:cubicBezTo>
                    <a:pt x="546556" y="1986222"/>
                    <a:pt x="505008" y="1975649"/>
                    <a:pt x="475059" y="2005463"/>
                  </a:cubicBezTo>
                  <a:cubicBezTo>
                    <a:pt x="432179" y="2048325"/>
                    <a:pt x="389490" y="2091188"/>
                    <a:pt x="346325" y="2134050"/>
                  </a:cubicBezTo>
                  <a:cubicBezTo>
                    <a:pt x="332539" y="2147480"/>
                    <a:pt x="326644" y="2158339"/>
                    <a:pt x="333300" y="2179865"/>
                  </a:cubicBezTo>
                  <a:cubicBezTo>
                    <a:pt x="357429" y="2255304"/>
                    <a:pt x="325749" y="2337385"/>
                    <a:pt x="257239" y="2376938"/>
                  </a:cubicBezTo>
                  <a:cubicBezTo>
                    <a:pt x="175505" y="2424491"/>
                    <a:pt x="70768" y="2396661"/>
                    <a:pt x="23301" y="2314779"/>
                  </a:cubicBezTo>
                  <a:cubicBezTo>
                    <a:pt x="-7373" y="2261864"/>
                    <a:pt x="-7572" y="2196582"/>
                    <a:pt x="22780" y="2143480"/>
                  </a:cubicBezTo>
                  <a:cubicBezTo>
                    <a:pt x="61871" y="2074696"/>
                    <a:pt x="143501" y="2042468"/>
                    <a:pt x="218923" y="2066042"/>
                  </a:cubicBezTo>
                  <a:cubicBezTo>
                    <a:pt x="235168" y="2073180"/>
                    <a:pt x="254176" y="2068400"/>
                    <a:pt x="265130" y="2054421"/>
                  </a:cubicBezTo>
                  <a:cubicBezTo>
                    <a:pt x="308104" y="2009939"/>
                    <a:pt x="352030" y="1966410"/>
                    <a:pt x="396145" y="1923071"/>
                  </a:cubicBezTo>
                  <a:cubicBezTo>
                    <a:pt x="408886" y="1910498"/>
                    <a:pt x="415161" y="1900307"/>
                    <a:pt x="408125" y="1880209"/>
                  </a:cubicBezTo>
                  <a:cubicBezTo>
                    <a:pt x="386923" y="1815725"/>
                    <a:pt x="403656" y="1758956"/>
                    <a:pt x="448818" y="1708759"/>
                  </a:cubicBezTo>
                  <a:cubicBezTo>
                    <a:pt x="457639" y="1698647"/>
                    <a:pt x="461965" y="1685370"/>
                    <a:pt x="460797" y="1671992"/>
                  </a:cubicBezTo>
                  <a:cubicBezTo>
                    <a:pt x="446536" y="1597316"/>
                    <a:pt x="430690" y="1522958"/>
                    <a:pt x="413259" y="1448917"/>
                  </a:cubicBezTo>
                  <a:cubicBezTo>
                    <a:pt x="409055" y="1436714"/>
                    <a:pt x="399484" y="1427125"/>
                    <a:pt x="387303" y="1422914"/>
                  </a:cubicBezTo>
                  <a:cubicBezTo>
                    <a:pt x="189069" y="1379480"/>
                    <a:pt x="56532" y="1221365"/>
                    <a:pt x="57198" y="1027055"/>
                  </a:cubicBezTo>
                  <a:cubicBezTo>
                    <a:pt x="57863" y="832745"/>
                    <a:pt x="191921" y="676058"/>
                    <a:pt x="391201" y="634529"/>
                  </a:cubicBezTo>
                  <a:cubicBezTo>
                    <a:pt x="392342" y="634529"/>
                    <a:pt x="393483" y="633767"/>
                    <a:pt x="397476" y="632434"/>
                  </a:cubicBezTo>
                  <a:cubicBezTo>
                    <a:pt x="398047" y="622909"/>
                    <a:pt x="399283" y="613384"/>
                    <a:pt x="399283" y="602525"/>
                  </a:cubicBezTo>
                  <a:cubicBezTo>
                    <a:pt x="399283" y="540613"/>
                    <a:pt x="397762" y="478700"/>
                    <a:pt x="399853" y="416788"/>
                  </a:cubicBezTo>
                  <a:cubicBezTo>
                    <a:pt x="401470" y="369163"/>
                    <a:pt x="399853" y="331063"/>
                    <a:pt x="348797" y="299821"/>
                  </a:cubicBezTo>
                  <a:cubicBezTo>
                    <a:pt x="285001" y="260959"/>
                    <a:pt x="270074" y="177996"/>
                    <a:pt x="297741" y="108559"/>
                  </a:cubicBezTo>
                  <a:cubicBezTo>
                    <a:pt x="325301" y="38738"/>
                    <a:pt x="395001" y="-4996"/>
                    <a:pt x="469734" y="641"/>
                  </a:cubicBezTo>
                  <a:cubicBezTo>
                    <a:pt x="544426" y="6702"/>
                    <a:pt x="606495" y="60739"/>
                    <a:pt x="622903" y="133991"/>
                  </a:cubicBezTo>
                  <a:cubicBezTo>
                    <a:pt x="640734" y="205912"/>
                    <a:pt x="608034" y="280853"/>
                    <a:pt x="543229" y="316585"/>
                  </a:cubicBezTo>
                  <a:cubicBezTo>
                    <a:pt x="517273" y="330587"/>
                    <a:pt x="512709" y="346493"/>
                    <a:pt x="512994" y="372116"/>
                  </a:cubicBezTo>
                  <a:cubicBezTo>
                    <a:pt x="514135" y="458698"/>
                    <a:pt x="513470" y="545375"/>
                    <a:pt x="513470" y="631005"/>
                  </a:cubicBezTo>
                  <a:cubicBezTo>
                    <a:pt x="728248" y="688155"/>
                    <a:pt x="850706" y="828839"/>
                    <a:pt x="855745" y="1017911"/>
                  </a:cubicBezTo>
                  <a:cubicBezTo>
                    <a:pt x="859738" y="1184693"/>
                    <a:pt x="753918" y="1372526"/>
                    <a:pt x="525830" y="1424342"/>
                  </a:cubicBezTo>
                  <a:close/>
                  <a:moveTo>
                    <a:pt x="300593" y="1043342"/>
                  </a:moveTo>
                  <a:cubicBezTo>
                    <a:pt x="271215" y="957617"/>
                    <a:pt x="286332" y="887418"/>
                    <a:pt x="351554" y="836269"/>
                  </a:cubicBezTo>
                  <a:cubicBezTo>
                    <a:pt x="408600" y="791597"/>
                    <a:pt x="488845" y="785405"/>
                    <a:pt x="547222" y="828649"/>
                  </a:cubicBezTo>
                  <a:cubicBezTo>
                    <a:pt x="574906" y="850429"/>
                    <a:pt x="597602" y="877908"/>
                    <a:pt x="613775" y="909230"/>
                  </a:cubicBezTo>
                  <a:cubicBezTo>
                    <a:pt x="639541" y="957427"/>
                    <a:pt x="627467" y="1008100"/>
                    <a:pt x="605979" y="1056582"/>
                  </a:cubicBezTo>
                  <a:cubicBezTo>
                    <a:pt x="653517" y="1089253"/>
                    <a:pt x="677952" y="1134401"/>
                    <a:pt x="685463" y="1193171"/>
                  </a:cubicBezTo>
                  <a:cubicBezTo>
                    <a:pt x="773212" y="1074132"/>
                    <a:pt x="753886" y="907336"/>
                    <a:pt x="641253" y="811599"/>
                  </a:cubicBezTo>
                  <a:cubicBezTo>
                    <a:pt x="527638" y="714652"/>
                    <a:pt x="358634" y="721836"/>
                    <a:pt x="253626" y="828077"/>
                  </a:cubicBezTo>
                  <a:cubicBezTo>
                    <a:pt x="155887" y="927042"/>
                    <a:pt x="142766" y="1093920"/>
                    <a:pt x="219113" y="1181264"/>
                  </a:cubicBezTo>
                  <a:close/>
                  <a:moveTo>
                    <a:pt x="456329" y="1143355"/>
                  </a:moveTo>
                  <a:cubicBezTo>
                    <a:pt x="346230" y="1143355"/>
                    <a:pt x="341191" y="1148498"/>
                    <a:pt x="342237" y="1260036"/>
                  </a:cubicBezTo>
                  <a:cubicBezTo>
                    <a:pt x="342475" y="1262380"/>
                    <a:pt x="342475" y="1264741"/>
                    <a:pt x="342237" y="1267085"/>
                  </a:cubicBezTo>
                  <a:cubicBezTo>
                    <a:pt x="338909" y="1286135"/>
                    <a:pt x="348702" y="1294421"/>
                    <a:pt x="365626" y="1299755"/>
                  </a:cubicBezTo>
                  <a:cubicBezTo>
                    <a:pt x="421086" y="1317803"/>
                    <a:pt x="480644" y="1318963"/>
                    <a:pt x="536763" y="1303089"/>
                  </a:cubicBezTo>
                  <a:cubicBezTo>
                    <a:pt x="562814" y="1295945"/>
                    <a:pt x="571752" y="1284515"/>
                    <a:pt x="571371" y="1256988"/>
                  </a:cubicBezTo>
                  <a:cubicBezTo>
                    <a:pt x="569660" y="1148594"/>
                    <a:pt x="565382" y="1143355"/>
                    <a:pt x="456329" y="1143355"/>
                  </a:cubicBezTo>
                  <a:close/>
                  <a:moveTo>
                    <a:pt x="512899" y="170376"/>
                  </a:moveTo>
                  <a:cubicBezTo>
                    <a:pt x="511967" y="139035"/>
                    <a:pt x="486003" y="114300"/>
                    <a:pt x="454713" y="114941"/>
                  </a:cubicBezTo>
                  <a:cubicBezTo>
                    <a:pt x="423429" y="115875"/>
                    <a:pt x="398738" y="141886"/>
                    <a:pt x="399378" y="173233"/>
                  </a:cubicBezTo>
                  <a:cubicBezTo>
                    <a:pt x="400310" y="204574"/>
                    <a:pt x="426274" y="229310"/>
                    <a:pt x="457565" y="228669"/>
                  </a:cubicBezTo>
                  <a:cubicBezTo>
                    <a:pt x="488735" y="227483"/>
                    <a:pt x="513283" y="201624"/>
                    <a:pt x="512899" y="170376"/>
                  </a:cubicBezTo>
                  <a:close/>
                  <a:moveTo>
                    <a:pt x="567473" y="1886019"/>
                  </a:moveTo>
                  <a:cubicBezTo>
                    <a:pt x="598936" y="1887671"/>
                    <a:pt x="625778" y="1863458"/>
                    <a:pt x="627426" y="1831938"/>
                  </a:cubicBezTo>
                  <a:cubicBezTo>
                    <a:pt x="629075" y="1800418"/>
                    <a:pt x="604907" y="1773528"/>
                    <a:pt x="573444" y="1771876"/>
                  </a:cubicBezTo>
                  <a:cubicBezTo>
                    <a:pt x="541982" y="1770224"/>
                    <a:pt x="515140" y="1794437"/>
                    <a:pt x="513491" y="1825957"/>
                  </a:cubicBezTo>
                  <a:cubicBezTo>
                    <a:pt x="513483" y="1826102"/>
                    <a:pt x="513476" y="1826247"/>
                    <a:pt x="513470" y="1826393"/>
                  </a:cubicBezTo>
                  <a:cubicBezTo>
                    <a:pt x="512480" y="1857604"/>
                    <a:pt x="536370" y="1883980"/>
                    <a:pt x="567473" y="1886019"/>
                  </a:cubicBezTo>
                  <a:close/>
                  <a:moveTo>
                    <a:pt x="172050" y="2172341"/>
                  </a:moveTo>
                  <a:cubicBezTo>
                    <a:pt x="140554" y="2171555"/>
                    <a:pt x="114386" y="2196498"/>
                    <a:pt x="113602" y="2228051"/>
                  </a:cubicBezTo>
                  <a:cubicBezTo>
                    <a:pt x="112818" y="2259604"/>
                    <a:pt x="137715" y="2285820"/>
                    <a:pt x="169211" y="2286605"/>
                  </a:cubicBezTo>
                  <a:cubicBezTo>
                    <a:pt x="200707" y="2287391"/>
                    <a:pt x="226875" y="2262448"/>
                    <a:pt x="227659" y="2230895"/>
                  </a:cubicBezTo>
                  <a:cubicBezTo>
                    <a:pt x="227663" y="2230713"/>
                    <a:pt x="227667" y="2230530"/>
                    <a:pt x="227670" y="2230348"/>
                  </a:cubicBezTo>
                  <a:cubicBezTo>
                    <a:pt x="228149" y="2199002"/>
                    <a:pt x="203333" y="2173121"/>
                    <a:pt x="172050" y="2172341"/>
                  </a:cubicBezTo>
                  <a:close/>
                  <a:moveTo>
                    <a:pt x="741748" y="2458091"/>
                  </a:moveTo>
                  <a:cubicBezTo>
                    <a:pt x="710245" y="2457722"/>
                    <a:pt x="684408" y="2483009"/>
                    <a:pt x="684041" y="2514570"/>
                  </a:cubicBezTo>
                  <a:cubicBezTo>
                    <a:pt x="683673" y="2546131"/>
                    <a:pt x="708914" y="2572015"/>
                    <a:pt x="740417" y="2572383"/>
                  </a:cubicBezTo>
                  <a:cubicBezTo>
                    <a:pt x="771921" y="2572751"/>
                    <a:pt x="797757" y="2547464"/>
                    <a:pt x="798125" y="2515904"/>
                  </a:cubicBezTo>
                  <a:cubicBezTo>
                    <a:pt x="798128" y="2515683"/>
                    <a:pt x="798129" y="2515462"/>
                    <a:pt x="798129" y="2515241"/>
                  </a:cubicBezTo>
                  <a:cubicBezTo>
                    <a:pt x="798131" y="2483936"/>
                    <a:pt x="772994" y="2458456"/>
                    <a:pt x="741749" y="2458091"/>
                  </a:cubicBezTo>
                  <a:close/>
                  <a:moveTo>
                    <a:pt x="456519" y="1028769"/>
                  </a:moveTo>
                  <a:cubicBezTo>
                    <a:pt x="488024" y="1028769"/>
                    <a:pt x="513565" y="1003182"/>
                    <a:pt x="513565" y="971619"/>
                  </a:cubicBezTo>
                  <a:cubicBezTo>
                    <a:pt x="513304" y="940242"/>
                    <a:pt x="487840" y="914944"/>
                    <a:pt x="456519" y="914945"/>
                  </a:cubicBezTo>
                  <a:cubicBezTo>
                    <a:pt x="425199" y="915207"/>
                    <a:pt x="399947" y="940717"/>
                    <a:pt x="399948" y="972095"/>
                  </a:cubicBezTo>
                  <a:cubicBezTo>
                    <a:pt x="400204" y="1003178"/>
                    <a:pt x="425210" y="1028356"/>
                    <a:pt x="456234" y="1028769"/>
                  </a:cubicBezTo>
                  <a:close/>
                </a:path>
              </a:pathLst>
            </a:custGeom>
            <a:grpFill/>
            <a:ln w="9499"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20062D9F-9133-4341-BC10-FA276E641183}"/>
                </a:ext>
              </a:extLst>
            </p:cNvPr>
            <p:cNvSpPr/>
            <p:nvPr/>
          </p:nvSpPr>
          <p:spPr>
            <a:xfrm>
              <a:off x="2832051" y="2343132"/>
              <a:ext cx="1312097" cy="1257636"/>
            </a:xfrm>
            <a:custGeom>
              <a:avLst/>
              <a:gdLst>
                <a:gd name="connsiteX0" fmla="*/ 342575 w 1312097"/>
                <a:gd name="connsiteY0" fmla="*/ 796843 h 1257636"/>
                <a:gd name="connsiteX1" fmla="*/ 1250 w 1312097"/>
                <a:gd name="connsiteY1" fmla="*/ 370123 h 1257636"/>
                <a:gd name="connsiteX2" fmla="*/ 369291 w 1312097"/>
                <a:gd name="connsiteY2" fmla="*/ 1314 h 1257636"/>
                <a:gd name="connsiteX3" fmla="*/ 795234 w 1312097"/>
                <a:gd name="connsiteY3" fmla="*/ 342976 h 1257636"/>
                <a:gd name="connsiteX4" fmla="*/ 971125 w 1312097"/>
                <a:gd name="connsiteY4" fmla="*/ 341643 h 1257636"/>
                <a:gd name="connsiteX5" fmla="*/ 994039 w 1312097"/>
                <a:gd name="connsiteY5" fmla="*/ 314306 h 1257636"/>
                <a:gd name="connsiteX6" fmla="*/ 1200640 w 1312097"/>
                <a:gd name="connsiteY6" fmla="*/ 240011 h 1257636"/>
                <a:gd name="connsiteX7" fmla="*/ 1309503 w 1312097"/>
                <a:gd name="connsiteY7" fmla="*/ 431273 h 1257636"/>
                <a:gd name="connsiteX8" fmla="*/ 1136368 w 1312097"/>
                <a:gd name="connsiteY8" fmla="*/ 571481 h 1257636"/>
                <a:gd name="connsiteX9" fmla="*/ 992613 w 1312097"/>
                <a:gd name="connsiteY9" fmla="*/ 481375 h 1257636"/>
                <a:gd name="connsiteX10" fmla="*/ 951730 w 1312097"/>
                <a:gd name="connsiteY10" fmla="*/ 457181 h 1257636"/>
                <a:gd name="connsiteX11" fmla="*/ 795234 w 1312097"/>
                <a:gd name="connsiteY11" fmla="*/ 457181 h 1257636"/>
                <a:gd name="connsiteX12" fmla="*/ 681142 w 1312097"/>
                <a:gd name="connsiteY12" fmla="*/ 682162 h 1257636"/>
                <a:gd name="connsiteX13" fmla="*/ 456762 w 1312097"/>
                <a:gd name="connsiteY13" fmla="*/ 795700 h 1257636"/>
                <a:gd name="connsiteX14" fmla="*/ 457997 w 1312097"/>
                <a:gd name="connsiteY14" fmla="*/ 910000 h 1257636"/>
                <a:gd name="connsiteX15" fmla="*/ 484144 w 1312097"/>
                <a:gd name="connsiteY15" fmla="*/ 937241 h 1257636"/>
                <a:gd name="connsiteX16" fmla="*/ 569712 w 1312097"/>
                <a:gd name="connsiteY16" fmla="*/ 1105738 h 1257636"/>
                <a:gd name="connsiteX17" fmla="*/ 444402 w 1312097"/>
                <a:gd name="connsiteY17" fmla="*/ 1250995 h 1257636"/>
                <a:gd name="connsiteX18" fmla="*/ 265943 w 1312097"/>
                <a:gd name="connsiteY18" fmla="*/ 1192130 h 1257636"/>
                <a:gd name="connsiteX19" fmla="*/ 289748 w 1312097"/>
                <a:gd name="connsiteY19" fmla="*/ 956254 h 1257636"/>
                <a:gd name="connsiteX20" fmla="*/ 317189 w 1312097"/>
                <a:gd name="connsiteY20" fmla="*/ 938003 h 1257636"/>
                <a:gd name="connsiteX21" fmla="*/ 343050 w 1312097"/>
                <a:gd name="connsiteY21" fmla="*/ 894569 h 1257636"/>
                <a:gd name="connsiteX22" fmla="*/ 342575 w 1312097"/>
                <a:gd name="connsiteY22" fmla="*/ 796843 h 1257636"/>
                <a:gd name="connsiteX23" fmla="*/ 161929 w 1312097"/>
                <a:gd name="connsiteY23" fmla="*/ 553479 h 1257636"/>
                <a:gd name="connsiteX24" fmla="*/ 244456 w 1312097"/>
                <a:gd name="connsiteY24" fmla="*/ 414890 h 1257636"/>
                <a:gd name="connsiteX25" fmla="*/ 295892 w 1312097"/>
                <a:gd name="connsiteY25" fmla="*/ 207340 h 1257636"/>
                <a:gd name="connsiteX26" fmla="*/ 498405 w 1312097"/>
                <a:gd name="connsiteY26" fmla="*/ 203530 h 1257636"/>
                <a:gd name="connsiteX27" fmla="*/ 550412 w 1312097"/>
                <a:gd name="connsiteY27" fmla="*/ 428511 h 1257636"/>
                <a:gd name="connsiteX28" fmla="*/ 628375 w 1312097"/>
                <a:gd name="connsiteY28" fmla="*/ 561861 h 1257636"/>
                <a:gd name="connsiteX29" fmla="*/ 602134 w 1312097"/>
                <a:gd name="connsiteY29" fmla="*/ 199149 h 1257636"/>
                <a:gd name="connsiteX30" fmla="*/ 214507 w 1312097"/>
                <a:gd name="connsiteY30" fmla="*/ 182861 h 1257636"/>
                <a:gd name="connsiteX31" fmla="*/ 161929 w 1312097"/>
                <a:gd name="connsiteY31" fmla="*/ 553479 h 1257636"/>
                <a:gd name="connsiteX32" fmla="*/ 400476 w 1312097"/>
                <a:gd name="connsiteY32" fmla="*/ 514712 h 1257636"/>
                <a:gd name="connsiteX33" fmla="*/ 285529 w 1312097"/>
                <a:gd name="connsiteY33" fmla="*/ 630822 h 1257636"/>
                <a:gd name="connsiteX34" fmla="*/ 285529 w 1312097"/>
                <a:gd name="connsiteY34" fmla="*/ 637870 h 1257636"/>
                <a:gd name="connsiteX35" fmla="*/ 308347 w 1312097"/>
                <a:gd name="connsiteY35" fmla="*/ 670827 h 1257636"/>
                <a:gd name="connsiteX36" fmla="*/ 479485 w 1312097"/>
                <a:gd name="connsiteY36" fmla="*/ 674542 h 1257636"/>
                <a:gd name="connsiteX37" fmla="*/ 514663 w 1312097"/>
                <a:gd name="connsiteY37" fmla="*/ 628917 h 1257636"/>
                <a:gd name="connsiteX38" fmla="*/ 400476 w 1312097"/>
                <a:gd name="connsiteY38" fmla="*/ 514712 h 1257636"/>
                <a:gd name="connsiteX39" fmla="*/ 1197978 w 1312097"/>
                <a:gd name="connsiteY39" fmla="*/ 400984 h 1257636"/>
                <a:gd name="connsiteX40" fmla="*/ 1141788 w 1312097"/>
                <a:gd name="connsiteY40" fmla="*/ 343834 h 1257636"/>
                <a:gd name="connsiteX41" fmla="*/ 1084742 w 1312097"/>
                <a:gd name="connsiteY41" fmla="*/ 400031 h 1257636"/>
                <a:gd name="connsiteX42" fmla="*/ 1140837 w 1312097"/>
                <a:gd name="connsiteY42" fmla="*/ 457181 h 1257636"/>
                <a:gd name="connsiteX43" fmla="*/ 1197978 w 1312097"/>
                <a:gd name="connsiteY43" fmla="*/ 400984 h 1257636"/>
                <a:gd name="connsiteX44" fmla="*/ 456381 w 1312097"/>
                <a:gd name="connsiteY44" fmla="*/ 343834 h 1257636"/>
                <a:gd name="connsiteX45" fmla="*/ 400571 w 1312097"/>
                <a:gd name="connsiteY45" fmla="*/ 286017 h 1257636"/>
                <a:gd name="connsiteX46" fmla="*/ 342860 w 1312097"/>
                <a:gd name="connsiteY46" fmla="*/ 341833 h 1257636"/>
                <a:gd name="connsiteX47" fmla="*/ 398575 w 1312097"/>
                <a:gd name="connsiteY47" fmla="*/ 399745 h 1257636"/>
                <a:gd name="connsiteX48" fmla="*/ 456381 w 1312097"/>
                <a:gd name="connsiteY48" fmla="*/ 344215 h 1257636"/>
                <a:gd name="connsiteX49" fmla="*/ 456381 w 1312097"/>
                <a:gd name="connsiteY49" fmla="*/ 1084783 h 1257636"/>
                <a:gd name="connsiteX50" fmla="*/ 398575 w 1312097"/>
                <a:gd name="connsiteY50" fmla="*/ 1028967 h 1257636"/>
                <a:gd name="connsiteX51" fmla="*/ 342860 w 1312097"/>
                <a:gd name="connsiteY51" fmla="*/ 1086784 h 1257636"/>
                <a:gd name="connsiteX52" fmla="*/ 400571 w 1312097"/>
                <a:gd name="connsiteY52" fmla="*/ 1142695 h 1257636"/>
                <a:gd name="connsiteX53" fmla="*/ 456381 w 1312097"/>
                <a:gd name="connsiteY53" fmla="*/ 1085164 h 125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12097" h="1257636">
                  <a:moveTo>
                    <a:pt x="342575" y="796843"/>
                  </a:moveTo>
                  <a:cubicBezTo>
                    <a:pt x="121617" y="748360"/>
                    <a:pt x="-13487" y="577768"/>
                    <a:pt x="1250" y="370123"/>
                  </a:cubicBezTo>
                  <a:cubicBezTo>
                    <a:pt x="17298" y="173515"/>
                    <a:pt x="173046" y="17443"/>
                    <a:pt x="369291" y="1314"/>
                  </a:cubicBezTo>
                  <a:cubicBezTo>
                    <a:pt x="576463" y="-13925"/>
                    <a:pt x="747410" y="121996"/>
                    <a:pt x="795234" y="342976"/>
                  </a:cubicBezTo>
                  <a:cubicBezTo>
                    <a:pt x="853135" y="342976"/>
                    <a:pt x="912178" y="344024"/>
                    <a:pt x="971125" y="341643"/>
                  </a:cubicBezTo>
                  <a:cubicBezTo>
                    <a:pt x="979207" y="341643"/>
                    <a:pt x="987859" y="324688"/>
                    <a:pt x="994039" y="314306"/>
                  </a:cubicBezTo>
                  <a:cubicBezTo>
                    <a:pt x="1035712" y="242507"/>
                    <a:pt x="1122902" y="211153"/>
                    <a:pt x="1200640" y="240011"/>
                  </a:cubicBezTo>
                  <a:cubicBezTo>
                    <a:pt x="1278393" y="268918"/>
                    <a:pt x="1324267" y="349515"/>
                    <a:pt x="1309503" y="431273"/>
                  </a:cubicBezTo>
                  <a:cubicBezTo>
                    <a:pt x="1294166" y="514367"/>
                    <a:pt x="1220683" y="573875"/>
                    <a:pt x="1136368" y="571481"/>
                  </a:cubicBezTo>
                  <a:cubicBezTo>
                    <a:pt x="1075307" y="571061"/>
                    <a:pt x="1019694" y="536203"/>
                    <a:pt x="992613" y="481375"/>
                  </a:cubicBezTo>
                  <a:cubicBezTo>
                    <a:pt x="986133" y="464874"/>
                    <a:pt x="969282" y="454902"/>
                    <a:pt x="951730" y="457181"/>
                  </a:cubicBezTo>
                  <a:cubicBezTo>
                    <a:pt x="900769" y="458324"/>
                    <a:pt x="849713" y="457181"/>
                    <a:pt x="795234" y="457181"/>
                  </a:cubicBezTo>
                  <a:cubicBezTo>
                    <a:pt x="779451" y="543859"/>
                    <a:pt x="743797" y="620154"/>
                    <a:pt x="681142" y="682162"/>
                  </a:cubicBezTo>
                  <a:cubicBezTo>
                    <a:pt x="620375" y="743049"/>
                    <a:pt x="541741" y="782838"/>
                    <a:pt x="456762" y="795700"/>
                  </a:cubicBezTo>
                  <a:cubicBezTo>
                    <a:pt x="456762" y="834562"/>
                    <a:pt x="454860" y="872566"/>
                    <a:pt x="457997" y="910000"/>
                  </a:cubicBezTo>
                  <a:cubicBezTo>
                    <a:pt x="458758" y="919525"/>
                    <a:pt x="473495" y="930859"/>
                    <a:pt x="484144" y="937241"/>
                  </a:cubicBezTo>
                  <a:cubicBezTo>
                    <a:pt x="543178" y="971739"/>
                    <a:pt x="576635" y="1037622"/>
                    <a:pt x="569712" y="1105738"/>
                  </a:cubicBezTo>
                  <a:cubicBezTo>
                    <a:pt x="561455" y="1175244"/>
                    <a:pt x="511853" y="1232742"/>
                    <a:pt x="444402" y="1250995"/>
                  </a:cubicBezTo>
                  <a:cubicBezTo>
                    <a:pt x="372714" y="1270045"/>
                    <a:pt x="312435" y="1248613"/>
                    <a:pt x="265943" y="1192130"/>
                  </a:cubicBezTo>
                  <a:cubicBezTo>
                    <a:pt x="207500" y="1120409"/>
                    <a:pt x="218157" y="1014804"/>
                    <a:pt x="289748" y="956254"/>
                  </a:cubicBezTo>
                  <a:cubicBezTo>
                    <a:pt x="298273" y="949281"/>
                    <a:pt x="307465" y="943168"/>
                    <a:pt x="317189" y="938003"/>
                  </a:cubicBezTo>
                  <a:cubicBezTo>
                    <a:pt x="336205" y="927240"/>
                    <a:pt x="344476" y="916667"/>
                    <a:pt x="343050" y="894569"/>
                  </a:cubicBezTo>
                  <a:cubicBezTo>
                    <a:pt x="341053" y="862375"/>
                    <a:pt x="342575" y="830656"/>
                    <a:pt x="342575" y="796843"/>
                  </a:cubicBezTo>
                  <a:close/>
                  <a:moveTo>
                    <a:pt x="161929" y="553479"/>
                  </a:moveTo>
                  <a:cubicBezTo>
                    <a:pt x="187600" y="510235"/>
                    <a:pt x="214316" y="465563"/>
                    <a:pt x="244456" y="414890"/>
                  </a:cubicBezTo>
                  <a:cubicBezTo>
                    <a:pt x="213746" y="331832"/>
                    <a:pt x="229814" y="258489"/>
                    <a:pt x="295892" y="207340"/>
                  </a:cubicBezTo>
                  <a:cubicBezTo>
                    <a:pt x="355179" y="161492"/>
                    <a:pt x="437441" y="159944"/>
                    <a:pt x="498405" y="203530"/>
                  </a:cubicBezTo>
                  <a:cubicBezTo>
                    <a:pt x="567906" y="253156"/>
                    <a:pt x="585305" y="326308"/>
                    <a:pt x="550412" y="428511"/>
                  </a:cubicBezTo>
                  <a:cubicBezTo>
                    <a:pt x="594919" y="459117"/>
                    <a:pt x="623499" y="508000"/>
                    <a:pt x="628375" y="561861"/>
                  </a:cubicBezTo>
                  <a:cubicBezTo>
                    <a:pt x="713088" y="464801"/>
                    <a:pt x="699872" y="298209"/>
                    <a:pt x="602134" y="199149"/>
                  </a:cubicBezTo>
                  <a:cubicBezTo>
                    <a:pt x="497074" y="92964"/>
                    <a:pt x="328072" y="85863"/>
                    <a:pt x="214507" y="182861"/>
                  </a:cubicBezTo>
                  <a:cubicBezTo>
                    <a:pt x="102982" y="278778"/>
                    <a:pt x="81590" y="444799"/>
                    <a:pt x="161929" y="553479"/>
                  </a:cubicBezTo>
                  <a:close/>
                  <a:moveTo>
                    <a:pt x="400476" y="514712"/>
                  </a:moveTo>
                  <a:cubicBezTo>
                    <a:pt x="289617" y="514712"/>
                    <a:pt x="284768" y="519665"/>
                    <a:pt x="285529" y="630822"/>
                  </a:cubicBezTo>
                  <a:cubicBezTo>
                    <a:pt x="285766" y="633165"/>
                    <a:pt x="285766" y="635527"/>
                    <a:pt x="285529" y="637870"/>
                  </a:cubicBezTo>
                  <a:cubicBezTo>
                    <a:pt x="282296" y="656920"/>
                    <a:pt x="291138" y="665398"/>
                    <a:pt x="308347" y="670827"/>
                  </a:cubicBezTo>
                  <a:cubicBezTo>
                    <a:pt x="363751" y="689108"/>
                    <a:pt x="423342" y="690402"/>
                    <a:pt x="479485" y="674542"/>
                  </a:cubicBezTo>
                  <a:cubicBezTo>
                    <a:pt x="504965" y="667588"/>
                    <a:pt x="514948" y="657016"/>
                    <a:pt x="514663" y="628917"/>
                  </a:cubicBezTo>
                  <a:cubicBezTo>
                    <a:pt x="513142" y="520141"/>
                    <a:pt x="508768" y="514712"/>
                    <a:pt x="400476" y="514712"/>
                  </a:cubicBezTo>
                  <a:close/>
                  <a:moveTo>
                    <a:pt x="1197978" y="400984"/>
                  </a:moveTo>
                  <a:cubicBezTo>
                    <a:pt x="1197981" y="369752"/>
                    <a:pt x="1172959" y="344302"/>
                    <a:pt x="1141788" y="343834"/>
                  </a:cubicBezTo>
                  <a:cubicBezTo>
                    <a:pt x="1110650" y="343829"/>
                    <a:pt x="1085261" y="368841"/>
                    <a:pt x="1084742" y="400031"/>
                  </a:cubicBezTo>
                  <a:cubicBezTo>
                    <a:pt x="1084738" y="431226"/>
                    <a:pt x="1109703" y="456661"/>
                    <a:pt x="1140837" y="457181"/>
                  </a:cubicBezTo>
                  <a:cubicBezTo>
                    <a:pt x="1172012" y="457237"/>
                    <a:pt x="1197458" y="432211"/>
                    <a:pt x="1197978" y="400984"/>
                  </a:cubicBezTo>
                  <a:close/>
                  <a:moveTo>
                    <a:pt x="456381" y="343834"/>
                  </a:moveTo>
                  <a:cubicBezTo>
                    <a:pt x="456754" y="312489"/>
                    <a:pt x="431854" y="286694"/>
                    <a:pt x="400571" y="286017"/>
                  </a:cubicBezTo>
                  <a:cubicBezTo>
                    <a:pt x="369320" y="285643"/>
                    <a:pt x="343587" y="310531"/>
                    <a:pt x="342860" y="341833"/>
                  </a:cubicBezTo>
                  <a:cubicBezTo>
                    <a:pt x="342434" y="373179"/>
                    <a:pt x="367292" y="399017"/>
                    <a:pt x="398575" y="399745"/>
                  </a:cubicBezTo>
                  <a:cubicBezTo>
                    <a:pt x="429755" y="400174"/>
                    <a:pt x="455501" y="375442"/>
                    <a:pt x="456381" y="344215"/>
                  </a:cubicBezTo>
                  <a:close/>
                  <a:moveTo>
                    <a:pt x="456381" y="1084783"/>
                  </a:moveTo>
                  <a:cubicBezTo>
                    <a:pt x="455654" y="1053444"/>
                    <a:pt x="429863" y="1028540"/>
                    <a:pt x="398575" y="1028967"/>
                  </a:cubicBezTo>
                  <a:cubicBezTo>
                    <a:pt x="367330" y="1029695"/>
                    <a:pt x="342487" y="1055475"/>
                    <a:pt x="342860" y="1086784"/>
                  </a:cubicBezTo>
                  <a:cubicBezTo>
                    <a:pt x="343536" y="1118123"/>
                    <a:pt x="369284" y="1143068"/>
                    <a:pt x="400571" y="1142695"/>
                  </a:cubicBezTo>
                  <a:cubicBezTo>
                    <a:pt x="431632" y="1141769"/>
                    <a:pt x="456344" y="1116296"/>
                    <a:pt x="456381" y="1085164"/>
                  </a:cubicBezTo>
                  <a:close/>
                </a:path>
              </a:pathLst>
            </a:custGeom>
            <a:grpFill/>
            <a:ln w="9499"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3383B5B4-8F5D-AB4D-B59F-93917D9E72E6}"/>
                </a:ext>
              </a:extLst>
            </p:cNvPr>
            <p:cNvSpPr/>
            <p:nvPr/>
          </p:nvSpPr>
          <p:spPr>
            <a:xfrm>
              <a:off x="4139807" y="3372139"/>
              <a:ext cx="803561" cy="1828796"/>
            </a:xfrm>
            <a:custGeom>
              <a:avLst/>
              <a:gdLst>
                <a:gd name="connsiteX0" fmla="*/ 621931 w 803561"/>
                <a:gd name="connsiteY0" fmla="*/ 396866 h 1828796"/>
                <a:gd name="connsiteX1" fmla="*/ 730128 w 803561"/>
                <a:gd name="connsiteY1" fmla="*/ 463541 h 1828796"/>
                <a:gd name="connsiteX2" fmla="*/ 802576 w 803561"/>
                <a:gd name="connsiteY2" fmla="*/ 620704 h 1828796"/>
                <a:gd name="connsiteX3" fmla="*/ 802576 w 803561"/>
                <a:gd name="connsiteY3" fmla="*/ 1020754 h 1828796"/>
                <a:gd name="connsiteX4" fmla="*/ 784511 w 803561"/>
                <a:gd name="connsiteY4" fmla="*/ 1072855 h 1828796"/>
                <a:gd name="connsiteX5" fmla="*/ 687533 w 803561"/>
                <a:gd name="connsiteY5" fmla="*/ 1398515 h 1828796"/>
                <a:gd name="connsiteX6" fmla="*/ 689245 w 803561"/>
                <a:gd name="connsiteY6" fmla="*/ 1755512 h 1828796"/>
                <a:gd name="connsiteX7" fmla="*/ 616511 w 803561"/>
                <a:gd name="connsiteY7" fmla="*/ 1828950 h 1828796"/>
                <a:gd name="connsiteX8" fmla="*/ 192280 w 803561"/>
                <a:gd name="connsiteY8" fmla="*/ 1828950 h 1828796"/>
                <a:gd name="connsiteX9" fmla="*/ 118976 w 803561"/>
                <a:gd name="connsiteY9" fmla="*/ 1756179 h 1828796"/>
                <a:gd name="connsiteX10" fmla="*/ 118025 w 803561"/>
                <a:gd name="connsiteY10" fmla="*/ 1252592 h 1828796"/>
                <a:gd name="connsiteX11" fmla="*/ 99010 w 803561"/>
                <a:gd name="connsiteY11" fmla="*/ 1190775 h 1828796"/>
                <a:gd name="connsiteX12" fmla="*/ 3078 w 803561"/>
                <a:gd name="connsiteY12" fmla="*/ 874926 h 1828796"/>
                <a:gd name="connsiteX13" fmla="*/ 4409 w 803561"/>
                <a:gd name="connsiteY13" fmla="*/ 664328 h 1828796"/>
                <a:gd name="connsiteX14" fmla="*/ 187716 w 803561"/>
                <a:gd name="connsiteY14" fmla="*/ 402962 h 1828796"/>
                <a:gd name="connsiteX15" fmla="*/ 250847 w 803561"/>
                <a:gd name="connsiteY15" fmla="*/ 51204 h 1828796"/>
                <a:gd name="connsiteX16" fmla="*/ 559370 w 803561"/>
                <a:gd name="connsiteY16" fmla="*/ 52918 h 1828796"/>
                <a:gd name="connsiteX17" fmla="*/ 621931 w 803561"/>
                <a:gd name="connsiteY17" fmla="*/ 396866 h 1828796"/>
                <a:gd name="connsiteX18" fmla="*/ 573251 w 803561"/>
                <a:gd name="connsiteY18" fmla="*/ 1712935 h 1828796"/>
                <a:gd name="connsiteX19" fmla="*/ 574868 w 803561"/>
                <a:gd name="connsiteY19" fmla="*/ 1701791 h 1828796"/>
                <a:gd name="connsiteX20" fmla="*/ 573251 w 803561"/>
                <a:gd name="connsiteY20" fmla="*/ 1370035 h 1828796"/>
                <a:gd name="connsiteX21" fmla="*/ 674888 w 803561"/>
                <a:gd name="connsiteY21" fmla="*/ 1031231 h 1828796"/>
                <a:gd name="connsiteX22" fmla="*/ 688579 w 803561"/>
                <a:gd name="connsiteY22" fmla="*/ 989035 h 1828796"/>
                <a:gd name="connsiteX23" fmla="*/ 688579 w 803561"/>
                <a:gd name="connsiteY23" fmla="*/ 635753 h 1828796"/>
                <a:gd name="connsiteX24" fmla="*/ 568307 w 803561"/>
                <a:gd name="connsiteY24" fmla="*/ 514595 h 1828796"/>
                <a:gd name="connsiteX25" fmla="*/ 240579 w 803561"/>
                <a:gd name="connsiteY25" fmla="*/ 514595 h 1828796"/>
                <a:gd name="connsiteX26" fmla="*/ 118405 w 803561"/>
                <a:gd name="connsiteY26" fmla="*/ 637563 h 1828796"/>
                <a:gd name="connsiteX27" fmla="*/ 117074 w 803561"/>
                <a:gd name="connsiteY27" fmla="*/ 840826 h 1828796"/>
                <a:gd name="connsiteX28" fmla="*/ 210630 w 803561"/>
                <a:gd name="connsiteY28" fmla="*/ 1153056 h 1828796"/>
                <a:gd name="connsiteX29" fmla="*/ 231451 w 803561"/>
                <a:gd name="connsiteY29" fmla="*/ 1221826 h 1828796"/>
                <a:gd name="connsiteX30" fmla="*/ 232402 w 803561"/>
                <a:gd name="connsiteY30" fmla="*/ 1675121 h 1828796"/>
                <a:gd name="connsiteX31" fmla="*/ 232402 w 803561"/>
                <a:gd name="connsiteY31" fmla="*/ 1713221 h 1828796"/>
                <a:gd name="connsiteX32" fmla="*/ 546440 w 803561"/>
                <a:gd name="connsiteY32" fmla="*/ 257992 h 1828796"/>
                <a:gd name="connsiteX33" fmla="*/ 404681 w 803561"/>
                <a:gd name="connsiteY33" fmla="*/ 114264 h 1828796"/>
                <a:gd name="connsiteX34" fmla="*/ 261215 w 803561"/>
                <a:gd name="connsiteY34" fmla="*/ 256281 h 1828796"/>
                <a:gd name="connsiteX35" fmla="*/ 402974 w 803561"/>
                <a:gd name="connsiteY35" fmla="*/ 400009 h 1828796"/>
                <a:gd name="connsiteX36" fmla="*/ 403065 w 803561"/>
                <a:gd name="connsiteY36" fmla="*/ 400009 h 1828796"/>
                <a:gd name="connsiteX37" fmla="*/ 546440 w 803561"/>
                <a:gd name="connsiteY37" fmla="*/ 257992 h 182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3561" h="1828796">
                  <a:moveTo>
                    <a:pt x="621931" y="396866"/>
                  </a:moveTo>
                  <a:cubicBezTo>
                    <a:pt x="658820" y="419059"/>
                    <a:pt x="697992" y="436966"/>
                    <a:pt x="730128" y="463541"/>
                  </a:cubicBezTo>
                  <a:cubicBezTo>
                    <a:pt x="776827" y="502204"/>
                    <a:pt x="803477" y="560018"/>
                    <a:pt x="802576" y="620704"/>
                  </a:cubicBezTo>
                  <a:cubicBezTo>
                    <a:pt x="804097" y="754054"/>
                    <a:pt x="804097" y="887404"/>
                    <a:pt x="802576" y="1020754"/>
                  </a:cubicBezTo>
                  <a:cubicBezTo>
                    <a:pt x="802491" y="1039648"/>
                    <a:pt x="796136" y="1057977"/>
                    <a:pt x="784511" y="1072855"/>
                  </a:cubicBezTo>
                  <a:cubicBezTo>
                    <a:pt x="700654" y="1166581"/>
                    <a:pt x="678977" y="1275262"/>
                    <a:pt x="687533" y="1398515"/>
                  </a:cubicBezTo>
                  <a:cubicBezTo>
                    <a:pt x="695805" y="1516911"/>
                    <a:pt x="689435" y="1636640"/>
                    <a:pt x="689245" y="1755512"/>
                  </a:cubicBezTo>
                  <a:cubicBezTo>
                    <a:pt x="689245" y="1809328"/>
                    <a:pt x="669754" y="1828855"/>
                    <a:pt x="616511" y="1828950"/>
                  </a:cubicBezTo>
                  <a:cubicBezTo>
                    <a:pt x="475101" y="1828950"/>
                    <a:pt x="333690" y="1828950"/>
                    <a:pt x="192280" y="1828950"/>
                  </a:cubicBezTo>
                  <a:cubicBezTo>
                    <a:pt x="138467" y="1828950"/>
                    <a:pt x="118976" y="1809900"/>
                    <a:pt x="118976" y="1756179"/>
                  </a:cubicBezTo>
                  <a:cubicBezTo>
                    <a:pt x="118976" y="1588253"/>
                    <a:pt x="119546" y="1420423"/>
                    <a:pt x="118025" y="1252592"/>
                  </a:cubicBezTo>
                  <a:cubicBezTo>
                    <a:pt x="118025" y="1231637"/>
                    <a:pt x="112225" y="1205920"/>
                    <a:pt x="99010" y="1190775"/>
                  </a:cubicBezTo>
                  <a:cubicBezTo>
                    <a:pt x="20857" y="1098859"/>
                    <a:pt x="-10043" y="995512"/>
                    <a:pt x="3078" y="874926"/>
                  </a:cubicBezTo>
                  <a:cubicBezTo>
                    <a:pt x="10589" y="805489"/>
                    <a:pt x="4409" y="734623"/>
                    <a:pt x="4409" y="664328"/>
                  </a:cubicBezTo>
                  <a:cubicBezTo>
                    <a:pt x="4409" y="519453"/>
                    <a:pt x="51947" y="452111"/>
                    <a:pt x="187716" y="402962"/>
                  </a:cubicBezTo>
                  <a:cubicBezTo>
                    <a:pt x="125726" y="238370"/>
                    <a:pt x="145027" y="130452"/>
                    <a:pt x="250847" y="51204"/>
                  </a:cubicBezTo>
                  <a:cubicBezTo>
                    <a:pt x="342471" y="-17494"/>
                    <a:pt x="468512" y="-16794"/>
                    <a:pt x="559370" y="52918"/>
                  </a:cubicBezTo>
                  <a:cubicBezTo>
                    <a:pt x="663954" y="133309"/>
                    <a:pt x="683160" y="244085"/>
                    <a:pt x="621931" y="396866"/>
                  </a:cubicBezTo>
                  <a:close/>
                  <a:moveTo>
                    <a:pt x="573251" y="1712935"/>
                  </a:moveTo>
                  <a:cubicBezTo>
                    <a:pt x="573979" y="1709251"/>
                    <a:pt x="574519" y="1705531"/>
                    <a:pt x="574868" y="1701791"/>
                  </a:cubicBezTo>
                  <a:cubicBezTo>
                    <a:pt x="574868" y="1591206"/>
                    <a:pt x="581903" y="1479954"/>
                    <a:pt x="573251" y="1370035"/>
                  </a:cubicBezTo>
                  <a:cubicBezTo>
                    <a:pt x="563173" y="1241448"/>
                    <a:pt x="588559" y="1128767"/>
                    <a:pt x="674888" y="1031231"/>
                  </a:cubicBezTo>
                  <a:cubicBezTo>
                    <a:pt x="683974" y="1019064"/>
                    <a:pt x="688787" y="1004228"/>
                    <a:pt x="688579" y="989035"/>
                  </a:cubicBezTo>
                  <a:cubicBezTo>
                    <a:pt x="689625" y="871306"/>
                    <a:pt x="689530" y="753482"/>
                    <a:pt x="688579" y="635753"/>
                  </a:cubicBezTo>
                  <a:cubicBezTo>
                    <a:pt x="688579" y="562220"/>
                    <a:pt x="641041" y="514881"/>
                    <a:pt x="568307" y="514595"/>
                  </a:cubicBezTo>
                  <a:cubicBezTo>
                    <a:pt x="459096" y="514024"/>
                    <a:pt x="349853" y="514024"/>
                    <a:pt x="240579" y="514595"/>
                  </a:cubicBezTo>
                  <a:cubicBezTo>
                    <a:pt x="165754" y="514595"/>
                    <a:pt x="118881" y="562220"/>
                    <a:pt x="118405" y="637563"/>
                  </a:cubicBezTo>
                  <a:cubicBezTo>
                    <a:pt x="118405" y="705381"/>
                    <a:pt x="124015" y="773770"/>
                    <a:pt x="117074" y="840826"/>
                  </a:cubicBezTo>
                  <a:cubicBezTo>
                    <a:pt x="104714" y="959508"/>
                    <a:pt x="132382" y="1062283"/>
                    <a:pt x="210630" y="1153056"/>
                  </a:cubicBezTo>
                  <a:cubicBezTo>
                    <a:pt x="225081" y="1169725"/>
                    <a:pt x="231166" y="1198490"/>
                    <a:pt x="231451" y="1221826"/>
                  </a:cubicBezTo>
                  <a:cubicBezTo>
                    <a:pt x="233258" y="1372893"/>
                    <a:pt x="232402" y="1523959"/>
                    <a:pt x="232402" y="1675121"/>
                  </a:cubicBezTo>
                  <a:lnTo>
                    <a:pt x="232402" y="1713221"/>
                  </a:lnTo>
                  <a:close/>
                  <a:moveTo>
                    <a:pt x="546440" y="257992"/>
                  </a:moveTo>
                  <a:cubicBezTo>
                    <a:pt x="546911" y="179085"/>
                    <a:pt x="483444" y="114736"/>
                    <a:pt x="404681" y="114264"/>
                  </a:cubicBezTo>
                  <a:cubicBezTo>
                    <a:pt x="325919" y="113792"/>
                    <a:pt x="261687" y="177375"/>
                    <a:pt x="261215" y="256281"/>
                  </a:cubicBezTo>
                  <a:cubicBezTo>
                    <a:pt x="260744" y="335187"/>
                    <a:pt x="324211" y="399537"/>
                    <a:pt x="402974" y="400009"/>
                  </a:cubicBezTo>
                  <a:cubicBezTo>
                    <a:pt x="403004" y="400009"/>
                    <a:pt x="403034" y="400009"/>
                    <a:pt x="403065" y="400009"/>
                  </a:cubicBezTo>
                  <a:cubicBezTo>
                    <a:pt x="481792" y="400431"/>
                    <a:pt x="545969" y="336863"/>
                    <a:pt x="546440" y="257992"/>
                  </a:cubicBezTo>
                  <a:close/>
                </a:path>
              </a:pathLst>
            </a:custGeom>
            <a:grpFill/>
            <a:ln w="9499"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DDCD4C93-6B8A-F148-ACFC-754BC6AEF629}"/>
                </a:ext>
              </a:extLst>
            </p:cNvPr>
            <p:cNvSpPr/>
            <p:nvPr/>
          </p:nvSpPr>
          <p:spPr>
            <a:xfrm>
              <a:off x="3630884" y="1657727"/>
              <a:ext cx="1311716" cy="799198"/>
            </a:xfrm>
            <a:custGeom>
              <a:avLst/>
              <a:gdLst>
                <a:gd name="connsiteX0" fmla="*/ 534913 w 1311716"/>
                <a:gd name="connsiteY0" fmla="*/ 266667 h 799198"/>
                <a:gd name="connsiteX1" fmla="*/ 556971 w 1311716"/>
                <a:gd name="connsiteY1" fmla="*/ 220089 h 799198"/>
                <a:gd name="connsiteX2" fmla="*/ 1019804 w 1311716"/>
                <a:gd name="connsiteY2" fmla="*/ 14730 h 799198"/>
                <a:gd name="connsiteX3" fmla="*/ 1311403 w 1311716"/>
                <a:gd name="connsiteY3" fmla="*/ 422781 h 799198"/>
                <a:gd name="connsiteX4" fmla="*/ 975213 w 1311716"/>
                <a:gd name="connsiteY4" fmla="*/ 794256 h 799198"/>
                <a:gd name="connsiteX5" fmla="*/ 519399 w 1311716"/>
                <a:gd name="connsiteY5" fmla="*/ 463922 h 799198"/>
                <a:gd name="connsiteX6" fmla="*/ 514567 w 1311716"/>
                <a:gd name="connsiteY6" fmla="*/ 413256 h 799198"/>
                <a:gd name="connsiteX7" fmla="*/ 484618 w 1311716"/>
                <a:gd name="connsiteY7" fmla="*/ 369822 h 799198"/>
                <a:gd name="connsiteX8" fmla="*/ 315762 w 1311716"/>
                <a:gd name="connsiteY8" fmla="*/ 303147 h 799198"/>
                <a:gd name="connsiteX9" fmla="*/ 275545 w 1311716"/>
                <a:gd name="connsiteY9" fmla="*/ 308005 h 799198"/>
                <a:gd name="connsiteX10" fmla="*/ 61242 w 1311716"/>
                <a:gd name="connsiteY10" fmla="*/ 302290 h 799198"/>
                <a:gd name="connsiteX11" fmla="*/ 16651 w 1311716"/>
                <a:gd name="connsiteY11" fmla="*/ 98169 h 799198"/>
                <a:gd name="connsiteX12" fmla="*/ 202526 w 1311716"/>
                <a:gd name="connsiteY12" fmla="*/ 2919 h 799198"/>
                <a:gd name="connsiteX13" fmla="*/ 342669 w 1311716"/>
                <a:gd name="connsiteY13" fmla="*/ 165797 h 799198"/>
                <a:gd name="connsiteX14" fmla="*/ 355694 w 1311716"/>
                <a:gd name="connsiteY14" fmla="*/ 194372 h 799198"/>
                <a:gd name="connsiteX15" fmla="*/ 378132 w 1311716"/>
                <a:gd name="connsiteY15" fmla="*/ 204468 h 799198"/>
                <a:gd name="connsiteX16" fmla="*/ 757488 w 1311716"/>
                <a:gd name="connsiteY16" fmla="*/ 414304 h 799198"/>
                <a:gd name="connsiteX17" fmla="*/ 809209 w 1311716"/>
                <a:gd name="connsiteY17" fmla="*/ 207135 h 799198"/>
                <a:gd name="connsiteX18" fmla="*/ 1011722 w 1311716"/>
                <a:gd name="connsiteY18" fmla="*/ 203421 h 799198"/>
                <a:gd name="connsiteX19" fmla="*/ 1063634 w 1311716"/>
                <a:gd name="connsiteY19" fmla="*/ 428877 h 799198"/>
                <a:gd name="connsiteX20" fmla="*/ 1141977 w 1311716"/>
                <a:gd name="connsiteY20" fmla="*/ 562227 h 799198"/>
                <a:gd name="connsiteX21" fmla="*/ 1104897 w 1311716"/>
                <a:gd name="connsiteY21" fmla="*/ 189800 h 799198"/>
                <a:gd name="connsiteX22" fmla="*/ 709474 w 1311716"/>
                <a:gd name="connsiteY22" fmla="*/ 200658 h 799198"/>
                <a:gd name="connsiteX23" fmla="*/ 675912 w 1311716"/>
                <a:gd name="connsiteY23" fmla="*/ 552417 h 799198"/>
                <a:gd name="connsiteX24" fmla="*/ 913128 w 1311716"/>
                <a:gd name="connsiteY24" fmla="*/ 514317 h 799198"/>
                <a:gd name="connsiteX25" fmla="*/ 799036 w 1311716"/>
                <a:gd name="connsiteY25" fmla="*/ 630902 h 799198"/>
                <a:gd name="connsiteX26" fmla="*/ 799036 w 1311716"/>
                <a:gd name="connsiteY26" fmla="*/ 638046 h 799198"/>
                <a:gd name="connsiteX27" fmla="*/ 822330 w 1311716"/>
                <a:gd name="connsiteY27" fmla="*/ 670622 h 799198"/>
                <a:gd name="connsiteX28" fmla="*/ 993467 w 1311716"/>
                <a:gd name="connsiteY28" fmla="*/ 674051 h 799198"/>
                <a:gd name="connsiteX29" fmla="*/ 1028170 w 1311716"/>
                <a:gd name="connsiteY29" fmla="*/ 628045 h 799198"/>
                <a:gd name="connsiteX30" fmla="*/ 913128 w 1311716"/>
                <a:gd name="connsiteY30" fmla="*/ 514317 h 799198"/>
                <a:gd name="connsiteX31" fmla="*/ 969603 w 1311716"/>
                <a:gd name="connsiteY31" fmla="*/ 342295 h 799198"/>
                <a:gd name="connsiteX32" fmla="*/ 912557 w 1311716"/>
                <a:gd name="connsiteY32" fmla="*/ 286002 h 799198"/>
                <a:gd name="connsiteX33" fmla="*/ 856367 w 1311716"/>
                <a:gd name="connsiteY33" fmla="*/ 343152 h 799198"/>
                <a:gd name="connsiteX34" fmla="*/ 913413 w 1311716"/>
                <a:gd name="connsiteY34" fmla="*/ 399445 h 799198"/>
                <a:gd name="connsiteX35" fmla="*/ 969603 w 1311716"/>
                <a:gd name="connsiteY35" fmla="*/ 342295 h 799198"/>
                <a:gd name="connsiteX36" fmla="*/ 172197 w 1311716"/>
                <a:gd name="connsiteY36" fmla="*/ 114552 h 799198"/>
                <a:gd name="connsiteX37" fmla="*/ 114485 w 1311716"/>
                <a:gd name="connsiteY37" fmla="*/ 170464 h 799198"/>
                <a:gd name="connsiteX38" fmla="*/ 170295 w 1311716"/>
                <a:gd name="connsiteY38" fmla="*/ 228281 h 799198"/>
                <a:gd name="connsiteX39" fmla="*/ 228006 w 1311716"/>
                <a:gd name="connsiteY39" fmla="*/ 172369 h 799198"/>
                <a:gd name="connsiteX40" fmla="*/ 172197 w 1311716"/>
                <a:gd name="connsiteY40" fmla="*/ 114552 h 79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11716" h="799198">
                  <a:moveTo>
                    <a:pt x="534913" y="266667"/>
                  </a:moveTo>
                  <a:cubicBezTo>
                    <a:pt x="542995" y="249521"/>
                    <a:pt x="549650" y="234662"/>
                    <a:pt x="556971" y="220089"/>
                  </a:cubicBezTo>
                  <a:cubicBezTo>
                    <a:pt x="642704" y="49905"/>
                    <a:pt x="836392" y="-36035"/>
                    <a:pt x="1019804" y="14730"/>
                  </a:cubicBezTo>
                  <a:cubicBezTo>
                    <a:pt x="1197882" y="62355"/>
                    <a:pt x="1320436" y="233805"/>
                    <a:pt x="1311403" y="422781"/>
                  </a:cubicBezTo>
                  <a:cubicBezTo>
                    <a:pt x="1302656" y="607757"/>
                    <a:pt x="1160327" y="765015"/>
                    <a:pt x="975213" y="794256"/>
                  </a:cubicBezTo>
                  <a:cubicBezTo>
                    <a:pt x="758290" y="829136"/>
                    <a:pt x="554215" y="681241"/>
                    <a:pt x="519399" y="463922"/>
                  </a:cubicBezTo>
                  <a:cubicBezTo>
                    <a:pt x="516712" y="447154"/>
                    <a:pt x="515098" y="430231"/>
                    <a:pt x="514567" y="413256"/>
                  </a:cubicBezTo>
                  <a:cubicBezTo>
                    <a:pt x="513902" y="389253"/>
                    <a:pt x="507341" y="378109"/>
                    <a:pt x="484618" y="369822"/>
                  </a:cubicBezTo>
                  <a:cubicBezTo>
                    <a:pt x="427572" y="349058"/>
                    <a:pt x="372523" y="324102"/>
                    <a:pt x="315762" y="303147"/>
                  </a:cubicBezTo>
                  <a:cubicBezTo>
                    <a:pt x="302258" y="299176"/>
                    <a:pt x="287719" y="300932"/>
                    <a:pt x="275545" y="308005"/>
                  </a:cubicBezTo>
                  <a:cubicBezTo>
                    <a:pt x="205188" y="355630"/>
                    <a:pt x="122662" y="354582"/>
                    <a:pt x="61242" y="302290"/>
                  </a:cubicBezTo>
                  <a:cubicBezTo>
                    <a:pt x="1658" y="252396"/>
                    <a:pt x="-16684" y="168436"/>
                    <a:pt x="16651" y="98169"/>
                  </a:cubicBezTo>
                  <a:cubicBezTo>
                    <a:pt x="50114" y="28092"/>
                    <a:pt x="126223" y="-10910"/>
                    <a:pt x="202526" y="2919"/>
                  </a:cubicBezTo>
                  <a:cubicBezTo>
                    <a:pt x="282771" y="19397"/>
                    <a:pt x="336774" y="82929"/>
                    <a:pt x="342669" y="165797"/>
                  </a:cubicBezTo>
                  <a:cubicBezTo>
                    <a:pt x="344026" y="176422"/>
                    <a:pt x="348568" y="186386"/>
                    <a:pt x="355694" y="194372"/>
                  </a:cubicBezTo>
                  <a:cubicBezTo>
                    <a:pt x="360543" y="199991"/>
                    <a:pt x="370431" y="201420"/>
                    <a:pt x="378132" y="204468"/>
                  </a:cubicBezTo>
                  <a:close/>
                  <a:moveTo>
                    <a:pt x="757488" y="414304"/>
                  </a:moveTo>
                  <a:cubicBezTo>
                    <a:pt x="726778" y="332294"/>
                    <a:pt x="743036" y="258285"/>
                    <a:pt x="809209" y="207135"/>
                  </a:cubicBezTo>
                  <a:cubicBezTo>
                    <a:pt x="868550" y="161408"/>
                    <a:pt x="950750" y="159900"/>
                    <a:pt x="1011722" y="203421"/>
                  </a:cubicBezTo>
                  <a:cubicBezTo>
                    <a:pt x="1081033" y="253046"/>
                    <a:pt x="1098242" y="325626"/>
                    <a:pt x="1063634" y="428877"/>
                  </a:cubicBezTo>
                  <a:cubicBezTo>
                    <a:pt x="1109746" y="459452"/>
                    <a:pt x="1133800" y="505077"/>
                    <a:pt x="1141977" y="562227"/>
                  </a:cubicBezTo>
                  <a:cubicBezTo>
                    <a:pt x="1229828" y="460119"/>
                    <a:pt x="1211573" y="287717"/>
                    <a:pt x="1104897" y="189800"/>
                  </a:cubicBezTo>
                  <a:cubicBezTo>
                    <a:pt x="991773" y="85891"/>
                    <a:pt x="816746" y="90698"/>
                    <a:pt x="709474" y="200658"/>
                  </a:cubicBezTo>
                  <a:cubicBezTo>
                    <a:pt x="611830" y="300004"/>
                    <a:pt x="598995" y="472502"/>
                    <a:pt x="675912" y="552417"/>
                  </a:cubicBezTo>
                  <a:close/>
                  <a:moveTo>
                    <a:pt x="913128" y="514317"/>
                  </a:moveTo>
                  <a:cubicBezTo>
                    <a:pt x="802839" y="514317"/>
                    <a:pt x="797895" y="519460"/>
                    <a:pt x="799036" y="630902"/>
                  </a:cubicBezTo>
                  <a:cubicBezTo>
                    <a:pt x="799274" y="633278"/>
                    <a:pt x="799274" y="635671"/>
                    <a:pt x="799036" y="638046"/>
                  </a:cubicBezTo>
                  <a:cubicBezTo>
                    <a:pt x="795613" y="657096"/>
                    <a:pt x="805596" y="665192"/>
                    <a:pt x="822330" y="670622"/>
                  </a:cubicBezTo>
                  <a:cubicBezTo>
                    <a:pt x="877770" y="688763"/>
                    <a:pt x="937347" y="689957"/>
                    <a:pt x="993467" y="674051"/>
                  </a:cubicBezTo>
                  <a:cubicBezTo>
                    <a:pt x="1019518" y="666907"/>
                    <a:pt x="1028456" y="655667"/>
                    <a:pt x="1028170" y="628045"/>
                  </a:cubicBezTo>
                  <a:cubicBezTo>
                    <a:pt x="1026269" y="519079"/>
                    <a:pt x="1022276" y="514317"/>
                    <a:pt x="913128" y="514317"/>
                  </a:cubicBezTo>
                  <a:close/>
                  <a:moveTo>
                    <a:pt x="969603" y="342295"/>
                  </a:moveTo>
                  <a:cubicBezTo>
                    <a:pt x="969136" y="311067"/>
                    <a:pt x="943732" y="285999"/>
                    <a:pt x="912557" y="286002"/>
                  </a:cubicBezTo>
                  <a:cubicBezTo>
                    <a:pt x="881386" y="286471"/>
                    <a:pt x="856364" y="311921"/>
                    <a:pt x="856367" y="343152"/>
                  </a:cubicBezTo>
                  <a:cubicBezTo>
                    <a:pt x="856835" y="374380"/>
                    <a:pt x="882239" y="399449"/>
                    <a:pt x="913413" y="399445"/>
                  </a:cubicBezTo>
                  <a:cubicBezTo>
                    <a:pt x="944584" y="398977"/>
                    <a:pt x="969607" y="373526"/>
                    <a:pt x="969603" y="342295"/>
                  </a:cubicBezTo>
                  <a:close/>
                  <a:moveTo>
                    <a:pt x="172197" y="114552"/>
                  </a:moveTo>
                  <a:cubicBezTo>
                    <a:pt x="140909" y="114179"/>
                    <a:pt x="115161" y="139124"/>
                    <a:pt x="114485" y="170464"/>
                  </a:cubicBezTo>
                  <a:cubicBezTo>
                    <a:pt x="114113" y="201809"/>
                    <a:pt x="139013" y="227604"/>
                    <a:pt x="170295" y="228281"/>
                  </a:cubicBezTo>
                  <a:cubicBezTo>
                    <a:pt x="201480" y="228398"/>
                    <a:pt x="227079" y="203598"/>
                    <a:pt x="228006" y="172369"/>
                  </a:cubicBezTo>
                  <a:cubicBezTo>
                    <a:pt x="228379" y="141024"/>
                    <a:pt x="203479" y="115229"/>
                    <a:pt x="172197" y="114552"/>
                  </a:cubicBezTo>
                  <a:close/>
                </a:path>
              </a:pathLst>
            </a:custGeom>
            <a:grpFill/>
            <a:ln w="9499"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3CFFC991-B70E-F94B-BDC8-9CCC85D6BC4C}"/>
                </a:ext>
              </a:extLst>
            </p:cNvPr>
            <p:cNvSpPr/>
            <p:nvPr/>
          </p:nvSpPr>
          <p:spPr>
            <a:xfrm>
              <a:off x="2832194" y="3943540"/>
              <a:ext cx="1255009" cy="1257300"/>
            </a:xfrm>
            <a:custGeom>
              <a:avLst/>
              <a:gdLst>
                <a:gd name="connsiteX0" fmla="*/ 627185 w 1255009"/>
                <a:gd name="connsiteY0" fmla="*/ 154 h 1257300"/>
                <a:gd name="connsiteX1" fmla="*/ 1255165 w 1255009"/>
                <a:gd name="connsiteY1" fmla="*/ 628804 h 1257300"/>
                <a:gd name="connsiteX2" fmla="*/ 626329 w 1255009"/>
                <a:gd name="connsiteY2" fmla="*/ 1257454 h 1257300"/>
                <a:gd name="connsiteX3" fmla="*/ 155 w 1255009"/>
                <a:gd name="connsiteY3" fmla="*/ 630137 h 1257300"/>
                <a:gd name="connsiteX4" fmla="*/ 627185 w 1255009"/>
                <a:gd name="connsiteY4" fmla="*/ 154 h 1257300"/>
                <a:gd name="connsiteX5" fmla="*/ 627185 w 1255009"/>
                <a:gd name="connsiteY5" fmla="*/ 114454 h 1257300"/>
                <a:gd name="connsiteX6" fmla="*/ 114437 w 1255009"/>
                <a:gd name="connsiteY6" fmla="*/ 627565 h 1257300"/>
                <a:gd name="connsiteX7" fmla="*/ 628231 w 1255009"/>
                <a:gd name="connsiteY7" fmla="*/ 1143154 h 1257300"/>
                <a:gd name="connsiteX8" fmla="*/ 1141074 w 1255009"/>
                <a:gd name="connsiteY8" fmla="*/ 629947 h 1257300"/>
                <a:gd name="connsiteX9" fmla="*/ 626995 w 1255009"/>
                <a:gd name="connsiteY9" fmla="*/ 114453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5009" h="1257300">
                  <a:moveTo>
                    <a:pt x="627185" y="154"/>
                  </a:moveTo>
                  <a:cubicBezTo>
                    <a:pt x="973715" y="416"/>
                    <a:pt x="1254641" y="281642"/>
                    <a:pt x="1255165" y="628804"/>
                  </a:cubicBezTo>
                  <a:cubicBezTo>
                    <a:pt x="1254431" y="976213"/>
                    <a:pt x="973107" y="1257454"/>
                    <a:pt x="626329" y="1257454"/>
                  </a:cubicBezTo>
                  <a:cubicBezTo>
                    <a:pt x="281066" y="1256096"/>
                    <a:pt x="1510" y="976030"/>
                    <a:pt x="155" y="630137"/>
                  </a:cubicBezTo>
                  <a:cubicBezTo>
                    <a:pt x="-55" y="282826"/>
                    <a:pt x="280507" y="942"/>
                    <a:pt x="627185" y="154"/>
                  </a:cubicBezTo>
                  <a:close/>
                  <a:moveTo>
                    <a:pt x="627185" y="114454"/>
                  </a:moveTo>
                  <a:cubicBezTo>
                    <a:pt x="344592" y="115341"/>
                    <a:pt x="115637" y="344458"/>
                    <a:pt x="114437" y="627565"/>
                  </a:cubicBezTo>
                  <a:cubicBezTo>
                    <a:pt x="114385" y="912004"/>
                    <a:pt x="344310" y="1142733"/>
                    <a:pt x="628231" y="1143154"/>
                  </a:cubicBezTo>
                  <a:cubicBezTo>
                    <a:pt x="910833" y="1142163"/>
                    <a:pt x="1139770" y="913063"/>
                    <a:pt x="1141074" y="629947"/>
                  </a:cubicBezTo>
                  <a:cubicBezTo>
                    <a:pt x="1141179" y="345390"/>
                    <a:pt x="911033" y="114611"/>
                    <a:pt x="626995" y="114453"/>
                  </a:cubicBezTo>
                  <a:close/>
                </a:path>
              </a:pathLst>
            </a:custGeom>
            <a:grpFill/>
            <a:ln w="9499"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F07073EA-F070-5146-9E5B-B1FD63C87389}"/>
                </a:ext>
              </a:extLst>
            </p:cNvPr>
            <p:cNvSpPr/>
            <p:nvPr/>
          </p:nvSpPr>
          <p:spPr>
            <a:xfrm>
              <a:off x="3747306" y="2231136"/>
              <a:ext cx="109908" cy="109442"/>
            </a:xfrm>
            <a:custGeom>
              <a:avLst/>
              <a:gdLst>
                <a:gd name="connsiteX0" fmla="*/ 110064 w 109908"/>
                <a:gd name="connsiteY0" fmla="*/ 154 h 109442"/>
                <a:gd name="connsiteX1" fmla="*/ 110064 w 109908"/>
                <a:gd name="connsiteY1" fmla="*/ 109596 h 109442"/>
                <a:gd name="connsiteX2" fmla="*/ 155 w 109908"/>
                <a:gd name="connsiteY2" fmla="*/ 109596 h 109442"/>
                <a:gd name="connsiteX3" fmla="*/ 155 w 109908"/>
                <a:gd name="connsiteY3" fmla="*/ 154 h 109442"/>
              </a:gdLst>
              <a:ahLst/>
              <a:cxnLst>
                <a:cxn ang="0">
                  <a:pos x="connsiteX0" y="connsiteY0"/>
                </a:cxn>
                <a:cxn ang="0">
                  <a:pos x="connsiteX1" y="connsiteY1"/>
                </a:cxn>
                <a:cxn ang="0">
                  <a:pos x="connsiteX2" y="connsiteY2"/>
                </a:cxn>
                <a:cxn ang="0">
                  <a:pos x="connsiteX3" y="connsiteY3"/>
                </a:cxn>
              </a:cxnLst>
              <a:rect l="l" t="t" r="r" b="b"/>
              <a:pathLst>
                <a:path w="109908" h="109442">
                  <a:moveTo>
                    <a:pt x="110064" y="154"/>
                  </a:moveTo>
                  <a:lnTo>
                    <a:pt x="110064" y="109596"/>
                  </a:lnTo>
                  <a:lnTo>
                    <a:pt x="155" y="109596"/>
                  </a:lnTo>
                  <a:lnTo>
                    <a:pt x="155" y="154"/>
                  </a:lnTo>
                  <a:close/>
                </a:path>
              </a:pathLst>
            </a:custGeom>
            <a:grpFill/>
            <a:ln w="9499"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7C02A279-44B2-C640-8228-14BA80CAC729}"/>
                </a:ext>
              </a:extLst>
            </p:cNvPr>
            <p:cNvSpPr/>
            <p:nvPr/>
          </p:nvSpPr>
          <p:spPr>
            <a:xfrm>
              <a:off x="3518172" y="2231326"/>
              <a:ext cx="110669" cy="110299"/>
            </a:xfrm>
            <a:custGeom>
              <a:avLst/>
              <a:gdLst>
                <a:gd name="connsiteX0" fmla="*/ 155 w 110669"/>
                <a:gd name="connsiteY0" fmla="*/ 110453 h 110299"/>
                <a:gd name="connsiteX1" fmla="*/ 155 w 110669"/>
                <a:gd name="connsiteY1" fmla="*/ 154 h 110299"/>
                <a:gd name="connsiteX2" fmla="*/ 110824 w 110669"/>
                <a:gd name="connsiteY2" fmla="*/ 154 h 110299"/>
                <a:gd name="connsiteX3" fmla="*/ 110824 w 110669"/>
                <a:gd name="connsiteY3" fmla="*/ 110453 h 110299"/>
              </a:gdLst>
              <a:ahLst/>
              <a:cxnLst>
                <a:cxn ang="0">
                  <a:pos x="connsiteX0" y="connsiteY0"/>
                </a:cxn>
                <a:cxn ang="0">
                  <a:pos x="connsiteX1" y="connsiteY1"/>
                </a:cxn>
                <a:cxn ang="0">
                  <a:pos x="connsiteX2" y="connsiteY2"/>
                </a:cxn>
                <a:cxn ang="0">
                  <a:pos x="connsiteX3" y="connsiteY3"/>
                </a:cxn>
              </a:cxnLst>
              <a:rect l="l" t="t" r="r" b="b"/>
              <a:pathLst>
                <a:path w="110669" h="110299">
                  <a:moveTo>
                    <a:pt x="155" y="110453"/>
                  </a:moveTo>
                  <a:lnTo>
                    <a:pt x="155" y="154"/>
                  </a:lnTo>
                  <a:lnTo>
                    <a:pt x="110824" y="154"/>
                  </a:lnTo>
                  <a:lnTo>
                    <a:pt x="110824" y="110453"/>
                  </a:lnTo>
                  <a:close/>
                </a:path>
              </a:pathLst>
            </a:custGeom>
            <a:grpFill/>
            <a:ln w="9499"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C125A579-65A3-764C-83CD-6FA50555FD33}"/>
                </a:ext>
              </a:extLst>
            </p:cNvPr>
            <p:cNvSpPr/>
            <p:nvPr/>
          </p:nvSpPr>
          <p:spPr>
            <a:xfrm>
              <a:off x="4488237" y="2746057"/>
              <a:ext cx="110098" cy="109632"/>
            </a:xfrm>
            <a:custGeom>
              <a:avLst/>
              <a:gdLst>
                <a:gd name="connsiteX0" fmla="*/ 155 w 110098"/>
                <a:gd name="connsiteY0" fmla="*/ 109786 h 109632"/>
                <a:gd name="connsiteX1" fmla="*/ 155 w 110098"/>
                <a:gd name="connsiteY1" fmla="*/ 154 h 109632"/>
                <a:gd name="connsiteX2" fmla="*/ 110254 w 110098"/>
                <a:gd name="connsiteY2" fmla="*/ 154 h 109632"/>
                <a:gd name="connsiteX3" fmla="*/ 110254 w 110098"/>
                <a:gd name="connsiteY3" fmla="*/ 109786 h 109632"/>
              </a:gdLst>
              <a:ahLst/>
              <a:cxnLst>
                <a:cxn ang="0">
                  <a:pos x="connsiteX0" y="connsiteY0"/>
                </a:cxn>
                <a:cxn ang="0">
                  <a:pos x="connsiteX1" y="connsiteY1"/>
                </a:cxn>
                <a:cxn ang="0">
                  <a:pos x="connsiteX2" y="connsiteY2"/>
                </a:cxn>
                <a:cxn ang="0">
                  <a:pos x="connsiteX3" y="connsiteY3"/>
                </a:cxn>
              </a:cxnLst>
              <a:rect l="l" t="t" r="r" b="b"/>
              <a:pathLst>
                <a:path w="110098" h="109632">
                  <a:moveTo>
                    <a:pt x="155" y="109786"/>
                  </a:moveTo>
                  <a:lnTo>
                    <a:pt x="155" y="154"/>
                  </a:lnTo>
                  <a:lnTo>
                    <a:pt x="110254" y="154"/>
                  </a:lnTo>
                  <a:lnTo>
                    <a:pt x="110254" y="109786"/>
                  </a:lnTo>
                  <a:close/>
                </a:path>
              </a:pathLst>
            </a:custGeom>
            <a:grpFill/>
            <a:ln w="9499"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700BA12D-5915-5A42-AE6B-32B54C2C6E84}"/>
                </a:ext>
              </a:extLst>
            </p:cNvPr>
            <p:cNvSpPr/>
            <p:nvPr/>
          </p:nvSpPr>
          <p:spPr>
            <a:xfrm>
              <a:off x="4488903" y="2973800"/>
              <a:ext cx="110193" cy="110109"/>
            </a:xfrm>
            <a:custGeom>
              <a:avLst/>
              <a:gdLst>
                <a:gd name="connsiteX0" fmla="*/ 110349 w 110193"/>
                <a:gd name="connsiteY0" fmla="*/ 154 h 110109"/>
                <a:gd name="connsiteX1" fmla="*/ 110349 w 110193"/>
                <a:gd name="connsiteY1" fmla="*/ 110263 h 110109"/>
                <a:gd name="connsiteX2" fmla="*/ 155 w 110193"/>
                <a:gd name="connsiteY2" fmla="*/ 110263 h 110109"/>
                <a:gd name="connsiteX3" fmla="*/ 155 w 110193"/>
                <a:gd name="connsiteY3" fmla="*/ 154 h 110109"/>
              </a:gdLst>
              <a:ahLst/>
              <a:cxnLst>
                <a:cxn ang="0">
                  <a:pos x="connsiteX0" y="connsiteY0"/>
                </a:cxn>
                <a:cxn ang="0">
                  <a:pos x="connsiteX1" y="connsiteY1"/>
                </a:cxn>
                <a:cxn ang="0">
                  <a:pos x="connsiteX2" y="connsiteY2"/>
                </a:cxn>
                <a:cxn ang="0">
                  <a:pos x="connsiteX3" y="connsiteY3"/>
                </a:cxn>
              </a:cxnLst>
              <a:rect l="l" t="t" r="r" b="b"/>
              <a:pathLst>
                <a:path w="110193" h="110109">
                  <a:moveTo>
                    <a:pt x="110349" y="154"/>
                  </a:moveTo>
                  <a:lnTo>
                    <a:pt x="110349" y="110263"/>
                  </a:lnTo>
                  <a:lnTo>
                    <a:pt x="155" y="110263"/>
                  </a:lnTo>
                  <a:lnTo>
                    <a:pt x="155" y="154"/>
                  </a:lnTo>
                  <a:close/>
                </a:path>
              </a:pathLst>
            </a:custGeom>
            <a:grpFill/>
            <a:ln w="9499"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8570852A-0B95-0740-A361-999D3AD0F498}"/>
                </a:ext>
              </a:extLst>
            </p:cNvPr>
            <p:cNvSpPr/>
            <p:nvPr/>
          </p:nvSpPr>
          <p:spPr>
            <a:xfrm>
              <a:off x="4488903" y="3202400"/>
              <a:ext cx="108957" cy="110109"/>
            </a:xfrm>
            <a:custGeom>
              <a:avLst/>
              <a:gdLst>
                <a:gd name="connsiteX0" fmla="*/ 155 w 108957"/>
                <a:gd name="connsiteY0" fmla="*/ 154 h 110109"/>
                <a:gd name="connsiteX1" fmla="*/ 109113 w 108957"/>
                <a:gd name="connsiteY1" fmla="*/ 154 h 110109"/>
                <a:gd name="connsiteX2" fmla="*/ 109113 w 108957"/>
                <a:gd name="connsiteY2" fmla="*/ 110263 h 110109"/>
                <a:gd name="connsiteX3" fmla="*/ 155 w 108957"/>
                <a:gd name="connsiteY3" fmla="*/ 110263 h 110109"/>
              </a:gdLst>
              <a:ahLst/>
              <a:cxnLst>
                <a:cxn ang="0">
                  <a:pos x="connsiteX0" y="connsiteY0"/>
                </a:cxn>
                <a:cxn ang="0">
                  <a:pos x="connsiteX1" y="connsiteY1"/>
                </a:cxn>
                <a:cxn ang="0">
                  <a:pos x="connsiteX2" y="connsiteY2"/>
                </a:cxn>
                <a:cxn ang="0">
                  <a:pos x="connsiteX3" y="connsiteY3"/>
                </a:cxn>
              </a:cxnLst>
              <a:rect l="l" t="t" r="r" b="b"/>
              <a:pathLst>
                <a:path w="108957" h="110109">
                  <a:moveTo>
                    <a:pt x="155" y="154"/>
                  </a:moveTo>
                  <a:lnTo>
                    <a:pt x="109113" y="154"/>
                  </a:lnTo>
                  <a:lnTo>
                    <a:pt x="109113" y="110263"/>
                  </a:lnTo>
                  <a:lnTo>
                    <a:pt x="155" y="110263"/>
                  </a:lnTo>
                  <a:close/>
                </a:path>
              </a:pathLst>
            </a:custGeom>
            <a:grpFill/>
            <a:ln w="9499"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D13082F1-F471-9042-9E71-0D6D58B5C19F}"/>
                </a:ext>
              </a:extLst>
            </p:cNvPr>
            <p:cNvSpPr/>
            <p:nvPr/>
          </p:nvSpPr>
          <p:spPr>
            <a:xfrm>
              <a:off x="4488903" y="2516790"/>
              <a:ext cx="110003" cy="109632"/>
            </a:xfrm>
            <a:custGeom>
              <a:avLst/>
              <a:gdLst>
                <a:gd name="connsiteX0" fmla="*/ 110159 w 110003"/>
                <a:gd name="connsiteY0" fmla="*/ 154 h 109632"/>
                <a:gd name="connsiteX1" fmla="*/ 110159 w 110003"/>
                <a:gd name="connsiteY1" fmla="*/ 109786 h 109632"/>
                <a:gd name="connsiteX2" fmla="*/ 155 w 110003"/>
                <a:gd name="connsiteY2" fmla="*/ 109786 h 109632"/>
                <a:gd name="connsiteX3" fmla="*/ 155 w 110003"/>
                <a:gd name="connsiteY3" fmla="*/ 154 h 109632"/>
              </a:gdLst>
              <a:ahLst/>
              <a:cxnLst>
                <a:cxn ang="0">
                  <a:pos x="connsiteX0" y="connsiteY0"/>
                </a:cxn>
                <a:cxn ang="0">
                  <a:pos x="connsiteX1" y="connsiteY1"/>
                </a:cxn>
                <a:cxn ang="0">
                  <a:pos x="connsiteX2" y="connsiteY2"/>
                </a:cxn>
                <a:cxn ang="0">
                  <a:pos x="connsiteX3" y="connsiteY3"/>
                </a:cxn>
              </a:cxnLst>
              <a:rect l="l" t="t" r="r" b="b"/>
              <a:pathLst>
                <a:path w="110003" h="109632">
                  <a:moveTo>
                    <a:pt x="110159" y="154"/>
                  </a:moveTo>
                  <a:lnTo>
                    <a:pt x="110159" y="109786"/>
                  </a:lnTo>
                  <a:lnTo>
                    <a:pt x="155" y="109786"/>
                  </a:lnTo>
                  <a:lnTo>
                    <a:pt x="155" y="154"/>
                  </a:lnTo>
                  <a:close/>
                </a:path>
              </a:pathLst>
            </a:custGeom>
            <a:grpFill/>
            <a:ln w="9499"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7E2551E9-3FE0-2742-92F6-03BB1E9B576C}"/>
                </a:ext>
              </a:extLst>
            </p:cNvPr>
            <p:cNvSpPr/>
            <p:nvPr/>
          </p:nvSpPr>
          <p:spPr>
            <a:xfrm>
              <a:off x="5457067" y="2231707"/>
              <a:ext cx="110954" cy="108680"/>
            </a:xfrm>
            <a:custGeom>
              <a:avLst/>
              <a:gdLst>
                <a:gd name="connsiteX0" fmla="*/ 155 w 110954"/>
                <a:gd name="connsiteY0" fmla="*/ 108834 h 108680"/>
                <a:gd name="connsiteX1" fmla="*/ 155 w 110954"/>
                <a:gd name="connsiteY1" fmla="*/ 154 h 108680"/>
                <a:gd name="connsiteX2" fmla="*/ 111110 w 110954"/>
                <a:gd name="connsiteY2" fmla="*/ 154 h 108680"/>
                <a:gd name="connsiteX3" fmla="*/ 111110 w 110954"/>
                <a:gd name="connsiteY3" fmla="*/ 108834 h 108680"/>
              </a:gdLst>
              <a:ahLst/>
              <a:cxnLst>
                <a:cxn ang="0">
                  <a:pos x="connsiteX0" y="connsiteY0"/>
                </a:cxn>
                <a:cxn ang="0">
                  <a:pos x="connsiteX1" y="connsiteY1"/>
                </a:cxn>
                <a:cxn ang="0">
                  <a:pos x="connsiteX2" y="connsiteY2"/>
                </a:cxn>
                <a:cxn ang="0">
                  <a:pos x="connsiteX3" y="connsiteY3"/>
                </a:cxn>
              </a:cxnLst>
              <a:rect l="l" t="t" r="r" b="b"/>
              <a:pathLst>
                <a:path w="110954" h="108680">
                  <a:moveTo>
                    <a:pt x="155" y="108834"/>
                  </a:moveTo>
                  <a:lnTo>
                    <a:pt x="155" y="154"/>
                  </a:lnTo>
                  <a:lnTo>
                    <a:pt x="111110" y="154"/>
                  </a:lnTo>
                  <a:lnTo>
                    <a:pt x="111110" y="108834"/>
                  </a:lnTo>
                  <a:close/>
                </a:path>
              </a:pathLst>
            </a:custGeom>
            <a:grpFill/>
            <a:ln w="9499"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E82A1E8C-7264-8343-921D-ECF79CEE896D}"/>
                </a:ext>
              </a:extLst>
            </p:cNvPr>
            <p:cNvSpPr/>
            <p:nvPr/>
          </p:nvSpPr>
          <p:spPr>
            <a:xfrm>
              <a:off x="5230499" y="2231040"/>
              <a:ext cx="110003" cy="109632"/>
            </a:xfrm>
            <a:custGeom>
              <a:avLst/>
              <a:gdLst>
                <a:gd name="connsiteX0" fmla="*/ 110159 w 110003"/>
                <a:gd name="connsiteY0" fmla="*/ 154 h 109632"/>
                <a:gd name="connsiteX1" fmla="*/ 110159 w 110003"/>
                <a:gd name="connsiteY1" fmla="*/ 109786 h 109632"/>
                <a:gd name="connsiteX2" fmla="*/ 155 w 110003"/>
                <a:gd name="connsiteY2" fmla="*/ 109786 h 109632"/>
                <a:gd name="connsiteX3" fmla="*/ 155 w 110003"/>
                <a:gd name="connsiteY3" fmla="*/ 154 h 109632"/>
              </a:gdLst>
              <a:ahLst/>
              <a:cxnLst>
                <a:cxn ang="0">
                  <a:pos x="connsiteX0" y="connsiteY0"/>
                </a:cxn>
                <a:cxn ang="0">
                  <a:pos x="connsiteX1" y="connsiteY1"/>
                </a:cxn>
                <a:cxn ang="0">
                  <a:pos x="connsiteX2" y="connsiteY2"/>
                </a:cxn>
                <a:cxn ang="0">
                  <a:pos x="connsiteX3" y="connsiteY3"/>
                </a:cxn>
              </a:cxnLst>
              <a:rect l="l" t="t" r="r" b="b"/>
              <a:pathLst>
                <a:path w="110003" h="109632">
                  <a:moveTo>
                    <a:pt x="110159" y="154"/>
                  </a:moveTo>
                  <a:lnTo>
                    <a:pt x="110159" y="109786"/>
                  </a:lnTo>
                  <a:lnTo>
                    <a:pt x="155" y="109786"/>
                  </a:lnTo>
                  <a:lnTo>
                    <a:pt x="155" y="154"/>
                  </a:lnTo>
                  <a:close/>
                </a:path>
              </a:pathLst>
            </a:custGeom>
            <a:grpFill/>
            <a:ln w="9499"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76BC3259-676C-004E-AA6C-6308089E6FC2}"/>
                </a:ext>
              </a:extLst>
            </p:cNvPr>
            <p:cNvSpPr/>
            <p:nvPr/>
          </p:nvSpPr>
          <p:spPr>
            <a:xfrm>
              <a:off x="5002316" y="2231517"/>
              <a:ext cx="110098" cy="110013"/>
            </a:xfrm>
            <a:custGeom>
              <a:avLst/>
              <a:gdLst>
                <a:gd name="connsiteX0" fmla="*/ 110254 w 110098"/>
                <a:gd name="connsiteY0" fmla="*/ 154 h 110013"/>
                <a:gd name="connsiteX1" fmla="*/ 110254 w 110098"/>
                <a:gd name="connsiteY1" fmla="*/ 110167 h 110013"/>
                <a:gd name="connsiteX2" fmla="*/ 155 w 110098"/>
                <a:gd name="connsiteY2" fmla="*/ 110167 h 110013"/>
                <a:gd name="connsiteX3" fmla="*/ 155 w 110098"/>
                <a:gd name="connsiteY3" fmla="*/ 154 h 110013"/>
              </a:gdLst>
              <a:ahLst/>
              <a:cxnLst>
                <a:cxn ang="0">
                  <a:pos x="connsiteX0" y="connsiteY0"/>
                </a:cxn>
                <a:cxn ang="0">
                  <a:pos x="connsiteX1" y="connsiteY1"/>
                </a:cxn>
                <a:cxn ang="0">
                  <a:pos x="connsiteX2" y="connsiteY2"/>
                </a:cxn>
                <a:cxn ang="0">
                  <a:pos x="connsiteX3" y="connsiteY3"/>
                </a:cxn>
              </a:cxnLst>
              <a:rect l="l" t="t" r="r" b="b"/>
              <a:pathLst>
                <a:path w="110098" h="110013">
                  <a:moveTo>
                    <a:pt x="110254" y="154"/>
                  </a:moveTo>
                  <a:lnTo>
                    <a:pt x="110254" y="110167"/>
                  </a:lnTo>
                  <a:lnTo>
                    <a:pt x="155" y="110167"/>
                  </a:lnTo>
                  <a:lnTo>
                    <a:pt x="155" y="154"/>
                  </a:lnTo>
                  <a:close/>
                </a:path>
              </a:pathLst>
            </a:custGeom>
            <a:grpFill/>
            <a:ln w="9499"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38A2F2A5-9DA9-7C4E-BED1-9197F1F09451}"/>
                </a:ext>
              </a:extLst>
            </p:cNvPr>
            <p:cNvSpPr/>
            <p:nvPr/>
          </p:nvSpPr>
          <p:spPr>
            <a:xfrm>
              <a:off x="3974729" y="2230850"/>
              <a:ext cx="109718" cy="110013"/>
            </a:xfrm>
            <a:custGeom>
              <a:avLst/>
              <a:gdLst>
                <a:gd name="connsiteX0" fmla="*/ 155 w 109718"/>
                <a:gd name="connsiteY0" fmla="*/ 110167 h 110013"/>
                <a:gd name="connsiteX1" fmla="*/ 155 w 109718"/>
                <a:gd name="connsiteY1" fmla="*/ 154 h 110013"/>
                <a:gd name="connsiteX2" fmla="*/ 109874 w 109718"/>
                <a:gd name="connsiteY2" fmla="*/ 154 h 110013"/>
                <a:gd name="connsiteX3" fmla="*/ 109874 w 109718"/>
                <a:gd name="connsiteY3" fmla="*/ 110167 h 110013"/>
              </a:gdLst>
              <a:ahLst/>
              <a:cxnLst>
                <a:cxn ang="0">
                  <a:pos x="connsiteX0" y="connsiteY0"/>
                </a:cxn>
                <a:cxn ang="0">
                  <a:pos x="connsiteX1" y="connsiteY1"/>
                </a:cxn>
                <a:cxn ang="0">
                  <a:pos x="connsiteX2" y="connsiteY2"/>
                </a:cxn>
                <a:cxn ang="0">
                  <a:pos x="connsiteX3" y="connsiteY3"/>
                </a:cxn>
              </a:cxnLst>
              <a:rect l="l" t="t" r="r" b="b"/>
              <a:pathLst>
                <a:path w="109718" h="110013">
                  <a:moveTo>
                    <a:pt x="155" y="110167"/>
                  </a:moveTo>
                  <a:lnTo>
                    <a:pt x="155" y="154"/>
                  </a:lnTo>
                  <a:lnTo>
                    <a:pt x="109874" y="154"/>
                  </a:lnTo>
                  <a:lnTo>
                    <a:pt x="109874" y="110167"/>
                  </a:lnTo>
                  <a:close/>
                </a:path>
              </a:pathLst>
            </a:custGeom>
            <a:grpFill/>
            <a:ln w="9499"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AE7D0001-1903-FC43-BFB8-3193AEF8A0EE}"/>
                </a:ext>
              </a:extLst>
            </p:cNvPr>
            <p:cNvSpPr/>
            <p:nvPr/>
          </p:nvSpPr>
          <p:spPr>
            <a:xfrm>
              <a:off x="3062089" y="4174236"/>
              <a:ext cx="794174" cy="796194"/>
            </a:xfrm>
            <a:custGeom>
              <a:avLst/>
              <a:gdLst>
                <a:gd name="connsiteX0" fmla="*/ 114247 w 794174"/>
                <a:gd name="connsiteY0" fmla="*/ 454782 h 796194"/>
                <a:gd name="connsiteX1" fmla="*/ 155 w 794174"/>
                <a:gd name="connsiteY1" fmla="*/ 454782 h 796194"/>
                <a:gd name="connsiteX2" fmla="*/ 155 w 794174"/>
                <a:gd name="connsiteY2" fmla="*/ 342768 h 796194"/>
                <a:gd name="connsiteX3" fmla="*/ 112726 w 794174"/>
                <a:gd name="connsiteY3" fmla="*/ 342768 h 796194"/>
                <a:gd name="connsiteX4" fmla="*/ 150756 w 794174"/>
                <a:gd name="connsiteY4" fmla="*/ 254566 h 796194"/>
                <a:gd name="connsiteX5" fmla="*/ 143150 w 794174"/>
                <a:gd name="connsiteY5" fmla="*/ 225134 h 796194"/>
                <a:gd name="connsiteX6" fmla="*/ 75836 w 794174"/>
                <a:gd name="connsiteY6" fmla="*/ 160078 h 796194"/>
                <a:gd name="connsiteX7" fmla="*/ 163972 w 794174"/>
                <a:gd name="connsiteY7" fmla="*/ 79592 h 796194"/>
                <a:gd name="connsiteX8" fmla="*/ 224536 w 794174"/>
                <a:gd name="connsiteY8" fmla="*/ 142076 h 796194"/>
                <a:gd name="connsiteX9" fmla="*/ 259714 w 794174"/>
                <a:gd name="connsiteY9" fmla="*/ 147601 h 796194"/>
                <a:gd name="connsiteX10" fmla="*/ 340719 w 794174"/>
                <a:gd name="connsiteY10" fmla="*/ 114454 h 796194"/>
                <a:gd name="connsiteX11" fmla="*/ 340719 w 794174"/>
                <a:gd name="connsiteY11" fmla="*/ 154 h 796194"/>
                <a:gd name="connsiteX12" fmla="*/ 453670 w 794174"/>
                <a:gd name="connsiteY12" fmla="*/ 154 h 796194"/>
                <a:gd name="connsiteX13" fmla="*/ 453670 w 794174"/>
                <a:gd name="connsiteY13" fmla="*/ 113215 h 796194"/>
                <a:gd name="connsiteX14" fmla="*/ 540285 w 794174"/>
                <a:gd name="connsiteY14" fmla="*/ 149982 h 796194"/>
                <a:gd name="connsiteX15" fmla="*/ 569664 w 794174"/>
                <a:gd name="connsiteY15" fmla="*/ 143505 h 796194"/>
                <a:gd name="connsiteX16" fmla="*/ 635457 w 794174"/>
                <a:gd name="connsiteY16" fmla="*/ 76830 h 796194"/>
                <a:gd name="connsiteX17" fmla="*/ 722737 w 794174"/>
                <a:gd name="connsiteY17" fmla="*/ 165984 h 796194"/>
                <a:gd name="connsiteX18" fmla="*/ 653806 w 794174"/>
                <a:gd name="connsiteY18" fmla="*/ 223896 h 796194"/>
                <a:gd name="connsiteX19" fmla="*/ 645535 w 794174"/>
                <a:gd name="connsiteY19" fmla="*/ 255805 h 796194"/>
                <a:gd name="connsiteX20" fmla="*/ 680998 w 794174"/>
                <a:gd name="connsiteY20" fmla="*/ 340387 h 796194"/>
                <a:gd name="connsiteX21" fmla="*/ 794329 w 794174"/>
                <a:gd name="connsiteY21" fmla="*/ 340387 h 796194"/>
                <a:gd name="connsiteX22" fmla="*/ 794329 w 794174"/>
                <a:gd name="connsiteY22" fmla="*/ 453639 h 796194"/>
                <a:gd name="connsiteX23" fmla="*/ 682519 w 794174"/>
                <a:gd name="connsiteY23" fmla="*/ 453639 h 796194"/>
                <a:gd name="connsiteX24" fmla="*/ 643728 w 794174"/>
                <a:gd name="connsiteY24" fmla="*/ 543174 h 796194"/>
                <a:gd name="connsiteX25" fmla="*/ 651049 w 794174"/>
                <a:gd name="connsiteY25" fmla="*/ 569748 h 796194"/>
                <a:gd name="connsiteX26" fmla="*/ 718458 w 794174"/>
                <a:gd name="connsiteY26" fmla="*/ 635852 h 796194"/>
                <a:gd name="connsiteX27" fmla="*/ 634411 w 794174"/>
                <a:gd name="connsiteY27" fmla="*/ 718243 h 796194"/>
                <a:gd name="connsiteX28" fmla="*/ 569854 w 794174"/>
                <a:gd name="connsiteY28" fmla="*/ 652711 h 796194"/>
                <a:gd name="connsiteX29" fmla="*/ 537433 w 794174"/>
                <a:gd name="connsiteY29" fmla="*/ 647663 h 796194"/>
                <a:gd name="connsiteX30" fmla="*/ 454716 w 794174"/>
                <a:gd name="connsiteY30" fmla="*/ 682048 h 796194"/>
                <a:gd name="connsiteX31" fmla="*/ 454716 w 794174"/>
                <a:gd name="connsiteY31" fmla="*/ 796348 h 796194"/>
                <a:gd name="connsiteX32" fmla="*/ 342146 w 794174"/>
                <a:gd name="connsiteY32" fmla="*/ 796348 h 796194"/>
                <a:gd name="connsiteX33" fmla="*/ 342146 w 794174"/>
                <a:gd name="connsiteY33" fmla="*/ 683001 h 796194"/>
                <a:gd name="connsiteX34" fmla="*/ 253724 w 794174"/>
                <a:gd name="connsiteY34" fmla="*/ 644901 h 796194"/>
                <a:gd name="connsiteX35" fmla="*/ 224631 w 794174"/>
                <a:gd name="connsiteY35" fmla="*/ 653569 h 796194"/>
                <a:gd name="connsiteX36" fmla="*/ 159313 w 794174"/>
                <a:gd name="connsiteY36" fmla="*/ 722625 h 796194"/>
                <a:gd name="connsiteX37" fmla="*/ 77548 w 794174"/>
                <a:gd name="connsiteY37" fmla="*/ 634614 h 796194"/>
                <a:gd name="connsiteX38" fmla="*/ 141344 w 794174"/>
                <a:gd name="connsiteY38" fmla="*/ 574130 h 796194"/>
                <a:gd name="connsiteX39" fmla="*/ 148855 w 794174"/>
                <a:gd name="connsiteY39" fmla="*/ 534792 h 796194"/>
                <a:gd name="connsiteX40" fmla="*/ 114247 w 794174"/>
                <a:gd name="connsiteY40" fmla="*/ 454782 h 796194"/>
                <a:gd name="connsiteX41" fmla="*/ 568808 w 794174"/>
                <a:gd name="connsiteY41" fmla="*/ 397632 h 796194"/>
                <a:gd name="connsiteX42" fmla="*/ 398906 w 794174"/>
                <a:gd name="connsiteY42" fmla="*/ 226944 h 796194"/>
                <a:gd name="connsiteX43" fmla="*/ 226724 w 794174"/>
                <a:gd name="connsiteY43" fmla="*/ 398298 h 796194"/>
                <a:gd name="connsiteX44" fmla="*/ 226723 w 794174"/>
                <a:gd name="connsiteY44" fmla="*/ 398870 h 796194"/>
                <a:gd name="connsiteX45" fmla="*/ 396529 w 794174"/>
                <a:gd name="connsiteY45" fmla="*/ 569653 h 796194"/>
                <a:gd name="connsiteX46" fmla="*/ 568807 w 794174"/>
                <a:gd name="connsiteY46" fmla="*/ 397823 h 796194"/>
                <a:gd name="connsiteX47" fmla="*/ 568808 w 794174"/>
                <a:gd name="connsiteY47" fmla="*/ 397441 h 79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94174" h="796194">
                  <a:moveTo>
                    <a:pt x="114247" y="454782"/>
                  </a:moveTo>
                  <a:lnTo>
                    <a:pt x="155" y="454782"/>
                  </a:lnTo>
                  <a:lnTo>
                    <a:pt x="155" y="342768"/>
                  </a:lnTo>
                  <a:lnTo>
                    <a:pt x="112726" y="342768"/>
                  </a:lnTo>
                  <a:cubicBezTo>
                    <a:pt x="126797" y="310859"/>
                    <a:pt x="140393" y="283332"/>
                    <a:pt x="150756" y="254566"/>
                  </a:cubicBezTo>
                  <a:cubicBezTo>
                    <a:pt x="152793" y="244108"/>
                    <a:pt x="149997" y="233288"/>
                    <a:pt x="143150" y="225134"/>
                  </a:cubicBezTo>
                  <a:cubicBezTo>
                    <a:pt x="122234" y="202560"/>
                    <a:pt x="98940" y="182081"/>
                    <a:pt x="75836" y="160078"/>
                  </a:cubicBezTo>
                  <a:lnTo>
                    <a:pt x="163972" y="79592"/>
                  </a:lnTo>
                  <a:cubicBezTo>
                    <a:pt x="180325" y="96927"/>
                    <a:pt x="200957" y="121216"/>
                    <a:pt x="224536" y="142076"/>
                  </a:cubicBezTo>
                  <a:cubicBezTo>
                    <a:pt x="234913" y="148927"/>
                    <a:pt x="247742" y="150941"/>
                    <a:pt x="259714" y="147601"/>
                  </a:cubicBezTo>
                  <a:cubicBezTo>
                    <a:pt x="286526" y="139123"/>
                    <a:pt x="312101" y="126455"/>
                    <a:pt x="340719" y="114454"/>
                  </a:cubicBezTo>
                  <a:lnTo>
                    <a:pt x="340719" y="154"/>
                  </a:lnTo>
                  <a:lnTo>
                    <a:pt x="453670" y="154"/>
                  </a:lnTo>
                  <a:lnTo>
                    <a:pt x="453670" y="113215"/>
                  </a:lnTo>
                  <a:cubicBezTo>
                    <a:pt x="484190" y="126455"/>
                    <a:pt x="511667" y="139885"/>
                    <a:pt x="540285" y="149982"/>
                  </a:cubicBezTo>
                  <a:cubicBezTo>
                    <a:pt x="550552" y="152380"/>
                    <a:pt x="561350" y="149999"/>
                    <a:pt x="569664" y="143505"/>
                  </a:cubicBezTo>
                  <a:cubicBezTo>
                    <a:pt x="593243" y="122073"/>
                    <a:pt x="614540" y="98261"/>
                    <a:pt x="635457" y="76830"/>
                  </a:cubicBezTo>
                  <a:lnTo>
                    <a:pt x="722737" y="165984"/>
                  </a:lnTo>
                  <a:cubicBezTo>
                    <a:pt x="702105" y="182938"/>
                    <a:pt x="676530" y="201988"/>
                    <a:pt x="653806" y="223896"/>
                  </a:cubicBezTo>
                  <a:cubicBezTo>
                    <a:pt x="646271" y="232678"/>
                    <a:pt x="643217" y="244459"/>
                    <a:pt x="645535" y="255805"/>
                  </a:cubicBezTo>
                  <a:cubicBezTo>
                    <a:pt x="655042" y="283808"/>
                    <a:pt x="668068" y="310478"/>
                    <a:pt x="680998" y="340387"/>
                  </a:cubicBezTo>
                  <a:lnTo>
                    <a:pt x="794329" y="340387"/>
                  </a:lnTo>
                  <a:lnTo>
                    <a:pt x="794329" y="453639"/>
                  </a:lnTo>
                  <a:lnTo>
                    <a:pt x="682519" y="453639"/>
                  </a:lnTo>
                  <a:cubicBezTo>
                    <a:pt x="668543" y="485071"/>
                    <a:pt x="654662" y="513551"/>
                    <a:pt x="643728" y="543174"/>
                  </a:cubicBezTo>
                  <a:cubicBezTo>
                    <a:pt x="642012" y="552686"/>
                    <a:pt x="644705" y="562465"/>
                    <a:pt x="651049" y="569748"/>
                  </a:cubicBezTo>
                  <a:cubicBezTo>
                    <a:pt x="672822" y="593085"/>
                    <a:pt x="696496" y="614611"/>
                    <a:pt x="718458" y="635852"/>
                  </a:cubicBezTo>
                  <a:lnTo>
                    <a:pt x="634411" y="718243"/>
                  </a:lnTo>
                  <a:cubicBezTo>
                    <a:pt x="614635" y="697765"/>
                    <a:pt x="593528" y="673762"/>
                    <a:pt x="569854" y="652711"/>
                  </a:cubicBezTo>
                  <a:cubicBezTo>
                    <a:pt x="560319" y="646320"/>
                    <a:pt x="548454" y="644472"/>
                    <a:pt x="537433" y="647663"/>
                  </a:cubicBezTo>
                  <a:cubicBezTo>
                    <a:pt x="510621" y="656617"/>
                    <a:pt x="484950" y="669094"/>
                    <a:pt x="454716" y="682048"/>
                  </a:cubicBezTo>
                  <a:lnTo>
                    <a:pt x="454716" y="796348"/>
                  </a:lnTo>
                  <a:lnTo>
                    <a:pt x="342146" y="796348"/>
                  </a:lnTo>
                  <a:lnTo>
                    <a:pt x="342146" y="683001"/>
                  </a:lnTo>
                  <a:cubicBezTo>
                    <a:pt x="310105" y="668904"/>
                    <a:pt x="282533" y="655092"/>
                    <a:pt x="253724" y="644901"/>
                  </a:cubicBezTo>
                  <a:cubicBezTo>
                    <a:pt x="243217" y="643235"/>
                    <a:pt x="232522" y="646421"/>
                    <a:pt x="224631" y="653569"/>
                  </a:cubicBezTo>
                  <a:cubicBezTo>
                    <a:pt x="202288" y="674714"/>
                    <a:pt x="182037" y="698146"/>
                    <a:pt x="159313" y="722625"/>
                  </a:cubicBezTo>
                  <a:lnTo>
                    <a:pt x="77548" y="634614"/>
                  </a:lnTo>
                  <a:cubicBezTo>
                    <a:pt x="96563" y="616135"/>
                    <a:pt x="118621" y="594609"/>
                    <a:pt x="141344" y="574130"/>
                  </a:cubicBezTo>
                  <a:cubicBezTo>
                    <a:pt x="154369" y="562414"/>
                    <a:pt x="158933" y="552604"/>
                    <a:pt x="148855" y="534792"/>
                  </a:cubicBezTo>
                  <a:cubicBezTo>
                    <a:pt x="135821" y="508797"/>
                    <a:pt x="124267" y="482085"/>
                    <a:pt x="114247" y="454782"/>
                  </a:cubicBezTo>
                  <a:close/>
                  <a:moveTo>
                    <a:pt x="568808" y="397632"/>
                  </a:moveTo>
                  <a:cubicBezTo>
                    <a:pt x="568037" y="303870"/>
                    <a:pt x="492494" y="227978"/>
                    <a:pt x="398906" y="226944"/>
                  </a:cubicBezTo>
                  <a:cubicBezTo>
                    <a:pt x="304127" y="226628"/>
                    <a:pt x="227039" y="303346"/>
                    <a:pt x="226724" y="398298"/>
                  </a:cubicBezTo>
                  <a:cubicBezTo>
                    <a:pt x="226723" y="398488"/>
                    <a:pt x="226723" y="398679"/>
                    <a:pt x="226723" y="398870"/>
                  </a:cubicBezTo>
                  <a:cubicBezTo>
                    <a:pt x="227492" y="492611"/>
                    <a:pt x="302963" y="568516"/>
                    <a:pt x="396529" y="569653"/>
                  </a:cubicBezTo>
                  <a:cubicBezTo>
                    <a:pt x="491466" y="569864"/>
                    <a:pt x="568597" y="492932"/>
                    <a:pt x="568807" y="397823"/>
                  </a:cubicBezTo>
                  <a:cubicBezTo>
                    <a:pt x="568808" y="397695"/>
                    <a:pt x="568808" y="397568"/>
                    <a:pt x="568808" y="397441"/>
                  </a:cubicBezTo>
                  <a:close/>
                </a:path>
              </a:pathLst>
            </a:custGeom>
            <a:grpFill/>
            <a:ln w="9499"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5438A2D9-67F3-B342-ABD6-E78826507D9C}"/>
                </a:ext>
              </a:extLst>
            </p:cNvPr>
            <p:cNvSpPr/>
            <p:nvPr/>
          </p:nvSpPr>
          <p:spPr>
            <a:xfrm>
              <a:off x="3402927" y="4515314"/>
              <a:ext cx="113536" cy="113752"/>
            </a:xfrm>
            <a:custGeom>
              <a:avLst/>
              <a:gdLst>
                <a:gd name="connsiteX0" fmla="*/ 113689 w 113536"/>
                <a:gd name="connsiteY0" fmla="*/ 55601 h 113752"/>
                <a:gd name="connsiteX1" fmla="*/ 58354 w 113536"/>
                <a:gd name="connsiteY1" fmla="*/ 113894 h 113752"/>
                <a:gd name="connsiteX2" fmla="*/ 167 w 113536"/>
                <a:gd name="connsiteY2" fmla="*/ 58459 h 113752"/>
                <a:gd name="connsiteX3" fmla="*/ 55502 w 113536"/>
                <a:gd name="connsiteY3" fmla="*/ 166 h 113752"/>
                <a:gd name="connsiteX4" fmla="*/ 113689 w 113536"/>
                <a:gd name="connsiteY4" fmla="*/ 55601 h 11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6" h="113752">
                  <a:moveTo>
                    <a:pt x="113689" y="55601"/>
                  </a:moveTo>
                  <a:cubicBezTo>
                    <a:pt x="114022" y="86829"/>
                    <a:pt x="89503" y="112659"/>
                    <a:pt x="58354" y="113894"/>
                  </a:cubicBezTo>
                  <a:cubicBezTo>
                    <a:pt x="27063" y="114535"/>
                    <a:pt x="1100" y="89799"/>
                    <a:pt x="167" y="58459"/>
                  </a:cubicBezTo>
                  <a:cubicBezTo>
                    <a:pt x="-472" y="27111"/>
                    <a:pt x="24218" y="1100"/>
                    <a:pt x="55502" y="166"/>
                  </a:cubicBezTo>
                  <a:cubicBezTo>
                    <a:pt x="86793" y="-475"/>
                    <a:pt x="112756" y="24260"/>
                    <a:pt x="113689" y="55601"/>
                  </a:cubicBezTo>
                  <a:close/>
                </a:path>
              </a:pathLst>
            </a:custGeom>
            <a:grpFill/>
            <a:ln w="9499" cap="flat">
              <a:noFill/>
              <a:prstDash val="solid"/>
              <a:miter/>
            </a:ln>
          </p:spPr>
          <p:txBody>
            <a:bodyPr rtlCol="0" anchor="ctr"/>
            <a:lstStyle/>
            <a:p>
              <a:endParaRPr lang="en-RO"/>
            </a:p>
          </p:txBody>
        </p:sp>
      </p:grpSp>
      <p:grpSp>
        <p:nvGrpSpPr>
          <p:cNvPr id="50" name="Graphic 48">
            <a:extLst>
              <a:ext uri="{FF2B5EF4-FFF2-40B4-BE49-F238E27FC236}">
                <a16:creationId xmlns:a16="http://schemas.microsoft.com/office/drawing/2014/main" id="{7363B208-BEF6-2E41-83EA-6F6CC745CCBB}"/>
              </a:ext>
            </a:extLst>
          </p:cNvPr>
          <p:cNvGrpSpPr>
            <a:grpSpLocks noChangeAspect="1"/>
          </p:cNvGrpSpPr>
          <p:nvPr/>
        </p:nvGrpSpPr>
        <p:grpSpPr>
          <a:xfrm>
            <a:off x="7422654" y="2369227"/>
            <a:ext cx="504000" cy="504000"/>
            <a:chOff x="2857500" y="1714500"/>
            <a:chExt cx="3429000" cy="3429000"/>
          </a:xfrm>
          <a:solidFill>
            <a:schemeClr val="bg1"/>
          </a:solidFill>
        </p:grpSpPr>
        <p:sp>
          <p:nvSpPr>
            <p:cNvPr id="52" name="Freeform 51">
              <a:extLst>
                <a:ext uri="{FF2B5EF4-FFF2-40B4-BE49-F238E27FC236}">
                  <a16:creationId xmlns:a16="http://schemas.microsoft.com/office/drawing/2014/main" id="{B61E04CF-619F-0E44-9FE5-BDE458574DA9}"/>
                </a:ext>
              </a:extLst>
            </p:cNvPr>
            <p:cNvSpPr/>
            <p:nvPr/>
          </p:nvSpPr>
          <p:spPr>
            <a:xfrm>
              <a:off x="3767361" y="1713897"/>
              <a:ext cx="1603940" cy="3430840"/>
            </a:xfrm>
            <a:custGeom>
              <a:avLst/>
              <a:gdLst>
                <a:gd name="connsiteX0" fmla="*/ 345593 w 1603940"/>
                <a:gd name="connsiteY0" fmla="*/ 2330565 h 3430840"/>
                <a:gd name="connsiteX1" fmla="*/ 74130 w 1603940"/>
                <a:gd name="connsiteY1" fmla="*/ 2195596 h 3430840"/>
                <a:gd name="connsiteX2" fmla="*/ 1645 w 1603940"/>
                <a:gd name="connsiteY2" fmla="*/ 1816215 h 3430840"/>
                <a:gd name="connsiteX3" fmla="*/ 10599 w 1603940"/>
                <a:gd name="connsiteY3" fmla="*/ 1441883 h 3430840"/>
                <a:gd name="connsiteX4" fmla="*/ 315399 w 1603940"/>
                <a:gd name="connsiteY4" fmla="*/ 958203 h 3430840"/>
                <a:gd name="connsiteX5" fmla="*/ 346069 w 1603940"/>
                <a:gd name="connsiteY5" fmla="*/ 901053 h 3430840"/>
                <a:gd name="connsiteX6" fmla="*/ 346069 w 1603940"/>
                <a:gd name="connsiteY6" fmla="*/ 458331 h 3430840"/>
                <a:gd name="connsiteX7" fmla="*/ 759168 w 1603940"/>
                <a:gd name="connsiteY7" fmla="*/ 2750 h 3430840"/>
                <a:gd name="connsiteX8" fmla="*/ 1250182 w 1603940"/>
                <a:gd name="connsiteY8" fmla="*/ 364700 h 3430840"/>
                <a:gd name="connsiteX9" fmla="*/ 1259707 w 1603940"/>
                <a:gd name="connsiteY9" fmla="*/ 467475 h 3430840"/>
                <a:gd name="connsiteX10" fmla="*/ 1259707 w 1603940"/>
                <a:gd name="connsiteY10" fmla="*/ 906673 h 3430840"/>
                <a:gd name="connsiteX11" fmla="*/ 1285710 w 1603940"/>
                <a:gd name="connsiteY11" fmla="*/ 955060 h 3430840"/>
                <a:gd name="connsiteX12" fmla="*/ 1602036 w 1603940"/>
                <a:gd name="connsiteY12" fmla="*/ 1518178 h 3430840"/>
                <a:gd name="connsiteX13" fmla="*/ 1602036 w 1603940"/>
                <a:gd name="connsiteY13" fmla="*/ 1989570 h 3430840"/>
                <a:gd name="connsiteX14" fmla="*/ 1592511 w 1603940"/>
                <a:gd name="connsiteY14" fmla="*/ 2037862 h 3430840"/>
                <a:gd name="connsiteX15" fmla="*/ 1522692 w 1603940"/>
                <a:gd name="connsiteY15" fmla="*/ 2213408 h 3430840"/>
                <a:gd name="connsiteX16" fmla="*/ 1277805 w 1603940"/>
                <a:gd name="connsiteY16" fmla="*/ 2334661 h 3430840"/>
                <a:gd name="connsiteX17" fmla="*/ 1260088 w 1603940"/>
                <a:gd name="connsiteY17" fmla="*/ 2330565 h 3430840"/>
                <a:gd name="connsiteX18" fmla="*/ 1260088 w 1603940"/>
                <a:gd name="connsiteY18" fmla="*/ 2366951 h 3430840"/>
                <a:gd name="connsiteX19" fmla="*/ 1261326 w 1603940"/>
                <a:gd name="connsiteY19" fmla="*/ 2988267 h 3430840"/>
                <a:gd name="connsiteX20" fmla="*/ 1289044 w 1603940"/>
                <a:gd name="connsiteY20" fmla="*/ 3070372 h 3430840"/>
                <a:gd name="connsiteX21" fmla="*/ 1324763 w 1603940"/>
                <a:gd name="connsiteY21" fmla="*/ 3087612 h 3430840"/>
                <a:gd name="connsiteX22" fmla="*/ 1488402 w 1603940"/>
                <a:gd name="connsiteY22" fmla="*/ 3269064 h 3430840"/>
                <a:gd name="connsiteX23" fmla="*/ 1309142 w 1603940"/>
                <a:gd name="connsiteY23" fmla="*/ 3430989 h 3430840"/>
                <a:gd name="connsiteX24" fmla="*/ 295015 w 1603940"/>
                <a:gd name="connsiteY24" fmla="*/ 3430989 h 3430840"/>
                <a:gd name="connsiteX25" fmla="*/ 117279 w 1603940"/>
                <a:gd name="connsiteY25" fmla="*/ 3267635 h 3430840"/>
                <a:gd name="connsiteX26" fmla="*/ 279204 w 1603940"/>
                <a:gd name="connsiteY26" fmla="*/ 3088470 h 3430840"/>
                <a:gd name="connsiteX27" fmla="*/ 345117 w 1603940"/>
                <a:gd name="connsiteY27" fmla="*/ 3008269 h 3430840"/>
                <a:gd name="connsiteX28" fmla="*/ 345593 w 1603940"/>
                <a:gd name="connsiteY28" fmla="*/ 2330565 h 3430840"/>
                <a:gd name="connsiteX29" fmla="*/ 861276 w 1603940"/>
                <a:gd name="connsiteY29" fmla="*/ 2118063 h 3430840"/>
                <a:gd name="connsiteX30" fmla="*/ 861276 w 1603940"/>
                <a:gd name="connsiteY30" fmla="*/ 2971788 h 3430840"/>
                <a:gd name="connsiteX31" fmla="*/ 1146074 w 1603940"/>
                <a:gd name="connsiteY31" fmla="*/ 2971788 h 3430840"/>
                <a:gd name="connsiteX32" fmla="*/ 1146074 w 1603940"/>
                <a:gd name="connsiteY32" fmla="*/ 1261479 h 3430840"/>
                <a:gd name="connsiteX33" fmla="*/ 1262469 w 1603940"/>
                <a:gd name="connsiteY33" fmla="*/ 1261479 h 3430840"/>
                <a:gd name="connsiteX34" fmla="*/ 1262469 w 1603940"/>
                <a:gd name="connsiteY34" fmla="*/ 1771257 h 3430840"/>
                <a:gd name="connsiteX35" fmla="*/ 1488402 w 1603940"/>
                <a:gd name="connsiteY35" fmla="*/ 1771257 h 3430840"/>
                <a:gd name="connsiteX36" fmla="*/ 1487831 w 1603940"/>
                <a:gd name="connsiteY36" fmla="*/ 1512749 h 3430840"/>
                <a:gd name="connsiteX37" fmla="*/ 1212844 w 1603940"/>
                <a:gd name="connsiteY37" fmla="*/ 1044690 h 3430840"/>
                <a:gd name="connsiteX38" fmla="*/ 1163028 w 1603940"/>
                <a:gd name="connsiteY38" fmla="*/ 1030879 h 3430840"/>
                <a:gd name="connsiteX39" fmla="*/ 445224 w 1603940"/>
                <a:gd name="connsiteY39" fmla="*/ 1030879 h 3430840"/>
                <a:gd name="connsiteX40" fmla="*/ 386169 w 1603940"/>
                <a:gd name="connsiteY40" fmla="*/ 1049072 h 3430840"/>
                <a:gd name="connsiteX41" fmla="*/ 138519 w 1603940"/>
                <a:gd name="connsiteY41" fmla="*/ 1376636 h 3430840"/>
                <a:gd name="connsiteX42" fmla="*/ 116898 w 1603940"/>
                <a:gd name="connsiteY42" fmla="*/ 1771162 h 3430840"/>
                <a:gd name="connsiteX43" fmla="*/ 347688 w 1603940"/>
                <a:gd name="connsiteY43" fmla="*/ 1771162 h 3430840"/>
                <a:gd name="connsiteX44" fmla="*/ 347688 w 1603940"/>
                <a:gd name="connsiteY44" fmla="*/ 1260812 h 3430840"/>
                <a:gd name="connsiteX45" fmla="*/ 460464 w 1603940"/>
                <a:gd name="connsiteY45" fmla="*/ 1260812 h 3430840"/>
                <a:gd name="connsiteX46" fmla="*/ 460464 w 1603940"/>
                <a:gd name="connsiteY46" fmla="*/ 2970931 h 3430840"/>
                <a:gd name="connsiteX47" fmla="*/ 746214 w 1603940"/>
                <a:gd name="connsiteY47" fmla="*/ 2970931 h 3430840"/>
                <a:gd name="connsiteX48" fmla="*/ 746214 w 1603940"/>
                <a:gd name="connsiteY48" fmla="*/ 2118063 h 3430840"/>
                <a:gd name="connsiteX49" fmla="*/ 743262 w 1603940"/>
                <a:gd name="connsiteY49" fmla="*/ 3316212 h 3430840"/>
                <a:gd name="connsiteX50" fmla="*/ 743262 w 1603940"/>
                <a:gd name="connsiteY50" fmla="*/ 3087612 h 3430840"/>
                <a:gd name="connsiteX51" fmla="*/ 456083 w 1603940"/>
                <a:gd name="connsiteY51" fmla="*/ 3088565 h 3430840"/>
                <a:gd name="connsiteX52" fmla="*/ 428460 w 1603940"/>
                <a:gd name="connsiteY52" fmla="*/ 3108853 h 3430840"/>
                <a:gd name="connsiteX53" fmla="*/ 287967 w 1603940"/>
                <a:gd name="connsiteY53" fmla="*/ 3202389 h 3430840"/>
                <a:gd name="connsiteX54" fmla="*/ 231657 w 1603940"/>
                <a:gd name="connsiteY54" fmla="*/ 3257323 h 3430840"/>
                <a:gd name="connsiteX55" fmla="*/ 231674 w 1603940"/>
                <a:gd name="connsiteY55" fmla="*/ 3259539 h 3430840"/>
                <a:gd name="connsiteX56" fmla="*/ 286120 w 1603940"/>
                <a:gd name="connsiteY56" fmla="*/ 3315759 h 3430840"/>
                <a:gd name="connsiteX57" fmla="*/ 288824 w 1603940"/>
                <a:gd name="connsiteY57" fmla="*/ 3315736 h 3430840"/>
                <a:gd name="connsiteX58" fmla="*/ 743262 w 1603940"/>
                <a:gd name="connsiteY58" fmla="*/ 3316212 h 3430840"/>
                <a:gd name="connsiteX59" fmla="*/ 861657 w 1603940"/>
                <a:gd name="connsiteY59" fmla="*/ 3316212 h 3430840"/>
                <a:gd name="connsiteX60" fmla="*/ 1317714 w 1603940"/>
                <a:gd name="connsiteY60" fmla="*/ 3316212 h 3430840"/>
                <a:gd name="connsiteX61" fmla="*/ 1374121 w 1603940"/>
                <a:gd name="connsiteY61" fmla="*/ 3261765 h 3430840"/>
                <a:gd name="connsiteX62" fmla="*/ 1374102 w 1603940"/>
                <a:gd name="connsiteY62" fmla="*/ 3259062 h 3430840"/>
                <a:gd name="connsiteX63" fmla="*/ 1316952 w 1603940"/>
                <a:gd name="connsiteY63" fmla="*/ 3202865 h 3430840"/>
                <a:gd name="connsiteX64" fmla="*/ 1178840 w 1603940"/>
                <a:gd name="connsiteY64" fmla="*/ 3110948 h 3430840"/>
                <a:gd name="connsiteX65" fmla="*/ 1155313 w 1603940"/>
                <a:gd name="connsiteY65" fmla="*/ 3089327 h 3430840"/>
                <a:gd name="connsiteX66" fmla="*/ 862038 w 1603940"/>
                <a:gd name="connsiteY66" fmla="*/ 3088374 h 3430840"/>
                <a:gd name="connsiteX67" fmla="*/ 631724 w 1603940"/>
                <a:gd name="connsiteY67" fmla="*/ 548723 h 3430840"/>
                <a:gd name="connsiteX68" fmla="*/ 735070 w 1603940"/>
                <a:gd name="connsiteY68" fmla="*/ 685502 h 3430840"/>
                <a:gd name="connsiteX69" fmla="*/ 872421 w 1603940"/>
                <a:gd name="connsiteY69" fmla="*/ 685502 h 3430840"/>
                <a:gd name="connsiteX70" fmla="*/ 941667 w 1603940"/>
                <a:gd name="connsiteY70" fmla="*/ 561677 h 3430840"/>
                <a:gd name="connsiteX71" fmla="*/ 961575 w 1603940"/>
                <a:gd name="connsiteY71" fmla="*/ 554438 h 3430840"/>
                <a:gd name="connsiteX72" fmla="*/ 973671 w 1603940"/>
                <a:gd name="connsiteY72" fmla="*/ 536341 h 3430840"/>
                <a:gd name="connsiteX73" fmla="*/ 972338 w 1603940"/>
                <a:gd name="connsiteY73" fmla="*/ 440234 h 3430840"/>
                <a:gd name="connsiteX74" fmla="*/ 867563 w 1603940"/>
                <a:gd name="connsiteY74" fmla="*/ 344984 h 3430840"/>
                <a:gd name="connsiteX75" fmla="*/ 739261 w 1603940"/>
                <a:gd name="connsiteY75" fmla="*/ 344984 h 3430840"/>
                <a:gd name="connsiteX76" fmla="*/ 632200 w 1603940"/>
                <a:gd name="connsiteY76" fmla="*/ 449759 h 3430840"/>
                <a:gd name="connsiteX77" fmla="*/ 631724 w 1603940"/>
                <a:gd name="connsiteY77" fmla="*/ 548723 h 3430840"/>
                <a:gd name="connsiteX78" fmla="*/ 1143788 w 1603940"/>
                <a:gd name="connsiteY78" fmla="*/ 543389 h 3430840"/>
                <a:gd name="connsiteX79" fmla="*/ 978434 w 1603940"/>
                <a:gd name="connsiteY79" fmla="*/ 165818 h 3430840"/>
                <a:gd name="connsiteX80" fmla="*/ 614293 w 1603940"/>
                <a:gd name="connsiteY80" fmla="*/ 173819 h 3430840"/>
                <a:gd name="connsiteX81" fmla="*/ 461893 w 1603940"/>
                <a:gd name="connsiteY81" fmla="*/ 543580 h 3430840"/>
                <a:gd name="connsiteX82" fmla="*/ 517138 w 1603940"/>
                <a:gd name="connsiteY82" fmla="*/ 508814 h 3430840"/>
                <a:gd name="connsiteX83" fmla="*/ 517138 w 1603940"/>
                <a:gd name="connsiteY83" fmla="*/ 447473 h 3430840"/>
                <a:gd name="connsiteX84" fmla="*/ 729831 w 1603940"/>
                <a:gd name="connsiteY84" fmla="*/ 231255 h 3430840"/>
                <a:gd name="connsiteX85" fmla="*/ 876135 w 1603940"/>
                <a:gd name="connsiteY85" fmla="*/ 231255 h 3430840"/>
                <a:gd name="connsiteX86" fmla="*/ 1081494 w 1603940"/>
                <a:gd name="connsiteY86" fmla="*/ 406515 h 3430840"/>
                <a:gd name="connsiteX87" fmla="*/ 1091686 w 1603940"/>
                <a:gd name="connsiteY87" fmla="*/ 510623 h 3430840"/>
                <a:gd name="connsiteX88" fmla="*/ 115564 w 1603940"/>
                <a:gd name="connsiteY88" fmla="*/ 1889081 h 3430840"/>
                <a:gd name="connsiteX89" fmla="*/ 121946 w 1603940"/>
                <a:gd name="connsiteY89" fmla="*/ 1998809 h 3430840"/>
                <a:gd name="connsiteX90" fmla="*/ 195669 w 1603940"/>
                <a:gd name="connsiteY90" fmla="*/ 2183880 h 3430840"/>
                <a:gd name="connsiteX91" fmla="*/ 279870 w 1603940"/>
                <a:gd name="connsiteY91" fmla="*/ 2229314 h 3430840"/>
                <a:gd name="connsiteX92" fmla="*/ 345593 w 1603940"/>
                <a:gd name="connsiteY92" fmla="*/ 2151686 h 3430840"/>
                <a:gd name="connsiteX93" fmla="*/ 346069 w 1603940"/>
                <a:gd name="connsiteY93" fmla="*/ 1977092 h 3430840"/>
                <a:gd name="connsiteX94" fmla="*/ 346069 w 1603940"/>
                <a:gd name="connsiteY94" fmla="*/ 1889081 h 3430840"/>
                <a:gd name="connsiteX95" fmla="*/ 1260088 w 1603940"/>
                <a:gd name="connsiteY95" fmla="*/ 1889081 h 3430840"/>
                <a:gd name="connsiteX96" fmla="*/ 1260088 w 1603940"/>
                <a:gd name="connsiteY96" fmla="*/ 2141018 h 3430840"/>
                <a:gd name="connsiteX97" fmla="*/ 1326001 w 1603940"/>
                <a:gd name="connsiteY97" fmla="*/ 2229410 h 3430840"/>
                <a:gd name="connsiteX98" fmla="*/ 1416489 w 1603940"/>
                <a:gd name="connsiteY98" fmla="*/ 2171022 h 3430840"/>
                <a:gd name="connsiteX99" fmla="*/ 1471353 w 1603940"/>
                <a:gd name="connsiteY99" fmla="*/ 2035862 h 3430840"/>
                <a:gd name="connsiteX100" fmla="*/ 1486974 w 1603940"/>
                <a:gd name="connsiteY100" fmla="*/ 1889081 h 3430840"/>
                <a:gd name="connsiteX101" fmla="*/ 654679 w 1603940"/>
                <a:gd name="connsiteY101" fmla="*/ 914198 h 3430840"/>
                <a:gd name="connsiteX102" fmla="*/ 951288 w 1603940"/>
                <a:gd name="connsiteY102" fmla="*/ 914198 h 3430840"/>
                <a:gd name="connsiteX103" fmla="*/ 914235 w 1603940"/>
                <a:gd name="connsiteY103" fmla="*/ 803231 h 3430840"/>
                <a:gd name="connsiteX104" fmla="*/ 690969 w 1603940"/>
                <a:gd name="connsiteY104" fmla="*/ 803231 h 3430840"/>
                <a:gd name="connsiteX105" fmla="*/ 654679 w 1603940"/>
                <a:gd name="connsiteY105" fmla="*/ 914198 h 3430840"/>
                <a:gd name="connsiteX106" fmla="*/ 537998 w 1603940"/>
                <a:gd name="connsiteY106" fmla="*/ 901148 h 3430840"/>
                <a:gd name="connsiteX107" fmla="*/ 616008 w 1603940"/>
                <a:gd name="connsiteY107" fmla="*/ 666643 h 3430840"/>
                <a:gd name="connsiteX108" fmla="*/ 553333 w 1603940"/>
                <a:gd name="connsiteY108" fmla="*/ 645974 h 3430840"/>
                <a:gd name="connsiteX109" fmla="*/ 475609 w 1603940"/>
                <a:gd name="connsiteY109" fmla="*/ 878669 h 3430840"/>
                <a:gd name="connsiteX110" fmla="*/ 989673 w 1603940"/>
                <a:gd name="connsiteY110" fmla="*/ 667310 h 3430840"/>
                <a:gd name="connsiteX111" fmla="*/ 1068064 w 1603940"/>
                <a:gd name="connsiteY111" fmla="*/ 901053 h 3430840"/>
                <a:gd name="connsiteX112" fmla="*/ 1130358 w 1603940"/>
                <a:gd name="connsiteY112" fmla="*/ 879146 h 3430840"/>
                <a:gd name="connsiteX113" fmla="*/ 1052919 w 1603940"/>
                <a:gd name="connsiteY113" fmla="*/ 645878 h 343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603940" h="3430840">
                  <a:moveTo>
                    <a:pt x="345593" y="2330565"/>
                  </a:moveTo>
                  <a:cubicBezTo>
                    <a:pt x="208147" y="2364570"/>
                    <a:pt x="131185" y="2320183"/>
                    <a:pt x="74130" y="2195596"/>
                  </a:cubicBezTo>
                  <a:cubicBezTo>
                    <a:pt x="18486" y="2077231"/>
                    <a:pt x="-6442" y="1946756"/>
                    <a:pt x="1645" y="1816215"/>
                  </a:cubicBezTo>
                  <a:cubicBezTo>
                    <a:pt x="9075" y="1691628"/>
                    <a:pt x="-2165" y="1565612"/>
                    <a:pt x="10599" y="1441883"/>
                  </a:cubicBezTo>
                  <a:cubicBezTo>
                    <a:pt x="32125" y="1233285"/>
                    <a:pt x="139853" y="1072217"/>
                    <a:pt x="315399" y="958203"/>
                  </a:cubicBezTo>
                  <a:cubicBezTo>
                    <a:pt x="336370" y="947241"/>
                    <a:pt x="348527" y="924589"/>
                    <a:pt x="346069" y="901053"/>
                  </a:cubicBezTo>
                  <a:cubicBezTo>
                    <a:pt x="344863" y="753479"/>
                    <a:pt x="344863" y="605905"/>
                    <a:pt x="346069" y="458331"/>
                  </a:cubicBezTo>
                  <a:cubicBezTo>
                    <a:pt x="347307" y="220968"/>
                    <a:pt x="521805" y="29039"/>
                    <a:pt x="759168" y="2750"/>
                  </a:cubicBezTo>
                  <a:cubicBezTo>
                    <a:pt x="986149" y="-22300"/>
                    <a:pt x="1201605" y="136100"/>
                    <a:pt x="1250182" y="364700"/>
                  </a:cubicBezTo>
                  <a:cubicBezTo>
                    <a:pt x="1256795" y="398553"/>
                    <a:pt x="1259986" y="432984"/>
                    <a:pt x="1259707" y="467475"/>
                  </a:cubicBezTo>
                  <a:cubicBezTo>
                    <a:pt x="1260787" y="613906"/>
                    <a:pt x="1260787" y="760305"/>
                    <a:pt x="1259707" y="906673"/>
                  </a:cubicBezTo>
                  <a:cubicBezTo>
                    <a:pt x="1257738" y="926587"/>
                    <a:pt x="1268016" y="945713"/>
                    <a:pt x="1285710" y="955060"/>
                  </a:cubicBezTo>
                  <a:cubicBezTo>
                    <a:pt x="1488783" y="1087553"/>
                    <a:pt x="1595844" y="1275862"/>
                    <a:pt x="1602036" y="1518178"/>
                  </a:cubicBezTo>
                  <a:cubicBezTo>
                    <a:pt x="1606036" y="1675245"/>
                    <a:pt x="1603179" y="1832503"/>
                    <a:pt x="1602036" y="1989570"/>
                  </a:cubicBezTo>
                  <a:cubicBezTo>
                    <a:pt x="1601759" y="2006106"/>
                    <a:pt x="1598534" y="2022460"/>
                    <a:pt x="1592511" y="2037862"/>
                  </a:cubicBezTo>
                  <a:cubicBezTo>
                    <a:pt x="1570127" y="2096726"/>
                    <a:pt x="1546505" y="2155115"/>
                    <a:pt x="1522692" y="2213408"/>
                  </a:cubicBezTo>
                  <a:cubicBezTo>
                    <a:pt x="1479735" y="2319326"/>
                    <a:pt x="1388199" y="2364379"/>
                    <a:pt x="1277805" y="2334661"/>
                  </a:cubicBezTo>
                  <a:lnTo>
                    <a:pt x="1260088" y="2330565"/>
                  </a:lnTo>
                  <a:lnTo>
                    <a:pt x="1260088" y="2366951"/>
                  </a:lnTo>
                  <a:cubicBezTo>
                    <a:pt x="1260088" y="2574024"/>
                    <a:pt x="1259040" y="2781098"/>
                    <a:pt x="1261326" y="2988267"/>
                  </a:cubicBezTo>
                  <a:cubicBezTo>
                    <a:pt x="1261326" y="3015889"/>
                    <a:pt x="1276185" y="3044559"/>
                    <a:pt x="1289044" y="3070372"/>
                  </a:cubicBezTo>
                  <a:cubicBezTo>
                    <a:pt x="1293711" y="3079897"/>
                    <a:pt x="1311999" y="3086184"/>
                    <a:pt x="1324763" y="3087612"/>
                  </a:cubicBezTo>
                  <a:cubicBezTo>
                    <a:pt x="1425442" y="3099138"/>
                    <a:pt x="1493165" y="3173337"/>
                    <a:pt x="1488402" y="3269064"/>
                  </a:cubicBezTo>
                  <a:cubicBezTo>
                    <a:pt x="1483735" y="3361647"/>
                    <a:pt x="1408011" y="3430989"/>
                    <a:pt x="1309142" y="3430989"/>
                  </a:cubicBezTo>
                  <a:cubicBezTo>
                    <a:pt x="971068" y="3430989"/>
                    <a:pt x="633026" y="3430989"/>
                    <a:pt x="295015" y="3430989"/>
                  </a:cubicBezTo>
                  <a:cubicBezTo>
                    <a:pt x="197003" y="3430989"/>
                    <a:pt x="120993" y="3360218"/>
                    <a:pt x="117279" y="3267635"/>
                  </a:cubicBezTo>
                  <a:cubicBezTo>
                    <a:pt x="113564" y="3173433"/>
                    <a:pt x="181477" y="3098185"/>
                    <a:pt x="279204" y="3088470"/>
                  </a:cubicBezTo>
                  <a:cubicBezTo>
                    <a:pt x="312255" y="3085231"/>
                    <a:pt x="344926" y="3049798"/>
                    <a:pt x="345117" y="3008269"/>
                  </a:cubicBezTo>
                  <a:cubicBezTo>
                    <a:pt x="346260" y="2782908"/>
                    <a:pt x="345593" y="2558022"/>
                    <a:pt x="345593" y="2330565"/>
                  </a:cubicBezTo>
                  <a:close/>
                  <a:moveTo>
                    <a:pt x="861276" y="2118063"/>
                  </a:moveTo>
                  <a:lnTo>
                    <a:pt x="861276" y="2971788"/>
                  </a:lnTo>
                  <a:lnTo>
                    <a:pt x="1146074" y="2971788"/>
                  </a:lnTo>
                  <a:lnTo>
                    <a:pt x="1146074" y="1261479"/>
                  </a:lnTo>
                  <a:lnTo>
                    <a:pt x="1262469" y="1261479"/>
                  </a:lnTo>
                  <a:lnTo>
                    <a:pt x="1262469" y="1771257"/>
                  </a:lnTo>
                  <a:lnTo>
                    <a:pt x="1488402" y="1771257"/>
                  </a:lnTo>
                  <a:cubicBezTo>
                    <a:pt x="1488402" y="1683722"/>
                    <a:pt x="1491355" y="1598093"/>
                    <a:pt x="1487831" y="1512749"/>
                  </a:cubicBezTo>
                  <a:cubicBezTo>
                    <a:pt x="1479354" y="1308723"/>
                    <a:pt x="1386961" y="1152037"/>
                    <a:pt x="1212844" y="1044690"/>
                  </a:cubicBezTo>
                  <a:cubicBezTo>
                    <a:pt x="1197714" y="1035854"/>
                    <a:pt x="1180549" y="1031095"/>
                    <a:pt x="1163028" y="1030879"/>
                  </a:cubicBezTo>
                  <a:cubicBezTo>
                    <a:pt x="923760" y="1029990"/>
                    <a:pt x="684492" y="1029990"/>
                    <a:pt x="445224" y="1030879"/>
                  </a:cubicBezTo>
                  <a:cubicBezTo>
                    <a:pt x="424291" y="1031698"/>
                    <a:pt x="403935" y="1037969"/>
                    <a:pt x="386169" y="1049072"/>
                  </a:cubicBezTo>
                  <a:cubicBezTo>
                    <a:pt x="264220" y="1121964"/>
                    <a:pt x="175408" y="1239435"/>
                    <a:pt x="138519" y="1376636"/>
                  </a:cubicBezTo>
                  <a:cubicBezTo>
                    <a:pt x="101848" y="1506272"/>
                    <a:pt x="124232" y="1638669"/>
                    <a:pt x="116898" y="1771162"/>
                  </a:cubicBezTo>
                  <a:lnTo>
                    <a:pt x="347688" y="1771162"/>
                  </a:lnTo>
                  <a:lnTo>
                    <a:pt x="347688" y="1260812"/>
                  </a:lnTo>
                  <a:lnTo>
                    <a:pt x="460464" y="1260812"/>
                  </a:lnTo>
                  <a:lnTo>
                    <a:pt x="460464" y="2970931"/>
                  </a:lnTo>
                  <a:lnTo>
                    <a:pt x="746214" y="2970931"/>
                  </a:lnTo>
                  <a:lnTo>
                    <a:pt x="746214" y="2118063"/>
                  </a:lnTo>
                  <a:close/>
                  <a:moveTo>
                    <a:pt x="743262" y="3316212"/>
                  </a:moveTo>
                  <a:lnTo>
                    <a:pt x="743262" y="3087612"/>
                  </a:lnTo>
                  <a:cubicBezTo>
                    <a:pt x="645821" y="3087612"/>
                    <a:pt x="550952" y="3087041"/>
                    <a:pt x="456083" y="3088565"/>
                  </a:cubicBezTo>
                  <a:cubicBezTo>
                    <a:pt x="444287" y="3090816"/>
                    <a:pt x="434137" y="3098271"/>
                    <a:pt x="428460" y="3108853"/>
                  </a:cubicBezTo>
                  <a:cubicBezTo>
                    <a:pt x="398933" y="3166955"/>
                    <a:pt x="353689" y="3198674"/>
                    <a:pt x="287967" y="3202389"/>
                  </a:cubicBezTo>
                  <a:cubicBezTo>
                    <a:pt x="257248" y="3202009"/>
                    <a:pt x="232037" y="3226603"/>
                    <a:pt x="231657" y="3257323"/>
                  </a:cubicBezTo>
                  <a:cubicBezTo>
                    <a:pt x="231648" y="3258061"/>
                    <a:pt x="231654" y="3258800"/>
                    <a:pt x="231674" y="3259539"/>
                  </a:cubicBezTo>
                  <a:cubicBezTo>
                    <a:pt x="231184" y="3290098"/>
                    <a:pt x="255560" y="3315269"/>
                    <a:pt x="286120" y="3315759"/>
                  </a:cubicBezTo>
                  <a:cubicBezTo>
                    <a:pt x="287021" y="3315773"/>
                    <a:pt x="287923" y="3315766"/>
                    <a:pt x="288824" y="3315736"/>
                  </a:cubicBezTo>
                  <a:cubicBezTo>
                    <a:pt x="439414" y="3316784"/>
                    <a:pt x="590100" y="3316212"/>
                    <a:pt x="743262" y="3316212"/>
                  </a:cubicBezTo>
                  <a:close/>
                  <a:moveTo>
                    <a:pt x="861657" y="3316212"/>
                  </a:moveTo>
                  <a:cubicBezTo>
                    <a:pt x="1015677" y="3316212"/>
                    <a:pt x="1166457" y="3316784"/>
                    <a:pt x="1317714" y="3316212"/>
                  </a:cubicBezTo>
                  <a:cubicBezTo>
                    <a:pt x="1348326" y="3316753"/>
                    <a:pt x="1373580" y="3292376"/>
                    <a:pt x="1374121" y="3261765"/>
                  </a:cubicBezTo>
                  <a:cubicBezTo>
                    <a:pt x="1374137" y="3260864"/>
                    <a:pt x="1374131" y="3259963"/>
                    <a:pt x="1374102" y="3259062"/>
                  </a:cubicBezTo>
                  <a:cubicBezTo>
                    <a:pt x="1374102" y="3228201"/>
                    <a:pt x="1351719" y="3205055"/>
                    <a:pt x="1316952" y="3202865"/>
                  </a:cubicBezTo>
                  <a:cubicBezTo>
                    <a:pt x="1252659" y="3198864"/>
                    <a:pt x="1207510" y="3168289"/>
                    <a:pt x="1178840" y="3110948"/>
                  </a:cubicBezTo>
                  <a:cubicBezTo>
                    <a:pt x="1174268" y="3101423"/>
                    <a:pt x="1163409" y="3089517"/>
                    <a:pt x="1155313" y="3089327"/>
                  </a:cubicBezTo>
                  <a:cubicBezTo>
                    <a:pt x="1058063" y="3087898"/>
                    <a:pt x="960813" y="3088374"/>
                    <a:pt x="862038" y="3088374"/>
                  </a:cubicBezTo>
                  <a:close/>
                  <a:moveTo>
                    <a:pt x="631724" y="548723"/>
                  </a:moveTo>
                  <a:cubicBezTo>
                    <a:pt x="746024" y="599492"/>
                    <a:pt x="746024" y="599492"/>
                    <a:pt x="735070" y="685502"/>
                  </a:cubicBezTo>
                  <a:lnTo>
                    <a:pt x="872421" y="685502"/>
                  </a:lnTo>
                  <a:cubicBezTo>
                    <a:pt x="852609" y="595586"/>
                    <a:pt x="854895" y="591681"/>
                    <a:pt x="941667" y="561677"/>
                  </a:cubicBezTo>
                  <a:cubicBezTo>
                    <a:pt x="948654" y="560368"/>
                    <a:pt x="955379" y="557923"/>
                    <a:pt x="961575" y="554438"/>
                  </a:cubicBezTo>
                  <a:cubicBezTo>
                    <a:pt x="967779" y="550180"/>
                    <a:pt x="972109" y="543701"/>
                    <a:pt x="973671" y="536341"/>
                  </a:cubicBezTo>
                  <a:cubicBezTo>
                    <a:pt x="975659" y="504318"/>
                    <a:pt x="975213" y="472189"/>
                    <a:pt x="972338" y="440234"/>
                  </a:cubicBezTo>
                  <a:cubicBezTo>
                    <a:pt x="964664" y="387524"/>
                    <a:pt x="920763" y="347615"/>
                    <a:pt x="867563" y="344984"/>
                  </a:cubicBezTo>
                  <a:cubicBezTo>
                    <a:pt x="824891" y="342983"/>
                    <a:pt x="781838" y="343079"/>
                    <a:pt x="739261" y="344984"/>
                  </a:cubicBezTo>
                  <a:cubicBezTo>
                    <a:pt x="682220" y="347824"/>
                    <a:pt x="636271" y="392792"/>
                    <a:pt x="632200" y="449759"/>
                  </a:cubicBezTo>
                  <a:cubicBezTo>
                    <a:pt x="630105" y="483191"/>
                    <a:pt x="631724" y="516434"/>
                    <a:pt x="631724" y="548723"/>
                  </a:cubicBezTo>
                  <a:close/>
                  <a:moveTo>
                    <a:pt x="1143788" y="543389"/>
                  </a:moveTo>
                  <a:cubicBezTo>
                    <a:pt x="1158647" y="387465"/>
                    <a:pt x="1121499" y="251543"/>
                    <a:pt x="978434" y="165818"/>
                  </a:cubicBezTo>
                  <a:cubicBezTo>
                    <a:pt x="857085" y="93143"/>
                    <a:pt x="732022" y="96857"/>
                    <a:pt x="614293" y="173819"/>
                  </a:cubicBezTo>
                  <a:cubicBezTo>
                    <a:pt x="480943" y="261164"/>
                    <a:pt x="447129" y="393466"/>
                    <a:pt x="461893" y="543580"/>
                  </a:cubicBezTo>
                  <a:lnTo>
                    <a:pt x="517138" y="508814"/>
                  </a:lnTo>
                  <a:cubicBezTo>
                    <a:pt x="517138" y="490240"/>
                    <a:pt x="516376" y="468809"/>
                    <a:pt x="517138" y="447473"/>
                  </a:cubicBezTo>
                  <a:cubicBezTo>
                    <a:pt x="522797" y="331826"/>
                    <a:pt x="614293" y="238813"/>
                    <a:pt x="729831" y="231255"/>
                  </a:cubicBezTo>
                  <a:cubicBezTo>
                    <a:pt x="778566" y="228683"/>
                    <a:pt x="827401" y="228683"/>
                    <a:pt x="876135" y="231255"/>
                  </a:cubicBezTo>
                  <a:cubicBezTo>
                    <a:pt x="976094" y="237141"/>
                    <a:pt x="1059970" y="308725"/>
                    <a:pt x="1081494" y="406515"/>
                  </a:cubicBezTo>
                  <a:cubicBezTo>
                    <a:pt x="1088829" y="441091"/>
                    <a:pt x="1088638" y="477191"/>
                    <a:pt x="1091686" y="510623"/>
                  </a:cubicBezTo>
                  <a:close/>
                  <a:moveTo>
                    <a:pt x="115564" y="1889081"/>
                  </a:moveTo>
                  <a:cubicBezTo>
                    <a:pt x="117279" y="1928610"/>
                    <a:pt x="111754" y="1966139"/>
                    <a:pt x="121946" y="1998809"/>
                  </a:cubicBezTo>
                  <a:cubicBezTo>
                    <a:pt x="143228" y="2061761"/>
                    <a:pt x="167837" y="2123538"/>
                    <a:pt x="195669" y="2183880"/>
                  </a:cubicBezTo>
                  <a:cubicBezTo>
                    <a:pt x="209546" y="2216954"/>
                    <a:pt x="244608" y="2235874"/>
                    <a:pt x="279870" y="2229314"/>
                  </a:cubicBezTo>
                  <a:cubicBezTo>
                    <a:pt x="317871" y="2223092"/>
                    <a:pt x="345725" y="2190192"/>
                    <a:pt x="345593" y="2151686"/>
                  </a:cubicBezTo>
                  <a:cubicBezTo>
                    <a:pt x="346926" y="2093488"/>
                    <a:pt x="346069" y="2035290"/>
                    <a:pt x="346069" y="1977092"/>
                  </a:cubicBezTo>
                  <a:lnTo>
                    <a:pt x="346069" y="1889081"/>
                  </a:lnTo>
                  <a:close/>
                  <a:moveTo>
                    <a:pt x="1260088" y="1889081"/>
                  </a:moveTo>
                  <a:cubicBezTo>
                    <a:pt x="1260088" y="1974806"/>
                    <a:pt x="1260088" y="2058055"/>
                    <a:pt x="1260088" y="2141018"/>
                  </a:cubicBezTo>
                  <a:cubicBezTo>
                    <a:pt x="1260088" y="2189691"/>
                    <a:pt x="1284948" y="2222171"/>
                    <a:pt x="1326001" y="2229410"/>
                  </a:cubicBezTo>
                  <a:cubicBezTo>
                    <a:pt x="1364863" y="2236268"/>
                    <a:pt x="1398391" y="2215122"/>
                    <a:pt x="1416489" y="2171022"/>
                  </a:cubicBezTo>
                  <a:cubicBezTo>
                    <a:pt x="1434586" y="2126921"/>
                    <a:pt x="1450302" y="2079581"/>
                    <a:pt x="1471353" y="2035862"/>
                  </a:cubicBezTo>
                  <a:cubicBezTo>
                    <a:pt x="1494308" y="1988237"/>
                    <a:pt x="1488402" y="1939754"/>
                    <a:pt x="1486974" y="1889081"/>
                  </a:cubicBezTo>
                  <a:close/>
                  <a:moveTo>
                    <a:pt x="654679" y="914198"/>
                  </a:moveTo>
                  <a:lnTo>
                    <a:pt x="951288" y="914198"/>
                  </a:lnTo>
                  <a:lnTo>
                    <a:pt x="914235" y="803231"/>
                  </a:lnTo>
                  <a:lnTo>
                    <a:pt x="690969" y="803231"/>
                  </a:lnTo>
                  <a:cubicBezTo>
                    <a:pt x="679158" y="839903"/>
                    <a:pt x="667347" y="875621"/>
                    <a:pt x="654679" y="914198"/>
                  </a:cubicBezTo>
                  <a:close/>
                  <a:moveTo>
                    <a:pt x="537998" y="901148"/>
                  </a:moveTo>
                  <a:cubicBezTo>
                    <a:pt x="564763" y="820853"/>
                    <a:pt x="590004" y="744843"/>
                    <a:pt x="616008" y="666643"/>
                  </a:cubicBezTo>
                  <a:lnTo>
                    <a:pt x="553333" y="645974"/>
                  </a:lnTo>
                  <a:lnTo>
                    <a:pt x="475609" y="878669"/>
                  </a:lnTo>
                  <a:close/>
                  <a:moveTo>
                    <a:pt x="989673" y="667310"/>
                  </a:moveTo>
                  <a:cubicBezTo>
                    <a:pt x="1016534" y="747320"/>
                    <a:pt x="1042061" y="823615"/>
                    <a:pt x="1068064" y="901053"/>
                  </a:cubicBezTo>
                  <a:lnTo>
                    <a:pt x="1130358" y="879146"/>
                  </a:lnTo>
                  <a:cubicBezTo>
                    <a:pt x="1104069" y="800374"/>
                    <a:pt x="1078542" y="724269"/>
                    <a:pt x="1052919" y="645878"/>
                  </a:cubicBezTo>
                  <a:close/>
                </a:path>
              </a:pathLst>
            </a:custGeom>
            <a:grpFill/>
            <a:ln w="952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521C0488-B7D7-054A-B3AA-4B5558EA2F15}"/>
                </a:ext>
              </a:extLst>
            </p:cNvPr>
            <p:cNvSpPr/>
            <p:nvPr/>
          </p:nvSpPr>
          <p:spPr>
            <a:xfrm>
              <a:off x="5054441" y="2004599"/>
              <a:ext cx="1172837" cy="1196519"/>
            </a:xfrm>
            <a:custGeom>
              <a:avLst/>
              <a:gdLst>
                <a:gd name="connsiteX0" fmla="*/ 155 w 1172837"/>
                <a:gd name="connsiteY0" fmla="*/ 503290 h 1196519"/>
                <a:gd name="connsiteX1" fmla="*/ 33016 w 1172837"/>
                <a:gd name="connsiteY1" fmla="*/ 270404 h 1196519"/>
                <a:gd name="connsiteX2" fmla="*/ 68164 w 1172837"/>
                <a:gd name="connsiteY2" fmla="*/ 229256 h 1196519"/>
                <a:gd name="connsiteX3" fmla="*/ 514981 w 1172837"/>
                <a:gd name="connsiteY3" fmla="*/ 6180 h 1196519"/>
                <a:gd name="connsiteX4" fmla="*/ 575370 w 1172837"/>
                <a:gd name="connsiteY4" fmla="*/ 6180 h 1196519"/>
                <a:gd name="connsiteX5" fmla="*/ 1021616 w 1172837"/>
                <a:gd name="connsiteY5" fmla="*/ 230113 h 1196519"/>
                <a:gd name="connsiteX6" fmla="*/ 1057811 w 1172837"/>
                <a:gd name="connsiteY6" fmla="*/ 282024 h 1196519"/>
                <a:gd name="connsiteX7" fmla="*/ 1172111 w 1172837"/>
                <a:gd name="connsiteY7" fmla="*/ 1123653 h 1196519"/>
                <a:gd name="connsiteX8" fmla="*/ 1114294 w 1172837"/>
                <a:gd name="connsiteY8" fmla="*/ 1196329 h 1196519"/>
                <a:gd name="connsiteX9" fmla="*/ 433257 w 1172837"/>
                <a:gd name="connsiteY9" fmla="*/ 1196329 h 1196519"/>
                <a:gd name="connsiteX10" fmla="*/ 433257 w 1172837"/>
                <a:gd name="connsiteY10" fmla="*/ 1083458 h 1196519"/>
                <a:gd name="connsiteX11" fmla="*/ 767870 w 1172837"/>
                <a:gd name="connsiteY11" fmla="*/ 1083458 h 1196519"/>
                <a:gd name="connsiteX12" fmla="*/ 758917 w 1172837"/>
                <a:gd name="connsiteY12" fmla="*/ 960204 h 1196519"/>
                <a:gd name="connsiteX13" fmla="*/ 731104 w 1172837"/>
                <a:gd name="connsiteY13" fmla="*/ 618638 h 1196519"/>
                <a:gd name="connsiteX14" fmla="*/ 545842 w 1172837"/>
                <a:gd name="connsiteY14" fmla="*/ 454046 h 1196519"/>
                <a:gd name="connsiteX15" fmla="*/ 357343 w 1172837"/>
                <a:gd name="connsiteY15" fmla="*/ 619590 h 1196519"/>
                <a:gd name="connsiteX16" fmla="*/ 345627 w 1172837"/>
                <a:gd name="connsiteY16" fmla="*/ 743415 h 1196519"/>
                <a:gd name="connsiteX17" fmla="*/ 238185 w 1172837"/>
                <a:gd name="connsiteY17" fmla="*/ 736462 h 1196519"/>
                <a:gd name="connsiteX18" fmla="*/ 459736 w 1172837"/>
                <a:gd name="connsiteY18" fmla="*/ 353176 h 1196519"/>
                <a:gd name="connsiteX19" fmla="*/ 844642 w 1172837"/>
                <a:gd name="connsiteY19" fmla="*/ 605017 h 1196519"/>
                <a:gd name="connsiteX20" fmla="*/ 880170 w 1172837"/>
                <a:gd name="connsiteY20" fmla="*/ 1043167 h 1196519"/>
                <a:gd name="connsiteX21" fmla="*/ 883313 w 1172837"/>
                <a:gd name="connsiteY21" fmla="*/ 1080600 h 1196519"/>
                <a:gd name="connsiteX22" fmla="*/ 1050001 w 1172837"/>
                <a:gd name="connsiteY22" fmla="*/ 1080600 h 1196519"/>
                <a:gd name="connsiteX23" fmla="*/ 1014091 w 1172837"/>
                <a:gd name="connsiteY23" fmla="*/ 805137 h 1196519"/>
                <a:gd name="connsiteX24" fmla="*/ 951512 w 1172837"/>
                <a:gd name="connsiteY24" fmla="*/ 349080 h 1196519"/>
                <a:gd name="connsiteX25" fmla="*/ 925033 w 1172837"/>
                <a:gd name="connsiteY25" fmla="*/ 309551 h 1196519"/>
                <a:gd name="connsiteX26" fmla="*/ 564702 w 1172837"/>
                <a:gd name="connsiteY26" fmla="*/ 128576 h 1196519"/>
                <a:gd name="connsiteX27" fmla="*/ 522887 w 1172837"/>
                <a:gd name="connsiteY27" fmla="*/ 129624 h 1196519"/>
                <a:gd name="connsiteX28" fmla="*/ 162652 w 1172837"/>
                <a:gd name="connsiteY28" fmla="*/ 310599 h 1196519"/>
                <a:gd name="connsiteX29" fmla="*/ 137315 w 1172837"/>
                <a:gd name="connsiteY29" fmla="*/ 346699 h 1196519"/>
                <a:gd name="connsiteX30" fmla="*/ 112645 w 1172837"/>
                <a:gd name="connsiteY30" fmla="*/ 518149 h 119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2837" h="1196519">
                  <a:moveTo>
                    <a:pt x="155" y="503290"/>
                  </a:moveTo>
                  <a:cubicBezTo>
                    <a:pt x="11014" y="422994"/>
                    <a:pt x="19681" y="346318"/>
                    <a:pt x="33016" y="270404"/>
                  </a:cubicBezTo>
                  <a:cubicBezTo>
                    <a:pt x="35683" y="254878"/>
                    <a:pt x="53019" y="237066"/>
                    <a:pt x="68164" y="229256"/>
                  </a:cubicBezTo>
                  <a:cubicBezTo>
                    <a:pt x="216373" y="153437"/>
                    <a:pt x="365312" y="79078"/>
                    <a:pt x="514981" y="6180"/>
                  </a:cubicBezTo>
                  <a:cubicBezTo>
                    <a:pt x="534307" y="-1863"/>
                    <a:pt x="556044" y="-1863"/>
                    <a:pt x="575370" y="6180"/>
                  </a:cubicBezTo>
                  <a:cubicBezTo>
                    <a:pt x="725103" y="79269"/>
                    <a:pt x="873852" y="153913"/>
                    <a:pt x="1021616" y="230113"/>
                  </a:cubicBezTo>
                  <a:cubicBezTo>
                    <a:pt x="1040350" y="241657"/>
                    <a:pt x="1053457" y="260454"/>
                    <a:pt x="1057811" y="282024"/>
                  </a:cubicBezTo>
                  <a:cubicBezTo>
                    <a:pt x="1097245" y="562345"/>
                    <a:pt x="1134487" y="843047"/>
                    <a:pt x="1172111" y="1123653"/>
                  </a:cubicBezTo>
                  <a:cubicBezTo>
                    <a:pt x="1177826" y="1166801"/>
                    <a:pt x="1155442" y="1196138"/>
                    <a:pt x="1114294" y="1196329"/>
                  </a:cubicBezTo>
                  <a:cubicBezTo>
                    <a:pt x="888171" y="1197091"/>
                    <a:pt x="662047" y="1196329"/>
                    <a:pt x="433257" y="1196329"/>
                  </a:cubicBezTo>
                  <a:lnTo>
                    <a:pt x="433257" y="1083458"/>
                  </a:lnTo>
                  <a:lnTo>
                    <a:pt x="767870" y="1083458"/>
                  </a:lnTo>
                  <a:cubicBezTo>
                    <a:pt x="764727" y="1039833"/>
                    <a:pt x="762060" y="1000019"/>
                    <a:pt x="758917" y="960204"/>
                  </a:cubicBezTo>
                  <a:cubicBezTo>
                    <a:pt x="749963" y="846380"/>
                    <a:pt x="743200" y="732271"/>
                    <a:pt x="731104" y="618638"/>
                  </a:cubicBezTo>
                  <a:cubicBezTo>
                    <a:pt x="720575" y="524445"/>
                    <a:pt x="640619" y="453410"/>
                    <a:pt x="545842" y="454046"/>
                  </a:cubicBezTo>
                  <a:cubicBezTo>
                    <a:pt x="449950" y="452985"/>
                    <a:pt x="368673" y="524364"/>
                    <a:pt x="357343" y="619590"/>
                  </a:cubicBezTo>
                  <a:cubicBezTo>
                    <a:pt x="352009" y="659405"/>
                    <a:pt x="349627" y="699695"/>
                    <a:pt x="345627" y="743415"/>
                  </a:cubicBezTo>
                  <a:lnTo>
                    <a:pt x="238185" y="736462"/>
                  </a:lnTo>
                  <a:cubicBezTo>
                    <a:pt x="226850" y="557011"/>
                    <a:pt x="280952" y="408897"/>
                    <a:pt x="459736" y="353176"/>
                  </a:cubicBezTo>
                  <a:cubicBezTo>
                    <a:pt x="638521" y="297455"/>
                    <a:pt x="825782" y="420613"/>
                    <a:pt x="844642" y="605017"/>
                  </a:cubicBezTo>
                  <a:cubicBezTo>
                    <a:pt x="859501" y="750654"/>
                    <a:pt x="868549" y="896768"/>
                    <a:pt x="880170" y="1043167"/>
                  </a:cubicBezTo>
                  <a:cubicBezTo>
                    <a:pt x="881122" y="1054883"/>
                    <a:pt x="882170" y="1066598"/>
                    <a:pt x="883313" y="1080600"/>
                  </a:cubicBezTo>
                  <a:lnTo>
                    <a:pt x="1050001" y="1080600"/>
                  </a:lnTo>
                  <a:cubicBezTo>
                    <a:pt x="1037904" y="988208"/>
                    <a:pt x="1026283" y="896672"/>
                    <a:pt x="1014091" y="805137"/>
                  </a:cubicBezTo>
                  <a:cubicBezTo>
                    <a:pt x="993708" y="652737"/>
                    <a:pt x="973610" y="500909"/>
                    <a:pt x="951512" y="349080"/>
                  </a:cubicBezTo>
                  <a:cubicBezTo>
                    <a:pt x="948531" y="332809"/>
                    <a:pt x="938945" y="318500"/>
                    <a:pt x="925033" y="309551"/>
                  </a:cubicBezTo>
                  <a:cubicBezTo>
                    <a:pt x="805653" y="247829"/>
                    <a:pt x="685542" y="187504"/>
                    <a:pt x="564702" y="128576"/>
                  </a:cubicBezTo>
                  <a:cubicBezTo>
                    <a:pt x="551179" y="123348"/>
                    <a:pt x="536131" y="123725"/>
                    <a:pt x="522887" y="129624"/>
                  </a:cubicBezTo>
                  <a:cubicBezTo>
                    <a:pt x="402237" y="188552"/>
                    <a:pt x="282159" y="248877"/>
                    <a:pt x="162652" y="310599"/>
                  </a:cubicBezTo>
                  <a:cubicBezTo>
                    <a:pt x="149716" y="318758"/>
                    <a:pt x="140590" y="331760"/>
                    <a:pt x="137315" y="346699"/>
                  </a:cubicBezTo>
                  <a:cubicBezTo>
                    <a:pt x="127314" y="402611"/>
                    <a:pt x="120837" y="459189"/>
                    <a:pt x="112645" y="518149"/>
                  </a:cubicBez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4AA8D1EB-1085-0942-B6CA-59C20EC8D695}"/>
                </a:ext>
              </a:extLst>
            </p:cNvPr>
            <p:cNvSpPr/>
            <p:nvPr/>
          </p:nvSpPr>
          <p:spPr>
            <a:xfrm>
              <a:off x="2913744" y="2003593"/>
              <a:ext cx="1172194" cy="1197758"/>
            </a:xfrm>
            <a:custGeom>
              <a:avLst/>
              <a:gdLst>
                <a:gd name="connsiteX0" fmla="*/ 826688 w 1172194"/>
                <a:gd name="connsiteY0" fmla="*/ 744516 h 1197758"/>
                <a:gd name="connsiteX1" fmla="*/ 814972 w 1172194"/>
                <a:gd name="connsiteY1" fmla="*/ 620691 h 1197758"/>
                <a:gd name="connsiteX2" fmla="*/ 626853 w 1172194"/>
                <a:gd name="connsiteY2" fmla="*/ 455051 h 1197758"/>
                <a:gd name="connsiteX3" fmla="*/ 441306 w 1172194"/>
                <a:gd name="connsiteY3" fmla="*/ 619262 h 1197758"/>
                <a:gd name="connsiteX4" fmla="*/ 403206 w 1172194"/>
                <a:gd name="connsiteY4" fmla="*/ 1081796 h 1197758"/>
                <a:gd name="connsiteX5" fmla="*/ 739153 w 1172194"/>
                <a:gd name="connsiteY5" fmla="*/ 1081796 h 1197758"/>
                <a:gd name="connsiteX6" fmla="*/ 739153 w 1172194"/>
                <a:gd name="connsiteY6" fmla="*/ 1196096 h 1197758"/>
                <a:gd name="connsiteX7" fmla="*/ 708482 w 1172194"/>
                <a:gd name="connsiteY7" fmla="*/ 1197906 h 1197758"/>
                <a:gd name="connsiteX8" fmla="*/ 76308 w 1172194"/>
                <a:gd name="connsiteY8" fmla="*/ 1197906 h 1197758"/>
                <a:gd name="connsiteX9" fmla="*/ 2013 w 1172194"/>
                <a:gd name="connsiteY9" fmla="*/ 1111038 h 1197758"/>
                <a:gd name="connsiteX10" fmla="*/ 111741 w 1172194"/>
                <a:gd name="connsiteY10" fmla="*/ 290459 h 1197758"/>
                <a:gd name="connsiteX11" fmla="*/ 158795 w 1172194"/>
                <a:gd name="connsiteY11" fmla="*/ 225213 h 1197758"/>
                <a:gd name="connsiteX12" fmla="*/ 586277 w 1172194"/>
                <a:gd name="connsiteY12" fmla="*/ 11377 h 1197758"/>
                <a:gd name="connsiteX13" fmla="*/ 667144 w 1172194"/>
                <a:gd name="connsiteY13" fmla="*/ 10424 h 1197758"/>
                <a:gd name="connsiteX14" fmla="*/ 1094531 w 1172194"/>
                <a:gd name="connsiteY14" fmla="*/ 223975 h 1197758"/>
                <a:gd name="connsiteX15" fmla="*/ 1144537 w 1172194"/>
                <a:gd name="connsiteY15" fmla="*/ 295508 h 1197758"/>
                <a:gd name="connsiteX16" fmla="*/ 1172350 w 1172194"/>
                <a:gd name="connsiteY16" fmla="*/ 503819 h 1197758"/>
                <a:gd name="connsiteX17" fmla="*/ 1059574 w 1172194"/>
                <a:gd name="connsiteY17" fmla="*/ 519631 h 1197758"/>
                <a:gd name="connsiteX18" fmla="*/ 1034904 w 1172194"/>
                <a:gd name="connsiteY18" fmla="*/ 348181 h 1197758"/>
                <a:gd name="connsiteX19" fmla="*/ 1010425 w 1172194"/>
                <a:gd name="connsiteY19" fmla="*/ 311033 h 1197758"/>
                <a:gd name="connsiteX20" fmla="*/ 646951 w 1172194"/>
                <a:gd name="connsiteY20" fmla="*/ 128820 h 1197758"/>
                <a:gd name="connsiteX21" fmla="*/ 608279 w 1172194"/>
                <a:gd name="connsiteY21" fmla="*/ 129582 h 1197758"/>
                <a:gd name="connsiteX22" fmla="*/ 244805 w 1172194"/>
                <a:gd name="connsiteY22" fmla="*/ 311605 h 1197758"/>
                <a:gd name="connsiteX23" fmla="*/ 221564 w 1172194"/>
                <a:gd name="connsiteY23" fmla="*/ 341990 h 1197758"/>
                <a:gd name="connsiteX24" fmla="*/ 122123 w 1172194"/>
                <a:gd name="connsiteY24" fmla="*/ 1080653 h 1197758"/>
                <a:gd name="connsiteX25" fmla="*/ 289192 w 1172194"/>
                <a:gd name="connsiteY25" fmla="*/ 1080653 h 1197758"/>
                <a:gd name="connsiteX26" fmla="*/ 306432 w 1172194"/>
                <a:gd name="connsiteY26" fmla="*/ 862626 h 1197758"/>
                <a:gd name="connsiteX27" fmla="*/ 327578 w 1172194"/>
                <a:gd name="connsiteY27" fmla="*/ 606499 h 1197758"/>
                <a:gd name="connsiteX28" fmla="*/ 628091 w 1172194"/>
                <a:gd name="connsiteY28" fmla="*/ 340751 h 1197758"/>
                <a:gd name="connsiteX29" fmla="*/ 928605 w 1172194"/>
                <a:gd name="connsiteY29" fmla="*/ 606499 h 1197758"/>
                <a:gd name="connsiteX30" fmla="*/ 939940 w 1172194"/>
                <a:gd name="connsiteY30" fmla="*/ 736039 h 11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2194" h="1197758">
                  <a:moveTo>
                    <a:pt x="826688" y="744516"/>
                  </a:moveTo>
                  <a:cubicBezTo>
                    <a:pt x="822687" y="700987"/>
                    <a:pt x="820306" y="660791"/>
                    <a:pt x="814972" y="620691"/>
                  </a:cubicBezTo>
                  <a:cubicBezTo>
                    <a:pt x="803660" y="525595"/>
                    <a:pt x="722616" y="454235"/>
                    <a:pt x="626853" y="455051"/>
                  </a:cubicBezTo>
                  <a:cubicBezTo>
                    <a:pt x="531999" y="453983"/>
                    <a:pt x="451775" y="524981"/>
                    <a:pt x="441306" y="619262"/>
                  </a:cubicBezTo>
                  <a:cubicBezTo>
                    <a:pt x="426161" y="771662"/>
                    <a:pt x="416065" y="925110"/>
                    <a:pt x="403206" y="1081796"/>
                  </a:cubicBezTo>
                  <a:lnTo>
                    <a:pt x="739153" y="1081796"/>
                  </a:lnTo>
                  <a:lnTo>
                    <a:pt x="739153" y="1196096"/>
                  </a:lnTo>
                  <a:cubicBezTo>
                    <a:pt x="729056" y="1196668"/>
                    <a:pt x="718769" y="1197906"/>
                    <a:pt x="708482" y="1197906"/>
                  </a:cubicBezTo>
                  <a:cubicBezTo>
                    <a:pt x="497726" y="1197906"/>
                    <a:pt x="287001" y="1197906"/>
                    <a:pt x="76308" y="1197906"/>
                  </a:cubicBezTo>
                  <a:cubicBezTo>
                    <a:pt x="13348" y="1197906"/>
                    <a:pt x="-6464" y="1173236"/>
                    <a:pt x="2013" y="1111038"/>
                  </a:cubicBezTo>
                  <a:cubicBezTo>
                    <a:pt x="39160" y="837607"/>
                    <a:pt x="75736" y="564081"/>
                    <a:pt x="111741" y="290459"/>
                  </a:cubicBezTo>
                  <a:cubicBezTo>
                    <a:pt x="113992" y="261623"/>
                    <a:pt x="132144" y="236453"/>
                    <a:pt x="158795" y="225213"/>
                  </a:cubicBezTo>
                  <a:cubicBezTo>
                    <a:pt x="301797" y="154728"/>
                    <a:pt x="444290" y="83449"/>
                    <a:pt x="586277" y="11377"/>
                  </a:cubicBezTo>
                  <a:cubicBezTo>
                    <a:pt x="611159" y="-3248"/>
                    <a:pt x="641924" y="-3610"/>
                    <a:pt x="667144" y="10424"/>
                  </a:cubicBezTo>
                  <a:cubicBezTo>
                    <a:pt x="809130" y="82560"/>
                    <a:pt x="951592" y="153744"/>
                    <a:pt x="1094531" y="223975"/>
                  </a:cubicBezTo>
                  <a:cubicBezTo>
                    <a:pt x="1123648" y="236120"/>
                    <a:pt x="1143131" y="263990"/>
                    <a:pt x="1144537" y="295508"/>
                  </a:cubicBezTo>
                  <a:cubicBezTo>
                    <a:pt x="1151776" y="363897"/>
                    <a:pt x="1162539" y="431906"/>
                    <a:pt x="1172350" y="503819"/>
                  </a:cubicBezTo>
                  <a:lnTo>
                    <a:pt x="1059574" y="519631"/>
                  </a:lnTo>
                  <a:cubicBezTo>
                    <a:pt x="1051382" y="460576"/>
                    <a:pt x="1044810" y="404093"/>
                    <a:pt x="1034904" y="348181"/>
                  </a:cubicBezTo>
                  <a:cubicBezTo>
                    <a:pt x="1032097" y="333000"/>
                    <a:pt x="1023267" y="319601"/>
                    <a:pt x="1010425" y="311033"/>
                  </a:cubicBezTo>
                  <a:cubicBezTo>
                    <a:pt x="889775" y="248930"/>
                    <a:pt x="768617" y="188193"/>
                    <a:pt x="646951" y="128820"/>
                  </a:cubicBezTo>
                  <a:cubicBezTo>
                    <a:pt x="634480" y="123877"/>
                    <a:pt x="620546" y="124151"/>
                    <a:pt x="608279" y="129582"/>
                  </a:cubicBezTo>
                  <a:cubicBezTo>
                    <a:pt x="486550" y="189209"/>
                    <a:pt x="365392" y="249883"/>
                    <a:pt x="244805" y="311605"/>
                  </a:cubicBezTo>
                  <a:cubicBezTo>
                    <a:pt x="233152" y="318040"/>
                    <a:pt x="224724" y="329058"/>
                    <a:pt x="221564" y="341990"/>
                  </a:cubicBezTo>
                  <a:cubicBezTo>
                    <a:pt x="187751" y="587068"/>
                    <a:pt x="154889" y="832337"/>
                    <a:pt x="122123" y="1080653"/>
                  </a:cubicBezTo>
                  <a:lnTo>
                    <a:pt x="289192" y="1080653"/>
                  </a:lnTo>
                  <a:cubicBezTo>
                    <a:pt x="294812" y="1008835"/>
                    <a:pt x="300527" y="935778"/>
                    <a:pt x="306432" y="862626"/>
                  </a:cubicBezTo>
                  <a:cubicBezTo>
                    <a:pt x="313290" y="776901"/>
                    <a:pt x="318529" y="691652"/>
                    <a:pt x="327578" y="606499"/>
                  </a:cubicBezTo>
                  <a:cubicBezTo>
                    <a:pt x="343484" y="456004"/>
                    <a:pt x="475120" y="340751"/>
                    <a:pt x="628091" y="340751"/>
                  </a:cubicBezTo>
                  <a:cubicBezTo>
                    <a:pt x="781071" y="340543"/>
                    <a:pt x="910097" y="454643"/>
                    <a:pt x="928605" y="606499"/>
                  </a:cubicBezTo>
                  <a:cubicBezTo>
                    <a:pt x="933272" y="647742"/>
                    <a:pt x="935939" y="689176"/>
                    <a:pt x="939940" y="736039"/>
                  </a:cubicBez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6FB99306-C813-CF47-8AF5-392AEBB7D1F4}"/>
                </a:ext>
              </a:extLst>
            </p:cNvPr>
            <p:cNvSpPr/>
            <p:nvPr/>
          </p:nvSpPr>
          <p:spPr>
            <a:xfrm>
              <a:off x="2857881" y="4117657"/>
              <a:ext cx="1187291" cy="567975"/>
            </a:xfrm>
            <a:custGeom>
              <a:avLst/>
              <a:gdLst>
                <a:gd name="connsiteX0" fmla="*/ 1138583 w 1187291"/>
                <a:gd name="connsiteY0" fmla="*/ 568123 h 567975"/>
                <a:gd name="connsiteX1" fmla="*/ 250 w 1187291"/>
                <a:gd name="connsiteY1" fmla="*/ 568123 h 567975"/>
                <a:gd name="connsiteX2" fmla="*/ 250 w 1187291"/>
                <a:gd name="connsiteY2" fmla="*/ 456776 h 567975"/>
                <a:gd name="connsiteX3" fmla="*/ 258568 w 1187291"/>
                <a:gd name="connsiteY3" fmla="*/ 456776 h 567975"/>
                <a:gd name="connsiteX4" fmla="*/ 12728 w 1187291"/>
                <a:gd name="connsiteY4" fmla="*/ 212555 h 567975"/>
                <a:gd name="connsiteX5" fmla="*/ 97405 w 1187291"/>
                <a:gd name="connsiteY5" fmla="*/ 132450 h 567975"/>
                <a:gd name="connsiteX6" fmla="*/ 123885 w 1187291"/>
                <a:gd name="connsiteY6" fmla="*/ 157596 h 567975"/>
                <a:gd name="connsiteX7" fmla="*/ 402396 w 1187291"/>
                <a:gd name="connsiteY7" fmla="*/ 434583 h 567975"/>
                <a:gd name="connsiteX8" fmla="*/ 451354 w 1187291"/>
                <a:gd name="connsiteY8" fmla="*/ 454490 h 567975"/>
                <a:gd name="connsiteX9" fmla="*/ 600230 w 1187291"/>
                <a:gd name="connsiteY9" fmla="*/ 455443 h 567975"/>
                <a:gd name="connsiteX10" fmla="*/ 583085 w 1187291"/>
                <a:gd name="connsiteY10" fmla="*/ 435821 h 567975"/>
                <a:gd name="connsiteX11" fmla="*/ 277047 w 1187291"/>
                <a:gd name="connsiteY11" fmla="*/ 131021 h 567975"/>
                <a:gd name="connsiteX12" fmla="*/ 233994 w 1187291"/>
                <a:gd name="connsiteY12" fmla="*/ 113495 h 567975"/>
                <a:gd name="connsiteX13" fmla="*/ 155 w 1187291"/>
                <a:gd name="connsiteY13" fmla="*/ 112733 h 567975"/>
                <a:gd name="connsiteX14" fmla="*/ 155 w 1187291"/>
                <a:gd name="connsiteY14" fmla="*/ 148 h 567975"/>
                <a:gd name="connsiteX15" fmla="*/ 1135440 w 1187291"/>
                <a:gd name="connsiteY15" fmla="*/ 148 h 567975"/>
                <a:gd name="connsiteX16" fmla="*/ 1102674 w 1187291"/>
                <a:gd name="connsiteY16" fmla="*/ 118543 h 567975"/>
                <a:gd name="connsiteX17" fmla="*/ 1147346 w 1187291"/>
                <a:gd name="connsiteY17" fmla="*/ 152167 h 567975"/>
                <a:gd name="connsiteX18" fmla="*/ 1187446 w 1187291"/>
                <a:gd name="connsiteY18" fmla="*/ 178932 h 567975"/>
                <a:gd name="connsiteX19" fmla="*/ 1098197 w 1187291"/>
                <a:gd name="connsiteY19" fmla="*/ 265800 h 567975"/>
                <a:gd name="connsiteX20" fmla="*/ 969133 w 1187291"/>
                <a:gd name="connsiteY20" fmla="*/ 135307 h 567975"/>
                <a:gd name="connsiteX21" fmla="*/ 913222 w 1187291"/>
                <a:gd name="connsiteY21" fmla="*/ 112066 h 567975"/>
                <a:gd name="connsiteX22" fmla="*/ 768346 w 1187291"/>
                <a:gd name="connsiteY22" fmla="*/ 112066 h 567975"/>
                <a:gd name="connsiteX23" fmla="*/ 789016 w 1187291"/>
                <a:gd name="connsiteY23" fmla="*/ 136260 h 567975"/>
                <a:gd name="connsiteX24" fmla="*/ 1087434 w 1187291"/>
                <a:gd name="connsiteY24" fmla="*/ 433821 h 567975"/>
                <a:gd name="connsiteX25" fmla="*/ 1138583 w 1187291"/>
                <a:gd name="connsiteY25" fmla="*/ 464777 h 567975"/>
                <a:gd name="connsiteX26" fmla="*/ 942463 w 1187291"/>
                <a:gd name="connsiteY26" fmla="*/ 455347 h 567975"/>
                <a:gd name="connsiteX27" fmla="*/ 930462 w 1187291"/>
                <a:gd name="connsiteY27" fmla="*/ 440393 h 567975"/>
                <a:gd name="connsiteX28" fmla="*/ 617280 w 1187291"/>
                <a:gd name="connsiteY28" fmla="*/ 126830 h 567975"/>
                <a:gd name="connsiteX29" fmla="*/ 601087 w 1187291"/>
                <a:gd name="connsiteY29" fmla="*/ 113686 h 567975"/>
                <a:gd name="connsiteX30" fmla="*/ 423446 w 1187291"/>
                <a:gd name="connsiteY30" fmla="*/ 113114 h 567975"/>
                <a:gd name="connsiteX31" fmla="*/ 753011 w 1187291"/>
                <a:gd name="connsiteY31" fmla="*/ 442584 h 567975"/>
                <a:gd name="connsiteX32" fmla="*/ 777109 w 1187291"/>
                <a:gd name="connsiteY32" fmla="*/ 454490 h 567975"/>
                <a:gd name="connsiteX33" fmla="*/ 942463 w 1187291"/>
                <a:gd name="connsiteY33" fmla="*/ 455347 h 56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7291" h="567975">
                  <a:moveTo>
                    <a:pt x="1138583" y="568123"/>
                  </a:moveTo>
                  <a:lnTo>
                    <a:pt x="250" y="568123"/>
                  </a:lnTo>
                  <a:lnTo>
                    <a:pt x="250" y="456776"/>
                  </a:lnTo>
                  <a:lnTo>
                    <a:pt x="258568" y="456776"/>
                  </a:lnTo>
                  <a:lnTo>
                    <a:pt x="12728" y="212555"/>
                  </a:lnTo>
                  <a:lnTo>
                    <a:pt x="97405" y="132450"/>
                  </a:lnTo>
                  <a:cubicBezTo>
                    <a:pt x="105406" y="139975"/>
                    <a:pt x="114836" y="148547"/>
                    <a:pt x="123885" y="157596"/>
                  </a:cubicBezTo>
                  <a:cubicBezTo>
                    <a:pt x="216563" y="250084"/>
                    <a:pt x="308670" y="343143"/>
                    <a:pt x="402396" y="434583"/>
                  </a:cubicBezTo>
                  <a:cubicBezTo>
                    <a:pt x="416064" y="446452"/>
                    <a:pt x="433282" y="453453"/>
                    <a:pt x="451354" y="454490"/>
                  </a:cubicBezTo>
                  <a:cubicBezTo>
                    <a:pt x="498979" y="457157"/>
                    <a:pt x="545842" y="455443"/>
                    <a:pt x="600230" y="455443"/>
                  </a:cubicBezTo>
                  <a:cubicBezTo>
                    <a:pt x="591562" y="445441"/>
                    <a:pt x="587562" y="440298"/>
                    <a:pt x="583085" y="435821"/>
                  </a:cubicBezTo>
                  <a:cubicBezTo>
                    <a:pt x="481263" y="333904"/>
                    <a:pt x="379821" y="231700"/>
                    <a:pt x="277047" y="131021"/>
                  </a:cubicBezTo>
                  <a:cubicBezTo>
                    <a:pt x="265140" y="120400"/>
                    <a:pt x="249934" y="114210"/>
                    <a:pt x="233994" y="113495"/>
                  </a:cubicBezTo>
                  <a:cubicBezTo>
                    <a:pt x="156841" y="111876"/>
                    <a:pt x="79689" y="112733"/>
                    <a:pt x="155" y="112733"/>
                  </a:cubicBezTo>
                  <a:lnTo>
                    <a:pt x="155" y="148"/>
                  </a:lnTo>
                  <a:lnTo>
                    <a:pt x="1135440" y="148"/>
                  </a:lnTo>
                  <a:cubicBezTo>
                    <a:pt x="1151347" y="60250"/>
                    <a:pt x="1143631" y="108161"/>
                    <a:pt x="1102674" y="118543"/>
                  </a:cubicBezTo>
                  <a:cubicBezTo>
                    <a:pt x="1121724" y="132736"/>
                    <a:pt x="1134106" y="142737"/>
                    <a:pt x="1147346" y="152167"/>
                  </a:cubicBezTo>
                  <a:cubicBezTo>
                    <a:pt x="1160586" y="161596"/>
                    <a:pt x="1173159" y="169407"/>
                    <a:pt x="1187446" y="178932"/>
                  </a:cubicBezTo>
                  <a:lnTo>
                    <a:pt x="1098197" y="265800"/>
                  </a:lnTo>
                  <a:cubicBezTo>
                    <a:pt x="1055430" y="222747"/>
                    <a:pt x="1011424" y="180075"/>
                    <a:pt x="969133" y="135307"/>
                  </a:cubicBezTo>
                  <a:cubicBezTo>
                    <a:pt x="955291" y="119057"/>
                    <a:pt x="934505" y="110416"/>
                    <a:pt x="913222" y="112066"/>
                  </a:cubicBezTo>
                  <a:cubicBezTo>
                    <a:pt x="867121" y="113686"/>
                    <a:pt x="820924" y="112066"/>
                    <a:pt x="768346" y="112066"/>
                  </a:cubicBezTo>
                  <a:cubicBezTo>
                    <a:pt x="777871" y="123115"/>
                    <a:pt x="782920" y="130164"/>
                    <a:pt x="789016" y="136260"/>
                  </a:cubicBezTo>
                  <a:cubicBezTo>
                    <a:pt x="888266" y="235701"/>
                    <a:pt x="987326" y="335237"/>
                    <a:pt x="1087434" y="433821"/>
                  </a:cubicBezTo>
                  <a:cubicBezTo>
                    <a:pt x="1099721" y="445918"/>
                    <a:pt x="1117723" y="452395"/>
                    <a:pt x="1138583" y="464777"/>
                  </a:cubicBezTo>
                  <a:close/>
                  <a:moveTo>
                    <a:pt x="942463" y="455347"/>
                  </a:moveTo>
                  <a:cubicBezTo>
                    <a:pt x="935796" y="446965"/>
                    <a:pt x="933510" y="443346"/>
                    <a:pt x="930462" y="440393"/>
                  </a:cubicBezTo>
                  <a:cubicBezTo>
                    <a:pt x="826131" y="335872"/>
                    <a:pt x="721737" y="231351"/>
                    <a:pt x="617280" y="126830"/>
                  </a:cubicBezTo>
                  <a:cubicBezTo>
                    <a:pt x="612327" y="121877"/>
                    <a:pt x="606612" y="113781"/>
                    <a:pt x="601087" y="113686"/>
                  </a:cubicBezTo>
                  <a:cubicBezTo>
                    <a:pt x="543937" y="112733"/>
                    <a:pt x="486787" y="113114"/>
                    <a:pt x="423446" y="113114"/>
                  </a:cubicBezTo>
                  <a:cubicBezTo>
                    <a:pt x="537746" y="227414"/>
                    <a:pt x="644998" y="335142"/>
                    <a:pt x="753011" y="442584"/>
                  </a:cubicBezTo>
                  <a:cubicBezTo>
                    <a:pt x="759421" y="449226"/>
                    <a:pt x="767939" y="453435"/>
                    <a:pt x="777109" y="454490"/>
                  </a:cubicBezTo>
                  <a:cubicBezTo>
                    <a:pt x="830164" y="455919"/>
                    <a:pt x="883218" y="455347"/>
                    <a:pt x="942463" y="455347"/>
                  </a:cubicBez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89CE4066-CE43-A346-83CB-9DA4015BB3D9}"/>
                </a:ext>
              </a:extLst>
            </p:cNvPr>
            <p:cNvSpPr/>
            <p:nvPr/>
          </p:nvSpPr>
          <p:spPr>
            <a:xfrm>
              <a:off x="5101113" y="4118324"/>
              <a:ext cx="1181290" cy="566927"/>
            </a:xfrm>
            <a:custGeom>
              <a:avLst/>
              <a:gdLst>
                <a:gd name="connsiteX0" fmla="*/ 85213 w 1181290"/>
                <a:gd name="connsiteY0" fmla="*/ 302185 h 566927"/>
                <a:gd name="connsiteX1" fmla="*/ 215611 w 1181290"/>
                <a:gd name="connsiteY1" fmla="*/ 432964 h 566927"/>
                <a:gd name="connsiteX2" fmla="*/ 264283 w 1181290"/>
                <a:gd name="connsiteY2" fmla="*/ 453823 h 566927"/>
                <a:gd name="connsiteX3" fmla="*/ 415445 w 1181290"/>
                <a:gd name="connsiteY3" fmla="*/ 454776 h 566927"/>
                <a:gd name="connsiteX4" fmla="*/ 385537 w 1181290"/>
                <a:gd name="connsiteY4" fmla="*/ 423439 h 566927"/>
                <a:gd name="connsiteX5" fmla="*/ 99787 w 1181290"/>
                <a:gd name="connsiteY5" fmla="*/ 138451 h 566927"/>
                <a:gd name="connsiteX6" fmla="*/ 41970 w 1181290"/>
                <a:gd name="connsiteY6" fmla="*/ 100351 h 566927"/>
                <a:gd name="connsiteX7" fmla="*/ 41970 w 1181290"/>
                <a:gd name="connsiteY7" fmla="*/ 148 h 566927"/>
                <a:gd name="connsiteX8" fmla="*/ 1181446 w 1181290"/>
                <a:gd name="connsiteY8" fmla="*/ 148 h 566927"/>
                <a:gd name="connsiteX9" fmla="*/ 1181446 w 1181290"/>
                <a:gd name="connsiteY9" fmla="*/ 111209 h 566927"/>
                <a:gd name="connsiteX10" fmla="*/ 926271 w 1181290"/>
                <a:gd name="connsiteY10" fmla="*/ 111209 h 566927"/>
                <a:gd name="connsiteX11" fmla="*/ 1169730 w 1181290"/>
                <a:gd name="connsiteY11" fmla="*/ 352954 h 566927"/>
                <a:gd name="connsiteX12" fmla="*/ 1084576 w 1181290"/>
                <a:gd name="connsiteY12" fmla="*/ 435059 h 566927"/>
                <a:gd name="connsiteX13" fmla="*/ 1058097 w 1181290"/>
                <a:gd name="connsiteY13" fmla="*/ 410008 h 566927"/>
                <a:gd name="connsiteX14" fmla="*/ 779586 w 1181290"/>
                <a:gd name="connsiteY14" fmla="*/ 133021 h 566927"/>
                <a:gd name="connsiteX15" fmla="*/ 730723 w 1181290"/>
                <a:gd name="connsiteY15" fmla="*/ 112828 h 566927"/>
                <a:gd name="connsiteX16" fmla="*/ 582037 w 1181290"/>
                <a:gd name="connsiteY16" fmla="*/ 111876 h 566927"/>
                <a:gd name="connsiteX17" fmla="*/ 603373 w 1181290"/>
                <a:gd name="connsiteY17" fmla="*/ 136260 h 566927"/>
                <a:gd name="connsiteX18" fmla="*/ 901982 w 1181290"/>
                <a:gd name="connsiteY18" fmla="*/ 433535 h 566927"/>
                <a:gd name="connsiteX19" fmla="*/ 950750 w 1181290"/>
                <a:gd name="connsiteY19" fmla="*/ 453823 h 566927"/>
                <a:gd name="connsiteX20" fmla="*/ 1181255 w 1181290"/>
                <a:gd name="connsiteY20" fmla="*/ 454776 h 566927"/>
                <a:gd name="connsiteX21" fmla="*/ 1181255 w 1181290"/>
                <a:gd name="connsiteY21" fmla="*/ 567076 h 566927"/>
                <a:gd name="connsiteX22" fmla="*/ 43494 w 1181290"/>
                <a:gd name="connsiteY22" fmla="*/ 567076 h 566927"/>
                <a:gd name="connsiteX23" fmla="*/ 43494 w 1181290"/>
                <a:gd name="connsiteY23" fmla="*/ 456967 h 566927"/>
                <a:gd name="connsiteX24" fmla="*/ 77022 w 1181290"/>
                <a:gd name="connsiteY24" fmla="*/ 450394 h 566927"/>
                <a:gd name="connsiteX25" fmla="*/ 155 w 1181290"/>
                <a:gd name="connsiteY25" fmla="*/ 382386 h 566927"/>
                <a:gd name="connsiteX26" fmla="*/ 236756 w 1181290"/>
                <a:gd name="connsiteY26" fmla="*/ 111685 h 566927"/>
                <a:gd name="connsiteX27" fmla="*/ 566512 w 1181290"/>
                <a:gd name="connsiteY27" fmla="*/ 441631 h 566927"/>
                <a:gd name="connsiteX28" fmla="*/ 583371 w 1181290"/>
                <a:gd name="connsiteY28" fmla="*/ 453442 h 566927"/>
                <a:gd name="connsiteX29" fmla="*/ 758631 w 1181290"/>
                <a:gd name="connsiteY29" fmla="*/ 453919 h 566927"/>
                <a:gd name="connsiteX30" fmla="*/ 429161 w 1181290"/>
                <a:gd name="connsiteY30" fmla="*/ 124544 h 566927"/>
                <a:gd name="connsiteX31" fmla="*/ 405349 w 1181290"/>
                <a:gd name="connsiteY31" fmla="*/ 112257 h 566927"/>
                <a:gd name="connsiteX32" fmla="*/ 236756 w 1181290"/>
                <a:gd name="connsiteY32" fmla="*/ 111971 h 56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1290" h="566927">
                  <a:moveTo>
                    <a:pt x="85213" y="302185"/>
                  </a:moveTo>
                  <a:cubicBezTo>
                    <a:pt x="128266" y="345810"/>
                    <a:pt x="170938" y="390768"/>
                    <a:pt x="215611" y="432964"/>
                  </a:cubicBezTo>
                  <a:cubicBezTo>
                    <a:pt x="229136" y="445023"/>
                    <a:pt x="246223" y="452346"/>
                    <a:pt x="264283" y="453823"/>
                  </a:cubicBezTo>
                  <a:cubicBezTo>
                    <a:pt x="311908" y="456586"/>
                    <a:pt x="359533" y="454776"/>
                    <a:pt x="415445" y="454776"/>
                  </a:cubicBezTo>
                  <a:cubicBezTo>
                    <a:pt x="402205" y="440965"/>
                    <a:pt x="394109" y="431916"/>
                    <a:pt x="385537" y="423439"/>
                  </a:cubicBezTo>
                  <a:cubicBezTo>
                    <a:pt x="290287" y="328189"/>
                    <a:pt x="195703" y="232939"/>
                    <a:pt x="99787" y="138451"/>
                  </a:cubicBezTo>
                  <a:cubicBezTo>
                    <a:pt x="85118" y="124068"/>
                    <a:pt x="65116" y="115114"/>
                    <a:pt x="41970" y="100351"/>
                  </a:cubicBezTo>
                  <a:lnTo>
                    <a:pt x="41970" y="148"/>
                  </a:lnTo>
                  <a:lnTo>
                    <a:pt x="1181446" y="148"/>
                  </a:lnTo>
                  <a:lnTo>
                    <a:pt x="1181446" y="111209"/>
                  </a:lnTo>
                  <a:lnTo>
                    <a:pt x="926271" y="111209"/>
                  </a:lnTo>
                  <a:lnTo>
                    <a:pt x="1169730" y="352954"/>
                  </a:lnTo>
                  <a:lnTo>
                    <a:pt x="1084576" y="435059"/>
                  </a:lnTo>
                  <a:cubicBezTo>
                    <a:pt x="1076385" y="427439"/>
                    <a:pt x="1067050" y="418962"/>
                    <a:pt x="1058097" y="410008"/>
                  </a:cubicBezTo>
                  <a:cubicBezTo>
                    <a:pt x="965419" y="317521"/>
                    <a:pt x="873407" y="224461"/>
                    <a:pt x="779586" y="133021"/>
                  </a:cubicBezTo>
                  <a:cubicBezTo>
                    <a:pt x="765982" y="121068"/>
                    <a:pt x="748796" y="113966"/>
                    <a:pt x="730723" y="112828"/>
                  </a:cubicBezTo>
                  <a:cubicBezTo>
                    <a:pt x="683574" y="110161"/>
                    <a:pt x="636139" y="111876"/>
                    <a:pt x="582037" y="111876"/>
                  </a:cubicBezTo>
                  <a:cubicBezTo>
                    <a:pt x="591562" y="123115"/>
                    <a:pt x="597182" y="130069"/>
                    <a:pt x="603373" y="136260"/>
                  </a:cubicBezTo>
                  <a:cubicBezTo>
                    <a:pt x="702624" y="235606"/>
                    <a:pt x="801493" y="335332"/>
                    <a:pt x="901982" y="433535"/>
                  </a:cubicBezTo>
                  <a:cubicBezTo>
                    <a:pt x="915419" y="445709"/>
                    <a:pt x="932644" y="452875"/>
                    <a:pt x="950750" y="453823"/>
                  </a:cubicBezTo>
                  <a:cubicBezTo>
                    <a:pt x="1026950" y="456014"/>
                    <a:pt x="1103150" y="454776"/>
                    <a:pt x="1181255" y="454776"/>
                  </a:cubicBezTo>
                  <a:lnTo>
                    <a:pt x="1181255" y="567076"/>
                  </a:lnTo>
                  <a:lnTo>
                    <a:pt x="43494" y="567076"/>
                  </a:lnTo>
                  <a:lnTo>
                    <a:pt x="43494" y="456967"/>
                  </a:lnTo>
                  <a:lnTo>
                    <a:pt x="77022" y="450394"/>
                  </a:lnTo>
                  <a:lnTo>
                    <a:pt x="155" y="382386"/>
                  </a:lnTo>
                  <a:close/>
                  <a:moveTo>
                    <a:pt x="236756" y="111685"/>
                  </a:moveTo>
                  <a:cubicBezTo>
                    <a:pt x="351056" y="225985"/>
                    <a:pt x="458689" y="333999"/>
                    <a:pt x="566512" y="441631"/>
                  </a:cubicBezTo>
                  <a:cubicBezTo>
                    <a:pt x="571369" y="446489"/>
                    <a:pt x="577656" y="453347"/>
                    <a:pt x="583371" y="453442"/>
                  </a:cubicBezTo>
                  <a:cubicBezTo>
                    <a:pt x="639568" y="454300"/>
                    <a:pt x="695671" y="453919"/>
                    <a:pt x="758631" y="453919"/>
                  </a:cubicBezTo>
                  <a:cubicBezTo>
                    <a:pt x="644331" y="339619"/>
                    <a:pt x="537175" y="231986"/>
                    <a:pt x="429161" y="124544"/>
                  </a:cubicBezTo>
                  <a:cubicBezTo>
                    <a:pt x="422901" y="117794"/>
                    <a:pt x="414477" y="113448"/>
                    <a:pt x="405349" y="112257"/>
                  </a:cubicBezTo>
                  <a:cubicBezTo>
                    <a:pt x="352104" y="111400"/>
                    <a:pt x="298954" y="111971"/>
                    <a:pt x="236756" y="111971"/>
                  </a:cubicBez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70154C53-3F3E-6546-818F-C0502B2FC1A3}"/>
                </a:ext>
              </a:extLst>
            </p:cNvPr>
            <p:cNvSpPr/>
            <p:nvPr/>
          </p:nvSpPr>
          <p:spPr>
            <a:xfrm>
              <a:off x="2857976" y="3318033"/>
              <a:ext cx="854011" cy="566451"/>
            </a:xfrm>
            <a:custGeom>
              <a:avLst/>
              <a:gdLst>
                <a:gd name="connsiteX0" fmla="*/ 854167 w 854011"/>
                <a:gd name="connsiteY0" fmla="*/ 454966 h 566451"/>
                <a:gd name="connsiteX1" fmla="*/ 854167 w 854011"/>
                <a:gd name="connsiteY1" fmla="*/ 566599 h 566451"/>
                <a:gd name="connsiteX2" fmla="*/ 155 w 854011"/>
                <a:gd name="connsiteY2" fmla="*/ 566599 h 566451"/>
                <a:gd name="connsiteX3" fmla="*/ 155 w 854011"/>
                <a:gd name="connsiteY3" fmla="*/ 455919 h 566451"/>
                <a:gd name="connsiteX4" fmla="*/ 252568 w 854011"/>
                <a:gd name="connsiteY4" fmla="*/ 455919 h 566451"/>
                <a:gd name="connsiteX5" fmla="*/ 10633 w 854011"/>
                <a:gd name="connsiteY5" fmla="*/ 214936 h 566451"/>
                <a:gd name="connsiteX6" fmla="*/ 98167 w 854011"/>
                <a:gd name="connsiteY6" fmla="*/ 133021 h 566451"/>
                <a:gd name="connsiteX7" fmla="*/ 122932 w 854011"/>
                <a:gd name="connsiteY7" fmla="*/ 156167 h 566451"/>
                <a:gd name="connsiteX8" fmla="*/ 401348 w 854011"/>
                <a:gd name="connsiteY8" fmla="*/ 433249 h 566451"/>
                <a:gd name="connsiteX9" fmla="*/ 449926 w 854011"/>
                <a:gd name="connsiteY9" fmla="*/ 454014 h 566451"/>
                <a:gd name="connsiteX10" fmla="*/ 597944 w 854011"/>
                <a:gd name="connsiteY10" fmla="*/ 454966 h 566451"/>
                <a:gd name="connsiteX11" fmla="*/ 578894 w 854011"/>
                <a:gd name="connsiteY11" fmla="*/ 431249 h 566451"/>
                <a:gd name="connsiteX12" fmla="*/ 277809 w 854011"/>
                <a:gd name="connsiteY12" fmla="*/ 131402 h 566451"/>
                <a:gd name="connsiteX13" fmla="*/ 231803 w 854011"/>
                <a:gd name="connsiteY13" fmla="*/ 112924 h 566451"/>
                <a:gd name="connsiteX14" fmla="*/ 631 w 854011"/>
                <a:gd name="connsiteY14" fmla="*/ 112066 h 566451"/>
                <a:gd name="connsiteX15" fmla="*/ 631 w 854011"/>
                <a:gd name="connsiteY15" fmla="*/ 148 h 566451"/>
                <a:gd name="connsiteX16" fmla="*/ 795874 w 854011"/>
                <a:gd name="connsiteY16" fmla="*/ 148 h 566451"/>
                <a:gd name="connsiteX17" fmla="*/ 795874 w 854011"/>
                <a:gd name="connsiteY17" fmla="*/ 109399 h 566451"/>
                <a:gd name="connsiteX18" fmla="*/ 764536 w 854011"/>
                <a:gd name="connsiteY18" fmla="*/ 116353 h 566451"/>
                <a:gd name="connsiteX19" fmla="*/ 839879 w 854011"/>
                <a:gd name="connsiteY19" fmla="*/ 181504 h 566451"/>
                <a:gd name="connsiteX20" fmla="*/ 754154 w 854011"/>
                <a:gd name="connsiteY20" fmla="*/ 265133 h 566451"/>
                <a:gd name="connsiteX21" fmla="*/ 621661 w 854011"/>
                <a:gd name="connsiteY21" fmla="*/ 131783 h 566451"/>
                <a:gd name="connsiteX22" fmla="*/ 575846 w 854011"/>
                <a:gd name="connsiteY22" fmla="*/ 112733 h 566451"/>
                <a:gd name="connsiteX23" fmla="*/ 420112 w 854011"/>
                <a:gd name="connsiteY23" fmla="*/ 111876 h 566451"/>
                <a:gd name="connsiteX24" fmla="*/ 505837 w 854011"/>
                <a:gd name="connsiteY24" fmla="*/ 195601 h 566451"/>
                <a:gd name="connsiteX25" fmla="*/ 727484 w 854011"/>
                <a:gd name="connsiteY25" fmla="*/ 418295 h 566451"/>
                <a:gd name="connsiteX26" fmla="*/ 817210 w 854011"/>
                <a:gd name="connsiteY26" fmla="*/ 455062 h 566451"/>
                <a:gd name="connsiteX27" fmla="*/ 854167 w 854011"/>
                <a:gd name="connsiteY27" fmla="*/ 454966 h 56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4011" h="566451">
                  <a:moveTo>
                    <a:pt x="854167" y="454966"/>
                  </a:moveTo>
                  <a:lnTo>
                    <a:pt x="854167" y="566599"/>
                  </a:lnTo>
                  <a:lnTo>
                    <a:pt x="155" y="566599"/>
                  </a:lnTo>
                  <a:lnTo>
                    <a:pt x="155" y="455919"/>
                  </a:lnTo>
                  <a:lnTo>
                    <a:pt x="252568" y="455919"/>
                  </a:lnTo>
                  <a:lnTo>
                    <a:pt x="10633" y="214936"/>
                  </a:lnTo>
                  <a:cubicBezTo>
                    <a:pt x="43303" y="184266"/>
                    <a:pt x="69116" y="160072"/>
                    <a:pt x="98167" y="133021"/>
                  </a:cubicBezTo>
                  <a:cubicBezTo>
                    <a:pt x="104740" y="139117"/>
                    <a:pt x="114074" y="147404"/>
                    <a:pt x="122932" y="156167"/>
                  </a:cubicBezTo>
                  <a:cubicBezTo>
                    <a:pt x="215515" y="248655"/>
                    <a:pt x="307622" y="341809"/>
                    <a:pt x="401348" y="433249"/>
                  </a:cubicBezTo>
                  <a:cubicBezTo>
                    <a:pt x="414791" y="445364"/>
                    <a:pt x="431879" y="452668"/>
                    <a:pt x="449926" y="454014"/>
                  </a:cubicBezTo>
                  <a:cubicBezTo>
                    <a:pt x="497551" y="456776"/>
                    <a:pt x="545176" y="454966"/>
                    <a:pt x="597944" y="454966"/>
                  </a:cubicBezTo>
                  <a:cubicBezTo>
                    <a:pt x="592002" y="446741"/>
                    <a:pt x="585644" y="438825"/>
                    <a:pt x="578894" y="431249"/>
                  </a:cubicBezTo>
                  <a:cubicBezTo>
                    <a:pt x="478786" y="331046"/>
                    <a:pt x="378869" y="230462"/>
                    <a:pt x="277809" y="131402"/>
                  </a:cubicBezTo>
                  <a:cubicBezTo>
                    <a:pt x="265071" y="120110"/>
                    <a:pt x="248813" y="113580"/>
                    <a:pt x="231803" y="112924"/>
                  </a:cubicBezTo>
                  <a:cubicBezTo>
                    <a:pt x="155603" y="111019"/>
                    <a:pt x="79403" y="112066"/>
                    <a:pt x="631" y="112066"/>
                  </a:cubicBezTo>
                  <a:lnTo>
                    <a:pt x="631" y="148"/>
                  </a:lnTo>
                  <a:lnTo>
                    <a:pt x="795874" y="148"/>
                  </a:lnTo>
                  <a:lnTo>
                    <a:pt x="795874" y="109399"/>
                  </a:lnTo>
                  <a:lnTo>
                    <a:pt x="764536" y="116353"/>
                  </a:lnTo>
                  <a:lnTo>
                    <a:pt x="839879" y="181504"/>
                  </a:lnTo>
                  <a:cubicBezTo>
                    <a:pt x="808923" y="211412"/>
                    <a:pt x="782729" y="236653"/>
                    <a:pt x="754154" y="265133"/>
                  </a:cubicBezTo>
                  <a:cubicBezTo>
                    <a:pt x="710530" y="220937"/>
                    <a:pt x="667286" y="175217"/>
                    <a:pt x="621661" y="131783"/>
                  </a:cubicBezTo>
                  <a:cubicBezTo>
                    <a:pt x="608877" y="120604"/>
                    <a:pt x="592787" y="113914"/>
                    <a:pt x="575846" y="112733"/>
                  </a:cubicBezTo>
                  <a:cubicBezTo>
                    <a:pt x="528221" y="110352"/>
                    <a:pt x="479453" y="111876"/>
                    <a:pt x="420112" y="111876"/>
                  </a:cubicBezTo>
                  <a:cubicBezTo>
                    <a:pt x="453831" y="144737"/>
                    <a:pt x="480120" y="169978"/>
                    <a:pt x="505837" y="195601"/>
                  </a:cubicBezTo>
                  <a:cubicBezTo>
                    <a:pt x="580037" y="269515"/>
                    <a:pt x="655094" y="342667"/>
                    <a:pt x="727484" y="418295"/>
                  </a:cubicBezTo>
                  <a:cubicBezTo>
                    <a:pt x="753297" y="445251"/>
                    <a:pt x="779491" y="461062"/>
                    <a:pt x="817210" y="455062"/>
                  </a:cubicBezTo>
                  <a:cubicBezTo>
                    <a:pt x="829510" y="454133"/>
                    <a:pt x="841862" y="454101"/>
                    <a:pt x="854167" y="454966"/>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ABE99B54-3E89-E641-BCA8-92221EE6C879}"/>
                </a:ext>
              </a:extLst>
            </p:cNvPr>
            <p:cNvSpPr/>
            <p:nvPr/>
          </p:nvSpPr>
          <p:spPr>
            <a:xfrm>
              <a:off x="5429726" y="3318414"/>
              <a:ext cx="852106" cy="566261"/>
            </a:xfrm>
            <a:custGeom>
              <a:avLst/>
              <a:gdLst>
                <a:gd name="connsiteX0" fmla="*/ 839593 w 852106"/>
                <a:gd name="connsiteY0" fmla="*/ 347810 h 566261"/>
                <a:gd name="connsiteX1" fmla="*/ 756345 w 852106"/>
                <a:gd name="connsiteY1" fmla="*/ 437155 h 566261"/>
                <a:gd name="connsiteX2" fmla="*/ 601468 w 852106"/>
                <a:gd name="connsiteY2" fmla="*/ 281897 h 566261"/>
                <a:gd name="connsiteX3" fmla="*/ 535841 w 852106"/>
                <a:gd name="connsiteY3" fmla="*/ 216270 h 566261"/>
                <a:gd name="connsiteX4" fmla="*/ 256568 w 852106"/>
                <a:gd name="connsiteY4" fmla="*/ 113400 h 566261"/>
                <a:gd name="connsiteX5" fmla="*/ 273904 w 852106"/>
                <a:gd name="connsiteY5" fmla="*/ 135498 h 566261"/>
                <a:gd name="connsiteX6" fmla="*/ 574894 w 852106"/>
                <a:gd name="connsiteY6" fmla="*/ 435345 h 566261"/>
                <a:gd name="connsiteX7" fmla="*/ 620804 w 852106"/>
                <a:gd name="connsiteY7" fmla="*/ 454395 h 566261"/>
                <a:gd name="connsiteX8" fmla="*/ 852071 w 852106"/>
                <a:gd name="connsiteY8" fmla="*/ 455252 h 566261"/>
                <a:gd name="connsiteX9" fmla="*/ 852071 w 852106"/>
                <a:gd name="connsiteY9" fmla="*/ 566409 h 566261"/>
                <a:gd name="connsiteX10" fmla="*/ 155 w 852106"/>
                <a:gd name="connsiteY10" fmla="*/ 566409 h 566261"/>
                <a:gd name="connsiteX11" fmla="*/ 155 w 852106"/>
                <a:gd name="connsiteY11" fmla="*/ 455347 h 566261"/>
                <a:gd name="connsiteX12" fmla="*/ 78355 w 852106"/>
                <a:gd name="connsiteY12" fmla="*/ 455347 h 566261"/>
                <a:gd name="connsiteX13" fmla="*/ 83308 w 852106"/>
                <a:gd name="connsiteY13" fmla="*/ 448108 h 566261"/>
                <a:gd name="connsiteX14" fmla="*/ 7585 w 852106"/>
                <a:gd name="connsiteY14" fmla="*/ 389053 h 566261"/>
                <a:gd name="connsiteX15" fmla="*/ 99215 w 852106"/>
                <a:gd name="connsiteY15" fmla="*/ 303328 h 566261"/>
                <a:gd name="connsiteX16" fmla="*/ 218468 w 852106"/>
                <a:gd name="connsiteY16" fmla="*/ 423629 h 566261"/>
                <a:gd name="connsiteX17" fmla="*/ 296097 w 852106"/>
                <a:gd name="connsiteY17" fmla="*/ 455252 h 566261"/>
                <a:gd name="connsiteX18" fmla="*/ 426494 w 852106"/>
                <a:gd name="connsiteY18" fmla="*/ 454585 h 566261"/>
                <a:gd name="connsiteX19" fmla="*/ 407444 w 852106"/>
                <a:gd name="connsiteY19" fmla="*/ 431249 h 566261"/>
                <a:gd name="connsiteX20" fmla="*/ 106645 w 852106"/>
                <a:gd name="connsiteY20" fmla="*/ 131212 h 566261"/>
                <a:gd name="connsiteX21" fmla="*/ 56162 w 852106"/>
                <a:gd name="connsiteY21" fmla="*/ 102637 h 566261"/>
                <a:gd name="connsiteX22" fmla="*/ 56162 w 852106"/>
                <a:gd name="connsiteY22" fmla="*/ 148 h 566261"/>
                <a:gd name="connsiteX23" fmla="*/ 852262 w 852106"/>
                <a:gd name="connsiteY23" fmla="*/ 148 h 566261"/>
                <a:gd name="connsiteX24" fmla="*/ 852262 w 852106"/>
                <a:gd name="connsiteY24" fmla="*/ 110352 h 566261"/>
                <a:gd name="connsiteX25" fmla="*/ 601564 w 852106"/>
                <a:gd name="connsiteY25" fmla="*/ 110352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2106" h="566261">
                  <a:moveTo>
                    <a:pt x="839593" y="347810"/>
                  </a:moveTo>
                  <a:lnTo>
                    <a:pt x="756345" y="437155"/>
                  </a:lnTo>
                  <a:lnTo>
                    <a:pt x="601468" y="281897"/>
                  </a:lnTo>
                  <a:lnTo>
                    <a:pt x="535841" y="216270"/>
                  </a:lnTo>
                  <a:cubicBezTo>
                    <a:pt x="422684" y="103113"/>
                    <a:pt x="422684" y="103113"/>
                    <a:pt x="256568" y="113400"/>
                  </a:cubicBezTo>
                  <a:cubicBezTo>
                    <a:pt x="261929" y="121084"/>
                    <a:pt x="267716" y="128462"/>
                    <a:pt x="273904" y="135498"/>
                  </a:cubicBezTo>
                  <a:cubicBezTo>
                    <a:pt x="373916" y="235796"/>
                    <a:pt x="473929" y="336285"/>
                    <a:pt x="574894" y="435345"/>
                  </a:cubicBezTo>
                  <a:cubicBezTo>
                    <a:pt x="587526" y="446825"/>
                    <a:pt x="603755" y="453559"/>
                    <a:pt x="620804" y="454395"/>
                  </a:cubicBezTo>
                  <a:cubicBezTo>
                    <a:pt x="697004" y="456300"/>
                    <a:pt x="773204" y="455252"/>
                    <a:pt x="852071" y="455252"/>
                  </a:cubicBezTo>
                  <a:lnTo>
                    <a:pt x="852071" y="566409"/>
                  </a:lnTo>
                  <a:lnTo>
                    <a:pt x="155" y="566409"/>
                  </a:lnTo>
                  <a:lnTo>
                    <a:pt x="155" y="455347"/>
                  </a:lnTo>
                  <a:lnTo>
                    <a:pt x="78355" y="455347"/>
                  </a:lnTo>
                  <a:lnTo>
                    <a:pt x="83308" y="448108"/>
                  </a:lnTo>
                  <a:lnTo>
                    <a:pt x="7585" y="389053"/>
                  </a:lnTo>
                  <a:lnTo>
                    <a:pt x="99215" y="303328"/>
                  </a:lnTo>
                  <a:cubicBezTo>
                    <a:pt x="137315" y="341428"/>
                    <a:pt x="179606" y="381052"/>
                    <a:pt x="218468" y="423629"/>
                  </a:cubicBezTo>
                  <a:cubicBezTo>
                    <a:pt x="237362" y="446578"/>
                    <a:pt x="266545" y="458466"/>
                    <a:pt x="296097" y="455252"/>
                  </a:cubicBezTo>
                  <a:cubicBezTo>
                    <a:pt x="337531" y="452490"/>
                    <a:pt x="379250" y="454585"/>
                    <a:pt x="426494" y="454585"/>
                  </a:cubicBezTo>
                  <a:cubicBezTo>
                    <a:pt x="420561" y="446475"/>
                    <a:pt x="414202" y="438686"/>
                    <a:pt x="407444" y="431249"/>
                  </a:cubicBezTo>
                  <a:cubicBezTo>
                    <a:pt x="307432" y="330951"/>
                    <a:pt x="207419" y="230557"/>
                    <a:pt x="106645" y="131212"/>
                  </a:cubicBezTo>
                  <a:cubicBezTo>
                    <a:pt x="94357" y="119210"/>
                    <a:pt x="75784" y="113590"/>
                    <a:pt x="56162" y="102637"/>
                  </a:cubicBezTo>
                  <a:lnTo>
                    <a:pt x="56162" y="148"/>
                  </a:lnTo>
                  <a:lnTo>
                    <a:pt x="852262" y="148"/>
                  </a:lnTo>
                  <a:lnTo>
                    <a:pt x="852262" y="110352"/>
                  </a:lnTo>
                  <a:lnTo>
                    <a:pt x="601564" y="110352"/>
                  </a:lnTo>
                  <a:close/>
                </a:path>
              </a:pathLst>
            </a:custGeom>
            <a:grpFill/>
            <a:ln w="9525" cap="flat">
              <a:noFill/>
              <a:prstDash val="solid"/>
              <a:miter/>
            </a:ln>
          </p:spPr>
          <p:txBody>
            <a:bodyPr rtlCol="0" anchor="ctr"/>
            <a:lstStyle/>
            <a:p>
              <a:endParaRPr lang="en-RO"/>
            </a:p>
          </p:txBody>
        </p:sp>
      </p:grpSp>
      <p:grpSp>
        <p:nvGrpSpPr>
          <p:cNvPr id="61" name="Graphic 59">
            <a:extLst>
              <a:ext uri="{FF2B5EF4-FFF2-40B4-BE49-F238E27FC236}">
                <a16:creationId xmlns:a16="http://schemas.microsoft.com/office/drawing/2014/main" id="{4C4FDD55-ACA7-7449-8193-368EE37F5EE9}"/>
              </a:ext>
            </a:extLst>
          </p:cNvPr>
          <p:cNvGrpSpPr>
            <a:grpSpLocks noChangeAspect="1"/>
          </p:cNvGrpSpPr>
          <p:nvPr/>
        </p:nvGrpSpPr>
        <p:grpSpPr>
          <a:xfrm>
            <a:off x="1151800" y="2351227"/>
            <a:ext cx="540000" cy="540000"/>
            <a:chOff x="2857500" y="1714500"/>
            <a:chExt cx="3429000" cy="3429000"/>
          </a:xfrm>
          <a:solidFill>
            <a:schemeClr val="bg1"/>
          </a:solidFill>
        </p:grpSpPr>
        <p:sp>
          <p:nvSpPr>
            <p:cNvPr id="62" name="Freeform 61">
              <a:extLst>
                <a:ext uri="{FF2B5EF4-FFF2-40B4-BE49-F238E27FC236}">
                  <a16:creationId xmlns:a16="http://schemas.microsoft.com/office/drawing/2014/main" id="{2BECB8A4-16A2-9F4B-B885-379796645D5C}"/>
                </a:ext>
              </a:extLst>
            </p:cNvPr>
            <p:cNvSpPr/>
            <p:nvPr/>
          </p:nvSpPr>
          <p:spPr>
            <a:xfrm>
              <a:off x="2857149" y="2303660"/>
              <a:ext cx="3430693" cy="2840081"/>
            </a:xfrm>
            <a:custGeom>
              <a:avLst/>
              <a:gdLst>
                <a:gd name="connsiteX0" fmla="*/ 1606802 w 3430693"/>
                <a:gd name="connsiteY0" fmla="*/ 2039411 h 2840081"/>
                <a:gd name="connsiteX1" fmla="*/ 1446115 w 3430693"/>
                <a:gd name="connsiteY1" fmla="*/ 2038554 h 2840081"/>
                <a:gd name="connsiteX2" fmla="*/ 1360076 w 3430693"/>
                <a:gd name="connsiteY2" fmla="*/ 2072993 h 2840081"/>
                <a:gd name="connsiteX3" fmla="*/ 1356009 w 3430693"/>
                <a:gd name="connsiteY3" fmla="*/ 2086179 h 2840081"/>
                <a:gd name="connsiteX4" fmla="*/ 1344007 w 3430693"/>
                <a:gd name="connsiteY4" fmla="*/ 2134566 h 2840081"/>
                <a:gd name="connsiteX5" fmla="*/ 1411540 w 3430693"/>
                <a:gd name="connsiteY5" fmla="*/ 2226292 h 2840081"/>
                <a:gd name="connsiteX6" fmla="*/ 1573465 w 3430693"/>
                <a:gd name="connsiteY6" fmla="*/ 2378692 h 2840081"/>
                <a:gd name="connsiteX7" fmla="*/ 1447354 w 3430693"/>
                <a:gd name="connsiteY7" fmla="*/ 2562143 h 2840081"/>
                <a:gd name="connsiteX8" fmla="*/ 1244090 w 3430693"/>
                <a:gd name="connsiteY8" fmla="*/ 2462988 h 2840081"/>
                <a:gd name="connsiteX9" fmla="*/ 1193608 w 3430693"/>
                <a:gd name="connsiteY9" fmla="*/ 2408219 h 2840081"/>
                <a:gd name="connsiteX10" fmla="*/ 1143125 w 3430693"/>
                <a:gd name="connsiteY10" fmla="*/ 2382025 h 2840081"/>
                <a:gd name="connsiteX11" fmla="*/ 1127218 w 3430693"/>
                <a:gd name="connsiteY11" fmla="*/ 2280584 h 2840081"/>
                <a:gd name="connsiteX12" fmla="*/ 1234375 w 3430693"/>
                <a:gd name="connsiteY12" fmla="*/ 2095418 h 2840081"/>
                <a:gd name="connsiteX13" fmla="*/ 1171224 w 3430693"/>
                <a:gd name="connsiteY13" fmla="*/ 2113611 h 2840081"/>
                <a:gd name="connsiteX14" fmla="*/ 1096262 w 3430693"/>
                <a:gd name="connsiteY14" fmla="*/ 2078464 h 2840081"/>
                <a:gd name="connsiteX15" fmla="*/ 1136077 w 3430693"/>
                <a:gd name="connsiteY15" fmla="*/ 2005502 h 2840081"/>
                <a:gd name="connsiteX16" fmla="*/ 1380107 w 3430693"/>
                <a:gd name="connsiteY16" fmla="*/ 1925873 h 2840081"/>
                <a:gd name="connsiteX17" fmla="*/ 1501360 w 3430693"/>
                <a:gd name="connsiteY17" fmla="*/ 1936636 h 2840081"/>
                <a:gd name="connsiteX18" fmla="*/ 1583847 w 3430693"/>
                <a:gd name="connsiteY18" fmla="*/ 1889869 h 2840081"/>
                <a:gd name="connsiteX19" fmla="*/ 1554129 w 3430693"/>
                <a:gd name="connsiteY19" fmla="*/ 1838815 h 2840081"/>
                <a:gd name="connsiteX20" fmla="*/ 1495645 w 3430693"/>
                <a:gd name="connsiteY20" fmla="*/ 1843006 h 2840081"/>
                <a:gd name="connsiteX21" fmla="*/ 1316194 w 3430693"/>
                <a:gd name="connsiteY21" fmla="*/ 1895107 h 2840081"/>
                <a:gd name="connsiteX22" fmla="*/ 1130457 w 3430693"/>
                <a:gd name="connsiteY22" fmla="*/ 1891774 h 2840081"/>
                <a:gd name="connsiteX23" fmla="*/ 1063782 w 3430693"/>
                <a:gd name="connsiteY23" fmla="*/ 1860055 h 2840081"/>
                <a:gd name="connsiteX24" fmla="*/ 973866 w 3430693"/>
                <a:gd name="connsiteY24" fmla="*/ 1786332 h 2840081"/>
                <a:gd name="connsiteX25" fmla="*/ 897666 w 3430693"/>
                <a:gd name="connsiteY25" fmla="*/ 1793571 h 2840081"/>
                <a:gd name="connsiteX26" fmla="*/ 874425 w 3430693"/>
                <a:gd name="connsiteY26" fmla="*/ 1738707 h 2840081"/>
                <a:gd name="connsiteX27" fmla="*/ 933766 w 3430693"/>
                <a:gd name="connsiteY27" fmla="*/ 1688986 h 2840081"/>
                <a:gd name="connsiteX28" fmla="*/ 933766 w 3430693"/>
                <a:gd name="connsiteY28" fmla="*/ 1601166 h 2840081"/>
                <a:gd name="connsiteX29" fmla="*/ 650683 w 3430693"/>
                <a:gd name="connsiteY29" fmla="*/ 1645933 h 2840081"/>
                <a:gd name="connsiteX30" fmla="*/ 706213 w 3430693"/>
                <a:gd name="connsiteY30" fmla="*/ 1675651 h 2840081"/>
                <a:gd name="connsiteX31" fmla="*/ 738408 w 3430693"/>
                <a:gd name="connsiteY31" fmla="*/ 1754995 h 2840081"/>
                <a:gd name="connsiteX32" fmla="*/ 656112 w 3430693"/>
                <a:gd name="connsiteY32" fmla="*/ 1777759 h 2840081"/>
                <a:gd name="connsiteX33" fmla="*/ 433227 w 3430693"/>
                <a:gd name="connsiteY33" fmla="*/ 1665174 h 2840081"/>
                <a:gd name="connsiteX34" fmla="*/ 350455 w 3430693"/>
                <a:gd name="connsiteY34" fmla="*/ 1566685 h 2840081"/>
                <a:gd name="connsiteX35" fmla="*/ 284687 w 3430693"/>
                <a:gd name="connsiteY35" fmla="*/ 1530572 h 2840081"/>
                <a:gd name="connsiteX36" fmla="*/ 281970 w 3430693"/>
                <a:gd name="connsiteY36" fmla="*/ 1531443 h 2840081"/>
                <a:gd name="connsiteX37" fmla="*/ 242917 w 3430693"/>
                <a:gd name="connsiteY37" fmla="*/ 1598118 h 2840081"/>
                <a:gd name="connsiteX38" fmla="*/ 292543 w 3430693"/>
                <a:gd name="connsiteY38" fmla="*/ 1641457 h 2840081"/>
                <a:gd name="connsiteX39" fmla="*/ 437894 w 3430693"/>
                <a:gd name="connsiteY39" fmla="*/ 1714609 h 2840081"/>
                <a:gd name="connsiteX40" fmla="*/ 584770 w 3430693"/>
                <a:gd name="connsiteY40" fmla="*/ 1865675 h 2840081"/>
                <a:gd name="connsiteX41" fmla="*/ 592866 w 3430693"/>
                <a:gd name="connsiteY41" fmla="*/ 1953877 h 2840081"/>
                <a:gd name="connsiteX42" fmla="*/ 502188 w 3430693"/>
                <a:gd name="connsiteY42" fmla="*/ 1944352 h 2840081"/>
                <a:gd name="connsiteX43" fmla="*/ 462564 w 3430693"/>
                <a:gd name="connsiteY43" fmla="*/ 1903775 h 2840081"/>
                <a:gd name="connsiteX44" fmla="*/ 505522 w 3430693"/>
                <a:gd name="connsiteY44" fmla="*/ 2190763 h 2840081"/>
                <a:gd name="connsiteX45" fmla="*/ 537145 w 3430693"/>
                <a:gd name="connsiteY45" fmla="*/ 2130375 h 2840081"/>
                <a:gd name="connsiteX46" fmla="*/ 615535 w 3430693"/>
                <a:gd name="connsiteY46" fmla="*/ 2103514 h 2840081"/>
                <a:gd name="connsiteX47" fmla="*/ 640336 w 3430693"/>
                <a:gd name="connsiteY47" fmla="*/ 2177886 h 2840081"/>
                <a:gd name="connsiteX48" fmla="*/ 639062 w 3430693"/>
                <a:gd name="connsiteY48" fmla="*/ 2180286 h 2840081"/>
                <a:gd name="connsiteX49" fmla="*/ 517809 w 3430693"/>
                <a:gd name="connsiteY49" fmla="*/ 2418411 h 2840081"/>
                <a:gd name="connsiteX50" fmla="*/ 424273 w 3430693"/>
                <a:gd name="connsiteY50" fmla="*/ 2491277 h 2840081"/>
                <a:gd name="connsiteX51" fmla="*/ 389943 w 3430693"/>
                <a:gd name="connsiteY51" fmla="*/ 2558295 h 2840081"/>
                <a:gd name="connsiteX52" fmla="*/ 392174 w 3430693"/>
                <a:gd name="connsiteY52" fmla="*/ 2564048 h 2840081"/>
                <a:gd name="connsiteX53" fmla="*/ 462183 w 3430693"/>
                <a:gd name="connsiteY53" fmla="*/ 2597100 h 2840081"/>
                <a:gd name="connsiteX54" fmla="*/ 501331 w 3430693"/>
                <a:gd name="connsiteY54" fmla="*/ 2543474 h 2840081"/>
                <a:gd name="connsiteX55" fmla="*/ 559528 w 3430693"/>
                <a:gd name="connsiteY55" fmla="*/ 2417554 h 2840081"/>
                <a:gd name="connsiteX56" fmla="*/ 725740 w 3430693"/>
                <a:gd name="connsiteY56" fmla="*/ 2255629 h 2840081"/>
                <a:gd name="connsiteX57" fmla="*/ 813941 w 3430693"/>
                <a:gd name="connsiteY57" fmla="*/ 2249247 h 2840081"/>
                <a:gd name="connsiteX58" fmla="*/ 805750 w 3430693"/>
                <a:gd name="connsiteY58" fmla="*/ 2337258 h 2840081"/>
                <a:gd name="connsiteX59" fmla="*/ 763649 w 3430693"/>
                <a:gd name="connsiteY59" fmla="*/ 2377930 h 2840081"/>
                <a:gd name="connsiteX60" fmla="*/ 964150 w 3430693"/>
                <a:gd name="connsiteY60" fmla="*/ 2374215 h 2840081"/>
                <a:gd name="connsiteX61" fmla="*/ 1060448 w 3430693"/>
                <a:gd name="connsiteY61" fmla="*/ 2447748 h 2840081"/>
                <a:gd name="connsiteX62" fmla="*/ 1096357 w 3430693"/>
                <a:gd name="connsiteY62" fmla="*/ 2576335 h 2840081"/>
                <a:gd name="connsiteX63" fmla="*/ 1076450 w 3430693"/>
                <a:gd name="connsiteY63" fmla="*/ 2788933 h 2840081"/>
                <a:gd name="connsiteX64" fmla="*/ 860518 w 3430693"/>
                <a:gd name="connsiteY64" fmla="*/ 2811984 h 2840081"/>
                <a:gd name="connsiteX65" fmla="*/ 793843 w 3430693"/>
                <a:gd name="connsiteY65" fmla="*/ 2607196 h 2840081"/>
                <a:gd name="connsiteX66" fmla="*/ 803368 w 3430693"/>
                <a:gd name="connsiteY66" fmla="*/ 2546332 h 2840081"/>
                <a:gd name="connsiteX67" fmla="*/ 749362 w 3430693"/>
                <a:gd name="connsiteY67" fmla="*/ 2494516 h 2840081"/>
                <a:gd name="connsiteX68" fmla="*/ 708023 w 3430693"/>
                <a:gd name="connsiteY68" fmla="*/ 2484324 h 2840081"/>
                <a:gd name="connsiteX69" fmla="*/ 615535 w 3430693"/>
                <a:gd name="connsiteY69" fmla="*/ 2551570 h 2840081"/>
                <a:gd name="connsiteX70" fmla="*/ 455992 w 3430693"/>
                <a:gd name="connsiteY70" fmla="*/ 2714257 h 2840081"/>
                <a:gd name="connsiteX71" fmla="*/ 278446 w 3430693"/>
                <a:gd name="connsiteY71" fmla="*/ 2584717 h 2840081"/>
                <a:gd name="connsiteX72" fmla="*/ 382078 w 3430693"/>
                <a:gd name="connsiteY72" fmla="*/ 2385359 h 2840081"/>
                <a:gd name="connsiteX73" fmla="*/ 441228 w 3430693"/>
                <a:gd name="connsiteY73" fmla="*/ 2318684 h 2840081"/>
                <a:gd name="connsiteX74" fmla="*/ 440180 w 3430693"/>
                <a:gd name="connsiteY74" fmla="*/ 2298967 h 2840081"/>
                <a:gd name="connsiteX75" fmla="*/ 386078 w 3430693"/>
                <a:gd name="connsiteY75" fmla="*/ 2210956 h 2840081"/>
                <a:gd name="connsiteX76" fmla="*/ 288256 w 3430693"/>
                <a:gd name="connsiteY76" fmla="*/ 2220958 h 2840081"/>
                <a:gd name="connsiteX77" fmla="*/ 135856 w 3430693"/>
                <a:gd name="connsiteY77" fmla="*/ 2261725 h 2840081"/>
                <a:gd name="connsiteX78" fmla="*/ 6126 w 3430693"/>
                <a:gd name="connsiteY78" fmla="*/ 2134090 h 2840081"/>
                <a:gd name="connsiteX79" fmla="*/ 62038 w 3430693"/>
                <a:gd name="connsiteY79" fmla="*/ 1964068 h 2840081"/>
                <a:gd name="connsiteX80" fmla="*/ 239488 w 3430693"/>
                <a:gd name="connsiteY80" fmla="*/ 1937970 h 2840081"/>
                <a:gd name="connsiteX81" fmla="*/ 280922 w 3430693"/>
                <a:gd name="connsiteY81" fmla="*/ 2013122 h 2840081"/>
                <a:gd name="connsiteX82" fmla="*/ 199198 w 3430693"/>
                <a:gd name="connsiteY82" fmla="*/ 2044840 h 2840081"/>
                <a:gd name="connsiteX83" fmla="*/ 122236 w 3430693"/>
                <a:gd name="connsiteY83" fmla="*/ 2068272 h 2840081"/>
                <a:gd name="connsiteX84" fmla="*/ 136999 w 3430693"/>
                <a:gd name="connsiteY84" fmla="*/ 2138566 h 2840081"/>
                <a:gd name="connsiteX85" fmla="*/ 215009 w 3430693"/>
                <a:gd name="connsiteY85" fmla="*/ 2134471 h 2840081"/>
                <a:gd name="connsiteX86" fmla="*/ 342454 w 3430693"/>
                <a:gd name="connsiteY86" fmla="*/ 2071891 h 2840081"/>
                <a:gd name="connsiteX87" fmla="*/ 343120 w 3430693"/>
                <a:gd name="connsiteY87" fmla="*/ 1925016 h 2840081"/>
                <a:gd name="connsiteX88" fmla="*/ 357313 w 3430693"/>
                <a:gd name="connsiteY88" fmla="*/ 1851673 h 2840081"/>
                <a:gd name="connsiteX89" fmla="*/ 289114 w 3430693"/>
                <a:gd name="connsiteY89" fmla="*/ 1755757 h 2840081"/>
                <a:gd name="connsiteX90" fmla="*/ 125855 w 3430693"/>
                <a:gd name="connsiteY90" fmla="*/ 1589450 h 2840081"/>
                <a:gd name="connsiteX91" fmla="*/ 280922 w 3430693"/>
                <a:gd name="connsiteY91" fmla="*/ 1414762 h 2840081"/>
                <a:gd name="connsiteX92" fmla="*/ 453991 w 3430693"/>
                <a:gd name="connsiteY92" fmla="*/ 1520108 h 2840081"/>
                <a:gd name="connsiteX93" fmla="*/ 518952 w 3430693"/>
                <a:gd name="connsiteY93" fmla="*/ 1580878 h 2840081"/>
                <a:gd name="connsiteX94" fmla="*/ 638395 w 3430693"/>
                <a:gd name="connsiteY94" fmla="*/ 1504678 h 2840081"/>
                <a:gd name="connsiteX95" fmla="*/ 613059 w 3430693"/>
                <a:gd name="connsiteY95" fmla="*/ 1419429 h 2840081"/>
                <a:gd name="connsiteX96" fmla="*/ 574959 w 3430693"/>
                <a:gd name="connsiteY96" fmla="*/ 1290651 h 2840081"/>
                <a:gd name="connsiteX97" fmla="*/ 544288 w 3430693"/>
                <a:gd name="connsiteY97" fmla="*/ 1284745 h 2840081"/>
                <a:gd name="connsiteX98" fmla="*/ 345216 w 3430693"/>
                <a:gd name="connsiteY98" fmla="*/ 1025570 h 2840081"/>
                <a:gd name="connsiteX99" fmla="*/ 613630 w 3430693"/>
                <a:gd name="connsiteY99" fmla="*/ 835546 h 2840081"/>
                <a:gd name="connsiteX100" fmla="*/ 831181 w 3430693"/>
                <a:gd name="connsiteY100" fmla="*/ 768871 h 2840081"/>
                <a:gd name="connsiteX101" fmla="*/ 838325 w 3430693"/>
                <a:gd name="connsiteY101" fmla="*/ 741154 h 2840081"/>
                <a:gd name="connsiteX102" fmla="*/ 839182 w 3430693"/>
                <a:gd name="connsiteY102" fmla="*/ 545224 h 2840081"/>
                <a:gd name="connsiteX103" fmla="*/ 827276 w 3430693"/>
                <a:gd name="connsiteY103" fmla="*/ 516649 h 2840081"/>
                <a:gd name="connsiteX104" fmla="*/ 604963 w 3430693"/>
                <a:gd name="connsiteY104" fmla="*/ 453213 h 2840081"/>
                <a:gd name="connsiteX105" fmla="*/ 346740 w 3430693"/>
                <a:gd name="connsiteY105" fmla="*/ 268482 h 2840081"/>
                <a:gd name="connsiteX106" fmla="*/ 344740 w 3430693"/>
                <a:gd name="connsiteY106" fmla="*/ 253188 h 2840081"/>
                <a:gd name="connsiteX107" fmla="*/ 553528 w 3430693"/>
                <a:gd name="connsiteY107" fmla="*/ 1918 h 2840081"/>
                <a:gd name="connsiteX108" fmla="*/ 754791 w 3430693"/>
                <a:gd name="connsiteY108" fmla="*/ 92596 h 2840081"/>
                <a:gd name="connsiteX109" fmla="*/ 921574 w 3430693"/>
                <a:gd name="connsiteY109" fmla="*/ 198038 h 2840081"/>
                <a:gd name="connsiteX110" fmla="*/ 1269998 w 3430693"/>
                <a:gd name="connsiteY110" fmla="*/ 273666 h 2840081"/>
                <a:gd name="connsiteX111" fmla="*/ 1327148 w 3430693"/>
                <a:gd name="connsiteY111" fmla="*/ 344437 h 2840081"/>
                <a:gd name="connsiteX112" fmla="*/ 1245138 w 3430693"/>
                <a:gd name="connsiteY112" fmla="*/ 384156 h 2840081"/>
                <a:gd name="connsiteX113" fmla="*/ 885760 w 3430693"/>
                <a:gd name="connsiteY113" fmla="*/ 307290 h 2840081"/>
                <a:gd name="connsiteX114" fmla="*/ 662684 w 3430693"/>
                <a:gd name="connsiteY114" fmla="*/ 160033 h 2840081"/>
                <a:gd name="connsiteX115" fmla="*/ 532382 w 3430693"/>
                <a:gd name="connsiteY115" fmla="*/ 121933 h 2840081"/>
                <a:gd name="connsiteX116" fmla="*/ 458182 w 3430693"/>
                <a:gd name="connsiteY116" fmla="*/ 229566 h 2840081"/>
                <a:gd name="connsiteX117" fmla="*/ 537716 w 3430693"/>
                <a:gd name="connsiteY117" fmla="*/ 336150 h 2840081"/>
                <a:gd name="connsiteX118" fmla="*/ 608201 w 3430693"/>
                <a:gd name="connsiteY118" fmla="*/ 338246 h 2840081"/>
                <a:gd name="connsiteX119" fmla="*/ 824419 w 3430693"/>
                <a:gd name="connsiteY119" fmla="*/ 379585 h 2840081"/>
                <a:gd name="connsiteX120" fmla="*/ 1167319 w 3430693"/>
                <a:gd name="connsiteY120" fmla="*/ 598659 h 2840081"/>
                <a:gd name="connsiteX121" fmla="*/ 1188559 w 3430693"/>
                <a:gd name="connsiteY121" fmla="*/ 678955 h 2840081"/>
                <a:gd name="connsiteX122" fmla="*/ 1104263 w 3430693"/>
                <a:gd name="connsiteY122" fmla="*/ 693529 h 2840081"/>
                <a:gd name="connsiteX123" fmla="*/ 956911 w 3430693"/>
                <a:gd name="connsiteY123" fmla="*/ 599041 h 2840081"/>
                <a:gd name="connsiteX124" fmla="*/ 1169128 w 3430693"/>
                <a:gd name="connsiteY124" fmla="*/ 1115772 h 2840081"/>
                <a:gd name="connsiteX125" fmla="*/ 1207228 w 3430693"/>
                <a:gd name="connsiteY125" fmla="*/ 945655 h 2840081"/>
                <a:gd name="connsiteX126" fmla="*/ 1277332 w 3430693"/>
                <a:gd name="connsiteY126" fmla="*/ 892315 h 2840081"/>
                <a:gd name="connsiteX127" fmla="*/ 1317623 w 3430693"/>
                <a:gd name="connsiteY127" fmla="*/ 971087 h 2840081"/>
                <a:gd name="connsiteX128" fmla="*/ 1241423 w 3430693"/>
                <a:gd name="connsiteY128" fmla="*/ 1326846 h 2840081"/>
                <a:gd name="connsiteX129" fmla="*/ 1094929 w 3430693"/>
                <a:gd name="connsiteY129" fmla="*/ 1554684 h 2840081"/>
                <a:gd name="connsiteX130" fmla="*/ 1052542 w 3430693"/>
                <a:gd name="connsiteY130" fmla="*/ 1683938 h 2840081"/>
                <a:gd name="connsiteX131" fmla="*/ 1161604 w 3430693"/>
                <a:gd name="connsiteY131" fmla="*/ 1761472 h 2840081"/>
                <a:gd name="connsiteX132" fmla="*/ 1268093 w 3430693"/>
                <a:gd name="connsiteY132" fmla="*/ 1681366 h 2840081"/>
                <a:gd name="connsiteX133" fmla="*/ 1269998 w 3430693"/>
                <a:gd name="connsiteY133" fmla="*/ 1610977 h 2840081"/>
                <a:gd name="connsiteX134" fmla="*/ 1309622 w 3430693"/>
                <a:gd name="connsiteY134" fmla="*/ 1397521 h 2840081"/>
                <a:gd name="connsiteX135" fmla="*/ 1530602 w 3430693"/>
                <a:gd name="connsiteY135" fmla="*/ 1051764 h 2840081"/>
                <a:gd name="connsiteX136" fmla="*/ 1610803 w 3430693"/>
                <a:gd name="connsiteY136" fmla="*/ 1030428 h 2840081"/>
                <a:gd name="connsiteX137" fmla="*/ 1625376 w 3430693"/>
                <a:gd name="connsiteY137" fmla="*/ 1114724 h 2840081"/>
                <a:gd name="connsiteX138" fmla="*/ 1527268 w 3430693"/>
                <a:gd name="connsiteY138" fmla="*/ 1268839 h 2840081"/>
                <a:gd name="connsiteX139" fmla="*/ 1683097 w 3430693"/>
                <a:gd name="connsiteY139" fmla="*/ 1240264 h 2840081"/>
                <a:gd name="connsiteX140" fmla="*/ 1905316 w 3430693"/>
                <a:gd name="connsiteY140" fmla="*/ 1196830 h 2840081"/>
                <a:gd name="connsiteX141" fmla="*/ 1942844 w 3430693"/>
                <a:gd name="connsiteY141" fmla="*/ 1210546 h 2840081"/>
                <a:gd name="connsiteX142" fmla="*/ 1942844 w 3430693"/>
                <a:gd name="connsiteY142" fmla="*/ 1051669 h 2840081"/>
                <a:gd name="connsiteX143" fmla="*/ 1702528 w 3430693"/>
                <a:gd name="connsiteY143" fmla="*/ 948608 h 2840081"/>
                <a:gd name="connsiteX144" fmla="*/ 1793968 w 3430693"/>
                <a:gd name="connsiteY144" fmla="*/ 739439 h 2840081"/>
                <a:gd name="connsiteX145" fmla="*/ 2028283 w 3430693"/>
                <a:gd name="connsiteY145" fmla="*/ 834118 h 2840081"/>
                <a:gd name="connsiteX146" fmla="*/ 2286125 w 3430693"/>
                <a:gd name="connsiteY146" fmla="*/ 812496 h 2840081"/>
                <a:gd name="connsiteX147" fmla="*/ 2377946 w 3430693"/>
                <a:gd name="connsiteY147" fmla="*/ 601327 h 2840081"/>
                <a:gd name="connsiteX148" fmla="*/ 2531775 w 3430693"/>
                <a:gd name="connsiteY148" fmla="*/ 555130 h 2840081"/>
                <a:gd name="connsiteX149" fmla="*/ 2746373 w 3430693"/>
                <a:gd name="connsiteY149" fmla="*/ 811067 h 2840081"/>
                <a:gd name="connsiteX150" fmla="*/ 2983641 w 3430693"/>
                <a:gd name="connsiteY150" fmla="*/ 820592 h 2840081"/>
                <a:gd name="connsiteX151" fmla="*/ 3087178 w 3430693"/>
                <a:gd name="connsiteY151" fmla="*/ 1037667 h 2840081"/>
                <a:gd name="connsiteX152" fmla="*/ 3154996 w 3430693"/>
                <a:gd name="connsiteY152" fmla="*/ 1017188 h 2840081"/>
                <a:gd name="connsiteX153" fmla="*/ 3424383 w 3430693"/>
                <a:gd name="connsiteY153" fmla="*/ 1190256 h 2840081"/>
                <a:gd name="connsiteX154" fmla="*/ 3429411 w 3430693"/>
                <a:gd name="connsiteY154" fmla="*/ 1230072 h 2840081"/>
                <a:gd name="connsiteX155" fmla="*/ 3429887 w 3430693"/>
                <a:gd name="connsiteY155" fmla="*/ 1462291 h 2840081"/>
                <a:gd name="connsiteX156" fmla="*/ 3372070 w 3430693"/>
                <a:gd name="connsiteY156" fmla="*/ 1525347 h 2840081"/>
                <a:gd name="connsiteX157" fmla="*/ 3316063 w 3430693"/>
                <a:gd name="connsiteY157" fmla="*/ 1460386 h 2840081"/>
                <a:gd name="connsiteX158" fmla="*/ 3316063 w 3430693"/>
                <a:gd name="connsiteY158" fmla="*/ 1249598 h 2840081"/>
                <a:gd name="connsiteX159" fmla="*/ 3201763 w 3430693"/>
                <a:gd name="connsiteY159" fmla="*/ 1125773 h 2840081"/>
                <a:gd name="connsiteX160" fmla="*/ 3087463 w 3430693"/>
                <a:gd name="connsiteY160" fmla="*/ 1250170 h 2840081"/>
                <a:gd name="connsiteX161" fmla="*/ 3087463 w 3430693"/>
                <a:gd name="connsiteY161" fmla="*/ 1685843 h 2840081"/>
                <a:gd name="connsiteX162" fmla="*/ 3048030 w 3430693"/>
                <a:gd name="connsiteY162" fmla="*/ 1750804 h 2840081"/>
                <a:gd name="connsiteX163" fmla="*/ 2976606 w 3430693"/>
                <a:gd name="connsiteY163" fmla="*/ 1716256 h 2840081"/>
                <a:gd name="connsiteX164" fmla="*/ 2973925 w 3430693"/>
                <a:gd name="connsiteY164" fmla="*/ 1704798 h 2840081"/>
                <a:gd name="connsiteX165" fmla="*/ 2972973 w 3430693"/>
                <a:gd name="connsiteY165" fmla="*/ 1669079 h 2840081"/>
                <a:gd name="connsiteX166" fmla="*/ 2972973 w 3430693"/>
                <a:gd name="connsiteY166" fmla="*/ 1015855 h 2840081"/>
                <a:gd name="connsiteX167" fmla="*/ 2911156 w 3430693"/>
                <a:gd name="connsiteY167" fmla="*/ 911080 h 2840081"/>
                <a:gd name="connsiteX168" fmla="*/ 2793141 w 3430693"/>
                <a:gd name="connsiteY168" fmla="*/ 918890 h 2840081"/>
                <a:gd name="connsiteX169" fmla="*/ 2744087 w 3430693"/>
                <a:gd name="connsiteY169" fmla="*/ 1023665 h 2840081"/>
                <a:gd name="connsiteX170" fmla="*/ 2744087 w 3430693"/>
                <a:gd name="connsiteY170" fmla="*/ 1659459 h 2840081"/>
                <a:gd name="connsiteX171" fmla="*/ 2744087 w 3430693"/>
                <a:gd name="connsiteY171" fmla="*/ 1684414 h 2840081"/>
                <a:gd name="connsiteX172" fmla="*/ 2685413 w 3430693"/>
                <a:gd name="connsiteY172" fmla="*/ 1754137 h 2840081"/>
                <a:gd name="connsiteX173" fmla="*/ 2629882 w 3430693"/>
                <a:gd name="connsiteY173" fmla="*/ 1684986 h 2840081"/>
                <a:gd name="connsiteX174" fmla="*/ 2629882 w 3430693"/>
                <a:gd name="connsiteY174" fmla="*/ 802876 h 2840081"/>
                <a:gd name="connsiteX175" fmla="*/ 2623215 w 3430693"/>
                <a:gd name="connsiteY175" fmla="*/ 746678 h 2840081"/>
                <a:gd name="connsiteX176" fmla="*/ 2504438 w 3430693"/>
                <a:gd name="connsiteY176" fmla="*/ 669049 h 2840081"/>
                <a:gd name="connsiteX177" fmla="*/ 2401759 w 3430693"/>
                <a:gd name="connsiteY177" fmla="*/ 772396 h 2840081"/>
                <a:gd name="connsiteX178" fmla="*/ 2401187 w 3430693"/>
                <a:gd name="connsiteY178" fmla="*/ 808114 h 2840081"/>
                <a:gd name="connsiteX179" fmla="*/ 2401187 w 3430693"/>
                <a:gd name="connsiteY179" fmla="*/ 1668889 h 2840081"/>
                <a:gd name="connsiteX180" fmla="*/ 2400235 w 3430693"/>
                <a:gd name="connsiteY180" fmla="*/ 1704512 h 2840081"/>
                <a:gd name="connsiteX181" fmla="*/ 2344037 w 3430693"/>
                <a:gd name="connsiteY181" fmla="*/ 1753947 h 2840081"/>
                <a:gd name="connsiteX182" fmla="*/ 2287840 w 3430693"/>
                <a:gd name="connsiteY182" fmla="*/ 1704703 h 2840081"/>
                <a:gd name="connsiteX183" fmla="*/ 2286887 w 3430693"/>
                <a:gd name="connsiteY183" fmla="*/ 1668984 h 2840081"/>
                <a:gd name="connsiteX184" fmla="*/ 2286887 w 3430693"/>
                <a:gd name="connsiteY184" fmla="*/ 1018998 h 2840081"/>
                <a:gd name="connsiteX185" fmla="*/ 2224594 w 3430693"/>
                <a:gd name="connsiteY185" fmla="*/ 910699 h 2840081"/>
                <a:gd name="connsiteX186" fmla="*/ 2109532 w 3430693"/>
                <a:gd name="connsiteY186" fmla="*/ 917080 h 2840081"/>
                <a:gd name="connsiteX187" fmla="*/ 2058287 w 3430693"/>
                <a:gd name="connsiteY187" fmla="*/ 1013759 h 2840081"/>
                <a:gd name="connsiteX188" fmla="*/ 2057430 w 3430693"/>
                <a:gd name="connsiteY188" fmla="*/ 1803001 h 2840081"/>
                <a:gd name="connsiteX189" fmla="*/ 2091529 w 3430693"/>
                <a:gd name="connsiteY189" fmla="*/ 1839386 h 2840081"/>
                <a:gd name="connsiteX190" fmla="*/ 2453479 w 3430693"/>
                <a:gd name="connsiteY190" fmla="*/ 2244199 h 2840081"/>
                <a:gd name="connsiteX191" fmla="*/ 2411950 w 3430693"/>
                <a:gd name="connsiteY191" fmla="*/ 2324971 h 2840081"/>
                <a:gd name="connsiteX192" fmla="*/ 2342894 w 3430693"/>
                <a:gd name="connsiteY192" fmla="*/ 2269535 h 2840081"/>
                <a:gd name="connsiteX193" fmla="*/ 2035999 w 3430693"/>
                <a:gd name="connsiteY193" fmla="*/ 1940732 h 2840081"/>
                <a:gd name="connsiteX194" fmla="*/ 1943892 w 3430693"/>
                <a:gd name="connsiteY194" fmla="*/ 1813859 h 2840081"/>
                <a:gd name="connsiteX195" fmla="*/ 1943892 w 3430693"/>
                <a:gd name="connsiteY195" fmla="*/ 1424572 h 2840081"/>
                <a:gd name="connsiteX196" fmla="*/ 1828925 w 3430693"/>
                <a:gd name="connsiteY196" fmla="*/ 1297604 h 2840081"/>
                <a:gd name="connsiteX197" fmla="*/ 1715482 w 3430693"/>
                <a:gd name="connsiteY197" fmla="*/ 1426096 h 2840081"/>
                <a:gd name="connsiteX198" fmla="*/ 1715482 w 3430693"/>
                <a:gd name="connsiteY198" fmla="*/ 1922539 h 2840081"/>
                <a:gd name="connsiteX199" fmla="*/ 2553682 w 3430693"/>
                <a:gd name="connsiteY199" fmla="*/ 2725592 h 2840081"/>
                <a:gd name="connsiteX200" fmla="*/ 3307777 w 3430693"/>
                <a:gd name="connsiteY200" fmla="*/ 2019694 h 2840081"/>
                <a:gd name="connsiteX201" fmla="*/ 3315016 w 3430693"/>
                <a:gd name="connsiteY201" fmla="*/ 1709370 h 2840081"/>
                <a:gd name="connsiteX202" fmla="*/ 3347305 w 3430693"/>
                <a:gd name="connsiteY202" fmla="*/ 1646981 h 2840081"/>
                <a:gd name="connsiteX203" fmla="*/ 3427792 w 3430693"/>
                <a:gd name="connsiteY203" fmla="*/ 1689272 h 2840081"/>
                <a:gd name="connsiteX204" fmla="*/ 3344638 w 3430693"/>
                <a:gd name="connsiteY204" fmla="*/ 2312398 h 2840081"/>
                <a:gd name="connsiteX205" fmla="*/ 2389853 w 3430693"/>
                <a:gd name="connsiteY205" fmla="*/ 2832177 h 2840081"/>
                <a:gd name="connsiteX206" fmla="*/ 1614422 w 3430693"/>
                <a:gd name="connsiteY206" fmla="*/ 2075225 h 2840081"/>
                <a:gd name="connsiteX207" fmla="*/ 1606802 w 3430693"/>
                <a:gd name="connsiteY207" fmla="*/ 2039411 h 2840081"/>
                <a:gd name="connsiteX208" fmla="*/ 807464 w 3430693"/>
                <a:gd name="connsiteY208" fmla="*/ 1139013 h 2840081"/>
                <a:gd name="connsiteX209" fmla="*/ 898809 w 3430693"/>
                <a:gd name="connsiteY209" fmla="*/ 1239787 h 2840081"/>
                <a:gd name="connsiteX210" fmla="*/ 898809 w 3430693"/>
                <a:gd name="connsiteY210" fmla="*/ 1390568 h 2840081"/>
                <a:gd name="connsiteX211" fmla="*/ 914335 w 3430693"/>
                <a:gd name="connsiteY211" fmla="*/ 1479817 h 2840081"/>
                <a:gd name="connsiteX212" fmla="*/ 994630 w 3430693"/>
                <a:gd name="connsiteY212" fmla="*/ 1487437 h 2840081"/>
                <a:gd name="connsiteX213" fmla="*/ 1135029 w 3430693"/>
                <a:gd name="connsiteY213" fmla="*/ 1272649 h 2840081"/>
                <a:gd name="connsiteX214" fmla="*/ 1120932 w 3430693"/>
                <a:gd name="connsiteY214" fmla="*/ 1231024 h 2840081"/>
                <a:gd name="connsiteX215" fmla="*/ 985677 w 3430693"/>
                <a:gd name="connsiteY215" fmla="*/ 1094912 h 2840081"/>
                <a:gd name="connsiteX216" fmla="*/ 963579 w 3430693"/>
                <a:gd name="connsiteY216" fmla="*/ 1081482 h 2840081"/>
                <a:gd name="connsiteX217" fmla="*/ 807464 w 3430693"/>
                <a:gd name="connsiteY217" fmla="*/ 1139013 h 2840081"/>
                <a:gd name="connsiteX218" fmla="*/ 1350389 w 3430693"/>
                <a:gd name="connsiteY218" fmla="*/ 1774235 h 2840081"/>
                <a:gd name="connsiteX219" fmla="*/ 1355342 w 3430693"/>
                <a:gd name="connsiteY219" fmla="*/ 1783760 h 2840081"/>
                <a:gd name="connsiteX220" fmla="*/ 1402967 w 3430693"/>
                <a:gd name="connsiteY220" fmla="*/ 1768044 h 2840081"/>
                <a:gd name="connsiteX221" fmla="*/ 1598992 w 3430693"/>
                <a:gd name="connsiteY221" fmla="*/ 1728610 h 2840081"/>
                <a:gd name="connsiteX222" fmla="*/ 1598992 w 3430693"/>
                <a:gd name="connsiteY222" fmla="*/ 1388758 h 2840081"/>
                <a:gd name="connsiteX223" fmla="*/ 1475738 w 3430693"/>
                <a:gd name="connsiteY223" fmla="*/ 1377805 h 2840081"/>
                <a:gd name="connsiteX224" fmla="*/ 1453640 w 3430693"/>
                <a:gd name="connsiteY224" fmla="*/ 1383805 h 2840081"/>
                <a:gd name="connsiteX225" fmla="*/ 1381822 w 3430693"/>
                <a:gd name="connsiteY225" fmla="*/ 1582592 h 2840081"/>
                <a:gd name="connsiteX226" fmla="*/ 1350008 w 3430693"/>
                <a:gd name="connsiteY226" fmla="*/ 1774235 h 2840081"/>
                <a:gd name="connsiteX227" fmla="*/ 871091 w 3430693"/>
                <a:gd name="connsiteY227" fmla="*/ 882600 h 2840081"/>
                <a:gd name="connsiteX228" fmla="*/ 790319 w 3430693"/>
                <a:gd name="connsiteY228" fmla="*/ 925272 h 2840081"/>
                <a:gd name="connsiteX229" fmla="*/ 701641 w 3430693"/>
                <a:gd name="connsiteY229" fmla="*/ 949846 h 2840081"/>
                <a:gd name="connsiteX230" fmla="*/ 574006 w 3430693"/>
                <a:gd name="connsiteY230" fmla="*/ 945751 h 2840081"/>
                <a:gd name="connsiteX231" fmla="*/ 460468 w 3430693"/>
                <a:gd name="connsiteY231" fmla="*/ 1035571 h 2840081"/>
                <a:gd name="connsiteX232" fmla="*/ 521238 w 3430693"/>
                <a:gd name="connsiteY232" fmla="*/ 1160825 h 2840081"/>
                <a:gd name="connsiteX233" fmla="*/ 666304 w 3430693"/>
                <a:gd name="connsiteY233" fmla="*/ 1122725 h 2840081"/>
                <a:gd name="connsiteX234" fmla="*/ 885379 w 3430693"/>
                <a:gd name="connsiteY234" fmla="*/ 980326 h 2840081"/>
                <a:gd name="connsiteX235" fmla="*/ 909191 w 3430693"/>
                <a:gd name="connsiteY235" fmla="*/ 972802 h 2840081"/>
                <a:gd name="connsiteX236" fmla="*/ 789367 w 3430693"/>
                <a:gd name="connsiteY236" fmla="*/ 1481818 h 2840081"/>
                <a:gd name="connsiteX237" fmla="*/ 798892 w 3430693"/>
                <a:gd name="connsiteY237" fmla="*/ 1331989 h 2840081"/>
                <a:gd name="connsiteX238" fmla="*/ 775079 w 3430693"/>
                <a:gd name="connsiteY238" fmla="*/ 1264552 h 2840081"/>
                <a:gd name="connsiteX239" fmla="*/ 704308 w 3430693"/>
                <a:gd name="connsiteY239" fmla="*/ 1275982 h 2840081"/>
                <a:gd name="connsiteX240" fmla="*/ 701737 w 3430693"/>
                <a:gd name="connsiteY240" fmla="*/ 1347134 h 2840081"/>
                <a:gd name="connsiteX241" fmla="*/ 754029 w 3430693"/>
                <a:gd name="connsiteY241" fmla="*/ 1483246 h 2840081"/>
                <a:gd name="connsiteX242" fmla="*/ 1254758 w 3430693"/>
                <a:gd name="connsiteY242" fmla="*/ 2310493 h 2840081"/>
                <a:gd name="connsiteX243" fmla="*/ 1351913 w 3430693"/>
                <a:gd name="connsiteY243" fmla="*/ 2419268 h 2840081"/>
                <a:gd name="connsiteX244" fmla="*/ 1415635 w 3430693"/>
                <a:gd name="connsiteY244" fmla="*/ 2451844 h 2840081"/>
                <a:gd name="connsiteX245" fmla="*/ 1459260 w 3430693"/>
                <a:gd name="connsiteY245" fmla="*/ 2394694 h 2840081"/>
                <a:gd name="connsiteX246" fmla="*/ 1412206 w 3430693"/>
                <a:gd name="connsiteY246" fmla="*/ 2341354 h 2840081"/>
                <a:gd name="connsiteX247" fmla="*/ 1275713 w 3430693"/>
                <a:gd name="connsiteY247" fmla="*/ 2281346 h 2840081"/>
                <a:gd name="connsiteX248" fmla="*/ 1254758 w 3430693"/>
                <a:gd name="connsiteY248" fmla="*/ 2310588 h 2840081"/>
                <a:gd name="connsiteX249" fmla="*/ 945005 w 3430693"/>
                <a:gd name="connsiteY249" fmla="*/ 2499373 h 2840081"/>
                <a:gd name="connsiteX250" fmla="*/ 916430 w 3430693"/>
                <a:gd name="connsiteY250" fmla="*/ 2522233 h 2840081"/>
                <a:gd name="connsiteX251" fmla="*/ 903000 w 3430693"/>
                <a:gd name="connsiteY251" fmla="*/ 2646630 h 2840081"/>
                <a:gd name="connsiteX252" fmla="*/ 926146 w 3430693"/>
                <a:gd name="connsiteY252" fmla="*/ 2717496 h 2840081"/>
                <a:gd name="connsiteX253" fmla="*/ 996821 w 3430693"/>
                <a:gd name="connsiteY253" fmla="*/ 2706161 h 2840081"/>
                <a:gd name="connsiteX254" fmla="*/ 996821 w 3430693"/>
                <a:gd name="connsiteY254" fmla="*/ 2631866 h 2840081"/>
                <a:gd name="connsiteX255" fmla="*/ 945005 w 3430693"/>
                <a:gd name="connsiteY255" fmla="*/ 2499469 h 2840081"/>
                <a:gd name="connsiteX256" fmla="*/ 1922270 w 3430693"/>
                <a:gd name="connsiteY256" fmla="*/ 894982 h 2840081"/>
                <a:gd name="connsiteX257" fmla="*/ 1860368 w 3430693"/>
                <a:gd name="connsiteY257" fmla="*/ 843017 h 2840081"/>
                <a:gd name="connsiteX258" fmla="*/ 1808446 w 3430693"/>
                <a:gd name="connsiteY258" fmla="*/ 894506 h 2840081"/>
                <a:gd name="connsiteX259" fmla="*/ 1870348 w 3430693"/>
                <a:gd name="connsiteY259" fmla="*/ 946472 h 2840081"/>
                <a:gd name="connsiteX260" fmla="*/ 1922270 w 3430693"/>
                <a:gd name="connsiteY260" fmla="*/ 894982 h 284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3430693" h="2840081">
                  <a:moveTo>
                    <a:pt x="1606802" y="2039411"/>
                  </a:moveTo>
                  <a:cubicBezTo>
                    <a:pt x="1555928" y="2063718"/>
                    <a:pt x="1496727" y="2063403"/>
                    <a:pt x="1446115" y="2038554"/>
                  </a:cubicBezTo>
                  <a:cubicBezTo>
                    <a:pt x="1412846" y="2024305"/>
                    <a:pt x="1374325" y="2039724"/>
                    <a:pt x="1360076" y="2072993"/>
                  </a:cubicBezTo>
                  <a:cubicBezTo>
                    <a:pt x="1358260" y="2077233"/>
                    <a:pt x="1356897" y="2081653"/>
                    <a:pt x="1356009" y="2086179"/>
                  </a:cubicBezTo>
                  <a:cubicBezTo>
                    <a:pt x="1352675" y="2102371"/>
                    <a:pt x="1348484" y="2118564"/>
                    <a:pt x="1344007" y="2134566"/>
                  </a:cubicBezTo>
                  <a:cubicBezTo>
                    <a:pt x="1329910" y="2185048"/>
                    <a:pt x="1357342" y="2222577"/>
                    <a:pt x="1411540" y="2226292"/>
                  </a:cubicBezTo>
                  <a:cubicBezTo>
                    <a:pt x="1498312" y="2232292"/>
                    <a:pt x="1566702" y="2296872"/>
                    <a:pt x="1573465" y="2378692"/>
                  </a:cubicBezTo>
                  <a:cubicBezTo>
                    <a:pt x="1580513" y="2465655"/>
                    <a:pt x="1528411" y="2541379"/>
                    <a:pt x="1447354" y="2562143"/>
                  </a:cubicBezTo>
                  <a:cubicBezTo>
                    <a:pt x="1363057" y="2583860"/>
                    <a:pt x="1281238" y="2541950"/>
                    <a:pt x="1244090" y="2462988"/>
                  </a:cubicBezTo>
                  <a:cubicBezTo>
                    <a:pt x="1233994" y="2441366"/>
                    <a:pt x="1212753" y="2423935"/>
                    <a:pt x="1193608" y="2408219"/>
                  </a:cubicBezTo>
                  <a:cubicBezTo>
                    <a:pt x="1179225" y="2396408"/>
                    <a:pt x="1159794" y="2391074"/>
                    <a:pt x="1143125" y="2382025"/>
                  </a:cubicBezTo>
                  <a:cubicBezTo>
                    <a:pt x="1096834" y="2356784"/>
                    <a:pt x="1090261" y="2318303"/>
                    <a:pt x="1127218" y="2280584"/>
                  </a:cubicBezTo>
                  <a:cubicBezTo>
                    <a:pt x="1179158" y="2229791"/>
                    <a:pt x="1216214" y="2165759"/>
                    <a:pt x="1234375" y="2095418"/>
                  </a:cubicBezTo>
                  <a:cubicBezTo>
                    <a:pt x="1210753" y="2102181"/>
                    <a:pt x="1191036" y="2108086"/>
                    <a:pt x="1171224" y="2113611"/>
                  </a:cubicBezTo>
                  <a:cubicBezTo>
                    <a:pt x="1136267" y="2123136"/>
                    <a:pt x="1106263" y="2109039"/>
                    <a:pt x="1096262" y="2078464"/>
                  </a:cubicBezTo>
                  <a:cubicBezTo>
                    <a:pt x="1086261" y="2047888"/>
                    <a:pt x="1101691" y="2017218"/>
                    <a:pt x="1136077" y="2005502"/>
                  </a:cubicBezTo>
                  <a:cubicBezTo>
                    <a:pt x="1217134" y="1978165"/>
                    <a:pt x="1298573" y="1951876"/>
                    <a:pt x="1380107" y="1925873"/>
                  </a:cubicBezTo>
                  <a:cubicBezTo>
                    <a:pt x="1421636" y="1912633"/>
                    <a:pt x="1461546" y="1918729"/>
                    <a:pt x="1501360" y="1936636"/>
                  </a:cubicBezTo>
                  <a:cubicBezTo>
                    <a:pt x="1541175" y="1954543"/>
                    <a:pt x="1586133" y="1930826"/>
                    <a:pt x="1583847" y="1889869"/>
                  </a:cubicBezTo>
                  <a:cubicBezTo>
                    <a:pt x="1581907" y="1869316"/>
                    <a:pt x="1571042" y="1850651"/>
                    <a:pt x="1554129" y="1838815"/>
                  </a:cubicBezTo>
                  <a:cubicBezTo>
                    <a:pt x="1538984" y="1830814"/>
                    <a:pt x="1507266" y="1832147"/>
                    <a:pt x="1495645" y="1843006"/>
                  </a:cubicBezTo>
                  <a:cubicBezTo>
                    <a:pt x="1443448" y="1891774"/>
                    <a:pt x="1382012" y="1897774"/>
                    <a:pt x="1316194" y="1895107"/>
                  </a:cubicBezTo>
                  <a:cubicBezTo>
                    <a:pt x="1254282" y="1892726"/>
                    <a:pt x="1192369" y="1892059"/>
                    <a:pt x="1130457" y="1891774"/>
                  </a:cubicBezTo>
                  <a:cubicBezTo>
                    <a:pt x="1104447" y="1892431"/>
                    <a:pt x="1079682" y="1880650"/>
                    <a:pt x="1063782" y="1860055"/>
                  </a:cubicBezTo>
                  <a:cubicBezTo>
                    <a:pt x="1039303" y="1832147"/>
                    <a:pt x="1006060" y="1812430"/>
                    <a:pt x="973866" y="1786332"/>
                  </a:cubicBezTo>
                  <a:cubicBezTo>
                    <a:pt x="952816" y="1802524"/>
                    <a:pt x="924241" y="1817288"/>
                    <a:pt x="897666" y="1793571"/>
                  </a:cubicBezTo>
                  <a:cubicBezTo>
                    <a:pt x="883060" y="1779014"/>
                    <a:pt x="874720" y="1759326"/>
                    <a:pt x="874425" y="1738707"/>
                  </a:cubicBezTo>
                  <a:cubicBezTo>
                    <a:pt x="875758" y="1705465"/>
                    <a:pt x="903571" y="1692987"/>
                    <a:pt x="933766" y="1688986"/>
                  </a:cubicBezTo>
                  <a:lnTo>
                    <a:pt x="933766" y="1601166"/>
                  </a:lnTo>
                  <a:cubicBezTo>
                    <a:pt x="836611" y="1579735"/>
                    <a:pt x="745647" y="1596689"/>
                    <a:pt x="650683" y="1645933"/>
                  </a:cubicBezTo>
                  <a:cubicBezTo>
                    <a:pt x="672685" y="1657744"/>
                    <a:pt x="689640" y="1666507"/>
                    <a:pt x="706213" y="1675651"/>
                  </a:cubicBezTo>
                  <a:cubicBezTo>
                    <a:pt x="741742" y="1695273"/>
                    <a:pt x="753838" y="1724610"/>
                    <a:pt x="738408" y="1754995"/>
                  </a:cubicBezTo>
                  <a:cubicBezTo>
                    <a:pt x="722977" y="1785379"/>
                    <a:pt x="691450" y="1795190"/>
                    <a:pt x="656112" y="1777759"/>
                  </a:cubicBezTo>
                  <a:cubicBezTo>
                    <a:pt x="581436" y="1740898"/>
                    <a:pt x="507236" y="1703179"/>
                    <a:pt x="433227" y="1665174"/>
                  </a:cubicBezTo>
                  <a:cubicBezTo>
                    <a:pt x="393775" y="1644486"/>
                    <a:pt x="364044" y="1609109"/>
                    <a:pt x="350455" y="1566685"/>
                  </a:cubicBezTo>
                  <a:cubicBezTo>
                    <a:pt x="342266" y="1538552"/>
                    <a:pt x="312821" y="1522383"/>
                    <a:pt x="284687" y="1530572"/>
                  </a:cubicBezTo>
                  <a:cubicBezTo>
                    <a:pt x="283774" y="1530838"/>
                    <a:pt x="282868" y="1531128"/>
                    <a:pt x="281970" y="1531443"/>
                  </a:cubicBezTo>
                  <a:cubicBezTo>
                    <a:pt x="252821" y="1539132"/>
                    <a:pt x="235367" y="1568933"/>
                    <a:pt x="242917" y="1598118"/>
                  </a:cubicBezTo>
                  <a:cubicBezTo>
                    <a:pt x="248823" y="1624216"/>
                    <a:pt x="265777" y="1640599"/>
                    <a:pt x="292543" y="1641457"/>
                  </a:cubicBezTo>
                  <a:cubicBezTo>
                    <a:pt x="352836" y="1643362"/>
                    <a:pt x="398080" y="1671556"/>
                    <a:pt x="437894" y="1714609"/>
                  </a:cubicBezTo>
                  <a:cubicBezTo>
                    <a:pt x="485519" y="1766139"/>
                    <a:pt x="536002" y="1815097"/>
                    <a:pt x="584770" y="1865675"/>
                  </a:cubicBezTo>
                  <a:cubicBezTo>
                    <a:pt x="614297" y="1896346"/>
                    <a:pt x="616774" y="1929397"/>
                    <a:pt x="592866" y="1953877"/>
                  </a:cubicBezTo>
                  <a:cubicBezTo>
                    <a:pt x="568958" y="1978356"/>
                    <a:pt x="533620" y="1975975"/>
                    <a:pt x="502188" y="1944352"/>
                  </a:cubicBezTo>
                  <a:cubicBezTo>
                    <a:pt x="490472" y="1932731"/>
                    <a:pt x="479137" y="1920730"/>
                    <a:pt x="462564" y="1903775"/>
                  </a:cubicBezTo>
                  <a:cubicBezTo>
                    <a:pt x="439704" y="2007693"/>
                    <a:pt x="457230" y="2098466"/>
                    <a:pt x="505522" y="2190763"/>
                  </a:cubicBezTo>
                  <a:cubicBezTo>
                    <a:pt x="517523" y="2167713"/>
                    <a:pt x="526667" y="2148663"/>
                    <a:pt x="537145" y="2130375"/>
                  </a:cubicBezTo>
                  <a:cubicBezTo>
                    <a:pt x="555623" y="2098371"/>
                    <a:pt x="586579" y="2088084"/>
                    <a:pt x="615535" y="2103514"/>
                  </a:cubicBezTo>
                  <a:cubicBezTo>
                    <a:pt x="642921" y="2117203"/>
                    <a:pt x="654025" y="2150500"/>
                    <a:pt x="640336" y="2177886"/>
                  </a:cubicBezTo>
                  <a:cubicBezTo>
                    <a:pt x="639931" y="2178696"/>
                    <a:pt x="639506" y="2179496"/>
                    <a:pt x="639062" y="2180286"/>
                  </a:cubicBezTo>
                  <a:cubicBezTo>
                    <a:pt x="599819" y="2260296"/>
                    <a:pt x="559401" y="2339671"/>
                    <a:pt x="517809" y="2418411"/>
                  </a:cubicBezTo>
                  <a:cubicBezTo>
                    <a:pt x="497997" y="2455844"/>
                    <a:pt x="463516" y="2476323"/>
                    <a:pt x="424273" y="2491277"/>
                  </a:cubicBezTo>
                  <a:cubicBezTo>
                    <a:pt x="396287" y="2500304"/>
                    <a:pt x="380916" y="2530309"/>
                    <a:pt x="389943" y="2558295"/>
                  </a:cubicBezTo>
                  <a:cubicBezTo>
                    <a:pt x="390575" y="2560254"/>
                    <a:pt x="391320" y="2562175"/>
                    <a:pt x="392174" y="2564048"/>
                  </a:cubicBezTo>
                  <a:cubicBezTo>
                    <a:pt x="402638" y="2592272"/>
                    <a:pt x="433741" y="2606956"/>
                    <a:pt x="462183" y="2597100"/>
                  </a:cubicBezTo>
                  <a:cubicBezTo>
                    <a:pt x="486101" y="2590484"/>
                    <a:pt x="502317" y="2568271"/>
                    <a:pt x="501331" y="2543474"/>
                  </a:cubicBezTo>
                  <a:cubicBezTo>
                    <a:pt x="501997" y="2492706"/>
                    <a:pt x="523810" y="2452129"/>
                    <a:pt x="559528" y="2417554"/>
                  </a:cubicBezTo>
                  <a:cubicBezTo>
                    <a:pt x="615154" y="2363737"/>
                    <a:pt x="670114" y="2309254"/>
                    <a:pt x="725740" y="2255629"/>
                  </a:cubicBezTo>
                  <a:cubicBezTo>
                    <a:pt x="755839" y="2227054"/>
                    <a:pt x="789843" y="2224672"/>
                    <a:pt x="813941" y="2249247"/>
                  </a:cubicBezTo>
                  <a:cubicBezTo>
                    <a:pt x="838039" y="2273821"/>
                    <a:pt x="835087" y="2307349"/>
                    <a:pt x="805750" y="2337258"/>
                  </a:cubicBezTo>
                  <a:cubicBezTo>
                    <a:pt x="793367" y="2349926"/>
                    <a:pt x="780413" y="2361832"/>
                    <a:pt x="763649" y="2377930"/>
                  </a:cubicBezTo>
                  <a:cubicBezTo>
                    <a:pt x="829517" y="2395451"/>
                    <a:pt x="898977" y="2394164"/>
                    <a:pt x="964150" y="2374215"/>
                  </a:cubicBezTo>
                  <a:cubicBezTo>
                    <a:pt x="1035969" y="2354212"/>
                    <a:pt x="1063496" y="2373643"/>
                    <a:pt x="1060448" y="2447748"/>
                  </a:cubicBezTo>
                  <a:cubicBezTo>
                    <a:pt x="1058543" y="2495373"/>
                    <a:pt x="1064449" y="2535664"/>
                    <a:pt x="1096357" y="2576335"/>
                  </a:cubicBezTo>
                  <a:cubicBezTo>
                    <a:pt x="1145411" y="2638724"/>
                    <a:pt x="1132171" y="2732545"/>
                    <a:pt x="1076450" y="2788933"/>
                  </a:cubicBezTo>
                  <a:cubicBezTo>
                    <a:pt x="1019133" y="2847031"/>
                    <a:pt x="928808" y="2856673"/>
                    <a:pt x="860518" y="2811984"/>
                  </a:cubicBezTo>
                  <a:cubicBezTo>
                    <a:pt x="793413" y="2767503"/>
                    <a:pt x="765790" y="2682659"/>
                    <a:pt x="793843" y="2607196"/>
                  </a:cubicBezTo>
                  <a:cubicBezTo>
                    <a:pt x="801095" y="2587759"/>
                    <a:pt x="804335" y="2567055"/>
                    <a:pt x="803368" y="2546332"/>
                  </a:cubicBezTo>
                  <a:cubicBezTo>
                    <a:pt x="801178" y="2515375"/>
                    <a:pt x="786509" y="2493182"/>
                    <a:pt x="749362" y="2494516"/>
                  </a:cubicBezTo>
                  <a:cubicBezTo>
                    <a:pt x="735646" y="2494516"/>
                    <a:pt x="721739" y="2488229"/>
                    <a:pt x="708023" y="2484324"/>
                  </a:cubicBezTo>
                  <a:cubicBezTo>
                    <a:pt x="657541" y="2469846"/>
                    <a:pt x="619250" y="2497659"/>
                    <a:pt x="615535" y="2551570"/>
                  </a:cubicBezTo>
                  <a:cubicBezTo>
                    <a:pt x="609249" y="2641582"/>
                    <a:pt x="544669" y="2707399"/>
                    <a:pt x="455992" y="2714257"/>
                  </a:cubicBezTo>
                  <a:cubicBezTo>
                    <a:pt x="373127" y="2720192"/>
                    <a:pt x="298084" y="2665440"/>
                    <a:pt x="278446" y="2584717"/>
                  </a:cubicBezTo>
                  <a:cubicBezTo>
                    <a:pt x="256616" y="2501506"/>
                    <a:pt x="301429" y="2415299"/>
                    <a:pt x="382078" y="2385359"/>
                  </a:cubicBezTo>
                  <a:cubicBezTo>
                    <a:pt x="416177" y="2372596"/>
                    <a:pt x="427798" y="2346211"/>
                    <a:pt x="441228" y="2318684"/>
                  </a:cubicBezTo>
                  <a:cubicBezTo>
                    <a:pt x="443650" y="2312254"/>
                    <a:pt x="443270" y="2305104"/>
                    <a:pt x="440180" y="2298967"/>
                  </a:cubicBezTo>
                  <a:cubicBezTo>
                    <a:pt x="422845" y="2269154"/>
                    <a:pt x="405604" y="2239246"/>
                    <a:pt x="386078" y="2210956"/>
                  </a:cubicBezTo>
                  <a:cubicBezTo>
                    <a:pt x="373315" y="2192478"/>
                    <a:pt x="313021" y="2199431"/>
                    <a:pt x="288256" y="2220958"/>
                  </a:cubicBezTo>
                  <a:cubicBezTo>
                    <a:pt x="243965" y="2259058"/>
                    <a:pt x="193006" y="2274869"/>
                    <a:pt x="135856" y="2261725"/>
                  </a:cubicBezTo>
                  <a:cubicBezTo>
                    <a:pt x="67086" y="2246008"/>
                    <a:pt x="22795" y="2202765"/>
                    <a:pt x="6126" y="2134090"/>
                  </a:cubicBezTo>
                  <a:cubicBezTo>
                    <a:pt x="-11473" y="2071321"/>
                    <a:pt x="10619" y="2004141"/>
                    <a:pt x="62038" y="1964068"/>
                  </a:cubicBezTo>
                  <a:cubicBezTo>
                    <a:pt x="114616" y="1919872"/>
                    <a:pt x="175576" y="1912062"/>
                    <a:pt x="239488" y="1937970"/>
                  </a:cubicBezTo>
                  <a:cubicBezTo>
                    <a:pt x="277588" y="1953496"/>
                    <a:pt x="292066" y="1981309"/>
                    <a:pt x="280922" y="2013122"/>
                  </a:cubicBezTo>
                  <a:cubicBezTo>
                    <a:pt x="269016" y="2046841"/>
                    <a:pt x="239774" y="2058175"/>
                    <a:pt x="199198" y="2044840"/>
                  </a:cubicBezTo>
                  <a:cubicBezTo>
                    <a:pt x="162622" y="2032744"/>
                    <a:pt x="136809" y="2040268"/>
                    <a:pt x="122236" y="2068272"/>
                  </a:cubicBezTo>
                  <a:cubicBezTo>
                    <a:pt x="107841" y="2091929"/>
                    <a:pt x="114304" y="2122699"/>
                    <a:pt x="136999" y="2138566"/>
                  </a:cubicBezTo>
                  <a:cubicBezTo>
                    <a:pt x="163098" y="2159617"/>
                    <a:pt x="187387" y="2151330"/>
                    <a:pt x="215009" y="2134471"/>
                  </a:cubicBezTo>
                  <a:cubicBezTo>
                    <a:pt x="253109" y="2111039"/>
                    <a:pt x="295495" y="2094466"/>
                    <a:pt x="342454" y="2071891"/>
                  </a:cubicBezTo>
                  <a:cubicBezTo>
                    <a:pt x="342454" y="2031029"/>
                    <a:pt x="340930" y="1977975"/>
                    <a:pt x="343120" y="1925016"/>
                  </a:cubicBezTo>
                  <a:cubicBezTo>
                    <a:pt x="345222" y="1900132"/>
                    <a:pt x="349980" y="1875545"/>
                    <a:pt x="357313" y="1851673"/>
                  </a:cubicBezTo>
                  <a:cubicBezTo>
                    <a:pt x="370933" y="1799667"/>
                    <a:pt x="343216" y="1759852"/>
                    <a:pt x="289114" y="1755757"/>
                  </a:cubicBezTo>
                  <a:cubicBezTo>
                    <a:pt x="195769" y="1748708"/>
                    <a:pt x="128617" y="1680223"/>
                    <a:pt x="125855" y="1589450"/>
                  </a:cubicBezTo>
                  <a:cubicBezTo>
                    <a:pt x="123188" y="1500201"/>
                    <a:pt x="188815" y="1426192"/>
                    <a:pt x="280922" y="1414762"/>
                  </a:cubicBezTo>
                  <a:cubicBezTo>
                    <a:pt x="355805" y="1406661"/>
                    <a:pt x="426792" y="1449870"/>
                    <a:pt x="453991" y="1520108"/>
                  </a:cubicBezTo>
                  <a:cubicBezTo>
                    <a:pt x="466660" y="1553636"/>
                    <a:pt x="490663" y="1568305"/>
                    <a:pt x="518952" y="1580878"/>
                  </a:cubicBezTo>
                  <a:cubicBezTo>
                    <a:pt x="538002" y="1589545"/>
                    <a:pt x="636776" y="1526395"/>
                    <a:pt x="638395" y="1504678"/>
                  </a:cubicBezTo>
                  <a:cubicBezTo>
                    <a:pt x="640681" y="1473150"/>
                    <a:pt x="637348" y="1445146"/>
                    <a:pt x="613059" y="1419429"/>
                  </a:cubicBezTo>
                  <a:cubicBezTo>
                    <a:pt x="580579" y="1385044"/>
                    <a:pt x="571054" y="1340467"/>
                    <a:pt x="574959" y="1290651"/>
                  </a:cubicBezTo>
                  <a:cubicBezTo>
                    <a:pt x="564577" y="1288651"/>
                    <a:pt x="554480" y="1286269"/>
                    <a:pt x="544288" y="1284745"/>
                  </a:cubicBezTo>
                  <a:cubicBezTo>
                    <a:pt x="414367" y="1265695"/>
                    <a:pt x="325213" y="1149014"/>
                    <a:pt x="345216" y="1025570"/>
                  </a:cubicBezTo>
                  <a:cubicBezTo>
                    <a:pt x="367028" y="896697"/>
                    <a:pt x="483328" y="810972"/>
                    <a:pt x="613630" y="835546"/>
                  </a:cubicBezTo>
                  <a:cubicBezTo>
                    <a:pt x="700213" y="851929"/>
                    <a:pt x="766030" y="814401"/>
                    <a:pt x="831181" y="768871"/>
                  </a:cubicBezTo>
                  <a:cubicBezTo>
                    <a:pt x="837182" y="764680"/>
                    <a:pt x="838135" y="750679"/>
                    <a:pt x="838325" y="741154"/>
                  </a:cubicBezTo>
                  <a:cubicBezTo>
                    <a:pt x="839278" y="675907"/>
                    <a:pt x="839849" y="610566"/>
                    <a:pt x="839182" y="545224"/>
                  </a:cubicBezTo>
                  <a:cubicBezTo>
                    <a:pt x="839125" y="534504"/>
                    <a:pt x="834848" y="524238"/>
                    <a:pt x="827276" y="516649"/>
                  </a:cubicBezTo>
                  <a:cubicBezTo>
                    <a:pt x="761363" y="467976"/>
                    <a:pt x="691926" y="439878"/>
                    <a:pt x="604963" y="453213"/>
                  </a:cubicBezTo>
                  <a:cubicBezTo>
                    <a:pt x="482644" y="473507"/>
                    <a:pt x="367034" y="390800"/>
                    <a:pt x="346740" y="268482"/>
                  </a:cubicBezTo>
                  <a:cubicBezTo>
                    <a:pt x="345898" y="263408"/>
                    <a:pt x="345231" y="258307"/>
                    <a:pt x="344740" y="253188"/>
                  </a:cubicBezTo>
                  <a:cubicBezTo>
                    <a:pt x="330833" y="126505"/>
                    <a:pt x="421797" y="15063"/>
                    <a:pt x="553528" y="1918"/>
                  </a:cubicBezTo>
                  <a:cubicBezTo>
                    <a:pt x="632368" y="-8369"/>
                    <a:pt x="710262" y="26726"/>
                    <a:pt x="754791" y="92596"/>
                  </a:cubicBezTo>
                  <a:cubicBezTo>
                    <a:pt x="796796" y="152032"/>
                    <a:pt x="851755" y="183846"/>
                    <a:pt x="921574" y="198038"/>
                  </a:cubicBezTo>
                  <a:cubicBezTo>
                    <a:pt x="1038064" y="221755"/>
                    <a:pt x="1153984" y="247949"/>
                    <a:pt x="1269998" y="273666"/>
                  </a:cubicBezTo>
                  <a:cubicBezTo>
                    <a:pt x="1314385" y="283191"/>
                    <a:pt x="1335435" y="310719"/>
                    <a:pt x="1327148" y="344437"/>
                  </a:cubicBezTo>
                  <a:cubicBezTo>
                    <a:pt x="1318861" y="378156"/>
                    <a:pt x="1289048" y="393586"/>
                    <a:pt x="1245138" y="384156"/>
                  </a:cubicBezTo>
                  <a:cubicBezTo>
                    <a:pt x="1125218" y="359296"/>
                    <a:pt x="1005584" y="332436"/>
                    <a:pt x="885760" y="307290"/>
                  </a:cubicBezTo>
                  <a:cubicBezTo>
                    <a:pt x="794601" y="290256"/>
                    <a:pt x="714172" y="237163"/>
                    <a:pt x="662684" y="160033"/>
                  </a:cubicBezTo>
                  <a:cubicBezTo>
                    <a:pt x="632680" y="116313"/>
                    <a:pt x="580769" y="103645"/>
                    <a:pt x="532382" y="121933"/>
                  </a:cubicBezTo>
                  <a:cubicBezTo>
                    <a:pt x="487548" y="138730"/>
                    <a:pt x="457932" y="181689"/>
                    <a:pt x="458182" y="229566"/>
                  </a:cubicBezTo>
                  <a:cubicBezTo>
                    <a:pt x="457822" y="278900"/>
                    <a:pt x="490321" y="322452"/>
                    <a:pt x="537716" y="336150"/>
                  </a:cubicBezTo>
                  <a:cubicBezTo>
                    <a:pt x="560846" y="341464"/>
                    <a:pt x="584796" y="342176"/>
                    <a:pt x="608201" y="338246"/>
                  </a:cubicBezTo>
                  <a:cubicBezTo>
                    <a:pt x="682903" y="325248"/>
                    <a:pt x="759780" y="339946"/>
                    <a:pt x="824419" y="379585"/>
                  </a:cubicBezTo>
                  <a:cubicBezTo>
                    <a:pt x="939957" y="450546"/>
                    <a:pt x="1053019" y="525031"/>
                    <a:pt x="1167319" y="598659"/>
                  </a:cubicBezTo>
                  <a:cubicBezTo>
                    <a:pt x="1197703" y="618376"/>
                    <a:pt x="1205419" y="652190"/>
                    <a:pt x="1188559" y="678955"/>
                  </a:cubicBezTo>
                  <a:cubicBezTo>
                    <a:pt x="1170557" y="707530"/>
                    <a:pt x="1137410" y="714198"/>
                    <a:pt x="1104263" y="693529"/>
                  </a:cubicBezTo>
                  <a:cubicBezTo>
                    <a:pt x="1054924" y="662763"/>
                    <a:pt x="1006251" y="630759"/>
                    <a:pt x="956911" y="599041"/>
                  </a:cubicBezTo>
                  <a:cubicBezTo>
                    <a:pt x="918811" y="748964"/>
                    <a:pt x="1017014" y="1010521"/>
                    <a:pt x="1169128" y="1115772"/>
                  </a:cubicBezTo>
                  <a:cubicBezTo>
                    <a:pt x="1181892" y="1058622"/>
                    <a:pt x="1193989" y="1001472"/>
                    <a:pt x="1207228" y="945655"/>
                  </a:cubicBezTo>
                  <a:cubicBezTo>
                    <a:pt x="1216753" y="904698"/>
                    <a:pt x="1244566" y="884219"/>
                    <a:pt x="1277332" y="892315"/>
                  </a:cubicBezTo>
                  <a:cubicBezTo>
                    <a:pt x="1310098" y="900412"/>
                    <a:pt x="1326291" y="930415"/>
                    <a:pt x="1317623" y="971087"/>
                  </a:cubicBezTo>
                  <a:cubicBezTo>
                    <a:pt x="1292382" y="1089673"/>
                    <a:pt x="1266569" y="1208164"/>
                    <a:pt x="1241423" y="1326846"/>
                  </a:cubicBezTo>
                  <a:cubicBezTo>
                    <a:pt x="1221421" y="1421524"/>
                    <a:pt x="1176367" y="1499058"/>
                    <a:pt x="1094929" y="1554684"/>
                  </a:cubicBezTo>
                  <a:cubicBezTo>
                    <a:pt x="1052220" y="1582485"/>
                    <a:pt x="1034591" y="1636245"/>
                    <a:pt x="1052542" y="1683938"/>
                  </a:cubicBezTo>
                  <a:cubicBezTo>
                    <a:pt x="1068683" y="1730365"/>
                    <a:pt x="1112451" y="1761480"/>
                    <a:pt x="1161604" y="1761472"/>
                  </a:cubicBezTo>
                  <a:cubicBezTo>
                    <a:pt x="1210966" y="1761427"/>
                    <a:pt x="1254365" y="1728781"/>
                    <a:pt x="1268093" y="1681366"/>
                  </a:cubicBezTo>
                  <a:cubicBezTo>
                    <a:pt x="1273348" y="1658256"/>
                    <a:pt x="1273995" y="1634337"/>
                    <a:pt x="1269998" y="1610977"/>
                  </a:cubicBezTo>
                  <a:cubicBezTo>
                    <a:pt x="1256846" y="1537374"/>
                    <a:pt x="1270931" y="1461500"/>
                    <a:pt x="1309622" y="1397521"/>
                  </a:cubicBezTo>
                  <a:cubicBezTo>
                    <a:pt x="1380964" y="1280840"/>
                    <a:pt x="1456117" y="1166540"/>
                    <a:pt x="1530602" y="1051764"/>
                  </a:cubicBezTo>
                  <a:cubicBezTo>
                    <a:pt x="1550700" y="1020712"/>
                    <a:pt x="1583275" y="1013664"/>
                    <a:pt x="1610803" y="1030428"/>
                  </a:cubicBezTo>
                  <a:cubicBezTo>
                    <a:pt x="1638330" y="1047192"/>
                    <a:pt x="1646140" y="1081291"/>
                    <a:pt x="1625376" y="1114724"/>
                  </a:cubicBezTo>
                  <a:cubicBezTo>
                    <a:pt x="1594610" y="1164349"/>
                    <a:pt x="1562606" y="1213117"/>
                    <a:pt x="1527268" y="1268839"/>
                  </a:cubicBezTo>
                  <a:cubicBezTo>
                    <a:pt x="1584418" y="1265695"/>
                    <a:pt x="1634996" y="1285603"/>
                    <a:pt x="1683097" y="1240264"/>
                  </a:cubicBezTo>
                  <a:cubicBezTo>
                    <a:pt x="1745581" y="1181304"/>
                    <a:pt x="1822543" y="1168921"/>
                    <a:pt x="1905316" y="1196830"/>
                  </a:cubicBezTo>
                  <a:cubicBezTo>
                    <a:pt x="1917412" y="1200925"/>
                    <a:pt x="1929319" y="1205593"/>
                    <a:pt x="1942844" y="1210546"/>
                  </a:cubicBezTo>
                  <a:lnTo>
                    <a:pt x="1942844" y="1051669"/>
                  </a:lnTo>
                  <a:cubicBezTo>
                    <a:pt x="1819019" y="1080244"/>
                    <a:pt x="1733294" y="1043572"/>
                    <a:pt x="1702528" y="948608"/>
                  </a:cubicBezTo>
                  <a:cubicBezTo>
                    <a:pt x="1675413" y="865778"/>
                    <a:pt x="1714754" y="775786"/>
                    <a:pt x="1793968" y="739439"/>
                  </a:cubicBezTo>
                  <a:cubicBezTo>
                    <a:pt x="1882360" y="698767"/>
                    <a:pt x="1970657" y="733534"/>
                    <a:pt x="2028283" y="834118"/>
                  </a:cubicBezTo>
                  <a:cubicBezTo>
                    <a:pt x="2107722" y="776968"/>
                    <a:pt x="2192685" y="766109"/>
                    <a:pt x="2286125" y="812496"/>
                  </a:cubicBezTo>
                  <a:cubicBezTo>
                    <a:pt x="2284220" y="725914"/>
                    <a:pt x="2309366" y="653428"/>
                    <a:pt x="2377946" y="601327"/>
                  </a:cubicBezTo>
                  <a:cubicBezTo>
                    <a:pt x="2421754" y="567452"/>
                    <a:pt x="2476552" y="550996"/>
                    <a:pt x="2531775" y="555130"/>
                  </a:cubicBezTo>
                  <a:cubicBezTo>
                    <a:pt x="2656933" y="562941"/>
                    <a:pt x="2734086" y="654000"/>
                    <a:pt x="2746373" y="811067"/>
                  </a:cubicBezTo>
                  <a:cubicBezTo>
                    <a:pt x="2827526" y="772967"/>
                    <a:pt x="2907822" y="770872"/>
                    <a:pt x="2983641" y="820592"/>
                  </a:cubicBezTo>
                  <a:cubicBezTo>
                    <a:pt x="3059460" y="870313"/>
                    <a:pt x="3090988" y="944989"/>
                    <a:pt x="3087178" y="1037667"/>
                  </a:cubicBezTo>
                  <a:cubicBezTo>
                    <a:pt x="3111181" y="1030333"/>
                    <a:pt x="3132707" y="1022141"/>
                    <a:pt x="3154996" y="1017188"/>
                  </a:cubicBezTo>
                  <a:cubicBezTo>
                    <a:pt x="3277176" y="990590"/>
                    <a:pt x="3397786" y="1068075"/>
                    <a:pt x="3424383" y="1190256"/>
                  </a:cubicBezTo>
                  <a:cubicBezTo>
                    <a:pt x="3427235" y="1203353"/>
                    <a:pt x="3428917" y="1216677"/>
                    <a:pt x="3429411" y="1230072"/>
                  </a:cubicBezTo>
                  <a:cubicBezTo>
                    <a:pt x="3431888" y="1307415"/>
                    <a:pt x="3430554" y="1384853"/>
                    <a:pt x="3429887" y="1462291"/>
                  </a:cubicBezTo>
                  <a:cubicBezTo>
                    <a:pt x="3429887" y="1500963"/>
                    <a:pt x="3405598" y="1525918"/>
                    <a:pt x="3372070" y="1525347"/>
                  </a:cubicBezTo>
                  <a:cubicBezTo>
                    <a:pt x="3338542" y="1524775"/>
                    <a:pt x="3316349" y="1500010"/>
                    <a:pt x="3316063" y="1460386"/>
                  </a:cubicBezTo>
                  <a:cubicBezTo>
                    <a:pt x="3315492" y="1390092"/>
                    <a:pt x="3316063" y="1319893"/>
                    <a:pt x="3316063" y="1249598"/>
                  </a:cubicBezTo>
                  <a:cubicBezTo>
                    <a:pt x="3316063" y="1177208"/>
                    <a:pt x="3267676" y="1125773"/>
                    <a:pt x="3201763" y="1125773"/>
                  </a:cubicBezTo>
                  <a:cubicBezTo>
                    <a:pt x="3135850" y="1125773"/>
                    <a:pt x="3088035" y="1177208"/>
                    <a:pt x="3087463" y="1250170"/>
                  </a:cubicBezTo>
                  <a:cubicBezTo>
                    <a:pt x="3087463" y="1395394"/>
                    <a:pt x="3087463" y="1540619"/>
                    <a:pt x="3087463" y="1685843"/>
                  </a:cubicBezTo>
                  <a:cubicBezTo>
                    <a:pt x="3087463" y="1716228"/>
                    <a:pt x="3077938" y="1739755"/>
                    <a:pt x="3048030" y="1750804"/>
                  </a:cubicBezTo>
                  <a:cubicBezTo>
                    <a:pt x="3018767" y="1760987"/>
                    <a:pt x="2986789" y="1745519"/>
                    <a:pt x="2976606" y="1716256"/>
                  </a:cubicBezTo>
                  <a:cubicBezTo>
                    <a:pt x="2975313" y="1712541"/>
                    <a:pt x="2974415" y="1708700"/>
                    <a:pt x="2973925" y="1704798"/>
                  </a:cubicBezTo>
                  <a:cubicBezTo>
                    <a:pt x="2972702" y="1692933"/>
                    <a:pt x="2972383" y="1680992"/>
                    <a:pt x="2972973" y="1669079"/>
                  </a:cubicBezTo>
                  <a:lnTo>
                    <a:pt x="2972973" y="1015855"/>
                  </a:lnTo>
                  <a:cubicBezTo>
                    <a:pt x="2974853" y="971790"/>
                    <a:pt x="2950635" y="930742"/>
                    <a:pt x="2911156" y="911080"/>
                  </a:cubicBezTo>
                  <a:cubicBezTo>
                    <a:pt x="2873855" y="889590"/>
                    <a:pt x="2827284" y="892672"/>
                    <a:pt x="2793141" y="918890"/>
                  </a:cubicBezTo>
                  <a:cubicBezTo>
                    <a:pt x="2756946" y="944131"/>
                    <a:pt x="2743992" y="980517"/>
                    <a:pt x="2744087" y="1023665"/>
                  </a:cubicBezTo>
                  <a:cubicBezTo>
                    <a:pt x="2744659" y="1235596"/>
                    <a:pt x="2744087" y="1447528"/>
                    <a:pt x="2744087" y="1659459"/>
                  </a:cubicBezTo>
                  <a:cubicBezTo>
                    <a:pt x="2744087" y="1667746"/>
                    <a:pt x="2744087" y="1676128"/>
                    <a:pt x="2744087" y="1684414"/>
                  </a:cubicBezTo>
                  <a:cubicBezTo>
                    <a:pt x="2743420" y="1728515"/>
                    <a:pt x="2721037" y="1755090"/>
                    <a:pt x="2685413" y="1754137"/>
                  </a:cubicBezTo>
                  <a:cubicBezTo>
                    <a:pt x="2649790" y="1753185"/>
                    <a:pt x="2629882" y="1727658"/>
                    <a:pt x="2629882" y="1684986"/>
                  </a:cubicBezTo>
                  <a:cubicBezTo>
                    <a:pt x="2629882" y="1390981"/>
                    <a:pt x="2629882" y="1096944"/>
                    <a:pt x="2629882" y="802876"/>
                  </a:cubicBezTo>
                  <a:cubicBezTo>
                    <a:pt x="2630416" y="783918"/>
                    <a:pt x="2628169" y="764984"/>
                    <a:pt x="2623215" y="746678"/>
                  </a:cubicBezTo>
                  <a:cubicBezTo>
                    <a:pt x="2606901" y="696016"/>
                    <a:pt x="2557388" y="663655"/>
                    <a:pt x="2504438" y="669049"/>
                  </a:cubicBezTo>
                  <a:cubicBezTo>
                    <a:pt x="2450086" y="674896"/>
                    <a:pt x="2407254" y="718007"/>
                    <a:pt x="2401759" y="772396"/>
                  </a:cubicBezTo>
                  <a:cubicBezTo>
                    <a:pt x="2400711" y="784207"/>
                    <a:pt x="2401187" y="796208"/>
                    <a:pt x="2401187" y="808114"/>
                  </a:cubicBezTo>
                  <a:lnTo>
                    <a:pt x="2401187" y="1668889"/>
                  </a:lnTo>
                  <a:cubicBezTo>
                    <a:pt x="2401923" y="1680768"/>
                    <a:pt x="2401604" y="1692689"/>
                    <a:pt x="2400235" y="1704512"/>
                  </a:cubicBezTo>
                  <a:cubicBezTo>
                    <a:pt x="2394710" y="1735278"/>
                    <a:pt x="2375660" y="1753947"/>
                    <a:pt x="2344037" y="1753947"/>
                  </a:cubicBezTo>
                  <a:cubicBezTo>
                    <a:pt x="2312414" y="1753947"/>
                    <a:pt x="2293364" y="1735468"/>
                    <a:pt x="2287840" y="1704703"/>
                  </a:cubicBezTo>
                  <a:cubicBezTo>
                    <a:pt x="2286472" y="1692848"/>
                    <a:pt x="2286153" y="1680895"/>
                    <a:pt x="2286887" y="1668984"/>
                  </a:cubicBezTo>
                  <a:cubicBezTo>
                    <a:pt x="2286887" y="1452385"/>
                    <a:pt x="2286887" y="1235723"/>
                    <a:pt x="2286887" y="1018998"/>
                  </a:cubicBezTo>
                  <a:cubicBezTo>
                    <a:pt x="2286887" y="970516"/>
                    <a:pt x="2267266" y="933273"/>
                    <a:pt x="2224594" y="910699"/>
                  </a:cubicBezTo>
                  <a:cubicBezTo>
                    <a:pt x="2188297" y="890121"/>
                    <a:pt x="2143330" y="892615"/>
                    <a:pt x="2109532" y="917080"/>
                  </a:cubicBezTo>
                  <a:cubicBezTo>
                    <a:pt x="2076513" y="937938"/>
                    <a:pt x="2057014" y="974725"/>
                    <a:pt x="2058287" y="1013759"/>
                  </a:cubicBezTo>
                  <a:cubicBezTo>
                    <a:pt x="2058287" y="1276840"/>
                    <a:pt x="2058763" y="1539920"/>
                    <a:pt x="2057430" y="1803001"/>
                  </a:cubicBezTo>
                  <a:cubicBezTo>
                    <a:pt x="2057430" y="1830814"/>
                    <a:pt x="2074194" y="1833004"/>
                    <a:pt x="2091529" y="1839386"/>
                  </a:cubicBezTo>
                  <a:cubicBezTo>
                    <a:pt x="2283045" y="1910951"/>
                    <a:pt x="2403695" y="2045888"/>
                    <a:pt x="2453479" y="2244199"/>
                  </a:cubicBezTo>
                  <a:cubicBezTo>
                    <a:pt x="2464052" y="2286394"/>
                    <a:pt x="2447383" y="2317541"/>
                    <a:pt x="2411950" y="2324971"/>
                  </a:cubicBezTo>
                  <a:cubicBezTo>
                    <a:pt x="2379280" y="2331829"/>
                    <a:pt x="2353753" y="2311255"/>
                    <a:pt x="2342894" y="2269535"/>
                  </a:cubicBezTo>
                  <a:cubicBezTo>
                    <a:pt x="2300159" y="2104435"/>
                    <a:pt x="2197860" y="1994834"/>
                    <a:pt x="2035999" y="1940732"/>
                  </a:cubicBezTo>
                  <a:cubicBezTo>
                    <a:pt x="1943892" y="1909871"/>
                    <a:pt x="1943892" y="1909871"/>
                    <a:pt x="1943892" y="1813859"/>
                  </a:cubicBezTo>
                  <a:cubicBezTo>
                    <a:pt x="1943892" y="1684129"/>
                    <a:pt x="1943892" y="1554303"/>
                    <a:pt x="1943892" y="1424572"/>
                  </a:cubicBezTo>
                  <a:cubicBezTo>
                    <a:pt x="1943892" y="1349325"/>
                    <a:pt x="1896267" y="1297223"/>
                    <a:pt x="1828925" y="1297604"/>
                  </a:cubicBezTo>
                  <a:cubicBezTo>
                    <a:pt x="1761583" y="1297985"/>
                    <a:pt x="1715482" y="1349896"/>
                    <a:pt x="1715482" y="1426096"/>
                  </a:cubicBezTo>
                  <a:cubicBezTo>
                    <a:pt x="1715482" y="1591546"/>
                    <a:pt x="1714816" y="1757090"/>
                    <a:pt x="1715482" y="1922539"/>
                  </a:cubicBezTo>
                  <a:cubicBezTo>
                    <a:pt x="1717292" y="2384216"/>
                    <a:pt x="2092768" y="2743690"/>
                    <a:pt x="2553682" y="2725592"/>
                  </a:cubicBezTo>
                  <a:cubicBezTo>
                    <a:pt x="2938302" y="2710543"/>
                    <a:pt x="3269867" y="2402695"/>
                    <a:pt x="3307777" y="2019694"/>
                  </a:cubicBezTo>
                  <a:cubicBezTo>
                    <a:pt x="3317968" y="1917015"/>
                    <a:pt x="3313492" y="1812907"/>
                    <a:pt x="3315016" y="1709370"/>
                  </a:cubicBezTo>
                  <a:cubicBezTo>
                    <a:pt x="3315016" y="1682509"/>
                    <a:pt x="3321397" y="1659935"/>
                    <a:pt x="3347305" y="1646981"/>
                  </a:cubicBezTo>
                  <a:cubicBezTo>
                    <a:pt x="3381881" y="1629550"/>
                    <a:pt x="3426934" y="1650029"/>
                    <a:pt x="3427792" y="1689272"/>
                  </a:cubicBezTo>
                  <a:cubicBezTo>
                    <a:pt x="3432649" y="1901108"/>
                    <a:pt x="3439126" y="2112182"/>
                    <a:pt x="3344638" y="2312398"/>
                  </a:cubicBezTo>
                  <a:cubicBezTo>
                    <a:pt x="3173225" y="2674807"/>
                    <a:pt x="2787271" y="2884917"/>
                    <a:pt x="2389853" y="2832177"/>
                  </a:cubicBezTo>
                  <a:cubicBezTo>
                    <a:pt x="1996851" y="2778646"/>
                    <a:pt x="1675192" y="2464321"/>
                    <a:pt x="1614422" y="2075225"/>
                  </a:cubicBezTo>
                  <a:cubicBezTo>
                    <a:pt x="1612993" y="2063700"/>
                    <a:pt x="1609564" y="2052365"/>
                    <a:pt x="1606802" y="2039411"/>
                  </a:cubicBezTo>
                  <a:close/>
                  <a:moveTo>
                    <a:pt x="807464" y="1139013"/>
                  </a:moveTo>
                  <a:cubicBezTo>
                    <a:pt x="840516" y="1174636"/>
                    <a:pt x="876520" y="1203116"/>
                    <a:pt x="898809" y="1239787"/>
                  </a:cubicBezTo>
                  <a:cubicBezTo>
                    <a:pt x="927384" y="1286746"/>
                    <a:pt x="922240" y="1339895"/>
                    <a:pt x="898809" y="1390568"/>
                  </a:cubicBezTo>
                  <a:cubicBezTo>
                    <a:pt x="889284" y="1412476"/>
                    <a:pt x="898809" y="1475722"/>
                    <a:pt x="914335" y="1479817"/>
                  </a:cubicBezTo>
                  <a:cubicBezTo>
                    <a:pt x="940528" y="1486675"/>
                    <a:pt x="976152" y="1498867"/>
                    <a:pt x="994630" y="1487437"/>
                  </a:cubicBezTo>
                  <a:cubicBezTo>
                    <a:pt x="1073497" y="1438860"/>
                    <a:pt x="1127218" y="1368946"/>
                    <a:pt x="1135029" y="1272649"/>
                  </a:cubicBezTo>
                  <a:cubicBezTo>
                    <a:pt x="1135734" y="1257494"/>
                    <a:pt x="1130700" y="1242631"/>
                    <a:pt x="1120932" y="1231024"/>
                  </a:cubicBezTo>
                  <a:cubicBezTo>
                    <a:pt x="1077212" y="1184352"/>
                    <a:pt x="1031302" y="1139775"/>
                    <a:pt x="985677" y="1094912"/>
                  </a:cubicBezTo>
                  <a:cubicBezTo>
                    <a:pt x="979581" y="1088911"/>
                    <a:pt x="970056" y="1080339"/>
                    <a:pt x="963579" y="1081482"/>
                  </a:cubicBezTo>
                  <a:cubicBezTo>
                    <a:pt x="905476" y="1091578"/>
                    <a:pt x="846421" y="1100627"/>
                    <a:pt x="807464" y="1139013"/>
                  </a:cubicBezTo>
                  <a:close/>
                  <a:moveTo>
                    <a:pt x="1350389" y="1774235"/>
                  </a:moveTo>
                  <a:lnTo>
                    <a:pt x="1355342" y="1783760"/>
                  </a:lnTo>
                  <a:cubicBezTo>
                    <a:pt x="1371535" y="1778712"/>
                    <a:pt x="1391918" y="1778331"/>
                    <a:pt x="1402967" y="1768044"/>
                  </a:cubicBezTo>
                  <a:cubicBezTo>
                    <a:pt x="1460117" y="1714513"/>
                    <a:pt x="1525459" y="1704703"/>
                    <a:pt x="1598992" y="1728610"/>
                  </a:cubicBezTo>
                  <a:lnTo>
                    <a:pt x="1598992" y="1388758"/>
                  </a:lnTo>
                  <a:cubicBezTo>
                    <a:pt x="1555843" y="1384853"/>
                    <a:pt x="1515838" y="1380757"/>
                    <a:pt x="1475738" y="1377805"/>
                  </a:cubicBezTo>
                  <a:cubicBezTo>
                    <a:pt x="1467863" y="1376729"/>
                    <a:pt x="1459889" y="1378894"/>
                    <a:pt x="1453640" y="1383805"/>
                  </a:cubicBezTo>
                  <a:cubicBezTo>
                    <a:pt x="1411063" y="1443241"/>
                    <a:pt x="1369344" y="1504773"/>
                    <a:pt x="1381822" y="1582592"/>
                  </a:cubicBezTo>
                  <a:cubicBezTo>
                    <a:pt x="1392680" y="1650791"/>
                    <a:pt x="1389061" y="1714704"/>
                    <a:pt x="1350008" y="1774235"/>
                  </a:cubicBezTo>
                  <a:close/>
                  <a:moveTo>
                    <a:pt x="871091" y="882600"/>
                  </a:moveTo>
                  <a:cubicBezTo>
                    <a:pt x="844958" y="898273"/>
                    <a:pt x="817995" y="912518"/>
                    <a:pt x="790319" y="925272"/>
                  </a:cubicBezTo>
                  <a:cubicBezTo>
                    <a:pt x="762174" y="937904"/>
                    <a:pt x="732274" y="946190"/>
                    <a:pt x="701641" y="949846"/>
                  </a:cubicBezTo>
                  <a:cubicBezTo>
                    <a:pt x="659446" y="952894"/>
                    <a:pt x="616583" y="946798"/>
                    <a:pt x="574006" y="945751"/>
                  </a:cubicBezTo>
                  <a:cubicBezTo>
                    <a:pt x="519297" y="943927"/>
                    <a:pt x="471283" y="981911"/>
                    <a:pt x="460468" y="1035571"/>
                  </a:cubicBezTo>
                  <a:cubicBezTo>
                    <a:pt x="450029" y="1086266"/>
                    <a:pt x="474959" y="1137649"/>
                    <a:pt x="521238" y="1160825"/>
                  </a:cubicBezTo>
                  <a:cubicBezTo>
                    <a:pt x="572482" y="1186352"/>
                    <a:pt x="630109" y="1172731"/>
                    <a:pt x="666304" y="1122725"/>
                  </a:cubicBezTo>
                  <a:cubicBezTo>
                    <a:pt x="717928" y="1048469"/>
                    <a:pt x="796558" y="997359"/>
                    <a:pt x="885379" y="980326"/>
                  </a:cubicBezTo>
                  <a:cubicBezTo>
                    <a:pt x="893454" y="978277"/>
                    <a:pt x="901404" y="975764"/>
                    <a:pt x="909191" y="972802"/>
                  </a:cubicBezTo>
                  <a:close/>
                  <a:moveTo>
                    <a:pt x="789367" y="1481818"/>
                  </a:moveTo>
                  <a:cubicBezTo>
                    <a:pt x="772968" y="1432532"/>
                    <a:pt x="776384" y="1378801"/>
                    <a:pt x="798892" y="1331989"/>
                  </a:cubicBezTo>
                  <a:cubicBezTo>
                    <a:pt x="810703" y="1306653"/>
                    <a:pt x="801654" y="1279983"/>
                    <a:pt x="775079" y="1264552"/>
                  </a:cubicBezTo>
                  <a:cubicBezTo>
                    <a:pt x="752156" y="1249148"/>
                    <a:pt x="721217" y="1254145"/>
                    <a:pt x="704308" y="1275982"/>
                  </a:cubicBezTo>
                  <a:cubicBezTo>
                    <a:pt x="684592" y="1297985"/>
                    <a:pt x="681544" y="1325512"/>
                    <a:pt x="701737" y="1347134"/>
                  </a:cubicBezTo>
                  <a:cubicBezTo>
                    <a:pt x="737002" y="1383474"/>
                    <a:pt x="755891" y="1432642"/>
                    <a:pt x="754029" y="1483246"/>
                  </a:cubicBezTo>
                  <a:close/>
                  <a:moveTo>
                    <a:pt x="1254758" y="2310493"/>
                  </a:moveTo>
                  <a:cubicBezTo>
                    <a:pt x="1300826" y="2331710"/>
                    <a:pt x="1336013" y="2371106"/>
                    <a:pt x="1351913" y="2419268"/>
                  </a:cubicBezTo>
                  <a:cubicBezTo>
                    <a:pt x="1360545" y="2445834"/>
                    <a:pt x="1389047" y="2460404"/>
                    <a:pt x="1415635" y="2451844"/>
                  </a:cubicBezTo>
                  <a:cubicBezTo>
                    <a:pt x="1442939" y="2447223"/>
                    <a:pt x="1462002" y="2422249"/>
                    <a:pt x="1459260" y="2394694"/>
                  </a:cubicBezTo>
                  <a:cubicBezTo>
                    <a:pt x="1458212" y="2364309"/>
                    <a:pt x="1441067" y="2342782"/>
                    <a:pt x="1412206" y="2341354"/>
                  </a:cubicBezTo>
                  <a:cubicBezTo>
                    <a:pt x="1360516" y="2340403"/>
                    <a:pt x="1311359" y="2318792"/>
                    <a:pt x="1275713" y="2281346"/>
                  </a:cubicBezTo>
                  <a:cubicBezTo>
                    <a:pt x="1268188" y="2292014"/>
                    <a:pt x="1262759" y="2299634"/>
                    <a:pt x="1254758" y="2310588"/>
                  </a:cubicBezTo>
                  <a:close/>
                  <a:moveTo>
                    <a:pt x="945005" y="2499373"/>
                  </a:moveTo>
                  <a:cubicBezTo>
                    <a:pt x="924431" y="2497373"/>
                    <a:pt x="909477" y="2498230"/>
                    <a:pt x="916430" y="2522233"/>
                  </a:cubicBezTo>
                  <a:cubicBezTo>
                    <a:pt x="928527" y="2565667"/>
                    <a:pt x="921288" y="2605958"/>
                    <a:pt x="903000" y="2646630"/>
                  </a:cubicBezTo>
                  <a:cubicBezTo>
                    <a:pt x="890332" y="2674633"/>
                    <a:pt x="898904" y="2701113"/>
                    <a:pt x="926146" y="2717496"/>
                  </a:cubicBezTo>
                  <a:cubicBezTo>
                    <a:pt x="948936" y="2733262"/>
                    <a:pt x="980104" y="2728264"/>
                    <a:pt x="996821" y="2706161"/>
                  </a:cubicBezTo>
                  <a:cubicBezTo>
                    <a:pt x="1017586" y="2682158"/>
                    <a:pt x="1017490" y="2654440"/>
                    <a:pt x="996821" y="2631866"/>
                  </a:cubicBezTo>
                  <a:cubicBezTo>
                    <a:pt x="963110" y="2596074"/>
                    <a:pt x="944544" y="2548634"/>
                    <a:pt x="945005" y="2499469"/>
                  </a:cubicBezTo>
                  <a:close/>
                  <a:moveTo>
                    <a:pt x="1922270" y="894982"/>
                  </a:moveTo>
                  <a:cubicBezTo>
                    <a:pt x="1919526" y="863539"/>
                    <a:pt x="1891812" y="840273"/>
                    <a:pt x="1860368" y="843017"/>
                  </a:cubicBezTo>
                  <a:cubicBezTo>
                    <a:pt x="1832909" y="845413"/>
                    <a:pt x="1811072" y="867067"/>
                    <a:pt x="1808446" y="894506"/>
                  </a:cubicBezTo>
                  <a:cubicBezTo>
                    <a:pt x="1811190" y="925950"/>
                    <a:pt x="1838904" y="949215"/>
                    <a:pt x="1870348" y="946472"/>
                  </a:cubicBezTo>
                  <a:cubicBezTo>
                    <a:pt x="1897808" y="944076"/>
                    <a:pt x="1919644" y="922421"/>
                    <a:pt x="1922270" y="894982"/>
                  </a:cubicBezTo>
                  <a:close/>
                </a:path>
              </a:pathLst>
            </a:custGeom>
            <a:grpFill/>
            <a:ln w="9525"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C5900716-563A-964A-AEAC-01C8A06AC960}"/>
                </a:ext>
              </a:extLst>
            </p:cNvPr>
            <p:cNvSpPr/>
            <p:nvPr/>
          </p:nvSpPr>
          <p:spPr>
            <a:xfrm>
              <a:off x="3788055" y="1715278"/>
              <a:ext cx="1876672" cy="1291359"/>
            </a:xfrm>
            <a:custGeom>
              <a:avLst/>
              <a:gdLst>
                <a:gd name="connsiteX0" fmla="*/ 881255 w 1876672"/>
                <a:gd name="connsiteY0" fmla="*/ 526006 h 1291359"/>
                <a:gd name="connsiteX1" fmla="*/ 974219 w 1876672"/>
                <a:gd name="connsiteY1" fmla="*/ 564106 h 1291359"/>
                <a:gd name="connsiteX2" fmla="*/ 990316 w 1876672"/>
                <a:gd name="connsiteY2" fmla="*/ 506956 h 1291359"/>
                <a:gd name="connsiteX3" fmla="*/ 1115284 w 1876672"/>
                <a:gd name="connsiteY3" fmla="*/ 329696 h 1291359"/>
                <a:gd name="connsiteX4" fmla="*/ 1201009 w 1876672"/>
                <a:gd name="connsiteY4" fmla="*/ 336459 h 1291359"/>
                <a:gd name="connsiteX5" fmla="*/ 1184435 w 1876672"/>
                <a:gd name="connsiteY5" fmla="*/ 419993 h 1291359"/>
                <a:gd name="connsiteX6" fmla="*/ 1084137 w 1876672"/>
                <a:gd name="connsiteY6" fmla="*/ 613350 h 1291359"/>
                <a:gd name="connsiteX7" fmla="*/ 1096996 w 1876672"/>
                <a:gd name="connsiteY7" fmla="*/ 641925 h 1291359"/>
                <a:gd name="connsiteX8" fmla="*/ 1232727 w 1876672"/>
                <a:gd name="connsiteY8" fmla="*/ 778038 h 1291359"/>
                <a:gd name="connsiteX9" fmla="*/ 1261302 w 1876672"/>
                <a:gd name="connsiteY9" fmla="*/ 792992 h 1291359"/>
                <a:gd name="connsiteX10" fmla="*/ 1459898 w 1876672"/>
                <a:gd name="connsiteY10" fmla="*/ 688979 h 1291359"/>
                <a:gd name="connsiteX11" fmla="*/ 1752887 w 1876672"/>
                <a:gd name="connsiteY11" fmla="*/ 613541 h 1291359"/>
                <a:gd name="connsiteX12" fmla="*/ 1865568 w 1876672"/>
                <a:gd name="connsiteY12" fmla="*/ 886051 h 1291359"/>
                <a:gd name="connsiteX13" fmla="*/ 1608393 w 1876672"/>
                <a:gd name="connsiteY13" fmla="*/ 1040737 h 1291359"/>
                <a:gd name="connsiteX14" fmla="*/ 1432085 w 1876672"/>
                <a:gd name="connsiteY14" fmla="*/ 1078837 h 1291359"/>
                <a:gd name="connsiteX15" fmla="*/ 1124999 w 1876672"/>
                <a:gd name="connsiteY15" fmla="*/ 1275433 h 1291359"/>
                <a:gd name="connsiteX16" fmla="*/ 1069469 w 1876672"/>
                <a:gd name="connsiteY16" fmla="*/ 1290578 h 1291359"/>
                <a:gd name="connsiteX17" fmla="*/ 1026416 w 1876672"/>
                <a:gd name="connsiteY17" fmla="*/ 1250001 h 1291359"/>
                <a:gd name="connsiteX18" fmla="*/ 1050038 w 1876672"/>
                <a:gd name="connsiteY18" fmla="*/ 1188851 h 1291359"/>
                <a:gd name="connsiteX19" fmla="*/ 1175768 w 1876672"/>
                <a:gd name="connsiteY19" fmla="*/ 1107412 h 1291359"/>
                <a:gd name="connsiteX20" fmla="*/ 1373697 w 1876672"/>
                <a:gd name="connsiteY20" fmla="*/ 979872 h 1291359"/>
                <a:gd name="connsiteX21" fmla="*/ 1618680 w 1876672"/>
                <a:gd name="connsiteY21" fmla="*/ 927009 h 1291359"/>
                <a:gd name="connsiteX22" fmla="*/ 1761555 w 1876672"/>
                <a:gd name="connsiteY22" fmla="*/ 831759 h 1291359"/>
                <a:gd name="connsiteX23" fmla="*/ 1664686 w 1876672"/>
                <a:gd name="connsiteY23" fmla="*/ 703647 h 1291359"/>
                <a:gd name="connsiteX24" fmla="*/ 1565626 w 1876672"/>
                <a:gd name="connsiteY24" fmla="*/ 739366 h 1291359"/>
                <a:gd name="connsiteX25" fmla="*/ 1269303 w 1876672"/>
                <a:gd name="connsiteY25" fmla="*/ 909864 h 1291359"/>
                <a:gd name="connsiteX26" fmla="*/ 972980 w 1876672"/>
                <a:gd name="connsiteY26" fmla="*/ 973014 h 1291359"/>
                <a:gd name="connsiteX27" fmla="*/ 892970 w 1876672"/>
                <a:gd name="connsiteY27" fmla="*/ 930152 h 1291359"/>
                <a:gd name="connsiteX28" fmla="*/ 950120 w 1876672"/>
                <a:gd name="connsiteY28" fmla="*/ 862048 h 1291359"/>
                <a:gd name="connsiteX29" fmla="*/ 1121570 w 1876672"/>
                <a:gd name="connsiteY29" fmla="*/ 823948 h 1291359"/>
                <a:gd name="connsiteX30" fmla="*/ 969170 w 1876672"/>
                <a:gd name="connsiteY30" fmla="*/ 692408 h 1291359"/>
                <a:gd name="connsiteX31" fmla="*/ 270035 w 1876672"/>
                <a:gd name="connsiteY31" fmla="*/ 727650 h 1291359"/>
                <a:gd name="connsiteX32" fmla="*/ 252890 w 1876672"/>
                <a:gd name="connsiteY32" fmla="*/ 740509 h 1291359"/>
                <a:gd name="connsiteX33" fmla="*/ 167737 w 1876672"/>
                <a:gd name="connsiteY33" fmla="*/ 732889 h 1291359"/>
                <a:gd name="connsiteX34" fmla="*/ 185072 w 1876672"/>
                <a:gd name="connsiteY34" fmla="*/ 649831 h 1291359"/>
                <a:gd name="connsiteX35" fmla="*/ 204122 w 1876672"/>
                <a:gd name="connsiteY35" fmla="*/ 595729 h 1291359"/>
                <a:gd name="connsiteX36" fmla="*/ 86393 w 1876672"/>
                <a:gd name="connsiteY36" fmla="*/ 404753 h 1291359"/>
                <a:gd name="connsiteX37" fmla="*/ 29243 w 1876672"/>
                <a:gd name="connsiteY37" fmla="*/ 119003 h 1291359"/>
                <a:gd name="connsiteX38" fmla="*/ 301087 w 1876672"/>
                <a:gd name="connsiteY38" fmla="*/ 12323 h 1291359"/>
                <a:gd name="connsiteX39" fmla="*/ 453487 w 1876672"/>
                <a:gd name="connsiteY39" fmla="*/ 267783 h 1291359"/>
                <a:gd name="connsiteX40" fmla="*/ 518733 w 1876672"/>
                <a:gd name="connsiteY40" fmla="*/ 485906 h 1291359"/>
                <a:gd name="connsiteX41" fmla="*/ 545403 w 1876672"/>
                <a:gd name="connsiteY41" fmla="*/ 495431 h 1291359"/>
                <a:gd name="connsiteX42" fmla="*/ 744761 w 1876672"/>
                <a:gd name="connsiteY42" fmla="*/ 495431 h 1291359"/>
                <a:gd name="connsiteX43" fmla="*/ 773336 w 1876672"/>
                <a:gd name="connsiteY43" fmla="*/ 482667 h 1291359"/>
                <a:gd name="connsiteX44" fmla="*/ 835916 w 1876672"/>
                <a:gd name="connsiteY44" fmla="*/ 260354 h 1291359"/>
                <a:gd name="connsiteX45" fmla="*/ 1023368 w 1876672"/>
                <a:gd name="connsiteY45" fmla="*/ 3655 h 1291359"/>
                <a:gd name="connsiteX46" fmla="*/ 1279304 w 1876672"/>
                <a:gd name="connsiteY46" fmla="*/ 166342 h 1291359"/>
                <a:gd name="connsiteX47" fmla="*/ 1244729 w 1876672"/>
                <a:gd name="connsiteY47" fmla="*/ 241780 h 1291359"/>
                <a:gd name="connsiteX48" fmla="*/ 1171196 w 1876672"/>
                <a:gd name="connsiteY48" fmla="*/ 202632 h 1291359"/>
                <a:gd name="connsiteX49" fmla="*/ 1162337 w 1876672"/>
                <a:gd name="connsiteY49" fmla="*/ 179296 h 1291359"/>
                <a:gd name="connsiteX50" fmla="*/ 1030797 w 1876672"/>
                <a:gd name="connsiteY50" fmla="*/ 119003 h 1291359"/>
                <a:gd name="connsiteX51" fmla="*/ 948787 w 1876672"/>
                <a:gd name="connsiteY51" fmla="*/ 236160 h 1291359"/>
                <a:gd name="connsiteX52" fmla="*/ 881255 w 1876672"/>
                <a:gd name="connsiteY52" fmla="*/ 526006 h 1291359"/>
                <a:gd name="connsiteX53" fmla="*/ 397385 w 1876672"/>
                <a:gd name="connsiteY53" fmla="*/ 530769 h 1291359"/>
                <a:gd name="connsiteX54" fmla="*/ 339187 w 1876672"/>
                <a:gd name="connsiteY54" fmla="*/ 354937 h 1291359"/>
                <a:gd name="connsiteX55" fmla="*/ 342140 w 1876672"/>
                <a:gd name="connsiteY55" fmla="*/ 227493 h 1291359"/>
                <a:gd name="connsiteX56" fmla="*/ 263558 w 1876672"/>
                <a:gd name="connsiteY56" fmla="*/ 120241 h 1291359"/>
                <a:gd name="connsiteX57" fmla="*/ 139162 w 1876672"/>
                <a:gd name="connsiteY57" fmla="*/ 159008 h 1291359"/>
                <a:gd name="connsiteX58" fmla="*/ 155609 w 1876672"/>
                <a:gd name="connsiteY58" fmla="*/ 315209 h 1291359"/>
                <a:gd name="connsiteX59" fmla="*/ 165070 w 1876672"/>
                <a:gd name="connsiteY59" fmla="*/ 322076 h 1291359"/>
                <a:gd name="connsiteX60" fmla="*/ 307945 w 1876672"/>
                <a:gd name="connsiteY60" fmla="*/ 540103 h 1291359"/>
                <a:gd name="connsiteX61" fmla="*/ 315946 w 1876672"/>
                <a:gd name="connsiteY61" fmla="*/ 565154 h 129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876672" h="1291359">
                  <a:moveTo>
                    <a:pt x="881255" y="526006"/>
                  </a:moveTo>
                  <a:lnTo>
                    <a:pt x="974219" y="564106"/>
                  </a:lnTo>
                  <a:cubicBezTo>
                    <a:pt x="979743" y="544199"/>
                    <a:pt x="984791" y="525244"/>
                    <a:pt x="990316" y="506956"/>
                  </a:cubicBezTo>
                  <a:cubicBezTo>
                    <a:pt x="1010253" y="435211"/>
                    <a:pt x="1054409" y="372579"/>
                    <a:pt x="1115284" y="329696"/>
                  </a:cubicBezTo>
                  <a:cubicBezTo>
                    <a:pt x="1147669" y="306645"/>
                    <a:pt x="1180435" y="309598"/>
                    <a:pt x="1201009" y="336459"/>
                  </a:cubicBezTo>
                  <a:cubicBezTo>
                    <a:pt x="1221583" y="363319"/>
                    <a:pt x="1217011" y="396752"/>
                    <a:pt x="1184435" y="419993"/>
                  </a:cubicBezTo>
                  <a:cubicBezTo>
                    <a:pt x="1117760" y="467618"/>
                    <a:pt x="1094805" y="537436"/>
                    <a:pt x="1084137" y="613350"/>
                  </a:cubicBezTo>
                  <a:cubicBezTo>
                    <a:pt x="1084487" y="624198"/>
                    <a:pt x="1089109" y="634469"/>
                    <a:pt x="1096996" y="641925"/>
                  </a:cubicBezTo>
                  <a:cubicBezTo>
                    <a:pt x="1141446" y="688026"/>
                    <a:pt x="1186690" y="733397"/>
                    <a:pt x="1232727" y="778038"/>
                  </a:cubicBezTo>
                  <a:cubicBezTo>
                    <a:pt x="1240252" y="785372"/>
                    <a:pt x="1252349" y="794230"/>
                    <a:pt x="1261302" y="792992"/>
                  </a:cubicBezTo>
                  <a:cubicBezTo>
                    <a:pt x="1339217" y="781562"/>
                    <a:pt x="1410940" y="759654"/>
                    <a:pt x="1459898" y="688979"/>
                  </a:cubicBezTo>
                  <a:cubicBezTo>
                    <a:pt x="1529050" y="588966"/>
                    <a:pt x="1648112" y="560106"/>
                    <a:pt x="1752887" y="613541"/>
                  </a:cubicBezTo>
                  <a:cubicBezTo>
                    <a:pt x="1852469" y="664199"/>
                    <a:pt x="1900293" y="779858"/>
                    <a:pt x="1865568" y="886051"/>
                  </a:cubicBezTo>
                  <a:cubicBezTo>
                    <a:pt x="1831488" y="995381"/>
                    <a:pt x="1720944" y="1061871"/>
                    <a:pt x="1608393" y="1040737"/>
                  </a:cubicBezTo>
                  <a:cubicBezTo>
                    <a:pt x="1546902" y="1029826"/>
                    <a:pt x="1483585" y="1043509"/>
                    <a:pt x="1432085" y="1078837"/>
                  </a:cubicBezTo>
                  <a:cubicBezTo>
                    <a:pt x="1329787" y="1144750"/>
                    <a:pt x="1227679" y="1210854"/>
                    <a:pt x="1124999" y="1275433"/>
                  </a:cubicBezTo>
                  <a:cubicBezTo>
                    <a:pt x="1108997" y="1285434"/>
                    <a:pt x="1085661" y="1294483"/>
                    <a:pt x="1069469" y="1290578"/>
                  </a:cubicBezTo>
                  <a:cubicBezTo>
                    <a:pt x="1050429" y="1283100"/>
                    <a:pt x="1035007" y="1268566"/>
                    <a:pt x="1026416" y="1250001"/>
                  </a:cubicBezTo>
                  <a:cubicBezTo>
                    <a:pt x="1014986" y="1225808"/>
                    <a:pt x="1028416" y="1203329"/>
                    <a:pt x="1050038" y="1188851"/>
                  </a:cubicBezTo>
                  <a:cubicBezTo>
                    <a:pt x="1091567" y="1161133"/>
                    <a:pt x="1133858" y="1134463"/>
                    <a:pt x="1175768" y="1107412"/>
                  </a:cubicBezTo>
                  <a:cubicBezTo>
                    <a:pt x="1241776" y="1064835"/>
                    <a:pt x="1307498" y="1021687"/>
                    <a:pt x="1373697" y="979872"/>
                  </a:cubicBezTo>
                  <a:cubicBezTo>
                    <a:pt x="1448754" y="932247"/>
                    <a:pt x="1529431" y="912150"/>
                    <a:pt x="1618680" y="927009"/>
                  </a:cubicBezTo>
                  <a:cubicBezTo>
                    <a:pt x="1693356" y="939486"/>
                    <a:pt x="1750316" y="899672"/>
                    <a:pt x="1761555" y="831759"/>
                  </a:cubicBezTo>
                  <a:cubicBezTo>
                    <a:pt x="1771080" y="771751"/>
                    <a:pt x="1728027" y="713839"/>
                    <a:pt x="1664686" y="703647"/>
                  </a:cubicBezTo>
                  <a:cubicBezTo>
                    <a:pt x="1625443" y="697266"/>
                    <a:pt x="1586771" y="706886"/>
                    <a:pt x="1565626" y="739366"/>
                  </a:cubicBezTo>
                  <a:cubicBezTo>
                    <a:pt x="1495141" y="847475"/>
                    <a:pt x="1389604" y="888623"/>
                    <a:pt x="1269303" y="909864"/>
                  </a:cubicBezTo>
                  <a:cubicBezTo>
                    <a:pt x="1169957" y="927485"/>
                    <a:pt x="1071755" y="951964"/>
                    <a:pt x="972980" y="973014"/>
                  </a:cubicBezTo>
                  <a:cubicBezTo>
                    <a:pt x="930404" y="982539"/>
                    <a:pt x="899638" y="965204"/>
                    <a:pt x="892970" y="930152"/>
                  </a:cubicBezTo>
                  <a:cubicBezTo>
                    <a:pt x="886779" y="897291"/>
                    <a:pt x="907448" y="871764"/>
                    <a:pt x="950120" y="862048"/>
                  </a:cubicBezTo>
                  <a:cubicBezTo>
                    <a:pt x="1005365" y="849380"/>
                    <a:pt x="1060896" y="837664"/>
                    <a:pt x="1121570" y="823948"/>
                  </a:cubicBezTo>
                  <a:cubicBezTo>
                    <a:pt x="1079301" y="771093"/>
                    <a:pt x="1027635" y="726499"/>
                    <a:pt x="969170" y="692408"/>
                  </a:cubicBezTo>
                  <a:cubicBezTo>
                    <a:pt x="750668" y="560788"/>
                    <a:pt x="474194" y="574725"/>
                    <a:pt x="270035" y="727650"/>
                  </a:cubicBezTo>
                  <a:cubicBezTo>
                    <a:pt x="264320" y="731937"/>
                    <a:pt x="258796" y="736413"/>
                    <a:pt x="252890" y="740509"/>
                  </a:cubicBezTo>
                  <a:cubicBezTo>
                    <a:pt x="220029" y="763179"/>
                    <a:pt x="188311" y="760321"/>
                    <a:pt x="167737" y="732889"/>
                  </a:cubicBezTo>
                  <a:cubicBezTo>
                    <a:pt x="147163" y="705457"/>
                    <a:pt x="152211" y="672405"/>
                    <a:pt x="185072" y="649831"/>
                  </a:cubicBezTo>
                  <a:cubicBezTo>
                    <a:pt x="206980" y="634782"/>
                    <a:pt x="208123" y="619065"/>
                    <a:pt x="204122" y="595729"/>
                  </a:cubicBezTo>
                  <a:cubicBezTo>
                    <a:pt x="190025" y="516005"/>
                    <a:pt x="154402" y="453616"/>
                    <a:pt x="86393" y="404753"/>
                  </a:cubicBezTo>
                  <a:cubicBezTo>
                    <a:pt x="-3523" y="339792"/>
                    <a:pt x="-24097" y="217110"/>
                    <a:pt x="29243" y="119003"/>
                  </a:cubicBezTo>
                  <a:cubicBezTo>
                    <a:pt x="82163" y="22412"/>
                    <a:pt x="196598" y="-22496"/>
                    <a:pt x="301087" y="12323"/>
                  </a:cubicBezTo>
                  <a:cubicBezTo>
                    <a:pt x="409390" y="46417"/>
                    <a:pt x="474933" y="156284"/>
                    <a:pt x="453487" y="267783"/>
                  </a:cubicBezTo>
                  <a:cubicBezTo>
                    <a:pt x="438056" y="353508"/>
                    <a:pt x="471870" y="421041"/>
                    <a:pt x="518733" y="485906"/>
                  </a:cubicBezTo>
                  <a:cubicBezTo>
                    <a:pt x="526006" y="492496"/>
                    <a:pt x="535601" y="495923"/>
                    <a:pt x="545403" y="495431"/>
                  </a:cubicBezTo>
                  <a:cubicBezTo>
                    <a:pt x="612078" y="496098"/>
                    <a:pt x="678753" y="496098"/>
                    <a:pt x="744761" y="495431"/>
                  </a:cubicBezTo>
                  <a:cubicBezTo>
                    <a:pt x="755612" y="495179"/>
                    <a:pt x="765908" y="490580"/>
                    <a:pt x="773336" y="482667"/>
                  </a:cubicBezTo>
                  <a:cubicBezTo>
                    <a:pt x="821723" y="416659"/>
                    <a:pt x="849536" y="347508"/>
                    <a:pt x="835916" y="260354"/>
                  </a:cubicBezTo>
                  <a:cubicBezTo>
                    <a:pt x="815818" y="133195"/>
                    <a:pt x="898114" y="27182"/>
                    <a:pt x="1023368" y="3655"/>
                  </a:cubicBezTo>
                  <a:cubicBezTo>
                    <a:pt x="1133572" y="-17109"/>
                    <a:pt x="1249396" y="56519"/>
                    <a:pt x="1279304" y="166342"/>
                  </a:cubicBezTo>
                  <a:cubicBezTo>
                    <a:pt x="1288829" y="201394"/>
                    <a:pt x="1274923" y="231874"/>
                    <a:pt x="1244729" y="241780"/>
                  </a:cubicBezTo>
                  <a:cubicBezTo>
                    <a:pt x="1214534" y="251686"/>
                    <a:pt x="1184816" y="236351"/>
                    <a:pt x="1171196" y="202632"/>
                  </a:cubicBezTo>
                  <a:cubicBezTo>
                    <a:pt x="1168052" y="194917"/>
                    <a:pt x="1166052" y="186726"/>
                    <a:pt x="1162337" y="179296"/>
                  </a:cubicBezTo>
                  <a:cubicBezTo>
                    <a:pt x="1138777" y="130098"/>
                    <a:pt x="1083448" y="104737"/>
                    <a:pt x="1030797" y="119003"/>
                  </a:cubicBezTo>
                  <a:cubicBezTo>
                    <a:pt x="976314" y="134338"/>
                    <a:pt x="939262" y="180248"/>
                    <a:pt x="948787" y="236160"/>
                  </a:cubicBezTo>
                  <a:cubicBezTo>
                    <a:pt x="968072" y="337974"/>
                    <a:pt x="943555" y="443201"/>
                    <a:pt x="881255" y="526006"/>
                  </a:cubicBezTo>
                  <a:close/>
                  <a:moveTo>
                    <a:pt x="397385" y="530769"/>
                  </a:moveTo>
                  <a:cubicBezTo>
                    <a:pt x="377287" y="470761"/>
                    <a:pt x="351474" y="414278"/>
                    <a:pt x="339187" y="354937"/>
                  </a:cubicBezTo>
                  <a:cubicBezTo>
                    <a:pt x="330805" y="314456"/>
                    <a:pt x="341568" y="270165"/>
                    <a:pt x="342140" y="227493"/>
                  </a:cubicBezTo>
                  <a:cubicBezTo>
                    <a:pt x="342988" y="178157"/>
                    <a:pt x="310856" y="134301"/>
                    <a:pt x="263558" y="120241"/>
                  </a:cubicBezTo>
                  <a:cubicBezTo>
                    <a:pt x="218068" y="105328"/>
                    <a:pt x="168126" y="120892"/>
                    <a:pt x="139162" y="159008"/>
                  </a:cubicBezTo>
                  <a:cubicBezTo>
                    <a:pt x="100570" y="206683"/>
                    <a:pt x="107933" y="276617"/>
                    <a:pt x="155609" y="315209"/>
                  </a:cubicBezTo>
                  <a:cubicBezTo>
                    <a:pt x="158640" y="317662"/>
                    <a:pt x="161798" y="319955"/>
                    <a:pt x="165070" y="322076"/>
                  </a:cubicBezTo>
                  <a:cubicBezTo>
                    <a:pt x="239904" y="372751"/>
                    <a:pt x="291352" y="451261"/>
                    <a:pt x="307945" y="540103"/>
                  </a:cubicBezTo>
                  <a:cubicBezTo>
                    <a:pt x="309659" y="548104"/>
                    <a:pt x="312898" y="555819"/>
                    <a:pt x="315946" y="565154"/>
                  </a:cubicBezTo>
                  <a:close/>
                </a:path>
              </a:pathLst>
            </a:custGeom>
            <a:grpFill/>
            <a:ln w="9525"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4845067A-7C48-FC4D-8EB8-D6344B86522B}"/>
                </a:ext>
              </a:extLst>
            </p:cNvPr>
            <p:cNvSpPr/>
            <p:nvPr/>
          </p:nvSpPr>
          <p:spPr>
            <a:xfrm>
              <a:off x="5538364" y="1714903"/>
              <a:ext cx="748577" cy="747885"/>
            </a:xfrm>
            <a:custGeom>
              <a:avLst/>
              <a:gdLst>
                <a:gd name="connsiteX0" fmla="*/ 128308 w 748577"/>
                <a:gd name="connsiteY0" fmla="*/ 210056 h 747885"/>
                <a:gd name="connsiteX1" fmla="*/ 210033 w 748577"/>
                <a:gd name="connsiteY1" fmla="*/ 128236 h 747885"/>
                <a:gd name="connsiteX2" fmla="*/ 190983 w 748577"/>
                <a:gd name="connsiteY2" fmla="*/ 79278 h 747885"/>
                <a:gd name="connsiteX3" fmla="*/ 221558 w 748577"/>
                <a:gd name="connsiteY3" fmla="*/ 5269 h 747885"/>
                <a:gd name="connsiteX4" fmla="*/ 295758 w 748577"/>
                <a:gd name="connsiteY4" fmla="*/ 35558 h 747885"/>
                <a:gd name="connsiteX5" fmla="*/ 319856 w 748577"/>
                <a:gd name="connsiteY5" fmla="*/ 91851 h 747885"/>
                <a:gd name="connsiteX6" fmla="*/ 412915 w 748577"/>
                <a:gd name="connsiteY6" fmla="*/ 91089 h 747885"/>
                <a:gd name="connsiteX7" fmla="*/ 435394 w 748577"/>
                <a:gd name="connsiteY7" fmla="*/ 75563 h 747885"/>
                <a:gd name="connsiteX8" fmla="*/ 458159 w 748577"/>
                <a:gd name="connsiteY8" fmla="*/ 27271 h 747885"/>
                <a:gd name="connsiteX9" fmla="*/ 526358 w 748577"/>
                <a:gd name="connsiteY9" fmla="*/ 5173 h 747885"/>
                <a:gd name="connsiteX10" fmla="*/ 559314 w 748577"/>
                <a:gd name="connsiteY10" fmla="*/ 70610 h 747885"/>
                <a:gd name="connsiteX11" fmla="*/ 589795 w 748577"/>
                <a:gd name="connsiteY11" fmla="*/ 187482 h 747885"/>
                <a:gd name="connsiteX12" fmla="*/ 611988 w 748577"/>
                <a:gd name="connsiteY12" fmla="*/ 213104 h 747885"/>
                <a:gd name="connsiteX13" fmla="*/ 668090 w 748577"/>
                <a:gd name="connsiteY13" fmla="*/ 191387 h 747885"/>
                <a:gd name="connsiteX14" fmla="*/ 742766 w 748577"/>
                <a:gd name="connsiteY14" fmla="*/ 219962 h 747885"/>
                <a:gd name="connsiteX15" fmla="*/ 714191 w 748577"/>
                <a:gd name="connsiteY15" fmla="*/ 293495 h 747885"/>
                <a:gd name="connsiteX16" fmla="*/ 657517 w 748577"/>
                <a:gd name="connsiteY16" fmla="*/ 383125 h 747885"/>
                <a:gd name="connsiteX17" fmla="*/ 701237 w 748577"/>
                <a:gd name="connsiteY17" fmla="*/ 448372 h 747885"/>
                <a:gd name="connsiteX18" fmla="*/ 744671 w 748577"/>
                <a:gd name="connsiteY18" fmla="*/ 524572 h 747885"/>
                <a:gd name="connsiteX19" fmla="*/ 658470 w 748577"/>
                <a:gd name="connsiteY19" fmla="*/ 553147 h 747885"/>
                <a:gd name="connsiteX20" fmla="*/ 620370 w 748577"/>
                <a:gd name="connsiteY20" fmla="*/ 538288 h 747885"/>
                <a:gd name="connsiteX21" fmla="*/ 538645 w 748577"/>
                <a:gd name="connsiteY21" fmla="*/ 619726 h 747885"/>
                <a:gd name="connsiteX22" fmla="*/ 556743 w 748577"/>
                <a:gd name="connsiteY22" fmla="*/ 665923 h 747885"/>
                <a:gd name="connsiteX23" fmla="*/ 526739 w 748577"/>
                <a:gd name="connsiteY23" fmla="*/ 742980 h 747885"/>
                <a:gd name="connsiteX24" fmla="*/ 454159 w 748577"/>
                <a:gd name="connsiteY24" fmla="*/ 711452 h 747885"/>
                <a:gd name="connsiteX25" fmla="*/ 366147 w 748577"/>
                <a:gd name="connsiteY25" fmla="*/ 656017 h 747885"/>
                <a:gd name="connsiteX26" fmla="*/ 299949 w 748577"/>
                <a:gd name="connsiteY26" fmla="*/ 700213 h 747885"/>
                <a:gd name="connsiteX27" fmla="*/ 220129 w 748577"/>
                <a:gd name="connsiteY27" fmla="*/ 742313 h 747885"/>
                <a:gd name="connsiteX28" fmla="*/ 195079 w 748577"/>
                <a:gd name="connsiteY28" fmla="*/ 657541 h 747885"/>
                <a:gd name="connsiteX29" fmla="*/ 209842 w 748577"/>
                <a:gd name="connsiteY29" fmla="*/ 620012 h 747885"/>
                <a:gd name="connsiteX30" fmla="*/ 131928 w 748577"/>
                <a:gd name="connsiteY30" fmla="*/ 545146 h 747885"/>
                <a:gd name="connsiteX31" fmla="*/ 138024 w 748577"/>
                <a:gd name="connsiteY31" fmla="*/ 535621 h 747885"/>
                <a:gd name="connsiteX32" fmla="*/ 79159 w 748577"/>
                <a:gd name="connsiteY32" fmla="*/ 558195 h 747885"/>
                <a:gd name="connsiteX33" fmla="*/ 5245 w 748577"/>
                <a:gd name="connsiteY33" fmla="*/ 527524 h 747885"/>
                <a:gd name="connsiteX34" fmla="*/ 36106 w 748577"/>
                <a:gd name="connsiteY34" fmla="*/ 454468 h 747885"/>
                <a:gd name="connsiteX35" fmla="*/ 92018 w 748577"/>
                <a:gd name="connsiteY35" fmla="*/ 366838 h 747885"/>
                <a:gd name="connsiteX36" fmla="*/ 48108 w 748577"/>
                <a:gd name="connsiteY36" fmla="*/ 300163 h 747885"/>
                <a:gd name="connsiteX37" fmla="*/ 5626 w 748577"/>
                <a:gd name="connsiteY37" fmla="*/ 220343 h 747885"/>
                <a:gd name="connsiteX38" fmla="*/ 90494 w 748577"/>
                <a:gd name="connsiteY38" fmla="*/ 194721 h 747885"/>
                <a:gd name="connsiteX39" fmla="*/ 128308 w 748577"/>
                <a:gd name="connsiteY39" fmla="*/ 210056 h 747885"/>
                <a:gd name="connsiteX40" fmla="*/ 367195 w 748577"/>
                <a:gd name="connsiteY40" fmla="*/ 542002 h 747885"/>
                <a:gd name="connsiteX41" fmla="*/ 539979 w 748577"/>
                <a:gd name="connsiteY41" fmla="*/ 367504 h 747885"/>
                <a:gd name="connsiteX42" fmla="*/ 497497 w 748577"/>
                <a:gd name="connsiteY42" fmla="*/ 258348 h 747885"/>
                <a:gd name="connsiteX43" fmla="*/ 250895 w 748577"/>
                <a:gd name="connsiteY43" fmla="*/ 260158 h 747885"/>
                <a:gd name="connsiteX44" fmla="*/ 205080 w 748577"/>
                <a:gd name="connsiteY44" fmla="*/ 371124 h 747885"/>
                <a:gd name="connsiteX45" fmla="*/ 259372 w 748577"/>
                <a:gd name="connsiteY45" fmla="*/ 499330 h 747885"/>
                <a:gd name="connsiteX46" fmla="*/ 367195 w 748577"/>
                <a:gd name="connsiteY46" fmla="*/ 542002 h 74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8577" h="747885">
                  <a:moveTo>
                    <a:pt x="128308" y="210056"/>
                  </a:moveTo>
                  <a:lnTo>
                    <a:pt x="210033" y="128236"/>
                  </a:lnTo>
                  <a:cubicBezTo>
                    <a:pt x="206223" y="118711"/>
                    <a:pt x="197936" y="99090"/>
                    <a:pt x="190983" y="79278"/>
                  </a:cubicBezTo>
                  <a:cubicBezTo>
                    <a:pt x="180029" y="46702"/>
                    <a:pt x="192316" y="17937"/>
                    <a:pt x="221558" y="5269"/>
                  </a:cubicBezTo>
                  <a:cubicBezTo>
                    <a:pt x="250800" y="-7400"/>
                    <a:pt x="280327" y="4697"/>
                    <a:pt x="295758" y="35558"/>
                  </a:cubicBezTo>
                  <a:cubicBezTo>
                    <a:pt x="304711" y="53560"/>
                    <a:pt x="311664" y="72610"/>
                    <a:pt x="319856" y="91851"/>
                  </a:cubicBezTo>
                  <a:cubicBezTo>
                    <a:pt x="351574" y="91851"/>
                    <a:pt x="382340" y="92899"/>
                    <a:pt x="412915" y="91089"/>
                  </a:cubicBezTo>
                  <a:cubicBezTo>
                    <a:pt x="422244" y="89273"/>
                    <a:pt x="430392" y="83645"/>
                    <a:pt x="435394" y="75563"/>
                  </a:cubicBezTo>
                  <a:cubicBezTo>
                    <a:pt x="444919" y="60418"/>
                    <a:pt x="448539" y="42035"/>
                    <a:pt x="458159" y="27271"/>
                  </a:cubicBezTo>
                  <a:cubicBezTo>
                    <a:pt x="474256" y="2792"/>
                    <a:pt x="498164" y="-6542"/>
                    <a:pt x="526358" y="5173"/>
                  </a:cubicBezTo>
                  <a:cubicBezTo>
                    <a:pt x="554552" y="16889"/>
                    <a:pt x="574459" y="45750"/>
                    <a:pt x="559314" y="70610"/>
                  </a:cubicBezTo>
                  <a:cubicBezTo>
                    <a:pt x="526263" y="124617"/>
                    <a:pt x="549789" y="156335"/>
                    <a:pt x="589795" y="187482"/>
                  </a:cubicBezTo>
                  <a:cubicBezTo>
                    <a:pt x="598006" y="195283"/>
                    <a:pt x="605439" y="203864"/>
                    <a:pt x="611988" y="213104"/>
                  </a:cubicBezTo>
                  <a:cubicBezTo>
                    <a:pt x="631038" y="205770"/>
                    <a:pt x="649231" y="197959"/>
                    <a:pt x="668090" y="191387"/>
                  </a:cubicBezTo>
                  <a:cubicBezTo>
                    <a:pt x="701142" y="179862"/>
                    <a:pt x="729526" y="191387"/>
                    <a:pt x="742766" y="219962"/>
                  </a:cubicBezTo>
                  <a:cubicBezTo>
                    <a:pt x="756006" y="248537"/>
                    <a:pt x="746290" y="283494"/>
                    <a:pt x="714191" y="293495"/>
                  </a:cubicBezTo>
                  <a:cubicBezTo>
                    <a:pt x="665995" y="308354"/>
                    <a:pt x="657041" y="334453"/>
                    <a:pt x="657517" y="383125"/>
                  </a:cubicBezTo>
                  <a:cubicBezTo>
                    <a:pt x="657517" y="422273"/>
                    <a:pt x="668376" y="436465"/>
                    <a:pt x="701237" y="448372"/>
                  </a:cubicBezTo>
                  <a:cubicBezTo>
                    <a:pt x="741718" y="462945"/>
                    <a:pt x="756768" y="493425"/>
                    <a:pt x="744671" y="524572"/>
                  </a:cubicBezTo>
                  <a:cubicBezTo>
                    <a:pt x="731527" y="558481"/>
                    <a:pt x="699713" y="569053"/>
                    <a:pt x="658470" y="553147"/>
                  </a:cubicBezTo>
                  <a:lnTo>
                    <a:pt x="620370" y="538288"/>
                  </a:lnTo>
                  <a:lnTo>
                    <a:pt x="538645" y="619726"/>
                  </a:lnTo>
                  <a:cubicBezTo>
                    <a:pt x="542360" y="629251"/>
                    <a:pt x="550075" y="647254"/>
                    <a:pt x="556743" y="665923"/>
                  </a:cubicBezTo>
                  <a:cubicBezTo>
                    <a:pt x="569030" y="700117"/>
                    <a:pt x="556743" y="730597"/>
                    <a:pt x="526739" y="742980"/>
                  </a:cubicBezTo>
                  <a:cubicBezTo>
                    <a:pt x="496735" y="755362"/>
                    <a:pt x="463493" y="744790"/>
                    <a:pt x="454159" y="711452"/>
                  </a:cubicBezTo>
                  <a:cubicBezTo>
                    <a:pt x="440347" y="662208"/>
                    <a:pt x="411963" y="656302"/>
                    <a:pt x="366147" y="656017"/>
                  </a:cubicBezTo>
                  <a:cubicBezTo>
                    <a:pt x="328047" y="656017"/>
                    <a:pt x="311855" y="666304"/>
                    <a:pt x="299949" y="700213"/>
                  </a:cubicBezTo>
                  <a:cubicBezTo>
                    <a:pt x="285090" y="742504"/>
                    <a:pt x="253086" y="757363"/>
                    <a:pt x="220129" y="742313"/>
                  </a:cubicBezTo>
                  <a:cubicBezTo>
                    <a:pt x="188697" y="728407"/>
                    <a:pt x="179553" y="697355"/>
                    <a:pt x="195079" y="657541"/>
                  </a:cubicBezTo>
                  <a:cubicBezTo>
                    <a:pt x="200984" y="642205"/>
                    <a:pt x="207080" y="626965"/>
                    <a:pt x="209842" y="620012"/>
                  </a:cubicBezTo>
                  <a:lnTo>
                    <a:pt x="131928" y="545146"/>
                  </a:lnTo>
                  <a:lnTo>
                    <a:pt x="138024" y="535621"/>
                  </a:lnTo>
                  <a:cubicBezTo>
                    <a:pt x="118402" y="543145"/>
                    <a:pt x="99067" y="551527"/>
                    <a:pt x="79159" y="558195"/>
                  </a:cubicBezTo>
                  <a:cubicBezTo>
                    <a:pt x="46584" y="569053"/>
                    <a:pt x="17151" y="556385"/>
                    <a:pt x="5245" y="527524"/>
                  </a:cubicBezTo>
                  <a:cubicBezTo>
                    <a:pt x="-6661" y="498664"/>
                    <a:pt x="3340" y="463612"/>
                    <a:pt x="36106" y="454468"/>
                  </a:cubicBezTo>
                  <a:cubicBezTo>
                    <a:pt x="85160" y="440942"/>
                    <a:pt x="92589" y="413224"/>
                    <a:pt x="92018" y="366838"/>
                  </a:cubicBezTo>
                  <a:cubicBezTo>
                    <a:pt x="92018" y="329309"/>
                    <a:pt x="82493" y="312355"/>
                    <a:pt x="48108" y="300163"/>
                  </a:cubicBezTo>
                  <a:cubicBezTo>
                    <a:pt x="6007" y="285399"/>
                    <a:pt x="-9042" y="253204"/>
                    <a:pt x="5626" y="220343"/>
                  </a:cubicBezTo>
                  <a:cubicBezTo>
                    <a:pt x="19438" y="189006"/>
                    <a:pt x="51346" y="179290"/>
                    <a:pt x="90494" y="194721"/>
                  </a:cubicBezTo>
                  <a:cubicBezTo>
                    <a:pt x="106210" y="200722"/>
                    <a:pt x="121355" y="207103"/>
                    <a:pt x="128308" y="210056"/>
                  </a:cubicBezTo>
                  <a:close/>
                  <a:moveTo>
                    <a:pt x="367195" y="542002"/>
                  </a:moveTo>
                  <a:cubicBezTo>
                    <a:pt x="469684" y="548765"/>
                    <a:pt x="556076" y="460373"/>
                    <a:pt x="539979" y="367504"/>
                  </a:cubicBezTo>
                  <a:cubicBezTo>
                    <a:pt x="474256" y="355408"/>
                    <a:pt x="461017" y="321403"/>
                    <a:pt x="497497" y="258348"/>
                  </a:cubicBezTo>
                  <a:cubicBezTo>
                    <a:pt x="428631" y="182910"/>
                    <a:pt x="316522" y="183767"/>
                    <a:pt x="250895" y="260158"/>
                  </a:cubicBezTo>
                  <a:cubicBezTo>
                    <a:pt x="290329" y="317308"/>
                    <a:pt x="278041" y="347407"/>
                    <a:pt x="205080" y="371124"/>
                  </a:cubicBezTo>
                  <a:cubicBezTo>
                    <a:pt x="202124" y="420000"/>
                    <a:pt x="222214" y="467442"/>
                    <a:pt x="259372" y="499330"/>
                  </a:cubicBezTo>
                  <a:cubicBezTo>
                    <a:pt x="317380" y="458563"/>
                    <a:pt x="354908" y="473518"/>
                    <a:pt x="367195" y="542002"/>
                  </a:cubicBezTo>
                  <a:close/>
                </a:path>
              </a:pathLst>
            </a:custGeom>
            <a:grpFill/>
            <a:ln w="9525"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22CDE07B-372E-F54C-8FD5-ED4F00C4577B}"/>
                </a:ext>
              </a:extLst>
            </p:cNvPr>
            <p:cNvSpPr/>
            <p:nvPr/>
          </p:nvSpPr>
          <p:spPr>
            <a:xfrm>
              <a:off x="4288155" y="2393521"/>
              <a:ext cx="342532" cy="342725"/>
            </a:xfrm>
            <a:custGeom>
              <a:avLst/>
              <a:gdLst>
                <a:gd name="connsiteX0" fmla="*/ 342674 w 342532"/>
                <a:gd name="connsiteY0" fmla="*/ 172185 h 342725"/>
                <a:gd name="connsiteX1" fmla="*/ 172463 w 342532"/>
                <a:gd name="connsiteY1" fmla="*/ 342873 h 342725"/>
                <a:gd name="connsiteX2" fmla="*/ 155 w 342532"/>
                <a:gd name="connsiteY2" fmla="*/ 170280 h 342725"/>
                <a:gd name="connsiteX3" fmla="*/ 174435 w 342532"/>
                <a:gd name="connsiteY3" fmla="*/ 160 h 342725"/>
                <a:gd name="connsiteX4" fmla="*/ 174653 w 342532"/>
                <a:gd name="connsiteY4" fmla="*/ 163 h 342725"/>
                <a:gd name="connsiteX5" fmla="*/ 342677 w 342532"/>
                <a:gd name="connsiteY5" fmla="*/ 171971 h 342725"/>
                <a:gd name="connsiteX6" fmla="*/ 342674 w 342532"/>
                <a:gd name="connsiteY6" fmla="*/ 172185 h 342725"/>
                <a:gd name="connsiteX7" fmla="*/ 170272 w 342532"/>
                <a:gd name="connsiteY7" fmla="*/ 115035 h 342725"/>
                <a:gd name="connsiteX8" fmla="*/ 114646 w 342532"/>
                <a:gd name="connsiteY8" fmla="*/ 173232 h 342725"/>
                <a:gd name="connsiteX9" fmla="*/ 173510 w 342532"/>
                <a:gd name="connsiteY9" fmla="*/ 228763 h 342725"/>
                <a:gd name="connsiteX10" fmla="*/ 228089 w 342532"/>
                <a:gd name="connsiteY10" fmla="*/ 169994 h 342725"/>
                <a:gd name="connsiteX11" fmla="*/ 172415 w 342532"/>
                <a:gd name="connsiteY11" fmla="*/ 114607 h 342725"/>
                <a:gd name="connsiteX12" fmla="*/ 170272 w 342532"/>
                <a:gd name="connsiteY12" fmla="*/ 114654 h 34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532" h="342725">
                  <a:moveTo>
                    <a:pt x="342674" y="172185"/>
                  </a:moveTo>
                  <a:cubicBezTo>
                    <a:pt x="342259" y="266095"/>
                    <a:pt x="266372" y="342195"/>
                    <a:pt x="172463" y="342873"/>
                  </a:cubicBezTo>
                  <a:cubicBezTo>
                    <a:pt x="77535" y="342043"/>
                    <a:pt x="828" y="265209"/>
                    <a:pt x="155" y="170280"/>
                  </a:cubicBezTo>
                  <a:cubicBezTo>
                    <a:pt x="1304" y="75177"/>
                    <a:pt x="79332" y="-988"/>
                    <a:pt x="174435" y="160"/>
                  </a:cubicBezTo>
                  <a:cubicBezTo>
                    <a:pt x="174508" y="161"/>
                    <a:pt x="174580" y="162"/>
                    <a:pt x="174653" y="163"/>
                  </a:cubicBezTo>
                  <a:cubicBezTo>
                    <a:pt x="268495" y="1208"/>
                    <a:pt x="343722" y="78129"/>
                    <a:pt x="342677" y="171971"/>
                  </a:cubicBezTo>
                  <a:cubicBezTo>
                    <a:pt x="342676" y="172042"/>
                    <a:pt x="342675" y="172113"/>
                    <a:pt x="342674" y="172185"/>
                  </a:cubicBezTo>
                  <a:close/>
                  <a:moveTo>
                    <a:pt x="170272" y="115035"/>
                  </a:moveTo>
                  <a:cubicBezTo>
                    <a:pt x="139051" y="116218"/>
                    <a:pt x="114417" y="141990"/>
                    <a:pt x="114646" y="173232"/>
                  </a:cubicBezTo>
                  <a:cubicBezTo>
                    <a:pt x="116555" y="204369"/>
                    <a:pt x="142316" y="228671"/>
                    <a:pt x="173510" y="228763"/>
                  </a:cubicBezTo>
                  <a:cubicBezTo>
                    <a:pt x="204702" y="227372"/>
                    <a:pt x="229004" y="201204"/>
                    <a:pt x="228089" y="169994"/>
                  </a:cubicBezTo>
                  <a:cubicBezTo>
                    <a:pt x="228009" y="139325"/>
                    <a:pt x="203083" y="114528"/>
                    <a:pt x="172415" y="114607"/>
                  </a:cubicBezTo>
                  <a:cubicBezTo>
                    <a:pt x="171700" y="114609"/>
                    <a:pt x="170986" y="114624"/>
                    <a:pt x="170272" y="114654"/>
                  </a:cubicBezTo>
                  <a:close/>
                </a:path>
              </a:pathLst>
            </a:custGeom>
            <a:grpFill/>
            <a:ln w="9525"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4556AFA2-C969-EA44-9E02-E50F74FF3668}"/>
                </a:ext>
              </a:extLst>
            </p:cNvPr>
            <p:cNvSpPr/>
            <p:nvPr/>
          </p:nvSpPr>
          <p:spPr>
            <a:xfrm>
              <a:off x="5258427" y="1886748"/>
              <a:ext cx="113807" cy="113822"/>
            </a:xfrm>
            <a:custGeom>
              <a:avLst/>
              <a:gdLst>
                <a:gd name="connsiteX0" fmla="*/ 113923 w 113807"/>
                <a:gd name="connsiteY0" fmla="*/ 59832 h 113822"/>
                <a:gd name="connsiteX1" fmla="*/ 54202 w 113807"/>
                <a:gd name="connsiteY1" fmla="*/ 113934 h 113822"/>
                <a:gd name="connsiteX2" fmla="*/ 195 w 113807"/>
                <a:gd name="connsiteY2" fmla="*/ 54213 h 113822"/>
                <a:gd name="connsiteX3" fmla="*/ 59821 w 113807"/>
                <a:gd name="connsiteY3" fmla="*/ 206 h 113822"/>
                <a:gd name="connsiteX4" fmla="*/ 113923 w 113807"/>
                <a:gd name="connsiteY4" fmla="*/ 59832 h 11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07" h="113822">
                  <a:moveTo>
                    <a:pt x="113923" y="59832"/>
                  </a:moveTo>
                  <a:cubicBezTo>
                    <a:pt x="111932" y="91054"/>
                    <a:pt x="85468" y="115029"/>
                    <a:pt x="54202" y="113934"/>
                  </a:cubicBezTo>
                  <a:cubicBezTo>
                    <a:pt x="22994" y="111943"/>
                    <a:pt x="-952" y="85463"/>
                    <a:pt x="195" y="54213"/>
                  </a:cubicBezTo>
                  <a:cubicBezTo>
                    <a:pt x="1888" y="22901"/>
                    <a:pt x="28495" y="-1199"/>
                    <a:pt x="59821" y="206"/>
                  </a:cubicBezTo>
                  <a:cubicBezTo>
                    <a:pt x="91052" y="2099"/>
                    <a:pt x="115067" y="28565"/>
                    <a:pt x="113923" y="59832"/>
                  </a:cubicBezTo>
                  <a:close/>
                </a:path>
              </a:pathLst>
            </a:custGeom>
            <a:grpFill/>
            <a:ln w="9525"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E27779DB-57BA-994C-9591-2C917A8333A7}"/>
                </a:ext>
              </a:extLst>
            </p:cNvPr>
            <p:cNvSpPr/>
            <p:nvPr/>
          </p:nvSpPr>
          <p:spPr>
            <a:xfrm>
              <a:off x="3314795" y="1943481"/>
              <a:ext cx="114300" cy="114300"/>
            </a:xfrm>
            <a:custGeom>
              <a:avLst/>
              <a:gdLst>
                <a:gd name="connsiteX0" fmla="*/ 114455 w 114300"/>
                <a:gd name="connsiteY0" fmla="*/ 57298 h 114300"/>
                <a:gd name="connsiteX1" fmla="*/ 57305 w 114300"/>
                <a:gd name="connsiteY1" fmla="*/ 114448 h 114300"/>
                <a:gd name="connsiteX2" fmla="*/ 155 w 114300"/>
                <a:gd name="connsiteY2" fmla="*/ 57298 h 114300"/>
                <a:gd name="connsiteX3" fmla="*/ 57305 w 114300"/>
                <a:gd name="connsiteY3" fmla="*/ 148 h 114300"/>
                <a:gd name="connsiteX4" fmla="*/ 114455 w 114300"/>
                <a:gd name="connsiteY4" fmla="*/ 57298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455" y="57298"/>
                  </a:moveTo>
                  <a:cubicBezTo>
                    <a:pt x="114196" y="88753"/>
                    <a:pt x="88760" y="114189"/>
                    <a:pt x="57305" y="114448"/>
                  </a:cubicBezTo>
                  <a:cubicBezTo>
                    <a:pt x="25742" y="114448"/>
                    <a:pt x="155" y="88861"/>
                    <a:pt x="155" y="57298"/>
                  </a:cubicBezTo>
                  <a:cubicBezTo>
                    <a:pt x="155" y="25735"/>
                    <a:pt x="25742" y="148"/>
                    <a:pt x="57305" y="148"/>
                  </a:cubicBezTo>
                  <a:cubicBezTo>
                    <a:pt x="88868" y="148"/>
                    <a:pt x="114455" y="25735"/>
                    <a:pt x="114455" y="57298"/>
                  </a:cubicBezTo>
                  <a:close/>
                </a:path>
              </a:pathLst>
            </a:custGeom>
            <a:grpFill/>
            <a:ln w="9525"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16C832E6-3BE8-604D-9F06-02303C479D68}"/>
                </a:ext>
              </a:extLst>
            </p:cNvPr>
            <p:cNvSpPr/>
            <p:nvPr/>
          </p:nvSpPr>
          <p:spPr>
            <a:xfrm>
              <a:off x="6058562" y="2572603"/>
              <a:ext cx="113736" cy="113733"/>
            </a:xfrm>
            <a:custGeom>
              <a:avLst/>
              <a:gdLst>
                <a:gd name="connsiteX0" fmla="*/ 57976 w 113736"/>
                <a:gd name="connsiteY0" fmla="*/ 152 h 113733"/>
                <a:gd name="connsiteX1" fmla="*/ 113888 w 113736"/>
                <a:gd name="connsiteY1" fmla="*/ 57968 h 113733"/>
                <a:gd name="connsiteX2" fmla="*/ 56071 w 113736"/>
                <a:gd name="connsiteY2" fmla="*/ 113880 h 113733"/>
                <a:gd name="connsiteX3" fmla="*/ 159 w 113736"/>
                <a:gd name="connsiteY3" fmla="*/ 56063 h 113733"/>
                <a:gd name="connsiteX4" fmla="*/ 57976 w 113736"/>
                <a:gd name="connsiteY4" fmla="*/ 152 h 11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36" h="113733">
                  <a:moveTo>
                    <a:pt x="57976" y="152"/>
                  </a:moveTo>
                  <a:cubicBezTo>
                    <a:pt x="89316" y="829"/>
                    <a:pt x="114261" y="26624"/>
                    <a:pt x="113888" y="57968"/>
                  </a:cubicBezTo>
                  <a:cubicBezTo>
                    <a:pt x="112959" y="89197"/>
                    <a:pt x="87314" y="113997"/>
                    <a:pt x="56071" y="113880"/>
                  </a:cubicBezTo>
                  <a:cubicBezTo>
                    <a:pt x="24732" y="113203"/>
                    <a:pt x="-214" y="87408"/>
                    <a:pt x="159" y="56063"/>
                  </a:cubicBezTo>
                  <a:cubicBezTo>
                    <a:pt x="836" y="24724"/>
                    <a:pt x="26631" y="-221"/>
                    <a:pt x="57976" y="152"/>
                  </a:cubicBezTo>
                  <a:close/>
                </a:path>
              </a:pathLst>
            </a:custGeom>
            <a:grpFill/>
            <a:ln w="9525" cap="flat">
              <a:noFill/>
              <a:prstDash val="solid"/>
              <a:miter/>
            </a:ln>
          </p:spPr>
          <p:txBody>
            <a:bodyPr rtlCol="0" anchor="ctr"/>
            <a:lstStyle/>
            <a:p>
              <a:endParaRPr lang="en-RO"/>
            </a:p>
          </p:txBody>
        </p:sp>
        <p:sp>
          <p:nvSpPr>
            <p:cNvPr id="69" name="Freeform 68">
              <a:extLst>
                <a:ext uri="{FF2B5EF4-FFF2-40B4-BE49-F238E27FC236}">
                  <a16:creationId xmlns:a16="http://schemas.microsoft.com/office/drawing/2014/main" id="{87C43F40-5851-A241-9C5B-87ACD29A4C59}"/>
                </a:ext>
              </a:extLst>
            </p:cNvPr>
            <p:cNvSpPr/>
            <p:nvPr/>
          </p:nvSpPr>
          <p:spPr>
            <a:xfrm>
              <a:off x="5715647" y="2744040"/>
              <a:ext cx="113764" cy="113752"/>
            </a:xfrm>
            <a:custGeom>
              <a:avLst/>
              <a:gdLst>
                <a:gd name="connsiteX0" fmla="*/ 58658 w 113764"/>
                <a:gd name="connsiteY0" fmla="*/ 164 h 113752"/>
                <a:gd name="connsiteX1" fmla="*/ 113903 w 113764"/>
                <a:gd name="connsiteY1" fmla="*/ 58648 h 113752"/>
                <a:gd name="connsiteX2" fmla="*/ 55324 w 113764"/>
                <a:gd name="connsiteY2" fmla="*/ 113893 h 113752"/>
                <a:gd name="connsiteX3" fmla="*/ 174 w 113764"/>
                <a:gd name="connsiteY3" fmla="*/ 55314 h 113752"/>
                <a:gd name="connsiteX4" fmla="*/ 58658 w 113764"/>
                <a:gd name="connsiteY4" fmla="*/ 164 h 11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64" h="113752">
                  <a:moveTo>
                    <a:pt x="58658" y="164"/>
                  </a:moveTo>
                  <a:cubicBezTo>
                    <a:pt x="89999" y="1201"/>
                    <a:pt x="114652" y="27298"/>
                    <a:pt x="113903" y="58648"/>
                  </a:cubicBezTo>
                  <a:cubicBezTo>
                    <a:pt x="112565" y="89890"/>
                    <a:pt x="86591" y="114386"/>
                    <a:pt x="55324" y="113893"/>
                  </a:cubicBezTo>
                  <a:cubicBezTo>
                    <a:pt x="23982" y="112805"/>
                    <a:pt x="-629" y="86664"/>
                    <a:pt x="174" y="55314"/>
                  </a:cubicBezTo>
                  <a:cubicBezTo>
                    <a:pt x="1262" y="24010"/>
                    <a:pt x="27344" y="-585"/>
                    <a:pt x="58658" y="164"/>
                  </a:cubicBezTo>
                  <a:close/>
                </a:path>
              </a:pathLst>
            </a:custGeom>
            <a:grpFill/>
            <a:ln w="9525" cap="flat">
              <a:noFill/>
              <a:prstDash val="solid"/>
              <a:miter/>
            </a:ln>
          </p:spPr>
          <p:txBody>
            <a:bodyPr rtlCol="0" anchor="ctr"/>
            <a:lstStyle/>
            <a:p>
              <a:endParaRPr lang="en-RO"/>
            </a:p>
          </p:txBody>
        </p:sp>
        <p:sp>
          <p:nvSpPr>
            <p:cNvPr id="70" name="Freeform 69">
              <a:extLst>
                <a:ext uri="{FF2B5EF4-FFF2-40B4-BE49-F238E27FC236}">
                  <a16:creationId xmlns:a16="http://schemas.microsoft.com/office/drawing/2014/main" id="{10466A97-5B4F-804B-BC27-4960E224CED7}"/>
                </a:ext>
              </a:extLst>
            </p:cNvPr>
            <p:cNvSpPr/>
            <p:nvPr/>
          </p:nvSpPr>
          <p:spPr>
            <a:xfrm>
              <a:off x="2972456" y="2915495"/>
              <a:ext cx="113750" cy="113750"/>
            </a:xfrm>
            <a:custGeom>
              <a:avLst/>
              <a:gdLst>
                <a:gd name="connsiteX0" fmla="*/ 113894 w 113750"/>
                <a:gd name="connsiteY0" fmla="*/ 55595 h 113750"/>
                <a:gd name="connsiteX1" fmla="*/ 58363 w 113750"/>
                <a:gd name="connsiteY1" fmla="*/ 113888 h 113750"/>
                <a:gd name="connsiteX2" fmla="*/ 166 w 113750"/>
                <a:gd name="connsiteY2" fmla="*/ 58357 h 113750"/>
                <a:gd name="connsiteX3" fmla="*/ 55601 w 113750"/>
                <a:gd name="connsiteY3" fmla="*/ 160 h 113750"/>
                <a:gd name="connsiteX4" fmla="*/ 113894 w 113750"/>
                <a:gd name="connsiteY4" fmla="*/ 55595 h 11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50" h="113750">
                  <a:moveTo>
                    <a:pt x="113894" y="55595"/>
                  </a:moveTo>
                  <a:cubicBezTo>
                    <a:pt x="114534" y="86979"/>
                    <a:pt x="89741" y="113005"/>
                    <a:pt x="58363" y="113888"/>
                  </a:cubicBezTo>
                  <a:cubicBezTo>
                    <a:pt x="27016" y="114475"/>
                    <a:pt x="1048" y="89698"/>
                    <a:pt x="166" y="58357"/>
                  </a:cubicBezTo>
                  <a:cubicBezTo>
                    <a:pt x="-422" y="27046"/>
                    <a:pt x="24298" y="1094"/>
                    <a:pt x="55601" y="160"/>
                  </a:cubicBezTo>
                  <a:cubicBezTo>
                    <a:pt x="86949" y="-481"/>
                    <a:pt x="112960" y="24255"/>
                    <a:pt x="113894" y="55595"/>
                  </a:cubicBezTo>
                  <a:close/>
                </a:path>
              </a:pathLst>
            </a:custGeom>
            <a:grpFill/>
            <a:ln w="9525" cap="flat">
              <a:noFill/>
              <a:prstDash val="solid"/>
              <a:miter/>
            </a:ln>
          </p:spPr>
          <p:txBody>
            <a:bodyPr rtlCol="0" anchor="ctr"/>
            <a:lstStyle/>
            <a:p>
              <a:endParaRPr lang="en-RO"/>
            </a:p>
          </p:txBody>
        </p:sp>
        <p:sp>
          <p:nvSpPr>
            <p:cNvPr id="71" name="Freeform 70">
              <a:extLst>
                <a:ext uri="{FF2B5EF4-FFF2-40B4-BE49-F238E27FC236}">
                  <a16:creationId xmlns:a16="http://schemas.microsoft.com/office/drawing/2014/main" id="{40933F43-0A68-8B4C-96B9-E8379F4729E9}"/>
                </a:ext>
              </a:extLst>
            </p:cNvPr>
            <p:cNvSpPr/>
            <p:nvPr/>
          </p:nvSpPr>
          <p:spPr>
            <a:xfrm>
              <a:off x="6058566" y="2972657"/>
              <a:ext cx="113633" cy="113633"/>
            </a:xfrm>
            <a:custGeom>
              <a:avLst/>
              <a:gdLst>
                <a:gd name="connsiteX0" fmla="*/ 56638 w 113633"/>
                <a:gd name="connsiteY0" fmla="*/ 148 h 113633"/>
                <a:gd name="connsiteX1" fmla="*/ 113788 w 113633"/>
                <a:gd name="connsiteY1" fmla="*/ 56631 h 113633"/>
                <a:gd name="connsiteX2" fmla="*/ 57305 w 113633"/>
                <a:gd name="connsiteY2" fmla="*/ 113781 h 113633"/>
                <a:gd name="connsiteX3" fmla="*/ 155 w 113633"/>
                <a:gd name="connsiteY3" fmla="*/ 57298 h 113633"/>
                <a:gd name="connsiteX4" fmla="*/ 56638 w 113633"/>
                <a:gd name="connsiteY4" fmla="*/ 148 h 11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33" h="113633">
                  <a:moveTo>
                    <a:pt x="56638" y="148"/>
                  </a:moveTo>
                  <a:cubicBezTo>
                    <a:pt x="87943" y="145"/>
                    <a:pt x="113423" y="25328"/>
                    <a:pt x="113788" y="56631"/>
                  </a:cubicBezTo>
                  <a:cubicBezTo>
                    <a:pt x="113791" y="87935"/>
                    <a:pt x="88608" y="113416"/>
                    <a:pt x="57305" y="113781"/>
                  </a:cubicBezTo>
                  <a:cubicBezTo>
                    <a:pt x="26001" y="113783"/>
                    <a:pt x="521" y="88600"/>
                    <a:pt x="155" y="57298"/>
                  </a:cubicBezTo>
                  <a:cubicBezTo>
                    <a:pt x="153" y="25993"/>
                    <a:pt x="25336" y="513"/>
                    <a:pt x="56638" y="148"/>
                  </a:cubicBezTo>
                  <a:close/>
                </a:path>
              </a:pathLst>
            </a:custGeom>
            <a:grpFill/>
            <a:ln w="9525" cap="flat">
              <a:noFill/>
              <a:prstDash val="solid"/>
              <a:miter/>
            </a:ln>
          </p:spPr>
          <p:txBody>
            <a:bodyPr rtlCol="0" anchor="ctr"/>
            <a:lstStyle/>
            <a:p>
              <a:endParaRPr lang="en-RO"/>
            </a:p>
          </p:txBody>
        </p:sp>
        <p:sp>
          <p:nvSpPr>
            <p:cNvPr id="72" name="Freeform 71">
              <a:extLst>
                <a:ext uri="{FF2B5EF4-FFF2-40B4-BE49-F238E27FC236}">
                  <a16:creationId xmlns:a16="http://schemas.microsoft.com/office/drawing/2014/main" id="{931F1625-C566-634F-9D3A-BA38BB4E96B4}"/>
                </a:ext>
              </a:extLst>
            </p:cNvPr>
            <p:cNvSpPr/>
            <p:nvPr/>
          </p:nvSpPr>
          <p:spPr>
            <a:xfrm>
              <a:off x="4535006" y="2824350"/>
              <a:ext cx="113098" cy="113355"/>
            </a:xfrm>
            <a:custGeom>
              <a:avLst/>
              <a:gdLst>
                <a:gd name="connsiteX0" fmla="*/ 113253 w 113098"/>
                <a:gd name="connsiteY0" fmla="*/ 58158 h 113355"/>
                <a:gd name="connsiteX1" fmla="*/ 55341 w 113098"/>
                <a:gd name="connsiteY1" fmla="*/ 113498 h 113355"/>
                <a:gd name="connsiteX2" fmla="*/ 155 w 113098"/>
                <a:gd name="connsiteY2" fmla="*/ 58385 h 113355"/>
                <a:gd name="connsiteX3" fmla="*/ 192 w 113098"/>
                <a:gd name="connsiteY3" fmla="*/ 56348 h 113355"/>
                <a:gd name="connsiteX4" fmla="*/ 57147 w 113098"/>
                <a:gd name="connsiteY4" fmla="*/ 149 h 113355"/>
                <a:gd name="connsiteX5" fmla="*/ 57342 w 113098"/>
                <a:gd name="connsiteY5" fmla="*/ 150 h 113355"/>
                <a:gd name="connsiteX6" fmla="*/ 113253 w 113098"/>
                <a:gd name="connsiteY6" fmla="*/ 58158 h 11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98" h="113355">
                  <a:moveTo>
                    <a:pt x="113253" y="58158"/>
                  </a:moveTo>
                  <a:cubicBezTo>
                    <a:pt x="112269" y="89310"/>
                    <a:pt x="86506" y="113929"/>
                    <a:pt x="55341" y="113498"/>
                  </a:cubicBezTo>
                  <a:cubicBezTo>
                    <a:pt x="24883" y="113518"/>
                    <a:pt x="175" y="88843"/>
                    <a:pt x="155" y="58385"/>
                  </a:cubicBezTo>
                  <a:cubicBezTo>
                    <a:pt x="155" y="57706"/>
                    <a:pt x="167" y="57027"/>
                    <a:pt x="192" y="56348"/>
                  </a:cubicBezTo>
                  <a:cubicBezTo>
                    <a:pt x="400" y="25101"/>
                    <a:pt x="25900" y="-60"/>
                    <a:pt x="57147" y="149"/>
                  </a:cubicBezTo>
                  <a:cubicBezTo>
                    <a:pt x="57212" y="149"/>
                    <a:pt x="57277" y="150"/>
                    <a:pt x="57342" y="150"/>
                  </a:cubicBezTo>
                  <a:cubicBezTo>
                    <a:pt x="88407" y="1613"/>
                    <a:pt x="112934" y="27060"/>
                    <a:pt x="113253" y="58158"/>
                  </a:cubicBezTo>
                  <a:close/>
                </a:path>
              </a:pathLst>
            </a:custGeom>
            <a:grpFill/>
            <a:ln w="9525" cap="flat">
              <a:noFill/>
              <a:prstDash val="solid"/>
              <a:miter/>
            </a:ln>
          </p:spPr>
          <p:txBody>
            <a:bodyPr rtlCol="0" anchor="ctr"/>
            <a:lstStyle/>
            <a:p>
              <a:endParaRPr lang="en-RO"/>
            </a:p>
          </p:txBody>
        </p:sp>
        <p:sp>
          <p:nvSpPr>
            <p:cNvPr id="73" name="Freeform 72">
              <a:extLst>
                <a:ext uri="{FF2B5EF4-FFF2-40B4-BE49-F238E27FC236}">
                  <a16:creationId xmlns:a16="http://schemas.microsoft.com/office/drawing/2014/main" id="{2FAB6AC7-652A-D54A-AF77-812C05D8B3C4}"/>
                </a:ext>
              </a:extLst>
            </p:cNvPr>
            <p:cNvSpPr/>
            <p:nvPr/>
          </p:nvSpPr>
          <p:spPr>
            <a:xfrm>
              <a:off x="4261258" y="3061729"/>
              <a:ext cx="112934" cy="112703"/>
            </a:xfrm>
            <a:custGeom>
              <a:avLst/>
              <a:gdLst>
                <a:gd name="connsiteX0" fmla="*/ 382 w 112934"/>
                <a:gd name="connsiteY0" fmla="*/ 51760 h 112703"/>
                <a:gd name="connsiteX1" fmla="*/ 61723 w 112934"/>
                <a:gd name="connsiteY1" fmla="*/ 325 h 112703"/>
                <a:gd name="connsiteX2" fmla="*/ 112945 w 112934"/>
                <a:gd name="connsiteY2" fmla="*/ 59497 h 112703"/>
                <a:gd name="connsiteX3" fmla="*/ 112777 w 112934"/>
                <a:gd name="connsiteY3" fmla="*/ 61380 h 112703"/>
                <a:gd name="connsiteX4" fmla="*/ 54623 w 112934"/>
                <a:gd name="connsiteY4" fmla="*/ 112744 h 112703"/>
                <a:gd name="connsiteX5" fmla="*/ 52102 w 112934"/>
                <a:gd name="connsiteY5" fmla="*/ 112529 h 112703"/>
                <a:gd name="connsiteX6" fmla="*/ 299 w 112934"/>
                <a:gd name="connsiteY6" fmla="*/ 52791 h 112703"/>
                <a:gd name="connsiteX7" fmla="*/ 382 w 112934"/>
                <a:gd name="connsiteY7" fmla="*/ 51760 h 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34" h="112703">
                  <a:moveTo>
                    <a:pt x="382" y="51760"/>
                  </a:moveTo>
                  <a:cubicBezTo>
                    <a:pt x="3401" y="20766"/>
                    <a:pt x="30677" y="-2106"/>
                    <a:pt x="61723" y="325"/>
                  </a:cubicBezTo>
                  <a:cubicBezTo>
                    <a:pt x="92207" y="2520"/>
                    <a:pt x="115140" y="29013"/>
                    <a:pt x="112945" y="59497"/>
                  </a:cubicBezTo>
                  <a:cubicBezTo>
                    <a:pt x="112899" y="60126"/>
                    <a:pt x="112843" y="60753"/>
                    <a:pt x="112777" y="61380"/>
                  </a:cubicBezTo>
                  <a:cubicBezTo>
                    <a:pt x="110902" y="91622"/>
                    <a:pt x="84865" y="114619"/>
                    <a:pt x="54623" y="112744"/>
                  </a:cubicBezTo>
                  <a:cubicBezTo>
                    <a:pt x="53781" y="112692"/>
                    <a:pt x="52941" y="112620"/>
                    <a:pt x="52102" y="112529"/>
                  </a:cubicBezTo>
                  <a:cubicBezTo>
                    <a:pt x="21301" y="110338"/>
                    <a:pt x="-1892" y="83593"/>
                    <a:pt x="299" y="52791"/>
                  </a:cubicBezTo>
                  <a:cubicBezTo>
                    <a:pt x="323" y="52447"/>
                    <a:pt x="351" y="52103"/>
                    <a:pt x="382" y="51760"/>
                  </a:cubicBezTo>
                  <a:close/>
                </a:path>
              </a:pathLst>
            </a:custGeom>
            <a:grpFill/>
            <a:ln w="9525"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F420A67C-37E9-D94F-9623-9B6CD47DA716}"/>
                </a:ext>
              </a:extLst>
            </p:cNvPr>
            <p:cNvSpPr/>
            <p:nvPr/>
          </p:nvSpPr>
          <p:spPr>
            <a:xfrm>
              <a:off x="3537108" y="4255958"/>
              <a:ext cx="113738" cy="112687"/>
            </a:xfrm>
            <a:custGeom>
              <a:avLst/>
              <a:gdLst>
                <a:gd name="connsiteX0" fmla="*/ 113884 w 113738"/>
                <a:gd name="connsiteY0" fmla="*/ 56824 h 112687"/>
                <a:gd name="connsiteX1" fmla="*/ 56930 w 113738"/>
                <a:gd name="connsiteY1" fmla="*/ 112833 h 112687"/>
                <a:gd name="connsiteX2" fmla="*/ 56734 w 113738"/>
                <a:gd name="connsiteY2" fmla="*/ 112831 h 112687"/>
                <a:gd name="connsiteX3" fmla="*/ 155 w 113738"/>
                <a:gd name="connsiteY3" fmla="*/ 55681 h 112687"/>
                <a:gd name="connsiteX4" fmla="*/ 57782 w 113738"/>
                <a:gd name="connsiteY4" fmla="*/ 150 h 112687"/>
                <a:gd name="connsiteX5" fmla="*/ 113892 w 113738"/>
                <a:gd name="connsiteY5" fmla="*/ 55287 h 112687"/>
                <a:gd name="connsiteX6" fmla="*/ 113884 w 113738"/>
                <a:gd name="connsiteY6" fmla="*/ 56824 h 11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738" h="112687">
                  <a:moveTo>
                    <a:pt x="113884" y="56824"/>
                  </a:moveTo>
                  <a:cubicBezTo>
                    <a:pt x="113623" y="88017"/>
                    <a:pt x="88124" y="113093"/>
                    <a:pt x="56930" y="112833"/>
                  </a:cubicBezTo>
                  <a:cubicBezTo>
                    <a:pt x="56865" y="112832"/>
                    <a:pt x="56799" y="112831"/>
                    <a:pt x="56734" y="112831"/>
                  </a:cubicBezTo>
                  <a:cubicBezTo>
                    <a:pt x="25394" y="112517"/>
                    <a:pt x="154" y="87022"/>
                    <a:pt x="155" y="55681"/>
                  </a:cubicBezTo>
                  <a:cubicBezTo>
                    <a:pt x="1036" y="24566"/>
                    <a:pt x="26655" y="-122"/>
                    <a:pt x="57782" y="150"/>
                  </a:cubicBezTo>
                  <a:cubicBezTo>
                    <a:pt x="88502" y="-119"/>
                    <a:pt x="113623" y="24567"/>
                    <a:pt x="113892" y="55287"/>
                  </a:cubicBezTo>
                  <a:cubicBezTo>
                    <a:pt x="113896" y="55800"/>
                    <a:pt x="113893" y="56312"/>
                    <a:pt x="113884" y="56824"/>
                  </a:cubicBezTo>
                  <a:close/>
                </a:path>
              </a:pathLst>
            </a:custGeom>
            <a:grpFill/>
            <a:ln w="9525" cap="flat">
              <a:noFill/>
              <a:prstDash val="solid"/>
              <a:miter/>
            </a:ln>
          </p:spPr>
          <p:txBody>
            <a:bodyPr rtlCol="0" anchor="ctr"/>
            <a:lstStyle/>
            <a:p>
              <a:endParaRPr lang="en-RO"/>
            </a:p>
          </p:txBody>
        </p:sp>
        <p:sp>
          <p:nvSpPr>
            <p:cNvPr id="79" name="Freeform 78">
              <a:extLst>
                <a:ext uri="{FF2B5EF4-FFF2-40B4-BE49-F238E27FC236}">
                  <a16:creationId xmlns:a16="http://schemas.microsoft.com/office/drawing/2014/main" id="{90A2F54C-6A61-BE4E-B2D1-4286DAF47770}"/>
                </a:ext>
              </a:extLst>
            </p:cNvPr>
            <p:cNvSpPr/>
            <p:nvPr/>
          </p:nvSpPr>
          <p:spPr>
            <a:xfrm>
              <a:off x="4152042" y="2797769"/>
              <a:ext cx="113264" cy="112610"/>
            </a:xfrm>
            <a:custGeom>
              <a:avLst/>
              <a:gdLst>
                <a:gd name="connsiteX0" fmla="*/ 113408 w 113264"/>
                <a:gd name="connsiteY0" fmla="*/ 57592 h 112610"/>
                <a:gd name="connsiteX1" fmla="*/ 56944 w 113264"/>
                <a:gd name="connsiteY1" fmla="*/ 112754 h 112610"/>
                <a:gd name="connsiteX2" fmla="*/ 56258 w 113264"/>
                <a:gd name="connsiteY2" fmla="*/ 112742 h 112610"/>
                <a:gd name="connsiteX3" fmla="*/ 155 w 113264"/>
                <a:gd name="connsiteY3" fmla="*/ 55592 h 112610"/>
                <a:gd name="connsiteX4" fmla="*/ 58258 w 113264"/>
                <a:gd name="connsiteY4" fmla="*/ 156 h 112610"/>
                <a:gd name="connsiteX5" fmla="*/ 113408 w 113264"/>
                <a:gd name="connsiteY5" fmla="*/ 57569 h 112610"/>
                <a:gd name="connsiteX6" fmla="*/ 113408 w 113264"/>
                <a:gd name="connsiteY6" fmla="*/ 57592 h 1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64" h="112610">
                  <a:moveTo>
                    <a:pt x="113408" y="57592"/>
                  </a:moveTo>
                  <a:cubicBezTo>
                    <a:pt x="113048" y="88416"/>
                    <a:pt x="87769" y="113113"/>
                    <a:pt x="56944" y="112754"/>
                  </a:cubicBezTo>
                  <a:cubicBezTo>
                    <a:pt x="56715" y="112751"/>
                    <a:pt x="56486" y="112747"/>
                    <a:pt x="56258" y="112742"/>
                  </a:cubicBezTo>
                  <a:cubicBezTo>
                    <a:pt x="25104" y="112170"/>
                    <a:pt x="150" y="86750"/>
                    <a:pt x="155" y="55592"/>
                  </a:cubicBezTo>
                  <a:cubicBezTo>
                    <a:pt x="1089" y="24327"/>
                    <a:pt x="26983" y="-379"/>
                    <a:pt x="58258" y="156"/>
                  </a:cubicBezTo>
                  <a:cubicBezTo>
                    <a:pt x="89341" y="781"/>
                    <a:pt x="114033" y="26485"/>
                    <a:pt x="113408" y="57569"/>
                  </a:cubicBezTo>
                  <a:cubicBezTo>
                    <a:pt x="113408" y="57576"/>
                    <a:pt x="113408" y="57584"/>
                    <a:pt x="113408" y="57592"/>
                  </a:cubicBezTo>
                  <a:close/>
                </a:path>
              </a:pathLst>
            </a:custGeom>
            <a:grpFill/>
            <a:ln w="9525" cap="flat">
              <a:noFill/>
              <a:prstDash val="solid"/>
              <a:miter/>
            </a:ln>
          </p:spPr>
          <p:txBody>
            <a:bodyPr rtlCol="0" anchor="ctr"/>
            <a:lstStyle/>
            <a:p>
              <a:endParaRPr lang="en-RO"/>
            </a:p>
          </p:txBody>
        </p:sp>
        <p:sp>
          <p:nvSpPr>
            <p:cNvPr id="83" name="Freeform 82">
              <a:extLst>
                <a:ext uri="{FF2B5EF4-FFF2-40B4-BE49-F238E27FC236}">
                  <a16:creationId xmlns:a16="http://schemas.microsoft.com/office/drawing/2014/main" id="{40B3238C-8EDB-1F44-BA04-8D4E66C9EC4C}"/>
                </a:ext>
              </a:extLst>
            </p:cNvPr>
            <p:cNvSpPr/>
            <p:nvPr/>
          </p:nvSpPr>
          <p:spPr>
            <a:xfrm>
              <a:off x="3789423" y="4389881"/>
              <a:ext cx="112979" cy="112990"/>
            </a:xfrm>
            <a:custGeom>
              <a:avLst/>
              <a:gdLst>
                <a:gd name="connsiteX0" fmla="*/ 56736 w 112979"/>
                <a:gd name="connsiteY0" fmla="*/ 113114 h 112990"/>
                <a:gd name="connsiteX1" fmla="*/ 159 w 112979"/>
                <a:gd name="connsiteY1" fmla="*/ 57875 h 112990"/>
                <a:gd name="connsiteX2" fmla="*/ 157 w 112979"/>
                <a:gd name="connsiteY2" fmla="*/ 56726 h 112990"/>
                <a:gd name="connsiteX3" fmla="*/ 57307 w 112979"/>
                <a:gd name="connsiteY3" fmla="*/ 148 h 112990"/>
                <a:gd name="connsiteX4" fmla="*/ 113128 w 112979"/>
                <a:gd name="connsiteY4" fmla="*/ 56908 h 112990"/>
                <a:gd name="connsiteX5" fmla="*/ 113124 w 112979"/>
                <a:gd name="connsiteY5" fmla="*/ 57298 h 112990"/>
                <a:gd name="connsiteX6" fmla="*/ 59438 w 112979"/>
                <a:gd name="connsiteY6" fmla="*/ 113128 h 112990"/>
                <a:gd name="connsiteX7" fmla="*/ 56736 w 112979"/>
                <a:gd name="connsiteY7" fmla="*/ 113114 h 1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79" h="112990">
                  <a:moveTo>
                    <a:pt x="56736" y="113114"/>
                  </a:moveTo>
                  <a:cubicBezTo>
                    <a:pt x="25859" y="113483"/>
                    <a:pt x="529" y="88752"/>
                    <a:pt x="159" y="57875"/>
                  </a:cubicBezTo>
                  <a:cubicBezTo>
                    <a:pt x="155" y="57492"/>
                    <a:pt x="154" y="57109"/>
                    <a:pt x="157" y="56726"/>
                  </a:cubicBezTo>
                  <a:cubicBezTo>
                    <a:pt x="774" y="25516"/>
                    <a:pt x="26092" y="451"/>
                    <a:pt x="57307" y="148"/>
                  </a:cubicBezTo>
                  <a:cubicBezTo>
                    <a:pt x="88396" y="407"/>
                    <a:pt x="113388" y="25820"/>
                    <a:pt x="113128" y="56908"/>
                  </a:cubicBezTo>
                  <a:cubicBezTo>
                    <a:pt x="113127" y="57038"/>
                    <a:pt x="113126" y="57168"/>
                    <a:pt x="113124" y="57298"/>
                  </a:cubicBezTo>
                  <a:cubicBezTo>
                    <a:pt x="113716" y="87540"/>
                    <a:pt x="89680" y="112536"/>
                    <a:pt x="59438" y="113128"/>
                  </a:cubicBezTo>
                  <a:cubicBezTo>
                    <a:pt x="58537" y="113145"/>
                    <a:pt x="57636" y="113141"/>
                    <a:pt x="56736" y="113114"/>
                  </a:cubicBezTo>
                  <a:close/>
                </a:path>
              </a:pathLst>
            </a:custGeom>
            <a:grpFill/>
            <a:ln w="9525" cap="flat">
              <a:noFill/>
              <a:prstDash val="solid"/>
              <a:miter/>
            </a:ln>
          </p:spPr>
          <p:txBody>
            <a:bodyPr rtlCol="0" anchor="ctr"/>
            <a:lstStyle/>
            <a:p>
              <a:endParaRPr lang="en-RO"/>
            </a:p>
          </p:txBody>
        </p:sp>
        <p:sp>
          <p:nvSpPr>
            <p:cNvPr id="84" name="Freeform 83">
              <a:extLst>
                <a:ext uri="{FF2B5EF4-FFF2-40B4-BE49-F238E27FC236}">
                  <a16:creationId xmlns:a16="http://schemas.microsoft.com/office/drawing/2014/main" id="{EF5C5246-1C86-274C-B37E-DCFDE442F25B}"/>
                </a:ext>
              </a:extLst>
            </p:cNvPr>
            <p:cNvSpPr/>
            <p:nvPr/>
          </p:nvSpPr>
          <p:spPr>
            <a:xfrm>
              <a:off x="5856783" y="2032055"/>
              <a:ext cx="113296" cy="113078"/>
            </a:xfrm>
            <a:custGeom>
              <a:avLst/>
              <a:gdLst>
                <a:gd name="connsiteX0" fmla="*/ 113451 w 113296"/>
                <a:gd name="connsiteY0" fmla="*/ 57972 h 113078"/>
                <a:gd name="connsiteX1" fmla="*/ 55349 w 113296"/>
                <a:gd name="connsiteY1" fmla="*/ 113217 h 113078"/>
                <a:gd name="connsiteX2" fmla="*/ 156 w 113296"/>
                <a:gd name="connsiteY2" fmla="*/ 58493 h 113078"/>
                <a:gd name="connsiteX3" fmla="*/ 199 w 113296"/>
                <a:gd name="connsiteY3" fmla="*/ 56067 h 113078"/>
                <a:gd name="connsiteX4" fmla="*/ 56673 w 113296"/>
                <a:gd name="connsiteY4" fmla="*/ 148 h 113078"/>
                <a:gd name="connsiteX5" fmla="*/ 57349 w 113296"/>
                <a:gd name="connsiteY5" fmla="*/ 156 h 113078"/>
                <a:gd name="connsiteX6" fmla="*/ 113451 w 113296"/>
                <a:gd name="connsiteY6" fmla="*/ 57972 h 1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96" h="113078">
                  <a:moveTo>
                    <a:pt x="113451" y="57972"/>
                  </a:moveTo>
                  <a:cubicBezTo>
                    <a:pt x="112416" y="89162"/>
                    <a:pt x="86551" y="113755"/>
                    <a:pt x="55349" y="113217"/>
                  </a:cubicBezTo>
                  <a:cubicBezTo>
                    <a:pt x="24996" y="113347"/>
                    <a:pt x="285" y="88846"/>
                    <a:pt x="156" y="58493"/>
                  </a:cubicBezTo>
                  <a:cubicBezTo>
                    <a:pt x="152" y="57684"/>
                    <a:pt x="167" y="56875"/>
                    <a:pt x="199" y="56067"/>
                  </a:cubicBezTo>
                  <a:cubicBezTo>
                    <a:pt x="352" y="25031"/>
                    <a:pt x="25637" y="-5"/>
                    <a:pt x="56673" y="148"/>
                  </a:cubicBezTo>
                  <a:cubicBezTo>
                    <a:pt x="56899" y="149"/>
                    <a:pt x="57124" y="152"/>
                    <a:pt x="57349" y="156"/>
                  </a:cubicBezTo>
                  <a:cubicBezTo>
                    <a:pt x="88458" y="1422"/>
                    <a:pt x="113122" y="26839"/>
                    <a:pt x="113451" y="57972"/>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74986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AAC056-67B9-ECF4-4B54-FEF654B1F6E3}"/>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344777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7" name="TextBox 16">
            <a:extLst>
              <a:ext uri="{FF2B5EF4-FFF2-40B4-BE49-F238E27FC236}">
                <a16:creationId xmlns:a16="http://schemas.microsoft.com/office/drawing/2014/main" id="{F96390E9-2783-8F45-84FB-C39DB68D89DE}"/>
              </a:ext>
            </a:extLst>
          </p:cNvPr>
          <p:cNvSpPr txBox="1"/>
          <p:nvPr/>
        </p:nvSpPr>
        <p:spPr>
          <a:xfrm>
            <a:off x="1089204" y="4125244"/>
            <a:ext cx="680690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Know the different types of control and response measures during an outbreak</a:t>
            </a:r>
          </a:p>
        </p:txBody>
      </p:sp>
      <p:sp>
        <p:nvSpPr>
          <p:cNvPr id="18" name="Graphic 8">
            <a:extLst>
              <a:ext uri="{FF2B5EF4-FFF2-40B4-BE49-F238E27FC236}">
                <a16:creationId xmlns:a16="http://schemas.microsoft.com/office/drawing/2014/main" id="{53749496-A2A9-FC47-9A8C-FC0BA014206A}"/>
              </a:ext>
            </a:extLst>
          </p:cNvPr>
          <p:cNvSpPr>
            <a:spLocks noChangeAspect="1"/>
          </p:cNvSpPr>
          <p:nvPr/>
        </p:nvSpPr>
        <p:spPr>
          <a:xfrm>
            <a:off x="431800" y="4176136"/>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5A707704-6E9E-0945-9BFA-321583D1646C}"/>
              </a:ext>
            </a:extLst>
          </p:cNvPr>
          <p:cNvSpPr txBox="1"/>
          <p:nvPr/>
        </p:nvSpPr>
        <p:spPr>
          <a:xfrm>
            <a:off x="1089204" y="2670806"/>
            <a:ext cx="672084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Understand the importance of appropriate control and response measures</a:t>
            </a:r>
          </a:p>
        </p:txBody>
      </p:sp>
      <p:sp>
        <p:nvSpPr>
          <p:cNvPr id="14" name="Graphic 8">
            <a:extLst>
              <a:ext uri="{FF2B5EF4-FFF2-40B4-BE49-F238E27FC236}">
                <a16:creationId xmlns:a16="http://schemas.microsoft.com/office/drawing/2014/main" id="{35FD6C25-8EAE-C140-8FBD-77A5B2F72C1C}"/>
              </a:ext>
            </a:extLst>
          </p:cNvPr>
          <p:cNvSpPr>
            <a:spLocks noChangeAspect="1"/>
          </p:cNvSpPr>
          <p:nvPr/>
        </p:nvSpPr>
        <p:spPr>
          <a:xfrm>
            <a:off x="431800" y="2721698"/>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ABFC192D-3B32-4443-85DD-E0E8C78E6938}"/>
              </a:ext>
            </a:extLst>
          </p:cNvPr>
          <p:cNvSpPr/>
          <p:nvPr/>
        </p:nvSpPr>
        <p:spPr>
          <a:xfrm>
            <a:off x="860417" y="2825564"/>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Rounded Rectangle 33">
            <a:extLst>
              <a:ext uri="{FF2B5EF4-FFF2-40B4-BE49-F238E27FC236}">
                <a16:creationId xmlns:a16="http://schemas.microsoft.com/office/drawing/2014/main" id="{8328345B-21DF-8944-8BE1-536CB69FFE5B}"/>
              </a:ext>
            </a:extLst>
          </p:cNvPr>
          <p:cNvSpPr/>
          <p:nvPr/>
        </p:nvSpPr>
        <p:spPr>
          <a:xfrm>
            <a:off x="860417" y="402082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3031663"/>
            <a:ext cx="2755118" cy="246221"/>
          </a:xfrm>
          <a:prstGeom prst="rect">
            <a:avLst/>
          </a:prstGeom>
          <a:noFill/>
        </p:spPr>
        <p:txBody>
          <a:bodyPr wrap="square" lIns="0" tIns="0" rIns="0" bIns="0" rtlCol="0">
            <a:spAutoFit/>
          </a:bodyPr>
          <a:lstStyle/>
          <a:p>
            <a:r>
              <a:rPr lang="en-GB" sz="1600" dirty="0" err="1">
                <a:solidFill>
                  <a:schemeClr val="tx1"/>
                </a:solidFill>
              </a:rPr>
              <a:t>General information</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7175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436512" y="4098599"/>
            <a:ext cx="2822492" cy="492443"/>
          </a:xfrm>
          <a:prstGeom prst="rect">
            <a:avLst/>
          </a:prstGeom>
          <a:noFill/>
        </p:spPr>
        <p:txBody>
          <a:bodyPr wrap="square" lIns="0" tIns="0" rIns="0" bIns="0" rtlCol="0">
            <a:spAutoFit/>
          </a:bodyPr>
          <a:lstStyle/>
          <a:p>
            <a:r>
              <a:rPr lang="en-GB" sz="1600" dirty="0" err="1">
                <a:solidFill>
                  <a:schemeClr val="tx1"/>
                </a:solidFill>
              </a:rPr>
              <a:t>Control measures based on the type of outbreak</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391282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Rounded Rectangle 22">
            <a:extLst>
              <a:ext uri="{FF2B5EF4-FFF2-40B4-BE49-F238E27FC236}">
                <a16:creationId xmlns:a16="http://schemas.microsoft.com/office/drawing/2014/main" id="{8031F5DA-E13B-B843-B01A-7A2D753D8081}"/>
              </a:ext>
            </a:extLst>
          </p:cNvPr>
          <p:cNvSpPr/>
          <p:nvPr/>
        </p:nvSpPr>
        <p:spPr>
          <a:xfrm>
            <a:off x="5097669" y="282556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5057CC0C-4372-BF4A-A4D4-50C86A5C1F1B}"/>
              </a:ext>
            </a:extLst>
          </p:cNvPr>
          <p:cNvSpPr txBox="1"/>
          <p:nvPr/>
        </p:nvSpPr>
        <p:spPr>
          <a:xfrm>
            <a:off x="5673764" y="2924856"/>
            <a:ext cx="2822492" cy="492443"/>
          </a:xfrm>
          <a:prstGeom prst="rect">
            <a:avLst/>
          </a:prstGeom>
          <a:noFill/>
        </p:spPr>
        <p:txBody>
          <a:bodyPr wrap="square" lIns="0" tIns="0" rIns="0" bIns="0" rtlCol="0">
            <a:spAutoFit/>
          </a:bodyPr>
          <a:lstStyle/>
          <a:p>
            <a:r>
              <a:rPr lang="en-GB" sz="1600" dirty="0" err="1">
                <a:solidFill>
                  <a:schemeClr val="tx1"/>
                </a:solidFill>
              </a:rPr>
              <a:t>Control measures based on objectives</a:t>
            </a:r>
          </a:p>
        </p:txBody>
      </p:sp>
      <p:sp>
        <p:nvSpPr>
          <p:cNvPr id="29" name="Google Shape;140;p4">
            <a:extLst>
              <a:ext uri="{FF2B5EF4-FFF2-40B4-BE49-F238E27FC236}">
                <a16:creationId xmlns:a16="http://schemas.microsoft.com/office/drawing/2014/main" id="{7D80E25E-380D-714F-9CFC-563B4BE27A8C}"/>
              </a:ext>
            </a:extLst>
          </p:cNvPr>
          <p:cNvSpPr>
            <a:spLocks noChangeAspect="1"/>
          </p:cNvSpPr>
          <p:nvPr/>
        </p:nvSpPr>
        <p:spPr>
          <a:xfrm>
            <a:off x="4666953" y="27175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Rounded Rectangle 29">
            <a:extLst>
              <a:ext uri="{FF2B5EF4-FFF2-40B4-BE49-F238E27FC236}">
                <a16:creationId xmlns:a16="http://schemas.microsoft.com/office/drawing/2014/main" id="{FF7BB4B3-93BB-DD45-8178-816BD1BCE388}"/>
              </a:ext>
            </a:extLst>
          </p:cNvPr>
          <p:cNvSpPr/>
          <p:nvPr/>
        </p:nvSpPr>
        <p:spPr>
          <a:xfrm>
            <a:off x="5097669" y="4020820"/>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TextBox 30">
            <a:extLst>
              <a:ext uri="{FF2B5EF4-FFF2-40B4-BE49-F238E27FC236}">
                <a16:creationId xmlns:a16="http://schemas.microsoft.com/office/drawing/2014/main" id="{44F14917-4213-1843-A53F-5C5FA3AA7F22}"/>
              </a:ext>
            </a:extLst>
          </p:cNvPr>
          <p:cNvSpPr txBox="1"/>
          <p:nvPr/>
        </p:nvSpPr>
        <p:spPr>
          <a:xfrm>
            <a:off x="5673764" y="4221709"/>
            <a:ext cx="2822492" cy="246221"/>
          </a:xfrm>
          <a:prstGeom prst="rect">
            <a:avLst/>
          </a:prstGeom>
          <a:noFill/>
        </p:spPr>
        <p:txBody>
          <a:bodyPr wrap="square" lIns="0" tIns="0" rIns="0" bIns="0" rtlCol="0">
            <a:spAutoFit/>
          </a:bodyPr>
          <a:lstStyle/>
          <a:p>
            <a:r>
              <a:rPr lang="en-GB" sz="1600" dirty="0" err="1">
                <a:solidFill>
                  <a:schemeClr val="tx1"/>
                </a:solidFill>
              </a:rPr>
              <a:t>Final considerations</a:t>
            </a:r>
          </a:p>
        </p:txBody>
      </p:sp>
      <p:sp>
        <p:nvSpPr>
          <p:cNvPr id="32" name="Google Shape;140;p4">
            <a:extLst>
              <a:ext uri="{FF2B5EF4-FFF2-40B4-BE49-F238E27FC236}">
                <a16:creationId xmlns:a16="http://schemas.microsoft.com/office/drawing/2014/main" id="{6CD482BA-040B-344B-9B7A-AFE511911FF5}"/>
              </a:ext>
            </a:extLst>
          </p:cNvPr>
          <p:cNvSpPr>
            <a:spLocks noChangeAspect="1"/>
          </p:cNvSpPr>
          <p:nvPr/>
        </p:nvSpPr>
        <p:spPr>
          <a:xfrm>
            <a:off x="4666953" y="391282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raphic 3">
            <a:extLst>
              <a:ext uri="{FF2B5EF4-FFF2-40B4-BE49-F238E27FC236}">
                <a16:creationId xmlns:a16="http://schemas.microsoft.com/office/drawing/2014/main" id="{F9C6B506-E558-784F-B038-77426690B416}"/>
              </a:ext>
            </a:extLst>
          </p:cNvPr>
          <p:cNvSpPr>
            <a:spLocks noChangeAspect="1"/>
          </p:cNvSpPr>
          <p:nvPr/>
        </p:nvSpPr>
        <p:spPr>
          <a:xfrm>
            <a:off x="647744" y="2933564"/>
            <a:ext cx="432000" cy="432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35" name="Graphic 8">
            <a:extLst>
              <a:ext uri="{FF2B5EF4-FFF2-40B4-BE49-F238E27FC236}">
                <a16:creationId xmlns:a16="http://schemas.microsoft.com/office/drawing/2014/main" id="{AB5A017B-47FE-0445-81F4-7B2367C234E1}"/>
              </a:ext>
            </a:extLst>
          </p:cNvPr>
          <p:cNvSpPr>
            <a:spLocks noChangeAspect="1"/>
          </p:cNvSpPr>
          <p:nvPr/>
        </p:nvSpPr>
        <p:spPr>
          <a:xfrm>
            <a:off x="4881669" y="2933564"/>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
        <p:nvSpPr>
          <p:cNvPr id="15" name="Graphic 13">
            <a:extLst>
              <a:ext uri="{FF2B5EF4-FFF2-40B4-BE49-F238E27FC236}">
                <a16:creationId xmlns:a16="http://schemas.microsoft.com/office/drawing/2014/main" id="{B7665B5F-8919-D043-A85A-79A17E4C81F4}"/>
              </a:ext>
            </a:extLst>
          </p:cNvPr>
          <p:cNvSpPr>
            <a:spLocks noChangeAspect="1"/>
          </p:cNvSpPr>
          <p:nvPr/>
        </p:nvSpPr>
        <p:spPr>
          <a:xfrm>
            <a:off x="609701" y="4092820"/>
            <a:ext cx="504000" cy="504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
        <p:nvSpPr>
          <p:cNvPr id="20" name="Graphic 18">
            <a:extLst>
              <a:ext uri="{FF2B5EF4-FFF2-40B4-BE49-F238E27FC236}">
                <a16:creationId xmlns:a16="http://schemas.microsoft.com/office/drawing/2014/main" id="{97D1EF89-34E0-E94D-A53B-530BD756ABA8}"/>
              </a:ext>
            </a:extLst>
          </p:cNvPr>
          <p:cNvSpPr>
            <a:spLocks noChangeAspect="1"/>
          </p:cNvSpPr>
          <p:nvPr/>
        </p:nvSpPr>
        <p:spPr>
          <a:xfrm>
            <a:off x="4906953" y="4128820"/>
            <a:ext cx="384000" cy="432000"/>
          </a:xfrm>
          <a:custGeom>
            <a:avLst/>
            <a:gdLst>
              <a:gd name="connsiteX0" fmla="*/ 15386 w 152400"/>
              <a:gd name="connsiteY0" fmla="*/ 171450 h 171450"/>
              <a:gd name="connsiteX1" fmla="*/ 4497 w 152400"/>
              <a:gd name="connsiteY1" fmla="*/ 166953 h 171450"/>
              <a:gd name="connsiteX2" fmla="*/ 0 w 152400"/>
              <a:gd name="connsiteY2" fmla="*/ 156064 h 171450"/>
              <a:gd name="connsiteX3" fmla="*/ 0 w 152400"/>
              <a:gd name="connsiteY3" fmla="*/ 34436 h 171450"/>
              <a:gd name="connsiteX4" fmla="*/ 4497 w 152400"/>
              <a:gd name="connsiteY4" fmla="*/ 23547 h 171450"/>
              <a:gd name="connsiteX5" fmla="*/ 15386 w 152400"/>
              <a:gd name="connsiteY5" fmla="*/ 19050 h 171450"/>
              <a:gd name="connsiteX6" fmla="*/ 60154 w 152400"/>
              <a:gd name="connsiteY6" fmla="*/ 19050 h 171450"/>
              <a:gd name="connsiteX7" fmla="*/ 63643 w 152400"/>
              <a:gd name="connsiteY7" fmla="*/ 5880 h 171450"/>
              <a:gd name="connsiteX8" fmla="*/ 76200 w 152400"/>
              <a:gd name="connsiteY8" fmla="*/ 0 h 171450"/>
              <a:gd name="connsiteX9" fmla="*/ 88940 w 152400"/>
              <a:gd name="connsiteY9" fmla="*/ 5880 h 171450"/>
              <a:gd name="connsiteX10" fmla="*/ 92246 w 152400"/>
              <a:gd name="connsiteY10" fmla="*/ 19050 h 171450"/>
              <a:gd name="connsiteX11" fmla="*/ 137014 w 152400"/>
              <a:gd name="connsiteY11" fmla="*/ 19050 h 171450"/>
              <a:gd name="connsiteX12" fmla="*/ 147903 w 152400"/>
              <a:gd name="connsiteY12" fmla="*/ 23547 h 171450"/>
              <a:gd name="connsiteX13" fmla="*/ 152400 w 152400"/>
              <a:gd name="connsiteY13" fmla="*/ 34436 h 171450"/>
              <a:gd name="connsiteX14" fmla="*/ 152400 w 152400"/>
              <a:gd name="connsiteY14" fmla="*/ 156064 h 171450"/>
              <a:gd name="connsiteX15" fmla="*/ 147903 w 152400"/>
              <a:gd name="connsiteY15" fmla="*/ 166953 h 171450"/>
              <a:gd name="connsiteX16" fmla="*/ 137014 w 152400"/>
              <a:gd name="connsiteY16" fmla="*/ 171450 h 171450"/>
              <a:gd name="connsiteX17" fmla="*/ 15386 w 152400"/>
              <a:gd name="connsiteY17" fmla="*/ 171450 h 171450"/>
              <a:gd name="connsiteX18" fmla="*/ 15386 w 152400"/>
              <a:gd name="connsiteY18" fmla="*/ 161925 h 171450"/>
              <a:gd name="connsiteX19" fmla="*/ 137014 w 152400"/>
              <a:gd name="connsiteY19" fmla="*/ 161925 h 171450"/>
              <a:gd name="connsiteX20" fmla="*/ 141043 w 152400"/>
              <a:gd name="connsiteY20" fmla="*/ 160093 h 171450"/>
              <a:gd name="connsiteX21" fmla="*/ 142875 w 152400"/>
              <a:gd name="connsiteY21" fmla="*/ 156064 h 171450"/>
              <a:gd name="connsiteX22" fmla="*/ 142875 w 152400"/>
              <a:gd name="connsiteY22" fmla="*/ 34436 h 171450"/>
              <a:gd name="connsiteX23" fmla="*/ 141043 w 152400"/>
              <a:gd name="connsiteY23" fmla="*/ 30407 h 171450"/>
              <a:gd name="connsiteX24" fmla="*/ 137014 w 152400"/>
              <a:gd name="connsiteY24" fmla="*/ 28575 h 171450"/>
              <a:gd name="connsiteX25" fmla="*/ 15386 w 152400"/>
              <a:gd name="connsiteY25" fmla="*/ 28575 h 171450"/>
              <a:gd name="connsiteX26" fmla="*/ 11357 w 152400"/>
              <a:gd name="connsiteY26" fmla="*/ 30407 h 171450"/>
              <a:gd name="connsiteX27" fmla="*/ 9525 w 152400"/>
              <a:gd name="connsiteY27" fmla="*/ 34436 h 171450"/>
              <a:gd name="connsiteX28" fmla="*/ 9525 w 152400"/>
              <a:gd name="connsiteY28" fmla="*/ 156064 h 171450"/>
              <a:gd name="connsiteX29" fmla="*/ 11357 w 152400"/>
              <a:gd name="connsiteY29" fmla="*/ 160093 h 171450"/>
              <a:gd name="connsiteX30" fmla="*/ 15386 w 152400"/>
              <a:gd name="connsiteY30" fmla="*/ 161925 h 171450"/>
              <a:gd name="connsiteX31" fmla="*/ 33338 w 152400"/>
              <a:gd name="connsiteY31" fmla="*/ 135914 h 171450"/>
              <a:gd name="connsiteX32" fmla="*/ 90488 w 152400"/>
              <a:gd name="connsiteY32" fmla="*/ 135914 h 171450"/>
              <a:gd name="connsiteX33" fmla="*/ 90488 w 152400"/>
              <a:gd name="connsiteY33" fmla="*/ 126389 h 171450"/>
              <a:gd name="connsiteX34" fmla="*/ 33338 w 152400"/>
              <a:gd name="connsiteY34" fmla="*/ 126389 h 171450"/>
              <a:gd name="connsiteX35" fmla="*/ 33338 w 152400"/>
              <a:gd name="connsiteY35" fmla="*/ 135914 h 171450"/>
              <a:gd name="connsiteX36" fmla="*/ 33338 w 152400"/>
              <a:gd name="connsiteY36" fmla="*/ 100013 h 171450"/>
              <a:gd name="connsiteX37" fmla="*/ 119063 w 152400"/>
              <a:gd name="connsiteY37" fmla="*/ 100013 h 171450"/>
              <a:gd name="connsiteX38" fmla="*/ 119063 w 152400"/>
              <a:gd name="connsiteY38" fmla="*/ 90488 h 171450"/>
              <a:gd name="connsiteX39" fmla="*/ 33338 w 152400"/>
              <a:gd name="connsiteY39" fmla="*/ 90488 h 171450"/>
              <a:gd name="connsiteX40" fmla="*/ 33338 w 152400"/>
              <a:gd name="connsiteY40" fmla="*/ 100013 h 171450"/>
              <a:gd name="connsiteX41" fmla="*/ 33338 w 152400"/>
              <a:gd name="connsiteY41" fmla="*/ 64111 h 171450"/>
              <a:gd name="connsiteX42" fmla="*/ 119063 w 152400"/>
              <a:gd name="connsiteY42" fmla="*/ 64111 h 171450"/>
              <a:gd name="connsiteX43" fmla="*/ 119063 w 152400"/>
              <a:gd name="connsiteY43" fmla="*/ 54586 h 171450"/>
              <a:gd name="connsiteX44" fmla="*/ 33338 w 152400"/>
              <a:gd name="connsiteY44" fmla="*/ 54586 h 171450"/>
              <a:gd name="connsiteX45" fmla="*/ 33338 w 152400"/>
              <a:gd name="connsiteY45" fmla="*/ 64111 h 171450"/>
              <a:gd name="connsiteX46" fmla="*/ 76200 w 152400"/>
              <a:gd name="connsiteY46" fmla="*/ 23263 h 171450"/>
              <a:gd name="connsiteX47" fmla="*/ 81320 w 152400"/>
              <a:gd name="connsiteY47" fmla="*/ 21239 h 171450"/>
              <a:gd name="connsiteX48" fmla="*/ 83344 w 152400"/>
              <a:gd name="connsiteY48" fmla="*/ 16119 h 171450"/>
              <a:gd name="connsiteX49" fmla="*/ 81320 w 152400"/>
              <a:gd name="connsiteY49" fmla="*/ 10999 h 171450"/>
              <a:gd name="connsiteX50" fmla="*/ 76200 w 152400"/>
              <a:gd name="connsiteY50" fmla="*/ 8975 h 171450"/>
              <a:gd name="connsiteX51" fmla="*/ 71080 w 152400"/>
              <a:gd name="connsiteY51" fmla="*/ 10999 h 171450"/>
              <a:gd name="connsiteX52" fmla="*/ 69056 w 152400"/>
              <a:gd name="connsiteY52" fmla="*/ 16119 h 171450"/>
              <a:gd name="connsiteX53" fmla="*/ 71080 w 152400"/>
              <a:gd name="connsiteY53" fmla="*/ 21239 h 171450"/>
              <a:gd name="connsiteX54" fmla="*/ 76200 w 152400"/>
              <a:gd name="connsiteY54" fmla="*/ 23263 h 171450"/>
              <a:gd name="connsiteX55" fmla="*/ 9525 w 152400"/>
              <a:gd name="connsiteY55" fmla="*/ 161925 h 171450"/>
              <a:gd name="connsiteX56" fmla="*/ 9525 w 152400"/>
              <a:gd name="connsiteY56" fmla="*/ 28575 h 171450"/>
              <a:gd name="connsiteX57" fmla="*/ 9525 w 152400"/>
              <a:gd name="connsiteY57"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2400" h="171450">
                <a:moveTo>
                  <a:pt x="15386" y="171450"/>
                </a:moveTo>
                <a:cubicBezTo>
                  <a:pt x="11125" y="171450"/>
                  <a:pt x="7495" y="169951"/>
                  <a:pt x="4497" y="166953"/>
                </a:cubicBezTo>
                <a:cubicBezTo>
                  <a:pt x="1499" y="163955"/>
                  <a:pt x="0" y="160325"/>
                  <a:pt x="0" y="156064"/>
                </a:cubicBezTo>
                <a:lnTo>
                  <a:pt x="0" y="34436"/>
                </a:lnTo>
                <a:cubicBezTo>
                  <a:pt x="0" y="30175"/>
                  <a:pt x="1499" y="26545"/>
                  <a:pt x="4497" y="23547"/>
                </a:cubicBezTo>
                <a:cubicBezTo>
                  <a:pt x="7495" y="20549"/>
                  <a:pt x="11125" y="19050"/>
                  <a:pt x="15386" y="19050"/>
                </a:cubicBezTo>
                <a:lnTo>
                  <a:pt x="60154" y="19050"/>
                </a:lnTo>
                <a:cubicBezTo>
                  <a:pt x="59287" y="14190"/>
                  <a:pt x="60450" y="9800"/>
                  <a:pt x="63643" y="5880"/>
                </a:cubicBezTo>
                <a:cubicBezTo>
                  <a:pt x="66837" y="1960"/>
                  <a:pt x="71022" y="0"/>
                  <a:pt x="76200" y="0"/>
                </a:cubicBezTo>
                <a:cubicBezTo>
                  <a:pt x="81500" y="0"/>
                  <a:pt x="85746" y="1960"/>
                  <a:pt x="88940" y="5880"/>
                </a:cubicBezTo>
                <a:cubicBezTo>
                  <a:pt x="92133" y="9800"/>
                  <a:pt x="93235" y="14190"/>
                  <a:pt x="92246" y="19050"/>
                </a:cubicBezTo>
                <a:lnTo>
                  <a:pt x="137014" y="19050"/>
                </a:lnTo>
                <a:cubicBezTo>
                  <a:pt x="141275" y="19050"/>
                  <a:pt x="144905" y="20549"/>
                  <a:pt x="147903" y="23547"/>
                </a:cubicBezTo>
                <a:cubicBezTo>
                  <a:pt x="150901" y="26545"/>
                  <a:pt x="152400" y="30175"/>
                  <a:pt x="152400" y="34436"/>
                </a:cubicBezTo>
                <a:lnTo>
                  <a:pt x="152400" y="156064"/>
                </a:lnTo>
                <a:cubicBezTo>
                  <a:pt x="152400" y="160325"/>
                  <a:pt x="150901" y="163955"/>
                  <a:pt x="147903" y="166953"/>
                </a:cubicBezTo>
                <a:cubicBezTo>
                  <a:pt x="144905" y="169951"/>
                  <a:pt x="141275" y="171450"/>
                  <a:pt x="137014" y="171450"/>
                </a:cubicBezTo>
                <a:lnTo>
                  <a:pt x="15386" y="171450"/>
                </a:lnTo>
                <a:close/>
                <a:moveTo>
                  <a:pt x="15386" y="161925"/>
                </a:moveTo>
                <a:lnTo>
                  <a:pt x="137014" y="161925"/>
                </a:lnTo>
                <a:cubicBezTo>
                  <a:pt x="138479" y="161925"/>
                  <a:pt x="139822" y="161314"/>
                  <a:pt x="141043" y="160093"/>
                </a:cubicBezTo>
                <a:cubicBezTo>
                  <a:pt x="142264" y="158872"/>
                  <a:pt x="142875" y="157529"/>
                  <a:pt x="142875" y="156064"/>
                </a:cubicBezTo>
                <a:lnTo>
                  <a:pt x="142875" y="34436"/>
                </a:lnTo>
                <a:cubicBezTo>
                  <a:pt x="142875" y="32971"/>
                  <a:pt x="142264" y="31628"/>
                  <a:pt x="141043" y="30407"/>
                </a:cubicBezTo>
                <a:cubicBezTo>
                  <a:pt x="139822" y="29186"/>
                  <a:pt x="138479" y="28575"/>
                  <a:pt x="137014" y="28575"/>
                </a:cubicBezTo>
                <a:lnTo>
                  <a:pt x="15386" y="28575"/>
                </a:lnTo>
                <a:cubicBezTo>
                  <a:pt x="13921" y="28575"/>
                  <a:pt x="12578" y="29186"/>
                  <a:pt x="11357" y="30407"/>
                </a:cubicBezTo>
                <a:cubicBezTo>
                  <a:pt x="10136" y="31628"/>
                  <a:pt x="9525" y="32971"/>
                  <a:pt x="9525" y="34436"/>
                </a:cubicBezTo>
                <a:lnTo>
                  <a:pt x="9525" y="156064"/>
                </a:lnTo>
                <a:cubicBezTo>
                  <a:pt x="9525" y="157529"/>
                  <a:pt x="10136" y="158872"/>
                  <a:pt x="11357" y="160093"/>
                </a:cubicBezTo>
                <a:cubicBezTo>
                  <a:pt x="12578" y="161314"/>
                  <a:pt x="13921" y="161925"/>
                  <a:pt x="15386" y="161925"/>
                </a:cubicBezTo>
                <a:close/>
                <a:moveTo>
                  <a:pt x="33338" y="135914"/>
                </a:moveTo>
                <a:lnTo>
                  <a:pt x="90488" y="135914"/>
                </a:lnTo>
                <a:lnTo>
                  <a:pt x="90488" y="126389"/>
                </a:lnTo>
                <a:lnTo>
                  <a:pt x="33338" y="126389"/>
                </a:lnTo>
                <a:lnTo>
                  <a:pt x="33338" y="135914"/>
                </a:lnTo>
                <a:close/>
                <a:moveTo>
                  <a:pt x="33338" y="100013"/>
                </a:moveTo>
                <a:lnTo>
                  <a:pt x="119063" y="100013"/>
                </a:lnTo>
                <a:lnTo>
                  <a:pt x="119063" y="90488"/>
                </a:lnTo>
                <a:lnTo>
                  <a:pt x="33338" y="90488"/>
                </a:lnTo>
                <a:lnTo>
                  <a:pt x="33338" y="100013"/>
                </a:lnTo>
                <a:close/>
                <a:moveTo>
                  <a:pt x="33338" y="64111"/>
                </a:moveTo>
                <a:lnTo>
                  <a:pt x="119063" y="64111"/>
                </a:lnTo>
                <a:lnTo>
                  <a:pt x="119063" y="54586"/>
                </a:lnTo>
                <a:lnTo>
                  <a:pt x="33338" y="54586"/>
                </a:lnTo>
                <a:lnTo>
                  <a:pt x="33338" y="64111"/>
                </a:lnTo>
                <a:close/>
                <a:moveTo>
                  <a:pt x="76200" y="23263"/>
                </a:moveTo>
                <a:cubicBezTo>
                  <a:pt x="78264" y="23263"/>
                  <a:pt x="79970" y="22588"/>
                  <a:pt x="81320" y="21239"/>
                </a:cubicBezTo>
                <a:cubicBezTo>
                  <a:pt x="82669" y="19889"/>
                  <a:pt x="83344" y="18183"/>
                  <a:pt x="83344" y="16119"/>
                </a:cubicBezTo>
                <a:cubicBezTo>
                  <a:pt x="83344" y="14055"/>
                  <a:pt x="82669" y="12349"/>
                  <a:pt x="81320" y="10999"/>
                </a:cubicBezTo>
                <a:cubicBezTo>
                  <a:pt x="79970" y="9650"/>
                  <a:pt x="78264" y="8975"/>
                  <a:pt x="76200" y="8975"/>
                </a:cubicBezTo>
                <a:cubicBezTo>
                  <a:pt x="74136" y="8975"/>
                  <a:pt x="72430" y="9650"/>
                  <a:pt x="71080" y="10999"/>
                </a:cubicBezTo>
                <a:cubicBezTo>
                  <a:pt x="69731" y="12349"/>
                  <a:pt x="69056" y="14055"/>
                  <a:pt x="69056" y="16119"/>
                </a:cubicBezTo>
                <a:cubicBezTo>
                  <a:pt x="69056" y="18183"/>
                  <a:pt x="69731" y="19889"/>
                  <a:pt x="71080" y="21239"/>
                </a:cubicBezTo>
                <a:cubicBezTo>
                  <a:pt x="72430" y="22588"/>
                  <a:pt x="74136" y="23263"/>
                  <a:pt x="76200" y="23263"/>
                </a:cubicBezTo>
                <a:close/>
                <a:moveTo>
                  <a:pt x="9525" y="161925"/>
                </a:moveTo>
                <a:lnTo>
                  <a:pt x="9525" y="28575"/>
                </a:lnTo>
                <a:lnTo>
                  <a:pt x="9525" y="1619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3">
            <a:extLst>
              <a:ext uri="{FF2B5EF4-FFF2-40B4-BE49-F238E27FC236}">
                <a16:creationId xmlns:a16="http://schemas.microsoft.com/office/drawing/2014/main" id="{04A53483-DA25-7247-A53B-1D75645C2612}"/>
              </a:ext>
            </a:extLst>
          </p:cNvPr>
          <p:cNvSpPr>
            <a:spLocks noChangeAspect="1"/>
          </p:cNvSpPr>
          <p:nvPr/>
        </p:nvSpPr>
        <p:spPr>
          <a:xfrm>
            <a:off x="7059302" y="1513554"/>
            <a:ext cx="1440000" cy="1440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3" name="TextBox 2">
            <a:extLst>
              <a:ext uri="{FF2B5EF4-FFF2-40B4-BE49-F238E27FC236}">
                <a16:creationId xmlns:a16="http://schemas.microsoft.com/office/drawing/2014/main" id="{022A2DF2-2AF6-0243-9289-D73E18C18FC5}"/>
              </a:ext>
            </a:extLst>
          </p:cNvPr>
          <p:cNvSpPr txBox="1"/>
          <p:nvPr/>
        </p:nvSpPr>
        <p:spPr>
          <a:xfrm>
            <a:off x="431800" y="379681"/>
            <a:ext cx="5710816"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General information</a:t>
            </a:r>
          </a:p>
        </p:txBody>
      </p:sp>
      <p:sp>
        <p:nvSpPr>
          <p:cNvPr id="4" name="TextBox 3">
            <a:extLst>
              <a:ext uri="{FF2B5EF4-FFF2-40B4-BE49-F238E27FC236}">
                <a16:creationId xmlns:a16="http://schemas.microsoft.com/office/drawing/2014/main" id="{B0246836-D95C-4D40-9C4C-93BF6275AA06}"/>
              </a:ext>
            </a:extLst>
          </p:cNvPr>
          <p:cNvSpPr txBox="1"/>
          <p:nvPr/>
        </p:nvSpPr>
        <p:spPr>
          <a:xfrm>
            <a:off x="431799" y="1398495"/>
            <a:ext cx="4936267" cy="4983256"/>
          </a:xfrm>
          <a:prstGeom prst="rect">
            <a:avLst/>
          </a:prstGeom>
          <a:noFill/>
        </p:spPr>
        <p:txBody>
          <a:bodyPr wrap="square" lIns="0" tIns="0" rIns="0" bIns="0" rtlCol="0" anchor="ctr" anchorCtr="0">
            <a:noAutofit/>
          </a:bodyPr>
          <a:lstStyle/>
          <a:p>
            <a:pPr>
              <a:spcAft>
                <a:spcPts val="1200"/>
              </a:spcAft>
            </a:pPr>
            <a:r>
              <a:rPr lang="en-GB" sz="1600" dirty="0" err="1">
                <a:solidFill>
                  <a:schemeClr val="tx1"/>
                </a:solidFill>
              </a:rPr>
              <a:t>Collecting and analyzing information on the outbreak helps us to:</a:t>
            </a:r>
          </a:p>
          <a:p>
            <a:pPr>
              <a:spcAft>
                <a:spcPts val="1200"/>
              </a:spcAft>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Identify control measures based on evidence;</a:t>
            </a:r>
          </a:p>
          <a:p>
            <a:pPr marL="342900" indent="-342900">
              <a:spcAft>
                <a:spcPts val="1200"/>
              </a:spcAft>
              <a:buFont typeface="Arial" panose="020B0604020202020204" pitchFamily="34" charset="0"/>
              <a:buChar char="•"/>
            </a:pPr>
            <a:r>
              <a:rPr lang="en-GB" sz="1600" dirty="0" err="1">
                <a:solidFill>
                  <a:schemeClr val="tx1"/>
                </a:solidFill>
              </a:rPr>
              <a:t>Classify the pertinence and feasibility of control measures; </a:t>
            </a:r>
          </a:p>
          <a:p>
            <a:pPr marL="342900" indent="-342900">
              <a:spcAft>
                <a:spcPts val="1200"/>
              </a:spcAft>
              <a:buFont typeface="Arial" panose="020B0604020202020204" pitchFamily="34" charset="0"/>
              <a:buChar char="•"/>
            </a:pPr>
            <a:r>
              <a:rPr lang="en-GB" sz="1600" dirty="0" err="1">
                <a:solidFill>
                  <a:schemeClr val="tx1"/>
                </a:solidFill>
              </a:rPr>
              <a:t>Ensure that control measures are proportional to the threat to public health.</a:t>
            </a:r>
          </a:p>
        </p:txBody>
      </p:sp>
    </p:spTree>
    <p:extLst>
      <p:ext uri="{BB962C8B-B14F-4D97-AF65-F5344CB8AC3E}">
        <p14:creationId xmlns:p14="http://schemas.microsoft.com/office/powerpoint/2010/main" val="6474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2D503C-F408-0347-A247-26D4CE06151D}"/>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Control</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3" name="Rounded Rectangle 2">
            <a:extLst>
              <a:ext uri="{FF2B5EF4-FFF2-40B4-BE49-F238E27FC236}">
                <a16:creationId xmlns:a16="http://schemas.microsoft.com/office/drawing/2014/main" id="{4F41E433-BBB7-5441-AD60-11B48BA7C538}"/>
              </a:ext>
            </a:extLst>
          </p:cNvPr>
          <p:cNvSpPr/>
          <p:nvPr/>
        </p:nvSpPr>
        <p:spPr>
          <a:xfrm>
            <a:off x="425670" y="2285726"/>
            <a:ext cx="2520000" cy="3630979"/>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C97CE3C0-1B01-634A-A370-BAE335E10A1F}"/>
              </a:ext>
            </a:extLst>
          </p:cNvPr>
          <p:cNvSpPr/>
          <p:nvPr/>
        </p:nvSpPr>
        <p:spPr>
          <a:xfrm>
            <a:off x="3287614" y="2285726"/>
            <a:ext cx="2520000" cy="3630979"/>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B63216B7-638E-E340-86A4-3D69C9ED4F1E}"/>
              </a:ext>
            </a:extLst>
          </p:cNvPr>
          <p:cNvSpPr/>
          <p:nvPr/>
        </p:nvSpPr>
        <p:spPr>
          <a:xfrm>
            <a:off x="6149558" y="2285726"/>
            <a:ext cx="2520000" cy="3630979"/>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Google Shape;140;p4">
            <a:extLst>
              <a:ext uri="{FF2B5EF4-FFF2-40B4-BE49-F238E27FC236}">
                <a16:creationId xmlns:a16="http://schemas.microsoft.com/office/drawing/2014/main" id="{8C97951E-DE76-5947-9BB4-C9E115670A5F}"/>
              </a:ext>
            </a:extLst>
          </p:cNvPr>
          <p:cNvSpPr>
            <a:spLocks noChangeAspect="1"/>
          </p:cNvSpPr>
          <p:nvPr/>
        </p:nvSpPr>
        <p:spPr>
          <a:xfrm>
            <a:off x="1253670" y="18537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4">
            <a:extLst>
              <a:ext uri="{FF2B5EF4-FFF2-40B4-BE49-F238E27FC236}">
                <a16:creationId xmlns:a16="http://schemas.microsoft.com/office/drawing/2014/main" id="{CD95038D-9F9F-A849-8666-9E7D7505A93E}"/>
              </a:ext>
            </a:extLst>
          </p:cNvPr>
          <p:cNvSpPr>
            <a:spLocks noChangeAspect="1"/>
          </p:cNvSpPr>
          <p:nvPr/>
        </p:nvSpPr>
        <p:spPr>
          <a:xfrm>
            <a:off x="4115614" y="18537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F60016F3-ADC3-0A41-9452-B1F840139BFD}"/>
              </a:ext>
            </a:extLst>
          </p:cNvPr>
          <p:cNvSpPr>
            <a:spLocks noChangeAspect="1"/>
          </p:cNvSpPr>
          <p:nvPr/>
        </p:nvSpPr>
        <p:spPr>
          <a:xfrm>
            <a:off x="6977558" y="18537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186E1920-4FC6-0A45-BAEB-EDFB3FC03FDF}"/>
              </a:ext>
            </a:extLst>
          </p:cNvPr>
          <p:cNvSpPr txBox="1"/>
          <p:nvPr/>
        </p:nvSpPr>
        <p:spPr>
          <a:xfrm>
            <a:off x="748250" y="3091201"/>
            <a:ext cx="1874839" cy="2215991"/>
          </a:xfrm>
          <a:prstGeom prst="rect">
            <a:avLst/>
          </a:prstGeom>
          <a:noFill/>
        </p:spPr>
        <p:txBody>
          <a:bodyPr wrap="square" lIns="0" tIns="0" rIns="0" bIns="0" rtlCol="0">
            <a:spAutoFit/>
          </a:bodyPr>
          <a:lstStyle/>
          <a:p>
            <a:r>
              <a:rPr lang="en-GB" sz="1600" dirty="0" err="1">
                <a:solidFill>
                  <a:schemeClr val="tx1"/>
                </a:solidFill>
              </a:rPr>
              <a:t>Actions, programs, or operations aimed at reducing the incidence or prevalence of a health condition in order to reduce its impact on public health</a:t>
            </a:r>
          </a:p>
        </p:txBody>
      </p:sp>
      <p:sp>
        <p:nvSpPr>
          <p:cNvPr id="10" name="TextBox 9">
            <a:extLst>
              <a:ext uri="{FF2B5EF4-FFF2-40B4-BE49-F238E27FC236}">
                <a16:creationId xmlns:a16="http://schemas.microsoft.com/office/drawing/2014/main" id="{85DA83B0-4A41-9548-A8A9-1BAC07EA0579}"/>
              </a:ext>
            </a:extLst>
          </p:cNvPr>
          <p:cNvSpPr txBox="1"/>
          <p:nvPr/>
        </p:nvSpPr>
        <p:spPr>
          <a:xfrm>
            <a:off x="3727757" y="3091201"/>
            <a:ext cx="1897503" cy="2215991"/>
          </a:xfrm>
          <a:prstGeom prst="rect">
            <a:avLst/>
          </a:prstGeom>
          <a:noFill/>
        </p:spPr>
        <p:txBody>
          <a:bodyPr wrap="square" lIns="0" tIns="0" rIns="0" bIns="0" rtlCol="0">
            <a:spAutoFit/>
          </a:bodyPr>
          <a:lstStyle/>
          <a:p>
            <a:r>
              <a:rPr lang="en-GB" sz="1600" dirty="0" err="1">
                <a:solidFill>
                  <a:schemeClr val="tx1"/>
                </a:solidFill>
              </a:rPr>
              <a:t>During an outbreak:</a:t>
            </a:r>
          </a:p>
          <a:p>
            <a:endParaRPr lang="en-GB" sz="1600" dirty="0" err="1">
              <a:solidFill>
                <a:schemeClr val="tx1"/>
              </a:solidFill>
            </a:endParaRPr>
          </a:p>
          <a:p>
            <a:pPr marL="180975" indent="-180975"/>
            <a:r>
              <a:rPr lang="en-GB" sz="1600" dirty="0" err="1">
                <a:solidFill>
                  <a:schemeClr val="tx1"/>
                </a:solidFill>
              </a:rPr>
              <a:t>– Ensure a reduction in the number of cases, with incidence rates within the reference limits (baseline)</a:t>
            </a:r>
          </a:p>
        </p:txBody>
      </p:sp>
      <p:sp>
        <p:nvSpPr>
          <p:cNvPr id="11" name="TextBox 10">
            <a:extLst>
              <a:ext uri="{FF2B5EF4-FFF2-40B4-BE49-F238E27FC236}">
                <a16:creationId xmlns:a16="http://schemas.microsoft.com/office/drawing/2014/main" id="{A666B003-69CF-C54B-B760-B5C27DD61F6F}"/>
              </a:ext>
            </a:extLst>
          </p:cNvPr>
          <p:cNvSpPr txBox="1"/>
          <p:nvPr/>
        </p:nvSpPr>
        <p:spPr>
          <a:xfrm>
            <a:off x="6506039" y="3091201"/>
            <a:ext cx="1889711" cy="1477328"/>
          </a:xfrm>
          <a:prstGeom prst="rect">
            <a:avLst/>
          </a:prstGeom>
          <a:noFill/>
        </p:spPr>
        <p:txBody>
          <a:bodyPr wrap="square" lIns="0" tIns="0" rIns="0" bIns="0" rtlCol="0">
            <a:spAutoFit/>
          </a:bodyPr>
          <a:lstStyle/>
          <a:p>
            <a:r>
              <a:rPr lang="en-GB" sz="1600" dirty="0" err="1">
                <a:solidFill>
                  <a:schemeClr val="tx1"/>
                </a:solidFill>
              </a:rPr>
              <a:t>Post-outbreak:</a:t>
            </a:r>
          </a:p>
          <a:p>
            <a:endParaRPr lang="en-GB" sz="1600" dirty="0" err="1">
              <a:solidFill>
                <a:schemeClr val="tx1"/>
              </a:solidFill>
            </a:endParaRPr>
          </a:p>
          <a:p>
            <a:pPr marL="180975" indent="-180975"/>
            <a:r>
              <a:rPr lang="en-GB" sz="1600" dirty="0" err="1">
                <a:solidFill>
                  <a:schemeClr val="tx1"/>
                </a:solidFill>
              </a:rPr>
              <a:t>– Manage risk factors that present a risk to public health</a:t>
            </a:r>
          </a:p>
        </p:txBody>
      </p:sp>
      <p:grpSp>
        <p:nvGrpSpPr>
          <p:cNvPr id="14" name="Graphic 12">
            <a:extLst>
              <a:ext uri="{FF2B5EF4-FFF2-40B4-BE49-F238E27FC236}">
                <a16:creationId xmlns:a16="http://schemas.microsoft.com/office/drawing/2014/main" id="{009FA30C-3A4D-3C40-AE0F-4AA8FD2F42D8}"/>
              </a:ext>
            </a:extLst>
          </p:cNvPr>
          <p:cNvGrpSpPr>
            <a:grpSpLocks noChangeAspect="1"/>
          </p:cNvGrpSpPr>
          <p:nvPr/>
        </p:nvGrpSpPr>
        <p:grpSpPr>
          <a:xfrm>
            <a:off x="1395573" y="2039235"/>
            <a:ext cx="540000" cy="523125"/>
            <a:chOff x="2743200" y="1657350"/>
            <a:chExt cx="3657600" cy="3543300"/>
          </a:xfrm>
          <a:solidFill>
            <a:schemeClr val="bg1"/>
          </a:solidFill>
        </p:grpSpPr>
        <p:sp>
          <p:nvSpPr>
            <p:cNvPr id="15" name="Freeform 14">
              <a:extLst>
                <a:ext uri="{FF2B5EF4-FFF2-40B4-BE49-F238E27FC236}">
                  <a16:creationId xmlns:a16="http://schemas.microsoft.com/office/drawing/2014/main" id="{F9DA3E3E-71D6-994B-B055-7F30738135ED}"/>
                </a:ext>
              </a:extLst>
            </p:cNvPr>
            <p:cNvSpPr/>
            <p:nvPr/>
          </p:nvSpPr>
          <p:spPr>
            <a:xfrm>
              <a:off x="2743200" y="2692026"/>
              <a:ext cx="3657600" cy="2511265"/>
            </a:xfrm>
            <a:custGeom>
              <a:avLst/>
              <a:gdLst>
                <a:gd name="connsiteX0" fmla="*/ 167 w 3657600"/>
                <a:gd name="connsiteY0" fmla="*/ 417563 h 2511265"/>
                <a:gd name="connsiteX1" fmla="*/ 45887 w 3657600"/>
                <a:gd name="connsiteY1" fmla="*/ 466617 h 2511265"/>
                <a:gd name="connsiteX2" fmla="*/ 1078874 w 3657600"/>
                <a:gd name="connsiteY2" fmla="*/ 1499317 h 2511265"/>
                <a:gd name="connsiteX3" fmla="*/ 1197936 w 3657600"/>
                <a:gd name="connsiteY3" fmla="*/ 1499317 h 2511265"/>
                <a:gd name="connsiteX4" fmla="*/ 1686188 w 3657600"/>
                <a:gd name="connsiteY4" fmla="*/ 1018876 h 2511265"/>
                <a:gd name="connsiteX5" fmla="*/ 1708095 w 3657600"/>
                <a:gd name="connsiteY5" fmla="*/ 998016 h 2511265"/>
                <a:gd name="connsiteX6" fmla="*/ 2420946 w 3657600"/>
                <a:gd name="connsiteY6" fmla="*/ 1710486 h 2511265"/>
                <a:gd name="connsiteX7" fmla="*/ 2382846 w 3657600"/>
                <a:gd name="connsiteY7" fmla="*/ 1741062 h 2511265"/>
                <a:gd name="connsiteX8" fmla="*/ 2110050 w 3657600"/>
                <a:gd name="connsiteY8" fmla="*/ 2013191 h 2511265"/>
                <a:gd name="connsiteX9" fmla="*/ 2137387 w 3657600"/>
                <a:gd name="connsiteY9" fmla="*/ 2122919 h 2511265"/>
                <a:gd name="connsiteX10" fmla="*/ 3572900 w 3657600"/>
                <a:gd name="connsiteY10" fmla="*/ 2507824 h 2511265"/>
                <a:gd name="connsiteX11" fmla="*/ 3657767 w 3657600"/>
                <a:gd name="connsiteY11" fmla="*/ 2474963 h 2511265"/>
                <a:gd name="connsiteX12" fmla="*/ 3657767 w 3657600"/>
                <a:gd name="connsiteY12" fmla="*/ 2432100 h 2511265"/>
                <a:gd name="connsiteX13" fmla="*/ 3586806 w 3657600"/>
                <a:gd name="connsiteY13" fmla="*/ 2183117 h 2511265"/>
                <a:gd name="connsiteX14" fmla="*/ 3270576 w 3657600"/>
                <a:gd name="connsiteY14" fmla="*/ 1002017 h 2511265"/>
                <a:gd name="connsiteX15" fmla="*/ 3152371 w 3657600"/>
                <a:gd name="connsiteY15" fmla="*/ 970965 h 2511265"/>
                <a:gd name="connsiteX16" fmla="*/ 2835569 w 3657600"/>
                <a:gd name="connsiteY16" fmla="*/ 1287195 h 2511265"/>
                <a:gd name="connsiteX17" fmla="*/ 2815281 w 3657600"/>
                <a:gd name="connsiteY17" fmla="*/ 1250810 h 2511265"/>
                <a:gd name="connsiteX18" fmla="*/ 2206919 w 3657600"/>
                <a:gd name="connsiteY18" fmla="*/ 641877 h 2511265"/>
                <a:gd name="connsiteX19" fmla="*/ 2181202 w 3657600"/>
                <a:gd name="connsiteY19" fmla="*/ 617112 h 2511265"/>
                <a:gd name="connsiteX20" fmla="*/ 2103668 w 3657600"/>
                <a:gd name="connsiteY20" fmla="*/ 620160 h 2511265"/>
                <a:gd name="connsiteX21" fmla="*/ 2101954 w 3657600"/>
                <a:gd name="connsiteY21" fmla="*/ 697693 h 2511265"/>
                <a:gd name="connsiteX22" fmla="*/ 2119194 w 3657600"/>
                <a:gd name="connsiteY22" fmla="*/ 715695 h 2511265"/>
                <a:gd name="connsiteX23" fmla="*/ 2788516 w 3657600"/>
                <a:gd name="connsiteY23" fmla="*/ 1384922 h 2511265"/>
                <a:gd name="connsiteX24" fmla="*/ 2899673 w 3657600"/>
                <a:gd name="connsiteY24" fmla="*/ 1384922 h 2511265"/>
                <a:gd name="connsiteX25" fmla="*/ 3149704 w 3657600"/>
                <a:gd name="connsiteY25" fmla="*/ 1134891 h 2511265"/>
                <a:gd name="connsiteX26" fmla="*/ 3179898 w 3657600"/>
                <a:gd name="connsiteY26" fmla="*/ 1106316 h 2511265"/>
                <a:gd name="connsiteX27" fmla="*/ 3519655 w 3657600"/>
                <a:gd name="connsiteY27" fmla="*/ 2373998 h 2511265"/>
                <a:gd name="connsiteX28" fmla="*/ 2257592 w 3657600"/>
                <a:gd name="connsiteY28" fmla="*/ 2036527 h 2511265"/>
                <a:gd name="connsiteX29" fmla="*/ 2246543 w 3657600"/>
                <a:gd name="connsiteY29" fmla="*/ 2021287 h 2511265"/>
                <a:gd name="connsiteX30" fmla="*/ 2281310 w 3657600"/>
                <a:gd name="connsiteY30" fmla="*/ 2002809 h 2511265"/>
                <a:gd name="connsiteX31" fmla="*/ 2531722 w 3657600"/>
                <a:gd name="connsiteY31" fmla="*/ 1753158 h 2511265"/>
                <a:gd name="connsiteX32" fmla="*/ 2530865 w 3657600"/>
                <a:gd name="connsiteY32" fmla="*/ 1644383 h 2511265"/>
                <a:gd name="connsiteX33" fmla="*/ 1770674 w 3657600"/>
                <a:gd name="connsiteY33" fmla="*/ 884193 h 2511265"/>
                <a:gd name="connsiteX34" fmla="*/ 1659422 w 3657600"/>
                <a:gd name="connsiteY34" fmla="*/ 884193 h 2511265"/>
                <a:gd name="connsiteX35" fmla="*/ 1160598 w 3657600"/>
                <a:gd name="connsiteY35" fmla="*/ 1375206 h 2511265"/>
                <a:gd name="connsiteX36" fmla="*/ 1142024 w 3657600"/>
                <a:gd name="connsiteY36" fmla="*/ 1392732 h 2511265"/>
                <a:gd name="connsiteX37" fmla="*/ 146376 w 3657600"/>
                <a:gd name="connsiteY37" fmla="*/ 397179 h 2511265"/>
                <a:gd name="connsiteX38" fmla="*/ 405551 w 3657600"/>
                <a:gd name="connsiteY38" fmla="*/ 139052 h 2511265"/>
                <a:gd name="connsiteX39" fmla="*/ 428030 w 3657600"/>
                <a:gd name="connsiteY39" fmla="*/ 169722 h 2511265"/>
                <a:gd name="connsiteX40" fmla="*/ 1081922 w 3657600"/>
                <a:gd name="connsiteY40" fmla="*/ 824090 h 2511265"/>
                <a:gd name="connsiteX41" fmla="*/ 1198127 w 3657600"/>
                <a:gd name="connsiteY41" fmla="*/ 825042 h 2511265"/>
                <a:gd name="connsiteX42" fmla="*/ 1528263 w 3657600"/>
                <a:gd name="connsiteY42" fmla="*/ 498621 h 2511265"/>
                <a:gd name="connsiteX43" fmla="*/ 1553504 w 3657600"/>
                <a:gd name="connsiteY43" fmla="*/ 440328 h 2511265"/>
                <a:gd name="connsiteX44" fmla="*/ 1518643 w 3657600"/>
                <a:gd name="connsiteY44" fmla="*/ 397846 h 2511265"/>
                <a:gd name="connsiteX45" fmla="*/ 1455206 w 3657600"/>
                <a:gd name="connsiteY45" fmla="*/ 413562 h 2511265"/>
                <a:gd name="connsiteX46" fmla="*/ 1291662 w 3657600"/>
                <a:gd name="connsiteY46" fmla="*/ 573106 h 2511265"/>
                <a:gd name="connsiteX47" fmla="*/ 1149454 w 3657600"/>
                <a:gd name="connsiteY47" fmla="*/ 723411 h 2511265"/>
                <a:gd name="connsiteX48" fmla="*/ 1131642 w 3657600"/>
                <a:gd name="connsiteY48" fmla="*/ 727792 h 2511265"/>
                <a:gd name="connsiteX49" fmla="*/ 1110020 w 3657600"/>
                <a:gd name="connsiteY49" fmla="*/ 691026 h 2511265"/>
                <a:gd name="connsiteX50" fmla="*/ 456224 w 3657600"/>
                <a:gd name="connsiteY50" fmla="*/ 36658 h 2511265"/>
                <a:gd name="connsiteX51" fmla="*/ 337162 w 3657600"/>
                <a:gd name="connsiteY51" fmla="*/ 36658 h 2511265"/>
                <a:gd name="connsiteX52" fmla="*/ 36648 w 3657600"/>
                <a:gd name="connsiteY52" fmla="*/ 337077 h 2511265"/>
                <a:gd name="connsiteX53" fmla="*/ 167 w 3657600"/>
                <a:gd name="connsiteY53" fmla="*/ 375177 h 25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57600" h="2511265">
                  <a:moveTo>
                    <a:pt x="167" y="417563"/>
                  </a:moveTo>
                  <a:cubicBezTo>
                    <a:pt x="15407" y="433946"/>
                    <a:pt x="30076" y="450805"/>
                    <a:pt x="45887" y="466617"/>
                  </a:cubicBezTo>
                  <a:cubicBezTo>
                    <a:pt x="390057" y="810977"/>
                    <a:pt x="734386" y="1155211"/>
                    <a:pt x="1078874" y="1499317"/>
                  </a:cubicBezTo>
                  <a:cubicBezTo>
                    <a:pt x="1126499" y="1546942"/>
                    <a:pt x="1149168" y="1546942"/>
                    <a:pt x="1197936" y="1499317"/>
                  </a:cubicBezTo>
                  <a:lnTo>
                    <a:pt x="1686188" y="1018876"/>
                  </a:lnTo>
                  <a:cubicBezTo>
                    <a:pt x="1694570" y="1010685"/>
                    <a:pt x="1703237" y="1002684"/>
                    <a:pt x="1708095" y="998016"/>
                  </a:cubicBezTo>
                  <a:lnTo>
                    <a:pt x="2420946" y="1710486"/>
                  </a:lnTo>
                  <a:cubicBezTo>
                    <a:pt x="2407612" y="1719861"/>
                    <a:pt x="2394886" y="1730073"/>
                    <a:pt x="2382846" y="1741062"/>
                  </a:cubicBezTo>
                  <a:cubicBezTo>
                    <a:pt x="2291597" y="1831105"/>
                    <a:pt x="2200665" y="1921814"/>
                    <a:pt x="2110050" y="2013191"/>
                  </a:cubicBezTo>
                  <a:cubicBezTo>
                    <a:pt x="2065378" y="2058149"/>
                    <a:pt x="2077475" y="2106917"/>
                    <a:pt x="2137387" y="2122919"/>
                  </a:cubicBezTo>
                  <a:cubicBezTo>
                    <a:pt x="2615859" y="2251316"/>
                    <a:pt x="3094364" y="2379618"/>
                    <a:pt x="3572900" y="2507824"/>
                  </a:cubicBezTo>
                  <a:cubicBezTo>
                    <a:pt x="3610523" y="2517921"/>
                    <a:pt x="3637479" y="2506681"/>
                    <a:pt x="3657767" y="2474963"/>
                  </a:cubicBezTo>
                  <a:lnTo>
                    <a:pt x="3657767" y="2432100"/>
                  </a:lnTo>
                  <a:cubicBezTo>
                    <a:pt x="3634050" y="2349138"/>
                    <a:pt x="3609190" y="2266461"/>
                    <a:pt x="3586806" y="2183117"/>
                  </a:cubicBezTo>
                  <a:cubicBezTo>
                    <a:pt x="3481079" y="1789417"/>
                    <a:pt x="3375669" y="1395717"/>
                    <a:pt x="3270576" y="1002017"/>
                  </a:cubicBezTo>
                  <a:cubicBezTo>
                    <a:pt x="3251526" y="929436"/>
                    <a:pt x="3205806" y="917625"/>
                    <a:pt x="3152371" y="970965"/>
                  </a:cubicBezTo>
                  <a:cubicBezTo>
                    <a:pt x="3050549" y="1072311"/>
                    <a:pt x="2948726" y="1174134"/>
                    <a:pt x="2835569" y="1287195"/>
                  </a:cubicBezTo>
                  <a:cubicBezTo>
                    <a:pt x="2828235" y="1273860"/>
                    <a:pt x="2824235" y="1259859"/>
                    <a:pt x="2815281" y="1250810"/>
                  </a:cubicBezTo>
                  <a:cubicBezTo>
                    <a:pt x="2612843" y="1047610"/>
                    <a:pt x="2410056" y="844632"/>
                    <a:pt x="2206919" y="641877"/>
                  </a:cubicBezTo>
                  <a:cubicBezTo>
                    <a:pt x="2198797" y="633166"/>
                    <a:pt x="2190212" y="624899"/>
                    <a:pt x="2181202" y="617112"/>
                  </a:cubicBezTo>
                  <a:cubicBezTo>
                    <a:pt x="2158726" y="597161"/>
                    <a:pt x="2124509" y="598506"/>
                    <a:pt x="2103668" y="620160"/>
                  </a:cubicBezTo>
                  <a:cubicBezTo>
                    <a:pt x="2082237" y="641972"/>
                    <a:pt x="2081380" y="671880"/>
                    <a:pt x="2101954" y="697693"/>
                  </a:cubicBezTo>
                  <a:cubicBezTo>
                    <a:pt x="2107380" y="703993"/>
                    <a:pt x="2113135" y="710002"/>
                    <a:pt x="2119194" y="715695"/>
                  </a:cubicBezTo>
                  <a:cubicBezTo>
                    <a:pt x="2342270" y="938771"/>
                    <a:pt x="2565377" y="1161846"/>
                    <a:pt x="2788516" y="1384922"/>
                  </a:cubicBezTo>
                  <a:cubicBezTo>
                    <a:pt x="2831759" y="1428165"/>
                    <a:pt x="2856524" y="1428261"/>
                    <a:pt x="2899673" y="1384922"/>
                  </a:cubicBezTo>
                  <a:cubicBezTo>
                    <a:pt x="2983112" y="1301673"/>
                    <a:pt x="3066455" y="1218330"/>
                    <a:pt x="3149704" y="1134891"/>
                  </a:cubicBezTo>
                  <a:cubicBezTo>
                    <a:pt x="3157991" y="1126604"/>
                    <a:pt x="3166754" y="1118793"/>
                    <a:pt x="3179898" y="1106316"/>
                  </a:cubicBezTo>
                  <a:cubicBezTo>
                    <a:pt x="3293246" y="1529035"/>
                    <a:pt x="3405355" y="1947373"/>
                    <a:pt x="3519655" y="2373998"/>
                  </a:cubicBezTo>
                  <a:lnTo>
                    <a:pt x="2257592" y="2036527"/>
                  </a:lnTo>
                  <a:lnTo>
                    <a:pt x="2246543" y="2021287"/>
                  </a:lnTo>
                  <a:cubicBezTo>
                    <a:pt x="2258259" y="2015286"/>
                    <a:pt x="2272356" y="2011762"/>
                    <a:pt x="2281310" y="2002809"/>
                  </a:cubicBezTo>
                  <a:cubicBezTo>
                    <a:pt x="2365320" y="1920132"/>
                    <a:pt x="2448473" y="1836693"/>
                    <a:pt x="2531722" y="1753158"/>
                  </a:cubicBezTo>
                  <a:cubicBezTo>
                    <a:pt x="2572108" y="1712677"/>
                    <a:pt x="2571917" y="1685436"/>
                    <a:pt x="2530865" y="1644383"/>
                  </a:cubicBezTo>
                  <a:cubicBezTo>
                    <a:pt x="2277500" y="1390954"/>
                    <a:pt x="2024103" y="1137558"/>
                    <a:pt x="1770674" y="884193"/>
                  </a:cubicBezTo>
                  <a:cubicBezTo>
                    <a:pt x="1727145" y="840663"/>
                    <a:pt x="1703237" y="840854"/>
                    <a:pt x="1659422" y="884193"/>
                  </a:cubicBezTo>
                  <a:lnTo>
                    <a:pt x="1160598" y="1375206"/>
                  </a:lnTo>
                  <a:cubicBezTo>
                    <a:pt x="1153931" y="1381874"/>
                    <a:pt x="1146787" y="1388256"/>
                    <a:pt x="1142024" y="1392732"/>
                  </a:cubicBezTo>
                  <a:lnTo>
                    <a:pt x="146376" y="397179"/>
                  </a:lnTo>
                  <a:lnTo>
                    <a:pt x="405551" y="139052"/>
                  </a:lnTo>
                  <a:cubicBezTo>
                    <a:pt x="412152" y="149900"/>
                    <a:pt x="419673" y="160161"/>
                    <a:pt x="428030" y="169722"/>
                  </a:cubicBezTo>
                  <a:cubicBezTo>
                    <a:pt x="646026" y="388035"/>
                    <a:pt x="863990" y="606158"/>
                    <a:pt x="1081922" y="824090"/>
                  </a:cubicBezTo>
                  <a:cubicBezTo>
                    <a:pt x="1128499" y="870667"/>
                    <a:pt x="1151549" y="870858"/>
                    <a:pt x="1198127" y="825042"/>
                  </a:cubicBezTo>
                  <a:cubicBezTo>
                    <a:pt x="1308426" y="716553"/>
                    <a:pt x="1419297" y="608539"/>
                    <a:pt x="1528263" y="498621"/>
                  </a:cubicBezTo>
                  <a:cubicBezTo>
                    <a:pt x="1543609" y="482989"/>
                    <a:pt x="1552605" y="462215"/>
                    <a:pt x="1553504" y="440328"/>
                  </a:cubicBezTo>
                  <a:cubicBezTo>
                    <a:pt x="1552838" y="424992"/>
                    <a:pt x="1533216" y="400799"/>
                    <a:pt x="1518643" y="397846"/>
                  </a:cubicBezTo>
                  <a:cubicBezTo>
                    <a:pt x="1496239" y="394207"/>
                    <a:pt x="1473321" y="399885"/>
                    <a:pt x="1455206" y="413562"/>
                  </a:cubicBezTo>
                  <a:cubicBezTo>
                    <a:pt x="1398056" y="464235"/>
                    <a:pt x="1345002" y="518337"/>
                    <a:pt x="1291662" y="573106"/>
                  </a:cubicBezTo>
                  <a:cubicBezTo>
                    <a:pt x="1243370" y="622350"/>
                    <a:pt x="1196412" y="673214"/>
                    <a:pt x="1149454" y="723411"/>
                  </a:cubicBezTo>
                  <a:lnTo>
                    <a:pt x="1131642" y="727792"/>
                  </a:lnTo>
                  <a:cubicBezTo>
                    <a:pt x="1124594" y="715410"/>
                    <a:pt x="1119736" y="700836"/>
                    <a:pt x="1110020" y="691026"/>
                  </a:cubicBezTo>
                  <a:cubicBezTo>
                    <a:pt x="892406" y="472649"/>
                    <a:pt x="674474" y="254527"/>
                    <a:pt x="456224" y="36658"/>
                  </a:cubicBezTo>
                  <a:cubicBezTo>
                    <a:pt x="407551" y="-12015"/>
                    <a:pt x="385739" y="-12015"/>
                    <a:pt x="337162" y="36658"/>
                  </a:cubicBezTo>
                  <a:lnTo>
                    <a:pt x="36648" y="337077"/>
                  </a:lnTo>
                  <a:cubicBezTo>
                    <a:pt x="24361" y="349459"/>
                    <a:pt x="12359" y="362127"/>
                    <a:pt x="167" y="375177"/>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8412F7CB-C012-E445-BD4A-DD923C842272}"/>
                </a:ext>
              </a:extLst>
            </p:cNvPr>
            <p:cNvSpPr/>
            <p:nvPr/>
          </p:nvSpPr>
          <p:spPr>
            <a:xfrm>
              <a:off x="3083407" y="1657362"/>
              <a:ext cx="3261507" cy="1537798"/>
            </a:xfrm>
            <a:custGeom>
              <a:avLst/>
              <a:gdLst>
                <a:gd name="connsiteX0" fmla="*/ 53533 w 3261507"/>
                <a:gd name="connsiteY0" fmla="*/ 113489 h 1537798"/>
                <a:gd name="connsiteX1" fmla="*/ 182 w 3261507"/>
                <a:gd name="connsiteY1" fmla="*/ 57710 h 1537798"/>
                <a:gd name="connsiteX2" fmla="*/ 193 w 3261507"/>
                <a:gd name="connsiteY2" fmla="*/ 57291 h 1537798"/>
                <a:gd name="connsiteX3" fmla="*/ 52961 w 3261507"/>
                <a:gd name="connsiteY3" fmla="*/ 1094 h 1537798"/>
                <a:gd name="connsiteX4" fmla="*/ 95824 w 3261507"/>
                <a:gd name="connsiteY4" fmla="*/ 236 h 1537798"/>
                <a:gd name="connsiteX5" fmla="*/ 2396016 w 3261507"/>
                <a:gd name="connsiteY5" fmla="*/ 236 h 1537798"/>
                <a:gd name="connsiteX6" fmla="*/ 3192592 w 3261507"/>
                <a:gd name="connsiteY6" fmla="*/ 236 h 1537798"/>
                <a:gd name="connsiteX7" fmla="*/ 3261648 w 3261507"/>
                <a:gd name="connsiteY7" fmla="*/ 58529 h 1537798"/>
                <a:gd name="connsiteX8" fmla="*/ 3192973 w 3261507"/>
                <a:gd name="connsiteY8" fmla="*/ 114250 h 1537798"/>
                <a:gd name="connsiteX9" fmla="*/ 3111058 w 3261507"/>
                <a:gd name="connsiteY9" fmla="*/ 114250 h 1537798"/>
                <a:gd name="connsiteX10" fmla="*/ 3111058 w 3261507"/>
                <a:gd name="connsiteY10" fmla="*/ 288177 h 1537798"/>
                <a:gd name="connsiteX11" fmla="*/ 3036191 w 3261507"/>
                <a:gd name="connsiteY11" fmla="*/ 373045 h 1537798"/>
                <a:gd name="connsiteX12" fmla="*/ 2735201 w 3261507"/>
                <a:gd name="connsiteY12" fmla="*/ 410478 h 1537798"/>
                <a:gd name="connsiteX13" fmla="*/ 2689958 w 3261507"/>
                <a:gd name="connsiteY13" fmla="*/ 446578 h 1537798"/>
                <a:gd name="connsiteX14" fmla="*/ 2653191 w 3261507"/>
                <a:gd name="connsiteY14" fmla="*/ 535637 h 1537798"/>
                <a:gd name="connsiteX15" fmla="*/ 2659382 w 3261507"/>
                <a:gd name="connsiteY15" fmla="*/ 583262 h 1537798"/>
                <a:gd name="connsiteX16" fmla="*/ 2853883 w 3261507"/>
                <a:gd name="connsiteY16" fmla="*/ 834531 h 1537798"/>
                <a:gd name="connsiteX17" fmla="*/ 2847025 w 3261507"/>
                <a:gd name="connsiteY17" fmla="*/ 933877 h 1537798"/>
                <a:gd name="connsiteX18" fmla="*/ 2508697 w 3261507"/>
                <a:gd name="connsiteY18" fmla="*/ 1272491 h 1537798"/>
                <a:gd name="connsiteX19" fmla="*/ 2406684 w 3261507"/>
                <a:gd name="connsiteY19" fmla="*/ 1278301 h 1537798"/>
                <a:gd name="connsiteX20" fmla="*/ 2155510 w 3261507"/>
                <a:gd name="connsiteY20" fmla="*/ 1083705 h 1537798"/>
                <a:gd name="connsiteX21" fmla="*/ 2110933 w 3261507"/>
                <a:gd name="connsiteY21" fmla="*/ 1078847 h 1537798"/>
                <a:gd name="connsiteX22" fmla="*/ 2015016 w 3261507"/>
                <a:gd name="connsiteY22" fmla="*/ 1118186 h 1537798"/>
                <a:gd name="connsiteX23" fmla="*/ 1985774 w 3261507"/>
                <a:gd name="connsiteY23" fmla="*/ 1156286 h 1537798"/>
                <a:gd name="connsiteX24" fmla="*/ 1945674 w 3261507"/>
                <a:gd name="connsiteY24" fmla="*/ 1471277 h 1537798"/>
                <a:gd name="connsiteX25" fmla="*/ 1870903 w 3261507"/>
                <a:gd name="connsiteY25" fmla="*/ 1537952 h 1537798"/>
                <a:gd name="connsiteX26" fmla="*/ 1388747 w 3261507"/>
                <a:gd name="connsiteY26" fmla="*/ 1537952 h 1537798"/>
                <a:gd name="connsiteX27" fmla="*/ 1316262 w 3261507"/>
                <a:gd name="connsiteY27" fmla="*/ 1473659 h 1537798"/>
                <a:gd name="connsiteX28" fmla="*/ 1279876 w 3261507"/>
                <a:gd name="connsiteY28" fmla="*/ 1179336 h 1537798"/>
                <a:gd name="connsiteX29" fmla="*/ 1225203 w 3261507"/>
                <a:gd name="connsiteY29" fmla="*/ 1110089 h 1537798"/>
                <a:gd name="connsiteX30" fmla="*/ 1162909 w 3261507"/>
                <a:gd name="connsiteY30" fmla="*/ 1084277 h 1537798"/>
                <a:gd name="connsiteX31" fmla="*/ 1093948 w 3261507"/>
                <a:gd name="connsiteY31" fmla="*/ 1093040 h 1537798"/>
                <a:gd name="connsiteX32" fmla="*/ 854299 w 3261507"/>
                <a:gd name="connsiteY32" fmla="*/ 1279253 h 1537798"/>
                <a:gd name="connsiteX33" fmla="*/ 752382 w 3261507"/>
                <a:gd name="connsiteY33" fmla="*/ 1271633 h 1537798"/>
                <a:gd name="connsiteX34" fmla="*/ 419007 w 3261507"/>
                <a:gd name="connsiteY34" fmla="*/ 938258 h 1537798"/>
                <a:gd name="connsiteX35" fmla="*/ 413197 w 3261507"/>
                <a:gd name="connsiteY35" fmla="*/ 827959 h 1537798"/>
                <a:gd name="connsiteX36" fmla="*/ 599125 w 3261507"/>
                <a:gd name="connsiteY36" fmla="*/ 588119 h 1537798"/>
                <a:gd name="connsiteX37" fmla="*/ 606745 w 3261507"/>
                <a:gd name="connsiteY37" fmla="*/ 530969 h 1537798"/>
                <a:gd name="connsiteX38" fmla="*/ 572740 w 3261507"/>
                <a:gd name="connsiteY38" fmla="*/ 448864 h 1537798"/>
                <a:gd name="connsiteX39" fmla="*/ 522258 w 3261507"/>
                <a:gd name="connsiteY39" fmla="*/ 409716 h 1537798"/>
                <a:gd name="connsiteX40" fmla="*/ 217458 w 3261507"/>
                <a:gd name="connsiteY40" fmla="*/ 372092 h 1537798"/>
                <a:gd name="connsiteX41" fmla="*/ 150783 w 3261507"/>
                <a:gd name="connsiteY41" fmla="*/ 297702 h 1537798"/>
                <a:gd name="connsiteX42" fmla="*/ 150783 w 3261507"/>
                <a:gd name="connsiteY42" fmla="*/ 113584 h 1537798"/>
                <a:gd name="connsiteX43" fmla="*/ 53533 w 3261507"/>
                <a:gd name="connsiteY43" fmla="*/ 113489 h 1537798"/>
                <a:gd name="connsiteX44" fmla="*/ 265940 w 3261507"/>
                <a:gd name="connsiteY44" fmla="*/ 115965 h 1537798"/>
                <a:gd name="connsiteX45" fmla="*/ 266988 w 3261507"/>
                <a:gd name="connsiteY45" fmla="*/ 250172 h 1537798"/>
                <a:gd name="connsiteX46" fmla="*/ 289372 w 3261507"/>
                <a:gd name="connsiteY46" fmla="*/ 265508 h 1537798"/>
                <a:gd name="connsiteX47" fmla="*/ 579598 w 3261507"/>
                <a:gd name="connsiteY47" fmla="*/ 301988 h 1537798"/>
                <a:gd name="connsiteX48" fmla="*/ 668181 w 3261507"/>
                <a:gd name="connsiteY48" fmla="*/ 373712 h 1537798"/>
                <a:gd name="connsiteX49" fmla="*/ 732570 w 3261507"/>
                <a:gd name="connsiteY49" fmla="*/ 527921 h 1537798"/>
                <a:gd name="connsiteX50" fmla="*/ 724093 w 3261507"/>
                <a:gd name="connsiteY50" fmla="*/ 613646 h 1537798"/>
                <a:gd name="connsiteX51" fmla="*/ 523115 w 3261507"/>
                <a:gd name="connsiteY51" fmla="*/ 872441 h 1537798"/>
                <a:gd name="connsiteX52" fmla="*/ 814866 w 3261507"/>
                <a:gd name="connsiteY52" fmla="*/ 1165144 h 1537798"/>
                <a:gd name="connsiteX53" fmla="*/ 1003270 w 3261507"/>
                <a:gd name="connsiteY53" fmla="*/ 1019888 h 1537798"/>
                <a:gd name="connsiteX54" fmla="*/ 1082328 w 3261507"/>
                <a:gd name="connsiteY54" fmla="*/ 958737 h 1537798"/>
                <a:gd name="connsiteX55" fmla="*/ 1152432 w 3261507"/>
                <a:gd name="connsiteY55" fmla="*/ 951974 h 1537798"/>
                <a:gd name="connsiteX56" fmla="*/ 1336550 w 3261507"/>
                <a:gd name="connsiteY56" fmla="*/ 1028174 h 1537798"/>
                <a:gd name="connsiteX57" fmla="*/ 1382651 w 3261507"/>
                <a:gd name="connsiteY57" fmla="*/ 1089134 h 1537798"/>
                <a:gd name="connsiteX58" fmla="*/ 1425323 w 3261507"/>
                <a:gd name="connsiteY58" fmla="*/ 1420604 h 1537798"/>
                <a:gd name="connsiteX59" fmla="*/ 1836994 w 3261507"/>
                <a:gd name="connsiteY59" fmla="*/ 1420604 h 1537798"/>
                <a:gd name="connsiteX60" fmla="*/ 1873379 w 3261507"/>
                <a:gd name="connsiteY60" fmla="*/ 1127330 h 1537798"/>
                <a:gd name="connsiteX61" fmla="*/ 1963295 w 3261507"/>
                <a:gd name="connsiteY61" fmla="*/ 1014363 h 1537798"/>
                <a:gd name="connsiteX62" fmla="*/ 2094073 w 3261507"/>
                <a:gd name="connsiteY62" fmla="*/ 958928 h 1537798"/>
                <a:gd name="connsiteX63" fmla="*/ 2195039 w 3261507"/>
                <a:gd name="connsiteY63" fmla="*/ 969119 h 1537798"/>
                <a:gd name="connsiteX64" fmla="*/ 2446022 w 3261507"/>
                <a:gd name="connsiteY64" fmla="*/ 1164096 h 1537798"/>
                <a:gd name="connsiteX65" fmla="*/ 2738345 w 3261507"/>
                <a:gd name="connsiteY65" fmla="*/ 872441 h 1537798"/>
                <a:gd name="connsiteX66" fmla="*/ 2541749 w 3261507"/>
                <a:gd name="connsiteY66" fmla="*/ 618885 h 1537798"/>
                <a:gd name="connsiteX67" fmla="*/ 2532224 w 3261507"/>
                <a:gd name="connsiteY67" fmla="*/ 521159 h 1537798"/>
                <a:gd name="connsiteX68" fmla="*/ 2595089 w 3261507"/>
                <a:gd name="connsiteY68" fmla="*/ 370092 h 1537798"/>
                <a:gd name="connsiteX69" fmla="*/ 2675479 w 3261507"/>
                <a:gd name="connsiteY69" fmla="*/ 303417 h 1537798"/>
                <a:gd name="connsiteX70" fmla="*/ 2972850 w 3261507"/>
                <a:gd name="connsiteY70" fmla="*/ 266460 h 1537798"/>
                <a:gd name="connsiteX71" fmla="*/ 2994662 w 3261507"/>
                <a:gd name="connsiteY71" fmla="*/ 262174 h 1537798"/>
                <a:gd name="connsiteX72" fmla="*/ 2994662 w 3261507"/>
                <a:gd name="connsiteY72" fmla="*/ 117203 h 1537798"/>
                <a:gd name="connsiteX73" fmla="*/ 2423924 w 3261507"/>
                <a:gd name="connsiteY73" fmla="*/ 117203 h 1537798"/>
                <a:gd name="connsiteX74" fmla="*/ 2059402 w 3261507"/>
                <a:gd name="connsiteY74" fmla="*/ 724136 h 1537798"/>
                <a:gd name="connsiteX75" fmla="*/ 1584772 w 3261507"/>
                <a:gd name="connsiteY75" fmla="*/ 849200 h 1537798"/>
                <a:gd name="connsiteX76" fmla="*/ 837440 w 3261507"/>
                <a:gd name="connsiteY76" fmla="*/ 115775 h 1537798"/>
                <a:gd name="connsiteX77" fmla="*/ 956598 w 3261507"/>
                <a:gd name="connsiteY77" fmla="*/ 116822 h 1537798"/>
                <a:gd name="connsiteX78" fmla="*/ 1645541 w 3261507"/>
                <a:gd name="connsiteY78" fmla="*/ 735947 h 1537798"/>
                <a:gd name="connsiteX79" fmla="*/ 2303814 w 3261507"/>
                <a:gd name="connsiteY79" fmla="*/ 116822 h 153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61507" h="1537798">
                  <a:moveTo>
                    <a:pt x="53533" y="113489"/>
                  </a:moveTo>
                  <a:cubicBezTo>
                    <a:pt x="23397" y="112818"/>
                    <a:pt x="-489" y="87845"/>
                    <a:pt x="182" y="57710"/>
                  </a:cubicBezTo>
                  <a:cubicBezTo>
                    <a:pt x="185" y="57570"/>
                    <a:pt x="188" y="57431"/>
                    <a:pt x="193" y="57291"/>
                  </a:cubicBezTo>
                  <a:cubicBezTo>
                    <a:pt x="-716" y="27215"/>
                    <a:pt x="22888" y="2078"/>
                    <a:pt x="52961" y="1094"/>
                  </a:cubicBezTo>
                  <a:cubicBezTo>
                    <a:pt x="67153" y="-240"/>
                    <a:pt x="81536" y="236"/>
                    <a:pt x="95824" y="236"/>
                  </a:cubicBezTo>
                  <a:lnTo>
                    <a:pt x="2396016" y="236"/>
                  </a:lnTo>
                  <a:cubicBezTo>
                    <a:pt x="2661573" y="236"/>
                    <a:pt x="2927098" y="236"/>
                    <a:pt x="3192592" y="236"/>
                  </a:cubicBezTo>
                  <a:cubicBezTo>
                    <a:pt x="3238216" y="236"/>
                    <a:pt x="3262600" y="21572"/>
                    <a:pt x="3261648" y="58529"/>
                  </a:cubicBezTo>
                  <a:cubicBezTo>
                    <a:pt x="3260695" y="93772"/>
                    <a:pt x="3236692" y="113489"/>
                    <a:pt x="3192973" y="114250"/>
                  </a:cubicBezTo>
                  <a:cubicBezTo>
                    <a:pt x="3166208" y="114727"/>
                    <a:pt x="3139537" y="114250"/>
                    <a:pt x="3111058" y="114250"/>
                  </a:cubicBezTo>
                  <a:lnTo>
                    <a:pt x="3111058" y="288177"/>
                  </a:lnTo>
                  <a:cubicBezTo>
                    <a:pt x="3111058" y="350852"/>
                    <a:pt x="3097628" y="365520"/>
                    <a:pt x="3036191" y="373045"/>
                  </a:cubicBezTo>
                  <a:cubicBezTo>
                    <a:pt x="2935893" y="385427"/>
                    <a:pt x="2835595" y="398667"/>
                    <a:pt x="2735201" y="410478"/>
                  </a:cubicBezTo>
                  <a:cubicBezTo>
                    <a:pt x="2711484" y="413336"/>
                    <a:pt x="2697101" y="421908"/>
                    <a:pt x="2689958" y="446578"/>
                  </a:cubicBezTo>
                  <a:cubicBezTo>
                    <a:pt x="2680350" y="477289"/>
                    <a:pt x="2668047" y="507092"/>
                    <a:pt x="2653191" y="535637"/>
                  </a:cubicBezTo>
                  <a:cubicBezTo>
                    <a:pt x="2643666" y="554687"/>
                    <a:pt x="2646809" y="567545"/>
                    <a:pt x="2659382" y="583262"/>
                  </a:cubicBezTo>
                  <a:cubicBezTo>
                    <a:pt x="2724819" y="666510"/>
                    <a:pt x="2789303" y="750616"/>
                    <a:pt x="2853883" y="834531"/>
                  </a:cubicBezTo>
                  <a:cubicBezTo>
                    <a:pt x="2885125" y="875203"/>
                    <a:pt x="2883696" y="897110"/>
                    <a:pt x="2847025" y="933877"/>
                  </a:cubicBezTo>
                  <a:cubicBezTo>
                    <a:pt x="2734376" y="1047034"/>
                    <a:pt x="2621600" y="1159905"/>
                    <a:pt x="2508697" y="1272491"/>
                  </a:cubicBezTo>
                  <a:cubicBezTo>
                    <a:pt x="2470597" y="1310591"/>
                    <a:pt x="2449451" y="1311257"/>
                    <a:pt x="2406684" y="1278301"/>
                  </a:cubicBezTo>
                  <a:cubicBezTo>
                    <a:pt x="2322769" y="1213626"/>
                    <a:pt x="2238758" y="1149237"/>
                    <a:pt x="2155510" y="1083705"/>
                  </a:cubicBezTo>
                  <a:cubicBezTo>
                    <a:pt x="2143548" y="1072001"/>
                    <a:pt x="2125134" y="1069995"/>
                    <a:pt x="2110933" y="1078847"/>
                  </a:cubicBezTo>
                  <a:cubicBezTo>
                    <a:pt x="2079868" y="1094073"/>
                    <a:pt x="2047825" y="1107215"/>
                    <a:pt x="2015016" y="1118186"/>
                  </a:cubicBezTo>
                  <a:cubicBezTo>
                    <a:pt x="1994823" y="1124948"/>
                    <a:pt x="1988251" y="1135807"/>
                    <a:pt x="1985774" y="1156286"/>
                  </a:cubicBezTo>
                  <a:cubicBezTo>
                    <a:pt x="1973296" y="1261061"/>
                    <a:pt x="1958914" y="1365836"/>
                    <a:pt x="1945674" y="1471277"/>
                  </a:cubicBezTo>
                  <a:cubicBezTo>
                    <a:pt x="1939387" y="1520426"/>
                    <a:pt x="1921099" y="1537952"/>
                    <a:pt x="1870903" y="1537952"/>
                  </a:cubicBezTo>
                  <a:cubicBezTo>
                    <a:pt x="1710248" y="1537952"/>
                    <a:pt x="1549529" y="1537952"/>
                    <a:pt x="1388747" y="1537952"/>
                  </a:cubicBezTo>
                  <a:cubicBezTo>
                    <a:pt x="1341122" y="1537952"/>
                    <a:pt x="1322072" y="1521093"/>
                    <a:pt x="1316262" y="1473659"/>
                  </a:cubicBezTo>
                  <a:cubicBezTo>
                    <a:pt x="1304165" y="1375361"/>
                    <a:pt x="1289878" y="1277539"/>
                    <a:pt x="1279876" y="1179336"/>
                  </a:cubicBezTo>
                  <a:cubicBezTo>
                    <a:pt x="1276066" y="1141808"/>
                    <a:pt x="1264541" y="1118281"/>
                    <a:pt x="1225203" y="1110089"/>
                  </a:cubicBezTo>
                  <a:cubicBezTo>
                    <a:pt x="1203118" y="1105102"/>
                    <a:pt x="1182049" y="1096372"/>
                    <a:pt x="1162909" y="1084277"/>
                  </a:cubicBezTo>
                  <a:cubicBezTo>
                    <a:pt x="1135858" y="1067608"/>
                    <a:pt x="1117189" y="1074275"/>
                    <a:pt x="1093948" y="1093040"/>
                  </a:cubicBezTo>
                  <a:cubicBezTo>
                    <a:pt x="1014891" y="1156476"/>
                    <a:pt x="934500" y="1217627"/>
                    <a:pt x="854299" y="1279253"/>
                  </a:cubicBezTo>
                  <a:cubicBezTo>
                    <a:pt x="811818" y="1311924"/>
                    <a:pt x="790958" y="1310114"/>
                    <a:pt x="752382" y="1271633"/>
                  </a:cubicBezTo>
                  <a:cubicBezTo>
                    <a:pt x="641257" y="1160572"/>
                    <a:pt x="530132" y="1049447"/>
                    <a:pt x="419007" y="938258"/>
                  </a:cubicBezTo>
                  <a:cubicBezTo>
                    <a:pt x="376621" y="895777"/>
                    <a:pt x="375668" y="876632"/>
                    <a:pt x="413197" y="827959"/>
                  </a:cubicBezTo>
                  <a:cubicBezTo>
                    <a:pt x="475014" y="747854"/>
                    <a:pt x="537022" y="667558"/>
                    <a:pt x="599125" y="588119"/>
                  </a:cubicBezTo>
                  <a:cubicBezTo>
                    <a:pt x="613888" y="569069"/>
                    <a:pt x="620080" y="554687"/>
                    <a:pt x="606745" y="530969"/>
                  </a:cubicBezTo>
                  <a:cubicBezTo>
                    <a:pt x="592023" y="505130"/>
                    <a:pt x="580599" y="477546"/>
                    <a:pt x="572740" y="448864"/>
                  </a:cubicBezTo>
                  <a:cubicBezTo>
                    <a:pt x="565120" y="420956"/>
                    <a:pt x="548261" y="412764"/>
                    <a:pt x="522258" y="409716"/>
                  </a:cubicBezTo>
                  <a:cubicBezTo>
                    <a:pt x="420626" y="398000"/>
                    <a:pt x="319185" y="384761"/>
                    <a:pt x="217458" y="372092"/>
                  </a:cubicBezTo>
                  <a:cubicBezTo>
                    <a:pt x="167452" y="365806"/>
                    <a:pt x="151354" y="348185"/>
                    <a:pt x="150783" y="297702"/>
                  </a:cubicBezTo>
                  <a:cubicBezTo>
                    <a:pt x="150783" y="238361"/>
                    <a:pt x="150783" y="179116"/>
                    <a:pt x="150783" y="113584"/>
                  </a:cubicBezTo>
                  <a:cubicBezTo>
                    <a:pt x="115159" y="113965"/>
                    <a:pt x="84203" y="115775"/>
                    <a:pt x="53533" y="113489"/>
                  </a:cubicBezTo>
                  <a:close/>
                  <a:moveTo>
                    <a:pt x="265940" y="115965"/>
                  </a:moveTo>
                  <a:cubicBezTo>
                    <a:pt x="265940" y="160923"/>
                    <a:pt x="265083" y="205595"/>
                    <a:pt x="266988" y="250172"/>
                  </a:cubicBezTo>
                  <a:cubicBezTo>
                    <a:pt x="266988" y="255792"/>
                    <a:pt x="280990" y="264365"/>
                    <a:pt x="289372" y="265508"/>
                  </a:cubicBezTo>
                  <a:cubicBezTo>
                    <a:pt x="385955" y="278557"/>
                    <a:pt x="482634" y="292273"/>
                    <a:pt x="579598" y="301988"/>
                  </a:cubicBezTo>
                  <a:cubicBezTo>
                    <a:pt x="627223" y="306751"/>
                    <a:pt x="653608" y="326658"/>
                    <a:pt x="668181" y="373712"/>
                  </a:cubicBezTo>
                  <a:cubicBezTo>
                    <a:pt x="685798" y="426638"/>
                    <a:pt x="707320" y="478182"/>
                    <a:pt x="732570" y="527921"/>
                  </a:cubicBezTo>
                  <a:cubicBezTo>
                    <a:pt x="748096" y="560021"/>
                    <a:pt x="746000" y="585071"/>
                    <a:pt x="724093" y="613646"/>
                  </a:cubicBezTo>
                  <a:cubicBezTo>
                    <a:pt x="655798" y="700133"/>
                    <a:pt x="588742" y="787954"/>
                    <a:pt x="523115" y="872441"/>
                  </a:cubicBezTo>
                  <a:lnTo>
                    <a:pt x="814866" y="1165144"/>
                  </a:lnTo>
                  <a:lnTo>
                    <a:pt x="1003270" y="1019888"/>
                  </a:lnTo>
                  <a:cubicBezTo>
                    <a:pt x="1029655" y="999504"/>
                    <a:pt x="1056134" y="979311"/>
                    <a:pt x="1082328" y="958737"/>
                  </a:cubicBezTo>
                  <a:cubicBezTo>
                    <a:pt x="1104426" y="941306"/>
                    <a:pt x="1127000" y="941021"/>
                    <a:pt x="1152432" y="951974"/>
                  </a:cubicBezTo>
                  <a:cubicBezTo>
                    <a:pt x="1213392" y="978263"/>
                    <a:pt x="1274638" y="1004171"/>
                    <a:pt x="1336550" y="1028174"/>
                  </a:cubicBezTo>
                  <a:cubicBezTo>
                    <a:pt x="1365792" y="1039509"/>
                    <a:pt x="1378936" y="1058750"/>
                    <a:pt x="1382651" y="1089134"/>
                  </a:cubicBezTo>
                  <a:cubicBezTo>
                    <a:pt x="1395986" y="1198958"/>
                    <a:pt x="1410750" y="1308209"/>
                    <a:pt x="1425323" y="1420604"/>
                  </a:cubicBezTo>
                  <a:lnTo>
                    <a:pt x="1836994" y="1420604"/>
                  </a:lnTo>
                  <a:cubicBezTo>
                    <a:pt x="1849567" y="1322592"/>
                    <a:pt x="1865569" y="1225247"/>
                    <a:pt x="1873379" y="1127330"/>
                  </a:cubicBezTo>
                  <a:cubicBezTo>
                    <a:pt x="1878332" y="1065608"/>
                    <a:pt x="1899573" y="1029413"/>
                    <a:pt x="1963295" y="1014363"/>
                  </a:cubicBezTo>
                  <a:cubicBezTo>
                    <a:pt x="2008825" y="1003695"/>
                    <a:pt x="2052259" y="981121"/>
                    <a:pt x="2094073" y="958928"/>
                  </a:cubicBezTo>
                  <a:cubicBezTo>
                    <a:pt x="2132174" y="938735"/>
                    <a:pt x="2161891" y="942545"/>
                    <a:pt x="2195039" y="969119"/>
                  </a:cubicBezTo>
                  <a:cubicBezTo>
                    <a:pt x="2278573" y="1035794"/>
                    <a:pt x="2364012" y="1100660"/>
                    <a:pt x="2446022" y="1164096"/>
                  </a:cubicBezTo>
                  <a:lnTo>
                    <a:pt x="2738345" y="872441"/>
                  </a:lnTo>
                  <a:cubicBezTo>
                    <a:pt x="2674527" y="789668"/>
                    <a:pt x="2609471" y="703181"/>
                    <a:pt x="2541749" y="618885"/>
                  </a:cubicBezTo>
                  <a:cubicBezTo>
                    <a:pt x="2515650" y="586405"/>
                    <a:pt x="2514126" y="557925"/>
                    <a:pt x="2532224" y="521159"/>
                  </a:cubicBezTo>
                  <a:cubicBezTo>
                    <a:pt x="2556994" y="472477"/>
                    <a:pt x="2578010" y="421975"/>
                    <a:pt x="2595089" y="370092"/>
                  </a:cubicBezTo>
                  <a:cubicBezTo>
                    <a:pt x="2608614" y="327896"/>
                    <a:pt x="2631855" y="307799"/>
                    <a:pt x="2675479" y="303417"/>
                  </a:cubicBezTo>
                  <a:cubicBezTo>
                    <a:pt x="2774825" y="292654"/>
                    <a:pt x="2873790" y="279033"/>
                    <a:pt x="2972850" y="266460"/>
                  </a:cubicBezTo>
                  <a:cubicBezTo>
                    <a:pt x="2979708" y="265603"/>
                    <a:pt x="2986471" y="263793"/>
                    <a:pt x="2994662" y="262174"/>
                  </a:cubicBezTo>
                  <a:lnTo>
                    <a:pt x="2994662" y="117203"/>
                  </a:lnTo>
                  <a:lnTo>
                    <a:pt x="2423924" y="117203"/>
                  </a:lnTo>
                  <a:cubicBezTo>
                    <a:pt x="2396016" y="374950"/>
                    <a:pt x="2277811" y="580499"/>
                    <a:pt x="2059402" y="724136"/>
                  </a:cubicBezTo>
                  <a:cubicBezTo>
                    <a:pt x="1919296" y="816986"/>
                    <a:pt x="1752441" y="860951"/>
                    <a:pt x="1584772" y="849200"/>
                  </a:cubicBezTo>
                  <a:cubicBezTo>
                    <a:pt x="1187813" y="824863"/>
                    <a:pt x="869228" y="512206"/>
                    <a:pt x="837440" y="115775"/>
                  </a:cubicBezTo>
                  <a:close/>
                  <a:moveTo>
                    <a:pt x="956598" y="116822"/>
                  </a:moveTo>
                  <a:cubicBezTo>
                    <a:pt x="973838" y="420289"/>
                    <a:pt x="1242348" y="744615"/>
                    <a:pt x="1645541" y="735947"/>
                  </a:cubicBezTo>
                  <a:cubicBezTo>
                    <a:pt x="2064070" y="726422"/>
                    <a:pt x="2297147" y="376093"/>
                    <a:pt x="2303814" y="116822"/>
                  </a:cubicBezTo>
                  <a:close/>
                </a:path>
              </a:pathLst>
            </a:custGeom>
            <a:grpFill/>
            <a:ln w="9525" cap="flat">
              <a:noFill/>
              <a:prstDash val="solid"/>
              <a:miter/>
            </a:ln>
          </p:spPr>
          <p:txBody>
            <a:bodyPr rtlCol="0" anchor="ctr"/>
            <a:lstStyle/>
            <a:p>
              <a:endParaRPr lang="en-RO"/>
            </a:p>
          </p:txBody>
        </p:sp>
      </p:grpSp>
      <p:grpSp>
        <p:nvGrpSpPr>
          <p:cNvPr id="19" name="Graphic 17">
            <a:extLst>
              <a:ext uri="{FF2B5EF4-FFF2-40B4-BE49-F238E27FC236}">
                <a16:creationId xmlns:a16="http://schemas.microsoft.com/office/drawing/2014/main" id="{88E99CBB-BB35-AE4A-A7D5-F21A5C72B60F}"/>
              </a:ext>
            </a:extLst>
          </p:cNvPr>
          <p:cNvGrpSpPr>
            <a:grpSpLocks noChangeAspect="1"/>
          </p:cNvGrpSpPr>
          <p:nvPr/>
        </p:nvGrpSpPr>
        <p:grpSpPr>
          <a:xfrm>
            <a:off x="7146548" y="2031628"/>
            <a:ext cx="543776" cy="540000"/>
            <a:chOff x="2743200" y="1612900"/>
            <a:chExt cx="3657600" cy="3632200"/>
          </a:xfrm>
          <a:solidFill>
            <a:schemeClr val="bg1"/>
          </a:solidFill>
        </p:grpSpPr>
        <p:sp>
          <p:nvSpPr>
            <p:cNvPr id="20" name="Freeform 19">
              <a:extLst>
                <a:ext uri="{FF2B5EF4-FFF2-40B4-BE49-F238E27FC236}">
                  <a16:creationId xmlns:a16="http://schemas.microsoft.com/office/drawing/2014/main" id="{A8924B1F-D537-8F4B-BC21-468BF270CDE7}"/>
                </a:ext>
              </a:extLst>
            </p:cNvPr>
            <p:cNvSpPr/>
            <p:nvPr/>
          </p:nvSpPr>
          <p:spPr>
            <a:xfrm>
              <a:off x="2743200" y="1612897"/>
              <a:ext cx="3657600" cy="3635530"/>
            </a:xfrm>
            <a:custGeom>
              <a:avLst/>
              <a:gdLst>
                <a:gd name="connsiteX0" fmla="*/ 167 w 3657600"/>
                <a:gd name="connsiteY0" fmla="*/ 362335 h 3635530"/>
                <a:gd name="connsiteX1" fmla="*/ 79320 w 3657600"/>
                <a:gd name="connsiteY1" fmla="*/ 325823 h 3635530"/>
                <a:gd name="connsiteX2" fmla="*/ 1163837 w 3657600"/>
                <a:gd name="connsiteY2" fmla="*/ 28971 h 3635530"/>
                <a:gd name="connsiteX3" fmla="*/ 1352622 w 3657600"/>
                <a:gd name="connsiteY3" fmla="*/ 29542 h 3635530"/>
                <a:gd name="connsiteX4" fmla="*/ 2433614 w 3657600"/>
                <a:gd name="connsiteY4" fmla="*/ 326393 h 3635530"/>
                <a:gd name="connsiteX5" fmla="*/ 2514767 w 3657600"/>
                <a:gd name="connsiteY5" fmla="*/ 409686 h 3635530"/>
                <a:gd name="connsiteX6" fmla="*/ 2514767 w 3657600"/>
                <a:gd name="connsiteY6" fmla="*/ 766156 h 3635530"/>
                <a:gd name="connsiteX7" fmla="*/ 2507433 w 3657600"/>
                <a:gd name="connsiteY7" fmla="*/ 1075843 h 3635530"/>
                <a:gd name="connsiteX8" fmla="*/ 2459808 w 3657600"/>
                <a:gd name="connsiteY8" fmla="*/ 1381348 h 3635530"/>
                <a:gd name="connsiteX9" fmla="*/ 2691837 w 3657600"/>
                <a:gd name="connsiteY9" fmla="*/ 1481946 h 3635530"/>
                <a:gd name="connsiteX10" fmla="*/ 2762322 w 3657600"/>
                <a:gd name="connsiteY10" fmla="*/ 1405879 h 3635530"/>
                <a:gd name="connsiteX11" fmla="*/ 2766227 w 3657600"/>
                <a:gd name="connsiteY11" fmla="*/ 1375643 h 3635530"/>
                <a:gd name="connsiteX12" fmla="*/ 2816996 w 3657600"/>
                <a:gd name="connsiteY12" fmla="*/ 1196219 h 3635530"/>
                <a:gd name="connsiteX13" fmla="*/ 3005591 w 3657600"/>
                <a:gd name="connsiteY13" fmla="*/ 1221987 h 3635530"/>
                <a:gd name="connsiteX14" fmla="*/ 3192376 w 3657600"/>
                <a:gd name="connsiteY14" fmla="*/ 1408541 h 3635530"/>
                <a:gd name="connsiteX15" fmla="*/ 3217427 w 3657600"/>
                <a:gd name="connsiteY15" fmla="*/ 1593289 h 3635530"/>
                <a:gd name="connsiteX16" fmla="*/ 3040547 w 3657600"/>
                <a:gd name="connsiteY16" fmla="*/ 1646821 h 3635530"/>
                <a:gd name="connsiteX17" fmla="*/ 3001590 w 3657600"/>
                <a:gd name="connsiteY17" fmla="*/ 1653572 h 3635530"/>
                <a:gd name="connsiteX18" fmla="*/ 2932343 w 3657600"/>
                <a:gd name="connsiteY18" fmla="*/ 1713760 h 3635530"/>
                <a:gd name="connsiteX19" fmla="*/ 3014639 w 3657600"/>
                <a:gd name="connsiteY19" fmla="*/ 1873311 h 3635530"/>
                <a:gd name="connsiteX20" fmla="*/ 3073123 w 3657600"/>
                <a:gd name="connsiteY20" fmla="*/ 2038852 h 3635530"/>
                <a:gd name="connsiteX21" fmla="*/ 3303342 w 3657600"/>
                <a:gd name="connsiteY21" fmla="*/ 2038852 h 3635530"/>
                <a:gd name="connsiteX22" fmla="*/ 3353253 w 3657600"/>
                <a:gd name="connsiteY22" fmla="*/ 2038091 h 3635530"/>
                <a:gd name="connsiteX23" fmla="*/ 3378780 w 3657600"/>
                <a:gd name="connsiteY23" fmla="*/ 2021832 h 3635530"/>
                <a:gd name="connsiteX24" fmla="*/ 3518893 w 3657600"/>
                <a:gd name="connsiteY24" fmla="*/ 1925607 h 3635530"/>
                <a:gd name="connsiteX25" fmla="*/ 3654243 w 3657600"/>
                <a:gd name="connsiteY25" fmla="*/ 2032671 h 3635530"/>
                <a:gd name="connsiteX26" fmla="*/ 3657767 w 3657600"/>
                <a:gd name="connsiteY26" fmla="*/ 2038852 h 3635530"/>
                <a:gd name="connsiteX27" fmla="*/ 3657767 w 3657600"/>
                <a:gd name="connsiteY27" fmla="*/ 2381153 h 3635530"/>
                <a:gd name="connsiteX28" fmla="*/ 3646623 w 3657600"/>
                <a:gd name="connsiteY28" fmla="*/ 2407111 h 3635530"/>
                <a:gd name="connsiteX29" fmla="*/ 3515273 w 3657600"/>
                <a:gd name="connsiteY29" fmla="*/ 2494683 h 3635530"/>
                <a:gd name="connsiteX30" fmla="*/ 3384400 w 3657600"/>
                <a:gd name="connsiteY30" fmla="*/ 2407587 h 3635530"/>
                <a:gd name="connsiteX31" fmla="*/ 3342776 w 3657600"/>
                <a:gd name="connsiteY31" fmla="*/ 2380678 h 3635530"/>
                <a:gd name="connsiteX32" fmla="*/ 3077600 w 3657600"/>
                <a:gd name="connsiteY32" fmla="*/ 2380678 h 3635530"/>
                <a:gd name="connsiteX33" fmla="*/ 2962347 w 3657600"/>
                <a:gd name="connsiteY33" fmla="*/ 2668972 h 3635530"/>
                <a:gd name="connsiteX34" fmla="*/ 2974730 w 3657600"/>
                <a:gd name="connsiteY34" fmla="*/ 2683235 h 3635530"/>
                <a:gd name="connsiteX35" fmla="*/ 3063788 w 3657600"/>
                <a:gd name="connsiteY35" fmla="*/ 2711760 h 3635530"/>
                <a:gd name="connsiteX36" fmla="*/ 3220475 w 3657600"/>
                <a:gd name="connsiteY36" fmla="*/ 2774230 h 3635530"/>
                <a:gd name="connsiteX37" fmla="*/ 3202949 w 3657600"/>
                <a:gd name="connsiteY37" fmla="*/ 2941958 h 3635530"/>
                <a:gd name="connsiteX38" fmla="*/ 2993399 w 3657600"/>
                <a:gd name="connsiteY38" fmla="*/ 3151142 h 3635530"/>
                <a:gd name="connsiteX39" fmla="*/ 2818139 w 3657600"/>
                <a:gd name="connsiteY39" fmla="*/ 3166641 h 3635530"/>
                <a:gd name="connsiteX40" fmla="*/ 2760989 w 3657600"/>
                <a:gd name="connsiteY40" fmla="*/ 3008516 h 3635530"/>
                <a:gd name="connsiteX41" fmla="*/ 2739081 w 3657600"/>
                <a:gd name="connsiteY41" fmla="*/ 2931213 h 3635530"/>
                <a:gd name="connsiteX42" fmla="*/ 2726508 w 3657600"/>
                <a:gd name="connsiteY42" fmla="*/ 2919518 h 3635530"/>
                <a:gd name="connsiteX43" fmla="*/ 2400467 w 3657600"/>
                <a:gd name="connsiteY43" fmla="*/ 3059671 h 3635530"/>
                <a:gd name="connsiteX44" fmla="*/ 2401325 w 3657600"/>
                <a:gd name="connsiteY44" fmla="*/ 3336460 h 3635530"/>
                <a:gd name="connsiteX45" fmla="*/ 2418565 w 3657600"/>
                <a:gd name="connsiteY45" fmla="*/ 3357664 h 3635530"/>
                <a:gd name="connsiteX46" fmla="*/ 2512577 w 3657600"/>
                <a:gd name="connsiteY46" fmla="*/ 3519306 h 3635530"/>
                <a:gd name="connsiteX47" fmla="*/ 2359224 w 3657600"/>
                <a:gd name="connsiteY47" fmla="*/ 3635689 h 3635530"/>
                <a:gd name="connsiteX48" fmla="*/ 2091381 w 3657600"/>
                <a:gd name="connsiteY48" fmla="*/ 3635689 h 3635530"/>
                <a:gd name="connsiteX49" fmla="*/ 1945363 w 3657600"/>
                <a:gd name="connsiteY49" fmla="*/ 3519116 h 3635530"/>
                <a:gd name="connsiteX50" fmla="*/ 2036231 w 3657600"/>
                <a:gd name="connsiteY50" fmla="*/ 3358900 h 3635530"/>
                <a:gd name="connsiteX51" fmla="*/ 2056520 w 3657600"/>
                <a:gd name="connsiteY51" fmla="*/ 3339883 h 3635530"/>
                <a:gd name="connsiteX52" fmla="*/ 2057472 w 3657600"/>
                <a:gd name="connsiteY52" fmla="*/ 3051779 h 3635530"/>
                <a:gd name="connsiteX53" fmla="*/ 1892499 w 3657600"/>
                <a:gd name="connsiteY53" fmla="*/ 2993778 h 3635530"/>
                <a:gd name="connsiteX54" fmla="*/ 1738385 w 3657600"/>
                <a:gd name="connsiteY54" fmla="*/ 2914859 h 3635530"/>
                <a:gd name="connsiteX55" fmla="*/ 1719335 w 3657600"/>
                <a:gd name="connsiteY55" fmla="*/ 2931498 h 3635530"/>
                <a:gd name="connsiteX56" fmla="*/ 1697618 w 3657600"/>
                <a:gd name="connsiteY56" fmla="*/ 3008896 h 3635530"/>
                <a:gd name="connsiteX57" fmla="*/ 1645802 w 3657600"/>
                <a:gd name="connsiteY57" fmla="*/ 3163122 h 3635530"/>
                <a:gd name="connsiteX58" fmla="*/ 1476066 w 3657600"/>
                <a:gd name="connsiteY58" fmla="*/ 3159414 h 3635530"/>
                <a:gd name="connsiteX59" fmla="*/ 1246418 w 3657600"/>
                <a:gd name="connsiteY59" fmla="*/ 2930262 h 3635530"/>
                <a:gd name="connsiteX60" fmla="*/ 1241656 w 3657600"/>
                <a:gd name="connsiteY60" fmla="*/ 2767384 h 3635530"/>
                <a:gd name="connsiteX61" fmla="*/ 1394627 w 3657600"/>
                <a:gd name="connsiteY61" fmla="*/ 2711094 h 3635530"/>
                <a:gd name="connsiteX62" fmla="*/ 1483781 w 3657600"/>
                <a:gd name="connsiteY62" fmla="*/ 2682569 h 3635530"/>
                <a:gd name="connsiteX63" fmla="*/ 1498736 w 3657600"/>
                <a:gd name="connsiteY63" fmla="*/ 2666500 h 3635530"/>
                <a:gd name="connsiteX64" fmla="*/ 1396913 w 3657600"/>
                <a:gd name="connsiteY64" fmla="*/ 2434876 h 3635530"/>
                <a:gd name="connsiteX65" fmla="*/ 1306902 w 3657600"/>
                <a:gd name="connsiteY65" fmla="*/ 2477759 h 3635530"/>
                <a:gd name="connsiteX66" fmla="*/ 1209366 w 3657600"/>
                <a:gd name="connsiteY66" fmla="*/ 2478519 h 3635530"/>
                <a:gd name="connsiteX67" fmla="*/ 1074778 w 3657600"/>
                <a:gd name="connsiteY67" fmla="*/ 2413957 h 3635530"/>
                <a:gd name="connsiteX68" fmla="*/ 889517 w 3657600"/>
                <a:gd name="connsiteY68" fmla="*/ 2483368 h 3635530"/>
                <a:gd name="connsiteX69" fmla="*/ 799601 w 3657600"/>
                <a:gd name="connsiteY69" fmla="*/ 2352058 h 3635530"/>
                <a:gd name="connsiteX70" fmla="*/ 899708 w 3657600"/>
                <a:gd name="connsiteY70" fmla="*/ 2352723 h 3635530"/>
                <a:gd name="connsiteX71" fmla="*/ 920282 w 3657600"/>
                <a:gd name="connsiteY71" fmla="*/ 2367652 h 3635530"/>
                <a:gd name="connsiteX72" fmla="*/ 967336 w 3657600"/>
                <a:gd name="connsiteY72" fmla="*/ 2363658 h 3635530"/>
                <a:gd name="connsiteX73" fmla="*/ 874372 w 3657600"/>
                <a:gd name="connsiteY73" fmla="*/ 2318683 h 3635530"/>
                <a:gd name="connsiteX74" fmla="*/ 48459 w 3657600"/>
                <a:gd name="connsiteY74" fmla="*/ 1323632 h 3635530"/>
                <a:gd name="connsiteX75" fmla="*/ 6740 w 3657600"/>
                <a:gd name="connsiteY75" fmla="*/ 1085922 h 3635530"/>
                <a:gd name="connsiteX76" fmla="*/ 167 w 3657600"/>
                <a:gd name="connsiteY76" fmla="*/ 1054830 h 3635530"/>
                <a:gd name="connsiteX77" fmla="*/ 114467 w 3657600"/>
                <a:gd name="connsiteY77" fmla="*/ 445058 h 3635530"/>
                <a:gd name="connsiteX78" fmla="*/ 114467 w 3657600"/>
                <a:gd name="connsiteY78" fmla="*/ 649393 h 3635530"/>
                <a:gd name="connsiteX79" fmla="*/ 124945 w 3657600"/>
                <a:gd name="connsiteY79" fmla="*/ 1105034 h 3635530"/>
                <a:gd name="connsiteX80" fmla="*/ 833986 w 3657600"/>
                <a:gd name="connsiteY80" fmla="*/ 2167976 h 3635530"/>
                <a:gd name="connsiteX81" fmla="*/ 1240799 w 3657600"/>
                <a:gd name="connsiteY81" fmla="*/ 2365655 h 3635530"/>
                <a:gd name="connsiteX82" fmla="*/ 1279851 w 3657600"/>
                <a:gd name="connsiteY82" fmla="*/ 2362992 h 3635530"/>
                <a:gd name="connsiteX83" fmla="*/ 1602177 w 3657600"/>
                <a:gd name="connsiteY83" fmla="*/ 2210193 h 3635530"/>
                <a:gd name="connsiteX84" fmla="*/ 2360462 w 3657600"/>
                <a:gd name="connsiteY84" fmla="*/ 1276755 h 3635530"/>
                <a:gd name="connsiteX85" fmla="*/ 2396943 w 3657600"/>
                <a:gd name="connsiteY85" fmla="*/ 441444 h 3635530"/>
                <a:gd name="connsiteX86" fmla="*/ 2373035 w 3657600"/>
                <a:gd name="connsiteY86" fmla="*/ 439543 h 3635530"/>
                <a:gd name="connsiteX87" fmla="*/ 1285185 w 3657600"/>
                <a:gd name="connsiteY87" fmla="*/ 123199 h 3635530"/>
                <a:gd name="connsiteX88" fmla="*/ 1226892 w 3657600"/>
                <a:gd name="connsiteY88" fmla="*/ 125386 h 3635530"/>
                <a:gd name="connsiteX89" fmla="*/ 404599 w 3657600"/>
                <a:gd name="connsiteY89" fmla="*/ 413585 h 3635530"/>
                <a:gd name="connsiteX90" fmla="*/ 114467 w 3657600"/>
                <a:gd name="connsiteY90" fmla="*/ 445533 h 3635530"/>
                <a:gd name="connsiteX91" fmla="*/ 1508737 w 3657600"/>
                <a:gd name="connsiteY91" fmla="*/ 2378586 h 3635530"/>
                <a:gd name="connsiteX92" fmla="*/ 1512833 w 3657600"/>
                <a:gd name="connsiteY92" fmla="*/ 2397603 h 3635530"/>
                <a:gd name="connsiteX93" fmla="*/ 1616465 w 3657600"/>
                <a:gd name="connsiteY93" fmla="*/ 2626279 h 3635530"/>
                <a:gd name="connsiteX94" fmla="*/ 1617036 w 3657600"/>
                <a:gd name="connsiteY94" fmla="*/ 2710143 h 3635530"/>
                <a:gd name="connsiteX95" fmla="*/ 1480543 w 3657600"/>
                <a:gd name="connsiteY95" fmla="*/ 2846113 h 3635530"/>
                <a:gd name="connsiteX96" fmla="*/ 1400342 w 3657600"/>
                <a:gd name="connsiteY96" fmla="*/ 2846113 h 3635530"/>
                <a:gd name="connsiteX97" fmla="*/ 1379483 w 3657600"/>
                <a:gd name="connsiteY97" fmla="*/ 2827096 h 3635530"/>
                <a:gd name="connsiteX98" fmla="*/ 1342621 w 3657600"/>
                <a:gd name="connsiteY98" fmla="*/ 2827096 h 3635530"/>
                <a:gd name="connsiteX99" fmla="*/ 1339478 w 3657600"/>
                <a:gd name="connsiteY99" fmla="*/ 2863228 h 3635530"/>
                <a:gd name="connsiteX100" fmla="*/ 1543789 w 3657600"/>
                <a:gd name="connsiteY100" fmla="*/ 3067468 h 3635530"/>
                <a:gd name="connsiteX101" fmla="*/ 1580174 w 3657600"/>
                <a:gd name="connsiteY101" fmla="*/ 3066137 h 3635530"/>
                <a:gd name="connsiteX102" fmla="*/ 1582746 w 3657600"/>
                <a:gd name="connsiteY102" fmla="*/ 3029340 h 3635530"/>
                <a:gd name="connsiteX103" fmla="*/ 1568554 w 3657600"/>
                <a:gd name="connsiteY103" fmla="*/ 3013841 h 3635530"/>
                <a:gd name="connsiteX104" fmla="*/ 1568554 w 3657600"/>
                <a:gd name="connsiteY104" fmla="*/ 2920659 h 3635530"/>
                <a:gd name="connsiteX105" fmla="*/ 1687235 w 3657600"/>
                <a:gd name="connsiteY105" fmla="*/ 2802184 h 3635530"/>
                <a:gd name="connsiteX106" fmla="*/ 1775723 w 3657600"/>
                <a:gd name="connsiteY106" fmla="*/ 2794958 h 3635530"/>
                <a:gd name="connsiteX107" fmla="*/ 2112622 w 3657600"/>
                <a:gd name="connsiteY107" fmla="*/ 2940816 h 3635530"/>
                <a:gd name="connsiteX108" fmla="*/ 2171582 w 3657600"/>
                <a:gd name="connsiteY108" fmla="*/ 3014411 h 3635530"/>
                <a:gd name="connsiteX109" fmla="*/ 2171582 w 3657600"/>
                <a:gd name="connsiteY109" fmla="*/ 3392274 h 3635530"/>
                <a:gd name="connsiteX110" fmla="*/ 2100620 w 3657600"/>
                <a:gd name="connsiteY110" fmla="*/ 3463872 h 3635530"/>
                <a:gd name="connsiteX111" fmla="*/ 2058615 w 3657600"/>
                <a:gd name="connsiteY111" fmla="*/ 3494299 h 3635530"/>
                <a:gd name="connsiteX112" fmla="*/ 2100620 w 3657600"/>
                <a:gd name="connsiteY112" fmla="*/ 3521208 h 3635530"/>
                <a:gd name="connsiteX113" fmla="*/ 2354176 w 3657600"/>
                <a:gd name="connsiteY113" fmla="*/ 3521208 h 3635530"/>
                <a:gd name="connsiteX114" fmla="*/ 2398943 w 3657600"/>
                <a:gd name="connsiteY114" fmla="*/ 3493538 h 3635530"/>
                <a:gd name="connsiteX115" fmla="*/ 2356176 w 3657600"/>
                <a:gd name="connsiteY115" fmla="*/ 3463872 h 3635530"/>
                <a:gd name="connsiteX116" fmla="*/ 2286072 w 3657600"/>
                <a:gd name="connsiteY116" fmla="*/ 3391514 h 3635530"/>
                <a:gd name="connsiteX117" fmla="*/ 2286072 w 3657600"/>
                <a:gd name="connsiteY117" fmla="*/ 3013651 h 3635530"/>
                <a:gd name="connsiteX118" fmla="*/ 2345699 w 3657600"/>
                <a:gd name="connsiteY118" fmla="*/ 2940626 h 3635530"/>
                <a:gd name="connsiteX119" fmla="*/ 2682503 w 3657600"/>
                <a:gd name="connsiteY119" fmla="*/ 2794578 h 3635530"/>
                <a:gd name="connsiteX120" fmla="*/ 2770895 w 3657600"/>
                <a:gd name="connsiteY120" fmla="*/ 2802660 h 3635530"/>
                <a:gd name="connsiteX121" fmla="*/ 2884528 w 3657600"/>
                <a:gd name="connsiteY121" fmla="*/ 2916190 h 3635530"/>
                <a:gd name="connsiteX122" fmla="*/ 2886147 w 3657600"/>
                <a:gd name="connsiteY122" fmla="*/ 3016788 h 3635530"/>
                <a:gd name="connsiteX123" fmla="*/ 2877670 w 3657600"/>
                <a:gd name="connsiteY123" fmla="*/ 3068039 h 3635530"/>
                <a:gd name="connsiteX124" fmla="*/ 2926724 w 3657600"/>
                <a:gd name="connsiteY124" fmla="*/ 3057104 h 3635530"/>
                <a:gd name="connsiteX125" fmla="*/ 3105984 w 3657600"/>
                <a:gd name="connsiteY125" fmla="*/ 2878156 h 3635530"/>
                <a:gd name="connsiteX126" fmla="*/ 3116747 w 3657600"/>
                <a:gd name="connsiteY126" fmla="*/ 2826716 h 3635530"/>
                <a:gd name="connsiteX127" fmla="*/ 3065312 w 3657600"/>
                <a:gd name="connsiteY127" fmla="*/ 2837936 h 3635530"/>
                <a:gd name="connsiteX128" fmla="*/ 2966919 w 3657600"/>
                <a:gd name="connsiteY128" fmla="*/ 2836129 h 3635530"/>
                <a:gd name="connsiteX129" fmla="*/ 2848428 w 3657600"/>
                <a:gd name="connsiteY129" fmla="*/ 2718035 h 3635530"/>
                <a:gd name="connsiteX130" fmla="*/ 2839760 w 3657600"/>
                <a:gd name="connsiteY130" fmla="*/ 2629512 h 3635530"/>
                <a:gd name="connsiteX131" fmla="*/ 2961395 w 3657600"/>
                <a:gd name="connsiteY131" fmla="*/ 2328192 h 3635530"/>
                <a:gd name="connsiteX132" fmla="*/ 3036452 w 3657600"/>
                <a:gd name="connsiteY132" fmla="*/ 2266482 h 3635530"/>
                <a:gd name="connsiteX133" fmla="*/ 3407927 w 3657600"/>
                <a:gd name="connsiteY133" fmla="*/ 2266482 h 3635530"/>
                <a:gd name="connsiteX134" fmla="*/ 3486127 w 3657600"/>
                <a:gd name="connsiteY134" fmla="*/ 2341504 h 3635530"/>
                <a:gd name="connsiteX135" fmla="*/ 3513749 w 3657600"/>
                <a:gd name="connsiteY135" fmla="*/ 2379537 h 3635530"/>
                <a:gd name="connsiteX136" fmla="*/ 3543658 w 3657600"/>
                <a:gd name="connsiteY136" fmla="*/ 2340458 h 3635530"/>
                <a:gd name="connsiteX137" fmla="*/ 3543658 w 3657600"/>
                <a:gd name="connsiteY137" fmla="*/ 2080213 h 3635530"/>
                <a:gd name="connsiteX138" fmla="*/ 3515083 w 3657600"/>
                <a:gd name="connsiteY138" fmla="*/ 2039517 h 3635530"/>
                <a:gd name="connsiteX139" fmla="*/ 3485746 w 3657600"/>
                <a:gd name="connsiteY139" fmla="*/ 2079262 h 3635530"/>
                <a:gd name="connsiteX140" fmla="*/ 3409546 w 3657600"/>
                <a:gd name="connsiteY140" fmla="*/ 2152477 h 3635530"/>
                <a:gd name="connsiteX141" fmla="*/ 3038071 w 3657600"/>
                <a:gd name="connsiteY141" fmla="*/ 2152477 h 3635530"/>
                <a:gd name="connsiteX142" fmla="*/ 2960823 w 3657600"/>
                <a:gd name="connsiteY142" fmla="*/ 2088771 h 3635530"/>
                <a:gd name="connsiteX143" fmla="*/ 2817186 w 3657600"/>
                <a:gd name="connsiteY143" fmla="*/ 1759115 h 3635530"/>
                <a:gd name="connsiteX144" fmla="*/ 2824044 w 3657600"/>
                <a:gd name="connsiteY144" fmla="*/ 1667930 h 3635530"/>
                <a:gd name="connsiteX145" fmla="*/ 2955299 w 3657600"/>
                <a:gd name="connsiteY145" fmla="*/ 1536714 h 3635530"/>
                <a:gd name="connsiteX146" fmla="*/ 3073885 w 3657600"/>
                <a:gd name="connsiteY146" fmla="*/ 1532055 h 3635530"/>
                <a:gd name="connsiteX147" fmla="*/ 3116366 w 3657600"/>
                <a:gd name="connsiteY147" fmla="*/ 1533577 h 3635530"/>
                <a:gd name="connsiteX148" fmla="*/ 3112366 w 3657600"/>
                <a:gd name="connsiteY148" fmla="*/ 1491455 h 3635530"/>
                <a:gd name="connsiteX149" fmla="*/ 3007591 w 3657600"/>
                <a:gd name="connsiteY149" fmla="*/ 1384675 h 3635530"/>
                <a:gd name="connsiteX150" fmla="*/ 2919199 w 3657600"/>
                <a:gd name="connsiteY150" fmla="*/ 1296533 h 3635530"/>
                <a:gd name="connsiteX151" fmla="*/ 2876717 w 3657600"/>
                <a:gd name="connsiteY151" fmla="*/ 1295772 h 3635530"/>
                <a:gd name="connsiteX152" fmla="*/ 2878908 w 3657600"/>
                <a:gd name="connsiteY152" fmla="*/ 1335897 h 3635530"/>
                <a:gd name="connsiteX153" fmla="*/ 2890910 w 3657600"/>
                <a:gd name="connsiteY153" fmla="*/ 1348734 h 3635530"/>
                <a:gd name="connsiteX154" fmla="*/ 2890910 w 3657600"/>
                <a:gd name="connsiteY154" fmla="*/ 1439349 h 3635530"/>
                <a:gd name="connsiteX155" fmla="*/ 2733842 w 3657600"/>
                <a:gd name="connsiteY155" fmla="*/ 1596047 h 3635530"/>
                <a:gd name="connsiteX156" fmla="*/ 2656214 w 3657600"/>
                <a:gd name="connsiteY156" fmla="*/ 1604319 h 3635530"/>
                <a:gd name="connsiteX157" fmla="*/ 2617256 w 3657600"/>
                <a:gd name="connsiteY157" fmla="*/ 1579122 h 3635530"/>
                <a:gd name="connsiteX158" fmla="*/ 2413231 w 3657600"/>
                <a:gd name="connsiteY158" fmla="*/ 1493737 h 3635530"/>
                <a:gd name="connsiteX159" fmla="*/ 1508737 w 3657600"/>
                <a:gd name="connsiteY159" fmla="*/ 2378586 h 363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57600" h="3635530">
                  <a:moveTo>
                    <a:pt x="167" y="362335"/>
                  </a:moveTo>
                  <a:cubicBezTo>
                    <a:pt x="19217" y="334570"/>
                    <a:pt x="45792" y="326298"/>
                    <a:pt x="79320" y="325823"/>
                  </a:cubicBezTo>
                  <a:cubicBezTo>
                    <a:pt x="466607" y="321163"/>
                    <a:pt x="829128" y="223798"/>
                    <a:pt x="1163837" y="28971"/>
                  </a:cubicBezTo>
                  <a:cubicBezTo>
                    <a:pt x="1230512" y="-10013"/>
                    <a:pt x="1286233" y="-9062"/>
                    <a:pt x="1352622" y="29542"/>
                  </a:cubicBezTo>
                  <a:cubicBezTo>
                    <a:pt x="1685997" y="223608"/>
                    <a:pt x="2047947" y="320403"/>
                    <a:pt x="2433614" y="326393"/>
                  </a:cubicBezTo>
                  <a:cubicBezTo>
                    <a:pt x="2498861" y="327439"/>
                    <a:pt x="2514767" y="343508"/>
                    <a:pt x="2514767" y="409686"/>
                  </a:cubicBezTo>
                  <a:cubicBezTo>
                    <a:pt x="2514767" y="528541"/>
                    <a:pt x="2515529" y="647396"/>
                    <a:pt x="2514767" y="766156"/>
                  </a:cubicBezTo>
                  <a:cubicBezTo>
                    <a:pt x="2513910" y="869417"/>
                    <a:pt x="2516577" y="973153"/>
                    <a:pt x="2507433" y="1075843"/>
                  </a:cubicBezTo>
                  <a:cubicBezTo>
                    <a:pt x="2498289" y="1178534"/>
                    <a:pt x="2476477" y="1279228"/>
                    <a:pt x="2459808" y="1381348"/>
                  </a:cubicBezTo>
                  <a:lnTo>
                    <a:pt x="2691837" y="1481946"/>
                  </a:lnTo>
                  <a:cubicBezTo>
                    <a:pt x="2712792" y="1459601"/>
                    <a:pt x="2738795" y="1433549"/>
                    <a:pt x="2762322" y="1405879"/>
                  </a:cubicBezTo>
                  <a:cubicBezTo>
                    <a:pt x="2767966" y="1396847"/>
                    <a:pt x="2769392" y="1385809"/>
                    <a:pt x="2766227" y="1375643"/>
                  </a:cubicBezTo>
                  <a:cubicBezTo>
                    <a:pt x="2740224" y="1300336"/>
                    <a:pt x="2758512" y="1233587"/>
                    <a:pt x="2816996" y="1196219"/>
                  </a:cubicBezTo>
                  <a:cubicBezTo>
                    <a:pt x="2876908" y="1158186"/>
                    <a:pt x="2950346" y="1167694"/>
                    <a:pt x="3005591" y="1221987"/>
                  </a:cubicBezTo>
                  <a:cubicBezTo>
                    <a:pt x="3068265" y="1283792"/>
                    <a:pt x="3130527" y="1345976"/>
                    <a:pt x="3192376" y="1408541"/>
                  </a:cubicBezTo>
                  <a:cubicBezTo>
                    <a:pt x="3246859" y="1463595"/>
                    <a:pt x="3255908" y="1533767"/>
                    <a:pt x="3217427" y="1593289"/>
                  </a:cubicBezTo>
                  <a:cubicBezTo>
                    <a:pt x="3180755" y="1650340"/>
                    <a:pt x="3111032" y="1670117"/>
                    <a:pt x="3040547" y="1646821"/>
                  </a:cubicBezTo>
                  <a:cubicBezTo>
                    <a:pt x="3027186" y="1643587"/>
                    <a:pt x="3013078" y="1646032"/>
                    <a:pt x="3001590" y="1653572"/>
                  </a:cubicBezTo>
                  <a:cubicBezTo>
                    <a:pt x="2975968" y="1672589"/>
                    <a:pt x="2953203" y="1695314"/>
                    <a:pt x="2932343" y="1713760"/>
                  </a:cubicBezTo>
                  <a:cubicBezTo>
                    <a:pt x="2962919" y="1772237"/>
                    <a:pt x="2992160" y="1821300"/>
                    <a:pt x="3014639" y="1873311"/>
                  </a:cubicBezTo>
                  <a:cubicBezTo>
                    <a:pt x="3037118" y="1925322"/>
                    <a:pt x="3052739" y="1980185"/>
                    <a:pt x="3073123" y="2038852"/>
                  </a:cubicBezTo>
                  <a:lnTo>
                    <a:pt x="3303342" y="2038852"/>
                  </a:lnTo>
                  <a:cubicBezTo>
                    <a:pt x="3319973" y="2039932"/>
                    <a:pt x="3336663" y="2039678"/>
                    <a:pt x="3353253" y="2038091"/>
                  </a:cubicBezTo>
                  <a:cubicBezTo>
                    <a:pt x="3363681" y="2036513"/>
                    <a:pt x="3372953" y="2030607"/>
                    <a:pt x="3378780" y="2021832"/>
                  </a:cubicBezTo>
                  <a:cubicBezTo>
                    <a:pt x="3405164" y="1959362"/>
                    <a:pt x="3450884" y="1923800"/>
                    <a:pt x="3518893" y="1925607"/>
                  </a:cubicBezTo>
                  <a:cubicBezTo>
                    <a:pt x="3588711" y="1927319"/>
                    <a:pt x="3632526" y="1967444"/>
                    <a:pt x="3654243" y="2032671"/>
                  </a:cubicBezTo>
                  <a:cubicBezTo>
                    <a:pt x="3655178" y="2034859"/>
                    <a:pt x="3656360" y="2036933"/>
                    <a:pt x="3657767" y="2038852"/>
                  </a:cubicBezTo>
                  <a:lnTo>
                    <a:pt x="3657767" y="2381153"/>
                  </a:lnTo>
                  <a:cubicBezTo>
                    <a:pt x="3654053" y="2389806"/>
                    <a:pt x="3650528" y="2398554"/>
                    <a:pt x="3646623" y="2407111"/>
                  </a:cubicBezTo>
                  <a:cubicBezTo>
                    <a:pt x="3620906" y="2463306"/>
                    <a:pt x="3577091" y="2494493"/>
                    <a:pt x="3515273" y="2494683"/>
                  </a:cubicBezTo>
                  <a:cubicBezTo>
                    <a:pt x="3453456" y="2494874"/>
                    <a:pt x="3407641" y="2464827"/>
                    <a:pt x="3384400" y="2407587"/>
                  </a:cubicBezTo>
                  <a:cubicBezTo>
                    <a:pt x="3374875" y="2385527"/>
                    <a:pt x="3364588" y="2380393"/>
                    <a:pt x="3342776" y="2380678"/>
                  </a:cubicBezTo>
                  <a:cubicBezTo>
                    <a:pt x="3252479" y="2381819"/>
                    <a:pt x="3161801" y="2380678"/>
                    <a:pt x="3077600" y="2380678"/>
                  </a:cubicBezTo>
                  <a:cubicBezTo>
                    <a:pt x="3038928" y="2477568"/>
                    <a:pt x="3001400" y="2570846"/>
                    <a:pt x="2962347" y="2668972"/>
                  </a:cubicBezTo>
                  <a:cubicBezTo>
                    <a:pt x="2962347" y="2668972"/>
                    <a:pt x="2968824" y="2676103"/>
                    <a:pt x="2974730" y="2683235"/>
                  </a:cubicBezTo>
                  <a:cubicBezTo>
                    <a:pt x="2998352" y="2711760"/>
                    <a:pt x="3019878" y="2727924"/>
                    <a:pt x="3063788" y="2711760"/>
                  </a:cubicBezTo>
                  <a:cubicBezTo>
                    <a:pt x="3123034" y="2689415"/>
                    <a:pt x="3189423" y="2721839"/>
                    <a:pt x="3220475" y="2774230"/>
                  </a:cubicBezTo>
                  <a:cubicBezTo>
                    <a:pt x="3253422" y="2827635"/>
                    <a:pt x="3246227" y="2896490"/>
                    <a:pt x="3202949" y="2941958"/>
                  </a:cubicBezTo>
                  <a:cubicBezTo>
                    <a:pt x="3134750" y="3013334"/>
                    <a:pt x="3064900" y="3083062"/>
                    <a:pt x="2993399" y="3151142"/>
                  </a:cubicBezTo>
                  <a:cubicBezTo>
                    <a:pt x="2945472" y="3195863"/>
                    <a:pt x="2873195" y="3202254"/>
                    <a:pt x="2818139" y="3166641"/>
                  </a:cubicBezTo>
                  <a:cubicBezTo>
                    <a:pt x="2765751" y="3133741"/>
                    <a:pt x="2737176" y="3067373"/>
                    <a:pt x="2760989" y="3008516"/>
                  </a:cubicBezTo>
                  <a:cubicBezTo>
                    <a:pt x="2775752" y="2971529"/>
                    <a:pt x="2765751" y="2951466"/>
                    <a:pt x="2739081" y="2931213"/>
                  </a:cubicBezTo>
                  <a:cubicBezTo>
                    <a:pt x="2734586" y="2927654"/>
                    <a:pt x="2730382" y="2923743"/>
                    <a:pt x="2726508" y="2919518"/>
                  </a:cubicBezTo>
                  <a:lnTo>
                    <a:pt x="2400467" y="3059671"/>
                  </a:lnTo>
                  <a:cubicBezTo>
                    <a:pt x="2400467" y="3144391"/>
                    <a:pt x="2400467" y="3240330"/>
                    <a:pt x="2401325" y="3336460"/>
                  </a:cubicBezTo>
                  <a:cubicBezTo>
                    <a:pt x="2403591" y="3345753"/>
                    <a:pt x="2409921" y="3353538"/>
                    <a:pt x="2418565" y="3357664"/>
                  </a:cubicBezTo>
                  <a:cubicBezTo>
                    <a:pt x="2489907" y="3390753"/>
                    <a:pt x="2526197" y="3452082"/>
                    <a:pt x="2512577" y="3519306"/>
                  </a:cubicBezTo>
                  <a:cubicBezTo>
                    <a:pt x="2497908" y="3591665"/>
                    <a:pt x="2440377" y="3635499"/>
                    <a:pt x="2359224" y="3635689"/>
                  </a:cubicBezTo>
                  <a:cubicBezTo>
                    <a:pt x="2269975" y="3635689"/>
                    <a:pt x="2180630" y="3635689"/>
                    <a:pt x="2091381" y="3635689"/>
                  </a:cubicBezTo>
                  <a:cubicBezTo>
                    <a:pt x="2016610" y="3635213"/>
                    <a:pt x="1959269" y="3588907"/>
                    <a:pt x="1945363" y="3519116"/>
                  </a:cubicBezTo>
                  <a:cubicBezTo>
                    <a:pt x="1932123" y="3452557"/>
                    <a:pt x="1968794" y="3388756"/>
                    <a:pt x="2036231" y="3358900"/>
                  </a:cubicBezTo>
                  <a:cubicBezTo>
                    <a:pt x="2044518" y="3355192"/>
                    <a:pt x="2056424" y="3346539"/>
                    <a:pt x="2056520" y="3339883"/>
                  </a:cubicBezTo>
                  <a:cubicBezTo>
                    <a:pt x="2057853" y="3242707"/>
                    <a:pt x="2057472" y="3145532"/>
                    <a:pt x="2057472" y="3051779"/>
                  </a:cubicBezTo>
                  <a:cubicBezTo>
                    <a:pt x="1999560" y="3031812"/>
                    <a:pt x="1944506" y="3016218"/>
                    <a:pt x="1892499" y="2993778"/>
                  </a:cubicBezTo>
                  <a:cubicBezTo>
                    <a:pt x="1840493" y="2971338"/>
                    <a:pt x="1791058" y="2942148"/>
                    <a:pt x="1738385" y="2914859"/>
                  </a:cubicBezTo>
                  <a:cubicBezTo>
                    <a:pt x="1733241" y="2919328"/>
                    <a:pt x="1726669" y="2925888"/>
                    <a:pt x="1719335" y="2931498"/>
                  </a:cubicBezTo>
                  <a:cubicBezTo>
                    <a:pt x="1692379" y="2951941"/>
                    <a:pt x="1682854" y="2972004"/>
                    <a:pt x="1697618" y="3008896"/>
                  </a:cubicBezTo>
                  <a:cubicBezTo>
                    <a:pt x="1720097" y="3065091"/>
                    <a:pt x="1693808" y="3129938"/>
                    <a:pt x="1645802" y="3163122"/>
                  </a:cubicBezTo>
                  <a:cubicBezTo>
                    <a:pt x="1594652" y="3198303"/>
                    <a:pt x="1521977" y="3201156"/>
                    <a:pt x="1476066" y="3159414"/>
                  </a:cubicBezTo>
                  <a:cubicBezTo>
                    <a:pt x="1396564" y="3086326"/>
                    <a:pt x="1320015" y="3009942"/>
                    <a:pt x="1246418" y="2930262"/>
                  </a:cubicBezTo>
                  <a:cubicBezTo>
                    <a:pt x="1205461" y="2885858"/>
                    <a:pt x="1208318" y="2817683"/>
                    <a:pt x="1241656" y="2767384"/>
                  </a:cubicBezTo>
                  <a:cubicBezTo>
                    <a:pt x="1274136" y="2718796"/>
                    <a:pt x="1338335" y="2689225"/>
                    <a:pt x="1394627" y="2711094"/>
                  </a:cubicBezTo>
                  <a:cubicBezTo>
                    <a:pt x="1438538" y="2728114"/>
                    <a:pt x="1460064" y="2711094"/>
                    <a:pt x="1483781" y="2682569"/>
                  </a:cubicBezTo>
                  <a:cubicBezTo>
                    <a:pt x="1489020" y="2676293"/>
                    <a:pt x="1494926" y="2670493"/>
                    <a:pt x="1498736" y="2666500"/>
                  </a:cubicBezTo>
                  <a:lnTo>
                    <a:pt x="1396913" y="2434876"/>
                  </a:lnTo>
                  <a:cubicBezTo>
                    <a:pt x="1368338" y="2448378"/>
                    <a:pt x="1336525" y="2461309"/>
                    <a:pt x="1306902" y="2477759"/>
                  </a:cubicBezTo>
                  <a:cubicBezTo>
                    <a:pt x="1277145" y="2496385"/>
                    <a:pt x="1239411" y="2496679"/>
                    <a:pt x="1209366" y="2478519"/>
                  </a:cubicBezTo>
                  <a:cubicBezTo>
                    <a:pt x="1166599" y="2455414"/>
                    <a:pt x="1121641" y="2436207"/>
                    <a:pt x="1074778" y="2413957"/>
                  </a:cubicBezTo>
                  <a:cubicBezTo>
                    <a:pt x="1029534" y="2480516"/>
                    <a:pt x="970003" y="2514366"/>
                    <a:pt x="889517" y="2483368"/>
                  </a:cubicBezTo>
                  <a:cubicBezTo>
                    <a:pt x="833319" y="2461594"/>
                    <a:pt x="805601" y="2416810"/>
                    <a:pt x="799601" y="2352058"/>
                  </a:cubicBezTo>
                  <a:cubicBezTo>
                    <a:pt x="834367" y="2352058"/>
                    <a:pt x="867133" y="2351107"/>
                    <a:pt x="899708" y="2352723"/>
                  </a:cubicBezTo>
                  <a:cubicBezTo>
                    <a:pt x="906852" y="2352723"/>
                    <a:pt x="914186" y="2361661"/>
                    <a:pt x="920282" y="2367652"/>
                  </a:cubicBezTo>
                  <a:cubicBezTo>
                    <a:pt x="936380" y="2383340"/>
                    <a:pt x="941714" y="2383435"/>
                    <a:pt x="967336" y="2363658"/>
                  </a:cubicBezTo>
                  <a:lnTo>
                    <a:pt x="874372" y="2318683"/>
                  </a:lnTo>
                  <a:cubicBezTo>
                    <a:pt x="448223" y="2111781"/>
                    <a:pt x="171332" y="1780604"/>
                    <a:pt x="48459" y="1323632"/>
                  </a:cubicBezTo>
                  <a:cubicBezTo>
                    <a:pt x="27694" y="1246138"/>
                    <a:pt x="20360" y="1164937"/>
                    <a:pt x="6740" y="1085922"/>
                  </a:cubicBezTo>
                  <a:cubicBezTo>
                    <a:pt x="4930" y="1075463"/>
                    <a:pt x="2358" y="1065194"/>
                    <a:pt x="167" y="1054830"/>
                  </a:cubicBezTo>
                  <a:close/>
                  <a:moveTo>
                    <a:pt x="114467" y="445058"/>
                  </a:moveTo>
                  <a:cubicBezTo>
                    <a:pt x="114467" y="512187"/>
                    <a:pt x="113610" y="580742"/>
                    <a:pt x="114467" y="649393"/>
                  </a:cubicBezTo>
                  <a:cubicBezTo>
                    <a:pt x="116658" y="801527"/>
                    <a:pt x="106561" y="954992"/>
                    <a:pt x="124945" y="1105034"/>
                  </a:cubicBezTo>
                  <a:cubicBezTo>
                    <a:pt x="182095" y="1575509"/>
                    <a:pt x="420220" y="1933119"/>
                    <a:pt x="833986" y="2167976"/>
                  </a:cubicBezTo>
                  <a:cubicBezTo>
                    <a:pt x="965145" y="2242616"/>
                    <a:pt x="1104877" y="2301093"/>
                    <a:pt x="1240799" y="2365655"/>
                  </a:cubicBezTo>
                  <a:cubicBezTo>
                    <a:pt x="1253672" y="2369838"/>
                    <a:pt x="1267667" y="2368884"/>
                    <a:pt x="1279851" y="2362992"/>
                  </a:cubicBezTo>
                  <a:cubicBezTo>
                    <a:pt x="1387960" y="2312978"/>
                    <a:pt x="1495688" y="2262869"/>
                    <a:pt x="1602177" y="2210193"/>
                  </a:cubicBezTo>
                  <a:cubicBezTo>
                    <a:pt x="1997560" y="2014415"/>
                    <a:pt x="2253116" y="1703967"/>
                    <a:pt x="2360462" y="1276755"/>
                  </a:cubicBezTo>
                  <a:cubicBezTo>
                    <a:pt x="2429328" y="1002439"/>
                    <a:pt x="2395610" y="721846"/>
                    <a:pt x="2396943" y="441444"/>
                  </a:cubicBezTo>
                  <a:cubicBezTo>
                    <a:pt x="2389133" y="440779"/>
                    <a:pt x="2381036" y="439923"/>
                    <a:pt x="2373035" y="439543"/>
                  </a:cubicBezTo>
                  <a:cubicBezTo>
                    <a:pt x="1984511" y="422808"/>
                    <a:pt x="1621132" y="319547"/>
                    <a:pt x="1285185" y="123199"/>
                  </a:cubicBezTo>
                  <a:cubicBezTo>
                    <a:pt x="1262897" y="110173"/>
                    <a:pt x="1247085" y="113691"/>
                    <a:pt x="1226892" y="125386"/>
                  </a:cubicBezTo>
                  <a:cubicBezTo>
                    <a:pt x="974026" y="273594"/>
                    <a:pt x="694777" y="371466"/>
                    <a:pt x="404599" y="413585"/>
                  </a:cubicBezTo>
                  <a:cubicBezTo>
                    <a:pt x="309539" y="427182"/>
                    <a:pt x="213623" y="434503"/>
                    <a:pt x="114467" y="445533"/>
                  </a:cubicBezTo>
                  <a:close/>
                  <a:moveTo>
                    <a:pt x="1508737" y="2378586"/>
                  </a:moveTo>
                  <a:cubicBezTo>
                    <a:pt x="1510832" y="2388095"/>
                    <a:pt x="1511690" y="2392754"/>
                    <a:pt x="1512833" y="2397603"/>
                  </a:cubicBezTo>
                  <a:cubicBezTo>
                    <a:pt x="1533368" y="2479412"/>
                    <a:pt x="1568471" y="2556870"/>
                    <a:pt x="1616465" y="2626279"/>
                  </a:cubicBezTo>
                  <a:cubicBezTo>
                    <a:pt x="1636086" y="2654805"/>
                    <a:pt x="1643135" y="2683330"/>
                    <a:pt x="1617036" y="2710143"/>
                  </a:cubicBezTo>
                  <a:cubicBezTo>
                    <a:pt x="1572364" y="2756354"/>
                    <a:pt x="1527025" y="2801899"/>
                    <a:pt x="1480543" y="2846113"/>
                  </a:cubicBezTo>
                  <a:cubicBezTo>
                    <a:pt x="1455587" y="2869979"/>
                    <a:pt x="1427108" y="2868458"/>
                    <a:pt x="1400342" y="2846113"/>
                  </a:cubicBezTo>
                  <a:cubicBezTo>
                    <a:pt x="1393103" y="2839933"/>
                    <a:pt x="1387579" y="2829378"/>
                    <a:pt x="1379483" y="2827096"/>
                  </a:cubicBezTo>
                  <a:cubicBezTo>
                    <a:pt x="1367576" y="2823864"/>
                    <a:pt x="1349479" y="2821201"/>
                    <a:pt x="1342621" y="2827096"/>
                  </a:cubicBezTo>
                  <a:cubicBezTo>
                    <a:pt x="1335763" y="2832991"/>
                    <a:pt x="1333096" y="2856953"/>
                    <a:pt x="1339478" y="2863228"/>
                  </a:cubicBezTo>
                  <a:cubicBezTo>
                    <a:pt x="1406153" y="2932956"/>
                    <a:pt x="1474256" y="3001036"/>
                    <a:pt x="1543789" y="3067468"/>
                  </a:cubicBezTo>
                  <a:cubicBezTo>
                    <a:pt x="1550266" y="3073744"/>
                    <a:pt x="1573316" y="3072698"/>
                    <a:pt x="1580174" y="3066137"/>
                  </a:cubicBezTo>
                  <a:cubicBezTo>
                    <a:pt x="1587032" y="3059576"/>
                    <a:pt x="1584365" y="3041795"/>
                    <a:pt x="1582746" y="3029340"/>
                  </a:cubicBezTo>
                  <a:cubicBezTo>
                    <a:pt x="1581984" y="3023634"/>
                    <a:pt x="1573221" y="3019070"/>
                    <a:pt x="1568554" y="3013841"/>
                  </a:cubicBezTo>
                  <a:cubicBezTo>
                    <a:pt x="1537883" y="2980562"/>
                    <a:pt x="1537502" y="2952702"/>
                    <a:pt x="1568554" y="2920659"/>
                  </a:cubicBezTo>
                  <a:cubicBezTo>
                    <a:pt x="1607670" y="2880724"/>
                    <a:pt x="1647230" y="2841232"/>
                    <a:pt x="1687235" y="2802184"/>
                  </a:cubicBezTo>
                  <a:cubicBezTo>
                    <a:pt x="1717811" y="2772233"/>
                    <a:pt x="1742099" y="2769476"/>
                    <a:pt x="1775723" y="2794958"/>
                  </a:cubicBezTo>
                  <a:cubicBezTo>
                    <a:pt x="1874557" y="2870054"/>
                    <a:pt x="1990160" y="2920104"/>
                    <a:pt x="2112622" y="2940816"/>
                  </a:cubicBezTo>
                  <a:cubicBezTo>
                    <a:pt x="2158818" y="2948899"/>
                    <a:pt x="2171582" y="2966489"/>
                    <a:pt x="2171582" y="3014411"/>
                  </a:cubicBezTo>
                  <a:cubicBezTo>
                    <a:pt x="2171582" y="3140429"/>
                    <a:pt x="2171582" y="3266383"/>
                    <a:pt x="2171582" y="3392274"/>
                  </a:cubicBezTo>
                  <a:cubicBezTo>
                    <a:pt x="2171582" y="3443619"/>
                    <a:pt x="2152532" y="3462921"/>
                    <a:pt x="2100620" y="3463872"/>
                  </a:cubicBezTo>
                  <a:cubicBezTo>
                    <a:pt x="2078522" y="3463872"/>
                    <a:pt x="2057377" y="3466440"/>
                    <a:pt x="2058615" y="3494299"/>
                  </a:cubicBezTo>
                  <a:cubicBezTo>
                    <a:pt x="2059663" y="3519782"/>
                    <a:pt x="2080237" y="3521303"/>
                    <a:pt x="2100620" y="3521208"/>
                  </a:cubicBezTo>
                  <a:cubicBezTo>
                    <a:pt x="2185139" y="3521208"/>
                    <a:pt x="2269657" y="3521208"/>
                    <a:pt x="2354176" y="3521208"/>
                  </a:cubicBezTo>
                  <a:cubicBezTo>
                    <a:pt x="2375321" y="3521208"/>
                    <a:pt x="2398086" y="3521208"/>
                    <a:pt x="2398943" y="3493538"/>
                  </a:cubicBezTo>
                  <a:cubicBezTo>
                    <a:pt x="2399801" y="3465869"/>
                    <a:pt x="2377988" y="3464253"/>
                    <a:pt x="2356176" y="3463872"/>
                  </a:cubicBezTo>
                  <a:cubicBezTo>
                    <a:pt x="2304836" y="3462921"/>
                    <a:pt x="2286167" y="3443429"/>
                    <a:pt x="2286072" y="3391514"/>
                  </a:cubicBezTo>
                  <a:cubicBezTo>
                    <a:pt x="2286072" y="3265559"/>
                    <a:pt x="2286072" y="3139605"/>
                    <a:pt x="2286072" y="3013651"/>
                  </a:cubicBezTo>
                  <a:cubicBezTo>
                    <a:pt x="2286072" y="2966109"/>
                    <a:pt x="2298931" y="2948804"/>
                    <a:pt x="2345699" y="2940626"/>
                  </a:cubicBezTo>
                  <a:cubicBezTo>
                    <a:pt x="2468163" y="2919905"/>
                    <a:pt x="2583748" y="2869784"/>
                    <a:pt x="2682503" y="2794578"/>
                  </a:cubicBezTo>
                  <a:cubicBezTo>
                    <a:pt x="2715935" y="2769285"/>
                    <a:pt x="2739653" y="2772328"/>
                    <a:pt x="2770895" y="2802660"/>
                  </a:cubicBezTo>
                  <a:cubicBezTo>
                    <a:pt x="2808995" y="2840123"/>
                    <a:pt x="2847095" y="2878061"/>
                    <a:pt x="2884528" y="2916190"/>
                  </a:cubicBezTo>
                  <a:cubicBezTo>
                    <a:pt x="2921961" y="2954318"/>
                    <a:pt x="2921771" y="2979516"/>
                    <a:pt x="2886147" y="3016788"/>
                  </a:cubicBezTo>
                  <a:cubicBezTo>
                    <a:pt x="2870907" y="3032667"/>
                    <a:pt x="2857572" y="3049402"/>
                    <a:pt x="2877670" y="3068039"/>
                  </a:cubicBezTo>
                  <a:cubicBezTo>
                    <a:pt x="2896148" y="3084773"/>
                    <a:pt x="2912246" y="3071652"/>
                    <a:pt x="2926724" y="3057104"/>
                  </a:cubicBezTo>
                  <a:cubicBezTo>
                    <a:pt x="2986287" y="2997265"/>
                    <a:pt x="3046040" y="2937615"/>
                    <a:pt x="3105984" y="2878156"/>
                  </a:cubicBezTo>
                  <a:cubicBezTo>
                    <a:pt x="3121224" y="2863038"/>
                    <a:pt x="3136274" y="2846208"/>
                    <a:pt x="3116747" y="2826716"/>
                  </a:cubicBezTo>
                  <a:cubicBezTo>
                    <a:pt x="3097221" y="2807224"/>
                    <a:pt x="3080743" y="2823293"/>
                    <a:pt x="3065312" y="2837936"/>
                  </a:cubicBezTo>
                  <a:cubicBezTo>
                    <a:pt x="3029498" y="2871595"/>
                    <a:pt x="3002352" y="2871025"/>
                    <a:pt x="2966919" y="2836129"/>
                  </a:cubicBezTo>
                  <a:cubicBezTo>
                    <a:pt x="2927422" y="2797145"/>
                    <a:pt x="2887925" y="2757780"/>
                    <a:pt x="2848428" y="2718035"/>
                  </a:cubicBezTo>
                  <a:cubicBezTo>
                    <a:pt x="2817853" y="2686943"/>
                    <a:pt x="2815281" y="2665739"/>
                    <a:pt x="2839760" y="2629512"/>
                  </a:cubicBezTo>
                  <a:cubicBezTo>
                    <a:pt x="2901475" y="2538938"/>
                    <a:pt x="2942958" y="2436175"/>
                    <a:pt x="2961395" y="2328192"/>
                  </a:cubicBezTo>
                  <a:cubicBezTo>
                    <a:pt x="2969872" y="2279414"/>
                    <a:pt x="2987112" y="2266482"/>
                    <a:pt x="3036452" y="2266482"/>
                  </a:cubicBezTo>
                  <a:cubicBezTo>
                    <a:pt x="3160277" y="2266482"/>
                    <a:pt x="3284102" y="2266482"/>
                    <a:pt x="3407927" y="2266482"/>
                  </a:cubicBezTo>
                  <a:cubicBezTo>
                    <a:pt x="3467267" y="2266482"/>
                    <a:pt x="3484127" y="2282457"/>
                    <a:pt x="3486127" y="2341504"/>
                  </a:cubicBezTo>
                  <a:cubicBezTo>
                    <a:pt x="3486794" y="2361471"/>
                    <a:pt x="3490889" y="2378776"/>
                    <a:pt x="3513749" y="2379537"/>
                  </a:cubicBezTo>
                  <a:cubicBezTo>
                    <a:pt x="3538991" y="2380203"/>
                    <a:pt x="3543753" y="2361851"/>
                    <a:pt x="3543658" y="2340458"/>
                  </a:cubicBezTo>
                  <a:cubicBezTo>
                    <a:pt x="3543658" y="2253678"/>
                    <a:pt x="3543658" y="2166930"/>
                    <a:pt x="3543658" y="2080213"/>
                  </a:cubicBezTo>
                  <a:cubicBezTo>
                    <a:pt x="3543658" y="2059390"/>
                    <a:pt x="3540896" y="2039898"/>
                    <a:pt x="3515083" y="2039517"/>
                  </a:cubicBezTo>
                  <a:cubicBezTo>
                    <a:pt x="3489270" y="2039137"/>
                    <a:pt x="3486508" y="2058534"/>
                    <a:pt x="3485746" y="2079262"/>
                  </a:cubicBezTo>
                  <a:cubicBezTo>
                    <a:pt x="3484412" y="2135362"/>
                    <a:pt x="3466220" y="2152382"/>
                    <a:pt x="3409546" y="2152477"/>
                  </a:cubicBezTo>
                  <a:cubicBezTo>
                    <a:pt x="3285721" y="2152477"/>
                    <a:pt x="3161896" y="2152477"/>
                    <a:pt x="3038071" y="2152477"/>
                  </a:cubicBezTo>
                  <a:cubicBezTo>
                    <a:pt x="2986350" y="2152477"/>
                    <a:pt x="2969586" y="2139831"/>
                    <a:pt x="2960823" y="2088771"/>
                  </a:cubicBezTo>
                  <a:cubicBezTo>
                    <a:pt x="2940378" y="1968900"/>
                    <a:pt x="2891088" y="1855775"/>
                    <a:pt x="2817186" y="1759115"/>
                  </a:cubicBezTo>
                  <a:cubicBezTo>
                    <a:pt x="2790230" y="1723364"/>
                    <a:pt x="2792612" y="1699878"/>
                    <a:pt x="2824044" y="1667930"/>
                  </a:cubicBezTo>
                  <a:cubicBezTo>
                    <a:pt x="2867478" y="1623906"/>
                    <a:pt x="2911484" y="1580453"/>
                    <a:pt x="2955299" y="1536714"/>
                  </a:cubicBezTo>
                  <a:cubicBezTo>
                    <a:pt x="3005781" y="1486415"/>
                    <a:pt x="3019402" y="1485559"/>
                    <a:pt x="3073885" y="1532055"/>
                  </a:cubicBezTo>
                  <a:cubicBezTo>
                    <a:pt x="3088744" y="1544797"/>
                    <a:pt x="3105889" y="1551072"/>
                    <a:pt x="3116366" y="1533577"/>
                  </a:cubicBezTo>
                  <a:cubicBezTo>
                    <a:pt x="3122094" y="1519740"/>
                    <a:pt x="3120596" y="1503970"/>
                    <a:pt x="3112366" y="1491455"/>
                  </a:cubicBezTo>
                  <a:cubicBezTo>
                    <a:pt x="3079219" y="1454087"/>
                    <a:pt x="3042643" y="1419952"/>
                    <a:pt x="3007591" y="1384675"/>
                  </a:cubicBezTo>
                  <a:cubicBezTo>
                    <a:pt x="2978190" y="1355326"/>
                    <a:pt x="2948726" y="1325945"/>
                    <a:pt x="2919199" y="1296533"/>
                  </a:cubicBezTo>
                  <a:cubicBezTo>
                    <a:pt x="2905197" y="1282556"/>
                    <a:pt x="2887385" y="1278847"/>
                    <a:pt x="2876717" y="1295772"/>
                  </a:cubicBezTo>
                  <a:cubicBezTo>
                    <a:pt x="2870812" y="1305281"/>
                    <a:pt x="2876717" y="1322491"/>
                    <a:pt x="2878908" y="1335897"/>
                  </a:cubicBezTo>
                  <a:cubicBezTo>
                    <a:pt x="2879861" y="1340747"/>
                    <a:pt x="2886909" y="1344360"/>
                    <a:pt x="2890910" y="1348734"/>
                  </a:cubicBezTo>
                  <a:cubicBezTo>
                    <a:pt x="2919485" y="1380302"/>
                    <a:pt x="2920532" y="1409112"/>
                    <a:pt x="2890910" y="1439349"/>
                  </a:cubicBezTo>
                  <a:cubicBezTo>
                    <a:pt x="2838713" y="1491930"/>
                    <a:pt x="2786325" y="1543751"/>
                    <a:pt x="2733842" y="1596047"/>
                  </a:cubicBezTo>
                  <a:cubicBezTo>
                    <a:pt x="2714178" y="1618767"/>
                    <a:pt x="2680239" y="1622383"/>
                    <a:pt x="2656214" y="1604319"/>
                  </a:cubicBezTo>
                  <a:cubicBezTo>
                    <a:pt x="2643164" y="1596047"/>
                    <a:pt x="2630496" y="1587109"/>
                    <a:pt x="2617256" y="1579122"/>
                  </a:cubicBezTo>
                  <a:cubicBezTo>
                    <a:pt x="2554392" y="1539696"/>
                    <a:pt x="2485465" y="1510850"/>
                    <a:pt x="2413231" y="1493737"/>
                  </a:cubicBezTo>
                  <a:cubicBezTo>
                    <a:pt x="2240924" y="1922374"/>
                    <a:pt x="1931742" y="2209242"/>
                    <a:pt x="1508737" y="2378586"/>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07FA1207-D8FD-9943-B865-7E36C8F489FA}"/>
                </a:ext>
              </a:extLst>
            </p:cNvPr>
            <p:cNvSpPr/>
            <p:nvPr/>
          </p:nvSpPr>
          <p:spPr>
            <a:xfrm>
              <a:off x="5488781" y="1770168"/>
              <a:ext cx="912209" cy="908050"/>
            </a:xfrm>
            <a:custGeom>
              <a:avLst/>
              <a:gdLst>
                <a:gd name="connsiteX0" fmla="*/ 912186 w 912209"/>
                <a:gd name="connsiteY0" fmla="*/ 511709 h 908050"/>
                <a:gd name="connsiteX1" fmla="*/ 797886 w 912209"/>
                <a:gd name="connsiteY1" fmla="*/ 511709 h 908050"/>
                <a:gd name="connsiteX2" fmla="*/ 754928 w 912209"/>
                <a:gd name="connsiteY2" fmla="*/ 620294 h 908050"/>
                <a:gd name="connsiteX3" fmla="*/ 760739 w 912209"/>
                <a:gd name="connsiteY3" fmla="*/ 649485 h 908050"/>
                <a:gd name="connsiteX4" fmla="*/ 839796 w 912209"/>
                <a:gd name="connsiteY4" fmla="*/ 726788 h 908050"/>
                <a:gd name="connsiteX5" fmla="*/ 756071 w 912209"/>
                <a:gd name="connsiteY5" fmla="*/ 803901 h 908050"/>
                <a:gd name="connsiteX6" fmla="*/ 682633 w 912209"/>
                <a:gd name="connsiteY6" fmla="*/ 723460 h 908050"/>
                <a:gd name="connsiteX7" fmla="*/ 513279 w 912209"/>
                <a:gd name="connsiteY7" fmla="*/ 799527 h 908050"/>
                <a:gd name="connsiteX8" fmla="*/ 513279 w 912209"/>
                <a:gd name="connsiteY8" fmla="*/ 908208 h 908050"/>
                <a:gd name="connsiteX9" fmla="*/ 398979 w 912209"/>
                <a:gd name="connsiteY9" fmla="*/ 908208 h 908050"/>
                <a:gd name="connsiteX10" fmla="*/ 398979 w 912209"/>
                <a:gd name="connsiteY10" fmla="*/ 799907 h 908050"/>
                <a:gd name="connsiteX11" fmla="*/ 236292 w 912209"/>
                <a:gd name="connsiteY11" fmla="*/ 727739 h 908050"/>
                <a:gd name="connsiteX12" fmla="*/ 157139 w 912209"/>
                <a:gd name="connsiteY12" fmla="*/ 820065 h 908050"/>
                <a:gd name="connsiteX13" fmla="*/ 77129 w 912209"/>
                <a:gd name="connsiteY13" fmla="*/ 724316 h 908050"/>
                <a:gd name="connsiteX14" fmla="*/ 162854 w 912209"/>
                <a:gd name="connsiteY14" fmla="*/ 643970 h 908050"/>
                <a:gd name="connsiteX15" fmla="*/ 112943 w 912209"/>
                <a:gd name="connsiteY15" fmla="*/ 512564 h 908050"/>
                <a:gd name="connsiteX16" fmla="*/ 167 w 912209"/>
                <a:gd name="connsiteY16" fmla="*/ 512564 h 908050"/>
                <a:gd name="connsiteX17" fmla="*/ 167 w 912209"/>
                <a:gd name="connsiteY17" fmla="*/ 398464 h 908050"/>
                <a:gd name="connsiteX18" fmla="*/ 111705 w 912209"/>
                <a:gd name="connsiteY18" fmla="*/ 398464 h 908050"/>
                <a:gd name="connsiteX19" fmla="*/ 161521 w 912209"/>
                <a:gd name="connsiteY19" fmla="*/ 268484 h 908050"/>
                <a:gd name="connsiteX20" fmla="*/ 64366 w 912209"/>
                <a:gd name="connsiteY20" fmla="*/ 181197 h 908050"/>
                <a:gd name="connsiteX21" fmla="*/ 153615 w 912209"/>
                <a:gd name="connsiteY21" fmla="*/ 102088 h 908050"/>
                <a:gd name="connsiteX22" fmla="*/ 230768 w 912209"/>
                <a:gd name="connsiteY22" fmla="*/ 183479 h 908050"/>
                <a:gd name="connsiteX23" fmla="*/ 397074 w 912209"/>
                <a:gd name="connsiteY23" fmla="*/ 109124 h 908050"/>
                <a:gd name="connsiteX24" fmla="*/ 397074 w 912209"/>
                <a:gd name="connsiteY24" fmla="*/ 158 h 908050"/>
                <a:gd name="connsiteX25" fmla="*/ 511374 w 912209"/>
                <a:gd name="connsiteY25" fmla="*/ 158 h 908050"/>
                <a:gd name="connsiteX26" fmla="*/ 511374 w 912209"/>
                <a:gd name="connsiteY26" fmla="*/ 108553 h 908050"/>
                <a:gd name="connsiteX27" fmla="*/ 675775 w 912209"/>
                <a:gd name="connsiteY27" fmla="*/ 182148 h 908050"/>
                <a:gd name="connsiteX28" fmla="*/ 754071 w 912209"/>
                <a:gd name="connsiteY28" fmla="*/ 91914 h 908050"/>
                <a:gd name="connsiteX29" fmla="*/ 839796 w 912209"/>
                <a:gd name="connsiteY29" fmla="*/ 182053 h 908050"/>
                <a:gd name="connsiteX30" fmla="*/ 760929 w 912209"/>
                <a:gd name="connsiteY30" fmla="*/ 259356 h 908050"/>
                <a:gd name="connsiteX31" fmla="*/ 755119 w 912209"/>
                <a:gd name="connsiteY31" fmla="*/ 288547 h 908050"/>
                <a:gd name="connsiteX32" fmla="*/ 798077 w 912209"/>
                <a:gd name="connsiteY32" fmla="*/ 397133 h 908050"/>
                <a:gd name="connsiteX33" fmla="*/ 912377 w 912209"/>
                <a:gd name="connsiteY33" fmla="*/ 397133 h 908050"/>
                <a:gd name="connsiteX34" fmla="*/ 683586 w 912209"/>
                <a:gd name="connsiteY34" fmla="*/ 454658 h 908050"/>
                <a:gd name="connsiteX35" fmla="*/ 454987 w 912209"/>
                <a:gd name="connsiteY35" fmla="*/ 226457 h 908050"/>
                <a:gd name="connsiteX36" fmla="*/ 454415 w 912209"/>
                <a:gd name="connsiteY36" fmla="*/ 226457 h 908050"/>
                <a:gd name="connsiteX37" fmla="*/ 226481 w 912209"/>
                <a:gd name="connsiteY37" fmla="*/ 452566 h 908050"/>
                <a:gd name="connsiteX38" fmla="*/ 453069 w 912209"/>
                <a:gd name="connsiteY38" fmla="*/ 682759 h 908050"/>
                <a:gd name="connsiteX39" fmla="*/ 453843 w 912209"/>
                <a:gd name="connsiteY39" fmla="*/ 682764 h 908050"/>
                <a:gd name="connsiteX40" fmla="*/ 683491 w 912209"/>
                <a:gd name="connsiteY40" fmla="*/ 454848 h 9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209" h="908050">
                  <a:moveTo>
                    <a:pt x="912186" y="511709"/>
                  </a:moveTo>
                  <a:lnTo>
                    <a:pt x="797886" y="511709"/>
                  </a:lnTo>
                  <a:cubicBezTo>
                    <a:pt x="782360" y="549742"/>
                    <a:pt x="767311" y="584733"/>
                    <a:pt x="754928" y="620294"/>
                  </a:cubicBezTo>
                  <a:cubicBezTo>
                    <a:pt x="752361" y="630401"/>
                    <a:pt x="754496" y="641125"/>
                    <a:pt x="760739" y="649485"/>
                  </a:cubicBezTo>
                  <a:cubicBezTo>
                    <a:pt x="785885" y="676299"/>
                    <a:pt x="813221" y="701211"/>
                    <a:pt x="839796" y="726788"/>
                  </a:cubicBezTo>
                  <a:lnTo>
                    <a:pt x="756071" y="803901"/>
                  </a:lnTo>
                  <a:lnTo>
                    <a:pt x="682633" y="723460"/>
                  </a:lnTo>
                  <a:lnTo>
                    <a:pt x="513279" y="799527"/>
                  </a:lnTo>
                  <a:lnTo>
                    <a:pt x="513279" y="908208"/>
                  </a:lnTo>
                  <a:lnTo>
                    <a:pt x="398979" y="908208"/>
                  </a:lnTo>
                  <a:lnTo>
                    <a:pt x="398979" y="799907"/>
                  </a:lnTo>
                  <a:lnTo>
                    <a:pt x="236292" y="727739"/>
                  </a:lnTo>
                  <a:lnTo>
                    <a:pt x="157139" y="820065"/>
                  </a:lnTo>
                  <a:lnTo>
                    <a:pt x="77129" y="724316"/>
                  </a:lnTo>
                  <a:cubicBezTo>
                    <a:pt x="102466" y="700735"/>
                    <a:pt x="134946" y="670403"/>
                    <a:pt x="162854" y="643970"/>
                  </a:cubicBezTo>
                  <a:cubicBezTo>
                    <a:pt x="144376" y="595287"/>
                    <a:pt x="129326" y="555542"/>
                    <a:pt x="112943" y="512564"/>
                  </a:cubicBezTo>
                  <a:lnTo>
                    <a:pt x="167" y="512564"/>
                  </a:lnTo>
                  <a:lnTo>
                    <a:pt x="167" y="398464"/>
                  </a:lnTo>
                  <a:lnTo>
                    <a:pt x="111705" y="398464"/>
                  </a:lnTo>
                  <a:cubicBezTo>
                    <a:pt x="128374" y="355010"/>
                    <a:pt x="143804" y="314505"/>
                    <a:pt x="161521" y="268484"/>
                  </a:cubicBezTo>
                  <a:lnTo>
                    <a:pt x="64366" y="181197"/>
                  </a:lnTo>
                  <a:lnTo>
                    <a:pt x="153615" y="102088"/>
                  </a:lnTo>
                  <a:lnTo>
                    <a:pt x="230768" y="183479"/>
                  </a:lnTo>
                  <a:lnTo>
                    <a:pt x="397074" y="109124"/>
                  </a:lnTo>
                  <a:lnTo>
                    <a:pt x="397074" y="158"/>
                  </a:lnTo>
                  <a:lnTo>
                    <a:pt x="511374" y="158"/>
                  </a:lnTo>
                  <a:lnTo>
                    <a:pt x="511374" y="108553"/>
                  </a:lnTo>
                  <a:lnTo>
                    <a:pt x="675775" y="182148"/>
                  </a:lnTo>
                  <a:lnTo>
                    <a:pt x="754071" y="91914"/>
                  </a:lnTo>
                  <a:cubicBezTo>
                    <a:pt x="785980" y="125288"/>
                    <a:pt x="811221" y="151721"/>
                    <a:pt x="839796" y="182053"/>
                  </a:cubicBezTo>
                  <a:cubicBezTo>
                    <a:pt x="814555" y="206490"/>
                    <a:pt x="786647" y="231877"/>
                    <a:pt x="760929" y="259356"/>
                  </a:cubicBezTo>
                  <a:cubicBezTo>
                    <a:pt x="754686" y="267716"/>
                    <a:pt x="752552" y="278440"/>
                    <a:pt x="755119" y="288547"/>
                  </a:cubicBezTo>
                  <a:cubicBezTo>
                    <a:pt x="767501" y="324108"/>
                    <a:pt x="782551" y="358719"/>
                    <a:pt x="798077" y="397133"/>
                  </a:cubicBezTo>
                  <a:lnTo>
                    <a:pt x="912377" y="397133"/>
                  </a:lnTo>
                  <a:close/>
                  <a:moveTo>
                    <a:pt x="683586" y="454658"/>
                  </a:moveTo>
                  <a:cubicBezTo>
                    <a:pt x="683586" y="328626"/>
                    <a:pt x="581239" y="226457"/>
                    <a:pt x="454987" y="226457"/>
                  </a:cubicBezTo>
                  <a:cubicBezTo>
                    <a:pt x="454796" y="226457"/>
                    <a:pt x="454605" y="226457"/>
                    <a:pt x="454415" y="226457"/>
                  </a:cubicBezTo>
                  <a:cubicBezTo>
                    <a:pt x="329236" y="226816"/>
                    <a:pt x="227628" y="327611"/>
                    <a:pt x="226481" y="452566"/>
                  </a:cubicBezTo>
                  <a:cubicBezTo>
                    <a:pt x="225375" y="578594"/>
                    <a:pt x="326822" y="681654"/>
                    <a:pt x="453069" y="682759"/>
                  </a:cubicBezTo>
                  <a:cubicBezTo>
                    <a:pt x="453327" y="682761"/>
                    <a:pt x="453585" y="682763"/>
                    <a:pt x="453843" y="682764"/>
                  </a:cubicBezTo>
                  <a:cubicBezTo>
                    <a:pt x="580263" y="683027"/>
                    <a:pt x="683018" y="581047"/>
                    <a:pt x="683491" y="454848"/>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37E646B8-9B9A-0C45-86FC-A544D74A83E3}"/>
                </a:ext>
              </a:extLst>
            </p:cNvPr>
            <p:cNvSpPr/>
            <p:nvPr/>
          </p:nvSpPr>
          <p:spPr>
            <a:xfrm>
              <a:off x="2742437" y="4338381"/>
              <a:ext cx="912876" cy="908050"/>
            </a:xfrm>
            <a:custGeom>
              <a:avLst/>
              <a:gdLst>
                <a:gd name="connsiteX0" fmla="*/ 929 w 912876"/>
                <a:gd name="connsiteY0" fmla="*/ 396657 h 908050"/>
                <a:gd name="connsiteX1" fmla="*/ 115229 w 912876"/>
                <a:gd name="connsiteY1" fmla="*/ 396657 h 908050"/>
                <a:gd name="connsiteX2" fmla="*/ 158282 w 912876"/>
                <a:gd name="connsiteY2" fmla="*/ 288071 h 908050"/>
                <a:gd name="connsiteX3" fmla="*/ 152472 w 912876"/>
                <a:gd name="connsiteY3" fmla="*/ 258881 h 908050"/>
                <a:gd name="connsiteX4" fmla="*/ 73891 w 912876"/>
                <a:gd name="connsiteY4" fmla="*/ 180532 h 908050"/>
                <a:gd name="connsiteX5" fmla="*/ 157235 w 912876"/>
                <a:gd name="connsiteY5" fmla="*/ 102848 h 908050"/>
                <a:gd name="connsiteX6" fmla="*/ 230768 w 912876"/>
                <a:gd name="connsiteY6" fmla="*/ 184715 h 908050"/>
                <a:gd name="connsiteX7" fmla="*/ 400027 w 912876"/>
                <a:gd name="connsiteY7" fmla="*/ 108648 h 908050"/>
                <a:gd name="connsiteX8" fmla="*/ 400027 w 912876"/>
                <a:gd name="connsiteY8" fmla="*/ 158 h 908050"/>
                <a:gd name="connsiteX9" fmla="*/ 514327 w 912876"/>
                <a:gd name="connsiteY9" fmla="*/ 158 h 908050"/>
                <a:gd name="connsiteX10" fmla="*/ 514327 w 912876"/>
                <a:gd name="connsiteY10" fmla="*/ 108458 h 908050"/>
                <a:gd name="connsiteX11" fmla="*/ 676252 w 912876"/>
                <a:gd name="connsiteY11" fmla="*/ 180056 h 908050"/>
                <a:gd name="connsiteX12" fmla="*/ 753976 w 912876"/>
                <a:gd name="connsiteY12" fmla="*/ 92579 h 908050"/>
                <a:gd name="connsiteX13" fmla="*/ 835891 w 912876"/>
                <a:gd name="connsiteY13" fmla="*/ 180247 h 908050"/>
                <a:gd name="connsiteX14" fmla="*/ 749499 w 912876"/>
                <a:gd name="connsiteY14" fmla="*/ 261638 h 908050"/>
                <a:gd name="connsiteX15" fmla="*/ 800363 w 912876"/>
                <a:gd name="connsiteY15" fmla="*/ 395896 h 908050"/>
                <a:gd name="connsiteX16" fmla="*/ 913043 w 912876"/>
                <a:gd name="connsiteY16" fmla="*/ 395896 h 908050"/>
                <a:gd name="connsiteX17" fmla="*/ 913043 w 912876"/>
                <a:gd name="connsiteY17" fmla="*/ 509997 h 908050"/>
                <a:gd name="connsiteX18" fmla="*/ 801029 w 912876"/>
                <a:gd name="connsiteY18" fmla="*/ 509997 h 908050"/>
                <a:gd name="connsiteX19" fmla="*/ 751309 w 912876"/>
                <a:gd name="connsiteY19" fmla="*/ 640167 h 908050"/>
                <a:gd name="connsiteX20" fmla="*/ 847607 w 912876"/>
                <a:gd name="connsiteY20" fmla="*/ 726598 h 908050"/>
                <a:gd name="connsiteX21" fmla="*/ 761120 w 912876"/>
                <a:gd name="connsiteY21" fmla="*/ 808465 h 908050"/>
                <a:gd name="connsiteX22" fmla="*/ 682348 w 912876"/>
                <a:gd name="connsiteY22" fmla="*/ 724696 h 908050"/>
                <a:gd name="connsiteX23" fmla="*/ 515756 w 912876"/>
                <a:gd name="connsiteY23" fmla="*/ 799052 h 908050"/>
                <a:gd name="connsiteX24" fmla="*/ 515756 w 912876"/>
                <a:gd name="connsiteY24" fmla="*/ 908208 h 908050"/>
                <a:gd name="connsiteX25" fmla="*/ 401456 w 912876"/>
                <a:gd name="connsiteY25" fmla="*/ 908208 h 908050"/>
                <a:gd name="connsiteX26" fmla="*/ 401456 w 912876"/>
                <a:gd name="connsiteY26" fmla="*/ 799812 h 908050"/>
                <a:gd name="connsiteX27" fmla="*/ 238102 w 912876"/>
                <a:gd name="connsiteY27" fmla="*/ 726503 h 908050"/>
                <a:gd name="connsiteX28" fmla="*/ 157615 w 912876"/>
                <a:gd name="connsiteY28" fmla="*/ 817688 h 908050"/>
                <a:gd name="connsiteX29" fmla="*/ 74939 w 912876"/>
                <a:gd name="connsiteY29" fmla="*/ 724411 h 908050"/>
                <a:gd name="connsiteX30" fmla="*/ 151710 w 912876"/>
                <a:gd name="connsiteY30" fmla="*/ 649009 h 908050"/>
                <a:gd name="connsiteX31" fmla="*/ 157520 w 912876"/>
                <a:gd name="connsiteY31" fmla="*/ 619819 h 908050"/>
                <a:gd name="connsiteX32" fmla="*/ 114467 w 912876"/>
                <a:gd name="connsiteY32" fmla="*/ 511233 h 908050"/>
                <a:gd name="connsiteX33" fmla="*/ 167 w 912876"/>
                <a:gd name="connsiteY33" fmla="*/ 511233 h 908050"/>
                <a:gd name="connsiteX34" fmla="*/ 452986 w 912876"/>
                <a:gd name="connsiteY34" fmla="*/ 681908 h 908050"/>
                <a:gd name="connsiteX35" fmla="*/ 686634 w 912876"/>
                <a:gd name="connsiteY35" fmla="*/ 457891 h 908050"/>
                <a:gd name="connsiteX36" fmla="*/ 462191 w 912876"/>
                <a:gd name="connsiteY36" fmla="*/ 225615 h 908050"/>
                <a:gd name="connsiteX37" fmla="*/ 461368 w 912876"/>
                <a:gd name="connsiteY37" fmla="*/ 225601 h 908050"/>
                <a:gd name="connsiteX38" fmla="*/ 229624 w 912876"/>
                <a:gd name="connsiteY38" fmla="*/ 447812 h 908050"/>
                <a:gd name="connsiteX39" fmla="*/ 452281 w 912876"/>
                <a:gd name="connsiteY39" fmla="*/ 681796 h 908050"/>
                <a:gd name="connsiteX40" fmla="*/ 452986 w 912876"/>
                <a:gd name="connsiteY40" fmla="*/ 681813 h 9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876" h="908050">
                  <a:moveTo>
                    <a:pt x="929" y="396657"/>
                  </a:moveTo>
                  <a:lnTo>
                    <a:pt x="115229" y="396657"/>
                  </a:lnTo>
                  <a:cubicBezTo>
                    <a:pt x="130755" y="358148"/>
                    <a:pt x="145900" y="323633"/>
                    <a:pt x="158282" y="288071"/>
                  </a:cubicBezTo>
                  <a:cubicBezTo>
                    <a:pt x="160835" y="277964"/>
                    <a:pt x="158702" y="267246"/>
                    <a:pt x="152472" y="258881"/>
                  </a:cubicBezTo>
                  <a:cubicBezTo>
                    <a:pt x="127516" y="231782"/>
                    <a:pt x="100465" y="206680"/>
                    <a:pt x="73891" y="180532"/>
                  </a:cubicBezTo>
                  <a:cubicBezTo>
                    <a:pt x="101894" y="154479"/>
                    <a:pt x="128469" y="129757"/>
                    <a:pt x="157235" y="102848"/>
                  </a:cubicBezTo>
                  <a:cubicBezTo>
                    <a:pt x="180190" y="128426"/>
                    <a:pt x="207622" y="159043"/>
                    <a:pt x="230768" y="184715"/>
                  </a:cubicBezTo>
                  <a:lnTo>
                    <a:pt x="400027" y="108648"/>
                  </a:lnTo>
                  <a:lnTo>
                    <a:pt x="400027" y="158"/>
                  </a:lnTo>
                  <a:lnTo>
                    <a:pt x="514327" y="158"/>
                  </a:lnTo>
                  <a:lnTo>
                    <a:pt x="514327" y="108458"/>
                  </a:lnTo>
                  <a:lnTo>
                    <a:pt x="676252" y="180056"/>
                  </a:lnTo>
                  <a:lnTo>
                    <a:pt x="753976" y="92579"/>
                  </a:lnTo>
                  <a:lnTo>
                    <a:pt x="835891" y="180247"/>
                  </a:lnTo>
                  <a:cubicBezTo>
                    <a:pt x="809792" y="204968"/>
                    <a:pt x="778169" y="234634"/>
                    <a:pt x="749499" y="261638"/>
                  </a:cubicBezTo>
                  <a:cubicBezTo>
                    <a:pt x="768549" y="311462"/>
                    <a:pt x="783694" y="352063"/>
                    <a:pt x="800363" y="395896"/>
                  </a:cubicBezTo>
                  <a:lnTo>
                    <a:pt x="913043" y="395896"/>
                  </a:lnTo>
                  <a:lnTo>
                    <a:pt x="913043" y="509997"/>
                  </a:lnTo>
                  <a:lnTo>
                    <a:pt x="801029" y="509997"/>
                  </a:lnTo>
                  <a:cubicBezTo>
                    <a:pt x="784361" y="553450"/>
                    <a:pt x="768930" y="593956"/>
                    <a:pt x="751309" y="640167"/>
                  </a:cubicBezTo>
                  <a:lnTo>
                    <a:pt x="847607" y="726598"/>
                  </a:lnTo>
                  <a:lnTo>
                    <a:pt x="761120" y="808465"/>
                  </a:lnTo>
                  <a:lnTo>
                    <a:pt x="682348" y="724696"/>
                  </a:lnTo>
                  <a:lnTo>
                    <a:pt x="515756" y="799052"/>
                  </a:lnTo>
                  <a:lnTo>
                    <a:pt x="515756" y="908208"/>
                  </a:lnTo>
                  <a:lnTo>
                    <a:pt x="401456" y="908208"/>
                  </a:lnTo>
                  <a:lnTo>
                    <a:pt x="401456" y="799812"/>
                  </a:lnTo>
                  <a:lnTo>
                    <a:pt x="238102" y="726503"/>
                  </a:lnTo>
                  <a:lnTo>
                    <a:pt x="157615" y="817688"/>
                  </a:lnTo>
                  <a:cubicBezTo>
                    <a:pt x="127040" y="783078"/>
                    <a:pt x="102752" y="755789"/>
                    <a:pt x="74939" y="724411"/>
                  </a:cubicBezTo>
                  <a:cubicBezTo>
                    <a:pt x="98180" y="701876"/>
                    <a:pt x="125993" y="676869"/>
                    <a:pt x="151710" y="649009"/>
                  </a:cubicBezTo>
                  <a:cubicBezTo>
                    <a:pt x="157953" y="640650"/>
                    <a:pt x="160087" y="629926"/>
                    <a:pt x="157520" y="619819"/>
                  </a:cubicBezTo>
                  <a:cubicBezTo>
                    <a:pt x="145138" y="584257"/>
                    <a:pt x="129993" y="549742"/>
                    <a:pt x="114467" y="511233"/>
                  </a:cubicBezTo>
                  <a:lnTo>
                    <a:pt x="167" y="511233"/>
                  </a:lnTo>
                  <a:close/>
                  <a:moveTo>
                    <a:pt x="452986" y="681908"/>
                  </a:moveTo>
                  <a:cubicBezTo>
                    <a:pt x="579433" y="684349"/>
                    <a:pt x="683978" y="584114"/>
                    <a:pt x="686634" y="457891"/>
                  </a:cubicBezTo>
                  <a:cubicBezTo>
                    <a:pt x="688909" y="331880"/>
                    <a:pt x="588422" y="227886"/>
                    <a:pt x="462191" y="225615"/>
                  </a:cubicBezTo>
                  <a:cubicBezTo>
                    <a:pt x="461916" y="225610"/>
                    <a:pt x="461642" y="225605"/>
                    <a:pt x="461368" y="225601"/>
                  </a:cubicBezTo>
                  <a:cubicBezTo>
                    <a:pt x="336203" y="223840"/>
                    <a:pt x="232898" y="322896"/>
                    <a:pt x="229624" y="447812"/>
                  </a:cubicBezTo>
                  <a:cubicBezTo>
                    <a:pt x="226383" y="573803"/>
                    <a:pt x="326070" y="678561"/>
                    <a:pt x="452281" y="681796"/>
                  </a:cubicBezTo>
                  <a:cubicBezTo>
                    <a:pt x="452516" y="681802"/>
                    <a:pt x="452751" y="681808"/>
                    <a:pt x="452986" y="681813"/>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2E41949F-B0A4-DE42-A591-8FF3B97E3CBC}"/>
                </a:ext>
              </a:extLst>
            </p:cNvPr>
            <p:cNvSpPr/>
            <p:nvPr/>
          </p:nvSpPr>
          <p:spPr>
            <a:xfrm>
              <a:off x="3257740" y="2110568"/>
              <a:ext cx="1485519" cy="1483306"/>
            </a:xfrm>
            <a:custGeom>
              <a:avLst/>
              <a:gdLst>
                <a:gd name="connsiteX0" fmla="*/ 457177 w 1485519"/>
                <a:gd name="connsiteY0" fmla="*/ 456560 h 1483306"/>
                <a:gd name="connsiteX1" fmla="*/ 457177 w 1485519"/>
                <a:gd name="connsiteY1" fmla="*/ 76225 h 1483306"/>
                <a:gd name="connsiteX2" fmla="*/ 534234 w 1485519"/>
                <a:gd name="connsiteY2" fmla="*/ 158 h 1483306"/>
                <a:gd name="connsiteX3" fmla="*/ 955620 w 1485519"/>
                <a:gd name="connsiteY3" fmla="*/ 158 h 1483306"/>
                <a:gd name="connsiteX4" fmla="*/ 1028582 w 1485519"/>
                <a:gd name="connsiteY4" fmla="*/ 73277 h 1483306"/>
                <a:gd name="connsiteX5" fmla="*/ 1028582 w 1485519"/>
                <a:gd name="connsiteY5" fmla="*/ 456465 h 1483306"/>
                <a:gd name="connsiteX6" fmla="*/ 1067348 w 1485519"/>
                <a:gd name="connsiteY6" fmla="*/ 456465 h 1483306"/>
                <a:gd name="connsiteX7" fmla="*/ 1413677 w 1485519"/>
                <a:gd name="connsiteY7" fmla="*/ 456465 h 1483306"/>
                <a:gd name="connsiteX8" fmla="*/ 1485686 w 1485519"/>
                <a:gd name="connsiteY8" fmla="*/ 527112 h 1483306"/>
                <a:gd name="connsiteX9" fmla="*/ 1485686 w 1485519"/>
                <a:gd name="connsiteY9" fmla="*/ 954989 h 1483306"/>
                <a:gd name="connsiteX10" fmla="*/ 1411487 w 1485519"/>
                <a:gd name="connsiteY10" fmla="*/ 1026967 h 1483306"/>
                <a:gd name="connsiteX11" fmla="*/ 1028582 w 1485519"/>
                <a:gd name="connsiteY11" fmla="*/ 1026967 h 1483306"/>
                <a:gd name="connsiteX12" fmla="*/ 1028582 w 1485519"/>
                <a:gd name="connsiteY12" fmla="*/ 1066713 h 1483306"/>
                <a:gd name="connsiteX13" fmla="*/ 1028582 w 1485519"/>
                <a:gd name="connsiteY13" fmla="*/ 1409014 h 1483306"/>
                <a:gd name="connsiteX14" fmla="*/ 953239 w 1485519"/>
                <a:gd name="connsiteY14" fmla="*/ 1483465 h 1483306"/>
                <a:gd name="connsiteX15" fmla="*/ 531948 w 1485519"/>
                <a:gd name="connsiteY15" fmla="*/ 1483465 h 1483306"/>
                <a:gd name="connsiteX16" fmla="*/ 457272 w 1485519"/>
                <a:gd name="connsiteY16" fmla="*/ 1408444 h 1483306"/>
                <a:gd name="connsiteX17" fmla="*/ 457272 w 1485519"/>
                <a:gd name="connsiteY17" fmla="*/ 1069755 h 1483306"/>
                <a:gd name="connsiteX18" fmla="*/ 457272 w 1485519"/>
                <a:gd name="connsiteY18" fmla="*/ 1027063 h 1483306"/>
                <a:gd name="connsiteX19" fmla="*/ 416600 w 1485519"/>
                <a:gd name="connsiteY19" fmla="*/ 1027063 h 1483306"/>
                <a:gd name="connsiteX20" fmla="*/ 70176 w 1485519"/>
                <a:gd name="connsiteY20" fmla="*/ 1027063 h 1483306"/>
                <a:gd name="connsiteX21" fmla="*/ 167 w 1485519"/>
                <a:gd name="connsiteY21" fmla="*/ 958127 h 1483306"/>
                <a:gd name="connsiteX22" fmla="*/ 167 w 1485519"/>
                <a:gd name="connsiteY22" fmla="*/ 526827 h 1483306"/>
                <a:gd name="connsiteX23" fmla="*/ 72653 w 1485519"/>
                <a:gd name="connsiteY23" fmla="*/ 456750 h 1483306"/>
                <a:gd name="connsiteX24" fmla="*/ 415553 w 1485519"/>
                <a:gd name="connsiteY24" fmla="*/ 456750 h 1483306"/>
                <a:gd name="connsiteX25" fmla="*/ 914377 w 1485519"/>
                <a:gd name="connsiteY25" fmla="*/ 1367938 h 1483306"/>
                <a:gd name="connsiteX26" fmla="*/ 914377 w 1485519"/>
                <a:gd name="connsiteY26" fmla="*/ 986462 h 1483306"/>
                <a:gd name="connsiteX27" fmla="*/ 986957 w 1485519"/>
                <a:gd name="connsiteY27" fmla="*/ 913057 h 1483306"/>
                <a:gd name="connsiteX28" fmla="*/ 1333191 w 1485519"/>
                <a:gd name="connsiteY28" fmla="*/ 913057 h 1483306"/>
                <a:gd name="connsiteX29" fmla="*/ 1369386 w 1485519"/>
                <a:gd name="connsiteY29" fmla="*/ 913057 h 1483306"/>
                <a:gd name="connsiteX30" fmla="*/ 1369386 w 1485519"/>
                <a:gd name="connsiteY30" fmla="*/ 570756 h 1483306"/>
                <a:gd name="connsiteX31" fmla="*/ 989910 w 1485519"/>
                <a:gd name="connsiteY31" fmla="*/ 570756 h 1483306"/>
                <a:gd name="connsiteX32" fmla="*/ 914472 w 1485519"/>
                <a:gd name="connsiteY32" fmla="*/ 496400 h 1483306"/>
                <a:gd name="connsiteX33" fmla="*/ 914472 w 1485519"/>
                <a:gd name="connsiteY33" fmla="*/ 154098 h 1483306"/>
                <a:gd name="connsiteX34" fmla="*/ 914472 w 1485519"/>
                <a:gd name="connsiteY34" fmla="*/ 116731 h 1483306"/>
                <a:gd name="connsiteX35" fmla="*/ 571572 w 1485519"/>
                <a:gd name="connsiteY35" fmla="*/ 116731 h 1483306"/>
                <a:gd name="connsiteX36" fmla="*/ 571572 w 1485519"/>
                <a:gd name="connsiteY36" fmla="*/ 500394 h 1483306"/>
                <a:gd name="connsiteX37" fmla="*/ 502516 w 1485519"/>
                <a:gd name="connsiteY37" fmla="*/ 570375 h 1483306"/>
                <a:gd name="connsiteX38" fmla="*/ 359641 w 1485519"/>
                <a:gd name="connsiteY38" fmla="*/ 570375 h 1483306"/>
                <a:gd name="connsiteX39" fmla="*/ 116658 w 1485519"/>
                <a:gd name="connsiteY39" fmla="*/ 570375 h 1483306"/>
                <a:gd name="connsiteX40" fmla="*/ 116658 w 1485519"/>
                <a:gd name="connsiteY40" fmla="*/ 912677 h 1483306"/>
                <a:gd name="connsiteX41" fmla="*/ 157235 w 1485519"/>
                <a:gd name="connsiteY41" fmla="*/ 912677 h 1483306"/>
                <a:gd name="connsiteX42" fmla="*/ 500135 w 1485519"/>
                <a:gd name="connsiteY42" fmla="*/ 912677 h 1483306"/>
                <a:gd name="connsiteX43" fmla="*/ 571953 w 1485519"/>
                <a:gd name="connsiteY43" fmla="*/ 983419 h 1483306"/>
                <a:gd name="connsiteX44" fmla="*/ 571953 w 1485519"/>
                <a:gd name="connsiteY44" fmla="*/ 1329049 h 1483306"/>
                <a:gd name="connsiteX45" fmla="*/ 571953 w 1485519"/>
                <a:gd name="connsiteY45" fmla="*/ 1367558 h 148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85519" h="1483306">
                  <a:moveTo>
                    <a:pt x="457177" y="456560"/>
                  </a:moveTo>
                  <a:cubicBezTo>
                    <a:pt x="457177" y="325915"/>
                    <a:pt x="457177" y="201165"/>
                    <a:pt x="457177" y="76225"/>
                  </a:cubicBezTo>
                  <a:cubicBezTo>
                    <a:pt x="457177" y="18034"/>
                    <a:pt x="475560" y="158"/>
                    <a:pt x="534234" y="158"/>
                  </a:cubicBezTo>
                  <a:cubicBezTo>
                    <a:pt x="674760" y="158"/>
                    <a:pt x="815222" y="158"/>
                    <a:pt x="955620" y="158"/>
                  </a:cubicBezTo>
                  <a:cubicBezTo>
                    <a:pt x="1009151" y="158"/>
                    <a:pt x="1028486" y="19175"/>
                    <a:pt x="1028582" y="73277"/>
                  </a:cubicBezTo>
                  <a:cubicBezTo>
                    <a:pt x="1028582" y="199168"/>
                    <a:pt x="1028582" y="325059"/>
                    <a:pt x="1028582" y="456465"/>
                  </a:cubicBezTo>
                  <a:lnTo>
                    <a:pt x="1067348" y="456465"/>
                  </a:lnTo>
                  <a:cubicBezTo>
                    <a:pt x="1182791" y="456465"/>
                    <a:pt x="1298234" y="456465"/>
                    <a:pt x="1413677" y="456465"/>
                  </a:cubicBezTo>
                  <a:cubicBezTo>
                    <a:pt x="1465303" y="456465"/>
                    <a:pt x="1485591" y="476337"/>
                    <a:pt x="1485686" y="527112"/>
                  </a:cubicBezTo>
                  <a:cubicBezTo>
                    <a:pt x="1485686" y="669674"/>
                    <a:pt x="1485686" y="812300"/>
                    <a:pt x="1485686" y="954989"/>
                  </a:cubicBezTo>
                  <a:cubicBezTo>
                    <a:pt x="1485686" y="1007570"/>
                    <a:pt x="1465589" y="1026967"/>
                    <a:pt x="1411487" y="1026967"/>
                  </a:cubicBezTo>
                  <a:cubicBezTo>
                    <a:pt x="1285471" y="1026967"/>
                    <a:pt x="1159455" y="1026967"/>
                    <a:pt x="1028582" y="1026967"/>
                  </a:cubicBezTo>
                  <a:lnTo>
                    <a:pt x="1028582" y="1066713"/>
                  </a:lnTo>
                  <a:cubicBezTo>
                    <a:pt x="1028582" y="1180813"/>
                    <a:pt x="1028582" y="1294914"/>
                    <a:pt x="1028582" y="1409014"/>
                  </a:cubicBezTo>
                  <a:cubicBezTo>
                    <a:pt x="1028582" y="1464543"/>
                    <a:pt x="1009532" y="1483465"/>
                    <a:pt x="953239" y="1483465"/>
                  </a:cubicBezTo>
                  <a:cubicBezTo>
                    <a:pt x="812840" y="1483465"/>
                    <a:pt x="672410" y="1483465"/>
                    <a:pt x="531948" y="1483465"/>
                  </a:cubicBezTo>
                  <a:cubicBezTo>
                    <a:pt x="476132" y="1483465"/>
                    <a:pt x="457272" y="1464448"/>
                    <a:pt x="457272" y="1408444"/>
                  </a:cubicBezTo>
                  <a:cubicBezTo>
                    <a:pt x="457272" y="1295611"/>
                    <a:pt x="457272" y="1182715"/>
                    <a:pt x="457272" y="1069755"/>
                  </a:cubicBezTo>
                  <a:lnTo>
                    <a:pt x="457272" y="1027063"/>
                  </a:lnTo>
                  <a:lnTo>
                    <a:pt x="416600" y="1027063"/>
                  </a:lnTo>
                  <a:cubicBezTo>
                    <a:pt x="301062" y="1027063"/>
                    <a:pt x="185619" y="1027063"/>
                    <a:pt x="70176" y="1027063"/>
                  </a:cubicBezTo>
                  <a:cubicBezTo>
                    <a:pt x="20932" y="1027063"/>
                    <a:pt x="263" y="1006715"/>
                    <a:pt x="167" y="958127"/>
                  </a:cubicBezTo>
                  <a:cubicBezTo>
                    <a:pt x="167" y="814360"/>
                    <a:pt x="167" y="670594"/>
                    <a:pt x="167" y="526827"/>
                  </a:cubicBezTo>
                  <a:cubicBezTo>
                    <a:pt x="167" y="476242"/>
                    <a:pt x="20551" y="456845"/>
                    <a:pt x="72653" y="456750"/>
                  </a:cubicBezTo>
                  <a:cubicBezTo>
                    <a:pt x="186953" y="456750"/>
                    <a:pt x="301253" y="456750"/>
                    <a:pt x="415553" y="456750"/>
                  </a:cubicBezTo>
                  <a:close/>
                  <a:moveTo>
                    <a:pt x="914377" y="1367938"/>
                  </a:moveTo>
                  <a:cubicBezTo>
                    <a:pt x="914377" y="1238149"/>
                    <a:pt x="914377" y="1112353"/>
                    <a:pt x="914377" y="986462"/>
                  </a:cubicBezTo>
                  <a:cubicBezTo>
                    <a:pt x="914377" y="932644"/>
                    <a:pt x="933427" y="913152"/>
                    <a:pt x="986957" y="913057"/>
                  </a:cubicBezTo>
                  <a:cubicBezTo>
                    <a:pt x="1102305" y="913057"/>
                    <a:pt x="1217748" y="913057"/>
                    <a:pt x="1333191" y="913057"/>
                  </a:cubicBezTo>
                  <a:lnTo>
                    <a:pt x="1369386" y="913057"/>
                  </a:lnTo>
                  <a:lnTo>
                    <a:pt x="1369386" y="570756"/>
                  </a:lnTo>
                  <a:lnTo>
                    <a:pt x="989910" y="570756"/>
                  </a:lnTo>
                  <a:cubicBezTo>
                    <a:pt x="933617" y="570756"/>
                    <a:pt x="914567" y="551739"/>
                    <a:pt x="914472" y="496400"/>
                  </a:cubicBezTo>
                  <a:cubicBezTo>
                    <a:pt x="914472" y="382300"/>
                    <a:pt x="914472" y="268199"/>
                    <a:pt x="914472" y="154098"/>
                  </a:cubicBezTo>
                  <a:lnTo>
                    <a:pt x="914472" y="116731"/>
                  </a:lnTo>
                  <a:lnTo>
                    <a:pt x="571572" y="116731"/>
                  </a:lnTo>
                  <a:cubicBezTo>
                    <a:pt x="571572" y="246425"/>
                    <a:pt x="571572" y="373457"/>
                    <a:pt x="571572" y="500394"/>
                  </a:cubicBezTo>
                  <a:cubicBezTo>
                    <a:pt x="571572" y="549552"/>
                    <a:pt x="551093" y="569900"/>
                    <a:pt x="502516" y="570375"/>
                  </a:cubicBezTo>
                  <a:cubicBezTo>
                    <a:pt x="453938" y="570851"/>
                    <a:pt x="407266" y="570375"/>
                    <a:pt x="359641" y="570375"/>
                  </a:cubicBezTo>
                  <a:lnTo>
                    <a:pt x="116658" y="570375"/>
                  </a:lnTo>
                  <a:lnTo>
                    <a:pt x="116658" y="912677"/>
                  </a:lnTo>
                  <a:lnTo>
                    <a:pt x="157235" y="912677"/>
                  </a:lnTo>
                  <a:cubicBezTo>
                    <a:pt x="271535" y="912677"/>
                    <a:pt x="385835" y="912677"/>
                    <a:pt x="500135" y="912677"/>
                  </a:cubicBezTo>
                  <a:cubicBezTo>
                    <a:pt x="551665" y="912677"/>
                    <a:pt x="571858" y="932549"/>
                    <a:pt x="571953" y="983419"/>
                  </a:cubicBezTo>
                  <a:cubicBezTo>
                    <a:pt x="571953" y="1098661"/>
                    <a:pt x="571953" y="1213807"/>
                    <a:pt x="571953" y="1329049"/>
                  </a:cubicBezTo>
                  <a:lnTo>
                    <a:pt x="571953" y="1367558"/>
                  </a:ln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7F989D09-C305-B645-92A3-F7F9DC03BED4}"/>
                </a:ext>
              </a:extLst>
            </p:cNvPr>
            <p:cNvSpPr/>
            <p:nvPr/>
          </p:nvSpPr>
          <p:spPr>
            <a:xfrm>
              <a:off x="4951721" y="3957000"/>
              <a:ext cx="498772" cy="471392"/>
            </a:xfrm>
            <a:custGeom>
              <a:avLst/>
              <a:gdLst>
                <a:gd name="connsiteX0" fmla="*/ 274528 w 498772"/>
                <a:gd name="connsiteY0" fmla="*/ 158 h 471392"/>
                <a:gd name="connsiteX1" fmla="*/ 471791 w 498772"/>
                <a:gd name="connsiteY1" fmla="*/ 110645 h 471392"/>
                <a:gd name="connsiteX2" fmla="*/ 453979 w 498772"/>
                <a:gd name="connsiteY2" fmla="*/ 353870 h 471392"/>
                <a:gd name="connsiteX3" fmla="*/ 150608 w 498772"/>
                <a:gd name="connsiteY3" fmla="*/ 461504 h 471392"/>
                <a:gd name="connsiteX4" fmla="*/ 73836 w 498772"/>
                <a:gd name="connsiteY4" fmla="*/ 82786 h 471392"/>
                <a:gd name="connsiteX5" fmla="*/ 274528 w 498772"/>
                <a:gd name="connsiteY5" fmla="*/ 158 h 471392"/>
                <a:gd name="connsiteX6" fmla="*/ 284624 w 498772"/>
                <a:gd name="connsiteY6" fmla="*/ 114258 h 471392"/>
                <a:gd name="connsiteX7" fmla="*/ 123366 w 498772"/>
                <a:gd name="connsiteY7" fmla="*/ 210483 h 471392"/>
                <a:gd name="connsiteX8" fmla="*/ 201471 w 498772"/>
                <a:gd name="connsiteY8" fmla="*/ 355486 h 471392"/>
                <a:gd name="connsiteX9" fmla="*/ 349490 w 498772"/>
                <a:gd name="connsiteY9" fmla="*/ 301383 h 471392"/>
                <a:gd name="connsiteX10" fmla="*/ 373493 w 498772"/>
                <a:gd name="connsiteY10" fmla="*/ 169122 h 471392"/>
                <a:gd name="connsiteX11" fmla="*/ 284624 w 498772"/>
                <a:gd name="connsiteY11" fmla="*/ 114639 h 47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772" h="471392">
                  <a:moveTo>
                    <a:pt x="274528" y="158"/>
                  </a:moveTo>
                  <a:cubicBezTo>
                    <a:pt x="359110" y="2250"/>
                    <a:pt x="431214" y="32486"/>
                    <a:pt x="471791" y="110645"/>
                  </a:cubicBezTo>
                  <a:cubicBezTo>
                    <a:pt x="514653" y="193368"/>
                    <a:pt x="505319" y="276852"/>
                    <a:pt x="453979" y="353870"/>
                  </a:cubicBezTo>
                  <a:cubicBezTo>
                    <a:pt x="391876" y="446956"/>
                    <a:pt x="257764" y="493453"/>
                    <a:pt x="150608" y="461504"/>
                  </a:cubicBezTo>
                  <a:cubicBezTo>
                    <a:pt x="-9412" y="413963"/>
                    <a:pt x="-52561" y="204778"/>
                    <a:pt x="73836" y="82786"/>
                  </a:cubicBezTo>
                  <a:cubicBezTo>
                    <a:pt x="127501" y="30355"/>
                    <a:pt x="199440" y="737"/>
                    <a:pt x="274528" y="158"/>
                  </a:cubicBezTo>
                  <a:close/>
                  <a:moveTo>
                    <a:pt x="284624" y="114258"/>
                  </a:moveTo>
                  <a:cubicBezTo>
                    <a:pt x="208424" y="114829"/>
                    <a:pt x="143559" y="156190"/>
                    <a:pt x="123366" y="210483"/>
                  </a:cubicBezTo>
                  <a:cubicBezTo>
                    <a:pt x="97172" y="281416"/>
                    <a:pt x="131272" y="346263"/>
                    <a:pt x="201471" y="355486"/>
                  </a:cubicBezTo>
                  <a:cubicBezTo>
                    <a:pt x="256814" y="363725"/>
                    <a:pt x="312561" y="343348"/>
                    <a:pt x="349490" y="301383"/>
                  </a:cubicBezTo>
                  <a:cubicBezTo>
                    <a:pt x="384351" y="263350"/>
                    <a:pt x="394448" y="216759"/>
                    <a:pt x="373493" y="169122"/>
                  </a:cubicBezTo>
                  <a:cubicBezTo>
                    <a:pt x="355205" y="127950"/>
                    <a:pt x="316628" y="115114"/>
                    <a:pt x="284624" y="114639"/>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083450B8-8DF8-FC44-B26E-CE8CEE76BE51}"/>
                </a:ext>
              </a:extLst>
            </p:cNvPr>
            <p:cNvSpPr/>
            <p:nvPr/>
          </p:nvSpPr>
          <p:spPr>
            <a:xfrm>
              <a:off x="5090572" y="3326554"/>
              <a:ext cx="417926" cy="440663"/>
            </a:xfrm>
            <a:custGeom>
              <a:avLst/>
              <a:gdLst>
                <a:gd name="connsiteX0" fmla="*/ 418093 w 417926"/>
                <a:gd name="connsiteY0" fmla="*/ 275941 h 440663"/>
                <a:gd name="connsiteX1" fmla="*/ 322176 w 417926"/>
                <a:gd name="connsiteY1" fmla="*/ 414858 h 440663"/>
                <a:gd name="connsiteX2" fmla="*/ 118818 w 417926"/>
                <a:gd name="connsiteY2" fmla="*/ 408488 h 440663"/>
                <a:gd name="connsiteX3" fmla="*/ 57000 w 417926"/>
                <a:gd name="connsiteY3" fmla="*/ 59720 h 440663"/>
                <a:gd name="connsiteX4" fmla="*/ 249215 w 417926"/>
                <a:gd name="connsiteY4" fmla="*/ 9706 h 440663"/>
                <a:gd name="connsiteX5" fmla="*/ 418093 w 417926"/>
                <a:gd name="connsiteY5" fmla="*/ 275941 h 440663"/>
                <a:gd name="connsiteX6" fmla="*/ 303793 w 417926"/>
                <a:gd name="connsiteY6" fmla="*/ 239714 h 440663"/>
                <a:gd name="connsiteX7" fmla="*/ 192446 w 417926"/>
                <a:gd name="connsiteY7" fmla="*/ 114679 h 440663"/>
                <a:gd name="connsiteX8" fmla="*/ 114055 w 417926"/>
                <a:gd name="connsiteY8" fmla="*/ 206530 h 440663"/>
                <a:gd name="connsiteX9" fmla="*/ 225593 w 417926"/>
                <a:gd name="connsiteY9" fmla="*/ 325289 h 440663"/>
                <a:gd name="connsiteX10" fmla="*/ 303698 w 417926"/>
                <a:gd name="connsiteY10" fmla="*/ 239714 h 44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926" h="440663">
                  <a:moveTo>
                    <a:pt x="418093" y="275941"/>
                  </a:moveTo>
                  <a:cubicBezTo>
                    <a:pt x="417426" y="315115"/>
                    <a:pt x="388851" y="376825"/>
                    <a:pt x="322176" y="414858"/>
                  </a:cubicBezTo>
                  <a:cubicBezTo>
                    <a:pt x="255501" y="452892"/>
                    <a:pt x="185016" y="447757"/>
                    <a:pt x="118818" y="408488"/>
                  </a:cubicBezTo>
                  <a:cubicBezTo>
                    <a:pt x="-9484" y="332421"/>
                    <a:pt x="-39393" y="162696"/>
                    <a:pt x="57000" y="59720"/>
                  </a:cubicBezTo>
                  <a:cubicBezTo>
                    <a:pt x="110340" y="2670"/>
                    <a:pt x="175968" y="-11973"/>
                    <a:pt x="249215" y="9706"/>
                  </a:cubicBezTo>
                  <a:cubicBezTo>
                    <a:pt x="350751" y="39373"/>
                    <a:pt x="418188" y="133125"/>
                    <a:pt x="418093" y="275941"/>
                  </a:cubicBezTo>
                  <a:close/>
                  <a:moveTo>
                    <a:pt x="303793" y="239714"/>
                  </a:moveTo>
                  <a:cubicBezTo>
                    <a:pt x="303793" y="174487"/>
                    <a:pt x="251310" y="115440"/>
                    <a:pt x="192446" y="114679"/>
                  </a:cubicBezTo>
                  <a:cubicBezTo>
                    <a:pt x="148631" y="114108"/>
                    <a:pt x="113293" y="155565"/>
                    <a:pt x="114055" y="206530"/>
                  </a:cubicBezTo>
                  <a:cubicBezTo>
                    <a:pt x="114912" y="264246"/>
                    <a:pt x="171205" y="324148"/>
                    <a:pt x="225593" y="325289"/>
                  </a:cubicBezTo>
                  <a:cubicBezTo>
                    <a:pt x="272456" y="326145"/>
                    <a:pt x="303603" y="292105"/>
                    <a:pt x="303698" y="239714"/>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45CFFF8A-D43C-2E4F-8600-9D820B85BCA3}"/>
                </a:ext>
              </a:extLst>
            </p:cNvPr>
            <p:cNvSpPr/>
            <p:nvPr/>
          </p:nvSpPr>
          <p:spPr>
            <a:xfrm>
              <a:off x="4403029" y="3931422"/>
              <a:ext cx="394267" cy="351562"/>
            </a:xfrm>
            <a:custGeom>
              <a:avLst/>
              <a:gdLst>
                <a:gd name="connsiteX0" fmla="*/ 181044 w 394267"/>
                <a:gd name="connsiteY0" fmla="*/ 158 h 351562"/>
                <a:gd name="connsiteX1" fmla="*/ 369734 w 394267"/>
                <a:gd name="connsiteY1" fmla="*/ 108839 h 351562"/>
                <a:gd name="connsiteX2" fmla="*/ 278675 w 394267"/>
                <a:gd name="connsiteY2" fmla="*/ 342174 h 351562"/>
                <a:gd name="connsiteX3" fmla="*/ 51313 w 394267"/>
                <a:gd name="connsiteY3" fmla="*/ 277327 h 351562"/>
                <a:gd name="connsiteX4" fmla="*/ 14642 w 394267"/>
                <a:gd name="connsiteY4" fmla="*/ 96668 h 351562"/>
                <a:gd name="connsiteX5" fmla="*/ 181044 w 394267"/>
                <a:gd name="connsiteY5" fmla="*/ 158 h 351562"/>
                <a:gd name="connsiteX6" fmla="*/ 222954 w 394267"/>
                <a:gd name="connsiteY6" fmla="*/ 243192 h 351562"/>
                <a:gd name="connsiteX7" fmla="*/ 272865 w 394267"/>
                <a:gd name="connsiteY7" fmla="*/ 207916 h 351562"/>
                <a:gd name="connsiteX8" fmla="*/ 252957 w 394267"/>
                <a:gd name="connsiteY8" fmla="*/ 146492 h 351562"/>
                <a:gd name="connsiteX9" fmla="*/ 151897 w 394267"/>
                <a:gd name="connsiteY9" fmla="*/ 117967 h 351562"/>
                <a:gd name="connsiteX10" fmla="*/ 125227 w 394267"/>
                <a:gd name="connsiteY10" fmla="*/ 186047 h 351562"/>
                <a:gd name="connsiteX11" fmla="*/ 222954 w 394267"/>
                <a:gd name="connsiteY11" fmla="*/ 243192 h 3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267" h="351562">
                  <a:moveTo>
                    <a:pt x="181044" y="158"/>
                  </a:moveTo>
                  <a:cubicBezTo>
                    <a:pt x="258958" y="4246"/>
                    <a:pt x="325728" y="36955"/>
                    <a:pt x="369734" y="108839"/>
                  </a:cubicBezTo>
                  <a:cubicBezTo>
                    <a:pt x="425931" y="200689"/>
                    <a:pt x="382307" y="313174"/>
                    <a:pt x="278675" y="342174"/>
                  </a:cubicBezTo>
                  <a:cubicBezTo>
                    <a:pt x="190283" y="366991"/>
                    <a:pt x="113607" y="342745"/>
                    <a:pt x="51313" y="277327"/>
                  </a:cubicBezTo>
                  <a:cubicBezTo>
                    <a:pt x="2259" y="225792"/>
                    <a:pt x="-14790" y="164272"/>
                    <a:pt x="14642" y="96668"/>
                  </a:cubicBezTo>
                  <a:cubicBezTo>
                    <a:pt x="45027" y="27732"/>
                    <a:pt x="104844" y="3391"/>
                    <a:pt x="181044" y="158"/>
                  </a:cubicBezTo>
                  <a:close/>
                  <a:moveTo>
                    <a:pt x="222954" y="243192"/>
                  </a:moveTo>
                  <a:cubicBezTo>
                    <a:pt x="240480" y="231687"/>
                    <a:pt x="268959" y="222939"/>
                    <a:pt x="272865" y="207916"/>
                  </a:cubicBezTo>
                  <a:cubicBezTo>
                    <a:pt x="277532" y="189945"/>
                    <a:pt x="266578" y="161800"/>
                    <a:pt x="252957" y="146492"/>
                  </a:cubicBezTo>
                  <a:cubicBezTo>
                    <a:pt x="227240" y="117967"/>
                    <a:pt x="190569" y="109029"/>
                    <a:pt x="151897" y="117967"/>
                  </a:cubicBezTo>
                  <a:cubicBezTo>
                    <a:pt x="117226" y="126524"/>
                    <a:pt x="105510" y="156000"/>
                    <a:pt x="125227" y="186047"/>
                  </a:cubicBezTo>
                  <a:cubicBezTo>
                    <a:pt x="147039" y="219516"/>
                    <a:pt x="178662" y="235585"/>
                    <a:pt x="222954" y="243192"/>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BF361C1E-3BC4-A24A-A100-0B1ADB1F51BC}"/>
                </a:ext>
              </a:extLst>
            </p:cNvPr>
            <p:cNvSpPr/>
            <p:nvPr/>
          </p:nvSpPr>
          <p:spPr>
            <a:xfrm>
              <a:off x="3146964" y="4736782"/>
              <a:ext cx="110299" cy="110677"/>
            </a:xfrm>
            <a:custGeom>
              <a:avLst/>
              <a:gdLst>
                <a:gd name="connsiteX0" fmla="*/ 167 w 110299"/>
                <a:gd name="connsiteY0" fmla="*/ 158 h 110677"/>
                <a:gd name="connsiteX1" fmla="*/ 110467 w 110299"/>
                <a:gd name="connsiteY1" fmla="*/ 158 h 110677"/>
                <a:gd name="connsiteX2" fmla="*/ 110467 w 110299"/>
                <a:gd name="connsiteY2" fmla="*/ 110835 h 110677"/>
                <a:gd name="connsiteX3" fmla="*/ 167 w 110299"/>
                <a:gd name="connsiteY3" fmla="*/ 110835 h 110677"/>
              </a:gdLst>
              <a:ahLst/>
              <a:cxnLst>
                <a:cxn ang="0">
                  <a:pos x="connsiteX0" y="connsiteY0"/>
                </a:cxn>
                <a:cxn ang="0">
                  <a:pos x="connsiteX1" y="connsiteY1"/>
                </a:cxn>
                <a:cxn ang="0">
                  <a:pos x="connsiteX2" y="connsiteY2"/>
                </a:cxn>
                <a:cxn ang="0">
                  <a:pos x="connsiteX3" y="connsiteY3"/>
                </a:cxn>
              </a:cxnLst>
              <a:rect l="l" t="t" r="r" b="b"/>
              <a:pathLst>
                <a:path w="110299" h="110677">
                  <a:moveTo>
                    <a:pt x="167" y="158"/>
                  </a:moveTo>
                  <a:lnTo>
                    <a:pt x="110467" y="158"/>
                  </a:lnTo>
                  <a:lnTo>
                    <a:pt x="110467" y="110835"/>
                  </a:lnTo>
                  <a:lnTo>
                    <a:pt x="167" y="110835"/>
                  </a:ln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F3D21349-90B2-C548-99BB-278FDB3855C3}"/>
                </a:ext>
              </a:extLst>
            </p:cNvPr>
            <p:cNvSpPr/>
            <p:nvPr/>
          </p:nvSpPr>
          <p:spPr>
            <a:xfrm>
              <a:off x="5889783" y="2172372"/>
              <a:ext cx="110299" cy="110297"/>
            </a:xfrm>
            <a:custGeom>
              <a:avLst/>
              <a:gdLst>
                <a:gd name="connsiteX0" fmla="*/ 167 w 110299"/>
                <a:gd name="connsiteY0" fmla="*/ 158 h 110297"/>
                <a:gd name="connsiteX1" fmla="*/ 110467 w 110299"/>
                <a:gd name="connsiteY1" fmla="*/ 158 h 110297"/>
                <a:gd name="connsiteX2" fmla="*/ 110467 w 110299"/>
                <a:gd name="connsiteY2" fmla="*/ 110455 h 110297"/>
                <a:gd name="connsiteX3" fmla="*/ 167 w 110299"/>
                <a:gd name="connsiteY3" fmla="*/ 110455 h 110297"/>
              </a:gdLst>
              <a:ahLst/>
              <a:cxnLst>
                <a:cxn ang="0">
                  <a:pos x="connsiteX0" y="connsiteY0"/>
                </a:cxn>
                <a:cxn ang="0">
                  <a:pos x="connsiteX1" y="connsiteY1"/>
                </a:cxn>
                <a:cxn ang="0">
                  <a:pos x="connsiteX2" y="connsiteY2"/>
                </a:cxn>
                <a:cxn ang="0">
                  <a:pos x="connsiteX3" y="connsiteY3"/>
                </a:cxn>
              </a:cxnLst>
              <a:rect l="l" t="t" r="r" b="b"/>
              <a:pathLst>
                <a:path w="110299" h="110297">
                  <a:moveTo>
                    <a:pt x="167" y="158"/>
                  </a:moveTo>
                  <a:lnTo>
                    <a:pt x="110467" y="158"/>
                  </a:lnTo>
                  <a:lnTo>
                    <a:pt x="110467" y="110455"/>
                  </a:lnTo>
                  <a:lnTo>
                    <a:pt x="167" y="110455"/>
                  </a:lnTo>
                  <a:close/>
                </a:path>
              </a:pathLst>
            </a:custGeom>
            <a:grpFill/>
            <a:ln w="9525" cap="flat">
              <a:noFill/>
              <a:prstDash val="solid"/>
              <a:miter/>
            </a:ln>
          </p:spPr>
          <p:txBody>
            <a:bodyPr rtlCol="0" anchor="ctr"/>
            <a:lstStyle/>
            <a:p>
              <a:endParaRPr lang="en-RO"/>
            </a:p>
          </p:txBody>
        </p:sp>
      </p:grpSp>
      <p:grpSp>
        <p:nvGrpSpPr>
          <p:cNvPr id="31" name="Graphic 29">
            <a:extLst>
              <a:ext uri="{FF2B5EF4-FFF2-40B4-BE49-F238E27FC236}">
                <a16:creationId xmlns:a16="http://schemas.microsoft.com/office/drawing/2014/main" id="{1635EE8D-C439-0C49-9E0F-09E3B927F42F}"/>
              </a:ext>
            </a:extLst>
          </p:cNvPr>
          <p:cNvGrpSpPr>
            <a:grpSpLocks noChangeAspect="1"/>
          </p:cNvGrpSpPr>
          <p:nvPr/>
        </p:nvGrpSpPr>
        <p:grpSpPr>
          <a:xfrm>
            <a:off x="4302244" y="1955628"/>
            <a:ext cx="504000" cy="616000"/>
            <a:chOff x="2743200" y="1193800"/>
            <a:chExt cx="3657600" cy="4470400"/>
          </a:xfrm>
          <a:solidFill>
            <a:schemeClr val="bg1"/>
          </a:solidFill>
        </p:grpSpPr>
        <p:sp>
          <p:nvSpPr>
            <p:cNvPr id="32" name="Freeform 31">
              <a:extLst>
                <a:ext uri="{FF2B5EF4-FFF2-40B4-BE49-F238E27FC236}">
                  <a16:creationId xmlns:a16="http://schemas.microsoft.com/office/drawing/2014/main" id="{43A97F24-35E3-2B4D-9390-3F2CAE2E9172}"/>
                </a:ext>
              </a:extLst>
            </p:cNvPr>
            <p:cNvSpPr/>
            <p:nvPr/>
          </p:nvSpPr>
          <p:spPr>
            <a:xfrm>
              <a:off x="2742628" y="2007793"/>
              <a:ext cx="3657600" cy="3652983"/>
            </a:xfrm>
            <a:custGeom>
              <a:avLst/>
              <a:gdLst>
                <a:gd name="connsiteX0" fmla="*/ 79320 w 3657600"/>
                <a:gd name="connsiteY0" fmla="*/ 245 h 3652983"/>
                <a:gd name="connsiteX1" fmla="*/ 115610 w 3657600"/>
                <a:gd name="connsiteY1" fmla="*/ 82995 h 3652983"/>
                <a:gd name="connsiteX2" fmla="*/ 115039 w 3657600"/>
                <a:gd name="connsiteY2" fmla="*/ 3488108 h 3652983"/>
                <a:gd name="connsiteX3" fmla="*/ 115039 w 3657600"/>
                <a:gd name="connsiteY3" fmla="*/ 3536141 h 3652983"/>
                <a:gd name="connsiteX4" fmla="*/ 472226 w 3657600"/>
                <a:gd name="connsiteY4" fmla="*/ 3536141 h 3652983"/>
                <a:gd name="connsiteX5" fmla="*/ 472226 w 3657600"/>
                <a:gd name="connsiteY5" fmla="*/ 2055963 h 3652983"/>
                <a:gd name="connsiteX6" fmla="*/ 545664 w 3657600"/>
                <a:gd name="connsiteY6" fmla="*/ 1983296 h 3652983"/>
                <a:gd name="connsiteX7" fmla="*/ 1056299 w 3657600"/>
                <a:gd name="connsiteY7" fmla="*/ 1983296 h 3652983"/>
                <a:gd name="connsiteX8" fmla="*/ 1129261 w 3657600"/>
                <a:gd name="connsiteY8" fmla="*/ 2056534 h 3652983"/>
                <a:gd name="connsiteX9" fmla="*/ 1129261 w 3657600"/>
                <a:gd name="connsiteY9" fmla="*/ 3535571 h 3652983"/>
                <a:gd name="connsiteX10" fmla="*/ 1500736 w 3657600"/>
                <a:gd name="connsiteY10" fmla="*/ 3535571 h 3652983"/>
                <a:gd name="connsiteX11" fmla="*/ 1500736 w 3657600"/>
                <a:gd name="connsiteY11" fmla="*/ 2817263 h 3652983"/>
                <a:gd name="connsiteX12" fmla="*/ 1579793 w 3657600"/>
                <a:gd name="connsiteY12" fmla="*/ 2739364 h 3652983"/>
                <a:gd name="connsiteX13" fmla="*/ 2083380 w 3657600"/>
                <a:gd name="connsiteY13" fmla="*/ 2739364 h 3652983"/>
                <a:gd name="connsiteX14" fmla="*/ 2157866 w 3657600"/>
                <a:gd name="connsiteY14" fmla="*/ 2814600 h 3652983"/>
                <a:gd name="connsiteX15" fmla="*/ 2157866 w 3657600"/>
                <a:gd name="connsiteY15" fmla="*/ 3536141 h 3652983"/>
                <a:gd name="connsiteX16" fmla="*/ 2529341 w 3657600"/>
                <a:gd name="connsiteY16" fmla="*/ 3536141 h 3652983"/>
                <a:gd name="connsiteX17" fmla="*/ 2529341 w 3657600"/>
                <a:gd name="connsiteY17" fmla="*/ 3027372 h 3652983"/>
                <a:gd name="connsiteX18" fmla="*/ 2613732 w 3657600"/>
                <a:gd name="connsiteY18" fmla="*/ 2944051 h 3652983"/>
                <a:gd name="connsiteX19" fmla="*/ 3110080 w 3657600"/>
                <a:gd name="connsiteY19" fmla="*/ 2944051 h 3652983"/>
                <a:gd name="connsiteX20" fmla="*/ 3186280 w 3657600"/>
                <a:gd name="connsiteY20" fmla="*/ 3021094 h 3652983"/>
                <a:gd name="connsiteX21" fmla="*/ 3186280 w 3657600"/>
                <a:gd name="connsiteY21" fmla="*/ 3538519 h 3652983"/>
                <a:gd name="connsiteX22" fmla="*/ 3225047 w 3657600"/>
                <a:gd name="connsiteY22" fmla="*/ 3538519 h 3652983"/>
                <a:gd name="connsiteX23" fmla="*/ 3574995 w 3657600"/>
                <a:gd name="connsiteY23" fmla="*/ 3537853 h 3652983"/>
                <a:gd name="connsiteX24" fmla="*/ 3657767 w 3657600"/>
                <a:gd name="connsiteY24" fmla="*/ 3574187 h 3652983"/>
                <a:gd name="connsiteX25" fmla="*/ 3657767 w 3657600"/>
                <a:gd name="connsiteY25" fmla="*/ 3616989 h 3652983"/>
                <a:gd name="connsiteX26" fmla="*/ 3574900 w 3657600"/>
                <a:gd name="connsiteY26" fmla="*/ 3653228 h 3652983"/>
                <a:gd name="connsiteX27" fmla="*/ 167 w 3657600"/>
                <a:gd name="connsiteY27" fmla="*/ 3652657 h 3652983"/>
                <a:gd name="connsiteX28" fmla="*/ 167 w 3657600"/>
                <a:gd name="connsiteY28" fmla="*/ 245 h 3652983"/>
                <a:gd name="connsiteX29" fmla="*/ 3070170 w 3657600"/>
                <a:gd name="connsiteY29" fmla="*/ 3536807 h 3652983"/>
                <a:gd name="connsiteX30" fmla="*/ 3070170 w 3657600"/>
                <a:gd name="connsiteY30" fmla="*/ 3061233 h 3652983"/>
                <a:gd name="connsiteX31" fmla="*/ 2645736 w 3657600"/>
                <a:gd name="connsiteY31" fmla="*/ 3061233 h 3652983"/>
                <a:gd name="connsiteX32" fmla="*/ 2645736 w 3657600"/>
                <a:gd name="connsiteY32" fmla="*/ 3536807 h 3652983"/>
                <a:gd name="connsiteX33" fmla="*/ 1616750 w 3657600"/>
                <a:gd name="connsiteY33" fmla="*/ 3535951 h 3652983"/>
                <a:gd name="connsiteX34" fmla="*/ 2041470 w 3657600"/>
                <a:gd name="connsiteY34" fmla="*/ 3535951 h 3652983"/>
                <a:gd name="connsiteX35" fmla="*/ 2041470 w 3657600"/>
                <a:gd name="connsiteY35" fmla="*/ 2855594 h 3652983"/>
                <a:gd name="connsiteX36" fmla="*/ 1616750 w 3657600"/>
                <a:gd name="connsiteY36" fmla="*/ 2855594 h 3652983"/>
                <a:gd name="connsiteX37" fmla="*/ 588050 w 3657600"/>
                <a:gd name="connsiteY37" fmla="*/ 3536522 h 3652983"/>
                <a:gd name="connsiteX38" fmla="*/ 1012770 w 3657600"/>
                <a:gd name="connsiteY38" fmla="*/ 3536522 h 3652983"/>
                <a:gd name="connsiteX39" fmla="*/ 1012770 w 3657600"/>
                <a:gd name="connsiteY39" fmla="*/ 2100287 h 3652983"/>
                <a:gd name="connsiteX40" fmla="*/ 588145 w 3657600"/>
                <a:gd name="connsiteY40" fmla="*/ 2100287 h 365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57600" h="3652983">
                  <a:moveTo>
                    <a:pt x="79320" y="245"/>
                  </a:moveTo>
                  <a:cubicBezTo>
                    <a:pt x="108466" y="20409"/>
                    <a:pt x="115706" y="47803"/>
                    <a:pt x="115610" y="82995"/>
                  </a:cubicBezTo>
                  <a:cubicBezTo>
                    <a:pt x="114975" y="1218033"/>
                    <a:pt x="114785" y="2353071"/>
                    <a:pt x="115039" y="3488108"/>
                  </a:cubicBezTo>
                  <a:lnTo>
                    <a:pt x="115039" y="3536141"/>
                  </a:lnTo>
                  <a:lnTo>
                    <a:pt x="472226" y="3536141"/>
                  </a:lnTo>
                  <a:cubicBezTo>
                    <a:pt x="456796" y="3043161"/>
                    <a:pt x="471655" y="2549039"/>
                    <a:pt x="472226" y="2055963"/>
                  </a:cubicBezTo>
                  <a:cubicBezTo>
                    <a:pt x="472226" y="2002509"/>
                    <a:pt x="491276" y="1983296"/>
                    <a:pt x="545664" y="1983296"/>
                  </a:cubicBezTo>
                  <a:cubicBezTo>
                    <a:pt x="715908" y="1983296"/>
                    <a:pt x="886119" y="1983296"/>
                    <a:pt x="1056299" y="1983296"/>
                  </a:cubicBezTo>
                  <a:cubicBezTo>
                    <a:pt x="1109830" y="1983296"/>
                    <a:pt x="1129261" y="2002794"/>
                    <a:pt x="1129261" y="2056534"/>
                  </a:cubicBezTo>
                  <a:cubicBezTo>
                    <a:pt x="1129261" y="2225173"/>
                    <a:pt x="1129261" y="3364079"/>
                    <a:pt x="1129261" y="3535571"/>
                  </a:cubicBezTo>
                  <a:lnTo>
                    <a:pt x="1500736" y="3535571"/>
                  </a:lnTo>
                  <a:cubicBezTo>
                    <a:pt x="1502165" y="3296167"/>
                    <a:pt x="1500736" y="3056667"/>
                    <a:pt x="1500736" y="2817263"/>
                  </a:cubicBezTo>
                  <a:cubicBezTo>
                    <a:pt x="1500736" y="2756960"/>
                    <a:pt x="1518643" y="2739459"/>
                    <a:pt x="1579793" y="2739364"/>
                  </a:cubicBezTo>
                  <a:cubicBezTo>
                    <a:pt x="1747624" y="2739364"/>
                    <a:pt x="1915486" y="2739364"/>
                    <a:pt x="2083380" y="2739364"/>
                  </a:cubicBezTo>
                  <a:cubicBezTo>
                    <a:pt x="2139006" y="2739364"/>
                    <a:pt x="2157866" y="2758387"/>
                    <a:pt x="2157866" y="2814600"/>
                  </a:cubicBezTo>
                  <a:cubicBezTo>
                    <a:pt x="2157866" y="2874617"/>
                    <a:pt x="2157866" y="3536141"/>
                    <a:pt x="2157866" y="3536141"/>
                  </a:cubicBezTo>
                  <a:lnTo>
                    <a:pt x="2529341" y="3536141"/>
                  </a:lnTo>
                  <a:lnTo>
                    <a:pt x="2529341" y="3027372"/>
                  </a:lnTo>
                  <a:cubicBezTo>
                    <a:pt x="2529341" y="2959745"/>
                    <a:pt x="2545247" y="2944051"/>
                    <a:pt x="2613732" y="2944051"/>
                  </a:cubicBezTo>
                  <a:lnTo>
                    <a:pt x="3110080" y="2944051"/>
                  </a:lnTo>
                  <a:cubicBezTo>
                    <a:pt x="3168182" y="2944051"/>
                    <a:pt x="3186280" y="2962503"/>
                    <a:pt x="3186280" y="3021094"/>
                  </a:cubicBezTo>
                  <a:lnTo>
                    <a:pt x="3186280" y="3538519"/>
                  </a:lnTo>
                  <a:lnTo>
                    <a:pt x="3225047" y="3538519"/>
                  </a:lnTo>
                  <a:cubicBezTo>
                    <a:pt x="3341728" y="3538519"/>
                    <a:pt x="3458409" y="3539661"/>
                    <a:pt x="3574995" y="3537853"/>
                  </a:cubicBezTo>
                  <a:cubicBezTo>
                    <a:pt x="3609857" y="3537283"/>
                    <a:pt x="3637574" y="3545177"/>
                    <a:pt x="3657767" y="3574187"/>
                  </a:cubicBezTo>
                  <a:lnTo>
                    <a:pt x="3657767" y="3616989"/>
                  </a:lnTo>
                  <a:cubicBezTo>
                    <a:pt x="3637479" y="3645524"/>
                    <a:pt x="3610142" y="3653323"/>
                    <a:pt x="3574900" y="3653228"/>
                  </a:cubicBezTo>
                  <a:cubicBezTo>
                    <a:pt x="2383322" y="3652594"/>
                    <a:pt x="1191745" y="3652403"/>
                    <a:pt x="167" y="3652657"/>
                  </a:cubicBezTo>
                  <a:lnTo>
                    <a:pt x="167" y="245"/>
                  </a:lnTo>
                  <a:close/>
                  <a:moveTo>
                    <a:pt x="3070170" y="3536807"/>
                  </a:moveTo>
                  <a:lnTo>
                    <a:pt x="3070170" y="3061233"/>
                  </a:lnTo>
                  <a:lnTo>
                    <a:pt x="2645736" y="3061233"/>
                  </a:lnTo>
                  <a:lnTo>
                    <a:pt x="2645736" y="3536807"/>
                  </a:lnTo>
                  <a:close/>
                  <a:moveTo>
                    <a:pt x="1616750" y="3535951"/>
                  </a:moveTo>
                  <a:lnTo>
                    <a:pt x="2041470" y="3535951"/>
                  </a:lnTo>
                  <a:lnTo>
                    <a:pt x="2041470" y="2855594"/>
                  </a:lnTo>
                  <a:lnTo>
                    <a:pt x="1616750" y="2855594"/>
                  </a:lnTo>
                  <a:close/>
                  <a:moveTo>
                    <a:pt x="588050" y="3536522"/>
                  </a:moveTo>
                  <a:lnTo>
                    <a:pt x="1012770" y="3536522"/>
                  </a:lnTo>
                  <a:lnTo>
                    <a:pt x="1012770" y="2100287"/>
                  </a:lnTo>
                  <a:lnTo>
                    <a:pt x="588145" y="2100287"/>
                  </a:ln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E57FA64D-2A3C-BE47-A699-A6134B5C5E8F}"/>
                </a:ext>
              </a:extLst>
            </p:cNvPr>
            <p:cNvSpPr/>
            <p:nvPr/>
          </p:nvSpPr>
          <p:spPr>
            <a:xfrm>
              <a:off x="3068040" y="2007599"/>
              <a:ext cx="2059778" cy="2056838"/>
            </a:xfrm>
            <a:custGeom>
              <a:avLst/>
              <a:gdLst>
                <a:gd name="connsiteX0" fmla="*/ 1577755 w 2059778"/>
                <a:gd name="connsiteY0" fmla="*/ 665577 h 2056838"/>
                <a:gd name="connsiteX1" fmla="*/ 1686912 w 2059778"/>
                <a:gd name="connsiteY1" fmla="*/ 1069340 h 2056838"/>
                <a:gd name="connsiteX2" fmla="*/ 1811880 w 2059778"/>
                <a:gd name="connsiteY2" fmla="*/ 1069340 h 2056838"/>
                <a:gd name="connsiteX3" fmla="*/ 2057148 w 2059778"/>
                <a:gd name="connsiteY3" fmla="*/ 1200884 h 2056838"/>
                <a:gd name="connsiteX4" fmla="*/ 1968375 w 2059778"/>
                <a:gd name="connsiteY4" fmla="*/ 1429159 h 2056838"/>
                <a:gd name="connsiteX5" fmla="*/ 1733299 w 2059778"/>
                <a:gd name="connsiteY5" fmla="*/ 1392635 h 2056838"/>
                <a:gd name="connsiteX6" fmla="*/ 1627476 w 2059778"/>
                <a:gd name="connsiteY6" fmla="*/ 1323296 h 2056838"/>
                <a:gd name="connsiteX7" fmla="*/ 1493745 w 2059778"/>
                <a:gd name="connsiteY7" fmla="*/ 1491460 h 2056838"/>
                <a:gd name="connsiteX8" fmla="*/ 1325533 w 2059778"/>
                <a:gd name="connsiteY8" fmla="*/ 1625572 h 2056838"/>
                <a:gd name="connsiteX9" fmla="*/ 1388017 w 2059778"/>
                <a:gd name="connsiteY9" fmla="*/ 1726964 h 2056838"/>
                <a:gd name="connsiteX10" fmla="*/ 1434309 w 2059778"/>
                <a:gd name="connsiteY10" fmla="*/ 1962183 h 2056838"/>
                <a:gd name="connsiteX11" fmla="*/ 1139034 w 2059778"/>
                <a:gd name="connsiteY11" fmla="*/ 2035231 h 2056838"/>
                <a:gd name="connsiteX12" fmla="*/ 1060402 w 2059778"/>
                <a:gd name="connsiteY12" fmla="*/ 1824334 h 2056838"/>
                <a:gd name="connsiteX13" fmla="*/ 1064929 w 2059778"/>
                <a:gd name="connsiteY13" fmla="*/ 1815231 h 2056838"/>
                <a:gd name="connsiteX14" fmla="*/ 1073311 w 2059778"/>
                <a:gd name="connsiteY14" fmla="*/ 1692723 h 2056838"/>
                <a:gd name="connsiteX15" fmla="*/ 861189 w 2059778"/>
                <a:gd name="connsiteY15" fmla="*/ 1661144 h 2056838"/>
                <a:gd name="connsiteX16" fmla="*/ 650973 w 2059778"/>
                <a:gd name="connsiteY16" fmla="*/ 1578680 h 2056838"/>
                <a:gd name="connsiteX17" fmla="*/ 609063 w 2059778"/>
                <a:gd name="connsiteY17" fmla="*/ 1632325 h 2056838"/>
                <a:gd name="connsiteX18" fmla="*/ 604205 w 2059778"/>
                <a:gd name="connsiteY18" fmla="*/ 1658386 h 2056838"/>
                <a:gd name="connsiteX19" fmla="*/ 402561 w 2059778"/>
                <a:gd name="connsiteY19" fmla="*/ 1841863 h 2056838"/>
                <a:gd name="connsiteX20" fmla="*/ 213394 w 2059778"/>
                <a:gd name="connsiteY20" fmla="*/ 1595040 h 2056838"/>
                <a:gd name="connsiteX21" fmla="*/ 372081 w 2059778"/>
                <a:gd name="connsiteY21" fmla="*/ 1453318 h 2056838"/>
                <a:gd name="connsiteX22" fmla="*/ 464759 w 2059778"/>
                <a:gd name="connsiteY22" fmla="*/ 1411468 h 2056838"/>
                <a:gd name="connsiteX23" fmla="*/ 482380 w 2059778"/>
                <a:gd name="connsiteY23" fmla="*/ 1392445 h 2056838"/>
                <a:gd name="connsiteX24" fmla="*/ 373509 w 2059778"/>
                <a:gd name="connsiteY24" fmla="*/ 986970 h 2056838"/>
                <a:gd name="connsiteX25" fmla="*/ 297309 w 2059778"/>
                <a:gd name="connsiteY25" fmla="*/ 966235 h 2056838"/>
                <a:gd name="connsiteX26" fmla="*/ 272259 w 2059778"/>
                <a:gd name="connsiteY26" fmla="*/ 974986 h 2056838"/>
                <a:gd name="connsiteX27" fmla="*/ 4416 w 2059778"/>
                <a:gd name="connsiteY27" fmla="*/ 865413 h 2056838"/>
                <a:gd name="connsiteX28" fmla="*/ 114429 w 2059778"/>
                <a:gd name="connsiteY28" fmla="*/ 613359 h 2056838"/>
                <a:gd name="connsiteX29" fmla="*/ 326361 w 2059778"/>
                <a:gd name="connsiteY29" fmla="*/ 662914 h 2056838"/>
                <a:gd name="connsiteX30" fmla="*/ 441423 w 2059778"/>
                <a:gd name="connsiteY30" fmla="*/ 735296 h 2056838"/>
                <a:gd name="connsiteX31" fmla="*/ 458758 w 2059778"/>
                <a:gd name="connsiteY31" fmla="*/ 705145 h 2056838"/>
                <a:gd name="connsiteX32" fmla="*/ 708980 w 2059778"/>
                <a:gd name="connsiteY32" fmla="*/ 457275 h 2056838"/>
                <a:gd name="connsiteX33" fmla="*/ 731745 w 2059778"/>
                <a:gd name="connsiteY33" fmla="*/ 408291 h 2056838"/>
                <a:gd name="connsiteX34" fmla="*/ 673452 w 2059778"/>
                <a:gd name="connsiteY34" fmla="*/ 332199 h 2056838"/>
                <a:gd name="connsiteX35" fmla="*/ 613635 w 2059778"/>
                <a:gd name="connsiteY35" fmla="*/ 114862 h 2056838"/>
                <a:gd name="connsiteX36" fmla="*/ 932341 w 2059778"/>
                <a:gd name="connsiteY36" fmla="*/ 28117 h 2056838"/>
                <a:gd name="connsiteX37" fmla="*/ 992634 w 2059778"/>
                <a:gd name="connsiteY37" fmla="*/ 242601 h 2056838"/>
                <a:gd name="connsiteX38" fmla="*/ 987872 w 2059778"/>
                <a:gd name="connsiteY38" fmla="*/ 367962 h 2056838"/>
                <a:gd name="connsiteX39" fmla="*/ 1152559 w 2059778"/>
                <a:gd name="connsiteY39" fmla="*/ 385273 h 2056838"/>
                <a:gd name="connsiteX40" fmla="*/ 1370872 w 2059778"/>
                <a:gd name="connsiteY40" fmla="*/ 468594 h 2056838"/>
                <a:gd name="connsiteX41" fmla="*/ 1415830 w 2059778"/>
                <a:gd name="connsiteY41" fmla="*/ 462887 h 2056838"/>
                <a:gd name="connsiteX42" fmla="*/ 1455740 w 2059778"/>
                <a:gd name="connsiteY42" fmla="*/ 372623 h 2056838"/>
                <a:gd name="connsiteX43" fmla="*/ 1641858 w 2059778"/>
                <a:gd name="connsiteY43" fmla="*/ 213496 h 2056838"/>
                <a:gd name="connsiteX44" fmla="*/ 1846932 w 2059778"/>
                <a:gd name="connsiteY44" fmla="*/ 464409 h 2056838"/>
                <a:gd name="connsiteX45" fmla="*/ 1686912 w 2059778"/>
                <a:gd name="connsiteY45" fmla="*/ 604608 h 2056838"/>
                <a:gd name="connsiteX46" fmla="*/ 1599663 w 2059778"/>
                <a:gd name="connsiteY46" fmla="*/ 642654 h 2056838"/>
                <a:gd name="connsiteX47" fmla="*/ 1577755 w 2059778"/>
                <a:gd name="connsiteY47" fmla="*/ 665577 h 2056838"/>
                <a:gd name="connsiteX48" fmla="*/ 1552133 w 2059778"/>
                <a:gd name="connsiteY48" fmla="*/ 1183763 h 2056838"/>
                <a:gd name="connsiteX49" fmla="*/ 1700913 w 2059778"/>
                <a:gd name="connsiteY49" fmla="*/ 1222379 h 2056838"/>
                <a:gd name="connsiteX50" fmla="*/ 1822167 w 2059778"/>
                <a:gd name="connsiteY50" fmla="*/ 1319587 h 2056838"/>
                <a:gd name="connsiteX51" fmla="*/ 1906463 w 2059778"/>
                <a:gd name="connsiteY51" fmla="*/ 1333474 h 2056838"/>
                <a:gd name="connsiteX52" fmla="*/ 1945420 w 2059778"/>
                <a:gd name="connsiteY52" fmla="*/ 1233603 h 2056838"/>
                <a:gd name="connsiteX53" fmla="*/ 1914178 w 2059778"/>
                <a:gd name="connsiteY53" fmla="*/ 1163694 h 2056838"/>
                <a:gd name="connsiteX54" fmla="*/ 1845598 w 2059778"/>
                <a:gd name="connsiteY54" fmla="*/ 1179673 h 2056838"/>
                <a:gd name="connsiteX55" fmla="*/ 1767493 w 2059778"/>
                <a:gd name="connsiteY55" fmla="*/ 1206115 h 2056838"/>
                <a:gd name="connsiteX56" fmla="*/ 1559086 w 2059778"/>
                <a:gd name="connsiteY56" fmla="*/ 1156655 h 2056838"/>
                <a:gd name="connsiteX57" fmla="*/ 1423450 w 2059778"/>
                <a:gd name="connsiteY57" fmla="*/ 651975 h 2056838"/>
                <a:gd name="connsiteX58" fmla="*/ 1523748 w 2059778"/>
                <a:gd name="connsiteY58" fmla="*/ 555434 h 2056838"/>
                <a:gd name="connsiteX59" fmla="*/ 1682626 w 2059778"/>
                <a:gd name="connsiteY59" fmla="*/ 489900 h 2056838"/>
                <a:gd name="connsiteX60" fmla="*/ 1733108 w 2059778"/>
                <a:gd name="connsiteY60" fmla="*/ 428646 h 2056838"/>
                <a:gd name="connsiteX61" fmla="*/ 1653384 w 2059778"/>
                <a:gd name="connsiteY61" fmla="*/ 335148 h 2056838"/>
                <a:gd name="connsiteX62" fmla="*/ 1587661 w 2059778"/>
                <a:gd name="connsiteY62" fmla="*/ 336670 h 2056838"/>
                <a:gd name="connsiteX63" fmla="*/ 1570326 w 2059778"/>
                <a:gd name="connsiteY63" fmla="*/ 396402 h 2056838"/>
                <a:gd name="connsiteX64" fmla="*/ 1555086 w 2059778"/>
                <a:gd name="connsiteY64" fmla="*/ 477249 h 2056838"/>
                <a:gd name="connsiteX65" fmla="*/ 1397923 w 2059778"/>
                <a:gd name="connsiteY65" fmla="*/ 629433 h 2056838"/>
                <a:gd name="connsiteX66" fmla="*/ 903480 w 2059778"/>
                <a:gd name="connsiteY66" fmla="*/ 499792 h 2056838"/>
                <a:gd name="connsiteX67" fmla="*/ 867190 w 2059778"/>
                <a:gd name="connsiteY67" fmla="*/ 369104 h 2056838"/>
                <a:gd name="connsiteX68" fmla="*/ 889479 w 2059778"/>
                <a:gd name="connsiteY68" fmla="*/ 195044 h 2056838"/>
                <a:gd name="connsiteX69" fmla="*/ 864142 w 2059778"/>
                <a:gd name="connsiteY69" fmla="*/ 122566 h 2056838"/>
                <a:gd name="connsiteX70" fmla="*/ 733554 w 2059778"/>
                <a:gd name="connsiteY70" fmla="*/ 147296 h 2056838"/>
                <a:gd name="connsiteX71" fmla="*/ 746604 w 2059778"/>
                <a:gd name="connsiteY71" fmla="*/ 243837 h 2056838"/>
                <a:gd name="connsiteX72" fmla="*/ 817755 w 2059778"/>
                <a:gd name="connsiteY72" fmla="*/ 307755 h 2056838"/>
                <a:gd name="connsiteX73" fmla="*/ 875953 w 2059778"/>
                <a:gd name="connsiteY73" fmla="*/ 507496 h 2056838"/>
                <a:gd name="connsiteX74" fmla="*/ 507717 w 2059778"/>
                <a:gd name="connsiteY74" fmla="*/ 874544 h 2056838"/>
                <a:gd name="connsiteX75" fmla="*/ 353793 w 2059778"/>
                <a:gd name="connsiteY75" fmla="*/ 834406 h 2056838"/>
                <a:gd name="connsiteX76" fmla="*/ 239493 w 2059778"/>
                <a:gd name="connsiteY76" fmla="*/ 739862 h 2056838"/>
                <a:gd name="connsiteX77" fmla="*/ 159768 w 2059778"/>
                <a:gd name="connsiteY77" fmla="*/ 721409 h 2056838"/>
                <a:gd name="connsiteX78" fmla="*/ 116811 w 2059778"/>
                <a:gd name="connsiteY78" fmla="*/ 836784 h 2056838"/>
                <a:gd name="connsiteX79" fmla="*/ 212061 w 2059778"/>
                <a:gd name="connsiteY79" fmla="*/ 880156 h 2056838"/>
                <a:gd name="connsiteX80" fmla="*/ 296547 w 2059778"/>
                <a:gd name="connsiteY80" fmla="*/ 852763 h 2056838"/>
                <a:gd name="connsiteX81" fmla="*/ 501240 w 2059778"/>
                <a:gd name="connsiteY81" fmla="*/ 901747 h 2056838"/>
                <a:gd name="connsiteX82" fmla="*/ 636876 w 2059778"/>
                <a:gd name="connsiteY82" fmla="*/ 1405856 h 2056838"/>
                <a:gd name="connsiteX83" fmla="*/ 527910 w 2059778"/>
                <a:gd name="connsiteY83" fmla="*/ 1513051 h 2056838"/>
                <a:gd name="connsiteX84" fmla="*/ 379415 w 2059778"/>
                <a:gd name="connsiteY84" fmla="*/ 1568978 h 2056838"/>
                <a:gd name="connsiteX85" fmla="*/ 327694 w 2059778"/>
                <a:gd name="connsiteY85" fmla="*/ 1629186 h 2056838"/>
                <a:gd name="connsiteX86" fmla="*/ 403894 w 2059778"/>
                <a:gd name="connsiteY86" fmla="*/ 1721638 h 2056838"/>
                <a:gd name="connsiteX87" fmla="*/ 473046 w 2059778"/>
                <a:gd name="connsiteY87" fmla="*/ 1722494 h 2056838"/>
                <a:gd name="connsiteX88" fmla="*/ 491143 w 2059778"/>
                <a:gd name="connsiteY88" fmla="*/ 1659813 h 2056838"/>
                <a:gd name="connsiteX89" fmla="*/ 507907 w 2059778"/>
                <a:gd name="connsiteY89" fmla="*/ 1579441 h 2056838"/>
                <a:gd name="connsiteX90" fmla="*/ 663355 w 2059778"/>
                <a:gd name="connsiteY90" fmla="*/ 1430110 h 2056838"/>
                <a:gd name="connsiteX91" fmla="*/ 1157322 w 2059778"/>
                <a:gd name="connsiteY91" fmla="*/ 1558230 h 2056838"/>
                <a:gd name="connsiteX92" fmla="*/ 1196374 w 2059778"/>
                <a:gd name="connsiteY92" fmla="*/ 1702234 h 2056838"/>
                <a:gd name="connsiteX93" fmla="*/ 1171990 w 2059778"/>
                <a:gd name="connsiteY93" fmla="*/ 1861932 h 2056838"/>
                <a:gd name="connsiteX94" fmla="*/ 1194945 w 2059778"/>
                <a:gd name="connsiteY94" fmla="*/ 1935171 h 2056838"/>
                <a:gd name="connsiteX95" fmla="*/ 1325533 w 2059778"/>
                <a:gd name="connsiteY95" fmla="*/ 1911962 h 2056838"/>
                <a:gd name="connsiteX96" fmla="*/ 1312770 w 2059778"/>
                <a:gd name="connsiteY96" fmla="*/ 1813423 h 2056838"/>
                <a:gd name="connsiteX97" fmla="*/ 1245237 w 2059778"/>
                <a:gd name="connsiteY97" fmla="*/ 1755784 h 2056838"/>
                <a:gd name="connsiteX98" fmla="*/ 1183801 w 2059778"/>
                <a:gd name="connsiteY98" fmla="*/ 1550906 h 2056838"/>
                <a:gd name="connsiteX99" fmla="*/ 1552133 w 2059778"/>
                <a:gd name="connsiteY99" fmla="*/ 1183763 h 20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059778" h="2056838">
                  <a:moveTo>
                    <a:pt x="1577755" y="665577"/>
                  </a:moveTo>
                  <a:cubicBezTo>
                    <a:pt x="1656186" y="785161"/>
                    <a:pt x="1694421" y="926588"/>
                    <a:pt x="1686912" y="1069340"/>
                  </a:cubicBezTo>
                  <a:cubicBezTo>
                    <a:pt x="1729107" y="1081514"/>
                    <a:pt x="1763874" y="1101488"/>
                    <a:pt x="1811880" y="1069340"/>
                  </a:cubicBezTo>
                  <a:cubicBezTo>
                    <a:pt x="1914464" y="1001523"/>
                    <a:pt x="2039337" y="1070386"/>
                    <a:pt x="2057148" y="1200884"/>
                  </a:cubicBezTo>
                  <a:cubicBezTo>
                    <a:pt x="2069531" y="1291908"/>
                    <a:pt x="2040956" y="1370378"/>
                    <a:pt x="1968375" y="1429159"/>
                  </a:cubicBezTo>
                  <a:cubicBezTo>
                    <a:pt x="1892175" y="1490984"/>
                    <a:pt x="1778352" y="1477763"/>
                    <a:pt x="1733299" y="1392635"/>
                  </a:cubicBezTo>
                  <a:cubicBezTo>
                    <a:pt x="1706533" y="1342414"/>
                    <a:pt x="1669005" y="1330715"/>
                    <a:pt x="1627476" y="1323296"/>
                  </a:cubicBezTo>
                  <a:cubicBezTo>
                    <a:pt x="1582708" y="1381126"/>
                    <a:pt x="1543370" y="1441429"/>
                    <a:pt x="1493745" y="1491460"/>
                  </a:cubicBezTo>
                  <a:cubicBezTo>
                    <a:pt x="1444120" y="1541490"/>
                    <a:pt x="1385160" y="1578870"/>
                    <a:pt x="1325533" y="1625572"/>
                  </a:cubicBezTo>
                  <a:cubicBezTo>
                    <a:pt x="1333820" y="1660288"/>
                    <a:pt x="1335058" y="1701663"/>
                    <a:pt x="1388017" y="1726964"/>
                  </a:cubicBezTo>
                  <a:cubicBezTo>
                    <a:pt x="1477933" y="1769861"/>
                    <a:pt x="1494793" y="1879909"/>
                    <a:pt x="1434309" y="1962183"/>
                  </a:cubicBezTo>
                  <a:cubicBezTo>
                    <a:pt x="1369539" y="2050164"/>
                    <a:pt x="1237808" y="2082789"/>
                    <a:pt x="1139034" y="2035231"/>
                  </a:cubicBezTo>
                  <a:cubicBezTo>
                    <a:pt x="1059000" y="1998677"/>
                    <a:pt x="1023795" y="1904255"/>
                    <a:pt x="1060402" y="1824334"/>
                  </a:cubicBezTo>
                  <a:cubicBezTo>
                    <a:pt x="1061813" y="1821253"/>
                    <a:pt x="1063323" y="1818216"/>
                    <a:pt x="1064929" y="1815231"/>
                  </a:cubicBezTo>
                  <a:cubicBezTo>
                    <a:pt x="1095885" y="1754928"/>
                    <a:pt x="1095885" y="1754642"/>
                    <a:pt x="1073311" y="1692723"/>
                  </a:cubicBezTo>
                  <a:cubicBezTo>
                    <a:pt x="1001016" y="1682545"/>
                    <a:pt x="929198" y="1679216"/>
                    <a:pt x="861189" y="1661144"/>
                  </a:cubicBezTo>
                  <a:cubicBezTo>
                    <a:pt x="793181" y="1643073"/>
                    <a:pt x="731173" y="1610924"/>
                    <a:pt x="650973" y="1578680"/>
                  </a:cubicBezTo>
                  <a:cubicBezTo>
                    <a:pt x="642305" y="1589618"/>
                    <a:pt x="624684" y="1610258"/>
                    <a:pt x="609063" y="1632325"/>
                  </a:cubicBezTo>
                  <a:cubicBezTo>
                    <a:pt x="604691" y="1640268"/>
                    <a:pt x="602988" y="1649404"/>
                    <a:pt x="604205" y="1658386"/>
                  </a:cubicBezTo>
                  <a:cubicBezTo>
                    <a:pt x="615730" y="1784604"/>
                    <a:pt x="525433" y="1866973"/>
                    <a:pt x="402561" y="1841863"/>
                  </a:cubicBezTo>
                  <a:cubicBezTo>
                    <a:pt x="289499" y="1818750"/>
                    <a:pt x="201012" y="1703280"/>
                    <a:pt x="213394" y="1595040"/>
                  </a:cubicBezTo>
                  <a:cubicBezTo>
                    <a:pt x="222919" y="1511053"/>
                    <a:pt x="288070" y="1447041"/>
                    <a:pt x="372081" y="1453318"/>
                  </a:cubicBezTo>
                  <a:cubicBezTo>
                    <a:pt x="416181" y="1456552"/>
                    <a:pt x="440089" y="1439051"/>
                    <a:pt x="464759" y="1411468"/>
                  </a:cubicBezTo>
                  <a:lnTo>
                    <a:pt x="482380" y="1392445"/>
                  </a:lnTo>
                  <a:cubicBezTo>
                    <a:pt x="403523" y="1272426"/>
                    <a:pt x="365358" y="1130285"/>
                    <a:pt x="373509" y="986970"/>
                  </a:cubicBezTo>
                  <a:cubicBezTo>
                    <a:pt x="347316" y="979551"/>
                    <a:pt x="322646" y="971371"/>
                    <a:pt x="297309" y="966235"/>
                  </a:cubicBezTo>
                  <a:cubicBezTo>
                    <a:pt x="288157" y="965917"/>
                    <a:pt x="279217" y="969040"/>
                    <a:pt x="272259" y="974986"/>
                  </a:cubicBezTo>
                  <a:cubicBezTo>
                    <a:pt x="165960" y="1057450"/>
                    <a:pt x="32133" y="1002093"/>
                    <a:pt x="4416" y="865413"/>
                  </a:cubicBezTo>
                  <a:cubicBezTo>
                    <a:pt x="-14634" y="769633"/>
                    <a:pt x="31848" y="661011"/>
                    <a:pt x="114429" y="613359"/>
                  </a:cubicBezTo>
                  <a:cubicBezTo>
                    <a:pt x="189867" y="569796"/>
                    <a:pt x="285879" y="586822"/>
                    <a:pt x="326361" y="662914"/>
                  </a:cubicBezTo>
                  <a:cubicBezTo>
                    <a:pt x="352745" y="712373"/>
                    <a:pt x="387987" y="729018"/>
                    <a:pt x="441423" y="735296"/>
                  </a:cubicBezTo>
                  <a:lnTo>
                    <a:pt x="458758" y="705145"/>
                  </a:lnTo>
                  <a:cubicBezTo>
                    <a:pt x="517411" y="600856"/>
                    <a:pt x="604076" y="515006"/>
                    <a:pt x="708980" y="457275"/>
                  </a:cubicBezTo>
                  <a:cubicBezTo>
                    <a:pt x="730411" y="445481"/>
                    <a:pt x="739365" y="435589"/>
                    <a:pt x="731745" y="408291"/>
                  </a:cubicBezTo>
                  <a:cubicBezTo>
                    <a:pt x="722220" y="373574"/>
                    <a:pt x="708789" y="350271"/>
                    <a:pt x="673452" y="332199"/>
                  </a:cubicBezTo>
                  <a:cubicBezTo>
                    <a:pt x="591727" y="290919"/>
                    <a:pt x="568677" y="194853"/>
                    <a:pt x="613635" y="114862"/>
                  </a:cubicBezTo>
                  <a:cubicBezTo>
                    <a:pt x="673547" y="9474"/>
                    <a:pt x="826614" y="-32281"/>
                    <a:pt x="932341" y="28117"/>
                  </a:cubicBezTo>
                  <a:cubicBezTo>
                    <a:pt x="1009494" y="72060"/>
                    <a:pt x="1042069" y="168697"/>
                    <a:pt x="992634" y="242601"/>
                  </a:cubicBezTo>
                  <a:cubicBezTo>
                    <a:pt x="960630" y="290158"/>
                    <a:pt x="974442" y="327634"/>
                    <a:pt x="987872" y="367962"/>
                  </a:cubicBezTo>
                  <a:cubicBezTo>
                    <a:pt x="1044165" y="373764"/>
                    <a:pt x="1098743" y="377474"/>
                    <a:pt x="1152559" y="385273"/>
                  </a:cubicBezTo>
                  <a:cubicBezTo>
                    <a:pt x="1230328" y="397631"/>
                    <a:pt x="1304674" y="426006"/>
                    <a:pt x="1370872" y="468594"/>
                  </a:cubicBezTo>
                  <a:cubicBezTo>
                    <a:pt x="1390494" y="480864"/>
                    <a:pt x="1400590" y="478105"/>
                    <a:pt x="1415830" y="462887"/>
                  </a:cubicBezTo>
                  <a:cubicBezTo>
                    <a:pt x="1441929" y="437586"/>
                    <a:pt x="1458502" y="415330"/>
                    <a:pt x="1455740" y="372623"/>
                  </a:cubicBezTo>
                  <a:cubicBezTo>
                    <a:pt x="1449358" y="271516"/>
                    <a:pt x="1540132" y="197612"/>
                    <a:pt x="1641858" y="213496"/>
                  </a:cubicBezTo>
                  <a:cubicBezTo>
                    <a:pt x="1765683" y="232519"/>
                    <a:pt x="1860933" y="349035"/>
                    <a:pt x="1846932" y="464409"/>
                  </a:cubicBezTo>
                  <a:cubicBezTo>
                    <a:pt x="1836835" y="548205"/>
                    <a:pt x="1770732" y="611361"/>
                    <a:pt x="1686912" y="604608"/>
                  </a:cubicBezTo>
                  <a:cubicBezTo>
                    <a:pt x="1645669" y="601279"/>
                    <a:pt x="1622808" y="616307"/>
                    <a:pt x="1599663" y="642654"/>
                  </a:cubicBezTo>
                  <a:cubicBezTo>
                    <a:pt x="1593376" y="649502"/>
                    <a:pt x="1586709" y="656161"/>
                    <a:pt x="1577755" y="665577"/>
                  </a:cubicBezTo>
                  <a:close/>
                  <a:moveTo>
                    <a:pt x="1552133" y="1183763"/>
                  </a:moveTo>
                  <a:cubicBezTo>
                    <a:pt x="1604616" y="1197555"/>
                    <a:pt x="1652336" y="1212297"/>
                    <a:pt x="1700913" y="1222379"/>
                  </a:cubicBezTo>
                  <a:cubicBezTo>
                    <a:pt x="1758063" y="1234840"/>
                    <a:pt x="1800450" y="1261186"/>
                    <a:pt x="1822167" y="1319587"/>
                  </a:cubicBezTo>
                  <a:cubicBezTo>
                    <a:pt x="1837407" y="1360581"/>
                    <a:pt x="1881127" y="1368381"/>
                    <a:pt x="1906463" y="1333474"/>
                  </a:cubicBezTo>
                  <a:cubicBezTo>
                    <a:pt x="1926846" y="1304939"/>
                    <a:pt x="1937705" y="1268320"/>
                    <a:pt x="1945420" y="1233603"/>
                  </a:cubicBezTo>
                  <a:cubicBezTo>
                    <a:pt x="1952858" y="1205856"/>
                    <a:pt x="1939827" y="1176697"/>
                    <a:pt x="1914178" y="1163694"/>
                  </a:cubicBezTo>
                  <a:cubicBezTo>
                    <a:pt x="1886746" y="1149141"/>
                    <a:pt x="1867792" y="1168925"/>
                    <a:pt x="1845598" y="1179673"/>
                  </a:cubicBezTo>
                  <a:cubicBezTo>
                    <a:pt x="1820643" y="1191657"/>
                    <a:pt x="1791687" y="1209919"/>
                    <a:pt x="1767493" y="1206115"/>
                  </a:cubicBezTo>
                  <a:cubicBezTo>
                    <a:pt x="1697865" y="1194986"/>
                    <a:pt x="1629762" y="1174156"/>
                    <a:pt x="1559086" y="1156655"/>
                  </a:cubicBezTo>
                  <a:cubicBezTo>
                    <a:pt x="1598425" y="964047"/>
                    <a:pt x="1550799" y="798833"/>
                    <a:pt x="1423450" y="651975"/>
                  </a:cubicBezTo>
                  <a:cubicBezTo>
                    <a:pt x="1458883" y="618115"/>
                    <a:pt x="1493269" y="588534"/>
                    <a:pt x="1523748" y="555434"/>
                  </a:cubicBezTo>
                  <a:cubicBezTo>
                    <a:pt x="1566992" y="507876"/>
                    <a:pt x="1612712" y="476013"/>
                    <a:pt x="1682626" y="489900"/>
                  </a:cubicBezTo>
                  <a:cubicBezTo>
                    <a:pt x="1720726" y="497319"/>
                    <a:pt x="1741776" y="467072"/>
                    <a:pt x="1733108" y="428646"/>
                  </a:cubicBezTo>
                  <a:cubicBezTo>
                    <a:pt x="1722916" y="383751"/>
                    <a:pt x="1696437" y="350081"/>
                    <a:pt x="1653384" y="335148"/>
                  </a:cubicBezTo>
                  <a:cubicBezTo>
                    <a:pt x="1633286" y="328109"/>
                    <a:pt x="1603282" y="325636"/>
                    <a:pt x="1587661" y="336670"/>
                  </a:cubicBezTo>
                  <a:cubicBezTo>
                    <a:pt x="1574422" y="345515"/>
                    <a:pt x="1574517" y="375476"/>
                    <a:pt x="1570326" y="396402"/>
                  </a:cubicBezTo>
                  <a:cubicBezTo>
                    <a:pt x="1564992" y="423700"/>
                    <a:pt x="1570326" y="459558"/>
                    <a:pt x="1555086" y="477249"/>
                  </a:cubicBezTo>
                  <a:cubicBezTo>
                    <a:pt x="1507461" y="530894"/>
                    <a:pt x="1452216" y="577596"/>
                    <a:pt x="1397923" y="629433"/>
                  </a:cubicBezTo>
                  <a:cubicBezTo>
                    <a:pt x="1257810" y="506164"/>
                    <a:pt x="1091028" y="463268"/>
                    <a:pt x="903480" y="499792"/>
                  </a:cubicBezTo>
                  <a:cubicBezTo>
                    <a:pt x="890812" y="453566"/>
                    <a:pt x="880906" y="410669"/>
                    <a:pt x="867190" y="369104"/>
                  </a:cubicBezTo>
                  <a:cubicBezTo>
                    <a:pt x="846616" y="306994"/>
                    <a:pt x="844044" y="250020"/>
                    <a:pt x="889479" y="195044"/>
                  </a:cubicBezTo>
                  <a:cubicBezTo>
                    <a:pt x="913863" y="165558"/>
                    <a:pt x="901004" y="135121"/>
                    <a:pt x="864142" y="122566"/>
                  </a:cubicBezTo>
                  <a:cubicBezTo>
                    <a:pt x="819369" y="106225"/>
                    <a:pt x="769228" y="115720"/>
                    <a:pt x="733554" y="147296"/>
                  </a:cubicBezTo>
                  <a:cubicBezTo>
                    <a:pt x="691644" y="181918"/>
                    <a:pt x="699360" y="217491"/>
                    <a:pt x="746604" y="243837"/>
                  </a:cubicBezTo>
                  <a:cubicBezTo>
                    <a:pt x="774131" y="259246"/>
                    <a:pt x="806897" y="280932"/>
                    <a:pt x="817755" y="307755"/>
                  </a:cubicBezTo>
                  <a:cubicBezTo>
                    <a:pt x="843187" y="370911"/>
                    <a:pt x="856808" y="438728"/>
                    <a:pt x="875953" y="507496"/>
                  </a:cubicBezTo>
                  <a:cubicBezTo>
                    <a:pt x="692692" y="571128"/>
                    <a:pt x="571153" y="692970"/>
                    <a:pt x="507717" y="874544"/>
                  </a:cubicBezTo>
                  <a:cubicBezTo>
                    <a:pt x="454472" y="860467"/>
                    <a:pt x="404561" y="846010"/>
                    <a:pt x="353793" y="834406"/>
                  </a:cubicBezTo>
                  <a:cubicBezTo>
                    <a:pt x="298548" y="822231"/>
                    <a:pt x="258543" y="795789"/>
                    <a:pt x="239493" y="739862"/>
                  </a:cubicBezTo>
                  <a:cubicBezTo>
                    <a:pt x="225681" y="700960"/>
                    <a:pt x="191868" y="694397"/>
                    <a:pt x="159768" y="721409"/>
                  </a:cubicBezTo>
                  <a:cubicBezTo>
                    <a:pt x="124335" y="751466"/>
                    <a:pt x="112143" y="791604"/>
                    <a:pt x="116811" y="836784"/>
                  </a:cubicBezTo>
                  <a:cubicBezTo>
                    <a:pt x="123002" y="899750"/>
                    <a:pt x="158340" y="913732"/>
                    <a:pt x="212061" y="880156"/>
                  </a:cubicBezTo>
                  <a:cubicBezTo>
                    <a:pt x="236730" y="864652"/>
                    <a:pt x="270068" y="848768"/>
                    <a:pt x="296547" y="852763"/>
                  </a:cubicBezTo>
                  <a:cubicBezTo>
                    <a:pt x="365127" y="863130"/>
                    <a:pt x="432088" y="884436"/>
                    <a:pt x="501240" y="901747"/>
                  </a:cubicBezTo>
                  <a:cubicBezTo>
                    <a:pt x="463902" y="1093594"/>
                    <a:pt x="510098" y="1259284"/>
                    <a:pt x="636876" y="1405856"/>
                  </a:cubicBezTo>
                  <a:cubicBezTo>
                    <a:pt x="598776" y="1443046"/>
                    <a:pt x="561533" y="1476336"/>
                    <a:pt x="527910" y="1513051"/>
                  </a:cubicBezTo>
                  <a:cubicBezTo>
                    <a:pt x="487238" y="1557564"/>
                    <a:pt x="442185" y="1581058"/>
                    <a:pt x="379415" y="1568978"/>
                  </a:cubicBezTo>
                  <a:cubicBezTo>
                    <a:pt x="341791" y="1561654"/>
                    <a:pt x="319026" y="1591045"/>
                    <a:pt x="327694" y="1629186"/>
                  </a:cubicBezTo>
                  <a:cubicBezTo>
                    <a:pt x="337219" y="1672368"/>
                    <a:pt x="361984" y="1706609"/>
                    <a:pt x="403894" y="1721638"/>
                  </a:cubicBezTo>
                  <a:cubicBezTo>
                    <a:pt x="425135" y="1729247"/>
                    <a:pt x="456472" y="1733051"/>
                    <a:pt x="473046" y="1722494"/>
                  </a:cubicBezTo>
                  <a:cubicBezTo>
                    <a:pt x="486857" y="1713743"/>
                    <a:pt x="486476" y="1681784"/>
                    <a:pt x="491143" y="1659813"/>
                  </a:cubicBezTo>
                  <a:cubicBezTo>
                    <a:pt x="496858" y="1632610"/>
                    <a:pt x="492096" y="1597037"/>
                    <a:pt x="507907" y="1579441"/>
                  </a:cubicBezTo>
                  <a:cubicBezTo>
                    <a:pt x="554008" y="1525796"/>
                    <a:pt x="609348" y="1480331"/>
                    <a:pt x="663355" y="1430110"/>
                  </a:cubicBezTo>
                  <a:cubicBezTo>
                    <a:pt x="802325" y="1550526"/>
                    <a:pt x="968822" y="1594564"/>
                    <a:pt x="1157322" y="1558230"/>
                  </a:cubicBezTo>
                  <a:cubicBezTo>
                    <a:pt x="1170847" y="1608736"/>
                    <a:pt x="1181039" y="1656294"/>
                    <a:pt x="1196374" y="1702234"/>
                  </a:cubicBezTo>
                  <a:cubicBezTo>
                    <a:pt x="1215900" y="1760635"/>
                    <a:pt x="1214757" y="1812377"/>
                    <a:pt x="1171990" y="1861932"/>
                  </a:cubicBezTo>
                  <a:cubicBezTo>
                    <a:pt x="1147035" y="1890466"/>
                    <a:pt x="1158560" y="1922140"/>
                    <a:pt x="1194945" y="1935171"/>
                  </a:cubicBezTo>
                  <a:cubicBezTo>
                    <a:pt x="1239434" y="1952028"/>
                    <a:pt x="1289600" y="1943112"/>
                    <a:pt x="1325533" y="1911962"/>
                  </a:cubicBezTo>
                  <a:cubicBezTo>
                    <a:pt x="1369634" y="1876580"/>
                    <a:pt x="1362586" y="1838914"/>
                    <a:pt x="1312770" y="1813423"/>
                  </a:cubicBezTo>
                  <a:cubicBezTo>
                    <a:pt x="1286671" y="1800012"/>
                    <a:pt x="1254953" y="1780323"/>
                    <a:pt x="1245237" y="1755784"/>
                  </a:cubicBezTo>
                  <a:cubicBezTo>
                    <a:pt x="1219329" y="1690345"/>
                    <a:pt x="1203899" y="1620721"/>
                    <a:pt x="1183801" y="1550906"/>
                  </a:cubicBezTo>
                  <a:cubicBezTo>
                    <a:pt x="1367729" y="1487084"/>
                    <a:pt x="1489363" y="1366859"/>
                    <a:pt x="1552133" y="1183763"/>
                  </a:cubicBez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0EB84F2C-6837-9B4B-BAF2-A57F298C6FC0}"/>
                </a:ext>
              </a:extLst>
            </p:cNvPr>
            <p:cNvSpPr/>
            <p:nvPr/>
          </p:nvSpPr>
          <p:spPr>
            <a:xfrm>
              <a:off x="3171719" y="1193131"/>
              <a:ext cx="3042969" cy="2711072"/>
            </a:xfrm>
            <a:custGeom>
              <a:avLst/>
              <a:gdLst>
                <a:gd name="connsiteX0" fmla="*/ 2539162 w 3042969"/>
                <a:gd name="connsiteY0" fmla="*/ 2284432 h 2711072"/>
                <a:gd name="connsiteX1" fmla="*/ 2370760 w 3042969"/>
                <a:gd name="connsiteY1" fmla="*/ 1800868 h 2711072"/>
                <a:gd name="connsiteX2" fmla="*/ 1753064 w 3042969"/>
                <a:gd name="connsiteY2" fmla="*/ 951301 h 2711072"/>
                <a:gd name="connsiteX3" fmla="*/ 67139 w 3042969"/>
                <a:gd name="connsiteY3" fmla="*/ 285497 h 2711072"/>
                <a:gd name="connsiteX4" fmla="*/ 464 w 3042969"/>
                <a:gd name="connsiteY4" fmla="*/ 216063 h 2711072"/>
                <a:gd name="connsiteX5" fmla="*/ 464 w 3042969"/>
                <a:gd name="connsiteY5" fmla="*/ 69777 h 2711072"/>
                <a:gd name="connsiteX6" fmla="*/ 73139 w 3042969"/>
                <a:gd name="connsiteY6" fmla="*/ 343 h 2711072"/>
                <a:gd name="connsiteX7" fmla="*/ 216014 w 3042969"/>
                <a:gd name="connsiteY7" fmla="*/ 9093 h 2711072"/>
                <a:gd name="connsiteX8" fmla="*/ 1357681 w 3042969"/>
                <a:gd name="connsiteY8" fmla="*/ 348273 h 2711072"/>
                <a:gd name="connsiteX9" fmla="*/ 2244935 w 3042969"/>
                <a:gd name="connsiteY9" fmla="*/ 1047938 h 2711072"/>
                <a:gd name="connsiteX10" fmla="*/ 2786050 w 3042969"/>
                <a:gd name="connsiteY10" fmla="*/ 2091253 h 2711072"/>
                <a:gd name="connsiteX11" fmla="*/ 2830532 w 3042969"/>
                <a:gd name="connsiteY11" fmla="*/ 2243437 h 2711072"/>
                <a:gd name="connsiteX12" fmla="*/ 2961691 w 3042969"/>
                <a:gd name="connsiteY12" fmla="*/ 2215664 h 2711072"/>
                <a:gd name="connsiteX13" fmla="*/ 3029890 w 3042969"/>
                <a:gd name="connsiteY13" fmla="*/ 2232975 h 2711072"/>
                <a:gd name="connsiteX14" fmla="*/ 3031700 w 3042969"/>
                <a:gd name="connsiteY14" fmla="*/ 2305928 h 2711072"/>
                <a:gd name="connsiteX15" fmla="*/ 2844248 w 3042969"/>
                <a:gd name="connsiteY15" fmla="*/ 2666223 h 2711072"/>
                <a:gd name="connsiteX16" fmla="*/ 2743188 w 3042969"/>
                <a:gd name="connsiteY16" fmla="*/ 2694757 h 2711072"/>
                <a:gd name="connsiteX17" fmla="*/ 2381238 w 3042969"/>
                <a:gd name="connsiteY17" fmla="*/ 2467052 h 2711072"/>
                <a:gd name="connsiteX18" fmla="*/ 2344947 w 3042969"/>
                <a:gd name="connsiteY18" fmla="*/ 2403516 h 2711072"/>
                <a:gd name="connsiteX19" fmla="*/ 2398478 w 3042969"/>
                <a:gd name="connsiteY19" fmla="*/ 2353580 h 2711072"/>
                <a:gd name="connsiteX20" fmla="*/ 2544401 w 3042969"/>
                <a:gd name="connsiteY20" fmla="*/ 2313822 h 2711072"/>
                <a:gd name="connsiteX21" fmla="*/ 2539162 w 3042969"/>
                <a:gd name="connsiteY21" fmla="*/ 2284432 h 2711072"/>
                <a:gd name="connsiteX22" fmla="*/ 115907 w 3042969"/>
                <a:gd name="connsiteY22" fmla="*/ 171359 h 2711072"/>
                <a:gd name="connsiteX23" fmla="*/ 345745 w 3042969"/>
                <a:gd name="connsiteY23" fmla="*/ 200655 h 2711072"/>
                <a:gd name="connsiteX24" fmla="*/ 1934420 w 3042969"/>
                <a:gd name="connsiteY24" fmla="*/ 963476 h 2711072"/>
                <a:gd name="connsiteX25" fmla="*/ 2526779 w 3042969"/>
                <a:gd name="connsiteY25" fmla="*/ 1881715 h 2711072"/>
                <a:gd name="connsiteX26" fmla="*/ 2666988 w 3042969"/>
                <a:gd name="connsiteY26" fmla="*/ 2329611 h 2711072"/>
                <a:gd name="connsiteX27" fmla="*/ 2619363 w 3042969"/>
                <a:gd name="connsiteY27" fmla="*/ 2412361 h 2711072"/>
                <a:gd name="connsiteX28" fmla="*/ 2543163 w 3042969"/>
                <a:gd name="connsiteY28" fmla="*/ 2433287 h 2711072"/>
                <a:gd name="connsiteX29" fmla="*/ 2763952 w 3042969"/>
                <a:gd name="connsiteY29" fmla="*/ 2572535 h 2711072"/>
                <a:gd name="connsiteX30" fmla="*/ 2879204 w 3042969"/>
                <a:gd name="connsiteY30" fmla="*/ 2352154 h 2711072"/>
                <a:gd name="connsiteX31" fmla="*/ 2814434 w 3042969"/>
                <a:gd name="connsiteY31" fmla="*/ 2363948 h 2711072"/>
                <a:gd name="connsiteX32" fmla="*/ 2728709 w 3042969"/>
                <a:gd name="connsiteY32" fmla="*/ 2311730 h 2711072"/>
                <a:gd name="connsiteX33" fmla="*/ 2562879 w 3042969"/>
                <a:gd name="connsiteY33" fmla="*/ 1804672 h 2711072"/>
                <a:gd name="connsiteX34" fmla="*/ 1109745 w 3042969"/>
                <a:gd name="connsiteY34" fmla="*/ 357309 h 2711072"/>
                <a:gd name="connsiteX35" fmla="*/ 141434 w 3042969"/>
                <a:gd name="connsiteY35" fmla="*/ 118190 h 2711072"/>
                <a:gd name="connsiteX36" fmla="*/ 116669 w 3042969"/>
                <a:gd name="connsiteY36" fmla="*/ 118190 h 271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42969" h="2711072">
                  <a:moveTo>
                    <a:pt x="2539162" y="2284432"/>
                  </a:moveTo>
                  <a:cubicBezTo>
                    <a:pt x="2497421" y="2118599"/>
                    <a:pt x="2441067" y="1956780"/>
                    <a:pt x="2370760" y="1800868"/>
                  </a:cubicBezTo>
                  <a:cubicBezTo>
                    <a:pt x="2224170" y="1474624"/>
                    <a:pt x="2028908" y="1182050"/>
                    <a:pt x="1753064" y="951301"/>
                  </a:cubicBezTo>
                  <a:cubicBezTo>
                    <a:pt x="1265669" y="543544"/>
                    <a:pt x="698646" y="331247"/>
                    <a:pt x="67139" y="285497"/>
                  </a:cubicBezTo>
                  <a:cubicBezTo>
                    <a:pt x="20466" y="282073"/>
                    <a:pt x="1130" y="263526"/>
                    <a:pt x="464" y="216063"/>
                  </a:cubicBezTo>
                  <a:cubicBezTo>
                    <a:pt x="-203" y="168601"/>
                    <a:pt x="464" y="118570"/>
                    <a:pt x="464" y="69777"/>
                  </a:cubicBezTo>
                  <a:cubicBezTo>
                    <a:pt x="464" y="19366"/>
                    <a:pt x="21609" y="-1370"/>
                    <a:pt x="73139" y="343"/>
                  </a:cubicBezTo>
                  <a:cubicBezTo>
                    <a:pt x="120764" y="1864"/>
                    <a:pt x="168389" y="4147"/>
                    <a:pt x="216014" y="9093"/>
                  </a:cubicBezTo>
                  <a:cubicBezTo>
                    <a:pt x="614369" y="50333"/>
                    <a:pt x="1001536" y="165357"/>
                    <a:pt x="1357681" y="348273"/>
                  </a:cubicBezTo>
                  <a:cubicBezTo>
                    <a:pt x="1699343" y="523189"/>
                    <a:pt x="2001380" y="748326"/>
                    <a:pt x="2244935" y="1047938"/>
                  </a:cubicBezTo>
                  <a:cubicBezTo>
                    <a:pt x="2497633" y="1358393"/>
                    <a:pt x="2669654" y="1710509"/>
                    <a:pt x="2786050" y="2091253"/>
                  </a:cubicBezTo>
                  <a:cubicBezTo>
                    <a:pt x="2801195" y="2140903"/>
                    <a:pt x="2815196" y="2190934"/>
                    <a:pt x="2830532" y="2243437"/>
                  </a:cubicBezTo>
                  <a:cubicBezTo>
                    <a:pt x="2876156" y="2233926"/>
                    <a:pt x="2919209" y="2225841"/>
                    <a:pt x="2961691" y="2215664"/>
                  </a:cubicBezTo>
                  <a:cubicBezTo>
                    <a:pt x="2988266" y="2209291"/>
                    <a:pt x="3011697" y="2211288"/>
                    <a:pt x="3029890" y="2232975"/>
                  </a:cubicBezTo>
                  <a:cubicBezTo>
                    <a:pt x="3049416" y="2256373"/>
                    <a:pt x="3045035" y="2280532"/>
                    <a:pt x="3031700" y="2305928"/>
                  </a:cubicBezTo>
                  <a:cubicBezTo>
                    <a:pt x="2968930" y="2425868"/>
                    <a:pt x="2906922" y="2546283"/>
                    <a:pt x="2844248" y="2666223"/>
                  </a:cubicBezTo>
                  <a:cubicBezTo>
                    <a:pt x="2818435" y="2715683"/>
                    <a:pt x="2789765" y="2723292"/>
                    <a:pt x="2743188" y="2694757"/>
                  </a:cubicBezTo>
                  <a:cubicBezTo>
                    <a:pt x="2622220" y="2618666"/>
                    <a:pt x="2501729" y="2542574"/>
                    <a:pt x="2381238" y="2467052"/>
                  </a:cubicBezTo>
                  <a:cubicBezTo>
                    <a:pt x="2357139" y="2452024"/>
                    <a:pt x="2340090" y="2433477"/>
                    <a:pt x="2344947" y="2403516"/>
                  </a:cubicBezTo>
                  <a:cubicBezTo>
                    <a:pt x="2349805" y="2373554"/>
                    <a:pt x="2370474" y="2360524"/>
                    <a:pt x="2398478" y="2353580"/>
                  </a:cubicBezTo>
                  <a:cubicBezTo>
                    <a:pt x="2446293" y="2341501"/>
                    <a:pt x="2494109" y="2327424"/>
                    <a:pt x="2544401" y="2313822"/>
                  </a:cubicBezTo>
                  <a:cubicBezTo>
                    <a:pt x="2542496" y="2302789"/>
                    <a:pt x="2541353" y="2293943"/>
                    <a:pt x="2539162" y="2284432"/>
                  </a:cubicBezTo>
                  <a:close/>
                  <a:moveTo>
                    <a:pt x="115907" y="171359"/>
                  </a:moveTo>
                  <a:cubicBezTo>
                    <a:pt x="193154" y="180871"/>
                    <a:pt x="269926" y="187909"/>
                    <a:pt x="345745" y="200655"/>
                  </a:cubicBezTo>
                  <a:cubicBezTo>
                    <a:pt x="948677" y="302237"/>
                    <a:pt x="1489221" y="536125"/>
                    <a:pt x="1934420" y="963476"/>
                  </a:cubicBezTo>
                  <a:cubicBezTo>
                    <a:pt x="2203787" y="1222093"/>
                    <a:pt x="2394382" y="1534831"/>
                    <a:pt x="2526779" y="1881715"/>
                  </a:cubicBezTo>
                  <a:cubicBezTo>
                    <a:pt x="2582691" y="2027622"/>
                    <a:pt x="2622029" y="2179805"/>
                    <a:pt x="2666988" y="2329611"/>
                  </a:cubicBezTo>
                  <a:cubicBezTo>
                    <a:pt x="2680608" y="2375171"/>
                    <a:pt x="2664797" y="2398760"/>
                    <a:pt x="2619363" y="2412361"/>
                  </a:cubicBezTo>
                  <a:cubicBezTo>
                    <a:pt x="2596883" y="2419019"/>
                    <a:pt x="2574119" y="2424821"/>
                    <a:pt x="2543163" y="2433287"/>
                  </a:cubicBezTo>
                  <a:lnTo>
                    <a:pt x="2763952" y="2572535"/>
                  </a:lnTo>
                  <a:lnTo>
                    <a:pt x="2879204" y="2352154"/>
                  </a:lnTo>
                  <a:cubicBezTo>
                    <a:pt x="2853011" y="2356814"/>
                    <a:pt x="2833675" y="2359953"/>
                    <a:pt x="2814434" y="2363948"/>
                  </a:cubicBezTo>
                  <a:cubicBezTo>
                    <a:pt x="2762714" y="2374601"/>
                    <a:pt x="2740616" y="2362331"/>
                    <a:pt x="2728709" y="2311730"/>
                  </a:cubicBezTo>
                  <a:cubicBezTo>
                    <a:pt x="2686383" y="2138758"/>
                    <a:pt x="2630946" y="1969250"/>
                    <a:pt x="2562879" y="1804672"/>
                  </a:cubicBezTo>
                  <a:cubicBezTo>
                    <a:pt x="2280844" y="1119845"/>
                    <a:pt x="1788306" y="645126"/>
                    <a:pt x="1109745" y="357309"/>
                  </a:cubicBezTo>
                  <a:cubicBezTo>
                    <a:pt x="799897" y="225955"/>
                    <a:pt x="477666" y="143300"/>
                    <a:pt x="141434" y="118190"/>
                  </a:cubicBezTo>
                  <a:cubicBezTo>
                    <a:pt x="134385" y="117619"/>
                    <a:pt x="127337" y="118190"/>
                    <a:pt x="116669" y="118190"/>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BF03644E-627B-C747-BCC5-ABFB375F3961}"/>
                </a:ext>
              </a:extLst>
            </p:cNvPr>
            <p:cNvSpPr/>
            <p:nvPr/>
          </p:nvSpPr>
          <p:spPr>
            <a:xfrm>
              <a:off x="3853145" y="2548985"/>
              <a:ext cx="371763" cy="371245"/>
            </a:xfrm>
            <a:custGeom>
              <a:avLst/>
              <a:gdLst>
                <a:gd name="connsiteX0" fmla="*/ 170 w 371763"/>
                <a:gd name="connsiteY0" fmla="*/ 184780 h 371245"/>
                <a:gd name="connsiteX1" fmla="*/ 183035 w 371763"/>
                <a:gd name="connsiteY1" fmla="*/ 248 h 371245"/>
                <a:gd name="connsiteX2" fmla="*/ 186098 w 371763"/>
                <a:gd name="connsiteY2" fmla="*/ 257 h 371245"/>
                <a:gd name="connsiteX3" fmla="*/ 371931 w 371763"/>
                <a:gd name="connsiteY3" fmla="*/ 185921 h 371245"/>
                <a:gd name="connsiteX4" fmla="*/ 184955 w 371763"/>
                <a:gd name="connsiteY4" fmla="*/ 371490 h 371245"/>
                <a:gd name="connsiteX5" fmla="*/ 170 w 371763"/>
                <a:gd name="connsiteY5" fmla="*/ 184780 h 371245"/>
                <a:gd name="connsiteX6" fmla="*/ 183145 w 371763"/>
                <a:gd name="connsiteY6" fmla="*/ 115346 h 371245"/>
                <a:gd name="connsiteX7" fmla="*/ 112470 w 371763"/>
                <a:gd name="connsiteY7" fmla="*/ 185446 h 371245"/>
                <a:gd name="connsiteX8" fmla="*/ 182383 w 371763"/>
                <a:gd name="connsiteY8" fmla="*/ 257067 h 371245"/>
                <a:gd name="connsiteX9" fmla="*/ 254125 w 371763"/>
                <a:gd name="connsiteY9" fmla="*/ 186610 h 371245"/>
                <a:gd name="connsiteX10" fmla="*/ 254106 w 371763"/>
                <a:gd name="connsiteY10" fmla="*/ 184304 h 371245"/>
                <a:gd name="connsiteX11" fmla="*/ 184883 w 371763"/>
                <a:gd name="connsiteY11" fmla="*/ 115323 h 371245"/>
                <a:gd name="connsiteX12" fmla="*/ 183145 w 371763"/>
                <a:gd name="connsiteY12" fmla="*/ 115346 h 37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763" h="371245">
                  <a:moveTo>
                    <a:pt x="170" y="184780"/>
                  </a:moveTo>
                  <a:cubicBezTo>
                    <a:pt x="-363" y="83397"/>
                    <a:pt x="81509" y="780"/>
                    <a:pt x="183035" y="248"/>
                  </a:cubicBezTo>
                  <a:cubicBezTo>
                    <a:pt x="184056" y="242"/>
                    <a:pt x="185077" y="245"/>
                    <a:pt x="186098" y="257"/>
                  </a:cubicBezTo>
                  <a:cubicBezTo>
                    <a:pt x="288702" y="414"/>
                    <a:pt x="371826" y="83462"/>
                    <a:pt x="371931" y="185921"/>
                  </a:cubicBezTo>
                  <a:cubicBezTo>
                    <a:pt x="370635" y="288312"/>
                    <a:pt x="287497" y="370825"/>
                    <a:pt x="184955" y="371490"/>
                  </a:cubicBezTo>
                  <a:cubicBezTo>
                    <a:pt x="82372" y="370705"/>
                    <a:pt x="-253" y="287219"/>
                    <a:pt x="170" y="184780"/>
                  </a:cubicBezTo>
                  <a:close/>
                  <a:moveTo>
                    <a:pt x="183145" y="115346"/>
                  </a:moveTo>
                  <a:cubicBezTo>
                    <a:pt x="144319" y="115397"/>
                    <a:pt x="112783" y="146676"/>
                    <a:pt x="112470" y="185446"/>
                  </a:cubicBezTo>
                  <a:cubicBezTo>
                    <a:pt x="112853" y="224144"/>
                    <a:pt x="143652" y="255696"/>
                    <a:pt x="182383" y="257067"/>
                  </a:cubicBezTo>
                  <a:cubicBezTo>
                    <a:pt x="221678" y="257394"/>
                    <a:pt x="253798" y="225849"/>
                    <a:pt x="254125" y="186610"/>
                  </a:cubicBezTo>
                  <a:cubicBezTo>
                    <a:pt x="254131" y="185842"/>
                    <a:pt x="254125" y="185073"/>
                    <a:pt x="254106" y="184304"/>
                  </a:cubicBezTo>
                  <a:cubicBezTo>
                    <a:pt x="254067" y="146167"/>
                    <a:pt x="223075" y="115283"/>
                    <a:pt x="184883" y="115323"/>
                  </a:cubicBezTo>
                  <a:cubicBezTo>
                    <a:pt x="184304" y="115323"/>
                    <a:pt x="183724" y="115331"/>
                    <a:pt x="183145" y="115346"/>
                  </a:cubicBez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27EB17B5-7023-B840-A04D-439CEE0EA5C2}"/>
                </a:ext>
              </a:extLst>
            </p:cNvPr>
            <p:cNvSpPr/>
            <p:nvPr/>
          </p:nvSpPr>
          <p:spPr>
            <a:xfrm>
              <a:off x="4225661" y="2922418"/>
              <a:ext cx="370912" cy="370578"/>
            </a:xfrm>
            <a:custGeom>
              <a:avLst/>
              <a:gdLst>
                <a:gd name="connsiteX0" fmla="*/ 176 w 370912"/>
                <a:gd name="connsiteY0" fmla="*/ 186480 h 370578"/>
                <a:gd name="connsiteX1" fmla="*/ 183047 w 370912"/>
                <a:gd name="connsiteY1" fmla="*/ 254 h 370578"/>
                <a:gd name="connsiteX2" fmla="*/ 184961 w 370912"/>
                <a:gd name="connsiteY2" fmla="*/ 245 h 370578"/>
                <a:gd name="connsiteX3" fmla="*/ 371080 w 370912"/>
                <a:gd name="connsiteY3" fmla="*/ 186290 h 370578"/>
                <a:gd name="connsiteX4" fmla="*/ 186962 w 370912"/>
                <a:gd name="connsiteY4" fmla="*/ 370813 h 370578"/>
                <a:gd name="connsiteX5" fmla="*/ 187 w 370912"/>
                <a:gd name="connsiteY5" fmla="*/ 188298 h 370578"/>
                <a:gd name="connsiteX6" fmla="*/ 176 w 370912"/>
                <a:gd name="connsiteY6" fmla="*/ 186480 h 370578"/>
                <a:gd name="connsiteX7" fmla="*/ 183914 w 370912"/>
                <a:gd name="connsiteY7" fmla="*/ 114288 h 370578"/>
                <a:gd name="connsiteX8" fmla="*/ 114551 w 370912"/>
                <a:gd name="connsiteY8" fmla="*/ 185025 h 370578"/>
                <a:gd name="connsiteX9" fmla="*/ 114667 w 370912"/>
                <a:gd name="connsiteY9" fmla="*/ 188382 h 370578"/>
                <a:gd name="connsiteX10" fmla="*/ 186009 w 370912"/>
                <a:gd name="connsiteY10" fmla="*/ 256580 h 370578"/>
                <a:gd name="connsiteX11" fmla="*/ 256494 w 370912"/>
                <a:gd name="connsiteY11" fmla="*/ 186195 h 370578"/>
                <a:gd name="connsiteX12" fmla="*/ 183914 w 370912"/>
                <a:gd name="connsiteY12" fmla="*/ 114288 h 37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912" h="370578">
                  <a:moveTo>
                    <a:pt x="176" y="186480"/>
                  </a:moveTo>
                  <a:cubicBezTo>
                    <a:pt x="-823" y="84628"/>
                    <a:pt x="81051" y="1252"/>
                    <a:pt x="183047" y="254"/>
                  </a:cubicBezTo>
                  <a:cubicBezTo>
                    <a:pt x="183685" y="248"/>
                    <a:pt x="184323" y="245"/>
                    <a:pt x="184961" y="245"/>
                  </a:cubicBezTo>
                  <a:cubicBezTo>
                    <a:pt x="287652" y="663"/>
                    <a:pt x="370767" y="83744"/>
                    <a:pt x="371080" y="186290"/>
                  </a:cubicBezTo>
                  <a:cubicBezTo>
                    <a:pt x="370005" y="287492"/>
                    <a:pt x="288303" y="369373"/>
                    <a:pt x="186962" y="370813"/>
                  </a:cubicBezTo>
                  <a:cubicBezTo>
                    <a:pt x="84914" y="371916"/>
                    <a:pt x="1292" y="290201"/>
                    <a:pt x="187" y="188298"/>
                  </a:cubicBezTo>
                  <a:cubicBezTo>
                    <a:pt x="180" y="187692"/>
                    <a:pt x="177" y="187086"/>
                    <a:pt x="176" y="186480"/>
                  </a:cubicBezTo>
                  <a:close/>
                  <a:moveTo>
                    <a:pt x="183914" y="114288"/>
                  </a:moveTo>
                  <a:cubicBezTo>
                    <a:pt x="145198" y="114694"/>
                    <a:pt x="114144" y="146364"/>
                    <a:pt x="114551" y="185025"/>
                  </a:cubicBezTo>
                  <a:cubicBezTo>
                    <a:pt x="114563" y="186145"/>
                    <a:pt x="114601" y="187264"/>
                    <a:pt x="114667" y="188382"/>
                  </a:cubicBezTo>
                  <a:cubicBezTo>
                    <a:pt x="115706" y="226800"/>
                    <a:pt x="147528" y="257220"/>
                    <a:pt x="186009" y="256580"/>
                  </a:cubicBezTo>
                  <a:cubicBezTo>
                    <a:pt x="224474" y="255486"/>
                    <a:pt x="255399" y="224605"/>
                    <a:pt x="256494" y="186195"/>
                  </a:cubicBezTo>
                  <a:cubicBezTo>
                    <a:pt x="256026" y="146454"/>
                    <a:pt x="223713" y="114441"/>
                    <a:pt x="183914" y="114288"/>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3556A5C6-0114-3445-A774-E3F159593534}"/>
                </a:ext>
              </a:extLst>
            </p:cNvPr>
            <p:cNvSpPr/>
            <p:nvPr/>
          </p:nvSpPr>
          <p:spPr>
            <a:xfrm>
              <a:off x="3710417" y="3053734"/>
              <a:ext cx="370282" cy="369670"/>
            </a:xfrm>
            <a:custGeom>
              <a:avLst/>
              <a:gdLst>
                <a:gd name="connsiteX0" fmla="*/ 183284 w 370282"/>
                <a:gd name="connsiteY0" fmla="*/ 369899 h 369670"/>
                <a:gd name="connsiteX1" fmla="*/ 167 w 370282"/>
                <a:gd name="connsiteY1" fmla="*/ 186564 h 369670"/>
                <a:gd name="connsiteX2" fmla="*/ 213 w 370282"/>
                <a:gd name="connsiteY2" fmla="*/ 182713 h 369670"/>
                <a:gd name="connsiteX3" fmla="*/ 186476 w 370282"/>
                <a:gd name="connsiteY3" fmla="*/ 254 h 369670"/>
                <a:gd name="connsiteX4" fmla="*/ 188427 w 370282"/>
                <a:gd name="connsiteY4" fmla="*/ 283 h 369670"/>
                <a:gd name="connsiteX5" fmla="*/ 370450 w 370282"/>
                <a:gd name="connsiteY5" fmla="*/ 186042 h 369670"/>
                <a:gd name="connsiteX6" fmla="*/ 185206 w 370282"/>
                <a:gd name="connsiteY6" fmla="*/ 369915 h 369670"/>
                <a:gd name="connsiteX7" fmla="*/ 183283 w 370282"/>
                <a:gd name="connsiteY7" fmla="*/ 369899 h 369670"/>
                <a:gd name="connsiteX8" fmla="*/ 114418 w 370282"/>
                <a:gd name="connsiteY8" fmla="*/ 184615 h 369670"/>
                <a:gd name="connsiteX9" fmla="*/ 181733 w 370282"/>
                <a:gd name="connsiteY9" fmla="*/ 255640 h 369670"/>
                <a:gd name="connsiteX10" fmla="*/ 183474 w 370282"/>
                <a:gd name="connsiteY10" fmla="*/ 255666 h 369670"/>
                <a:gd name="connsiteX11" fmla="*/ 256055 w 370282"/>
                <a:gd name="connsiteY11" fmla="*/ 187659 h 369670"/>
                <a:gd name="connsiteX12" fmla="*/ 185689 w 370282"/>
                <a:gd name="connsiteY12" fmla="*/ 113962 h 369670"/>
                <a:gd name="connsiteX13" fmla="*/ 184712 w 370282"/>
                <a:gd name="connsiteY13" fmla="*/ 113945 h 369670"/>
                <a:gd name="connsiteX14" fmla="*/ 114418 w 370282"/>
                <a:gd name="connsiteY14" fmla="*/ 184615 h 36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0282" h="369670">
                  <a:moveTo>
                    <a:pt x="183284" y="369899"/>
                  </a:moveTo>
                  <a:cubicBezTo>
                    <a:pt x="82019" y="369767"/>
                    <a:pt x="35" y="287685"/>
                    <a:pt x="167" y="186564"/>
                  </a:cubicBezTo>
                  <a:cubicBezTo>
                    <a:pt x="169" y="185280"/>
                    <a:pt x="184" y="183996"/>
                    <a:pt x="213" y="182713"/>
                  </a:cubicBezTo>
                  <a:cubicBezTo>
                    <a:pt x="1192" y="80966"/>
                    <a:pt x="84584" y="-724"/>
                    <a:pt x="186476" y="254"/>
                  </a:cubicBezTo>
                  <a:cubicBezTo>
                    <a:pt x="187126" y="260"/>
                    <a:pt x="187777" y="270"/>
                    <a:pt x="188427" y="283"/>
                  </a:cubicBezTo>
                  <a:cubicBezTo>
                    <a:pt x="289665" y="2305"/>
                    <a:pt x="370626" y="84928"/>
                    <a:pt x="370450" y="186042"/>
                  </a:cubicBezTo>
                  <a:cubicBezTo>
                    <a:pt x="370143" y="287898"/>
                    <a:pt x="287207" y="370221"/>
                    <a:pt x="185206" y="369915"/>
                  </a:cubicBezTo>
                  <a:cubicBezTo>
                    <a:pt x="184565" y="369913"/>
                    <a:pt x="183924" y="369908"/>
                    <a:pt x="183283" y="369899"/>
                  </a:cubicBezTo>
                  <a:close/>
                  <a:moveTo>
                    <a:pt x="114418" y="184615"/>
                  </a:moveTo>
                  <a:cubicBezTo>
                    <a:pt x="113366" y="222791"/>
                    <a:pt x="143504" y="254590"/>
                    <a:pt x="181733" y="255640"/>
                  </a:cubicBezTo>
                  <a:cubicBezTo>
                    <a:pt x="182313" y="255656"/>
                    <a:pt x="182894" y="255665"/>
                    <a:pt x="183474" y="255666"/>
                  </a:cubicBezTo>
                  <a:cubicBezTo>
                    <a:pt x="222320" y="256894"/>
                    <a:pt x="254812" y="226450"/>
                    <a:pt x="256055" y="187659"/>
                  </a:cubicBezTo>
                  <a:cubicBezTo>
                    <a:pt x="257004" y="147905"/>
                    <a:pt x="225500" y="114909"/>
                    <a:pt x="185689" y="113962"/>
                  </a:cubicBezTo>
                  <a:cubicBezTo>
                    <a:pt x="185363" y="113954"/>
                    <a:pt x="185038" y="113948"/>
                    <a:pt x="184712" y="113945"/>
                  </a:cubicBezTo>
                  <a:cubicBezTo>
                    <a:pt x="145878" y="114361"/>
                    <a:pt x="114572" y="145834"/>
                    <a:pt x="114418" y="184615"/>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35678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2D503C-F408-0347-A247-26D4CE06151D}"/>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Priorities must be in line with:</a:t>
            </a:r>
          </a:p>
        </p:txBody>
      </p:sp>
      <p:sp>
        <p:nvSpPr>
          <p:cNvPr id="38" name="Rounded Rectangle 37">
            <a:extLst>
              <a:ext uri="{FF2B5EF4-FFF2-40B4-BE49-F238E27FC236}">
                <a16:creationId xmlns:a16="http://schemas.microsoft.com/office/drawing/2014/main" id="{A4D8D859-8375-1740-B679-DB98B614CDF1}"/>
              </a:ext>
            </a:extLst>
          </p:cNvPr>
          <p:cNvSpPr/>
          <p:nvPr/>
        </p:nvSpPr>
        <p:spPr>
          <a:xfrm>
            <a:off x="860417" y="2825564"/>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Rounded Rectangle 38">
            <a:extLst>
              <a:ext uri="{FF2B5EF4-FFF2-40B4-BE49-F238E27FC236}">
                <a16:creationId xmlns:a16="http://schemas.microsoft.com/office/drawing/2014/main" id="{B48AFF5E-17DF-D746-ABA1-56C37D87F844}"/>
              </a:ext>
            </a:extLst>
          </p:cNvPr>
          <p:cNvSpPr/>
          <p:nvPr/>
        </p:nvSpPr>
        <p:spPr>
          <a:xfrm>
            <a:off x="860417" y="4020820"/>
            <a:ext cx="3579303" cy="970728"/>
          </a:xfrm>
          <a:prstGeom prst="roundRect">
            <a:avLst>
              <a:gd name="adj" fmla="val 186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0" name="TextBox 39">
            <a:extLst>
              <a:ext uri="{FF2B5EF4-FFF2-40B4-BE49-F238E27FC236}">
                <a16:creationId xmlns:a16="http://schemas.microsoft.com/office/drawing/2014/main" id="{7796BCE7-4BB9-5145-9434-3EA53F6BECFA}"/>
              </a:ext>
            </a:extLst>
          </p:cNvPr>
          <p:cNvSpPr txBox="1"/>
          <p:nvPr/>
        </p:nvSpPr>
        <p:spPr>
          <a:xfrm>
            <a:off x="1436512" y="3031663"/>
            <a:ext cx="2755118" cy="246221"/>
          </a:xfrm>
          <a:prstGeom prst="rect">
            <a:avLst/>
          </a:prstGeom>
          <a:noFill/>
        </p:spPr>
        <p:txBody>
          <a:bodyPr wrap="square" lIns="0" tIns="0" rIns="0" bIns="0" rtlCol="0">
            <a:spAutoFit/>
          </a:bodyPr>
          <a:lstStyle/>
          <a:p>
            <a:r>
              <a:rPr lang="en-GB" sz="1600" dirty="0" err="1">
                <a:solidFill>
                  <a:schemeClr val="tx1"/>
                </a:solidFill>
              </a:rPr>
              <a:t>Incidence and severity</a:t>
            </a:r>
          </a:p>
        </p:txBody>
      </p:sp>
      <p:sp>
        <p:nvSpPr>
          <p:cNvPr id="41" name="Google Shape;140;p4">
            <a:extLst>
              <a:ext uri="{FF2B5EF4-FFF2-40B4-BE49-F238E27FC236}">
                <a16:creationId xmlns:a16="http://schemas.microsoft.com/office/drawing/2014/main" id="{A2C81CFA-FFBC-1849-B0F7-922FC0036FAD}"/>
              </a:ext>
            </a:extLst>
          </p:cNvPr>
          <p:cNvSpPr>
            <a:spLocks noChangeAspect="1"/>
          </p:cNvSpPr>
          <p:nvPr/>
        </p:nvSpPr>
        <p:spPr>
          <a:xfrm>
            <a:off x="429701" y="27175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a:extLst>
              <a:ext uri="{FF2B5EF4-FFF2-40B4-BE49-F238E27FC236}">
                <a16:creationId xmlns:a16="http://schemas.microsoft.com/office/drawing/2014/main" id="{EA9327FC-5A30-074C-9906-2188A3E57D2D}"/>
              </a:ext>
            </a:extLst>
          </p:cNvPr>
          <p:cNvSpPr txBox="1"/>
          <p:nvPr/>
        </p:nvSpPr>
        <p:spPr>
          <a:xfrm>
            <a:off x="1436512" y="4141631"/>
            <a:ext cx="2822492" cy="738664"/>
          </a:xfrm>
          <a:prstGeom prst="rect">
            <a:avLst/>
          </a:prstGeom>
          <a:noFill/>
        </p:spPr>
        <p:txBody>
          <a:bodyPr wrap="square" lIns="0" tIns="0" rIns="0" bIns="0" rtlCol="0">
            <a:spAutoFit/>
          </a:bodyPr>
          <a:lstStyle/>
          <a:p>
            <a:r>
              <a:rPr lang="en-GB" sz="1600" dirty="0" err="1">
                <a:solidFill>
                  <a:schemeClr val="tx1"/>
                </a:solidFill>
              </a:rPr>
              <a:t>The perception of risk by the population, authorities, or the press</a:t>
            </a:r>
          </a:p>
        </p:txBody>
      </p:sp>
      <p:sp>
        <p:nvSpPr>
          <p:cNvPr id="43" name="Google Shape;140;p4">
            <a:extLst>
              <a:ext uri="{FF2B5EF4-FFF2-40B4-BE49-F238E27FC236}">
                <a16:creationId xmlns:a16="http://schemas.microsoft.com/office/drawing/2014/main" id="{46C42B35-D6F9-EC42-BCFA-0D6F7165481E}"/>
              </a:ext>
            </a:extLst>
          </p:cNvPr>
          <p:cNvSpPr>
            <a:spLocks noChangeAspect="1"/>
          </p:cNvSpPr>
          <p:nvPr/>
        </p:nvSpPr>
        <p:spPr>
          <a:xfrm>
            <a:off x="429701" y="40741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Rounded Rectangle 43">
            <a:extLst>
              <a:ext uri="{FF2B5EF4-FFF2-40B4-BE49-F238E27FC236}">
                <a16:creationId xmlns:a16="http://schemas.microsoft.com/office/drawing/2014/main" id="{27A1E229-5871-F744-9B62-4BFCBE6CFAF9}"/>
              </a:ext>
            </a:extLst>
          </p:cNvPr>
          <p:cNvSpPr/>
          <p:nvPr/>
        </p:nvSpPr>
        <p:spPr>
          <a:xfrm>
            <a:off x="5097669" y="282556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5" name="TextBox 44">
            <a:extLst>
              <a:ext uri="{FF2B5EF4-FFF2-40B4-BE49-F238E27FC236}">
                <a16:creationId xmlns:a16="http://schemas.microsoft.com/office/drawing/2014/main" id="{1FD20E40-F57B-EA40-8CD0-A4FA489D937D}"/>
              </a:ext>
            </a:extLst>
          </p:cNvPr>
          <p:cNvSpPr txBox="1"/>
          <p:nvPr/>
        </p:nvSpPr>
        <p:spPr>
          <a:xfrm>
            <a:off x="5673764" y="3026454"/>
            <a:ext cx="2822492" cy="246221"/>
          </a:xfrm>
          <a:prstGeom prst="rect">
            <a:avLst/>
          </a:prstGeom>
          <a:noFill/>
        </p:spPr>
        <p:txBody>
          <a:bodyPr wrap="square" lIns="0" tIns="0" rIns="0" bIns="0" rtlCol="0">
            <a:spAutoFit/>
          </a:bodyPr>
          <a:lstStyle/>
          <a:p>
            <a:r>
              <a:rPr lang="en-GB" sz="1600" dirty="0" err="1">
                <a:solidFill>
                  <a:schemeClr val="tx1"/>
                </a:solidFill>
              </a:rPr>
              <a:t>Trend</a:t>
            </a:r>
          </a:p>
        </p:txBody>
      </p:sp>
      <p:sp>
        <p:nvSpPr>
          <p:cNvPr id="46" name="Google Shape;140;p4">
            <a:extLst>
              <a:ext uri="{FF2B5EF4-FFF2-40B4-BE49-F238E27FC236}">
                <a16:creationId xmlns:a16="http://schemas.microsoft.com/office/drawing/2014/main" id="{DAC21DA5-9251-D64A-B0A7-A34EB3432762}"/>
              </a:ext>
            </a:extLst>
          </p:cNvPr>
          <p:cNvSpPr>
            <a:spLocks noChangeAspect="1"/>
          </p:cNvSpPr>
          <p:nvPr/>
        </p:nvSpPr>
        <p:spPr>
          <a:xfrm>
            <a:off x="4666953" y="27175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Rounded Rectangle 46">
            <a:extLst>
              <a:ext uri="{FF2B5EF4-FFF2-40B4-BE49-F238E27FC236}">
                <a16:creationId xmlns:a16="http://schemas.microsoft.com/office/drawing/2014/main" id="{46F75F62-F694-0341-8825-3D767E4B2862}"/>
              </a:ext>
            </a:extLst>
          </p:cNvPr>
          <p:cNvSpPr/>
          <p:nvPr/>
        </p:nvSpPr>
        <p:spPr>
          <a:xfrm>
            <a:off x="5097669" y="4020820"/>
            <a:ext cx="3579303" cy="970728"/>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8" name="TextBox 47">
            <a:extLst>
              <a:ext uri="{FF2B5EF4-FFF2-40B4-BE49-F238E27FC236}">
                <a16:creationId xmlns:a16="http://schemas.microsoft.com/office/drawing/2014/main" id="{6E6712DC-F26F-3341-A444-1A388B248B9C}"/>
              </a:ext>
            </a:extLst>
          </p:cNvPr>
          <p:cNvSpPr txBox="1"/>
          <p:nvPr/>
        </p:nvSpPr>
        <p:spPr>
          <a:xfrm>
            <a:off x="5673764" y="4141631"/>
            <a:ext cx="2822492" cy="738664"/>
          </a:xfrm>
          <a:prstGeom prst="rect">
            <a:avLst/>
          </a:prstGeom>
          <a:noFill/>
        </p:spPr>
        <p:txBody>
          <a:bodyPr wrap="square" lIns="0" tIns="0" rIns="0" bIns="0" rtlCol="0">
            <a:spAutoFit/>
          </a:bodyPr>
          <a:lstStyle/>
          <a:p>
            <a:r>
              <a:rPr lang="en-GB" sz="1600" dirty="0" err="1">
                <a:solidFill>
                  <a:schemeClr val="tx1"/>
                </a:solidFill>
              </a:rPr>
              <a:t>Effectiveness, practicality, and viability of potential measures to be implemented</a:t>
            </a:r>
          </a:p>
        </p:txBody>
      </p:sp>
      <p:sp>
        <p:nvSpPr>
          <p:cNvPr id="49" name="Google Shape;140;p4">
            <a:extLst>
              <a:ext uri="{FF2B5EF4-FFF2-40B4-BE49-F238E27FC236}">
                <a16:creationId xmlns:a16="http://schemas.microsoft.com/office/drawing/2014/main" id="{B5F6D3AD-0D97-CB4B-A896-4407C324C201}"/>
              </a:ext>
            </a:extLst>
          </p:cNvPr>
          <p:cNvSpPr>
            <a:spLocks noChangeAspect="1"/>
          </p:cNvSpPr>
          <p:nvPr/>
        </p:nvSpPr>
        <p:spPr>
          <a:xfrm>
            <a:off x="4666953" y="40741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raphic 12">
            <a:extLst>
              <a:ext uri="{FF2B5EF4-FFF2-40B4-BE49-F238E27FC236}">
                <a16:creationId xmlns:a16="http://schemas.microsoft.com/office/drawing/2014/main" id="{BE58BB85-6046-EF4C-818C-E578F2109872}"/>
              </a:ext>
            </a:extLst>
          </p:cNvPr>
          <p:cNvGrpSpPr>
            <a:grpSpLocks noChangeAspect="1"/>
          </p:cNvGrpSpPr>
          <p:nvPr/>
        </p:nvGrpSpPr>
        <p:grpSpPr>
          <a:xfrm>
            <a:off x="4886469" y="4272184"/>
            <a:ext cx="468000" cy="468000"/>
            <a:chOff x="2133600" y="990600"/>
            <a:chExt cx="4876800" cy="4876800"/>
          </a:xfrm>
          <a:solidFill>
            <a:schemeClr val="bg1"/>
          </a:solidFill>
        </p:grpSpPr>
        <p:sp>
          <p:nvSpPr>
            <p:cNvPr id="18" name="Freeform 17">
              <a:extLst>
                <a:ext uri="{FF2B5EF4-FFF2-40B4-BE49-F238E27FC236}">
                  <a16:creationId xmlns:a16="http://schemas.microsoft.com/office/drawing/2014/main" id="{3587DE88-3417-AA43-AFCA-23E72D83F612}"/>
                </a:ext>
              </a:extLst>
            </p:cNvPr>
            <p:cNvSpPr/>
            <p:nvPr/>
          </p:nvSpPr>
          <p:spPr>
            <a:xfrm>
              <a:off x="2133219" y="990600"/>
              <a:ext cx="4877562" cy="4876800"/>
            </a:xfrm>
            <a:custGeom>
              <a:avLst/>
              <a:gdLst>
                <a:gd name="connsiteX0" fmla="*/ 612 w 4877562"/>
                <a:gd name="connsiteY0" fmla="*/ 2648173 h 4876800"/>
                <a:gd name="connsiteX1" fmla="*/ 16519 w 4877562"/>
                <a:gd name="connsiteY1" fmla="*/ 2625218 h 4876800"/>
                <a:gd name="connsiteX2" fmla="*/ 120151 w 4877562"/>
                <a:gd name="connsiteY2" fmla="*/ 2585499 h 4876800"/>
                <a:gd name="connsiteX3" fmla="*/ 191112 w 4877562"/>
                <a:gd name="connsiteY3" fmla="*/ 2676748 h 4876800"/>
                <a:gd name="connsiteX4" fmla="*/ 191112 w 4877562"/>
                <a:gd name="connsiteY4" fmla="*/ 2729136 h 4876800"/>
                <a:gd name="connsiteX5" fmla="*/ 191112 w 4877562"/>
                <a:gd name="connsiteY5" fmla="*/ 4172173 h 4876800"/>
                <a:gd name="connsiteX6" fmla="*/ 322748 w 4877562"/>
                <a:gd name="connsiteY6" fmla="*/ 4306000 h 4876800"/>
                <a:gd name="connsiteX7" fmla="*/ 2812868 w 4877562"/>
                <a:gd name="connsiteY7" fmla="*/ 4306000 h 4876800"/>
                <a:gd name="connsiteX8" fmla="*/ 2556265 w 4877562"/>
                <a:gd name="connsiteY8" fmla="*/ 3334449 h 4876800"/>
                <a:gd name="connsiteX9" fmla="*/ 714987 w 4877562"/>
                <a:gd name="connsiteY9" fmla="*/ 3334449 h 4876800"/>
                <a:gd name="connsiteX10" fmla="*/ 662695 w 4877562"/>
                <a:gd name="connsiteY10" fmla="*/ 3332925 h 4876800"/>
                <a:gd name="connsiteX11" fmla="*/ 581637 w 4877562"/>
                <a:gd name="connsiteY11" fmla="*/ 3235294 h 4876800"/>
                <a:gd name="connsiteX12" fmla="*/ 664504 w 4877562"/>
                <a:gd name="connsiteY12" fmla="*/ 3144807 h 4876800"/>
                <a:gd name="connsiteX13" fmla="*/ 716797 w 4877562"/>
                <a:gd name="connsiteY13" fmla="*/ 3143473 h 4876800"/>
                <a:gd name="connsiteX14" fmla="*/ 2549502 w 4877562"/>
                <a:gd name="connsiteY14" fmla="*/ 3143473 h 4876800"/>
                <a:gd name="connsiteX15" fmla="*/ 2549502 w 4877562"/>
                <a:gd name="connsiteY15" fmla="*/ 2800573 h 4876800"/>
                <a:gd name="connsiteX16" fmla="*/ 709462 w 4877562"/>
                <a:gd name="connsiteY16" fmla="*/ 2800573 h 4876800"/>
                <a:gd name="connsiteX17" fmla="*/ 582018 w 4877562"/>
                <a:gd name="connsiteY17" fmla="*/ 2705323 h 4876800"/>
                <a:gd name="connsiteX18" fmla="*/ 708605 w 4877562"/>
                <a:gd name="connsiteY18" fmla="*/ 2610073 h 4876800"/>
                <a:gd name="connsiteX19" fmla="*/ 2551312 w 4877562"/>
                <a:gd name="connsiteY19" fmla="*/ 2610073 h 4876800"/>
                <a:gd name="connsiteX20" fmla="*/ 2658182 w 4877562"/>
                <a:gd name="connsiteY20" fmla="*/ 2496630 h 4876800"/>
                <a:gd name="connsiteX21" fmla="*/ 3311788 w 4877562"/>
                <a:gd name="connsiteY21" fmla="*/ 2293938 h 4876800"/>
                <a:gd name="connsiteX22" fmla="*/ 3353888 w 4877562"/>
                <a:gd name="connsiteY22" fmla="*/ 2248409 h 4876800"/>
                <a:gd name="connsiteX23" fmla="*/ 3352650 w 4877562"/>
                <a:gd name="connsiteY23" fmla="*/ 1048259 h 4876800"/>
                <a:gd name="connsiteX24" fmla="*/ 3348935 w 4877562"/>
                <a:gd name="connsiteY24" fmla="*/ 1029209 h 4876800"/>
                <a:gd name="connsiteX25" fmla="*/ 3298929 w 4877562"/>
                <a:gd name="connsiteY25" fmla="*/ 1029209 h 4876800"/>
                <a:gd name="connsiteX26" fmla="*/ 2803629 w 4877562"/>
                <a:gd name="connsiteY26" fmla="*/ 1029209 h 4876800"/>
                <a:gd name="connsiteX27" fmla="*/ 2515212 w 4877562"/>
                <a:gd name="connsiteY27" fmla="*/ 739077 h 4876800"/>
                <a:gd name="connsiteX28" fmla="*/ 2514450 w 4877562"/>
                <a:gd name="connsiteY28" fmla="*/ 205677 h 4876800"/>
                <a:gd name="connsiteX29" fmla="*/ 2509973 w 4877562"/>
                <a:gd name="connsiteY29" fmla="*/ 190628 h 4876800"/>
                <a:gd name="connsiteX30" fmla="*/ 317985 w 4877562"/>
                <a:gd name="connsiteY30" fmla="*/ 190628 h 4876800"/>
                <a:gd name="connsiteX31" fmla="*/ 191112 w 4877562"/>
                <a:gd name="connsiteY31" fmla="*/ 319501 h 4876800"/>
                <a:gd name="connsiteX32" fmla="*/ 191112 w 4877562"/>
                <a:gd name="connsiteY32" fmla="*/ 1791114 h 4876800"/>
                <a:gd name="connsiteX33" fmla="*/ 149869 w 4877562"/>
                <a:gd name="connsiteY33" fmla="*/ 1896555 h 4876800"/>
                <a:gd name="connsiteX34" fmla="*/ 326 w 4877562"/>
                <a:gd name="connsiteY34" fmla="*/ 1847978 h 4876800"/>
                <a:gd name="connsiteX35" fmla="*/ 326 w 4877562"/>
                <a:gd name="connsiteY35" fmla="*/ 238348 h 4876800"/>
                <a:gd name="connsiteX36" fmla="*/ 238451 w 4877562"/>
                <a:gd name="connsiteY36" fmla="*/ 223 h 4876800"/>
                <a:gd name="connsiteX37" fmla="*/ 2639037 w 4877562"/>
                <a:gd name="connsiteY37" fmla="*/ 223 h 4876800"/>
                <a:gd name="connsiteX38" fmla="*/ 2700283 w 4877562"/>
                <a:gd name="connsiteY38" fmla="*/ 51658 h 4876800"/>
                <a:gd name="connsiteX39" fmla="*/ 3492191 w 4877562"/>
                <a:gd name="connsiteY39" fmla="*/ 842233 h 4876800"/>
                <a:gd name="connsiteX40" fmla="*/ 3543912 w 4877562"/>
                <a:gd name="connsiteY40" fmla="*/ 968534 h 4876800"/>
                <a:gd name="connsiteX41" fmla="*/ 3543912 w 4877562"/>
                <a:gd name="connsiteY41" fmla="*/ 2158874 h 4876800"/>
                <a:gd name="connsiteX42" fmla="*/ 3543912 w 4877562"/>
                <a:gd name="connsiteY42" fmla="*/ 2220977 h 4876800"/>
                <a:gd name="connsiteX43" fmla="*/ 3656402 w 4877562"/>
                <a:gd name="connsiteY43" fmla="*/ 2187354 h 4876800"/>
                <a:gd name="connsiteX44" fmla="*/ 3775751 w 4877562"/>
                <a:gd name="connsiteY44" fmla="*/ 2187354 h 4876800"/>
                <a:gd name="connsiteX45" fmla="*/ 4778733 w 4877562"/>
                <a:gd name="connsiteY45" fmla="*/ 2498345 h 4876800"/>
                <a:gd name="connsiteX46" fmla="*/ 4877793 w 4877562"/>
                <a:gd name="connsiteY46" fmla="*/ 2572068 h 4876800"/>
                <a:gd name="connsiteX47" fmla="*/ 4877793 w 4877562"/>
                <a:gd name="connsiteY47" fmla="*/ 3600673 h 4876800"/>
                <a:gd name="connsiteX48" fmla="*/ 4869030 w 4877562"/>
                <a:gd name="connsiteY48" fmla="*/ 3641440 h 4876800"/>
                <a:gd name="connsiteX49" fmla="*/ 3921293 w 4877562"/>
                <a:gd name="connsiteY49" fmla="*/ 4824921 h 4876800"/>
                <a:gd name="connsiteX50" fmla="*/ 3744318 w 4877562"/>
                <a:gd name="connsiteY50" fmla="*/ 4877023 h 4876800"/>
                <a:gd name="connsiteX51" fmla="*/ 3687168 w 4877562"/>
                <a:gd name="connsiteY51" fmla="*/ 4877023 h 4876800"/>
                <a:gd name="connsiteX52" fmla="*/ 3656021 w 4877562"/>
                <a:gd name="connsiteY52" fmla="*/ 4866927 h 4876800"/>
                <a:gd name="connsiteX53" fmla="*/ 3010512 w 4877562"/>
                <a:gd name="connsiteY53" fmla="*/ 4528122 h 4876800"/>
                <a:gd name="connsiteX54" fmla="*/ 2926787 w 4877562"/>
                <a:gd name="connsiteY54" fmla="*/ 4495356 h 4876800"/>
                <a:gd name="connsiteX55" fmla="*/ 1269437 w 4877562"/>
                <a:gd name="connsiteY55" fmla="*/ 4496023 h 4876800"/>
                <a:gd name="connsiteX56" fmla="*/ 297887 w 4877562"/>
                <a:gd name="connsiteY56" fmla="*/ 4496023 h 4876800"/>
                <a:gd name="connsiteX57" fmla="*/ 71383 w 4877562"/>
                <a:gd name="connsiteY57" fmla="*/ 4395534 h 4876800"/>
                <a:gd name="connsiteX58" fmla="*/ 231 w 4877562"/>
                <a:gd name="connsiteY58" fmla="*/ 4257708 h 4876800"/>
                <a:gd name="connsiteX59" fmla="*/ 2743812 w 4877562"/>
                <a:gd name="connsiteY59" fmla="*/ 2670557 h 4876800"/>
                <a:gd name="connsiteX60" fmla="*/ 2743812 w 4877562"/>
                <a:gd name="connsiteY60" fmla="*/ 3477991 h 4876800"/>
                <a:gd name="connsiteX61" fmla="*/ 2751527 w 4877562"/>
                <a:gd name="connsiteY61" fmla="*/ 3620295 h 4876800"/>
                <a:gd name="connsiteX62" fmla="*/ 3668880 w 4877562"/>
                <a:gd name="connsiteY62" fmla="*/ 4673569 h 4876800"/>
                <a:gd name="connsiteX63" fmla="*/ 3752224 w 4877562"/>
                <a:gd name="connsiteY63" fmla="*/ 4675379 h 4876800"/>
                <a:gd name="connsiteX64" fmla="*/ 4685674 w 4877562"/>
                <a:gd name="connsiteY64" fmla="*/ 3529712 h 4876800"/>
                <a:gd name="connsiteX65" fmla="*/ 4687484 w 4877562"/>
                <a:gd name="connsiteY65" fmla="*/ 2706371 h 4876800"/>
                <a:gd name="connsiteX66" fmla="*/ 4654908 w 4877562"/>
                <a:gd name="connsiteY66" fmla="*/ 2658746 h 4876800"/>
                <a:gd name="connsiteX67" fmla="*/ 3747271 w 4877562"/>
                <a:gd name="connsiteY67" fmla="*/ 2377092 h 4876800"/>
                <a:gd name="connsiteX68" fmla="*/ 3692121 w 4877562"/>
                <a:gd name="connsiteY68" fmla="*/ 2374710 h 4876800"/>
                <a:gd name="connsiteX69" fmla="*/ 2743812 w 4877562"/>
                <a:gd name="connsiteY69" fmla="*/ 2670557 h 4876800"/>
                <a:gd name="connsiteX70" fmla="*/ 2705712 w 4877562"/>
                <a:gd name="connsiteY70" fmla="*/ 334455 h 4876800"/>
                <a:gd name="connsiteX71" fmla="*/ 2705712 w 4877562"/>
                <a:gd name="connsiteY71" fmla="*/ 738030 h 4876800"/>
                <a:gd name="connsiteX72" fmla="*/ 2806868 w 4877562"/>
                <a:gd name="connsiteY72" fmla="*/ 838423 h 4876800"/>
                <a:gd name="connsiteX73" fmla="*/ 3172818 w 4877562"/>
                <a:gd name="connsiteY73" fmla="*/ 838423 h 4876800"/>
                <a:gd name="connsiteX74" fmla="*/ 3205965 w 4877562"/>
                <a:gd name="connsiteY74" fmla="*/ 835089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77562" h="4876800">
                  <a:moveTo>
                    <a:pt x="612" y="2648173"/>
                  </a:moveTo>
                  <a:cubicBezTo>
                    <a:pt x="5946" y="2640553"/>
                    <a:pt x="11089" y="2632743"/>
                    <a:pt x="16519" y="2625218"/>
                  </a:cubicBezTo>
                  <a:cubicBezTo>
                    <a:pt x="42427" y="2589404"/>
                    <a:pt x="77288" y="2573307"/>
                    <a:pt x="120151" y="2585499"/>
                  </a:cubicBezTo>
                  <a:cubicBezTo>
                    <a:pt x="163013" y="2597691"/>
                    <a:pt x="188254" y="2629980"/>
                    <a:pt x="191112" y="2676748"/>
                  </a:cubicBezTo>
                  <a:cubicBezTo>
                    <a:pt x="192065" y="2694179"/>
                    <a:pt x="191112" y="2711705"/>
                    <a:pt x="191112" y="2729136"/>
                  </a:cubicBezTo>
                  <a:lnTo>
                    <a:pt x="191112" y="4172173"/>
                  </a:lnTo>
                  <a:cubicBezTo>
                    <a:pt x="191112" y="4276948"/>
                    <a:pt x="219687" y="4306000"/>
                    <a:pt x="322748" y="4306000"/>
                  </a:cubicBezTo>
                  <a:lnTo>
                    <a:pt x="2812868" y="4306000"/>
                  </a:lnTo>
                  <a:cubicBezTo>
                    <a:pt x="2607414" y="4011486"/>
                    <a:pt x="2532833" y="3688589"/>
                    <a:pt x="2556265" y="3334449"/>
                  </a:cubicBezTo>
                  <a:lnTo>
                    <a:pt x="714987" y="3334449"/>
                  </a:lnTo>
                  <a:cubicBezTo>
                    <a:pt x="697543" y="3335279"/>
                    <a:pt x="680061" y="3334769"/>
                    <a:pt x="662695" y="3332925"/>
                  </a:cubicBezTo>
                  <a:cubicBezTo>
                    <a:pt x="614775" y="3325737"/>
                    <a:pt x="579889" y="3283718"/>
                    <a:pt x="581637" y="3235294"/>
                  </a:cubicBezTo>
                  <a:cubicBezTo>
                    <a:pt x="583566" y="3188988"/>
                    <a:pt x="618546" y="3150792"/>
                    <a:pt x="664504" y="3144807"/>
                  </a:cubicBezTo>
                  <a:cubicBezTo>
                    <a:pt x="681887" y="3143217"/>
                    <a:pt x="699356" y="3142771"/>
                    <a:pt x="716797" y="3143473"/>
                  </a:cubicBezTo>
                  <a:lnTo>
                    <a:pt x="2549502" y="3143473"/>
                  </a:lnTo>
                  <a:lnTo>
                    <a:pt x="2549502" y="2800573"/>
                  </a:lnTo>
                  <a:lnTo>
                    <a:pt x="709462" y="2800573"/>
                  </a:lnTo>
                  <a:cubicBezTo>
                    <a:pt x="627357" y="2800573"/>
                    <a:pt x="582399" y="2766855"/>
                    <a:pt x="582018" y="2705323"/>
                  </a:cubicBezTo>
                  <a:cubicBezTo>
                    <a:pt x="581637" y="2643792"/>
                    <a:pt x="626595" y="2610073"/>
                    <a:pt x="708605" y="2610073"/>
                  </a:cubicBezTo>
                  <a:lnTo>
                    <a:pt x="2551312" y="2610073"/>
                  </a:lnTo>
                  <a:cubicBezTo>
                    <a:pt x="2553122" y="2540064"/>
                    <a:pt x="2598937" y="2514823"/>
                    <a:pt x="2658182" y="2496630"/>
                  </a:cubicBezTo>
                  <a:cubicBezTo>
                    <a:pt x="2876495" y="2430622"/>
                    <a:pt x="3093951" y="2361756"/>
                    <a:pt x="3311788" y="2293938"/>
                  </a:cubicBezTo>
                  <a:cubicBezTo>
                    <a:pt x="3334362" y="2286985"/>
                    <a:pt x="3354079" y="2282699"/>
                    <a:pt x="3353888" y="2248409"/>
                  </a:cubicBezTo>
                  <a:cubicBezTo>
                    <a:pt x="3352364" y="1848359"/>
                    <a:pt x="3352841" y="1448309"/>
                    <a:pt x="3352650" y="1048259"/>
                  </a:cubicBezTo>
                  <a:cubicBezTo>
                    <a:pt x="3351888" y="1041825"/>
                    <a:pt x="3350646" y="1035457"/>
                    <a:pt x="3348935" y="1029209"/>
                  </a:cubicBezTo>
                  <a:lnTo>
                    <a:pt x="3298929" y="1029209"/>
                  </a:lnTo>
                  <a:cubicBezTo>
                    <a:pt x="3133861" y="1029209"/>
                    <a:pt x="2968697" y="1029209"/>
                    <a:pt x="2803629" y="1029209"/>
                  </a:cubicBezTo>
                  <a:cubicBezTo>
                    <a:pt x="2628941" y="1028352"/>
                    <a:pt x="2515212" y="914623"/>
                    <a:pt x="2515212" y="739077"/>
                  </a:cubicBezTo>
                  <a:cubicBezTo>
                    <a:pt x="2514736" y="561341"/>
                    <a:pt x="2515212" y="383509"/>
                    <a:pt x="2514450" y="205677"/>
                  </a:cubicBezTo>
                  <a:cubicBezTo>
                    <a:pt x="2513469" y="200523"/>
                    <a:pt x="2511969" y="195481"/>
                    <a:pt x="2509973" y="190628"/>
                  </a:cubicBezTo>
                  <a:lnTo>
                    <a:pt x="317985" y="190628"/>
                  </a:lnTo>
                  <a:cubicBezTo>
                    <a:pt x="221020" y="190628"/>
                    <a:pt x="191112" y="221108"/>
                    <a:pt x="191112" y="319501"/>
                  </a:cubicBezTo>
                  <a:cubicBezTo>
                    <a:pt x="191112" y="810039"/>
                    <a:pt x="191112" y="1300576"/>
                    <a:pt x="191112" y="1791114"/>
                  </a:cubicBezTo>
                  <a:cubicBezTo>
                    <a:pt x="191112" y="1832452"/>
                    <a:pt x="186826" y="1870457"/>
                    <a:pt x="149869" y="1896555"/>
                  </a:cubicBezTo>
                  <a:cubicBezTo>
                    <a:pt x="98529" y="1932750"/>
                    <a:pt x="46713" y="1915605"/>
                    <a:pt x="326" y="1847978"/>
                  </a:cubicBezTo>
                  <a:lnTo>
                    <a:pt x="326" y="238348"/>
                  </a:lnTo>
                  <a:cubicBezTo>
                    <a:pt x="33283" y="112618"/>
                    <a:pt x="112658" y="33243"/>
                    <a:pt x="238451" y="223"/>
                  </a:cubicBezTo>
                  <a:lnTo>
                    <a:pt x="2639037" y="223"/>
                  </a:lnTo>
                  <a:cubicBezTo>
                    <a:pt x="2659516" y="17273"/>
                    <a:pt x="2681423" y="32894"/>
                    <a:pt x="2700283" y="51658"/>
                  </a:cubicBezTo>
                  <a:cubicBezTo>
                    <a:pt x="2964316" y="314992"/>
                    <a:pt x="3228285" y="578518"/>
                    <a:pt x="3492191" y="842233"/>
                  </a:cubicBezTo>
                  <a:cubicBezTo>
                    <a:pt x="3526939" y="874836"/>
                    <a:pt x="3545813" y="920924"/>
                    <a:pt x="3543912" y="968534"/>
                  </a:cubicBezTo>
                  <a:cubicBezTo>
                    <a:pt x="3542864" y="1365346"/>
                    <a:pt x="3543912" y="1762348"/>
                    <a:pt x="3543912" y="2158874"/>
                  </a:cubicBezTo>
                  <a:lnTo>
                    <a:pt x="3543912" y="2220977"/>
                  </a:lnTo>
                  <a:cubicBezTo>
                    <a:pt x="3584203" y="2208404"/>
                    <a:pt x="3619541" y="2192402"/>
                    <a:pt x="3656402" y="2187354"/>
                  </a:cubicBezTo>
                  <a:cubicBezTo>
                    <a:pt x="3695550" y="2181639"/>
                    <a:pt x="3739175" y="2176114"/>
                    <a:pt x="3775751" y="2187354"/>
                  </a:cubicBezTo>
                  <a:cubicBezTo>
                    <a:pt x="4110650" y="2289081"/>
                    <a:pt x="4444406" y="2394808"/>
                    <a:pt x="4778733" y="2498345"/>
                  </a:cubicBezTo>
                  <a:cubicBezTo>
                    <a:pt x="4821405" y="2511585"/>
                    <a:pt x="4856743" y="2531397"/>
                    <a:pt x="4877793" y="2572068"/>
                  </a:cubicBezTo>
                  <a:lnTo>
                    <a:pt x="4877793" y="3600673"/>
                  </a:lnTo>
                  <a:cubicBezTo>
                    <a:pt x="4874841" y="3614294"/>
                    <a:pt x="4871030" y="3627724"/>
                    <a:pt x="4869030" y="3641440"/>
                  </a:cubicBezTo>
                  <a:cubicBezTo>
                    <a:pt x="4786925" y="4223227"/>
                    <a:pt x="4471012" y="4617721"/>
                    <a:pt x="3921293" y="4824921"/>
                  </a:cubicBezTo>
                  <a:cubicBezTo>
                    <a:pt x="3864143" y="4846638"/>
                    <a:pt x="3803373" y="4859878"/>
                    <a:pt x="3744318" y="4877023"/>
                  </a:cubicBezTo>
                  <a:lnTo>
                    <a:pt x="3687168" y="4877023"/>
                  </a:lnTo>
                  <a:cubicBezTo>
                    <a:pt x="3676786" y="4873594"/>
                    <a:pt x="3666594" y="4869403"/>
                    <a:pt x="3656021" y="4866927"/>
                  </a:cubicBezTo>
                  <a:cubicBezTo>
                    <a:pt x="3411038" y="4810348"/>
                    <a:pt x="3194821" y="4699001"/>
                    <a:pt x="3010512" y="4528122"/>
                  </a:cubicBezTo>
                  <a:cubicBezTo>
                    <a:pt x="2988424" y="4505958"/>
                    <a:pt x="2958053" y="4494072"/>
                    <a:pt x="2926787" y="4495356"/>
                  </a:cubicBezTo>
                  <a:cubicBezTo>
                    <a:pt x="2374337" y="4496309"/>
                    <a:pt x="1821887" y="4496531"/>
                    <a:pt x="1269437" y="4496023"/>
                  </a:cubicBezTo>
                  <a:cubicBezTo>
                    <a:pt x="945587" y="4496023"/>
                    <a:pt x="621737" y="4496023"/>
                    <a:pt x="297887" y="4496023"/>
                  </a:cubicBezTo>
                  <a:cubicBezTo>
                    <a:pt x="206828" y="4496023"/>
                    <a:pt x="127199" y="4467448"/>
                    <a:pt x="71383" y="4395534"/>
                  </a:cubicBezTo>
                  <a:cubicBezTo>
                    <a:pt x="40141" y="4355434"/>
                    <a:pt x="23758" y="4303999"/>
                    <a:pt x="231" y="4257708"/>
                  </a:cubicBezTo>
                  <a:close/>
                  <a:moveTo>
                    <a:pt x="2743812" y="2670557"/>
                  </a:moveTo>
                  <a:cubicBezTo>
                    <a:pt x="2743812" y="2942019"/>
                    <a:pt x="2743812" y="3209958"/>
                    <a:pt x="2743812" y="3477991"/>
                  </a:cubicBezTo>
                  <a:cubicBezTo>
                    <a:pt x="2744000" y="3525525"/>
                    <a:pt x="2746575" y="3573019"/>
                    <a:pt x="2751527" y="3620295"/>
                  </a:cubicBezTo>
                  <a:cubicBezTo>
                    <a:pt x="2805190" y="4129451"/>
                    <a:pt x="3171913" y="4550510"/>
                    <a:pt x="3668880" y="4673569"/>
                  </a:cubicBezTo>
                  <a:cubicBezTo>
                    <a:pt x="3696170" y="4680447"/>
                    <a:pt x="3724661" y="4681065"/>
                    <a:pt x="3752224" y="4675379"/>
                  </a:cubicBezTo>
                  <a:cubicBezTo>
                    <a:pt x="4277147" y="4556888"/>
                    <a:pt x="4676720" y="4067970"/>
                    <a:pt x="4685674" y="3529712"/>
                  </a:cubicBezTo>
                  <a:cubicBezTo>
                    <a:pt x="4690055" y="3255297"/>
                    <a:pt x="4686436" y="2980786"/>
                    <a:pt x="4687484" y="2706371"/>
                  </a:cubicBezTo>
                  <a:cubicBezTo>
                    <a:pt x="4687484" y="2680463"/>
                    <a:pt x="4681388" y="2667223"/>
                    <a:pt x="4654908" y="2658746"/>
                  </a:cubicBezTo>
                  <a:cubicBezTo>
                    <a:pt x="4352204" y="2565401"/>
                    <a:pt x="4049975" y="2470532"/>
                    <a:pt x="3747271" y="2377092"/>
                  </a:cubicBezTo>
                  <a:cubicBezTo>
                    <a:pt x="3729484" y="2371094"/>
                    <a:pt x="3710359" y="2370268"/>
                    <a:pt x="3692121" y="2374710"/>
                  </a:cubicBezTo>
                  <a:cubicBezTo>
                    <a:pt x="3377320" y="2472246"/>
                    <a:pt x="3062995" y="2570735"/>
                    <a:pt x="2743812" y="2670557"/>
                  </a:cubicBezTo>
                  <a:close/>
                  <a:moveTo>
                    <a:pt x="2705712" y="334455"/>
                  </a:moveTo>
                  <a:cubicBezTo>
                    <a:pt x="2705712" y="472568"/>
                    <a:pt x="2705712" y="605251"/>
                    <a:pt x="2705712" y="738030"/>
                  </a:cubicBezTo>
                  <a:cubicBezTo>
                    <a:pt x="2705712" y="809848"/>
                    <a:pt x="2734287" y="838423"/>
                    <a:pt x="2806868" y="838423"/>
                  </a:cubicBezTo>
                  <a:cubicBezTo>
                    <a:pt x="2928915" y="838804"/>
                    <a:pt x="3050898" y="838804"/>
                    <a:pt x="3172818" y="838423"/>
                  </a:cubicBezTo>
                  <a:cubicBezTo>
                    <a:pt x="3183917" y="837888"/>
                    <a:pt x="3194981" y="836776"/>
                    <a:pt x="3205965" y="835089"/>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3159FD4E-FFBE-DD4C-B4BC-97419681ED89}"/>
                </a:ext>
              </a:extLst>
            </p:cNvPr>
            <p:cNvSpPr/>
            <p:nvPr/>
          </p:nvSpPr>
          <p:spPr>
            <a:xfrm>
              <a:off x="2133600" y="3143291"/>
              <a:ext cx="189581" cy="190336"/>
            </a:xfrm>
            <a:custGeom>
              <a:avLst/>
              <a:gdLst>
                <a:gd name="connsiteX0" fmla="*/ 231 w 189581"/>
                <a:gd name="connsiteY0" fmla="*/ 66856 h 190336"/>
                <a:gd name="connsiteX1" fmla="*/ 16043 w 189581"/>
                <a:gd name="connsiteY1" fmla="*/ 44187 h 190336"/>
                <a:gd name="connsiteX2" fmla="*/ 123103 w 189581"/>
                <a:gd name="connsiteY2" fmla="*/ 5420 h 190336"/>
                <a:gd name="connsiteX3" fmla="*/ 189778 w 189581"/>
                <a:gd name="connsiteY3" fmla="*/ 97717 h 190336"/>
                <a:gd name="connsiteX4" fmla="*/ 123103 w 189581"/>
                <a:gd name="connsiteY4" fmla="*/ 185442 h 190336"/>
                <a:gd name="connsiteX5" fmla="*/ 16138 w 189581"/>
                <a:gd name="connsiteY5" fmla="*/ 146676 h 190336"/>
                <a:gd name="connsiteX6" fmla="*/ 231 w 189581"/>
                <a:gd name="connsiteY6" fmla="*/ 124006 h 19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81" h="190336">
                  <a:moveTo>
                    <a:pt x="231" y="66856"/>
                  </a:moveTo>
                  <a:cubicBezTo>
                    <a:pt x="5470" y="59331"/>
                    <a:pt x="10613" y="51616"/>
                    <a:pt x="16043" y="44187"/>
                  </a:cubicBezTo>
                  <a:cubicBezTo>
                    <a:pt x="43094" y="7325"/>
                    <a:pt x="78622" y="-8963"/>
                    <a:pt x="123103" y="5420"/>
                  </a:cubicBezTo>
                  <a:cubicBezTo>
                    <a:pt x="167585" y="19803"/>
                    <a:pt x="190826" y="51711"/>
                    <a:pt x="189778" y="97717"/>
                  </a:cubicBezTo>
                  <a:cubicBezTo>
                    <a:pt x="190551" y="138871"/>
                    <a:pt x="162962" y="175170"/>
                    <a:pt x="123103" y="185442"/>
                  </a:cubicBezTo>
                  <a:cubicBezTo>
                    <a:pt x="78622" y="199635"/>
                    <a:pt x="43094" y="183537"/>
                    <a:pt x="16138" y="146676"/>
                  </a:cubicBezTo>
                  <a:cubicBezTo>
                    <a:pt x="10709" y="139151"/>
                    <a:pt x="5565" y="131531"/>
                    <a:pt x="231" y="124006"/>
                  </a:cubicBez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054BECEE-4089-864F-AB18-569E3C2526AF}"/>
                </a:ext>
              </a:extLst>
            </p:cNvPr>
            <p:cNvSpPr/>
            <p:nvPr/>
          </p:nvSpPr>
          <p:spPr>
            <a:xfrm>
              <a:off x="3248025" y="1923621"/>
              <a:ext cx="1410128" cy="1410128"/>
            </a:xfrm>
            <a:custGeom>
              <a:avLst/>
              <a:gdLst>
                <a:gd name="connsiteX0" fmla="*/ 1036837 w 1410128"/>
                <a:gd name="connsiteY0" fmla="*/ 381652 h 1410128"/>
                <a:gd name="connsiteX1" fmla="*/ 1298012 w 1410128"/>
                <a:gd name="connsiteY1" fmla="*/ 381652 h 1410128"/>
                <a:gd name="connsiteX2" fmla="*/ 1409931 w 1410128"/>
                <a:gd name="connsiteY2" fmla="*/ 491951 h 1410128"/>
                <a:gd name="connsiteX3" fmla="*/ 1409931 w 1410128"/>
                <a:gd name="connsiteY3" fmla="*/ 920576 h 1410128"/>
                <a:gd name="connsiteX4" fmla="*/ 1300965 w 1410128"/>
                <a:gd name="connsiteY4" fmla="*/ 1029352 h 1410128"/>
                <a:gd name="connsiteX5" fmla="*/ 1028931 w 1410128"/>
                <a:gd name="connsiteY5" fmla="*/ 1029352 h 1410128"/>
                <a:gd name="connsiteX6" fmla="*/ 1028931 w 1410128"/>
                <a:gd name="connsiteY6" fmla="*/ 1287574 h 1410128"/>
                <a:gd name="connsiteX7" fmla="*/ 905106 w 1410128"/>
                <a:gd name="connsiteY7" fmla="*/ 1410352 h 1410128"/>
                <a:gd name="connsiteX8" fmla="*/ 500484 w 1410128"/>
                <a:gd name="connsiteY8" fmla="*/ 1410352 h 1410128"/>
                <a:gd name="connsiteX9" fmla="*/ 381231 w 1410128"/>
                <a:gd name="connsiteY9" fmla="*/ 1292718 h 1410128"/>
                <a:gd name="connsiteX10" fmla="*/ 381231 w 1410128"/>
                <a:gd name="connsiteY10" fmla="*/ 1029352 h 1410128"/>
                <a:gd name="connsiteX11" fmla="*/ 138248 w 1410128"/>
                <a:gd name="connsiteY11" fmla="*/ 1029352 h 1410128"/>
                <a:gd name="connsiteX12" fmla="*/ 231 w 1410128"/>
                <a:gd name="connsiteY12" fmla="*/ 892287 h 1410128"/>
                <a:gd name="connsiteX13" fmla="*/ 231 w 1410128"/>
                <a:gd name="connsiteY13" fmla="*/ 497095 h 1410128"/>
                <a:gd name="connsiteX14" fmla="*/ 116722 w 1410128"/>
                <a:gd name="connsiteY14" fmla="*/ 381652 h 1410128"/>
                <a:gd name="connsiteX15" fmla="*/ 381231 w 1410128"/>
                <a:gd name="connsiteY15" fmla="*/ 381652 h 1410128"/>
                <a:gd name="connsiteX16" fmla="*/ 381231 w 1410128"/>
                <a:gd name="connsiteY16" fmla="*/ 311167 h 1410128"/>
                <a:gd name="connsiteX17" fmla="*/ 381231 w 1410128"/>
                <a:gd name="connsiteY17" fmla="*/ 101617 h 1410128"/>
                <a:gd name="connsiteX18" fmla="*/ 473719 w 1410128"/>
                <a:gd name="connsiteY18" fmla="*/ 1509 h 1410128"/>
                <a:gd name="connsiteX19" fmla="*/ 935491 w 1410128"/>
                <a:gd name="connsiteY19" fmla="*/ 1509 h 1410128"/>
                <a:gd name="connsiteX20" fmla="*/ 1028264 w 1410128"/>
                <a:gd name="connsiteY20" fmla="*/ 101426 h 1410128"/>
                <a:gd name="connsiteX21" fmla="*/ 1029979 w 1410128"/>
                <a:gd name="connsiteY21" fmla="*/ 372698 h 1410128"/>
                <a:gd name="connsiteX22" fmla="*/ 1036837 w 1410128"/>
                <a:gd name="connsiteY22" fmla="*/ 381652 h 1410128"/>
                <a:gd name="connsiteX23" fmla="*/ 193779 w 1410128"/>
                <a:gd name="connsiteY23" fmla="*/ 572152 h 1410128"/>
                <a:gd name="connsiteX24" fmla="*/ 193779 w 1410128"/>
                <a:gd name="connsiteY24" fmla="*/ 838852 h 1410128"/>
                <a:gd name="connsiteX25" fmla="*/ 447906 w 1410128"/>
                <a:gd name="connsiteY25" fmla="*/ 838852 h 1410128"/>
                <a:gd name="connsiteX26" fmla="*/ 571731 w 1410128"/>
                <a:gd name="connsiteY26" fmla="*/ 961153 h 1410128"/>
                <a:gd name="connsiteX27" fmla="*/ 571731 w 1410128"/>
                <a:gd name="connsiteY27" fmla="*/ 1216518 h 1410128"/>
                <a:gd name="connsiteX28" fmla="*/ 838431 w 1410128"/>
                <a:gd name="connsiteY28" fmla="*/ 1216518 h 1410128"/>
                <a:gd name="connsiteX29" fmla="*/ 838431 w 1410128"/>
                <a:gd name="connsiteY29" fmla="*/ 966296 h 1410128"/>
                <a:gd name="connsiteX30" fmla="*/ 966638 w 1410128"/>
                <a:gd name="connsiteY30" fmla="*/ 838852 h 1410128"/>
                <a:gd name="connsiteX31" fmla="*/ 1215716 w 1410128"/>
                <a:gd name="connsiteY31" fmla="*/ 838852 h 1410128"/>
                <a:gd name="connsiteX32" fmla="*/ 1215716 w 1410128"/>
                <a:gd name="connsiteY32" fmla="*/ 572152 h 1410128"/>
                <a:gd name="connsiteX33" fmla="*/ 1012358 w 1410128"/>
                <a:gd name="connsiteY33" fmla="*/ 572152 h 1410128"/>
                <a:gd name="connsiteX34" fmla="*/ 838431 w 1410128"/>
                <a:gd name="connsiteY34" fmla="*/ 399844 h 1410128"/>
                <a:gd name="connsiteX35" fmla="*/ 838431 w 1410128"/>
                <a:gd name="connsiteY35" fmla="*/ 193723 h 1410128"/>
                <a:gd name="connsiteX36" fmla="*/ 571731 w 1410128"/>
                <a:gd name="connsiteY36" fmla="*/ 193723 h 1410128"/>
                <a:gd name="connsiteX37" fmla="*/ 571731 w 1410128"/>
                <a:gd name="connsiteY37" fmla="*/ 461471 h 1410128"/>
                <a:gd name="connsiteX38" fmla="*/ 460098 w 1410128"/>
                <a:gd name="connsiteY38" fmla="*/ 572056 h 1410128"/>
                <a:gd name="connsiteX39" fmla="*/ 193779 w 1410128"/>
                <a:gd name="connsiteY39" fmla="*/ 572152 h 141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0128" h="1410128">
                  <a:moveTo>
                    <a:pt x="1036837" y="381652"/>
                  </a:moveTo>
                  <a:cubicBezTo>
                    <a:pt x="1123514" y="381652"/>
                    <a:pt x="1210763" y="381652"/>
                    <a:pt x="1298012" y="381652"/>
                  </a:cubicBezTo>
                  <a:cubicBezTo>
                    <a:pt x="1373546" y="382128"/>
                    <a:pt x="1409931" y="417275"/>
                    <a:pt x="1409931" y="491951"/>
                  </a:cubicBezTo>
                  <a:cubicBezTo>
                    <a:pt x="1410503" y="634826"/>
                    <a:pt x="1410503" y="777701"/>
                    <a:pt x="1409931" y="920576"/>
                  </a:cubicBezTo>
                  <a:cubicBezTo>
                    <a:pt x="1409931" y="992204"/>
                    <a:pt x="1372879" y="1028590"/>
                    <a:pt x="1300965" y="1029352"/>
                  </a:cubicBezTo>
                  <a:cubicBezTo>
                    <a:pt x="1212383" y="1029923"/>
                    <a:pt x="1124181" y="1029352"/>
                    <a:pt x="1028931" y="1029352"/>
                  </a:cubicBezTo>
                  <a:cubicBezTo>
                    <a:pt x="1028931" y="1117458"/>
                    <a:pt x="1028931" y="1202516"/>
                    <a:pt x="1028931" y="1287574"/>
                  </a:cubicBezTo>
                  <a:cubicBezTo>
                    <a:pt x="1028931" y="1378633"/>
                    <a:pt x="997022" y="1410352"/>
                    <a:pt x="905106" y="1410352"/>
                  </a:cubicBezTo>
                  <a:cubicBezTo>
                    <a:pt x="770232" y="1410352"/>
                    <a:pt x="635358" y="1410352"/>
                    <a:pt x="500484" y="1410352"/>
                  </a:cubicBezTo>
                  <a:cubicBezTo>
                    <a:pt x="415616" y="1410352"/>
                    <a:pt x="381231" y="1376633"/>
                    <a:pt x="381231" y="1292718"/>
                  </a:cubicBezTo>
                  <a:cubicBezTo>
                    <a:pt x="381231" y="1206993"/>
                    <a:pt x="381231" y="1121268"/>
                    <a:pt x="381231" y="1029352"/>
                  </a:cubicBezTo>
                  <a:lnTo>
                    <a:pt x="138248" y="1029352"/>
                  </a:lnTo>
                  <a:cubicBezTo>
                    <a:pt x="27091" y="1029352"/>
                    <a:pt x="231" y="1002682"/>
                    <a:pt x="231" y="892287"/>
                  </a:cubicBezTo>
                  <a:cubicBezTo>
                    <a:pt x="231" y="760556"/>
                    <a:pt x="231" y="628825"/>
                    <a:pt x="231" y="497095"/>
                  </a:cubicBezTo>
                  <a:cubicBezTo>
                    <a:pt x="231" y="415942"/>
                    <a:pt x="34997" y="381652"/>
                    <a:pt x="116722" y="381652"/>
                  </a:cubicBezTo>
                  <a:cubicBezTo>
                    <a:pt x="202447" y="381652"/>
                    <a:pt x="288172" y="381652"/>
                    <a:pt x="381231" y="381652"/>
                  </a:cubicBezTo>
                  <a:lnTo>
                    <a:pt x="381231" y="311167"/>
                  </a:lnTo>
                  <a:cubicBezTo>
                    <a:pt x="381231" y="241253"/>
                    <a:pt x="380374" y="171435"/>
                    <a:pt x="381231" y="101617"/>
                  </a:cubicBezTo>
                  <a:cubicBezTo>
                    <a:pt x="382279" y="42752"/>
                    <a:pt x="417902" y="2080"/>
                    <a:pt x="473719" y="1509"/>
                  </a:cubicBezTo>
                  <a:cubicBezTo>
                    <a:pt x="627643" y="-206"/>
                    <a:pt x="781567" y="-206"/>
                    <a:pt x="935491" y="1509"/>
                  </a:cubicBezTo>
                  <a:cubicBezTo>
                    <a:pt x="991498" y="2080"/>
                    <a:pt x="1027312" y="42562"/>
                    <a:pt x="1028264" y="101426"/>
                  </a:cubicBezTo>
                  <a:cubicBezTo>
                    <a:pt x="1029693" y="191818"/>
                    <a:pt x="1029407" y="282401"/>
                    <a:pt x="1029979" y="372698"/>
                  </a:cubicBezTo>
                  <a:cubicBezTo>
                    <a:pt x="1030360" y="373936"/>
                    <a:pt x="1032074" y="375175"/>
                    <a:pt x="1036837" y="381652"/>
                  </a:cubicBezTo>
                  <a:close/>
                  <a:moveTo>
                    <a:pt x="193779" y="572152"/>
                  </a:moveTo>
                  <a:lnTo>
                    <a:pt x="193779" y="838852"/>
                  </a:lnTo>
                  <a:lnTo>
                    <a:pt x="447906" y="838852"/>
                  </a:lnTo>
                  <a:cubicBezTo>
                    <a:pt x="539632" y="838852"/>
                    <a:pt x="571731" y="870379"/>
                    <a:pt x="571731" y="961153"/>
                  </a:cubicBezTo>
                  <a:cubicBezTo>
                    <a:pt x="571731" y="1046243"/>
                    <a:pt x="571731" y="1131364"/>
                    <a:pt x="571731" y="1216518"/>
                  </a:cubicBezTo>
                  <a:lnTo>
                    <a:pt x="838431" y="1216518"/>
                  </a:lnTo>
                  <a:lnTo>
                    <a:pt x="838431" y="966296"/>
                  </a:lnTo>
                  <a:cubicBezTo>
                    <a:pt x="838431" y="868855"/>
                    <a:pt x="868625" y="838852"/>
                    <a:pt x="966638" y="838852"/>
                  </a:cubicBezTo>
                  <a:lnTo>
                    <a:pt x="1215716" y="838852"/>
                  </a:lnTo>
                  <a:lnTo>
                    <a:pt x="1215716" y="572152"/>
                  </a:lnTo>
                  <a:lnTo>
                    <a:pt x="1012358" y="572152"/>
                  </a:lnTo>
                  <a:cubicBezTo>
                    <a:pt x="851766" y="572152"/>
                    <a:pt x="838431" y="558912"/>
                    <a:pt x="838431" y="399844"/>
                  </a:cubicBezTo>
                  <a:lnTo>
                    <a:pt x="838431" y="193723"/>
                  </a:lnTo>
                  <a:lnTo>
                    <a:pt x="571731" y="193723"/>
                  </a:lnTo>
                  <a:cubicBezTo>
                    <a:pt x="571731" y="284592"/>
                    <a:pt x="571731" y="373079"/>
                    <a:pt x="571731" y="461471"/>
                  </a:cubicBezTo>
                  <a:cubicBezTo>
                    <a:pt x="571255" y="536052"/>
                    <a:pt x="535346" y="571580"/>
                    <a:pt x="460098" y="572056"/>
                  </a:cubicBezTo>
                  <a:cubicBezTo>
                    <a:pt x="372754" y="572152"/>
                    <a:pt x="285981" y="572152"/>
                    <a:pt x="193779" y="572152"/>
                  </a:cubicBez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61629DE2-89BB-D049-9EB4-98F3E1327B91}"/>
                </a:ext>
              </a:extLst>
            </p:cNvPr>
            <p:cNvSpPr/>
            <p:nvPr/>
          </p:nvSpPr>
          <p:spPr>
            <a:xfrm>
              <a:off x="2714987" y="4667440"/>
              <a:ext cx="1333060" cy="190309"/>
            </a:xfrm>
            <a:custGeom>
              <a:avLst/>
              <a:gdLst>
                <a:gd name="connsiteX0" fmla="*/ 662618 w 1333060"/>
                <a:gd name="connsiteY0" fmla="*/ 190532 h 190309"/>
                <a:gd name="connsiteX1" fmla="*/ 115787 w 1333060"/>
                <a:gd name="connsiteY1" fmla="*/ 190532 h 190309"/>
                <a:gd name="connsiteX2" fmla="*/ 249 w 1333060"/>
                <a:gd name="connsiteY2" fmla="*/ 93854 h 190309"/>
                <a:gd name="connsiteX3" fmla="*/ 114549 w 1333060"/>
                <a:gd name="connsiteY3" fmla="*/ 223 h 190309"/>
                <a:gd name="connsiteX4" fmla="*/ 1217830 w 1333060"/>
                <a:gd name="connsiteY4" fmla="*/ 223 h 190309"/>
                <a:gd name="connsiteX5" fmla="*/ 1333273 w 1333060"/>
                <a:gd name="connsiteY5" fmla="*/ 97187 h 190309"/>
                <a:gd name="connsiteX6" fmla="*/ 1218973 w 1333060"/>
                <a:gd name="connsiteY6" fmla="*/ 190532 h 190309"/>
                <a:gd name="connsiteX7" fmla="*/ 662618 w 1333060"/>
                <a:gd name="connsiteY7" fmla="*/ 190532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060" h="190309">
                  <a:moveTo>
                    <a:pt x="662618" y="190532"/>
                  </a:moveTo>
                  <a:cubicBezTo>
                    <a:pt x="480309" y="190532"/>
                    <a:pt x="298032" y="190532"/>
                    <a:pt x="115787" y="190532"/>
                  </a:cubicBezTo>
                  <a:cubicBezTo>
                    <a:pt x="43588" y="190532"/>
                    <a:pt x="-799" y="153004"/>
                    <a:pt x="249" y="93854"/>
                  </a:cubicBezTo>
                  <a:cubicBezTo>
                    <a:pt x="1297" y="36704"/>
                    <a:pt x="44636" y="318"/>
                    <a:pt x="114549" y="223"/>
                  </a:cubicBezTo>
                  <a:cubicBezTo>
                    <a:pt x="482278" y="223"/>
                    <a:pt x="850038" y="223"/>
                    <a:pt x="1217830" y="223"/>
                  </a:cubicBezTo>
                  <a:cubicBezTo>
                    <a:pt x="1289839" y="223"/>
                    <a:pt x="1334321" y="38323"/>
                    <a:pt x="1333273" y="97187"/>
                  </a:cubicBezTo>
                  <a:cubicBezTo>
                    <a:pt x="1332130" y="154337"/>
                    <a:pt x="1288982" y="190437"/>
                    <a:pt x="1218973" y="190532"/>
                  </a:cubicBezTo>
                  <a:cubicBezTo>
                    <a:pt x="1033553" y="190532"/>
                    <a:pt x="848101" y="190532"/>
                    <a:pt x="662618" y="190532"/>
                  </a:cubicBez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984820DE-1C6A-9444-9E5C-D608F1DAC46E}"/>
                </a:ext>
              </a:extLst>
            </p:cNvPr>
            <p:cNvSpPr/>
            <p:nvPr/>
          </p:nvSpPr>
          <p:spPr>
            <a:xfrm>
              <a:off x="5067300" y="3565638"/>
              <a:ext cx="1562682" cy="1905382"/>
            </a:xfrm>
            <a:custGeom>
              <a:avLst/>
              <a:gdLst>
                <a:gd name="connsiteX0" fmla="*/ 231 w 1562682"/>
                <a:gd name="connsiteY0" fmla="*/ 647682 h 1905382"/>
                <a:gd name="connsiteX1" fmla="*/ 231 w 1562682"/>
                <a:gd name="connsiteY1" fmla="*/ 323832 h 1905382"/>
                <a:gd name="connsiteX2" fmla="*/ 84337 w 1562682"/>
                <a:gd name="connsiteY2" fmla="*/ 208770 h 1905382"/>
                <a:gd name="connsiteX3" fmla="*/ 738323 w 1562682"/>
                <a:gd name="connsiteY3" fmla="*/ 6459 h 1905382"/>
                <a:gd name="connsiteX4" fmla="*/ 821096 w 1562682"/>
                <a:gd name="connsiteY4" fmla="*/ 5507 h 1905382"/>
                <a:gd name="connsiteX5" fmla="*/ 1479559 w 1562682"/>
                <a:gd name="connsiteY5" fmla="*/ 209342 h 1905382"/>
                <a:gd name="connsiteX6" fmla="*/ 1562236 w 1562682"/>
                <a:gd name="connsiteY6" fmla="*/ 325547 h 1905382"/>
                <a:gd name="connsiteX7" fmla="*/ 1562236 w 1562682"/>
                <a:gd name="connsiteY7" fmla="*/ 930289 h 1905382"/>
                <a:gd name="connsiteX8" fmla="*/ 836050 w 1562682"/>
                <a:gd name="connsiteY8" fmla="*/ 1897839 h 1905382"/>
                <a:gd name="connsiteX9" fmla="*/ 725655 w 1562682"/>
                <a:gd name="connsiteY9" fmla="*/ 1897839 h 1905382"/>
                <a:gd name="connsiteX10" fmla="*/ 231 w 1562682"/>
                <a:gd name="connsiteY10" fmla="*/ 919145 h 1905382"/>
                <a:gd name="connsiteX11" fmla="*/ 231 w 1562682"/>
                <a:gd name="connsiteY11" fmla="*/ 647682 h 1905382"/>
                <a:gd name="connsiteX12" fmla="*/ 1380308 w 1562682"/>
                <a:gd name="connsiteY12" fmla="*/ 692259 h 1905382"/>
                <a:gd name="connsiteX13" fmla="*/ 1371831 w 1562682"/>
                <a:gd name="connsiteY13" fmla="*/ 692259 h 1905382"/>
                <a:gd name="connsiteX14" fmla="*/ 1372688 w 1562682"/>
                <a:gd name="connsiteY14" fmla="*/ 420892 h 1905382"/>
                <a:gd name="connsiteX15" fmla="*/ 1329635 w 1562682"/>
                <a:gd name="connsiteY15" fmla="*/ 361170 h 1905382"/>
                <a:gd name="connsiteX16" fmla="*/ 812237 w 1562682"/>
                <a:gd name="connsiteY16" fmla="*/ 200864 h 1905382"/>
                <a:gd name="connsiteX17" fmla="*/ 756992 w 1562682"/>
                <a:gd name="connsiteY17" fmla="*/ 199436 h 1905382"/>
                <a:gd name="connsiteX18" fmla="*/ 217592 w 1562682"/>
                <a:gd name="connsiteY18" fmla="*/ 368409 h 1905382"/>
                <a:gd name="connsiteX19" fmla="*/ 191969 w 1562682"/>
                <a:gd name="connsiteY19" fmla="*/ 399270 h 1905382"/>
                <a:gd name="connsiteX20" fmla="*/ 203304 w 1562682"/>
                <a:gd name="connsiteY20" fmla="*/ 1026587 h 1905382"/>
                <a:gd name="connsiteX21" fmla="*/ 753182 w 1562682"/>
                <a:gd name="connsiteY21" fmla="*/ 1705243 h 1905382"/>
                <a:gd name="connsiteX22" fmla="*/ 811952 w 1562682"/>
                <a:gd name="connsiteY22" fmla="*/ 1704767 h 1905382"/>
                <a:gd name="connsiteX23" fmla="*/ 1349828 w 1562682"/>
                <a:gd name="connsiteY23" fmla="*/ 1089357 h 1905382"/>
                <a:gd name="connsiteX24" fmla="*/ 1380308 w 1562682"/>
                <a:gd name="connsiteY24" fmla="*/ 692259 h 190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62682" h="1905382">
                  <a:moveTo>
                    <a:pt x="231" y="647682"/>
                  </a:moveTo>
                  <a:cubicBezTo>
                    <a:pt x="231" y="539764"/>
                    <a:pt x="231" y="431846"/>
                    <a:pt x="231" y="323832"/>
                  </a:cubicBezTo>
                  <a:cubicBezTo>
                    <a:pt x="231" y="257157"/>
                    <a:pt x="21281" y="228582"/>
                    <a:pt x="84337" y="208770"/>
                  </a:cubicBezTo>
                  <a:cubicBezTo>
                    <a:pt x="302173" y="140762"/>
                    <a:pt x="519915" y="72372"/>
                    <a:pt x="738323" y="6459"/>
                  </a:cubicBezTo>
                  <a:cubicBezTo>
                    <a:pt x="765293" y="-1519"/>
                    <a:pt x="793949" y="-1848"/>
                    <a:pt x="821096" y="5507"/>
                  </a:cubicBezTo>
                  <a:cubicBezTo>
                    <a:pt x="1041028" y="72182"/>
                    <a:pt x="1260389" y="140571"/>
                    <a:pt x="1479559" y="209342"/>
                  </a:cubicBezTo>
                  <a:cubicBezTo>
                    <a:pt x="1542710" y="229154"/>
                    <a:pt x="1562236" y="257919"/>
                    <a:pt x="1562236" y="325547"/>
                  </a:cubicBezTo>
                  <a:cubicBezTo>
                    <a:pt x="1562236" y="527096"/>
                    <a:pt x="1563760" y="728740"/>
                    <a:pt x="1562236" y="930289"/>
                  </a:cubicBezTo>
                  <a:cubicBezTo>
                    <a:pt x="1558045" y="1373106"/>
                    <a:pt x="1259341" y="1771728"/>
                    <a:pt x="836050" y="1897839"/>
                  </a:cubicBezTo>
                  <a:cubicBezTo>
                    <a:pt x="799980" y="1908194"/>
                    <a:pt x="761725" y="1908194"/>
                    <a:pt x="725655" y="1897839"/>
                  </a:cubicBezTo>
                  <a:cubicBezTo>
                    <a:pt x="295722" y="1765517"/>
                    <a:pt x="1800" y="1368977"/>
                    <a:pt x="231" y="919145"/>
                  </a:cubicBezTo>
                  <a:cubicBezTo>
                    <a:pt x="231" y="828657"/>
                    <a:pt x="231" y="738170"/>
                    <a:pt x="231" y="647682"/>
                  </a:cubicBezTo>
                  <a:close/>
                  <a:moveTo>
                    <a:pt x="1380308" y="692259"/>
                  </a:moveTo>
                  <a:lnTo>
                    <a:pt x="1371831" y="692259"/>
                  </a:lnTo>
                  <a:cubicBezTo>
                    <a:pt x="1371831" y="601772"/>
                    <a:pt x="1370212" y="511284"/>
                    <a:pt x="1372688" y="420892"/>
                  </a:cubicBezTo>
                  <a:cubicBezTo>
                    <a:pt x="1373641" y="386602"/>
                    <a:pt x="1363163" y="371267"/>
                    <a:pt x="1329635" y="361170"/>
                  </a:cubicBezTo>
                  <a:cubicBezTo>
                    <a:pt x="1156852" y="308783"/>
                    <a:pt x="984926" y="254109"/>
                    <a:pt x="812237" y="200864"/>
                  </a:cubicBezTo>
                  <a:cubicBezTo>
                    <a:pt x="794321" y="195214"/>
                    <a:pt x="775177" y="194719"/>
                    <a:pt x="756992" y="199436"/>
                  </a:cubicBezTo>
                  <a:cubicBezTo>
                    <a:pt x="576779" y="254554"/>
                    <a:pt x="396979" y="310878"/>
                    <a:pt x="217592" y="368409"/>
                  </a:cubicBezTo>
                  <a:cubicBezTo>
                    <a:pt x="206543" y="372029"/>
                    <a:pt x="191874" y="388793"/>
                    <a:pt x="191969" y="399270"/>
                  </a:cubicBezTo>
                  <a:cubicBezTo>
                    <a:pt x="193208" y="608820"/>
                    <a:pt x="178729" y="819894"/>
                    <a:pt x="203304" y="1026587"/>
                  </a:cubicBezTo>
                  <a:cubicBezTo>
                    <a:pt x="243023" y="1360533"/>
                    <a:pt x="438571" y="1585799"/>
                    <a:pt x="753182" y="1705243"/>
                  </a:cubicBezTo>
                  <a:cubicBezTo>
                    <a:pt x="772275" y="1711657"/>
                    <a:pt x="792966" y="1711489"/>
                    <a:pt x="811952" y="1704767"/>
                  </a:cubicBezTo>
                  <a:cubicBezTo>
                    <a:pt x="1100940" y="1595896"/>
                    <a:pt x="1286773" y="1391204"/>
                    <a:pt x="1349828" y="1089357"/>
                  </a:cubicBezTo>
                  <a:cubicBezTo>
                    <a:pt x="1376689" y="960674"/>
                    <a:pt x="1371164" y="824942"/>
                    <a:pt x="1380308" y="692259"/>
                  </a:cubicBez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AA7AE6CF-E827-9C42-9775-73281D9EC113}"/>
                </a:ext>
              </a:extLst>
            </p:cNvPr>
            <p:cNvSpPr/>
            <p:nvPr/>
          </p:nvSpPr>
          <p:spPr>
            <a:xfrm>
              <a:off x="5448141" y="4206253"/>
              <a:ext cx="800768" cy="580416"/>
            </a:xfrm>
            <a:custGeom>
              <a:avLst/>
              <a:gdLst>
                <a:gd name="connsiteX0" fmla="*/ 312238 w 800768"/>
                <a:gd name="connsiteY0" fmla="*/ 354444 h 580416"/>
                <a:gd name="connsiteX1" fmla="*/ 629325 w 800768"/>
                <a:gd name="connsiteY1" fmla="*/ 36214 h 580416"/>
                <a:gd name="connsiteX2" fmla="*/ 775820 w 800768"/>
                <a:gd name="connsiteY2" fmla="*/ 31452 h 580416"/>
                <a:gd name="connsiteX3" fmla="*/ 772860 w 800768"/>
                <a:gd name="connsiteY3" fmla="*/ 160060 h 580416"/>
                <a:gd name="connsiteX4" fmla="*/ 772581 w 800768"/>
                <a:gd name="connsiteY4" fmla="*/ 160325 h 580416"/>
                <a:gd name="connsiteX5" fmla="*/ 382914 w 800768"/>
                <a:gd name="connsiteY5" fmla="*/ 550850 h 580416"/>
                <a:gd name="connsiteX6" fmla="*/ 246801 w 800768"/>
                <a:gd name="connsiteY6" fmla="*/ 550850 h 580416"/>
                <a:gd name="connsiteX7" fmla="*/ 31631 w 800768"/>
                <a:gd name="connsiteY7" fmla="*/ 335871 h 580416"/>
                <a:gd name="connsiteX8" fmla="*/ 28012 w 800768"/>
                <a:gd name="connsiteY8" fmla="*/ 199949 h 580416"/>
                <a:gd name="connsiteX9" fmla="*/ 167458 w 800768"/>
                <a:gd name="connsiteY9" fmla="*/ 204235 h 580416"/>
                <a:gd name="connsiteX10" fmla="*/ 312238 w 800768"/>
                <a:gd name="connsiteY10" fmla="*/ 354444 h 58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768" h="580416">
                  <a:moveTo>
                    <a:pt x="312238" y="354444"/>
                  </a:moveTo>
                  <a:cubicBezTo>
                    <a:pt x="423585" y="242621"/>
                    <a:pt x="525979" y="138989"/>
                    <a:pt x="629325" y="36214"/>
                  </a:cubicBezTo>
                  <a:cubicBezTo>
                    <a:pt x="676188" y="-10458"/>
                    <a:pt x="737339" y="-11411"/>
                    <a:pt x="775820" y="31452"/>
                  </a:cubicBezTo>
                  <a:cubicBezTo>
                    <a:pt x="810517" y="67783"/>
                    <a:pt x="809192" y="125363"/>
                    <a:pt x="772860" y="160060"/>
                  </a:cubicBezTo>
                  <a:cubicBezTo>
                    <a:pt x="772767" y="160148"/>
                    <a:pt x="772674" y="160237"/>
                    <a:pt x="772581" y="160325"/>
                  </a:cubicBezTo>
                  <a:cubicBezTo>
                    <a:pt x="643676" y="291389"/>
                    <a:pt x="513787" y="421564"/>
                    <a:pt x="382914" y="550850"/>
                  </a:cubicBezTo>
                  <a:cubicBezTo>
                    <a:pt x="342242" y="590950"/>
                    <a:pt x="287664" y="590188"/>
                    <a:pt x="246801" y="550850"/>
                  </a:cubicBezTo>
                  <a:cubicBezTo>
                    <a:pt x="174030" y="480365"/>
                    <a:pt x="102307" y="408705"/>
                    <a:pt x="31631" y="335871"/>
                  </a:cubicBezTo>
                  <a:cubicBezTo>
                    <a:pt x="-9612" y="293484"/>
                    <a:pt x="-9612" y="238430"/>
                    <a:pt x="28012" y="199949"/>
                  </a:cubicBezTo>
                  <a:cubicBezTo>
                    <a:pt x="65636" y="161468"/>
                    <a:pt x="123262" y="160801"/>
                    <a:pt x="167458" y="204235"/>
                  </a:cubicBezTo>
                  <a:cubicBezTo>
                    <a:pt x="215750" y="251098"/>
                    <a:pt x="261470" y="301295"/>
                    <a:pt x="312238" y="354444"/>
                  </a:cubicBezTo>
                  <a:close/>
                </a:path>
              </a:pathLst>
            </a:custGeom>
            <a:grpFill/>
            <a:ln w="9525" cap="flat">
              <a:noFill/>
              <a:prstDash val="solid"/>
              <a:miter/>
            </a:ln>
          </p:spPr>
          <p:txBody>
            <a:bodyPr rtlCol="0" anchor="ctr"/>
            <a:lstStyle/>
            <a:p>
              <a:endParaRPr lang="en-RO"/>
            </a:p>
          </p:txBody>
        </p:sp>
      </p:grpSp>
      <p:sp>
        <p:nvSpPr>
          <p:cNvPr id="59" name="Graphic 57">
            <a:extLst>
              <a:ext uri="{FF2B5EF4-FFF2-40B4-BE49-F238E27FC236}">
                <a16:creationId xmlns:a16="http://schemas.microsoft.com/office/drawing/2014/main" id="{A00CC80A-DC71-824E-A569-CC44FBFEB1A2}"/>
              </a:ext>
            </a:extLst>
          </p:cNvPr>
          <p:cNvSpPr>
            <a:spLocks noChangeAspect="1"/>
          </p:cNvSpPr>
          <p:nvPr/>
        </p:nvSpPr>
        <p:spPr>
          <a:xfrm>
            <a:off x="4843437" y="2938523"/>
            <a:ext cx="468000" cy="443599"/>
          </a:xfrm>
          <a:custGeom>
            <a:avLst/>
            <a:gdLst>
              <a:gd name="connsiteX0" fmla="*/ 7785 w 196727"/>
              <a:gd name="connsiteY0" fmla="*/ 140512 h 186470"/>
              <a:gd name="connsiteX1" fmla="*/ 0 w 196727"/>
              <a:gd name="connsiteY1" fmla="*/ 134815 h 186470"/>
              <a:gd name="connsiteX2" fmla="*/ 41764 w 196727"/>
              <a:gd name="connsiteY2" fmla="*/ 67957 h 186470"/>
              <a:gd name="connsiteX3" fmla="*/ 70339 w 196727"/>
              <a:gd name="connsiteY3" fmla="*/ 101295 h 186470"/>
              <a:gd name="connsiteX4" fmla="*/ 108072 w 196727"/>
              <a:gd name="connsiteY4" fmla="*/ 40115 h 186470"/>
              <a:gd name="connsiteX5" fmla="*/ 127617 w 196727"/>
              <a:gd name="connsiteY5" fmla="*/ 69588 h 186470"/>
              <a:gd name="connsiteX6" fmla="*/ 122570 w 196727"/>
              <a:gd name="connsiteY6" fmla="*/ 70531 h 186470"/>
              <a:gd name="connsiteX7" fmla="*/ 117872 w 196727"/>
              <a:gd name="connsiteY7" fmla="*/ 71859 h 186470"/>
              <a:gd name="connsiteX8" fmla="*/ 108420 w 196727"/>
              <a:gd name="connsiteY8" fmla="*/ 57773 h 186470"/>
              <a:gd name="connsiteX9" fmla="*/ 71859 w 196727"/>
              <a:gd name="connsiteY9" fmla="*/ 117323 h 186470"/>
              <a:gd name="connsiteX10" fmla="*/ 43046 w 196727"/>
              <a:gd name="connsiteY10" fmla="*/ 83747 h 186470"/>
              <a:gd name="connsiteX11" fmla="*/ 7785 w 196727"/>
              <a:gd name="connsiteY11" fmla="*/ 140512 h 186470"/>
              <a:gd name="connsiteX12" fmla="*/ 189566 w 196727"/>
              <a:gd name="connsiteY12" fmla="*/ 186470 h 186470"/>
              <a:gd name="connsiteX13" fmla="*/ 156869 w 196727"/>
              <a:gd name="connsiteY13" fmla="*/ 154140 h 186470"/>
              <a:gd name="connsiteX14" fmla="*/ 147647 w 196727"/>
              <a:gd name="connsiteY14" fmla="*/ 158958 h 186470"/>
              <a:gd name="connsiteX15" fmla="*/ 137178 w 196727"/>
              <a:gd name="connsiteY15" fmla="*/ 160625 h 186470"/>
              <a:gd name="connsiteX16" fmla="*/ 113503 w 196727"/>
              <a:gd name="connsiteY16" fmla="*/ 150962 h 186470"/>
              <a:gd name="connsiteX17" fmla="*/ 103841 w 196727"/>
              <a:gd name="connsiteY17" fmla="*/ 127287 h 186470"/>
              <a:gd name="connsiteX18" fmla="*/ 113503 w 196727"/>
              <a:gd name="connsiteY18" fmla="*/ 103612 h 186470"/>
              <a:gd name="connsiteX19" fmla="*/ 137178 w 196727"/>
              <a:gd name="connsiteY19" fmla="*/ 93950 h 186470"/>
              <a:gd name="connsiteX20" fmla="*/ 160853 w 196727"/>
              <a:gd name="connsiteY20" fmla="*/ 103612 h 186470"/>
              <a:gd name="connsiteX21" fmla="*/ 170516 w 196727"/>
              <a:gd name="connsiteY21" fmla="*/ 127287 h 186470"/>
              <a:gd name="connsiteX22" fmla="*/ 168758 w 196727"/>
              <a:gd name="connsiteY22" fmla="*/ 138030 h 186470"/>
              <a:gd name="connsiteX23" fmla="*/ 163665 w 196727"/>
              <a:gd name="connsiteY23" fmla="*/ 147400 h 186470"/>
              <a:gd name="connsiteX24" fmla="*/ 196362 w 196727"/>
              <a:gd name="connsiteY24" fmla="*/ 179675 h 186470"/>
              <a:gd name="connsiteX25" fmla="*/ 189566 w 196727"/>
              <a:gd name="connsiteY25" fmla="*/ 186470 h 186470"/>
              <a:gd name="connsiteX26" fmla="*/ 137178 w 196727"/>
              <a:gd name="connsiteY26" fmla="*/ 151100 h 186470"/>
              <a:gd name="connsiteX27" fmla="*/ 154085 w 196727"/>
              <a:gd name="connsiteY27" fmla="*/ 144194 h 186470"/>
              <a:gd name="connsiteX28" fmla="*/ 160991 w 196727"/>
              <a:gd name="connsiteY28" fmla="*/ 127287 h 186470"/>
              <a:gd name="connsiteX29" fmla="*/ 154085 w 196727"/>
              <a:gd name="connsiteY29" fmla="*/ 110380 h 186470"/>
              <a:gd name="connsiteX30" fmla="*/ 137178 w 196727"/>
              <a:gd name="connsiteY30" fmla="*/ 103475 h 186470"/>
              <a:gd name="connsiteX31" fmla="*/ 120271 w 196727"/>
              <a:gd name="connsiteY31" fmla="*/ 110380 h 186470"/>
              <a:gd name="connsiteX32" fmla="*/ 113366 w 196727"/>
              <a:gd name="connsiteY32" fmla="*/ 127287 h 186470"/>
              <a:gd name="connsiteX33" fmla="*/ 120271 w 196727"/>
              <a:gd name="connsiteY33" fmla="*/ 144194 h 186470"/>
              <a:gd name="connsiteX34" fmla="*/ 137178 w 196727"/>
              <a:gd name="connsiteY34" fmla="*/ 151100 h 186470"/>
              <a:gd name="connsiteX35" fmla="*/ 154708 w 196727"/>
              <a:gd name="connsiteY35" fmla="*/ 71603 h 186470"/>
              <a:gd name="connsiteX36" fmla="*/ 150064 w 196727"/>
              <a:gd name="connsiteY36" fmla="*/ 70247 h 186470"/>
              <a:gd name="connsiteX37" fmla="*/ 145256 w 196727"/>
              <a:gd name="connsiteY37" fmla="*/ 69459 h 186470"/>
              <a:gd name="connsiteX38" fmla="*/ 188943 w 196727"/>
              <a:gd name="connsiteY38" fmla="*/ 0 h 186470"/>
              <a:gd name="connsiteX39" fmla="*/ 196728 w 196727"/>
              <a:gd name="connsiteY39" fmla="*/ 5697 h 186470"/>
              <a:gd name="connsiteX40" fmla="*/ 154708 w 196727"/>
              <a:gd name="connsiteY40" fmla="*/ 71603 h 1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96727" h="186470">
                <a:moveTo>
                  <a:pt x="7785" y="140512"/>
                </a:moveTo>
                <a:lnTo>
                  <a:pt x="0" y="134815"/>
                </a:lnTo>
                <a:lnTo>
                  <a:pt x="41764" y="67957"/>
                </a:lnTo>
                <a:lnTo>
                  <a:pt x="70339" y="101295"/>
                </a:lnTo>
                <a:lnTo>
                  <a:pt x="108072" y="40115"/>
                </a:lnTo>
                <a:lnTo>
                  <a:pt x="127617" y="69588"/>
                </a:lnTo>
                <a:cubicBezTo>
                  <a:pt x="125797" y="69869"/>
                  <a:pt x="124115" y="70183"/>
                  <a:pt x="122570" y="70531"/>
                </a:cubicBezTo>
                <a:cubicBezTo>
                  <a:pt x="121026" y="70879"/>
                  <a:pt x="119459" y="71322"/>
                  <a:pt x="117872" y="71859"/>
                </a:cubicBezTo>
                <a:lnTo>
                  <a:pt x="108420" y="57773"/>
                </a:lnTo>
                <a:lnTo>
                  <a:pt x="71859" y="117323"/>
                </a:lnTo>
                <a:lnTo>
                  <a:pt x="43046" y="83747"/>
                </a:lnTo>
                <a:lnTo>
                  <a:pt x="7785" y="140512"/>
                </a:lnTo>
                <a:close/>
                <a:moveTo>
                  <a:pt x="189566" y="186470"/>
                </a:moveTo>
                <a:lnTo>
                  <a:pt x="156869" y="154140"/>
                </a:lnTo>
                <a:cubicBezTo>
                  <a:pt x="154061" y="156241"/>
                  <a:pt x="150987" y="157846"/>
                  <a:pt x="147647" y="158958"/>
                </a:cubicBezTo>
                <a:cubicBezTo>
                  <a:pt x="144307" y="160069"/>
                  <a:pt x="140817" y="160625"/>
                  <a:pt x="137178" y="160625"/>
                </a:cubicBezTo>
                <a:cubicBezTo>
                  <a:pt x="127837" y="160625"/>
                  <a:pt x="119945" y="157404"/>
                  <a:pt x="113503" y="150962"/>
                </a:cubicBezTo>
                <a:cubicBezTo>
                  <a:pt x="107062" y="144521"/>
                  <a:pt x="103841" y="136629"/>
                  <a:pt x="103841" y="127287"/>
                </a:cubicBezTo>
                <a:cubicBezTo>
                  <a:pt x="103841" y="117945"/>
                  <a:pt x="107062" y="110054"/>
                  <a:pt x="113503" y="103612"/>
                </a:cubicBezTo>
                <a:cubicBezTo>
                  <a:pt x="119945" y="97170"/>
                  <a:pt x="127837" y="93950"/>
                  <a:pt x="137178" y="93950"/>
                </a:cubicBezTo>
                <a:cubicBezTo>
                  <a:pt x="146520" y="93950"/>
                  <a:pt x="154412" y="97170"/>
                  <a:pt x="160853" y="103612"/>
                </a:cubicBezTo>
                <a:cubicBezTo>
                  <a:pt x="167295" y="110054"/>
                  <a:pt x="170516" y="117945"/>
                  <a:pt x="170516" y="127287"/>
                </a:cubicBezTo>
                <a:cubicBezTo>
                  <a:pt x="170516" y="131048"/>
                  <a:pt x="169930" y="134629"/>
                  <a:pt x="168758" y="138030"/>
                </a:cubicBezTo>
                <a:cubicBezTo>
                  <a:pt x="167585" y="141431"/>
                  <a:pt x="165888" y="144554"/>
                  <a:pt x="163665" y="147400"/>
                </a:cubicBezTo>
                <a:lnTo>
                  <a:pt x="196362" y="179675"/>
                </a:lnTo>
                <a:lnTo>
                  <a:pt x="189566" y="186470"/>
                </a:lnTo>
                <a:close/>
                <a:moveTo>
                  <a:pt x="137178" y="151100"/>
                </a:moveTo>
                <a:cubicBezTo>
                  <a:pt x="143846" y="151100"/>
                  <a:pt x="149481" y="148798"/>
                  <a:pt x="154085" y="144194"/>
                </a:cubicBezTo>
                <a:cubicBezTo>
                  <a:pt x="158689" y="139590"/>
                  <a:pt x="160991" y="133955"/>
                  <a:pt x="160991" y="127287"/>
                </a:cubicBezTo>
                <a:cubicBezTo>
                  <a:pt x="160991" y="120620"/>
                  <a:pt x="158689" y="114984"/>
                  <a:pt x="154085" y="110380"/>
                </a:cubicBezTo>
                <a:cubicBezTo>
                  <a:pt x="149481" y="105776"/>
                  <a:pt x="143846" y="103475"/>
                  <a:pt x="137178" y="103475"/>
                </a:cubicBezTo>
                <a:cubicBezTo>
                  <a:pt x="130511" y="103475"/>
                  <a:pt x="124875" y="105776"/>
                  <a:pt x="120271" y="110380"/>
                </a:cubicBezTo>
                <a:cubicBezTo>
                  <a:pt x="115668" y="114984"/>
                  <a:pt x="113366" y="120620"/>
                  <a:pt x="113366" y="127287"/>
                </a:cubicBezTo>
                <a:cubicBezTo>
                  <a:pt x="113366" y="133955"/>
                  <a:pt x="115668" y="139590"/>
                  <a:pt x="120271" y="144194"/>
                </a:cubicBezTo>
                <a:cubicBezTo>
                  <a:pt x="124875" y="148798"/>
                  <a:pt x="130511" y="151100"/>
                  <a:pt x="137178" y="151100"/>
                </a:cubicBezTo>
                <a:close/>
                <a:moveTo>
                  <a:pt x="154708" y="71603"/>
                </a:moveTo>
                <a:cubicBezTo>
                  <a:pt x="153157" y="71065"/>
                  <a:pt x="151609" y="70613"/>
                  <a:pt x="150064" y="70247"/>
                </a:cubicBezTo>
                <a:cubicBezTo>
                  <a:pt x="148520" y="69881"/>
                  <a:pt x="146917" y="69618"/>
                  <a:pt x="145256" y="69459"/>
                </a:cubicBezTo>
                <a:lnTo>
                  <a:pt x="188943" y="0"/>
                </a:lnTo>
                <a:lnTo>
                  <a:pt x="196728" y="5697"/>
                </a:lnTo>
                <a:lnTo>
                  <a:pt x="154708" y="71603"/>
                </a:lnTo>
                <a:close/>
              </a:path>
            </a:pathLst>
          </a:custGeom>
          <a:solidFill>
            <a:schemeClr val="bg1"/>
          </a:solidFill>
          <a:ln w="238" cap="flat">
            <a:noFill/>
            <a:prstDash val="solid"/>
            <a:miter/>
          </a:ln>
        </p:spPr>
        <p:txBody>
          <a:bodyPr rtlCol="0" anchor="ctr"/>
          <a:lstStyle/>
          <a:p>
            <a:endParaRPr lang="en-RO"/>
          </a:p>
        </p:txBody>
      </p:sp>
      <p:sp>
        <p:nvSpPr>
          <p:cNvPr id="62" name="Graphic 60">
            <a:extLst>
              <a:ext uri="{FF2B5EF4-FFF2-40B4-BE49-F238E27FC236}">
                <a16:creationId xmlns:a16="http://schemas.microsoft.com/office/drawing/2014/main" id="{EE52D42A-EC19-2E47-A194-0442B3DD086C}"/>
              </a:ext>
            </a:extLst>
          </p:cNvPr>
          <p:cNvSpPr>
            <a:spLocks noChangeAspect="1"/>
          </p:cNvSpPr>
          <p:nvPr/>
        </p:nvSpPr>
        <p:spPr>
          <a:xfrm>
            <a:off x="645701" y="2933564"/>
            <a:ext cx="432000" cy="432000"/>
          </a:xfrm>
          <a:custGeom>
            <a:avLst/>
            <a:gdLst>
              <a:gd name="connsiteX0" fmla="*/ 76200 w 152400"/>
              <a:gd name="connsiteY0" fmla="*/ 118330 h 152400"/>
              <a:gd name="connsiteX1" fmla="*/ 80376 w 152400"/>
              <a:gd name="connsiteY1" fmla="*/ 116645 h 152400"/>
              <a:gd name="connsiteX2" fmla="*/ 82061 w 152400"/>
              <a:gd name="connsiteY2" fmla="*/ 112468 h 152400"/>
              <a:gd name="connsiteX3" fmla="*/ 80376 w 152400"/>
              <a:gd name="connsiteY3" fmla="*/ 108292 h 152400"/>
              <a:gd name="connsiteX4" fmla="*/ 76200 w 152400"/>
              <a:gd name="connsiteY4" fmla="*/ 106607 h 152400"/>
              <a:gd name="connsiteX5" fmla="*/ 72024 w 152400"/>
              <a:gd name="connsiteY5" fmla="*/ 108292 h 152400"/>
              <a:gd name="connsiteX6" fmla="*/ 70339 w 152400"/>
              <a:gd name="connsiteY6" fmla="*/ 112468 h 152400"/>
              <a:gd name="connsiteX7" fmla="*/ 72024 w 152400"/>
              <a:gd name="connsiteY7" fmla="*/ 116645 h 152400"/>
              <a:gd name="connsiteX8" fmla="*/ 76200 w 152400"/>
              <a:gd name="connsiteY8" fmla="*/ 118330 h 152400"/>
              <a:gd name="connsiteX9" fmla="*/ 71438 w 152400"/>
              <a:gd name="connsiteY9" fmla="*/ 90121 h 152400"/>
              <a:gd name="connsiteX10" fmla="*/ 80963 w 152400"/>
              <a:gd name="connsiteY10" fmla="*/ 90121 h 152400"/>
              <a:gd name="connsiteX11" fmla="*/ 80963 w 152400"/>
              <a:gd name="connsiteY11" fmla="*/ 32239 h 152400"/>
              <a:gd name="connsiteX12" fmla="*/ 71438 w 152400"/>
              <a:gd name="connsiteY12" fmla="*/ 32239 h 152400"/>
              <a:gd name="connsiteX13" fmla="*/ 71438 w 152400"/>
              <a:gd name="connsiteY13" fmla="*/ 90121 h 152400"/>
              <a:gd name="connsiteX14" fmla="*/ 44511 w 152400"/>
              <a:gd name="connsiteY14" fmla="*/ 152400 h 152400"/>
              <a:gd name="connsiteX15" fmla="*/ 0 w 152400"/>
              <a:gd name="connsiteY15" fmla="*/ 107975 h 152400"/>
              <a:gd name="connsiteX16" fmla="*/ 0 w 152400"/>
              <a:gd name="connsiteY16" fmla="*/ 44511 h 152400"/>
              <a:gd name="connsiteX17" fmla="*/ 44425 w 152400"/>
              <a:gd name="connsiteY17" fmla="*/ 0 h 152400"/>
              <a:gd name="connsiteX18" fmla="*/ 107889 w 152400"/>
              <a:gd name="connsiteY18" fmla="*/ 0 h 152400"/>
              <a:gd name="connsiteX19" fmla="*/ 152400 w 152400"/>
              <a:gd name="connsiteY19" fmla="*/ 44425 h 152400"/>
              <a:gd name="connsiteX20" fmla="*/ 152400 w 152400"/>
              <a:gd name="connsiteY20" fmla="*/ 107889 h 152400"/>
              <a:gd name="connsiteX21" fmla="*/ 107975 w 152400"/>
              <a:gd name="connsiteY21" fmla="*/ 152400 h 152400"/>
              <a:gd name="connsiteX22" fmla="*/ 44511 w 152400"/>
              <a:gd name="connsiteY22" fmla="*/ 152400 h 152400"/>
              <a:gd name="connsiteX23" fmla="*/ 48578 w 152400"/>
              <a:gd name="connsiteY23" fmla="*/ 142875 h 152400"/>
              <a:gd name="connsiteX24" fmla="*/ 103823 w 152400"/>
              <a:gd name="connsiteY24" fmla="*/ 142875 h 152400"/>
              <a:gd name="connsiteX25" fmla="*/ 142875 w 152400"/>
              <a:gd name="connsiteY25" fmla="*/ 103823 h 152400"/>
              <a:gd name="connsiteX26" fmla="*/ 142875 w 152400"/>
              <a:gd name="connsiteY26" fmla="*/ 48578 h 152400"/>
              <a:gd name="connsiteX27" fmla="*/ 103823 w 152400"/>
              <a:gd name="connsiteY27" fmla="*/ 9525 h 152400"/>
              <a:gd name="connsiteX28" fmla="*/ 48578 w 152400"/>
              <a:gd name="connsiteY28" fmla="*/ 9525 h 152400"/>
              <a:gd name="connsiteX29" fmla="*/ 9525 w 152400"/>
              <a:gd name="connsiteY29" fmla="*/ 48578 h 152400"/>
              <a:gd name="connsiteX30" fmla="*/ 9525 w 152400"/>
              <a:gd name="connsiteY30" fmla="*/ 103823 h 152400"/>
              <a:gd name="connsiteX31" fmla="*/ 48578 w 152400"/>
              <a:gd name="connsiteY31"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2400" h="152400">
                <a:moveTo>
                  <a:pt x="76200" y="118330"/>
                </a:moveTo>
                <a:cubicBezTo>
                  <a:pt x="77861" y="118330"/>
                  <a:pt x="79253" y="117768"/>
                  <a:pt x="80376" y="116645"/>
                </a:cubicBezTo>
                <a:cubicBezTo>
                  <a:pt x="81500" y="115521"/>
                  <a:pt x="82061" y="114129"/>
                  <a:pt x="82061" y="112468"/>
                </a:cubicBezTo>
                <a:cubicBezTo>
                  <a:pt x="82061" y="110808"/>
                  <a:pt x="81500" y="109415"/>
                  <a:pt x="80376" y="108292"/>
                </a:cubicBezTo>
                <a:cubicBezTo>
                  <a:pt x="79253" y="107168"/>
                  <a:pt x="77861" y="106607"/>
                  <a:pt x="76200" y="106607"/>
                </a:cubicBezTo>
                <a:cubicBezTo>
                  <a:pt x="74539" y="106607"/>
                  <a:pt x="73147" y="107168"/>
                  <a:pt x="72024" y="108292"/>
                </a:cubicBezTo>
                <a:cubicBezTo>
                  <a:pt x="70900" y="109415"/>
                  <a:pt x="70339" y="110808"/>
                  <a:pt x="70339" y="112468"/>
                </a:cubicBezTo>
                <a:cubicBezTo>
                  <a:pt x="70339" y="114129"/>
                  <a:pt x="70900" y="115521"/>
                  <a:pt x="72024" y="116645"/>
                </a:cubicBezTo>
                <a:cubicBezTo>
                  <a:pt x="73147" y="117768"/>
                  <a:pt x="74539" y="118330"/>
                  <a:pt x="76200" y="118330"/>
                </a:cubicBezTo>
                <a:close/>
                <a:moveTo>
                  <a:pt x="71438" y="90121"/>
                </a:moveTo>
                <a:lnTo>
                  <a:pt x="80963" y="90121"/>
                </a:lnTo>
                <a:lnTo>
                  <a:pt x="80963" y="32239"/>
                </a:lnTo>
                <a:lnTo>
                  <a:pt x="71438" y="32239"/>
                </a:lnTo>
                <a:lnTo>
                  <a:pt x="71438" y="90121"/>
                </a:lnTo>
                <a:close/>
                <a:moveTo>
                  <a:pt x="44511" y="152400"/>
                </a:moveTo>
                <a:lnTo>
                  <a:pt x="0" y="107975"/>
                </a:lnTo>
                <a:lnTo>
                  <a:pt x="0" y="44511"/>
                </a:lnTo>
                <a:lnTo>
                  <a:pt x="44425" y="0"/>
                </a:lnTo>
                <a:lnTo>
                  <a:pt x="107889" y="0"/>
                </a:lnTo>
                <a:lnTo>
                  <a:pt x="152400" y="44425"/>
                </a:lnTo>
                <a:lnTo>
                  <a:pt x="152400" y="107889"/>
                </a:lnTo>
                <a:lnTo>
                  <a:pt x="107975" y="152400"/>
                </a:lnTo>
                <a:lnTo>
                  <a:pt x="44511" y="152400"/>
                </a:lnTo>
                <a:close/>
                <a:moveTo>
                  <a:pt x="48578" y="142875"/>
                </a:moveTo>
                <a:lnTo>
                  <a:pt x="103823" y="142875"/>
                </a:lnTo>
                <a:lnTo>
                  <a:pt x="142875" y="103823"/>
                </a:lnTo>
                <a:lnTo>
                  <a:pt x="142875" y="48578"/>
                </a:lnTo>
                <a:lnTo>
                  <a:pt x="103823" y="9525"/>
                </a:lnTo>
                <a:lnTo>
                  <a:pt x="48578" y="9525"/>
                </a:lnTo>
                <a:lnTo>
                  <a:pt x="9525" y="48578"/>
                </a:lnTo>
                <a:lnTo>
                  <a:pt x="9525" y="103823"/>
                </a:lnTo>
                <a:lnTo>
                  <a:pt x="48578" y="142875"/>
                </a:lnTo>
                <a:close/>
              </a:path>
            </a:pathLst>
          </a:custGeom>
          <a:solidFill>
            <a:schemeClr val="bg1"/>
          </a:solidFill>
          <a:ln w="238" cap="flat">
            <a:noFill/>
            <a:prstDash val="solid"/>
            <a:miter/>
          </a:ln>
        </p:spPr>
        <p:txBody>
          <a:bodyPr rtlCol="0" anchor="ctr"/>
          <a:lstStyle/>
          <a:p>
            <a:endParaRPr lang="en-RO"/>
          </a:p>
        </p:txBody>
      </p:sp>
      <p:grpSp>
        <p:nvGrpSpPr>
          <p:cNvPr id="65" name="Graphic 63">
            <a:extLst>
              <a:ext uri="{FF2B5EF4-FFF2-40B4-BE49-F238E27FC236}">
                <a16:creationId xmlns:a16="http://schemas.microsoft.com/office/drawing/2014/main" id="{C82F1F48-3105-CA40-9B71-68DA69CE95CE}"/>
              </a:ext>
            </a:extLst>
          </p:cNvPr>
          <p:cNvGrpSpPr>
            <a:grpSpLocks noChangeAspect="1"/>
          </p:cNvGrpSpPr>
          <p:nvPr/>
        </p:nvGrpSpPr>
        <p:grpSpPr>
          <a:xfrm>
            <a:off x="591356" y="4236184"/>
            <a:ext cx="534065" cy="540000"/>
            <a:chOff x="2857500" y="1695450"/>
            <a:chExt cx="3429000" cy="3467100"/>
          </a:xfrm>
          <a:solidFill>
            <a:schemeClr val="bg1"/>
          </a:solidFill>
        </p:grpSpPr>
        <p:sp>
          <p:nvSpPr>
            <p:cNvPr id="66" name="Freeform 65">
              <a:extLst>
                <a:ext uri="{FF2B5EF4-FFF2-40B4-BE49-F238E27FC236}">
                  <a16:creationId xmlns:a16="http://schemas.microsoft.com/office/drawing/2014/main" id="{9E1862FC-9505-3647-B636-C4A1C5928E0D}"/>
                </a:ext>
              </a:extLst>
            </p:cNvPr>
            <p:cNvSpPr/>
            <p:nvPr/>
          </p:nvSpPr>
          <p:spPr>
            <a:xfrm>
              <a:off x="2857479" y="1695804"/>
              <a:ext cx="3430595" cy="3464392"/>
            </a:xfrm>
            <a:custGeom>
              <a:avLst/>
              <a:gdLst>
                <a:gd name="connsiteX0" fmla="*/ 2672605 w 3430595"/>
                <a:gd name="connsiteY0" fmla="*/ 1808102 h 3464392"/>
                <a:gd name="connsiteX1" fmla="*/ 2493344 w 3430595"/>
                <a:gd name="connsiteY1" fmla="*/ 1147358 h 3464392"/>
                <a:gd name="connsiteX2" fmla="*/ 2470199 w 3430595"/>
                <a:gd name="connsiteY2" fmla="*/ 1183929 h 3464392"/>
                <a:gd name="connsiteX3" fmla="*/ 2040716 w 3430595"/>
                <a:gd name="connsiteY3" fmla="*/ 1902236 h 3464392"/>
                <a:gd name="connsiteX4" fmla="*/ 1523931 w 3430595"/>
                <a:gd name="connsiteY4" fmla="*/ 2037821 h 3464392"/>
                <a:gd name="connsiteX5" fmla="*/ 1336819 w 3430595"/>
                <a:gd name="connsiteY5" fmla="*/ 1696585 h 3464392"/>
                <a:gd name="connsiteX6" fmla="*/ 1526366 w 3430595"/>
                <a:gd name="connsiteY6" fmla="*/ 1384641 h 3464392"/>
                <a:gd name="connsiteX7" fmla="*/ 2246457 w 3430595"/>
                <a:gd name="connsiteY7" fmla="*/ 956145 h 3464392"/>
                <a:gd name="connsiteX8" fmla="*/ 2285985 w 3430595"/>
                <a:gd name="connsiteY8" fmla="*/ 931733 h 3464392"/>
                <a:gd name="connsiteX9" fmla="*/ 2092723 w 3430595"/>
                <a:gd name="connsiteY9" fmla="*/ 829335 h 3464392"/>
                <a:gd name="connsiteX10" fmla="*/ 759413 w 3430595"/>
                <a:gd name="connsiteY10" fmla="*/ 1591812 h 3464392"/>
                <a:gd name="connsiteX11" fmla="*/ 1016588 w 3430595"/>
                <a:gd name="connsiteY11" fmla="*/ 2373192 h 3464392"/>
                <a:gd name="connsiteX12" fmla="*/ 1015064 w 3430595"/>
                <a:gd name="connsiteY12" fmla="*/ 2489553 h 3464392"/>
                <a:gd name="connsiteX13" fmla="*/ 598536 w 3430595"/>
                <a:gd name="connsiteY13" fmla="*/ 2905130 h 3464392"/>
                <a:gd name="connsiteX14" fmla="*/ 484998 w 3430595"/>
                <a:gd name="connsiteY14" fmla="*/ 2905130 h 3464392"/>
                <a:gd name="connsiteX15" fmla="*/ 5986 w 3430595"/>
                <a:gd name="connsiteY15" fmla="*/ 1854551 h 3464392"/>
                <a:gd name="connsiteX16" fmla="*/ 1320436 w 3430595"/>
                <a:gd name="connsiteY16" fmla="*/ 46530 h 3464392"/>
                <a:gd name="connsiteX17" fmla="*/ 3385075 w 3430595"/>
                <a:gd name="connsiteY17" fmla="*/ 1325178 h 3464392"/>
                <a:gd name="connsiteX18" fmla="*/ 3178192 w 3430595"/>
                <a:gd name="connsiteY18" fmla="*/ 2602305 h 3464392"/>
                <a:gd name="connsiteX19" fmla="*/ 3176954 w 3430595"/>
                <a:gd name="connsiteY19" fmla="*/ 2665948 h 3464392"/>
                <a:gd name="connsiteX20" fmla="*/ 3381551 w 3430595"/>
                <a:gd name="connsiteY20" fmla="*/ 3016457 h 3464392"/>
                <a:gd name="connsiteX21" fmla="*/ 3123709 w 3430595"/>
                <a:gd name="connsiteY21" fmla="*/ 3464521 h 3464392"/>
                <a:gd name="connsiteX22" fmla="*/ 1823546 w 3430595"/>
                <a:gd name="connsiteY22" fmla="*/ 3463191 h 3464392"/>
                <a:gd name="connsiteX23" fmla="*/ 1565324 w 3430595"/>
                <a:gd name="connsiteY23" fmla="*/ 3017502 h 3464392"/>
                <a:gd name="connsiteX24" fmla="*/ 2209976 w 3430595"/>
                <a:gd name="connsiteY24" fmla="*/ 1901286 h 3464392"/>
                <a:gd name="connsiteX25" fmla="*/ 2661651 w 3430595"/>
                <a:gd name="connsiteY25" fmla="*/ 1804777 h 3464392"/>
                <a:gd name="connsiteX26" fmla="*/ 2672605 w 3430595"/>
                <a:gd name="connsiteY26" fmla="*/ 1808102 h 3464392"/>
                <a:gd name="connsiteX27" fmla="*/ 2475342 w 3430595"/>
                <a:gd name="connsiteY27" fmla="*/ 3349204 h 3464392"/>
                <a:gd name="connsiteX28" fmla="*/ 3124947 w 3430595"/>
                <a:gd name="connsiteY28" fmla="*/ 3349204 h 3464392"/>
                <a:gd name="connsiteX29" fmla="*/ 3283538 w 3430595"/>
                <a:gd name="connsiteY29" fmla="*/ 3076586 h 3464392"/>
                <a:gd name="connsiteX30" fmla="*/ 2631267 w 3430595"/>
                <a:gd name="connsiteY30" fmla="*/ 1949635 h 3464392"/>
                <a:gd name="connsiteX31" fmla="*/ 2316942 w 3430595"/>
                <a:gd name="connsiteY31" fmla="*/ 1948876 h 3464392"/>
                <a:gd name="connsiteX32" fmla="*/ 1663622 w 3430595"/>
                <a:gd name="connsiteY32" fmla="*/ 3076111 h 3464392"/>
                <a:gd name="connsiteX33" fmla="*/ 1822118 w 3430595"/>
                <a:gd name="connsiteY33" fmla="*/ 3349204 h 3464392"/>
                <a:gd name="connsiteX34" fmla="*/ 2475342 w 3430595"/>
                <a:gd name="connsiteY34" fmla="*/ 3349204 h 3464392"/>
                <a:gd name="connsiteX35" fmla="*/ 1656192 w 3430595"/>
                <a:gd name="connsiteY35" fmla="*/ 117202 h 3464392"/>
                <a:gd name="connsiteX36" fmla="*/ 186866 w 3430595"/>
                <a:gd name="connsiteY36" fmla="*/ 1244247 h 3464392"/>
                <a:gd name="connsiteX37" fmla="*/ 686357 w 3430595"/>
                <a:gd name="connsiteY37" fmla="*/ 1377896 h 3464392"/>
                <a:gd name="connsiteX38" fmla="*/ 1655811 w 3430595"/>
                <a:gd name="connsiteY38" fmla="*/ 635367 h 3464392"/>
                <a:gd name="connsiteX39" fmla="*/ 1774302 w 3430595"/>
                <a:gd name="connsiteY39" fmla="*/ 117202 h 3464392"/>
                <a:gd name="connsiteX40" fmla="*/ 1774302 w 3430595"/>
                <a:gd name="connsiteY40" fmla="*/ 636317 h 3464392"/>
                <a:gd name="connsiteX41" fmla="*/ 1782970 w 3430595"/>
                <a:gd name="connsiteY41" fmla="*/ 639927 h 3464392"/>
                <a:gd name="connsiteX42" fmla="*/ 2371901 w 3430595"/>
                <a:gd name="connsiteY42" fmla="*/ 859921 h 3464392"/>
                <a:gd name="connsiteX43" fmla="*/ 2408477 w 3430595"/>
                <a:gd name="connsiteY43" fmla="*/ 859066 h 3464392"/>
                <a:gd name="connsiteX44" fmla="*/ 2601739 w 3430595"/>
                <a:gd name="connsiteY44" fmla="*/ 745079 h 3464392"/>
                <a:gd name="connsiteX45" fmla="*/ 2680035 w 3430595"/>
                <a:gd name="connsiteY45" fmla="*/ 749639 h 3464392"/>
                <a:gd name="connsiteX46" fmla="*/ 2683273 w 3430595"/>
                <a:gd name="connsiteY46" fmla="*/ 827815 h 3464392"/>
                <a:gd name="connsiteX47" fmla="*/ 2581927 w 3430595"/>
                <a:gd name="connsiteY47" fmla="*/ 995376 h 3464392"/>
                <a:gd name="connsiteX48" fmla="*/ 2584880 w 3430595"/>
                <a:gd name="connsiteY48" fmla="*/ 1080866 h 3464392"/>
                <a:gd name="connsiteX49" fmla="*/ 2625075 w 3430595"/>
                <a:gd name="connsiteY49" fmla="*/ 1139474 h 3464392"/>
                <a:gd name="connsiteX50" fmla="*/ 2746995 w 3430595"/>
                <a:gd name="connsiteY50" fmla="*/ 1376947 h 3464392"/>
                <a:gd name="connsiteX51" fmla="*/ 3242295 w 3430595"/>
                <a:gd name="connsiteY51" fmla="*/ 1244532 h 3464392"/>
                <a:gd name="connsiteX52" fmla="*/ 1774016 w 3430595"/>
                <a:gd name="connsiteY52" fmla="*/ 117107 h 3464392"/>
                <a:gd name="connsiteX53" fmla="*/ 659591 w 3430595"/>
                <a:gd name="connsiteY53" fmla="*/ 1488844 h 3464392"/>
                <a:gd name="connsiteX54" fmla="*/ 151242 w 3430595"/>
                <a:gd name="connsiteY54" fmla="*/ 1353104 h 3464392"/>
                <a:gd name="connsiteX55" fmla="*/ 535481 w 3430595"/>
                <a:gd name="connsiteY55" fmla="*/ 2795608 h 3464392"/>
                <a:gd name="connsiteX56" fmla="*/ 906956 w 3430595"/>
                <a:gd name="connsiteY56" fmla="*/ 2425151 h 3464392"/>
                <a:gd name="connsiteX57" fmla="*/ 659591 w 3430595"/>
                <a:gd name="connsiteY57" fmla="*/ 1488844 h 3464392"/>
                <a:gd name="connsiteX58" fmla="*/ 3276490 w 3430595"/>
                <a:gd name="connsiteY58" fmla="*/ 1358044 h 3464392"/>
                <a:gd name="connsiteX59" fmla="*/ 3266203 w 3430595"/>
                <a:gd name="connsiteY59" fmla="*/ 1356334 h 3464392"/>
                <a:gd name="connsiteX60" fmla="*/ 2791096 w 3430595"/>
                <a:gd name="connsiteY60" fmla="*/ 1482479 h 3464392"/>
                <a:gd name="connsiteX61" fmla="*/ 2773380 w 3430595"/>
                <a:gd name="connsiteY61" fmla="*/ 1520475 h 3464392"/>
                <a:gd name="connsiteX62" fmla="*/ 2772046 w 3430595"/>
                <a:gd name="connsiteY62" fmla="*/ 1920189 h 3464392"/>
                <a:gd name="connsiteX63" fmla="*/ 2781571 w 3430595"/>
                <a:gd name="connsiteY63" fmla="*/ 1979272 h 3464392"/>
                <a:gd name="connsiteX64" fmla="*/ 3074846 w 3430595"/>
                <a:gd name="connsiteY64" fmla="*/ 2487938 h 3464392"/>
                <a:gd name="connsiteX65" fmla="*/ 3096372 w 3430595"/>
                <a:gd name="connsiteY65" fmla="*/ 2520995 h 3464392"/>
                <a:gd name="connsiteX66" fmla="*/ 3276490 w 3430595"/>
                <a:gd name="connsiteY66" fmla="*/ 1358044 h 3464392"/>
                <a:gd name="connsiteX67" fmla="*/ 2467817 w 3430595"/>
                <a:gd name="connsiteY67" fmla="*/ 960420 h 3464392"/>
                <a:gd name="connsiteX68" fmla="*/ 2450292 w 3430595"/>
                <a:gd name="connsiteY68" fmla="*/ 968399 h 3464392"/>
                <a:gd name="connsiteX69" fmla="*/ 1568181 w 3430595"/>
                <a:gd name="connsiteY69" fmla="*/ 1493783 h 3464392"/>
                <a:gd name="connsiteX70" fmla="*/ 1462263 w 3430595"/>
                <a:gd name="connsiteY70" fmla="*/ 1786824 h 3464392"/>
                <a:gd name="connsiteX71" fmla="*/ 1680195 w 3430595"/>
                <a:gd name="connsiteY71" fmla="*/ 1971768 h 3464392"/>
                <a:gd name="connsiteX72" fmla="*/ 1935941 w 3430595"/>
                <a:gd name="connsiteY72" fmla="*/ 1851892 h 3464392"/>
                <a:gd name="connsiteX73" fmla="*/ 2457912 w 3430595"/>
                <a:gd name="connsiteY73" fmla="*/ 981507 h 3464392"/>
                <a:gd name="connsiteX74" fmla="*/ 2467817 w 3430595"/>
                <a:gd name="connsiteY74" fmla="*/ 960420 h 346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430595" h="3464392">
                  <a:moveTo>
                    <a:pt x="2672605" y="1808102"/>
                  </a:moveTo>
                  <a:cubicBezTo>
                    <a:pt x="2693560" y="1565595"/>
                    <a:pt x="2634505" y="1348165"/>
                    <a:pt x="2493344" y="1147358"/>
                  </a:cubicBezTo>
                  <a:cubicBezTo>
                    <a:pt x="2483819" y="1162651"/>
                    <a:pt x="2476676" y="1173100"/>
                    <a:pt x="2470199" y="1183929"/>
                  </a:cubicBezTo>
                  <a:cubicBezTo>
                    <a:pt x="2327070" y="1423365"/>
                    <a:pt x="2183909" y="1662800"/>
                    <a:pt x="2040716" y="1902236"/>
                  </a:cubicBezTo>
                  <a:cubicBezTo>
                    <a:pt x="1935554" y="2081992"/>
                    <a:pt x="1704181" y="2142695"/>
                    <a:pt x="1523931" y="2037821"/>
                  </a:cubicBezTo>
                  <a:cubicBezTo>
                    <a:pt x="1402971" y="1967443"/>
                    <a:pt x="1330962" y="1836120"/>
                    <a:pt x="1336819" y="1696585"/>
                  </a:cubicBezTo>
                  <a:cubicBezTo>
                    <a:pt x="1343105" y="1559800"/>
                    <a:pt x="1408352" y="1455028"/>
                    <a:pt x="1526366" y="1384641"/>
                  </a:cubicBezTo>
                  <a:cubicBezTo>
                    <a:pt x="1766142" y="1241397"/>
                    <a:pt x="2006172" y="1098565"/>
                    <a:pt x="2246457" y="956145"/>
                  </a:cubicBezTo>
                  <a:cubicBezTo>
                    <a:pt x="2255982" y="950256"/>
                    <a:pt x="2266269" y="943891"/>
                    <a:pt x="2285985" y="931733"/>
                  </a:cubicBezTo>
                  <a:cubicBezTo>
                    <a:pt x="2217691" y="895162"/>
                    <a:pt x="2157398" y="857071"/>
                    <a:pt x="2092723" y="829335"/>
                  </a:cubicBezTo>
                  <a:cubicBezTo>
                    <a:pt x="1506364" y="577899"/>
                    <a:pt x="836852" y="960230"/>
                    <a:pt x="759413" y="1591812"/>
                  </a:cubicBezTo>
                  <a:cubicBezTo>
                    <a:pt x="722742" y="1890457"/>
                    <a:pt x="810848" y="2152247"/>
                    <a:pt x="1016588" y="2373192"/>
                  </a:cubicBezTo>
                  <a:cubicBezTo>
                    <a:pt x="1061832" y="2421826"/>
                    <a:pt x="1062118" y="2442724"/>
                    <a:pt x="1015064" y="2489553"/>
                  </a:cubicBezTo>
                  <a:cubicBezTo>
                    <a:pt x="876380" y="2628174"/>
                    <a:pt x="737538" y="2766700"/>
                    <a:pt x="598536" y="2905130"/>
                  </a:cubicBezTo>
                  <a:cubicBezTo>
                    <a:pt x="553388" y="2950155"/>
                    <a:pt x="528718" y="2950345"/>
                    <a:pt x="484998" y="2905130"/>
                  </a:cubicBezTo>
                  <a:cubicBezTo>
                    <a:pt x="202010" y="2610664"/>
                    <a:pt x="39133" y="2261200"/>
                    <a:pt x="5986" y="1854551"/>
                  </a:cubicBezTo>
                  <a:cubicBezTo>
                    <a:pt x="-63261" y="1004779"/>
                    <a:pt x="490808" y="244297"/>
                    <a:pt x="1320436" y="46530"/>
                  </a:cubicBezTo>
                  <a:cubicBezTo>
                    <a:pt x="2240742" y="-172515"/>
                    <a:pt x="3176859" y="405969"/>
                    <a:pt x="3385075" y="1325178"/>
                  </a:cubicBezTo>
                  <a:cubicBezTo>
                    <a:pt x="3487469" y="1777515"/>
                    <a:pt x="3417365" y="2204206"/>
                    <a:pt x="3178192" y="2602305"/>
                  </a:cubicBezTo>
                  <a:cubicBezTo>
                    <a:pt x="3164190" y="2625673"/>
                    <a:pt x="3162571" y="2641726"/>
                    <a:pt x="3176954" y="2665948"/>
                  </a:cubicBezTo>
                  <a:cubicBezTo>
                    <a:pt x="3246201" y="2782120"/>
                    <a:pt x="3310304" y="2901901"/>
                    <a:pt x="3381551" y="3016457"/>
                  </a:cubicBezTo>
                  <a:cubicBezTo>
                    <a:pt x="3509091" y="3220209"/>
                    <a:pt x="3362501" y="3467180"/>
                    <a:pt x="3123709" y="3464521"/>
                  </a:cubicBezTo>
                  <a:cubicBezTo>
                    <a:pt x="2690417" y="3459771"/>
                    <a:pt x="2256934" y="3463286"/>
                    <a:pt x="1823546" y="3463191"/>
                  </a:cubicBezTo>
                  <a:cubicBezTo>
                    <a:pt x="1575896" y="3463191"/>
                    <a:pt x="1441594" y="3231418"/>
                    <a:pt x="1565324" y="3017502"/>
                  </a:cubicBezTo>
                  <a:cubicBezTo>
                    <a:pt x="1780303" y="2645525"/>
                    <a:pt x="1998806" y="2275448"/>
                    <a:pt x="2209976" y="1901286"/>
                  </a:cubicBezTo>
                  <a:cubicBezTo>
                    <a:pt x="2315417" y="1714443"/>
                    <a:pt x="2533826" y="1692975"/>
                    <a:pt x="2661651" y="1804777"/>
                  </a:cubicBezTo>
                  <a:cubicBezTo>
                    <a:pt x="2663175" y="1806107"/>
                    <a:pt x="2665842" y="1806107"/>
                    <a:pt x="2672605" y="1808102"/>
                  </a:cubicBezTo>
                  <a:close/>
                  <a:moveTo>
                    <a:pt x="2475342" y="3349204"/>
                  </a:moveTo>
                  <a:lnTo>
                    <a:pt x="3124947" y="3349204"/>
                  </a:lnTo>
                  <a:cubicBezTo>
                    <a:pt x="3283253" y="3349204"/>
                    <a:pt x="3362501" y="3213275"/>
                    <a:pt x="3283538" y="3076586"/>
                  </a:cubicBezTo>
                  <a:cubicBezTo>
                    <a:pt x="3066368" y="2700682"/>
                    <a:pt x="2848945" y="2325032"/>
                    <a:pt x="2631267" y="1949635"/>
                  </a:cubicBezTo>
                  <a:cubicBezTo>
                    <a:pt x="2553257" y="1815226"/>
                    <a:pt x="2394285" y="1814846"/>
                    <a:pt x="2316942" y="1948876"/>
                  </a:cubicBezTo>
                  <a:cubicBezTo>
                    <a:pt x="2098502" y="2324399"/>
                    <a:pt x="1880728" y="2700144"/>
                    <a:pt x="1663622" y="3076111"/>
                  </a:cubicBezTo>
                  <a:cubicBezTo>
                    <a:pt x="1584945" y="3212325"/>
                    <a:pt x="1664574" y="3349109"/>
                    <a:pt x="1822118" y="3349204"/>
                  </a:cubicBezTo>
                  <a:cubicBezTo>
                    <a:pt x="2039859" y="3349457"/>
                    <a:pt x="2257601" y="3349457"/>
                    <a:pt x="2475342" y="3349204"/>
                  </a:cubicBezTo>
                  <a:close/>
                  <a:moveTo>
                    <a:pt x="1656192" y="117202"/>
                  </a:moveTo>
                  <a:cubicBezTo>
                    <a:pt x="947913" y="137814"/>
                    <a:pt x="359173" y="640591"/>
                    <a:pt x="186866" y="1244247"/>
                  </a:cubicBezTo>
                  <a:lnTo>
                    <a:pt x="686357" y="1377896"/>
                  </a:lnTo>
                  <a:cubicBezTo>
                    <a:pt x="860378" y="933253"/>
                    <a:pt x="1181657" y="685806"/>
                    <a:pt x="1655811" y="635367"/>
                  </a:cubicBezTo>
                  <a:close/>
                  <a:moveTo>
                    <a:pt x="1774302" y="117202"/>
                  </a:moveTo>
                  <a:lnTo>
                    <a:pt x="1774302" y="636317"/>
                  </a:lnTo>
                  <a:cubicBezTo>
                    <a:pt x="1777019" y="637897"/>
                    <a:pt x="1779933" y="639111"/>
                    <a:pt x="1782970" y="639927"/>
                  </a:cubicBezTo>
                  <a:cubicBezTo>
                    <a:pt x="1996775" y="653567"/>
                    <a:pt x="2201724" y="730125"/>
                    <a:pt x="2371901" y="859921"/>
                  </a:cubicBezTo>
                  <a:cubicBezTo>
                    <a:pt x="2379711" y="865811"/>
                    <a:pt x="2398857" y="864481"/>
                    <a:pt x="2408477" y="859066"/>
                  </a:cubicBezTo>
                  <a:cubicBezTo>
                    <a:pt x="2473533" y="822116"/>
                    <a:pt x="2537445" y="783075"/>
                    <a:pt x="2601739" y="745079"/>
                  </a:cubicBezTo>
                  <a:cubicBezTo>
                    <a:pt x="2628981" y="728836"/>
                    <a:pt x="2656413" y="726082"/>
                    <a:pt x="2680035" y="749639"/>
                  </a:cubicBezTo>
                  <a:cubicBezTo>
                    <a:pt x="2703657" y="773196"/>
                    <a:pt x="2699084" y="800838"/>
                    <a:pt x="2683273" y="827815"/>
                  </a:cubicBezTo>
                  <a:cubicBezTo>
                    <a:pt x="2649555" y="883763"/>
                    <a:pt x="2618027" y="941042"/>
                    <a:pt x="2581927" y="995376"/>
                  </a:cubicBezTo>
                  <a:cubicBezTo>
                    <a:pt x="2560877" y="1027007"/>
                    <a:pt x="2554400" y="1051609"/>
                    <a:pt x="2584880" y="1080866"/>
                  </a:cubicBezTo>
                  <a:cubicBezTo>
                    <a:pt x="2601253" y="1098198"/>
                    <a:pt x="2614815" y="1117972"/>
                    <a:pt x="2625075" y="1139474"/>
                  </a:cubicBezTo>
                  <a:cubicBezTo>
                    <a:pt x="2665747" y="1216795"/>
                    <a:pt x="2704990" y="1294876"/>
                    <a:pt x="2746995" y="1376947"/>
                  </a:cubicBezTo>
                  <a:lnTo>
                    <a:pt x="3242295" y="1244532"/>
                  </a:lnTo>
                  <a:cubicBezTo>
                    <a:pt x="3077989" y="664624"/>
                    <a:pt x="2506489" y="140189"/>
                    <a:pt x="1774016" y="117107"/>
                  </a:cubicBezTo>
                  <a:close/>
                  <a:moveTo>
                    <a:pt x="659591" y="1488844"/>
                  </a:moveTo>
                  <a:lnTo>
                    <a:pt x="151242" y="1353104"/>
                  </a:lnTo>
                  <a:cubicBezTo>
                    <a:pt x="44086" y="1901856"/>
                    <a:pt x="172197" y="2380696"/>
                    <a:pt x="535481" y="2795608"/>
                  </a:cubicBezTo>
                  <a:lnTo>
                    <a:pt x="906956" y="2425151"/>
                  </a:lnTo>
                  <a:cubicBezTo>
                    <a:pt x="679118" y="2155952"/>
                    <a:pt x="594536" y="1844388"/>
                    <a:pt x="659591" y="1488844"/>
                  </a:cubicBezTo>
                  <a:close/>
                  <a:moveTo>
                    <a:pt x="3276490" y="1358044"/>
                  </a:moveTo>
                  <a:cubicBezTo>
                    <a:pt x="3270775" y="1356999"/>
                    <a:pt x="3268203" y="1355764"/>
                    <a:pt x="3266203" y="1356334"/>
                  </a:cubicBezTo>
                  <a:cubicBezTo>
                    <a:pt x="3107517" y="1398414"/>
                    <a:pt x="2949592" y="1441159"/>
                    <a:pt x="2791096" y="1482479"/>
                  </a:cubicBezTo>
                  <a:cubicBezTo>
                    <a:pt x="2766331" y="1488939"/>
                    <a:pt x="2770236" y="1503662"/>
                    <a:pt x="2773380" y="1520475"/>
                  </a:cubicBezTo>
                  <a:cubicBezTo>
                    <a:pt x="2797705" y="1652651"/>
                    <a:pt x="2797252" y="1788178"/>
                    <a:pt x="2772046" y="1920189"/>
                  </a:cubicBezTo>
                  <a:cubicBezTo>
                    <a:pt x="2768755" y="1940392"/>
                    <a:pt x="2772096" y="1961115"/>
                    <a:pt x="2781571" y="1979272"/>
                  </a:cubicBezTo>
                  <a:cubicBezTo>
                    <a:pt x="2878155" y="2149492"/>
                    <a:pt x="2976738" y="2318573"/>
                    <a:pt x="3074846" y="2487938"/>
                  </a:cubicBezTo>
                  <a:cubicBezTo>
                    <a:pt x="3080561" y="2497437"/>
                    <a:pt x="3087228" y="2506936"/>
                    <a:pt x="3096372" y="2520995"/>
                  </a:cubicBezTo>
                  <a:cubicBezTo>
                    <a:pt x="3304113" y="2151677"/>
                    <a:pt x="3363739" y="1766022"/>
                    <a:pt x="3276490" y="1358044"/>
                  </a:cubicBezTo>
                  <a:close/>
                  <a:moveTo>
                    <a:pt x="2467817" y="960420"/>
                  </a:moveTo>
                  <a:cubicBezTo>
                    <a:pt x="2457721" y="964979"/>
                    <a:pt x="2453816" y="966309"/>
                    <a:pt x="2450292" y="968399"/>
                  </a:cubicBezTo>
                  <a:cubicBezTo>
                    <a:pt x="2156064" y="1143274"/>
                    <a:pt x="1861170" y="1316913"/>
                    <a:pt x="1568181" y="1493783"/>
                  </a:cubicBezTo>
                  <a:cubicBezTo>
                    <a:pt x="1469216" y="1553436"/>
                    <a:pt x="1427592" y="1676827"/>
                    <a:pt x="1462263" y="1786824"/>
                  </a:cubicBezTo>
                  <a:cubicBezTo>
                    <a:pt x="1495791" y="1893212"/>
                    <a:pt x="1570372" y="1957235"/>
                    <a:pt x="1680195" y="1971768"/>
                  </a:cubicBezTo>
                  <a:cubicBezTo>
                    <a:pt x="1790018" y="1986301"/>
                    <a:pt x="1878791" y="1945741"/>
                    <a:pt x="1935941" y="1851892"/>
                  </a:cubicBezTo>
                  <a:cubicBezTo>
                    <a:pt x="2111868" y="1562840"/>
                    <a:pt x="2284271" y="1271794"/>
                    <a:pt x="2457912" y="981507"/>
                  </a:cubicBezTo>
                  <a:cubicBezTo>
                    <a:pt x="2460674" y="976853"/>
                    <a:pt x="2462484" y="971723"/>
                    <a:pt x="2467817" y="960420"/>
                  </a:cubicBezTo>
                  <a:close/>
                </a:path>
              </a:pathLst>
            </a:custGeom>
            <a:grpFill/>
            <a:ln w="9525"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DC0C46EF-053A-F44A-9177-F0F12003D4F3}"/>
                </a:ext>
              </a:extLst>
            </p:cNvPr>
            <p:cNvSpPr/>
            <p:nvPr/>
          </p:nvSpPr>
          <p:spPr>
            <a:xfrm>
              <a:off x="5164677" y="3908873"/>
              <a:ext cx="333493" cy="644615"/>
            </a:xfrm>
            <a:custGeom>
              <a:avLst/>
              <a:gdLst>
                <a:gd name="connsiteX0" fmla="*/ 325211 w 333493"/>
                <a:gd name="connsiteY0" fmla="*/ 329108 h 644615"/>
                <a:gd name="connsiteX1" fmla="*/ 315686 w 333493"/>
                <a:gd name="connsiteY1" fmla="*/ 496194 h 644615"/>
                <a:gd name="connsiteX2" fmla="*/ 167858 w 333493"/>
                <a:gd name="connsiteY2" fmla="*/ 644757 h 644615"/>
                <a:gd name="connsiteX3" fmla="*/ 15458 w 333493"/>
                <a:gd name="connsiteY3" fmla="*/ 499993 h 644615"/>
                <a:gd name="connsiteX4" fmla="*/ 218 w 333493"/>
                <a:gd name="connsiteY4" fmla="*/ 165727 h 644615"/>
                <a:gd name="connsiteX5" fmla="*/ 168049 w 333493"/>
                <a:gd name="connsiteY5" fmla="*/ 161 h 644615"/>
                <a:gd name="connsiteX6" fmla="*/ 333649 w 333493"/>
                <a:gd name="connsiteY6" fmla="*/ 165386 h 644615"/>
                <a:gd name="connsiteX7" fmla="*/ 333593 w 333493"/>
                <a:gd name="connsiteY7" fmla="*/ 169621 h 644615"/>
                <a:gd name="connsiteX8" fmla="*/ 325211 w 333493"/>
                <a:gd name="connsiteY8" fmla="*/ 329108 h 644615"/>
                <a:gd name="connsiteX9" fmla="*/ 121186 w 333493"/>
                <a:gd name="connsiteY9" fmla="*/ 320749 h 644615"/>
                <a:gd name="connsiteX10" fmla="*/ 121186 w 333493"/>
                <a:gd name="connsiteY10" fmla="*/ 320749 h 644615"/>
                <a:gd name="connsiteX11" fmla="*/ 129377 w 333493"/>
                <a:gd name="connsiteY11" fmla="*/ 483845 h 644615"/>
                <a:gd name="connsiteX12" fmla="*/ 167477 w 333493"/>
                <a:gd name="connsiteY12" fmla="*/ 529820 h 644615"/>
                <a:gd name="connsiteX13" fmla="*/ 202148 w 333493"/>
                <a:gd name="connsiteY13" fmla="*/ 484795 h 644615"/>
                <a:gd name="connsiteX14" fmla="*/ 219103 w 333493"/>
                <a:gd name="connsiteY14" fmla="*/ 172946 h 644615"/>
                <a:gd name="connsiteX15" fmla="*/ 166811 w 333493"/>
                <a:gd name="connsiteY15" fmla="*/ 114623 h 644615"/>
                <a:gd name="connsiteX16" fmla="*/ 114328 w 333493"/>
                <a:gd name="connsiteY16" fmla="*/ 171616 h 644615"/>
                <a:gd name="connsiteX17" fmla="*/ 121186 w 333493"/>
                <a:gd name="connsiteY17" fmla="*/ 320749 h 64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493" h="644615">
                  <a:moveTo>
                    <a:pt x="325211" y="329108"/>
                  </a:moveTo>
                  <a:cubicBezTo>
                    <a:pt x="322163" y="384867"/>
                    <a:pt x="319496" y="440625"/>
                    <a:pt x="315686" y="496194"/>
                  </a:cubicBezTo>
                  <a:cubicBezTo>
                    <a:pt x="309971" y="581684"/>
                    <a:pt x="247868" y="643902"/>
                    <a:pt x="167858" y="644757"/>
                  </a:cubicBezTo>
                  <a:cubicBezTo>
                    <a:pt x="87848" y="645611"/>
                    <a:pt x="21554" y="584628"/>
                    <a:pt x="15458" y="499993"/>
                  </a:cubicBezTo>
                  <a:cubicBezTo>
                    <a:pt x="8537" y="388666"/>
                    <a:pt x="3457" y="277244"/>
                    <a:pt x="218" y="165727"/>
                  </a:cubicBezTo>
                  <a:cubicBezTo>
                    <a:pt x="-2353" y="72353"/>
                    <a:pt x="74037" y="-884"/>
                    <a:pt x="168049" y="161"/>
                  </a:cubicBezTo>
                  <a:cubicBezTo>
                    <a:pt x="259529" y="183"/>
                    <a:pt x="333671" y="74157"/>
                    <a:pt x="333649" y="165386"/>
                  </a:cubicBezTo>
                  <a:cubicBezTo>
                    <a:pt x="333648" y="166798"/>
                    <a:pt x="333630" y="168210"/>
                    <a:pt x="333593" y="169621"/>
                  </a:cubicBezTo>
                  <a:cubicBezTo>
                    <a:pt x="332165" y="222530"/>
                    <a:pt x="328069" y="275819"/>
                    <a:pt x="325211" y="329108"/>
                  </a:cubicBezTo>
                  <a:close/>
                  <a:moveTo>
                    <a:pt x="121186" y="320749"/>
                  </a:moveTo>
                  <a:lnTo>
                    <a:pt x="121186" y="320749"/>
                  </a:lnTo>
                  <a:cubicBezTo>
                    <a:pt x="123853" y="375178"/>
                    <a:pt x="126425" y="429511"/>
                    <a:pt x="129377" y="483845"/>
                  </a:cubicBezTo>
                  <a:cubicBezTo>
                    <a:pt x="130711" y="508257"/>
                    <a:pt x="138902" y="530485"/>
                    <a:pt x="167477" y="529820"/>
                  </a:cubicBezTo>
                  <a:cubicBezTo>
                    <a:pt x="194433" y="529250"/>
                    <a:pt x="200910" y="508067"/>
                    <a:pt x="202148" y="484795"/>
                  </a:cubicBezTo>
                  <a:cubicBezTo>
                    <a:pt x="207768" y="380877"/>
                    <a:pt x="213864" y="276959"/>
                    <a:pt x="219103" y="172946"/>
                  </a:cubicBezTo>
                  <a:cubicBezTo>
                    <a:pt x="220817" y="138180"/>
                    <a:pt x="198910" y="114908"/>
                    <a:pt x="166811" y="114623"/>
                  </a:cubicBezTo>
                  <a:cubicBezTo>
                    <a:pt x="134711" y="114338"/>
                    <a:pt x="113280" y="136185"/>
                    <a:pt x="114328" y="171616"/>
                  </a:cubicBezTo>
                  <a:cubicBezTo>
                    <a:pt x="115661" y="221580"/>
                    <a:pt x="118805" y="271165"/>
                    <a:pt x="121186" y="320749"/>
                  </a:cubicBezTo>
                  <a:close/>
                </a:path>
              </a:pathLst>
            </a:custGeom>
            <a:grpFill/>
            <a:ln w="9525"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E8C460C3-E564-5B44-A3EB-7A01CAA01DF4}"/>
                </a:ext>
              </a:extLst>
            </p:cNvPr>
            <p:cNvSpPr/>
            <p:nvPr/>
          </p:nvSpPr>
          <p:spPr>
            <a:xfrm>
              <a:off x="5181161" y="4600775"/>
              <a:ext cx="299175" cy="299794"/>
            </a:xfrm>
            <a:custGeom>
              <a:avLst/>
              <a:gdLst>
                <a:gd name="connsiteX0" fmla="*/ 152136 w 299175"/>
                <a:gd name="connsiteY0" fmla="*/ 159 h 299794"/>
                <a:gd name="connsiteX1" fmla="*/ 299327 w 299175"/>
                <a:gd name="connsiteY1" fmla="*/ 149160 h 299794"/>
                <a:gd name="connsiteX2" fmla="*/ 299297 w 299175"/>
                <a:gd name="connsiteY2" fmla="*/ 151192 h 299794"/>
                <a:gd name="connsiteX3" fmla="*/ 148802 w 299175"/>
                <a:gd name="connsiteY3" fmla="*/ 299945 h 299794"/>
                <a:gd name="connsiteX4" fmla="*/ 165 w 299175"/>
                <a:gd name="connsiteY4" fmla="*/ 148390 h 299794"/>
                <a:gd name="connsiteX5" fmla="*/ 152136 w 299175"/>
                <a:gd name="connsiteY5" fmla="*/ 159 h 299794"/>
                <a:gd name="connsiteX6" fmla="*/ 107559 w 299175"/>
                <a:gd name="connsiteY6" fmla="*/ 142643 h 299794"/>
                <a:gd name="connsiteX7" fmla="*/ 108131 w 299175"/>
                <a:gd name="connsiteY7" fmla="*/ 158601 h 299794"/>
                <a:gd name="connsiteX8" fmla="*/ 150707 w 299175"/>
                <a:gd name="connsiteY8" fmla="*/ 183203 h 299794"/>
                <a:gd name="connsiteX9" fmla="*/ 181854 w 299175"/>
                <a:gd name="connsiteY9" fmla="*/ 146442 h 299794"/>
                <a:gd name="connsiteX10" fmla="*/ 148898 w 299175"/>
                <a:gd name="connsiteY10" fmla="*/ 116806 h 299794"/>
                <a:gd name="connsiteX11" fmla="*/ 107559 w 299175"/>
                <a:gd name="connsiteY11" fmla="*/ 142643 h 29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175" h="299794">
                  <a:moveTo>
                    <a:pt x="152136" y="159"/>
                  </a:moveTo>
                  <a:cubicBezTo>
                    <a:pt x="234040" y="770"/>
                    <a:pt x="299939" y="67480"/>
                    <a:pt x="299327" y="149160"/>
                  </a:cubicBezTo>
                  <a:cubicBezTo>
                    <a:pt x="299322" y="149837"/>
                    <a:pt x="299312" y="150514"/>
                    <a:pt x="299297" y="151192"/>
                  </a:cubicBezTo>
                  <a:cubicBezTo>
                    <a:pt x="298566" y="233560"/>
                    <a:pt x="231400" y="299948"/>
                    <a:pt x="148802" y="299945"/>
                  </a:cubicBezTo>
                  <a:cubicBezTo>
                    <a:pt x="65791" y="299027"/>
                    <a:pt x="-756" y="231173"/>
                    <a:pt x="165" y="148390"/>
                  </a:cubicBezTo>
                  <a:cubicBezTo>
                    <a:pt x="1085" y="65606"/>
                    <a:pt x="69125" y="-759"/>
                    <a:pt x="152136" y="159"/>
                  </a:cubicBezTo>
                  <a:close/>
                  <a:moveTo>
                    <a:pt x="107559" y="142643"/>
                  </a:moveTo>
                  <a:lnTo>
                    <a:pt x="108131" y="158601"/>
                  </a:lnTo>
                  <a:cubicBezTo>
                    <a:pt x="122418" y="167625"/>
                    <a:pt x="138230" y="185198"/>
                    <a:pt x="150707" y="183203"/>
                  </a:cubicBezTo>
                  <a:cubicBezTo>
                    <a:pt x="163185" y="181208"/>
                    <a:pt x="179949" y="160596"/>
                    <a:pt x="181854" y="146442"/>
                  </a:cubicBezTo>
                  <a:cubicBezTo>
                    <a:pt x="183092" y="137513"/>
                    <a:pt x="160899" y="116996"/>
                    <a:pt x="148898" y="116806"/>
                  </a:cubicBezTo>
                  <a:cubicBezTo>
                    <a:pt x="135563" y="116616"/>
                    <a:pt x="121656" y="133144"/>
                    <a:pt x="107559" y="142643"/>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30043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2D503C-F408-0347-A247-26D4CE06151D}"/>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Some practical guidelines</a:t>
            </a:r>
          </a:p>
        </p:txBody>
      </p:sp>
      <p:sp>
        <p:nvSpPr>
          <p:cNvPr id="3" name="Rounded Rectangle 2">
            <a:extLst>
              <a:ext uri="{FF2B5EF4-FFF2-40B4-BE49-F238E27FC236}">
                <a16:creationId xmlns:a16="http://schemas.microsoft.com/office/drawing/2014/main" id="{4F41E433-BBB7-5441-AD60-11B48BA7C538}"/>
              </a:ext>
            </a:extLst>
          </p:cNvPr>
          <p:cNvSpPr/>
          <p:nvPr/>
        </p:nvSpPr>
        <p:spPr>
          <a:xfrm>
            <a:off x="425670" y="2285726"/>
            <a:ext cx="2520000" cy="3630979"/>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C97CE3C0-1B01-634A-A370-BAE335E10A1F}"/>
              </a:ext>
            </a:extLst>
          </p:cNvPr>
          <p:cNvSpPr/>
          <p:nvPr/>
        </p:nvSpPr>
        <p:spPr>
          <a:xfrm>
            <a:off x="3287614" y="2285726"/>
            <a:ext cx="2520000" cy="3630979"/>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B63216B7-638E-E340-86A4-3D69C9ED4F1E}"/>
              </a:ext>
            </a:extLst>
          </p:cNvPr>
          <p:cNvSpPr/>
          <p:nvPr/>
        </p:nvSpPr>
        <p:spPr>
          <a:xfrm>
            <a:off x="6149558" y="2285726"/>
            <a:ext cx="2520000" cy="3630979"/>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Google Shape;140;p4">
            <a:extLst>
              <a:ext uri="{FF2B5EF4-FFF2-40B4-BE49-F238E27FC236}">
                <a16:creationId xmlns:a16="http://schemas.microsoft.com/office/drawing/2014/main" id="{8C97951E-DE76-5947-9BB4-C9E115670A5F}"/>
              </a:ext>
            </a:extLst>
          </p:cNvPr>
          <p:cNvSpPr>
            <a:spLocks noChangeAspect="1"/>
          </p:cNvSpPr>
          <p:nvPr/>
        </p:nvSpPr>
        <p:spPr>
          <a:xfrm>
            <a:off x="1253670" y="18537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4">
            <a:extLst>
              <a:ext uri="{FF2B5EF4-FFF2-40B4-BE49-F238E27FC236}">
                <a16:creationId xmlns:a16="http://schemas.microsoft.com/office/drawing/2014/main" id="{CD95038D-9F9F-A849-8666-9E7D7505A93E}"/>
              </a:ext>
            </a:extLst>
          </p:cNvPr>
          <p:cNvSpPr>
            <a:spLocks noChangeAspect="1"/>
          </p:cNvSpPr>
          <p:nvPr/>
        </p:nvSpPr>
        <p:spPr>
          <a:xfrm>
            <a:off x="4115614" y="18537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F60016F3-ADC3-0A41-9452-B1F840139BFD}"/>
              </a:ext>
            </a:extLst>
          </p:cNvPr>
          <p:cNvSpPr>
            <a:spLocks noChangeAspect="1"/>
          </p:cNvSpPr>
          <p:nvPr/>
        </p:nvSpPr>
        <p:spPr>
          <a:xfrm>
            <a:off x="6977558" y="185372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186E1920-4FC6-0A45-BAEB-EDFB3FC03FDF}"/>
              </a:ext>
            </a:extLst>
          </p:cNvPr>
          <p:cNvSpPr txBox="1"/>
          <p:nvPr/>
        </p:nvSpPr>
        <p:spPr>
          <a:xfrm>
            <a:off x="748250" y="3091201"/>
            <a:ext cx="1874839" cy="1723549"/>
          </a:xfrm>
          <a:prstGeom prst="rect">
            <a:avLst/>
          </a:prstGeom>
          <a:noFill/>
        </p:spPr>
        <p:txBody>
          <a:bodyPr wrap="square" lIns="0" tIns="0" rIns="0" bIns="0" rtlCol="0">
            <a:spAutoFit/>
          </a:bodyPr>
          <a:lstStyle/>
          <a:p>
            <a:r>
              <a:rPr lang="en-GB" sz="1600" dirty="0" err="1">
                <a:solidFill>
                  <a:schemeClr val="tx1"/>
                </a:solidFill>
              </a:rPr>
              <a:t>Use knowledge gained during the investigation on the source, agent, transmission mechanism, or groups at risk</a:t>
            </a:r>
          </a:p>
        </p:txBody>
      </p:sp>
      <p:sp>
        <p:nvSpPr>
          <p:cNvPr id="10" name="TextBox 9">
            <a:extLst>
              <a:ext uri="{FF2B5EF4-FFF2-40B4-BE49-F238E27FC236}">
                <a16:creationId xmlns:a16="http://schemas.microsoft.com/office/drawing/2014/main" id="{85DA83B0-4A41-9548-A8A9-1BAC07EA0579}"/>
              </a:ext>
            </a:extLst>
          </p:cNvPr>
          <p:cNvSpPr txBox="1"/>
          <p:nvPr/>
        </p:nvSpPr>
        <p:spPr>
          <a:xfrm>
            <a:off x="3727758" y="3091201"/>
            <a:ext cx="1780158" cy="1477328"/>
          </a:xfrm>
          <a:prstGeom prst="rect">
            <a:avLst/>
          </a:prstGeom>
          <a:noFill/>
        </p:spPr>
        <p:txBody>
          <a:bodyPr wrap="square" lIns="0" tIns="0" rIns="0" bIns="0" rtlCol="0">
            <a:spAutoFit/>
          </a:bodyPr>
          <a:lstStyle/>
          <a:p>
            <a:r>
              <a:rPr lang="en-GB" sz="1600" dirty="0" err="1">
                <a:solidFill>
                  <a:schemeClr val="tx1"/>
                </a:solidFill>
              </a:rPr>
              <a:t>Act in a timely manner and implement initial control measures from the start if necessary</a:t>
            </a:r>
          </a:p>
        </p:txBody>
      </p:sp>
      <p:sp>
        <p:nvSpPr>
          <p:cNvPr id="11" name="TextBox 10">
            <a:extLst>
              <a:ext uri="{FF2B5EF4-FFF2-40B4-BE49-F238E27FC236}">
                <a16:creationId xmlns:a16="http://schemas.microsoft.com/office/drawing/2014/main" id="{A666B003-69CF-C54B-B760-B5C27DD61F6F}"/>
              </a:ext>
            </a:extLst>
          </p:cNvPr>
          <p:cNvSpPr txBox="1"/>
          <p:nvPr/>
        </p:nvSpPr>
        <p:spPr>
          <a:xfrm>
            <a:off x="6506039" y="3091201"/>
            <a:ext cx="1951489" cy="984885"/>
          </a:xfrm>
          <a:prstGeom prst="rect">
            <a:avLst/>
          </a:prstGeom>
          <a:noFill/>
        </p:spPr>
        <p:txBody>
          <a:bodyPr wrap="square" lIns="0" tIns="0" rIns="0" bIns="0" rtlCol="0">
            <a:spAutoFit/>
          </a:bodyPr>
          <a:lstStyle/>
          <a:p>
            <a:r>
              <a:rPr lang="en-GB" sz="1600" dirty="0" err="1">
                <a:solidFill>
                  <a:schemeClr val="tx1"/>
                </a:solidFill>
              </a:rPr>
              <a:t>Some interventions require participation from multiple stakeholders</a:t>
            </a:r>
          </a:p>
        </p:txBody>
      </p:sp>
      <p:sp>
        <p:nvSpPr>
          <p:cNvPr id="17" name="Graphic 12">
            <a:extLst>
              <a:ext uri="{FF2B5EF4-FFF2-40B4-BE49-F238E27FC236}">
                <a16:creationId xmlns:a16="http://schemas.microsoft.com/office/drawing/2014/main" id="{99B7BB59-23AD-6242-9B04-0B437EE3DDB6}"/>
              </a:ext>
            </a:extLst>
          </p:cNvPr>
          <p:cNvSpPr>
            <a:spLocks noChangeAspect="1"/>
          </p:cNvSpPr>
          <p:nvPr/>
        </p:nvSpPr>
        <p:spPr>
          <a:xfrm>
            <a:off x="1451670" y="2124177"/>
            <a:ext cx="468000" cy="323100"/>
          </a:xfrm>
          <a:custGeom>
            <a:avLst/>
            <a:gdLst>
              <a:gd name="connsiteX0" fmla="*/ 113201 w 190500"/>
              <a:gd name="connsiteY0" fmla="*/ 44108 h 131518"/>
              <a:gd name="connsiteX1" fmla="*/ 113201 w 190500"/>
              <a:gd name="connsiteY1" fmla="*/ 35243 h 131518"/>
              <a:gd name="connsiteX2" fmla="*/ 129641 w 190500"/>
              <a:gd name="connsiteY2" fmla="*/ 29418 h 131518"/>
              <a:gd name="connsiteX3" fmla="*/ 147638 w 190500"/>
              <a:gd name="connsiteY3" fmla="*/ 27476 h 131518"/>
              <a:gd name="connsiteX4" fmla="*/ 157767 w 190500"/>
              <a:gd name="connsiteY4" fmla="*/ 28154 h 131518"/>
              <a:gd name="connsiteX5" fmla="*/ 167786 w 190500"/>
              <a:gd name="connsiteY5" fmla="*/ 30077 h 131518"/>
              <a:gd name="connsiteX6" fmla="*/ 167786 w 190500"/>
              <a:gd name="connsiteY6" fmla="*/ 38723 h 131518"/>
              <a:gd name="connsiteX7" fmla="*/ 158069 w 190500"/>
              <a:gd name="connsiteY7" fmla="*/ 36516 h 131518"/>
              <a:gd name="connsiteX8" fmla="*/ 147638 w 190500"/>
              <a:gd name="connsiteY8" fmla="*/ 35902 h 131518"/>
              <a:gd name="connsiteX9" fmla="*/ 129613 w 190500"/>
              <a:gd name="connsiteY9" fmla="*/ 37981 h 131518"/>
              <a:gd name="connsiteX10" fmla="*/ 113201 w 190500"/>
              <a:gd name="connsiteY10" fmla="*/ 44108 h 131518"/>
              <a:gd name="connsiteX11" fmla="*/ 113201 w 190500"/>
              <a:gd name="connsiteY11" fmla="*/ 96129 h 131518"/>
              <a:gd name="connsiteX12" fmla="*/ 113201 w 190500"/>
              <a:gd name="connsiteY12" fmla="*/ 86898 h 131518"/>
              <a:gd name="connsiteX13" fmla="*/ 129549 w 190500"/>
              <a:gd name="connsiteY13" fmla="*/ 81073 h 131518"/>
              <a:gd name="connsiteX14" fmla="*/ 147638 w 190500"/>
              <a:gd name="connsiteY14" fmla="*/ 79131 h 131518"/>
              <a:gd name="connsiteX15" fmla="*/ 157767 w 190500"/>
              <a:gd name="connsiteY15" fmla="*/ 79809 h 131518"/>
              <a:gd name="connsiteX16" fmla="*/ 167786 w 190500"/>
              <a:gd name="connsiteY16" fmla="*/ 81732 h 131518"/>
              <a:gd name="connsiteX17" fmla="*/ 167786 w 190500"/>
              <a:gd name="connsiteY17" fmla="*/ 90378 h 131518"/>
              <a:gd name="connsiteX18" fmla="*/ 158069 w 190500"/>
              <a:gd name="connsiteY18" fmla="*/ 88171 h 131518"/>
              <a:gd name="connsiteX19" fmla="*/ 147638 w 190500"/>
              <a:gd name="connsiteY19" fmla="*/ 87557 h 131518"/>
              <a:gd name="connsiteX20" fmla="*/ 129613 w 190500"/>
              <a:gd name="connsiteY20" fmla="*/ 89792 h 131518"/>
              <a:gd name="connsiteX21" fmla="*/ 113201 w 190500"/>
              <a:gd name="connsiteY21" fmla="*/ 96129 h 131518"/>
              <a:gd name="connsiteX22" fmla="*/ 113201 w 190500"/>
              <a:gd name="connsiteY22" fmla="*/ 70302 h 131518"/>
              <a:gd name="connsiteX23" fmla="*/ 113201 w 190500"/>
              <a:gd name="connsiteY23" fmla="*/ 61070 h 131518"/>
              <a:gd name="connsiteX24" fmla="*/ 129641 w 190500"/>
              <a:gd name="connsiteY24" fmla="*/ 55245 h 131518"/>
              <a:gd name="connsiteX25" fmla="*/ 147638 w 190500"/>
              <a:gd name="connsiteY25" fmla="*/ 53304 h 131518"/>
              <a:gd name="connsiteX26" fmla="*/ 157767 w 190500"/>
              <a:gd name="connsiteY26" fmla="*/ 53981 h 131518"/>
              <a:gd name="connsiteX27" fmla="*/ 167786 w 190500"/>
              <a:gd name="connsiteY27" fmla="*/ 55905 h 131518"/>
              <a:gd name="connsiteX28" fmla="*/ 167786 w 190500"/>
              <a:gd name="connsiteY28" fmla="*/ 64550 h 131518"/>
              <a:gd name="connsiteX29" fmla="*/ 158069 w 190500"/>
              <a:gd name="connsiteY29" fmla="*/ 62343 h 131518"/>
              <a:gd name="connsiteX30" fmla="*/ 147638 w 190500"/>
              <a:gd name="connsiteY30" fmla="*/ 61729 h 131518"/>
              <a:gd name="connsiteX31" fmla="*/ 129613 w 190500"/>
              <a:gd name="connsiteY31" fmla="*/ 63992 h 131518"/>
              <a:gd name="connsiteX32" fmla="*/ 113201 w 190500"/>
              <a:gd name="connsiteY32" fmla="*/ 70302 h 131518"/>
              <a:gd name="connsiteX33" fmla="*/ 42863 w 190500"/>
              <a:gd name="connsiteY33" fmla="*/ 105508 h 131518"/>
              <a:gd name="connsiteX34" fmla="*/ 67124 w 190500"/>
              <a:gd name="connsiteY34" fmla="*/ 108375 h 131518"/>
              <a:gd name="connsiteX35" fmla="*/ 90488 w 190500"/>
              <a:gd name="connsiteY35" fmla="*/ 117707 h 131518"/>
              <a:gd name="connsiteX36" fmla="*/ 90488 w 190500"/>
              <a:gd name="connsiteY36" fmla="*/ 24252 h 131518"/>
              <a:gd name="connsiteX37" fmla="*/ 67756 w 190500"/>
              <a:gd name="connsiteY37" fmla="*/ 13207 h 131518"/>
              <a:gd name="connsiteX38" fmla="*/ 42863 w 190500"/>
              <a:gd name="connsiteY38" fmla="*/ 9525 h 131518"/>
              <a:gd name="connsiteX39" fmla="*/ 27851 w 190500"/>
              <a:gd name="connsiteY39" fmla="*/ 10551 h 131518"/>
              <a:gd name="connsiteX40" fmla="*/ 13555 w 190500"/>
              <a:gd name="connsiteY40" fmla="*/ 14361 h 131518"/>
              <a:gd name="connsiteX41" fmla="*/ 10441 w 190500"/>
              <a:gd name="connsiteY41" fmla="*/ 16467 h 131518"/>
              <a:gd name="connsiteX42" fmla="*/ 9525 w 190500"/>
              <a:gd name="connsiteY42" fmla="*/ 19490 h 131518"/>
              <a:gd name="connsiteX43" fmla="*/ 9525 w 190500"/>
              <a:gd name="connsiteY43" fmla="*/ 105361 h 131518"/>
              <a:gd name="connsiteX44" fmla="*/ 11357 w 190500"/>
              <a:gd name="connsiteY44" fmla="*/ 109116 h 131518"/>
              <a:gd name="connsiteX45" fmla="*/ 15386 w 190500"/>
              <a:gd name="connsiteY45" fmla="*/ 109391 h 131518"/>
              <a:gd name="connsiteX46" fmla="*/ 27448 w 190500"/>
              <a:gd name="connsiteY46" fmla="*/ 106570 h 131518"/>
              <a:gd name="connsiteX47" fmla="*/ 42863 w 190500"/>
              <a:gd name="connsiteY47" fmla="*/ 105508 h 131518"/>
              <a:gd name="connsiteX48" fmla="*/ 100013 w 190500"/>
              <a:gd name="connsiteY48" fmla="*/ 117707 h 131518"/>
              <a:gd name="connsiteX49" fmla="*/ 123376 w 190500"/>
              <a:gd name="connsiteY49" fmla="*/ 108375 h 131518"/>
              <a:gd name="connsiteX50" fmla="*/ 147638 w 190500"/>
              <a:gd name="connsiteY50" fmla="*/ 105508 h 131518"/>
              <a:gd name="connsiteX51" fmla="*/ 163052 w 190500"/>
              <a:gd name="connsiteY51" fmla="*/ 106570 h 131518"/>
              <a:gd name="connsiteX52" fmla="*/ 175114 w 190500"/>
              <a:gd name="connsiteY52" fmla="*/ 109391 h 131518"/>
              <a:gd name="connsiteX53" fmla="*/ 179143 w 190500"/>
              <a:gd name="connsiteY53" fmla="*/ 109116 h 131518"/>
              <a:gd name="connsiteX54" fmla="*/ 180975 w 190500"/>
              <a:gd name="connsiteY54" fmla="*/ 105361 h 131518"/>
              <a:gd name="connsiteX55" fmla="*/ 180975 w 190500"/>
              <a:gd name="connsiteY55" fmla="*/ 19490 h 131518"/>
              <a:gd name="connsiteX56" fmla="*/ 180059 w 190500"/>
              <a:gd name="connsiteY56" fmla="*/ 16559 h 131518"/>
              <a:gd name="connsiteX57" fmla="*/ 176945 w 190500"/>
              <a:gd name="connsiteY57" fmla="*/ 14361 h 131518"/>
              <a:gd name="connsiteX58" fmla="*/ 162649 w 190500"/>
              <a:gd name="connsiteY58" fmla="*/ 10551 h 131518"/>
              <a:gd name="connsiteX59" fmla="*/ 147638 w 190500"/>
              <a:gd name="connsiteY59" fmla="*/ 9525 h 131518"/>
              <a:gd name="connsiteX60" fmla="*/ 122744 w 190500"/>
              <a:gd name="connsiteY60" fmla="*/ 13207 h 131518"/>
              <a:gd name="connsiteX61" fmla="*/ 100013 w 190500"/>
              <a:gd name="connsiteY61" fmla="*/ 24252 h 131518"/>
              <a:gd name="connsiteX62" fmla="*/ 100013 w 190500"/>
              <a:gd name="connsiteY62" fmla="*/ 117707 h 131518"/>
              <a:gd name="connsiteX63" fmla="*/ 95250 w 190500"/>
              <a:gd name="connsiteY63" fmla="*/ 131519 h 131518"/>
              <a:gd name="connsiteX64" fmla="*/ 70302 w 190500"/>
              <a:gd name="connsiteY64" fmla="*/ 119301 h 131518"/>
              <a:gd name="connsiteX65" fmla="*/ 42863 w 190500"/>
              <a:gd name="connsiteY65" fmla="*/ 115033 h 131518"/>
              <a:gd name="connsiteX66" fmla="*/ 28254 w 190500"/>
              <a:gd name="connsiteY66" fmla="*/ 116279 h 131518"/>
              <a:gd name="connsiteX67" fmla="*/ 14288 w 190500"/>
              <a:gd name="connsiteY67" fmla="*/ 120272 h 131518"/>
              <a:gd name="connsiteX68" fmla="*/ 4552 w 190500"/>
              <a:gd name="connsiteY68" fmla="*/ 119026 h 131518"/>
              <a:gd name="connsiteX69" fmla="*/ 0 w 190500"/>
              <a:gd name="connsiteY69" fmla="*/ 109868 h 131518"/>
              <a:gd name="connsiteX70" fmla="*/ 0 w 190500"/>
              <a:gd name="connsiteY70" fmla="*/ 17805 h 131518"/>
              <a:gd name="connsiteX71" fmla="*/ 1859 w 190500"/>
              <a:gd name="connsiteY71" fmla="*/ 11247 h 131518"/>
              <a:gd name="connsiteX72" fmla="*/ 7070 w 190500"/>
              <a:gd name="connsiteY72" fmla="*/ 7034 h 131518"/>
              <a:gd name="connsiteX73" fmla="*/ 24527 w 190500"/>
              <a:gd name="connsiteY73" fmla="*/ 1667 h 131518"/>
              <a:gd name="connsiteX74" fmla="*/ 42863 w 190500"/>
              <a:gd name="connsiteY74" fmla="*/ 0 h 131518"/>
              <a:gd name="connsiteX75" fmla="*/ 70164 w 190500"/>
              <a:gd name="connsiteY75" fmla="*/ 4030 h 131518"/>
              <a:gd name="connsiteX76" fmla="*/ 95250 w 190500"/>
              <a:gd name="connsiteY76" fmla="*/ 15753 h 131518"/>
              <a:gd name="connsiteX77" fmla="*/ 120336 w 190500"/>
              <a:gd name="connsiteY77" fmla="*/ 4030 h 131518"/>
              <a:gd name="connsiteX78" fmla="*/ 147638 w 190500"/>
              <a:gd name="connsiteY78" fmla="*/ 0 h 131518"/>
              <a:gd name="connsiteX79" fmla="*/ 165973 w 190500"/>
              <a:gd name="connsiteY79" fmla="*/ 1667 h 131518"/>
              <a:gd name="connsiteX80" fmla="*/ 183430 w 190500"/>
              <a:gd name="connsiteY80" fmla="*/ 7034 h 131518"/>
              <a:gd name="connsiteX81" fmla="*/ 188641 w 190500"/>
              <a:gd name="connsiteY81" fmla="*/ 11247 h 131518"/>
              <a:gd name="connsiteX82" fmla="*/ 190500 w 190500"/>
              <a:gd name="connsiteY82" fmla="*/ 17805 h 131518"/>
              <a:gd name="connsiteX83" fmla="*/ 190500 w 190500"/>
              <a:gd name="connsiteY83" fmla="*/ 109868 h 131518"/>
              <a:gd name="connsiteX84" fmla="*/ 185582 w 190500"/>
              <a:gd name="connsiteY84" fmla="*/ 118843 h 131518"/>
              <a:gd name="connsiteX85" fmla="*/ 175114 w 190500"/>
              <a:gd name="connsiteY85" fmla="*/ 119905 h 131518"/>
              <a:gd name="connsiteX86" fmla="*/ 161604 w 190500"/>
              <a:gd name="connsiteY86" fmla="*/ 116187 h 131518"/>
              <a:gd name="connsiteX87" fmla="*/ 147638 w 190500"/>
              <a:gd name="connsiteY87" fmla="*/ 115033 h 131518"/>
              <a:gd name="connsiteX88" fmla="*/ 120198 w 190500"/>
              <a:gd name="connsiteY88" fmla="*/ 119301 h 131518"/>
              <a:gd name="connsiteX89" fmla="*/ 95250 w 190500"/>
              <a:gd name="connsiteY89" fmla="*/ 131519 h 1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0500" h="131518">
                <a:moveTo>
                  <a:pt x="113201" y="44108"/>
                </a:moveTo>
                <a:lnTo>
                  <a:pt x="113201" y="35243"/>
                </a:lnTo>
                <a:cubicBezTo>
                  <a:pt x="118318" y="32654"/>
                  <a:pt x="123797" y="30712"/>
                  <a:pt x="129641" y="29418"/>
                </a:cubicBezTo>
                <a:cubicBezTo>
                  <a:pt x="135484" y="28123"/>
                  <a:pt x="141483" y="27476"/>
                  <a:pt x="147638" y="27476"/>
                </a:cubicBezTo>
                <a:cubicBezTo>
                  <a:pt x="151154" y="27476"/>
                  <a:pt x="154531" y="27702"/>
                  <a:pt x="157767" y="28154"/>
                </a:cubicBezTo>
                <a:cubicBezTo>
                  <a:pt x="161003" y="28606"/>
                  <a:pt x="164343" y="29247"/>
                  <a:pt x="167786" y="30077"/>
                </a:cubicBezTo>
                <a:lnTo>
                  <a:pt x="167786" y="38723"/>
                </a:lnTo>
                <a:cubicBezTo>
                  <a:pt x="164465" y="37661"/>
                  <a:pt x="161226" y="36925"/>
                  <a:pt x="158069" y="36516"/>
                </a:cubicBezTo>
                <a:cubicBezTo>
                  <a:pt x="154913" y="36107"/>
                  <a:pt x="151435" y="35902"/>
                  <a:pt x="147638" y="35902"/>
                </a:cubicBezTo>
                <a:cubicBezTo>
                  <a:pt x="141483" y="35902"/>
                  <a:pt x="135475" y="36595"/>
                  <a:pt x="129613" y="37981"/>
                </a:cubicBezTo>
                <a:cubicBezTo>
                  <a:pt x="123752" y="39367"/>
                  <a:pt x="118281" y="41409"/>
                  <a:pt x="113201" y="44108"/>
                </a:cubicBezTo>
                <a:close/>
                <a:moveTo>
                  <a:pt x="113201" y="96129"/>
                </a:moveTo>
                <a:lnTo>
                  <a:pt x="113201" y="86898"/>
                </a:lnTo>
                <a:cubicBezTo>
                  <a:pt x="118073" y="84309"/>
                  <a:pt x="123523" y="82367"/>
                  <a:pt x="129549" y="81073"/>
                </a:cubicBezTo>
                <a:cubicBezTo>
                  <a:pt x="135576" y="79778"/>
                  <a:pt x="141605" y="79131"/>
                  <a:pt x="147638" y="79131"/>
                </a:cubicBezTo>
                <a:cubicBezTo>
                  <a:pt x="151154" y="79131"/>
                  <a:pt x="154531" y="79357"/>
                  <a:pt x="157767" y="79809"/>
                </a:cubicBezTo>
                <a:cubicBezTo>
                  <a:pt x="161003" y="80260"/>
                  <a:pt x="164343" y="80901"/>
                  <a:pt x="167786" y="81732"/>
                </a:cubicBezTo>
                <a:lnTo>
                  <a:pt x="167786" y="90378"/>
                </a:lnTo>
                <a:cubicBezTo>
                  <a:pt x="164465" y="89315"/>
                  <a:pt x="161226" y="88580"/>
                  <a:pt x="158069" y="88171"/>
                </a:cubicBezTo>
                <a:cubicBezTo>
                  <a:pt x="154913" y="87761"/>
                  <a:pt x="151435" y="87557"/>
                  <a:pt x="147638" y="87557"/>
                </a:cubicBezTo>
                <a:cubicBezTo>
                  <a:pt x="141483" y="87557"/>
                  <a:pt x="135475" y="88302"/>
                  <a:pt x="129613" y="89792"/>
                </a:cubicBezTo>
                <a:cubicBezTo>
                  <a:pt x="123752" y="91281"/>
                  <a:pt x="118281" y="93394"/>
                  <a:pt x="113201" y="96129"/>
                </a:cubicBezTo>
                <a:close/>
                <a:moveTo>
                  <a:pt x="113201" y="70302"/>
                </a:moveTo>
                <a:lnTo>
                  <a:pt x="113201" y="61070"/>
                </a:lnTo>
                <a:cubicBezTo>
                  <a:pt x="118318" y="58481"/>
                  <a:pt x="123797" y="56539"/>
                  <a:pt x="129641" y="55245"/>
                </a:cubicBezTo>
                <a:cubicBezTo>
                  <a:pt x="135484" y="53951"/>
                  <a:pt x="141483" y="53304"/>
                  <a:pt x="147638" y="53304"/>
                </a:cubicBezTo>
                <a:cubicBezTo>
                  <a:pt x="151154" y="53304"/>
                  <a:pt x="154531" y="53529"/>
                  <a:pt x="157767" y="53981"/>
                </a:cubicBezTo>
                <a:cubicBezTo>
                  <a:pt x="161003" y="54433"/>
                  <a:pt x="164343" y="55074"/>
                  <a:pt x="167786" y="55905"/>
                </a:cubicBezTo>
                <a:lnTo>
                  <a:pt x="167786" y="64550"/>
                </a:lnTo>
                <a:cubicBezTo>
                  <a:pt x="164465" y="63488"/>
                  <a:pt x="161226" y="62752"/>
                  <a:pt x="158069" y="62343"/>
                </a:cubicBezTo>
                <a:cubicBezTo>
                  <a:pt x="154913" y="61934"/>
                  <a:pt x="151435" y="61729"/>
                  <a:pt x="147638" y="61729"/>
                </a:cubicBezTo>
                <a:cubicBezTo>
                  <a:pt x="141483" y="61729"/>
                  <a:pt x="135475" y="62483"/>
                  <a:pt x="129613" y="63992"/>
                </a:cubicBezTo>
                <a:cubicBezTo>
                  <a:pt x="123752" y="65500"/>
                  <a:pt x="118281" y="67603"/>
                  <a:pt x="113201" y="70302"/>
                </a:cubicBezTo>
                <a:close/>
                <a:moveTo>
                  <a:pt x="42863" y="105508"/>
                </a:moveTo>
                <a:cubicBezTo>
                  <a:pt x="51179" y="105508"/>
                  <a:pt x="59266" y="106463"/>
                  <a:pt x="67124" y="108375"/>
                </a:cubicBezTo>
                <a:cubicBezTo>
                  <a:pt x="74982" y="110286"/>
                  <a:pt x="82770" y="113396"/>
                  <a:pt x="90488" y="117707"/>
                </a:cubicBezTo>
                <a:lnTo>
                  <a:pt x="90488" y="24252"/>
                </a:lnTo>
                <a:cubicBezTo>
                  <a:pt x="83612" y="19343"/>
                  <a:pt x="76035" y="15661"/>
                  <a:pt x="67756" y="13207"/>
                </a:cubicBezTo>
                <a:cubicBezTo>
                  <a:pt x="59476" y="10752"/>
                  <a:pt x="51179" y="9525"/>
                  <a:pt x="42863" y="9525"/>
                </a:cubicBezTo>
                <a:cubicBezTo>
                  <a:pt x="37148" y="9525"/>
                  <a:pt x="32144" y="9867"/>
                  <a:pt x="27851" y="10551"/>
                </a:cubicBezTo>
                <a:cubicBezTo>
                  <a:pt x="23559" y="11235"/>
                  <a:pt x="18794" y="12505"/>
                  <a:pt x="13555" y="14361"/>
                </a:cubicBezTo>
                <a:cubicBezTo>
                  <a:pt x="12089" y="14849"/>
                  <a:pt x="11051" y="15551"/>
                  <a:pt x="10441" y="16467"/>
                </a:cubicBezTo>
                <a:cubicBezTo>
                  <a:pt x="9830" y="17383"/>
                  <a:pt x="9525" y="18391"/>
                  <a:pt x="9525" y="19490"/>
                </a:cubicBezTo>
                <a:lnTo>
                  <a:pt x="9525" y="105361"/>
                </a:lnTo>
                <a:cubicBezTo>
                  <a:pt x="9525" y="107071"/>
                  <a:pt x="10136" y="108323"/>
                  <a:pt x="11357" y="109116"/>
                </a:cubicBezTo>
                <a:cubicBezTo>
                  <a:pt x="12578" y="109910"/>
                  <a:pt x="13921" y="110002"/>
                  <a:pt x="15386" y="109391"/>
                </a:cubicBezTo>
                <a:cubicBezTo>
                  <a:pt x="18867" y="108219"/>
                  <a:pt x="22887" y="107279"/>
                  <a:pt x="27448" y="106570"/>
                </a:cubicBezTo>
                <a:cubicBezTo>
                  <a:pt x="32009" y="105862"/>
                  <a:pt x="37148" y="105508"/>
                  <a:pt x="42863" y="105508"/>
                </a:cubicBezTo>
                <a:close/>
                <a:moveTo>
                  <a:pt x="100013" y="117707"/>
                </a:moveTo>
                <a:cubicBezTo>
                  <a:pt x="107730" y="113396"/>
                  <a:pt x="115518" y="110286"/>
                  <a:pt x="123376" y="108375"/>
                </a:cubicBezTo>
                <a:cubicBezTo>
                  <a:pt x="131234" y="106463"/>
                  <a:pt x="139321" y="105508"/>
                  <a:pt x="147638" y="105508"/>
                </a:cubicBezTo>
                <a:cubicBezTo>
                  <a:pt x="153353" y="105508"/>
                  <a:pt x="158491" y="105862"/>
                  <a:pt x="163052" y="106570"/>
                </a:cubicBezTo>
                <a:cubicBezTo>
                  <a:pt x="167613" y="107279"/>
                  <a:pt x="171633" y="108219"/>
                  <a:pt x="175114" y="109391"/>
                </a:cubicBezTo>
                <a:cubicBezTo>
                  <a:pt x="176579" y="110002"/>
                  <a:pt x="177922" y="109910"/>
                  <a:pt x="179143" y="109116"/>
                </a:cubicBezTo>
                <a:cubicBezTo>
                  <a:pt x="180364" y="108323"/>
                  <a:pt x="180975" y="107071"/>
                  <a:pt x="180975" y="105361"/>
                </a:cubicBezTo>
                <a:lnTo>
                  <a:pt x="180975" y="19490"/>
                </a:lnTo>
                <a:cubicBezTo>
                  <a:pt x="180975" y="18391"/>
                  <a:pt x="180670" y="17414"/>
                  <a:pt x="180059" y="16559"/>
                </a:cubicBezTo>
                <a:cubicBezTo>
                  <a:pt x="179449" y="15704"/>
                  <a:pt x="178411" y="14971"/>
                  <a:pt x="176945" y="14361"/>
                </a:cubicBezTo>
                <a:cubicBezTo>
                  <a:pt x="171706" y="12505"/>
                  <a:pt x="166941" y="11235"/>
                  <a:pt x="162649" y="10551"/>
                </a:cubicBezTo>
                <a:cubicBezTo>
                  <a:pt x="158356" y="9867"/>
                  <a:pt x="153353" y="9525"/>
                  <a:pt x="147638" y="9525"/>
                </a:cubicBezTo>
                <a:cubicBezTo>
                  <a:pt x="139321" y="9525"/>
                  <a:pt x="131024" y="10752"/>
                  <a:pt x="122744" y="13207"/>
                </a:cubicBezTo>
                <a:cubicBezTo>
                  <a:pt x="114465" y="15661"/>
                  <a:pt x="106888" y="19343"/>
                  <a:pt x="100013" y="24252"/>
                </a:cubicBezTo>
                <a:lnTo>
                  <a:pt x="100013" y="117707"/>
                </a:lnTo>
                <a:close/>
                <a:moveTo>
                  <a:pt x="95250" y="131519"/>
                </a:moveTo>
                <a:cubicBezTo>
                  <a:pt x="87508" y="126219"/>
                  <a:pt x="79192" y="122146"/>
                  <a:pt x="70302" y="119301"/>
                </a:cubicBezTo>
                <a:cubicBezTo>
                  <a:pt x="61412" y="116456"/>
                  <a:pt x="52265" y="115033"/>
                  <a:pt x="42863" y="115033"/>
                </a:cubicBezTo>
                <a:cubicBezTo>
                  <a:pt x="37905" y="115033"/>
                  <a:pt x="33035" y="115448"/>
                  <a:pt x="28254" y="116279"/>
                </a:cubicBezTo>
                <a:cubicBezTo>
                  <a:pt x="23474" y="117109"/>
                  <a:pt x="18818" y="118440"/>
                  <a:pt x="14288" y="120272"/>
                </a:cubicBezTo>
                <a:cubicBezTo>
                  <a:pt x="10832" y="121652"/>
                  <a:pt x="7586" y="121236"/>
                  <a:pt x="4552" y="119026"/>
                </a:cubicBezTo>
                <a:cubicBezTo>
                  <a:pt x="1517" y="116816"/>
                  <a:pt x="0" y="113763"/>
                  <a:pt x="0" y="109868"/>
                </a:cubicBezTo>
                <a:lnTo>
                  <a:pt x="0" y="17805"/>
                </a:lnTo>
                <a:cubicBezTo>
                  <a:pt x="0" y="15448"/>
                  <a:pt x="620" y="13262"/>
                  <a:pt x="1859" y="11247"/>
                </a:cubicBezTo>
                <a:cubicBezTo>
                  <a:pt x="3099" y="9232"/>
                  <a:pt x="4836" y="7828"/>
                  <a:pt x="7070" y="7034"/>
                </a:cubicBezTo>
                <a:cubicBezTo>
                  <a:pt x="12663" y="4567"/>
                  <a:pt x="18482" y="2778"/>
                  <a:pt x="24527" y="1667"/>
                </a:cubicBezTo>
                <a:cubicBezTo>
                  <a:pt x="30572" y="556"/>
                  <a:pt x="36683" y="0"/>
                  <a:pt x="42863" y="0"/>
                </a:cubicBezTo>
                <a:cubicBezTo>
                  <a:pt x="52192" y="0"/>
                  <a:pt x="61293" y="1343"/>
                  <a:pt x="70164" y="4030"/>
                </a:cubicBezTo>
                <a:cubicBezTo>
                  <a:pt x="79036" y="6716"/>
                  <a:pt x="87398" y="10624"/>
                  <a:pt x="95250" y="15753"/>
                </a:cubicBezTo>
                <a:cubicBezTo>
                  <a:pt x="103102" y="10624"/>
                  <a:pt x="111464" y="6716"/>
                  <a:pt x="120336" y="4030"/>
                </a:cubicBezTo>
                <a:cubicBezTo>
                  <a:pt x="129207" y="1343"/>
                  <a:pt x="138308" y="0"/>
                  <a:pt x="147638" y="0"/>
                </a:cubicBezTo>
                <a:cubicBezTo>
                  <a:pt x="153817" y="0"/>
                  <a:pt x="159928" y="556"/>
                  <a:pt x="165973" y="1667"/>
                </a:cubicBezTo>
                <a:cubicBezTo>
                  <a:pt x="172018" y="2778"/>
                  <a:pt x="177837" y="4567"/>
                  <a:pt x="183430" y="7034"/>
                </a:cubicBezTo>
                <a:cubicBezTo>
                  <a:pt x="185664" y="7828"/>
                  <a:pt x="187401" y="9232"/>
                  <a:pt x="188641" y="11247"/>
                </a:cubicBezTo>
                <a:cubicBezTo>
                  <a:pt x="189880" y="13262"/>
                  <a:pt x="190500" y="15448"/>
                  <a:pt x="190500" y="17805"/>
                </a:cubicBezTo>
                <a:lnTo>
                  <a:pt x="190500" y="109868"/>
                </a:lnTo>
                <a:cubicBezTo>
                  <a:pt x="190500" y="113763"/>
                  <a:pt x="188861" y="116755"/>
                  <a:pt x="185582" y="118843"/>
                </a:cubicBezTo>
                <a:cubicBezTo>
                  <a:pt x="182303" y="120931"/>
                  <a:pt x="178814" y="121285"/>
                  <a:pt x="175114" y="119905"/>
                </a:cubicBezTo>
                <a:cubicBezTo>
                  <a:pt x="170705" y="118196"/>
                  <a:pt x="166202" y="116956"/>
                  <a:pt x="161604" y="116187"/>
                </a:cubicBezTo>
                <a:cubicBezTo>
                  <a:pt x="157007" y="115418"/>
                  <a:pt x="152351" y="115033"/>
                  <a:pt x="147638" y="115033"/>
                </a:cubicBezTo>
                <a:cubicBezTo>
                  <a:pt x="138235" y="115033"/>
                  <a:pt x="129088" y="116456"/>
                  <a:pt x="120198" y="119301"/>
                </a:cubicBezTo>
                <a:cubicBezTo>
                  <a:pt x="111308" y="122146"/>
                  <a:pt x="102992" y="126219"/>
                  <a:pt x="95250" y="131519"/>
                </a:cubicBezTo>
                <a:close/>
              </a:path>
            </a:pathLst>
          </a:custGeom>
          <a:solidFill>
            <a:schemeClr val="bg1"/>
          </a:solidFill>
          <a:ln w="238" cap="flat">
            <a:noFill/>
            <a:prstDash val="solid"/>
            <a:miter/>
          </a:ln>
        </p:spPr>
        <p:txBody>
          <a:bodyPr rtlCol="0" anchor="ctr"/>
          <a:lstStyle/>
          <a:p>
            <a:endParaRPr lang="en-RO"/>
          </a:p>
        </p:txBody>
      </p:sp>
      <p:sp>
        <p:nvSpPr>
          <p:cNvPr id="30" name="Graphic 28">
            <a:extLst>
              <a:ext uri="{FF2B5EF4-FFF2-40B4-BE49-F238E27FC236}">
                <a16:creationId xmlns:a16="http://schemas.microsoft.com/office/drawing/2014/main" id="{757D7CBD-E880-084E-90F7-F2CEDB2E3690}"/>
              </a:ext>
            </a:extLst>
          </p:cNvPr>
          <p:cNvSpPr>
            <a:spLocks noChangeAspect="1"/>
          </p:cNvSpPr>
          <p:nvPr/>
        </p:nvSpPr>
        <p:spPr>
          <a:xfrm>
            <a:off x="4313614" y="2051727"/>
            <a:ext cx="468000" cy="468000"/>
          </a:xfrm>
          <a:custGeom>
            <a:avLst/>
            <a:gdLst>
              <a:gd name="connsiteX0" fmla="*/ 120455 w 171450"/>
              <a:gd name="connsiteY0" fmla="*/ 127195 h 171450"/>
              <a:gd name="connsiteX1" fmla="*/ 127195 w 171450"/>
              <a:gd name="connsiteY1" fmla="*/ 120455 h 171450"/>
              <a:gd name="connsiteX2" fmla="*/ 90488 w 171450"/>
              <a:gd name="connsiteY2" fmla="*/ 83742 h 171450"/>
              <a:gd name="connsiteX3" fmla="*/ 90488 w 171450"/>
              <a:gd name="connsiteY3" fmla="*/ 38100 h 171450"/>
              <a:gd name="connsiteX4" fmla="*/ 80963 w 171450"/>
              <a:gd name="connsiteY4" fmla="*/ 38100 h 171450"/>
              <a:gd name="connsiteX5" fmla="*/ 80963 w 171450"/>
              <a:gd name="connsiteY5" fmla="*/ 87703 h 171450"/>
              <a:gd name="connsiteX6" fmla="*/ 120455 w 171450"/>
              <a:gd name="connsiteY6" fmla="*/ 127195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660 w 171450"/>
              <a:gd name="connsiteY25" fmla="*/ 139660 h 171450"/>
              <a:gd name="connsiteX26" fmla="*/ 161925 w 171450"/>
              <a:gd name="connsiteY26" fmla="*/ 85725 h 171450"/>
              <a:gd name="connsiteX27" fmla="*/ 139660 w 171450"/>
              <a:gd name="connsiteY27" fmla="*/ 31790 h 171450"/>
              <a:gd name="connsiteX28" fmla="*/ 85725 w 171450"/>
              <a:gd name="connsiteY28" fmla="*/ 9525 h 171450"/>
              <a:gd name="connsiteX29" fmla="*/ 31790 w 171450"/>
              <a:gd name="connsiteY29" fmla="*/ 31790 h 171450"/>
              <a:gd name="connsiteX30" fmla="*/ 9525 w 171450"/>
              <a:gd name="connsiteY30" fmla="*/ 85725 h 171450"/>
              <a:gd name="connsiteX31" fmla="*/ 31790 w 171450"/>
              <a:gd name="connsiteY31" fmla="*/ 139660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120455" y="127195"/>
                </a:moveTo>
                <a:lnTo>
                  <a:pt x="127195" y="120455"/>
                </a:lnTo>
                <a:lnTo>
                  <a:pt x="90488" y="83742"/>
                </a:lnTo>
                <a:lnTo>
                  <a:pt x="90488" y="38100"/>
                </a:lnTo>
                <a:lnTo>
                  <a:pt x="80963" y="38100"/>
                </a:lnTo>
                <a:lnTo>
                  <a:pt x="80963" y="87703"/>
                </a:lnTo>
                <a:lnTo>
                  <a:pt x="120455" y="12719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839" y="161925"/>
                  <a:pt x="124817" y="154503"/>
                  <a:pt x="139660" y="139660"/>
                </a:cubicBezTo>
                <a:cubicBezTo>
                  <a:pt x="154503" y="124817"/>
                  <a:pt x="161925" y="106839"/>
                  <a:pt x="161925" y="85725"/>
                </a:cubicBezTo>
                <a:cubicBezTo>
                  <a:pt x="161925" y="64611"/>
                  <a:pt x="154503" y="46633"/>
                  <a:pt x="139660" y="31790"/>
                </a:cubicBezTo>
                <a:cubicBezTo>
                  <a:pt x="124817" y="16947"/>
                  <a:pt x="106839"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lose/>
              </a:path>
            </a:pathLst>
          </a:custGeom>
          <a:solidFill>
            <a:schemeClr val="bg1"/>
          </a:solidFill>
          <a:ln w="238" cap="flat">
            <a:noFill/>
            <a:prstDash val="solid"/>
            <a:miter/>
          </a:ln>
        </p:spPr>
        <p:txBody>
          <a:bodyPr rtlCol="0" anchor="ctr"/>
          <a:lstStyle/>
          <a:p>
            <a:endParaRPr lang="en-RO"/>
          </a:p>
        </p:txBody>
      </p:sp>
      <p:sp>
        <p:nvSpPr>
          <p:cNvPr id="40" name="Graphic 38">
            <a:extLst>
              <a:ext uri="{FF2B5EF4-FFF2-40B4-BE49-F238E27FC236}">
                <a16:creationId xmlns:a16="http://schemas.microsoft.com/office/drawing/2014/main" id="{5FB83F25-6FC6-4A4B-A9EE-3AE069D0C8B0}"/>
              </a:ext>
            </a:extLst>
          </p:cNvPr>
          <p:cNvSpPr>
            <a:spLocks noChangeAspect="1"/>
          </p:cNvSpPr>
          <p:nvPr/>
        </p:nvSpPr>
        <p:spPr>
          <a:xfrm>
            <a:off x="7139558" y="2175746"/>
            <a:ext cx="540000" cy="219963"/>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44369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2812DA-D319-8840-8267-FC3A9366E7ED}"/>
              </a:ext>
            </a:extLst>
          </p:cNvPr>
          <p:cNvSpPr txBox="1"/>
          <p:nvPr/>
        </p:nvSpPr>
        <p:spPr>
          <a:xfrm>
            <a:off x="431800" y="379681"/>
            <a:ext cx="545263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Control measures based on objectives</a:t>
            </a:r>
          </a:p>
        </p:txBody>
      </p:sp>
      <p:sp>
        <p:nvSpPr>
          <p:cNvPr id="3" name="TextBox 2">
            <a:extLst>
              <a:ext uri="{FF2B5EF4-FFF2-40B4-BE49-F238E27FC236}">
                <a16:creationId xmlns:a16="http://schemas.microsoft.com/office/drawing/2014/main" id="{F83221F7-BF68-634A-A6F4-D8130AB0FDB8}"/>
              </a:ext>
            </a:extLst>
          </p:cNvPr>
          <p:cNvSpPr txBox="1"/>
          <p:nvPr/>
        </p:nvSpPr>
        <p:spPr>
          <a:xfrm>
            <a:off x="431799" y="1398495"/>
            <a:ext cx="4936267" cy="4983256"/>
          </a:xfrm>
          <a:prstGeom prst="rect">
            <a:avLst/>
          </a:prstGeom>
          <a:noFill/>
        </p:spPr>
        <p:txBody>
          <a:bodyPr wrap="square" lIns="0" tIns="0" rIns="0" bIns="0" rtlCol="0" anchor="ctr" anchorCtr="0">
            <a:noAutofit/>
          </a:bodyPr>
          <a:lstStyle/>
          <a:p>
            <a:pPr>
              <a:spcAft>
                <a:spcPts val="1200"/>
              </a:spcAft>
            </a:pPr>
            <a:r>
              <a:rPr lang="en-GB" sz="1600" dirty="0" err="1">
                <a:solidFill>
                  <a:schemeClr val="tx1"/>
                </a:solidFill>
              </a:rPr>
              <a:t>Objectives:</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Optimize case management </a:t>
            </a:r>
          </a:p>
          <a:p>
            <a:pPr marL="285750" indent="-285750">
              <a:spcAft>
                <a:spcPts val="1200"/>
              </a:spcAft>
              <a:buFont typeface="Arial" panose="020B0604020202020204" pitchFamily="34" charset="0"/>
              <a:buChar char="•"/>
            </a:pPr>
            <a:r>
              <a:rPr lang="en-GB" sz="1600" dirty="0" err="1">
                <a:solidFill>
                  <a:schemeClr val="tx1"/>
                </a:solidFill>
              </a:rPr>
              <a:t>Interrupt the chain of transmission </a:t>
            </a:r>
          </a:p>
          <a:p>
            <a:pPr marL="285750" indent="-285750">
              <a:spcAft>
                <a:spcPts val="1200"/>
              </a:spcAft>
              <a:buFont typeface="Arial" panose="020B0604020202020204" pitchFamily="34" charset="0"/>
              <a:buChar char="•"/>
            </a:pPr>
            <a:r>
              <a:rPr lang="en-GB" sz="1600" dirty="0" err="1">
                <a:solidFill>
                  <a:schemeClr val="tx1"/>
                </a:solidFill>
              </a:rPr>
              <a:t>Protect the susceptible population</a:t>
            </a:r>
          </a:p>
        </p:txBody>
      </p:sp>
      <p:sp>
        <p:nvSpPr>
          <p:cNvPr id="4" name="Graphic 8">
            <a:extLst>
              <a:ext uri="{FF2B5EF4-FFF2-40B4-BE49-F238E27FC236}">
                <a16:creationId xmlns:a16="http://schemas.microsoft.com/office/drawing/2014/main" id="{4BF1D65B-92E3-314F-A3F0-B5D4771FBF9D}"/>
              </a:ext>
            </a:extLst>
          </p:cNvPr>
          <p:cNvSpPr>
            <a:spLocks noChangeAspect="1"/>
          </p:cNvSpPr>
          <p:nvPr/>
        </p:nvSpPr>
        <p:spPr>
          <a:xfrm>
            <a:off x="7086986" y="1989000"/>
            <a:ext cx="1440000" cy="1440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83194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18775B-E73C-B244-A663-79A25560932C}"/>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Optimize case management</a:t>
            </a:r>
          </a:p>
        </p:txBody>
      </p:sp>
      <p:sp>
        <p:nvSpPr>
          <p:cNvPr id="3" name="Rounded Rectangle 2">
            <a:extLst>
              <a:ext uri="{FF2B5EF4-FFF2-40B4-BE49-F238E27FC236}">
                <a16:creationId xmlns:a16="http://schemas.microsoft.com/office/drawing/2014/main" id="{0283C7FD-A82D-A34C-BB14-2F8F7A005A67}"/>
              </a:ext>
            </a:extLst>
          </p:cNvPr>
          <p:cNvSpPr/>
          <p:nvPr/>
        </p:nvSpPr>
        <p:spPr>
          <a:xfrm>
            <a:off x="431800" y="2200842"/>
            <a:ext cx="1980000" cy="3629803"/>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1C9C2A76-182E-D94A-8915-B2606843DAF6}"/>
              </a:ext>
            </a:extLst>
          </p:cNvPr>
          <p:cNvSpPr/>
          <p:nvPr/>
        </p:nvSpPr>
        <p:spPr>
          <a:xfrm>
            <a:off x="2517719" y="2200842"/>
            <a:ext cx="1980000" cy="3629803"/>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10E130D7-859D-C444-BF6C-00DE80EDC109}"/>
              </a:ext>
            </a:extLst>
          </p:cNvPr>
          <p:cNvSpPr/>
          <p:nvPr/>
        </p:nvSpPr>
        <p:spPr>
          <a:xfrm>
            <a:off x="4603638" y="2200842"/>
            <a:ext cx="1980000" cy="3629803"/>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Rounded Rectangle 5">
            <a:extLst>
              <a:ext uri="{FF2B5EF4-FFF2-40B4-BE49-F238E27FC236}">
                <a16:creationId xmlns:a16="http://schemas.microsoft.com/office/drawing/2014/main" id="{678E8D18-E69C-BF42-9CC5-DD6E603CC572}"/>
              </a:ext>
            </a:extLst>
          </p:cNvPr>
          <p:cNvSpPr/>
          <p:nvPr/>
        </p:nvSpPr>
        <p:spPr>
          <a:xfrm>
            <a:off x="6689558" y="2200842"/>
            <a:ext cx="1980000" cy="3629803"/>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Google Shape;140;p4">
            <a:extLst>
              <a:ext uri="{FF2B5EF4-FFF2-40B4-BE49-F238E27FC236}">
                <a16:creationId xmlns:a16="http://schemas.microsoft.com/office/drawing/2014/main" id="{C78E647A-8DC8-8B46-AC4C-B2CAE4F04F33}"/>
              </a:ext>
            </a:extLst>
          </p:cNvPr>
          <p:cNvSpPr>
            <a:spLocks noChangeAspect="1"/>
          </p:cNvSpPr>
          <p:nvPr/>
        </p:nvSpPr>
        <p:spPr>
          <a:xfrm>
            <a:off x="989800"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1E937403-32DA-8B42-8476-3A86C9DDE723}"/>
              </a:ext>
            </a:extLst>
          </p:cNvPr>
          <p:cNvSpPr>
            <a:spLocks noChangeAspect="1"/>
          </p:cNvSpPr>
          <p:nvPr/>
        </p:nvSpPr>
        <p:spPr>
          <a:xfrm>
            <a:off x="3075719"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2CBADC9A-DB03-6E4E-9472-D7223D214A9A}"/>
              </a:ext>
            </a:extLst>
          </p:cNvPr>
          <p:cNvSpPr>
            <a:spLocks noChangeAspect="1"/>
          </p:cNvSpPr>
          <p:nvPr/>
        </p:nvSpPr>
        <p:spPr>
          <a:xfrm>
            <a:off x="5161638"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p4">
            <a:extLst>
              <a:ext uri="{FF2B5EF4-FFF2-40B4-BE49-F238E27FC236}">
                <a16:creationId xmlns:a16="http://schemas.microsoft.com/office/drawing/2014/main" id="{57B7300A-F756-FE43-972D-A8EE496F7C00}"/>
              </a:ext>
            </a:extLst>
          </p:cNvPr>
          <p:cNvSpPr>
            <a:spLocks noChangeAspect="1"/>
          </p:cNvSpPr>
          <p:nvPr/>
        </p:nvSpPr>
        <p:spPr>
          <a:xfrm>
            <a:off x="7242654" y="17688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23724B2D-16C5-F84B-915F-C30E65BC7EEC}"/>
              </a:ext>
            </a:extLst>
          </p:cNvPr>
          <p:cNvSpPr txBox="1"/>
          <p:nvPr/>
        </p:nvSpPr>
        <p:spPr>
          <a:xfrm>
            <a:off x="731581" y="3006317"/>
            <a:ext cx="1402019" cy="1723549"/>
          </a:xfrm>
          <a:prstGeom prst="rect">
            <a:avLst/>
          </a:prstGeom>
          <a:noFill/>
        </p:spPr>
        <p:txBody>
          <a:bodyPr wrap="square" lIns="0" tIns="0" rIns="0" bIns="0" rtlCol="0">
            <a:spAutoFit/>
          </a:bodyPr>
          <a:lstStyle/>
          <a:p>
            <a:r>
              <a:rPr lang="en-GB" sz="1600" dirty="0" err="1">
                <a:solidFill>
                  <a:schemeClr val="tx1"/>
                </a:solidFill>
              </a:rPr>
              <a:t>Alert the population to risks and train health professionals to identify alarm signs</a:t>
            </a:r>
          </a:p>
        </p:txBody>
      </p:sp>
      <p:sp>
        <p:nvSpPr>
          <p:cNvPr id="12" name="TextBox 11">
            <a:extLst>
              <a:ext uri="{FF2B5EF4-FFF2-40B4-BE49-F238E27FC236}">
                <a16:creationId xmlns:a16="http://schemas.microsoft.com/office/drawing/2014/main" id="{01DFC214-954E-334C-B068-8DB66D6BB5F9}"/>
              </a:ext>
            </a:extLst>
          </p:cNvPr>
          <p:cNvSpPr txBox="1"/>
          <p:nvPr/>
        </p:nvSpPr>
        <p:spPr>
          <a:xfrm>
            <a:off x="2824533" y="3006316"/>
            <a:ext cx="1411137" cy="1231106"/>
          </a:xfrm>
          <a:prstGeom prst="rect">
            <a:avLst/>
          </a:prstGeom>
          <a:noFill/>
        </p:spPr>
        <p:txBody>
          <a:bodyPr wrap="square" lIns="0" tIns="0" rIns="0" bIns="0" rtlCol="0">
            <a:spAutoFit/>
          </a:bodyPr>
          <a:lstStyle/>
          <a:p>
            <a:r>
              <a:rPr lang="en-GB" sz="1600" dirty="0" err="1">
                <a:solidFill>
                  <a:schemeClr val="tx1"/>
                </a:solidFill>
              </a:rPr>
              <a:t>Intensify monitoring, case detection, and diagnostic capabilities</a:t>
            </a:r>
          </a:p>
        </p:txBody>
      </p:sp>
      <p:sp>
        <p:nvSpPr>
          <p:cNvPr id="13" name="TextBox 12">
            <a:extLst>
              <a:ext uri="{FF2B5EF4-FFF2-40B4-BE49-F238E27FC236}">
                <a16:creationId xmlns:a16="http://schemas.microsoft.com/office/drawing/2014/main" id="{A939D44F-F2E0-F34E-AE78-1C41D43ED9B4}"/>
              </a:ext>
            </a:extLst>
          </p:cNvPr>
          <p:cNvSpPr txBox="1"/>
          <p:nvPr/>
        </p:nvSpPr>
        <p:spPr>
          <a:xfrm>
            <a:off x="4951067" y="3006316"/>
            <a:ext cx="1355140" cy="2215991"/>
          </a:xfrm>
          <a:prstGeom prst="rect">
            <a:avLst/>
          </a:prstGeom>
          <a:noFill/>
        </p:spPr>
        <p:txBody>
          <a:bodyPr wrap="square" lIns="0" tIns="0" rIns="0" bIns="0" rtlCol="0">
            <a:spAutoFit/>
          </a:bodyPr>
          <a:lstStyle/>
          <a:p>
            <a:r>
              <a:rPr lang="en-GB" sz="1600" dirty="0" err="1">
                <a:solidFill>
                  <a:schemeClr val="tx1"/>
                </a:solidFill>
              </a:rPr>
              <a:t>Improve services: training personnel, maintaining the supply chain, medication, etc.</a:t>
            </a:r>
          </a:p>
        </p:txBody>
      </p:sp>
      <p:sp>
        <p:nvSpPr>
          <p:cNvPr id="14" name="TextBox 13">
            <a:extLst>
              <a:ext uri="{FF2B5EF4-FFF2-40B4-BE49-F238E27FC236}">
                <a16:creationId xmlns:a16="http://schemas.microsoft.com/office/drawing/2014/main" id="{0673EECF-F365-C340-8BE5-2A22A15E7E2C}"/>
              </a:ext>
            </a:extLst>
          </p:cNvPr>
          <p:cNvSpPr txBox="1"/>
          <p:nvPr/>
        </p:nvSpPr>
        <p:spPr>
          <a:xfrm>
            <a:off x="6997096" y="3006316"/>
            <a:ext cx="1415323" cy="492443"/>
          </a:xfrm>
          <a:prstGeom prst="rect">
            <a:avLst/>
          </a:prstGeom>
          <a:noFill/>
        </p:spPr>
        <p:txBody>
          <a:bodyPr wrap="square" lIns="0" tIns="0" rIns="0" bIns="0" rtlCol="0">
            <a:spAutoFit/>
          </a:bodyPr>
          <a:lstStyle/>
          <a:p>
            <a:r>
              <a:rPr lang="en-GB" sz="1600" dirty="0" err="1">
                <a:solidFill>
                  <a:schemeClr val="tx1"/>
                </a:solidFill>
              </a:rPr>
              <a:t>Secondary prevention</a:t>
            </a:r>
          </a:p>
        </p:txBody>
      </p:sp>
      <p:grpSp>
        <p:nvGrpSpPr>
          <p:cNvPr id="23" name="Graphic 21">
            <a:extLst>
              <a:ext uri="{FF2B5EF4-FFF2-40B4-BE49-F238E27FC236}">
                <a16:creationId xmlns:a16="http://schemas.microsoft.com/office/drawing/2014/main" id="{ED08ACB5-DDEF-504F-84C5-30F82EFCE49F}"/>
              </a:ext>
            </a:extLst>
          </p:cNvPr>
          <p:cNvGrpSpPr>
            <a:grpSpLocks noChangeAspect="1"/>
          </p:cNvGrpSpPr>
          <p:nvPr/>
        </p:nvGrpSpPr>
        <p:grpSpPr>
          <a:xfrm>
            <a:off x="3216938" y="1930843"/>
            <a:ext cx="540000" cy="540000"/>
            <a:chOff x="2800350" y="1657350"/>
            <a:chExt cx="3543300" cy="3543300"/>
          </a:xfrm>
          <a:solidFill>
            <a:schemeClr val="bg1"/>
          </a:solidFill>
        </p:grpSpPr>
        <p:sp>
          <p:nvSpPr>
            <p:cNvPr id="24" name="Freeform 23">
              <a:extLst>
                <a:ext uri="{FF2B5EF4-FFF2-40B4-BE49-F238E27FC236}">
                  <a16:creationId xmlns:a16="http://schemas.microsoft.com/office/drawing/2014/main" id="{690008A1-A91A-C448-9216-24B753C3EA95}"/>
                </a:ext>
              </a:extLst>
            </p:cNvPr>
            <p:cNvSpPr/>
            <p:nvPr/>
          </p:nvSpPr>
          <p:spPr>
            <a:xfrm>
              <a:off x="2800979" y="1657350"/>
              <a:ext cx="3543289" cy="3543301"/>
            </a:xfrm>
            <a:custGeom>
              <a:avLst/>
              <a:gdLst>
                <a:gd name="connsiteX0" fmla="*/ 2825123 w 3543289"/>
                <a:gd name="connsiteY0" fmla="*/ 1600449 h 3543301"/>
                <a:gd name="connsiteX1" fmla="*/ 2865890 w 3543289"/>
                <a:gd name="connsiteY1" fmla="*/ 1654741 h 3543301"/>
                <a:gd name="connsiteX2" fmla="*/ 3076774 w 3543289"/>
                <a:gd name="connsiteY2" fmla="*/ 1635691 h 3543301"/>
                <a:gd name="connsiteX3" fmla="*/ 3133924 w 3543289"/>
                <a:gd name="connsiteY3" fmla="*/ 1644264 h 3543301"/>
                <a:gd name="connsiteX4" fmla="*/ 3388812 w 3543289"/>
                <a:gd name="connsiteY4" fmla="*/ 1899439 h 3543301"/>
                <a:gd name="connsiteX5" fmla="*/ 3396337 w 3543289"/>
                <a:gd name="connsiteY5" fmla="*/ 1947064 h 3543301"/>
                <a:gd name="connsiteX6" fmla="*/ 3389765 w 3543289"/>
                <a:gd name="connsiteY6" fmla="*/ 1959732 h 3543301"/>
                <a:gd name="connsiteX7" fmla="*/ 3381954 w 3543289"/>
                <a:gd name="connsiteY7" fmla="*/ 2176902 h 3543301"/>
                <a:gd name="connsiteX8" fmla="*/ 3409386 w 3543289"/>
                <a:gd name="connsiteY8" fmla="*/ 2200143 h 3543301"/>
                <a:gd name="connsiteX9" fmla="*/ 3542736 w 3543289"/>
                <a:gd name="connsiteY9" fmla="*/ 2243863 h 3543301"/>
                <a:gd name="connsiteX10" fmla="*/ 3542736 w 3543289"/>
                <a:gd name="connsiteY10" fmla="*/ 2670297 h 3543301"/>
                <a:gd name="connsiteX11" fmla="*/ 3417007 w 3543289"/>
                <a:gd name="connsiteY11" fmla="*/ 2711635 h 3543301"/>
                <a:gd name="connsiteX12" fmla="*/ 3399861 w 3543289"/>
                <a:gd name="connsiteY12" fmla="*/ 2716493 h 3543301"/>
                <a:gd name="connsiteX13" fmla="*/ 3347569 w 3543289"/>
                <a:gd name="connsiteY13" fmla="*/ 2871846 h 3543301"/>
                <a:gd name="connsiteX14" fmla="*/ 3399004 w 3543289"/>
                <a:gd name="connsiteY14" fmla="*/ 2973668 h 3543301"/>
                <a:gd name="connsiteX15" fmla="*/ 3393766 w 3543289"/>
                <a:gd name="connsiteY15" fmla="*/ 3008911 h 3543301"/>
                <a:gd name="connsiteX16" fmla="*/ 3123541 w 3543289"/>
                <a:gd name="connsiteY16" fmla="*/ 3279135 h 3543301"/>
                <a:gd name="connsiteX17" fmla="*/ 3088108 w 3543289"/>
                <a:gd name="connsiteY17" fmla="*/ 3283326 h 3543301"/>
                <a:gd name="connsiteX18" fmla="*/ 2983333 w 3543289"/>
                <a:gd name="connsiteY18" fmla="*/ 3230367 h 3543301"/>
                <a:gd name="connsiteX19" fmla="*/ 2957140 w 3543289"/>
                <a:gd name="connsiteY19" fmla="*/ 3223985 h 3543301"/>
                <a:gd name="connsiteX20" fmla="*/ 2845411 w 3543289"/>
                <a:gd name="connsiteY20" fmla="*/ 3270658 h 3543301"/>
                <a:gd name="connsiteX21" fmla="*/ 2829219 w 3543289"/>
                <a:gd name="connsiteY21" fmla="*/ 3295899 h 3543301"/>
                <a:gd name="connsiteX22" fmla="*/ 2785499 w 3543289"/>
                <a:gd name="connsiteY22" fmla="*/ 3428773 h 3543301"/>
                <a:gd name="connsiteX23" fmla="*/ 2376876 w 3543289"/>
                <a:gd name="connsiteY23" fmla="*/ 3427725 h 3543301"/>
                <a:gd name="connsiteX24" fmla="*/ 2352778 w 3543289"/>
                <a:gd name="connsiteY24" fmla="*/ 3405055 h 3543301"/>
                <a:gd name="connsiteX25" fmla="*/ 2315631 w 3543289"/>
                <a:gd name="connsiteY25" fmla="*/ 3293422 h 3543301"/>
                <a:gd name="connsiteX26" fmla="*/ 2298105 w 3543289"/>
                <a:gd name="connsiteY26" fmla="*/ 3269229 h 3543301"/>
                <a:gd name="connsiteX27" fmla="*/ 2193330 w 3543289"/>
                <a:gd name="connsiteY27" fmla="*/ 3225795 h 3543301"/>
                <a:gd name="connsiteX28" fmla="*/ 2163897 w 3543289"/>
                <a:gd name="connsiteY28" fmla="*/ 3229986 h 3543301"/>
                <a:gd name="connsiteX29" fmla="*/ 2059122 w 3543289"/>
                <a:gd name="connsiteY29" fmla="*/ 3284088 h 3543301"/>
                <a:gd name="connsiteX30" fmla="*/ 2019308 w 3543289"/>
                <a:gd name="connsiteY30" fmla="*/ 3278373 h 3543301"/>
                <a:gd name="connsiteX31" fmla="*/ 1750322 w 3543289"/>
                <a:gd name="connsiteY31" fmla="*/ 3011101 h 3543301"/>
                <a:gd name="connsiteX32" fmla="*/ 1745464 w 3543289"/>
                <a:gd name="connsiteY32" fmla="*/ 2971382 h 3543301"/>
                <a:gd name="connsiteX33" fmla="*/ 1754037 w 3543289"/>
                <a:gd name="connsiteY33" fmla="*/ 2955761 h 3543301"/>
                <a:gd name="connsiteX34" fmla="*/ 1762419 w 3543289"/>
                <a:gd name="connsiteY34" fmla="*/ 2738591 h 3543301"/>
                <a:gd name="connsiteX35" fmla="*/ 1735082 w 3543289"/>
                <a:gd name="connsiteY35" fmla="*/ 2714779 h 3543301"/>
                <a:gd name="connsiteX36" fmla="*/ 1623354 w 3543289"/>
                <a:gd name="connsiteY36" fmla="*/ 2677631 h 3543301"/>
                <a:gd name="connsiteX37" fmla="*/ 1601256 w 3543289"/>
                <a:gd name="connsiteY37" fmla="*/ 2653057 h 3543301"/>
                <a:gd name="connsiteX38" fmla="*/ 1600208 w 3543289"/>
                <a:gd name="connsiteY38" fmla="*/ 2245101 h 3543301"/>
                <a:gd name="connsiteX39" fmla="*/ 1713555 w 3543289"/>
                <a:gd name="connsiteY39" fmla="*/ 2208144 h 3543301"/>
                <a:gd name="connsiteX40" fmla="*/ 1737273 w 3543289"/>
                <a:gd name="connsiteY40" fmla="*/ 2200619 h 3543301"/>
                <a:gd name="connsiteX41" fmla="*/ 1799947 w 3543289"/>
                <a:gd name="connsiteY41" fmla="*/ 2049838 h 3543301"/>
                <a:gd name="connsiteX42" fmla="*/ 1766800 w 3543289"/>
                <a:gd name="connsiteY42" fmla="*/ 1986021 h 3543301"/>
                <a:gd name="connsiteX43" fmla="*/ 1516864 w 3543289"/>
                <a:gd name="connsiteY43" fmla="*/ 2231290 h 3543301"/>
                <a:gd name="connsiteX44" fmla="*/ 1203111 w 3543289"/>
                <a:gd name="connsiteY44" fmla="*/ 2371783 h 3543301"/>
                <a:gd name="connsiteX45" fmla="*/ 1178346 w 3543289"/>
                <a:gd name="connsiteY45" fmla="*/ 2659534 h 3543301"/>
                <a:gd name="connsiteX46" fmla="*/ 1193109 w 3543289"/>
                <a:gd name="connsiteY46" fmla="*/ 2667916 h 3543301"/>
                <a:gd name="connsiteX47" fmla="*/ 1257403 w 3543289"/>
                <a:gd name="connsiteY47" fmla="*/ 2808886 h 3543301"/>
                <a:gd name="connsiteX48" fmla="*/ 1257403 w 3543289"/>
                <a:gd name="connsiteY48" fmla="*/ 3251798 h 3543301"/>
                <a:gd name="connsiteX49" fmla="*/ 973082 w 3543289"/>
                <a:gd name="connsiteY49" fmla="*/ 3543454 h 3543301"/>
                <a:gd name="connsiteX50" fmla="*/ 686189 w 3543289"/>
                <a:gd name="connsiteY50" fmla="*/ 3250655 h 3543301"/>
                <a:gd name="connsiteX51" fmla="*/ 686189 w 3543289"/>
                <a:gd name="connsiteY51" fmla="*/ 2825650 h 3543301"/>
                <a:gd name="connsiteX52" fmla="*/ 763532 w 3543289"/>
                <a:gd name="connsiteY52" fmla="*/ 2656200 h 3543301"/>
                <a:gd name="connsiteX53" fmla="*/ 744482 w 3543289"/>
                <a:gd name="connsiteY53" fmla="*/ 2404073 h 3543301"/>
                <a:gd name="connsiteX54" fmla="*/ 713049 w 3543289"/>
                <a:gd name="connsiteY54" fmla="*/ 2363592 h 3543301"/>
                <a:gd name="connsiteX55" fmla="*/ 1722 w 3543289"/>
                <a:gd name="connsiteY55" fmla="*/ 1374611 h 3543301"/>
                <a:gd name="connsiteX56" fmla="*/ 814110 w 3543289"/>
                <a:gd name="connsiteY56" fmla="*/ 471736 h 3543301"/>
                <a:gd name="connsiteX57" fmla="*/ 1028708 w 3543289"/>
                <a:gd name="connsiteY57" fmla="*/ 452686 h 3543301"/>
                <a:gd name="connsiteX58" fmla="*/ 1028708 w 3543289"/>
                <a:gd name="connsiteY58" fmla="*/ 422682 h 3543301"/>
                <a:gd name="connsiteX59" fmla="*/ 1028708 w 3543289"/>
                <a:gd name="connsiteY59" fmla="*/ 172651 h 3543301"/>
                <a:gd name="connsiteX60" fmla="*/ 1195628 w 3543289"/>
                <a:gd name="connsiteY60" fmla="*/ 521 h 3543301"/>
                <a:gd name="connsiteX61" fmla="*/ 1201587 w 3543289"/>
                <a:gd name="connsiteY61" fmla="*/ 535 h 3543301"/>
                <a:gd name="connsiteX62" fmla="*/ 3369667 w 3543289"/>
                <a:gd name="connsiteY62" fmla="*/ 534 h 3543301"/>
                <a:gd name="connsiteX63" fmla="*/ 3543022 w 3543289"/>
                <a:gd name="connsiteY63" fmla="*/ 175318 h 3543301"/>
                <a:gd name="connsiteX64" fmla="*/ 3543022 w 3543289"/>
                <a:gd name="connsiteY64" fmla="*/ 1425379 h 3543301"/>
                <a:gd name="connsiteX65" fmla="*/ 3365953 w 3543289"/>
                <a:gd name="connsiteY65" fmla="*/ 1600258 h 3543301"/>
                <a:gd name="connsiteX66" fmla="*/ 2865890 w 3543289"/>
                <a:gd name="connsiteY66" fmla="*/ 1600258 h 3543301"/>
                <a:gd name="connsiteX67" fmla="*/ 2288866 w 3543289"/>
                <a:gd name="connsiteY67" fmla="*/ 114549 h 3543301"/>
                <a:gd name="connsiteX68" fmla="*/ 1224447 w 3543289"/>
                <a:gd name="connsiteY68" fmla="*/ 114549 h 3543301"/>
                <a:gd name="connsiteX69" fmla="*/ 1143008 w 3543289"/>
                <a:gd name="connsiteY69" fmla="*/ 193892 h 3543301"/>
                <a:gd name="connsiteX70" fmla="*/ 1143008 w 3543289"/>
                <a:gd name="connsiteY70" fmla="*/ 1408234 h 3543301"/>
                <a:gd name="connsiteX71" fmla="*/ 1222351 w 3543289"/>
                <a:gd name="connsiteY71" fmla="*/ 1486149 h 3543301"/>
                <a:gd name="connsiteX72" fmla="*/ 3351094 w 3543289"/>
                <a:gd name="connsiteY72" fmla="*/ 1486149 h 3543301"/>
                <a:gd name="connsiteX73" fmla="*/ 3429008 w 3543289"/>
                <a:gd name="connsiteY73" fmla="*/ 1406806 h 3543301"/>
                <a:gd name="connsiteX74" fmla="*/ 3429008 w 3543289"/>
                <a:gd name="connsiteY74" fmla="*/ 195988 h 3543301"/>
                <a:gd name="connsiteX75" fmla="*/ 3346045 w 3543289"/>
                <a:gd name="connsiteY75" fmla="*/ 114549 h 3543301"/>
                <a:gd name="connsiteX76" fmla="*/ 1028708 w 3543289"/>
                <a:gd name="connsiteY76" fmla="*/ 806730 h 3543301"/>
                <a:gd name="connsiteX77" fmla="*/ 353004 w 3543289"/>
                <a:gd name="connsiteY77" fmla="*/ 1319080 h 3543301"/>
                <a:gd name="connsiteX78" fmla="*/ 900978 w 3543289"/>
                <a:gd name="connsiteY78" fmla="*/ 2053553 h 3543301"/>
                <a:gd name="connsiteX79" fmla="*/ 1570585 w 3543289"/>
                <a:gd name="connsiteY79" fmla="*/ 1600449 h 3543301"/>
                <a:gd name="connsiteX80" fmla="*/ 1531247 w 3543289"/>
                <a:gd name="connsiteY80" fmla="*/ 1600449 h 3543301"/>
                <a:gd name="connsiteX81" fmla="*/ 1202825 w 3543289"/>
                <a:gd name="connsiteY81" fmla="*/ 1600449 h 3543301"/>
                <a:gd name="connsiteX82" fmla="*/ 1028898 w 3543289"/>
                <a:gd name="connsiteY82" fmla="*/ 1426237 h 3543301"/>
                <a:gd name="connsiteX83" fmla="*/ 1028898 w 3543289"/>
                <a:gd name="connsiteY83" fmla="*/ 1147821 h 3543301"/>
                <a:gd name="connsiteX84" fmla="*/ 3268131 w 3543289"/>
                <a:gd name="connsiteY84" fmla="*/ 1945540 h 3543301"/>
                <a:gd name="connsiteX85" fmla="*/ 3250224 w 3543289"/>
                <a:gd name="connsiteY85" fmla="*/ 1924204 h 3543301"/>
                <a:gd name="connsiteX86" fmla="*/ 3146782 w 3543289"/>
                <a:gd name="connsiteY86" fmla="*/ 1820572 h 3543301"/>
                <a:gd name="connsiteX87" fmla="*/ 3011051 w 3543289"/>
                <a:gd name="connsiteY87" fmla="*/ 1799902 h 3543301"/>
                <a:gd name="connsiteX88" fmla="*/ 2913991 w 3543289"/>
                <a:gd name="connsiteY88" fmla="*/ 1799902 h 3543301"/>
                <a:gd name="connsiteX89" fmla="*/ 2846268 w 3543289"/>
                <a:gd name="connsiteY89" fmla="*/ 1769041 h 3543301"/>
                <a:gd name="connsiteX90" fmla="*/ 2709108 w 3543289"/>
                <a:gd name="connsiteY90" fmla="*/ 1625119 h 3543301"/>
                <a:gd name="connsiteX91" fmla="*/ 2674247 w 3543289"/>
                <a:gd name="connsiteY91" fmla="*/ 1600163 h 3543301"/>
                <a:gd name="connsiteX92" fmla="*/ 2509941 w 3543289"/>
                <a:gd name="connsiteY92" fmla="*/ 1600163 h 3543301"/>
                <a:gd name="connsiteX93" fmla="*/ 2422692 w 3543289"/>
                <a:gd name="connsiteY93" fmla="*/ 1664266 h 3543301"/>
                <a:gd name="connsiteX94" fmla="*/ 2332109 w 3543289"/>
                <a:gd name="connsiteY94" fmla="*/ 1755802 h 3543301"/>
                <a:gd name="connsiteX95" fmla="*/ 2278864 w 3543289"/>
                <a:gd name="connsiteY95" fmla="*/ 1776661 h 3543301"/>
                <a:gd name="connsiteX96" fmla="*/ 2080173 w 3543289"/>
                <a:gd name="connsiteY96" fmla="*/ 1772185 h 3543301"/>
                <a:gd name="connsiteX97" fmla="*/ 2037691 w 3543289"/>
                <a:gd name="connsiteY97" fmla="*/ 1779424 h 3543301"/>
                <a:gd name="connsiteX98" fmla="*/ 1936917 w 3543289"/>
                <a:gd name="connsiteY98" fmla="*/ 1880674 h 3543301"/>
                <a:gd name="connsiteX99" fmla="*/ 1914819 w 3543289"/>
                <a:gd name="connsiteY99" fmla="*/ 2022311 h 3543301"/>
                <a:gd name="connsiteX100" fmla="*/ 1914819 w 3543289"/>
                <a:gd name="connsiteY100" fmla="*/ 2112799 h 3543301"/>
                <a:gd name="connsiteX101" fmla="*/ 1882434 w 3543289"/>
                <a:gd name="connsiteY101" fmla="*/ 2183665 h 3543301"/>
                <a:gd name="connsiteX102" fmla="*/ 1739178 w 3543289"/>
                <a:gd name="connsiteY102" fmla="*/ 2320348 h 3543301"/>
                <a:gd name="connsiteX103" fmla="*/ 1714127 w 3543289"/>
                <a:gd name="connsiteY103" fmla="*/ 2355115 h 3543301"/>
                <a:gd name="connsiteX104" fmla="*/ 1714127 w 3543289"/>
                <a:gd name="connsiteY104" fmla="*/ 2519421 h 3543301"/>
                <a:gd name="connsiteX105" fmla="*/ 1778230 w 3543289"/>
                <a:gd name="connsiteY105" fmla="*/ 2606765 h 3543301"/>
                <a:gd name="connsiteX106" fmla="*/ 1869765 w 3543289"/>
                <a:gd name="connsiteY106" fmla="*/ 2697253 h 3543301"/>
                <a:gd name="connsiteX107" fmla="*/ 1889863 w 3543289"/>
                <a:gd name="connsiteY107" fmla="*/ 2750307 h 3543301"/>
                <a:gd name="connsiteX108" fmla="*/ 1885386 w 3543289"/>
                <a:gd name="connsiteY108" fmla="*/ 2948998 h 3543301"/>
                <a:gd name="connsiteX109" fmla="*/ 1892625 w 3543289"/>
                <a:gd name="connsiteY109" fmla="*/ 2991480 h 3543301"/>
                <a:gd name="connsiteX110" fmla="*/ 1998924 w 3543289"/>
                <a:gd name="connsiteY110" fmla="*/ 3097303 h 3543301"/>
                <a:gd name="connsiteX111" fmla="*/ 2129036 w 3543289"/>
                <a:gd name="connsiteY111" fmla="*/ 3117496 h 3543301"/>
                <a:gd name="connsiteX112" fmla="*/ 2232382 w 3543289"/>
                <a:gd name="connsiteY112" fmla="*/ 3117019 h 3543301"/>
                <a:gd name="connsiteX113" fmla="*/ 2296962 w 3543289"/>
                <a:gd name="connsiteY113" fmla="*/ 3146166 h 3543301"/>
                <a:gd name="connsiteX114" fmla="*/ 2433931 w 3543289"/>
                <a:gd name="connsiteY114" fmla="*/ 3290279 h 3543301"/>
                <a:gd name="connsiteX115" fmla="*/ 2468793 w 3543289"/>
                <a:gd name="connsiteY115" fmla="*/ 3315330 h 3543301"/>
                <a:gd name="connsiteX116" fmla="*/ 2629479 w 3543289"/>
                <a:gd name="connsiteY116" fmla="*/ 3315330 h 3543301"/>
                <a:gd name="connsiteX117" fmla="*/ 2721396 w 3543289"/>
                <a:gd name="connsiteY117" fmla="*/ 3247798 h 3543301"/>
                <a:gd name="connsiteX118" fmla="*/ 2807597 w 3543289"/>
                <a:gd name="connsiteY118" fmla="*/ 3160834 h 3543301"/>
                <a:gd name="connsiteX119" fmla="*/ 2867128 w 3543289"/>
                <a:gd name="connsiteY119" fmla="*/ 3138070 h 3543301"/>
                <a:gd name="connsiteX120" fmla="*/ 3062676 w 3543289"/>
                <a:gd name="connsiteY120" fmla="*/ 3143975 h 3543301"/>
                <a:gd name="connsiteX121" fmla="*/ 3105158 w 3543289"/>
                <a:gd name="connsiteY121" fmla="*/ 3137022 h 3543301"/>
                <a:gd name="connsiteX122" fmla="*/ 3210981 w 3543289"/>
                <a:gd name="connsiteY122" fmla="*/ 3030723 h 3543301"/>
                <a:gd name="connsiteX123" fmla="*/ 3231078 w 3543289"/>
                <a:gd name="connsiteY123" fmla="*/ 2900611 h 3543301"/>
                <a:gd name="connsiteX124" fmla="*/ 3231078 w 3543289"/>
                <a:gd name="connsiteY124" fmla="*/ 2797170 h 3543301"/>
                <a:gd name="connsiteX125" fmla="*/ 3260320 w 3543289"/>
                <a:gd name="connsiteY125" fmla="*/ 2732590 h 3543301"/>
                <a:gd name="connsiteX126" fmla="*/ 3404243 w 3543289"/>
                <a:gd name="connsiteY126" fmla="*/ 2595526 h 3543301"/>
                <a:gd name="connsiteX127" fmla="*/ 3429294 w 3543289"/>
                <a:gd name="connsiteY127" fmla="*/ 2560664 h 3543301"/>
                <a:gd name="connsiteX128" fmla="*/ 3429294 w 3543289"/>
                <a:gd name="connsiteY128" fmla="*/ 2446364 h 3543301"/>
                <a:gd name="connsiteX129" fmla="*/ 3421674 w 3543289"/>
                <a:gd name="connsiteY129" fmla="*/ 2332064 h 3543301"/>
                <a:gd name="connsiteX130" fmla="*/ 3321375 w 3543289"/>
                <a:gd name="connsiteY130" fmla="*/ 2293964 h 3543301"/>
                <a:gd name="connsiteX131" fmla="*/ 3285657 w 3543289"/>
                <a:gd name="connsiteY131" fmla="*/ 2255864 h 3543301"/>
                <a:gd name="connsiteX132" fmla="*/ 3231650 w 3543289"/>
                <a:gd name="connsiteY132" fmla="*/ 2120609 h 3543301"/>
                <a:gd name="connsiteX133" fmla="*/ 3233269 w 3543289"/>
                <a:gd name="connsiteY133" fmla="*/ 2013929 h 3543301"/>
                <a:gd name="connsiteX134" fmla="*/ 3268131 w 3543289"/>
                <a:gd name="connsiteY134" fmla="*/ 1945540 h 3543301"/>
                <a:gd name="connsiteX135" fmla="*/ 1695267 w 3543289"/>
                <a:gd name="connsiteY135" fmla="*/ 1601592 h 3543301"/>
                <a:gd name="connsiteX136" fmla="*/ 853829 w 3543289"/>
                <a:gd name="connsiteY136" fmla="*/ 2162329 h 3543301"/>
                <a:gd name="connsiteX137" fmla="*/ 229084 w 3543289"/>
                <a:gd name="connsiteY137" fmla="*/ 1460908 h 3543301"/>
                <a:gd name="connsiteX138" fmla="*/ 384627 w 3543289"/>
                <a:gd name="connsiteY138" fmla="*/ 975132 h 3543301"/>
                <a:gd name="connsiteX139" fmla="*/ 1026517 w 3543289"/>
                <a:gd name="connsiteY139" fmla="*/ 685763 h 3543301"/>
                <a:gd name="connsiteX140" fmla="*/ 1026517 w 3543289"/>
                <a:gd name="connsiteY140" fmla="*/ 576511 h 3543301"/>
                <a:gd name="connsiteX141" fmla="*/ 117737 w 3543289"/>
                <a:gd name="connsiteY141" fmla="*/ 1356323 h 3543301"/>
                <a:gd name="connsiteX142" fmla="*/ 893874 w 3543289"/>
                <a:gd name="connsiteY142" fmla="*/ 2282206 h 3543301"/>
                <a:gd name="connsiteX143" fmla="*/ 926314 w 3543289"/>
                <a:gd name="connsiteY143" fmla="*/ 2284439 h 3543301"/>
                <a:gd name="connsiteX144" fmla="*/ 1804900 w 3543289"/>
                <a:gd name="connsiteY144" fmla="*/ 1601592 h 3543301"/>
                <a:gd name="connsiteX145" fmla="*/ 1142817 w 3543289"/>
                <a:gd name="connsiteY145" fmla="*/ 3036819 h 3543301"/>
                <a:gd name="connsiteX146" fmla="*/ 1142817 w 3543289"/>
                <a:gd name="connsiteY146" fmla="*/ 2815553 h 3543301"/>
                <a:gd name="connsiteX147" fmla="*/ 1072142 w 3543289"/>
                <a:gd name="connsiteY147" fmla="*/ 2743544 h 3543301"/>
                <a:gd name="connsiteX148" fmla="*/ 872117 w 3543289"/>
                <a:gd name="connsiteY148" fmla="*/ 2743544 h 3543301"/>
                <a:gd name="connsiteX149" fmla="*/ 800013 w 3543289"/>
                <a:gd name="connsiteY149" fmla="*/ 2817649 h 3543301"/>
                <a:gd name="connsiteX150" fmla="*/ 800013 w 3543289"/>
                <a:gd name="connsiteY150" fmla="*/ 3249607 h 3543301"/>
                <a:gd name="connsiteX151" fmla="*/ 972415 w 3543289"/>
                <a:gd name="connsiteY151" fmla="*/ 3429154 h 3543301"/>
                <a:gd name="connsiteX152" fmla="*/ 1142722 w 3543289"/>
                <a:gd name="connsiteY152" fmla="*/ 3251036 h 3543301"/>
                <a:gd name="connsiteX153" fmla="*/ 1143008 w 3543289"/>
                <a:gd name="connsiteY153" fmla="*/ 3036819 h 3543301"/>
                <a:gd name="connsiteX154" fmla="*/ 857734 w 3543289"/>
                <a:gd name="connsiteY154" fmla="*/ 2397310 h 3543301"/>
                <a:gd name="connsiteX155" fmla="*/ 858496 w 3543289"/>
                <a:gd name="connsiteY155" fmla="*/ 2577333 h 3543301"/>
                <a:gd name="connsiteX156" fmla="*/ 915646 w 3543289"/>
                <a:gd name="connsiteY156" fmla="*/ 2628768 h 3543301"/>
                <a:gd name="connsiteX157" fmla="*/ 1026136 w 3543289"/>
                <a:gd name="connsiteY157" fmla="*/ 2628768 h 3543301"/>
                <a:gd name="connsiteX158" fmla="*/ 1082619 w 3543289"/>
                <a:gd name="connsiteY158" fmla="*/ 2584667 h 3543301"/>
                <a:gd name="connsiteX159" fmla="*/ 1083858 w 3543289"/>
                <a:gd name="connsiteY159" fmla="*/ 2397120 h 3543301"/>
                <a:gd name="connsiteX160" fmla="*/ 1886434 w 3543289"/>
                <a:gd name="connsiteY160" fmla="*/ 1761517 h 3543301"/>
                <a:gd name="connsiteX161" fmla="*/ 1891006 w 3543289"/>
                <a:gd name="connsiteY161" fmla="*/ 1765517 h 3543301"/>
                <a:gd name="connsiteX162" fmla="*/ 1984923 w 3543289"/>
                <a:gd name="connsiteY162" fmla="*/ 1670267 h 3543301"/>
                <a:gd name="connsiteX163" fmla="*/ 2097127 w 3543289"/>
                <a:gd name="connsiteY163" fmla="*/ 1652551 h 3543301"/>
                <a:gd name="connsiteX164" fmla="*/ 2259052 w 3543289"/>
                <a:gd name="connsiteY164" fmla="*/ 1660075 h 3543301"/>
                <a:gd name="connsiteX165" fmla="*/ 2278864 w 3543289"/>
                <a:gd name="connsiteY165" fmla="*/ 1652836 h 3543301"/>
                <a:gd name="connsiteX166" fmla="*/ 2318107 w 3543289"/>
                <a:gd name="connsiteY166" fmla="*/ 1600735 h 3543301"/>
                <a:gd name="connsiteX167" fmla="*/ 1944441 w 3543289"/>
                <a:gd name="connsiteY167" fmla="*/ 1601401 h 3543301"/>
                <a:gd name="connsiteX168" fmla="*/ 1923772 w 3543289"/>
                <a:gd name="connsiteY168" fmla="*/ 1614736 h 3543301"/>
                <a:gd name="connsiteX169" fmla="*/ 1886339 w 3543289"/>
                <a:gd name="connsiteY169" fmla="*/ 1761517 h 354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3543289" h="3543301">
                  <a:moveTo>
                    <a:pt x="2825123" y="1600449"/>
                  </a:moveTo>
                  <a:cubicBezTo>
                    <a:pt x="2825695" y="1632548"/>
                    <a:pt x="2844840" y="1640644"/>
                    <a:pt x="2865890" y="1654741"/>
                  </a:cubicBezTo>
                  <a:cubicBezTo>
                    <a:pt x="2943424" y="1706748"/>
                    <a:pt x="3010479" y="1681411"/>
                    <a:pt x="3076774" y="1635691"/>
                  </a:cubicBezTo>
                  <a:cubicBezTo>
                    <a:pt x="3099824" y="1619785"/>
                    <a:pt x="3114874" y="1624547"/>
                    <a:pt x="3133924" y="1644264"/>
                  </a:cubicBezTo>
                  <a:cubicBezTo>
                    <a:pt x="3217744" y="1730465"/>
                    <a:pt x="3302992" y="1815714"/>
                    <a:pt x="3388812" y="1899439"/>
                  </a:cubicBezTo>
                  <a:cubicBezTo>
                    <a:pt x="3405005" y="1915345"/>
                    <a:pt x="3411196" y="1928585"/>
                    <a:pt x="3396337" y="1947064"/>
                  </a:cubicBezTo>
                  <a:cubicBezTo>
                    <a:pt x="3393790" y="1951092"/>
                    <a:pt x="3391592" y="1955330"/>
                    <a:pt x="3389765" y="1959732"/>
                  </a:cubicBezTo>
                  <a:cubicBezTo>
                    <a:pt x="3334234" y="2067650"/>
                    <a:pt x="3333758" y="2067841"/>
                    <a:pt x="3381954" y="2176902"/>
                  </a:cubicBezTo>
                  <a:cubicBezTo>
                    <a:pt x="3388005" y="2187697"/>
                    <a:pt x="3397744" y="2195948"/>
                    <a:pt x="3409386" y="2200143"/>
                  </a:cubicBezTo>
                  <a:cubicBezTo>
                    <a:pt x="3452916" y="2215859"/>
                    <a:pt x="3497302" y="2229289"/>
                    <a:pt x="3542736" y="2243863"/>
                  </a:cubicBezTo>
                  <a:lnTo>
                    <a:pt x="3542736" y="2670297"/>
                  </a:lnTo>
                  <a:lnTo>
                    <a:pt x="3417007" y="2711635"/>
                  </a:lnTo>
                  <a:cubicBezTo>
                    <a:pt x="3411210" y="2712951"/>
                    <a:pt x="3405487" y="2714573"/>
                    <a:pt x="3399861" y="2716493"/>
                  </a:cubicBezTo>
                  <a:cubicBezTo>
                    <a:pt x="3376811" y="2727066"/>
                    <a:pt x="3335853" y="2848986"/>
                    <a:pt x="3347569" y="2871846"/>
                  </a:cubicBezTo>
                  <a:cubicBezTo>
                    <a:pt x="3364905" y="2905660"/>
                    <a:pt x="3383764" y="2938521"/>
                    <a:pt x="3399004" y="2973668"/>
                  </a:cubicBezTo>
                  <a:cubicBezTo>
                    <a:pt x="3402936" y="2985582"/>
                    <a:pt x="3400993" y="2998655"/>
                    <a:pt x="3393766" y="3008911"/>
                  </a:cubicBezTo>
                  <a:cubicBezTo>
                    <a:pt x="3304866" y="3100097"/>
                    <a:pt x="3214791" y="3190171"/>
                    <a:pt x="3123541" y="3279135"/>
                  </a:cubicBezTo>
                  <a:cubicBezTo>
                    <a:pt x="3113042" y="3286013"/>
                    <a:pt x="3099923" y="3287565"/>
                    <a:pt x="3088108" y="3283326"/>
                  </a:cubicBezTo>
                  <a:cubicBezTo>
                    <a:pt x="3052294" y="3267419"/>
                    <a:pt x="3018195" y="3247798"/>
                    <a:pt x="2983333" y="3230367"/>
                  </a:cubicBezTo>
                  <a:cubicBezTo>
                    <a:pt x="2975332" y="3226366"/>
                    <a:pt x="2964283" y="3221413"/>
                    <a:pt x="2957140" y="3223985"/>
                  </a:cubicBezTo>
                  <a:cubicBezTo>
                    <a:pt x="2919040" y="3238082"/>
                    <a:pt x="2881987" y="3253513"/>
                    <a:pt x="2845411" y="3270658"/>
                  </a:cubicBezTo>
                  <a:cubicBezTo>
                    <a:pt x="2837696" y="3274277"/>
                    <a:pt x="2832457" y="3286469"/>
                    <a:pt x="2829219" y="3295899"/>
                  </a:cubicBezTo>
                  <a:cubicBezTo>
                    <a:pt x="2814169" y="3339523"/>
                    <a:pt x="2800644" y="3383529"/>
                    <a:pt x="2785499" y="3428773"/>
                  </a:cubicBezTo>
                  <a:cubicBezTo>
                    <a:pt x="2648244" y="3428773"/>
                    <a:pt x="2512512" y="3428773"/>
                    <a:pt x="2376876" y="3427725"/>
                  </a:cubicBezTo>
                  <a:cubicBezTo>
                    <a:pt x="2368590" y="3427725"/>
                    <a:pt x="2356302" y="3414676"/>
                    <a:pt x="2352778" y="3405055"/>
                  </a:cubicBezTo>
                  <a:cubicBezTo>
                    <a:pt x="2338967" y="3368384"/>
                    <a:pt x="2328585" y="3330475"/>
                    <a:pt x="2315631" y="3293422"/>
                  </a:cubicBezTo>
                  <a:cubicBezTo>
                    <a:pt x="2312864" y="3283525"/>
                    <a:pt x="2306647" y="3274943"/>
                    <a:pt x="2298105" y="3269229"/>
                  </a:cubicBezTo>
                  <a:cubicBezTo>
                    <a:pt x="2263720" y="3253227"/>
                    <a:pt x="2228477" y="3238749"/>
                    <a:pt x="2193330" y="3225795"/>
                  </a:cubicBezTo>
                  <a:cubicBezTo>
                    <a:pt x="2183334" y="3223619"/>
                    <a:pt x="2172889" y="3225106"/>
                    <a:pt x="2163897" y="3229986"/>
                  </a:cubicBezTo>
                  <a:cubicBezTo>
                    <a:pt x="2128655" y="3247131"/>
                    <a:pt x="2093730" y="3265165"/>
                    <a:pt x="2059122" y="3284088"/>
                  </a:cubicBezTo>
                  <a:cubicBezTo>
                    <a:pt x="2043406" y="3292756"/>
                    <a:pt x="2032738" y="3292089"/>
                    <a:pt x="2019308" y="3278373"/>
                  </a:cubicBezTo>
                  <a:cubicBezTo>
                    <a:pt x="1929900" y="3188774"/>
                    <a:pt x="1840238" y="3099684"/>
                    <a:pt x="1750322" y="3011101"/>
                  </a:cubicBezTo>
                  <a:cubicBezTo>
                    <a:pt x="1735939" y="2997385"/>
                    <a:pt x="1735177" y="2986336"/>
                    <a:pt x="1745464" y="2971382"/>
                  </a:cubicBezTo>
                  <a:cubicBezTo>
                    <a:pt x="1748798" y="2966429"/>
                    <a:pt x="1750322" y="2960238"/>
                    <a:pt x="1754037" y="2955761"/>
                  </a:cubicBezTo>
                  <a:cubicBezTo>
                    <a:pt x="1811949" y="2885371"/>
                    <a:pt x="1807472" y="2812886"/>
                    <a:pt x="1762419" y="2738591"/>
                  </a:cubicBezTo>
                  <a:cubicBezTo>
                    <a:pt x="1755999" y="2728009"/>
                    <a:pt x="1746445" y="2719686"/>
                    <a:pt x="1735082" y="2714779"/>
                  </a:cubicBezTo>
                  <a:cubicBezTo>
                    <a:pt x="1697839" y="2701253"/>
                    <a:pt x="1659739" y="2691061"/>
                    <a:pt x="1623354" y="2677631"/>
                  </a:cubicBezTo>
                  <a:cubicBezTo>
                    <a:pt x="1613829" y="2674012"/>
                    <a:pt x="1601351" y="2661534"/>
                    <a:pt x="1601256" y="2653057"/>
                  </a:cubicBezTo>
                  <a:cubicBezTo>
                    <a:pt x="1599827" y="2517421"/>
                    <a:pt x="1600208" y="2381785"/>
                    <a:pt x="1600208" y="2245101"/>
                  </a:cubicBezTo>
                  <a:lnTo>
                    <a:pt x="1713555" y="2208144"/>
                  </a:lnTo>
                  <a:cubicBezTo>
                    <a:pt x="1721461" y="2205572"/>
                    <a:pt x="1729462" y="2203381"/>
                    <a:pt x="1737273" y="2200619"/>
                  </a:cubicBezTo>
                  <a:cubicBezTo>
                    <a:pt x="1761847" y="2191666"/>
                    <a:pt x="1811377" y="2073270"/>
                    <a:pt x="1799947" y="2049838"/>
                  </a:cubicBezTo>
                  <a:cubicBezTo>
                    <a:pt x="1790422" y="2029645"/>
                    <a:pt x="1779278" y="2009929"/>
                    <a:pt x="1766800" y="1986021"/>
                  </a:cubicBezTo>
                  <a:cubicBezTo>
                    <a:pt x="1698188" y="2081521"/>
                    <a:pt x="1613641" y="2164490"/>
                    <a:pt x="1516864" y="2231290"/>
                  </a:cubicBezTo>
                  <a:cubicBezTo>
                    <a:pt x="1421306" y="2296119"/>
                    <a:pt x="1315110" y="2343672"/>
                    <a:pt x="1203111" y="2371783"/>
                  </a:cubicBezTo>
                  <a:cubicBezTo>
                    <a:pt x="1190252" y="2465986"/>
                    <a:pt x="1218160" y="2561712"/>
                    <a:pt x="1178346" y="2659534"/>
                  </a:cubicBezTo>
                  <a:cubicBezTo>
                    <a:pt x="1183567" y="2661762"/>
                    <a:pt x="1188520" y="2664574"/>
                    <a:pt x="1193109" y="2667916"/>
                  </a:cubicBezTo>
                  <a:cubicBezTo>
                    <a:pt x="1235467" y="2702219"/>
                    <a:pt x="1259272" y="2754412"/>
                    <a:pt x="1257403" y="2808886"/>
                  </a:cubicBezTo>
                  <a:cubicBezTo>
                    <a:pt x="1257403" y="2956523"/>
                    <a:pt x="1257403" y="3104161"/>
                    <a:pt x="1257403" y="3251798"/>
                  </a:cubicBezTo>
                  <a:cubicBezTo>
                    <a:pt x="1256546" y="3415723"/>
                    <a:pt x="1132054" y="3542882"/>
                    <a:pt x="973082" y="3543454"/>
                  </a:cubicBezTo>
                  <a:cubicBezTo>
                    <a:pt x="812395" y="3544025"/>
                    <a:pt x="687332" y="3416390"/>
                    <a:pt x="686189" y="3250655"/>
                  </a:cubicBezTo>
                  <a:cubicBezTo>
                    <a:pt x="685617" y="3109018"/>
                    <a:pt x="686189" y="2967286"/>
                    <a:pt x="686189" y="2825650"/>
                  </a:cubicBezTo>
                  <a:cubicBezTo>
                    <a:pt x="686189" y="2743258"/>
                    <a:pt x="700476" y="2711350"/>
                    <a:pt x="763532" y="2656200"/>
                  </a:cubicBezTo>
                  <a:cubicBezTo>
                    <a:pt x="728289" y="2575142"/>
                    <a:pt x="747339" y="2488750"/>
                    <a:pt x="744482" y="2404073"/>
                  </a:cubicBezTo>
                  <a:cubicBezTo>
                    <a:pt x="743529" y="2379499"/>
                    <a:pt x="737243" y="2370164"/>
                    <a:pt x="713049" y="2363592"/>
                  </a:cubicBezTo>
                  <a:cubicBezTo>
                    <a:pt x="274899" y="2244434"/>
                    <a:pt x="-24186" y="1827715"/>
                    <a:pt x="1722" y="1374611"/>
                  </a:cubicBezTo>
                  <a:cubicBezTo>
                    <a:pt x="27630" y="921507"/>
                    <a:pt x="367578" y="541745"/>
                    <a:pt x="814110" y="471736"/>
                  </a:cubicBezTo>
                  <a:cubicBezTo>
                    <a:pt x="883071" y="460878"/>
                    <a:pt x="953556" y="459163"/>
                    <a:pt x="1028708" y="452686"/>
                  </a:cubicBezTo>
                  <a:lnTo>
                    <a:pt x="1028708" y="422682"/>
                  </a:lnTo>
                  <a:cubicBezTo>
                    <a:pt x="1028708" y="339339"/>
                    <a:pt x="1027946" y="255995"/>
                    <a:pt x="1028708" y="172651"/>
                  </a:cubicBezTo>
                  <a:cubicBezTo>
                    <a:pt x="1027269" y="79025"/>
                    <a:pt x="1102002" y="1960"/>
                    <a:pt x="1195628" y="521"/>
                  </a:cubicBezTo>
                  <a:cubicBezTo>
                    <a:pt x="1197614" y="491"/>
                    <a:pt x="1199601" y="495"/>
                    <a:pt x="1201587" y="535"/>
                  </a:cubicBezTo>
                  <a:cubicBezTo>
                    <a:pt x="1924280" y="27"/>
                    <a:pt x="2646974" y="27"/>
                    <a:pt x="3369667" y="534"/>
                  </a:cubicBezTo>
                  <a:cubicBezTo>
                    <a:pt x="3469489" y="534"/>
                    <a:pt x="3542927" y="74829"/>
                    <a:pt x="3543022" y="175318"/>
                  </a:cubicBezTo>
                  <a:cubicBezTo>
                    <a:pt x="3543594" y="592069"/>
                    <a:pt x="3543594" y="1008756"/>
                    <a:pt x="3543022" y="1425379"/>
                  </a:cubicBezTo>
                  <a:cubicBezTo>
                    <a:pt x="3543022" y="1527106"/>
                    <a:pt x="3468632" y="1599877"/>
                    <a:pt x="3365953" y="1600258"/>
                  </a:cubicBezTo>
                  <a:cubicBezTo>
                    <a:pt x="3199265" y="1600830"/>
                    <a:pt x="3032578" y="1600258"/>
                    <a:pt x="2865890" y="1600258"/>
                  </a:cubicBezTo>
                  <a:close/>
                  <a:moveTo>
                    <a:pt x="2288866" y="114549"/>
                  </a:moveTo>
                  <a:lnTo>
                    <a:pt x="1224447" y="114549"/>
                  </a:lnTo>
                  <a:cubicBezTo>
                    <a:pt x="1160439" y="114549"/>
                    <a:pt x="1143008" y="131503"/>
                    <a:pt x="1143008" y="193892"/>
                  </a:cubicBezTo>
                  <a:lnTo>
                    <a:pt x="1143008" y="1408234"/>
                  </a:lnTo>
                  <a:cubicBezTo>
                    <a:pt x="1143008" y="1468432"/>
                    <a:pt x="1161105" y="1486149"/>
                    <a:pt x="1222351" y="1486149"/>
                  </a:cubicBezTo>
                  <a:lnTo>
                    <a:pt x="3351094" y="1486149"/>
                  </a:lnTo>
                  <a:cubicBezTo>
                    <a:pt x="3411196" y="1486149"/>
                    <a:pt x="3429008" y="1467956"/>
                    <a:pt x="3429008" y="1406806"/>
                  </a:cubicBezTo>
                  <a:lnTo>
                    <a:pt x="3429008" y="195988"/>
                  </a:lnTo>
                  <a:cubicBezTo>
                    <a:pt x="3429008" y="131027"/>
                    <a:pt x="3412149" y="114549"/>
                    <a:pt x="3346045" y="114549"/>
                  </a:cubicBezTo>
                  <a:close/>
                  <a:moveTo>
                    <a:pt x="1028708" y="806730"/>
                  </a:moveTo>
                  <a:cubicBezTo>
                    <a:pt x="778677" y="768630"/>
                    <a:pt x="422251" y="937604"/>
                    <a:pt x="353004" y="1319080"/>
                  </a:cubicBezTo>
                  <a:cubicBezTo>
                    <a:pt x="286329" y="1686460"/>
                    <a:pt x="551601" y="2014405"/>
                    <a:pt x="900978" y="2053553"/>
                  </a:cubicBezTo>
                  <a:cubicBezTo>
                    <a:pt x="1241496" y="2091844"/>
                    <a:pt x="1516864" y="1849909"/>
                    <a:pt x="1570585" y="1600449"/>
                  </a:cubicBezTo>
                  <a:lnTo>
                    <a:pt x="1531247" y="1600449"/>
                  </a:lnTo>
                  <a:cubicBezTo>
                    <a:pt x="1421805" y="1600449"/>
                    <a:pt x="1312172" y="1601116"/>
                    <a:pt x="1202825" y="1600449"/>
                  </a:cubicBezTo>
                  <a:cubicBezTo>
                    <a:pt x="1102908" y="1599592"/>
                    <a:pt x="1029756" y="1526249"/>
                    <a:pt x="1028898" y="1426237"/>
                  </a:cubicBezTo>
                  <a:cubicBezTo>
                    <a:pt x="1028136" y="1333368"/>
                    <a:pt x="1028898" y="1240594"/>
                    <a:pt x="1028898" y="1147821"/>
                  </a:cubicBezTo>
                  <a:close/>
                  <a:moveTo>
                    <a:pt x="3268131" y="1945540"/>
                  </a:moveTo>
                  <a:cubicBezTo>
                    <a:pt x="3262130" y="1938301"/>
                    <a:pt x="3256701" y="1930776"/>
                    <a:pt x="3250224" y="1924204"/>
                  </a:cubicBezTo>
                  <a:cubicBezTo>
                    <a:pt x="3215870" y="1889342"/>
                    <a:pt x="3181390" y="1854798"/>
                    <a:pt x="3146782" y="1820572"/>
                  </a:cubicBezTo>
                  <a:cubicBezTo>
                    <a:pt x="3086299" y="1760088"/>
                    <a:pt x="3085155" y="1757992"/>
                    <a:pt x="3011051" y="1799902"/>
                  </a:cubicBezTo>
                  <a:cubicBezTo>
                    <a:pt x="2976094" y="1819619"/>
                    <a:pt x="2947710" y="1823143"/>
                    <a:pt x="2913991" y="1799902"/>
                  </a:cubicBezTo>
                  <a:cubicBezTo>
                    <a:pt x="2893908" y="1784849"/>
                    <a:pt x="2870805" y="1774321"/>
                    <a:pt x="2846268" y="1769041"/>
                  </a:cubicBezTo>
                  <a:cubicBezTo>
                    <a:pt x="2762734" y="1755516"/>
                    <a:pt x="2719110" y="1707034"/>
                    <a:pt x="2709108" y="1625119"/>
                  </a:cubicBezTo>
                  <a:cubicBezTo>
                    <a:pt x="2706537" y="1603687"/>
                    <a:pt x="2693868" y="1599687"/>
                    <a:pt x="2674247" y="1600163"/>
                  </a:cubicBezTo>
                  <a:cubicBezTo>
                    <a:pt x="2619478" y="1601306"/>
                    <a:pt x="2564709" y="1600163"/>
                    <a:pt x="2509941" y="1600163"/>
                  </a:cubicBezTo>
                  <a:cubicBezTo>
                    <a:pt x="2441837" y="1600163"/>
                    <a:pt x="2438503" y="1599306"/>
                    <a:pt x="2422692" y="1664266"/>
                  </a:cubicBezTo>
                  <a:cubicBezTo>
                    <a:pt x="2410214" y="1715701"/>
                    <a:pt x="2387354" y="1748658"/>
                    <a:pt x="2332109" y="1755802"/>
                  </a:cubicBezTo>
                  <a:cubicBezTo>
                    <a:pt x="2312922" y="1758296"/>
                    <a:pt x="2294640" y="1765458"/>
                    <a:pt x="2278864" y="1776661"/>
                  </a:cubicBezTo>
                  <a:cubicBezTo>
                    <a:pt x="2210760" y="1826763"/>
                    <a:pt x="2145514" y="1823524"/>
                    <a:pt x="2080173" y="1772185"/>
                  </a:cubicBezTo>
                  <a:cubicBezTo>
                    <a:pt x="2063504" y="1759040"/>
                    <a:pt x="2051121" y="1765231"/>
                    <a:pt x="2037691" y="1779424"/>
                  </a:cubicBezTo>
                  <a:cubicBezTo>
                    <a:pt x="2004830" y="1813904"/>
                    <a:pt x="1970540" y="1846956"/>
                    <a:pt x="1936917" y="1880674"/>
                  </a:cubicBezTo>
                  <a:cubicBezTo>
                    <a:pt x="1873575" y="1943920"/>
                    <a:pt x="1872147" y="1944778"/>
                    <a:pt x="1914819" y="2022311"/>
                  </a:cubicBezTo>
                  <a:cubicBezTo>
                    <a:pt x="1932535" y="2054410"/>
                    <a:pt x="1938155" y="2080795"/>
                    <a:pt x="1914819" y="2112799"/>
                  </a:cubicBezTo>
                  <a:cubicBezTo>
                    <a:pt x="1898985" y="2133776"/>
                    <a:pt x="1887932" y="2157964"/>
                    <a:pt x="1882434" y="2183665"/>
                  </a:cubicBezTo>
                  <a:cubicBezTo>
                    <a:pt x="1869289" y="2266627"/>
                    <a:pt x="1821664" y="2310061"/>
                    <a:pt x="1739178" y="2320348"/>
                  </a:cubicBezTo>
                  <a:cubicBezTo>
                    <a:pt x="1717746" y="2322920"/>
                    <a:pt x="1713651" y="2335493"/>
                    <a:pt x="1714127" y="2355115"/>
                  </a:cubicBezTo>
                  <a:cubicBezTo>
                    <a:pt x="1715270" y="2409883"/>
                    <a:pt x="1714127" y="2464652"/>
                    <a:pt x="1714127" y="2519421"/>
                  </a:cubicBezTo>
                  <a:cubicBezTo>
                    <a:pt x="1714127" y="2587525"/>
                    <a:pt x="1713270" y="2590954"/>
                    <a:pt x="1778230" y="2606765"/>
                  </a:cubicBezTo>
                  <a:cubicBezTo>
                    <a:pt x="1829570" y="2619243"/>
                    <a:pt x="1862526" y="2642198"/>
                    <a:pt x="1869765" y="2697253"/>
                  </a:cubicBezTo>
                  <a:cubicBezTo>
                    <a:pt x="1872058" y="2716307"/>
                    <a:pt x="1878956" y="2734516"/>
                    <a:pt x="1889863" y="2750307"/>
                  </a:cubicBezTo>
                  <a:cubicBezTo>
                    <a:pt x="1939774" y="2818411"/>
                    <a:pt x="1936821" y="2883657"/>
                    <a:pt x="1885386" y="2948998"/>
                  </a:cubicBezTo>
                  <a:cubicBezTo>
                    <a:pt x="1872242" y="2965667"/>
                    <a:pt x="1878433" y="2977573"/>
                    <a:pt x="1892625" y="2991480"/>
                  </a:cubicBezTo>
                  <a:cubicBezTo>
                    <a:pt x="1928820" y="3025960"/>
                    <a:pt x="1963587" y="3061965"/>
                    <a:pt x="1998924" y="3097303"/>
                  </a:cubicBezTo>
                  <a:cubicBezTo>
                    <a:pt x="2057217" y="3155691"/>
                    <a:pt x="2058741" y="3158167"/>
                    <a:pt x="2129036" y="3117496"/>
                  </a:cubicBezTo>
                  <a:cubicBezTo>
                    <a:pt x="2166279" y="3096064"/>
                    <a:pt x="2196473" y="3091969"/>
                    <a:pt x="2232382" y="3117019"/>
                  </a:cubicBezTo>
                  <a:cubicBezTo>
                    <a:pt x="2251542" y="3131300"/>
                    <a:pt x="2273577" y="3141245"/>
                    <a:pt x="2296962" y="3146166"/>
                  </a:cubicBezTo>
                  <a:cubicBezTo>
                    <a:pt x="2380115" y="3159977"/>
                    <a:pt x="2424216" y="3208269"/>
                    <a:pt x="2433931" y="3290279"/>
                  </a:cubicBezTo>
                  <a:cubicBezTo>
                    <a:pt x="2436503" y="3311710"/>
                    <a:pt x="2449171" y="3315806"/>
                    <a:pt x="2468793" y="3315330"/>
                  </a:cubicBezTo>
                  <a:cubicBezTo>
                    <a:pt x="2522323" y="3314187"/>
                    <a:pt x="2575949" y="3315330"/>
                    <a:pt x="2629479" y="3315330"/>
                  </a:cubicBezTo>
                  <a:cubicBezTo>
                    <a:pt x="2701012" y="3315330"/>
                    <a:pt x="2703774" y="3316092"/>
                    <a:pt x="2721396" y="3247798"/>
                  </a:cubicBezTo>
                  <a:cubicBezTo>
                    <a:pt x="2733873" y="3200173"/>
                    <a:pt x="2754924" y="3167883"/>
                    <a:pt x="2807597" y="3160834"/>
                  </a:cubicBezTo>
                  <a:cubicBezTo>
                    <a:pt x="2829011" y="3158256"/>
                    <a:pt x="2849458" y="3150437"/>
                    <a:pt x="2867128" y="3138070"/>
                  </a:cubicBezTo>
                  <a:cubicBezTo>
                    <a:pt x="2934756" y="3087778"/>
                    <a:pt x="2998954" y="3094731"/>
                    <a:pt x="3062676" y="3143975"/>
                  </a:cubicBezTo>
                  <a:cubicBezTo>
                    <a:pt x="3079441" y="3156929"/>
                    <a:pt x="3091251" y="3151309"/>
                    <a:pt x="3105158" y="3137022"/>
                  </a:cubicBezTo>
                  <a:cubicBezTo>
                    <a:pt x="3139638" y="3100827"/>
                    <a:pt x="3175643" y="3066061"/>
                    <a:pt x="3210981" y="3030723"/>
                  </a:cubicBezTo>
                  <a:cubicBezTo>
                    <a:pt x="3269369" y="2972335"/>
                    <a:pt x="3271655" y="2971001"/>
                    <a:pt x="3231078" y="2900611"/>
                  </a:cubicBezTo>
                  <a:cubicBezTo>
                    <a:pt x="3209647" y="2863464"/>
                    <a:pt x="3205551" y="2832984"/>
                    <a:pt x="3231078" y="2797170"/>
                  </a:cubicBezTo>
                  <a:cubicBezTo>
                    <a:pt x="3245457" y="2778056"/>
                    <a:pt x="3255442" y="2756006"/>
                    <a:pt x="3260320" y="2732590"/>
                  </a:cubicBezTo>
                  <a:cubicBezTo>
                    <a:pt x="3273846" y="2649151"/>
                    <a:pt x="3322233" y="2605336"/>
                    <a:pt x="3404243" y="2595526"/>
                  </a:cubicBezTo>
                  <a:cubicBezTo>
                    <a:pt x="3425674" y="2592859"/>
                    <a:pt x="3430056" y="2580381"/>
                    <a:pt x="3429294" y="2560664"/>
                  </a:cubicBezTo>
                  <a:cubicBezTo>
                    <a:pt x="3427960" y="2522564"/>
                    <a:pt x="3429294" y="2484464"/>
                    <a:pt x="3429294" y="2446364"/>
                  </a:cubicBezTo>
                  <a:cubicBezTo>
                    <a:pt x="3429294" y="2408264"/>
                    <a:pt x="3439866" y="2360068"/>
                    <a:pt x="3421674" y="2332064"/>
                  </a:cubicBezTo>
                  <a:cubicBezTo>
                    <a:pt x="3405862" y="2307775"/>
                    <a:pt x="3356618" y="2304156"/>
                    <a:pt x="3321375" y="2293964"/>
                  </a:cubicBezTo>
                  <a:cubicBezTo>
                    <a:pt x="3300230" y="2287963"/>
                    <a:pt x="3292800" y="2275486"/>
                    <a:pt x="3285657" y="2255864"/>
                  </a:cubicBezTo>
                  <a:cubicBezTo>
                    <a:pt x="3270131" y="2209858"/>
                    <a:pt x="3255558" y="2162424"/>
                    <a:pt x="3231650" y="2120609"/>
                  </a:cubicBezTo>
                  <a:cubicBezTo>
                    <a:pt x="3209457" y="2081557"/>
                    <a:pt x="3207647" y="2050219"/>
                    <a:pt x="3233269" y="2013929"/>
                  </a:cubicBezTo>
                  <a:cubicBezTo>
                    <a:pt x="3247080" y="1993546"/>
                    <a:pt x="3255939" y="1969638"/>
                    <a:pt x="3268131" y="1945540"/>
                  </a:cubicBezTo>
                  <a:close/>
                  <a:moveTo>
                    <a:pt x="1695267" y="1601592"/>
                  </a:moveTo>
                  <a:cubicBezTo>
                    <a:pt x="1605393" y="1980352"/>
                    <a:pt x="1237998" y="2225186"/>
                    <a:pt x="853829" y="2162329"/>
                  </a:cubicBezTo>
                  <a:cubicBezTo>
                    <a:pt x="502356" y="2104226"/>
                    <a:pt x="239562" y="1806570"/>
                    <a:pt x="229084" y="1460908"/>
                  </a:cubicBezTo>
                  <a:cubicBezTo>
                    <a:pt x="223560" y="1280599"/>
                    <a:pt x="272709" y="1117055"/>
                    <a:pt x="384627" y="975132"/>
                  </a:cubicBezTo>
                  <a:cubicBezTo>
                    <a:pt x="547981" y="768154"/>
                    <a:pt x="765627" y="676714"/>
                    <a:pt x="1026517" y="685763"/>
                  </a:cubicBezTo>
                  <a:lnTo>
                    <a:pt x="1026517" y="576511"/>
                  </a:lnTo>
                  <a:cubicBezTo>
                    <a:pt x="627324" y="536411"/>
                    <a:pt x="164314" y="839020"/>
                    <a:pt x="117737" y="1356323"/>
                  </a:cubicBezTo>
                  <a:cubicBezTo>
                    <a:pt x="76385" y="1826323"/>
                    <a:pt x="423874" y="2240855"/>
                    <a:pt x="893874" y="2282206"/>
                  </a:cubicBezTo>
                  <a:cubicBezTo>
                    <a:pt x="904672" y="2283156"/>
                    <a:pt x="915487" y="2283901"/>
                    <a:pt x="926314" y="2284439"/>
                  </a:cubicBezTo>
                  <a:cubicBezTo>
                    <a:pt x="1443903" y="2311014"/>
                    <a:pt x="1764514" y="1903439"/>
                    <a:pt x="1804900" y="1601592"/>
                  </a:cubicBezTo>
                  <a:close/>
                  <a:moveTo>
                    <a:pt x="1142817" y="3036819"/>
                  </a:moveTo>
                  <a:cubicBezTo>
                    <a:pt x="1142817" y="2963095"/>
                    <a:pt x="1142817" y="2889277"/>
                    <a:pt x="1142817" y="2815553"/>
                  </a:cubicBezTo>
                  <a:cubicBezTo>
                    <a:pt x="1142817" y="2763832"/>
                    <a:pt x="1122910" y="2743830"/>
                    <a:pt x="1072142" y="2743544"/>
                  </a:cubicBezTo>
                  <a:cubicBezTo>
                    <a:pt x="1005467" y="2743163"/>
                    <a:pt x="938792" y="2743163"/>
                    <a:pt x="872117" y="2743544"/>
                  </a:cubicBezTo>
                  <a:cubicBezTo>
                    <a:pt x="819348" y="2743544"/>
                    <a:pt x="800013" y="2763547"/>
                    <a:pt x="800013" y="2817649"/>
                  </a:cubicBezTo>
                  <a:cubicBezTo>
                    <a:pt x="800013" y="2961667"/>
                    <a:pt x="800013" y="3105653"/>
                    <a:pt x="800013" y="3249607"/>
                  </a:cubicBezTo>
                  <a:cubicBezTo>
                    <a:pt x="800013" y="3352477"/>
                    <a:pt x="874974" y="3429630"/>
                    <a:pt x="972415" y="3429154"/>
                  </a:cubicBezTo>
                  <a:cubicBezTo>
                    <a:pt x="1068427" y="3428582"/>
                    <a:pt x="1141960" y="3352096"/>
                    <a:pt x="1142722" y="3251036"/>
                  </a:cubicBezTo>
                  <a:cubicBezTo>
                    <a:pt x="1143389" y="3179599"/>
                    <a:pt x="1143008" y="3108256"/>
                    <a:pt x="1143008" y="3036819"/>
                  </a:cubicBezTo>
                  <a:close/>
                  <a:moveTo>
                    <a:pt x="857734" y="2397310"/>
                  </a:moveTo>
                  <a:cubicBezTo>
                    <a:pt x="857734" y="2456746"/>
                    <a:pt x="855734" y="2517135"/>
                    <a:pt x="858496" y="2577333"/>
                  </a:cubicBezTo>
                  <a:cubicBezTo>
                    <a:pt x="860020" y="2610004"/>
                    <a:pt x="883071" y="2627911"/>
                    <a:pt x="915646" y="2628768"/>
                  </a:cubicBezTo>
                  <a:cubicBezTo>
                    <a:pt x="952413" y="2629816"/>
                    <a:pt x="989274" y="2629435"/>
                    <a:pt x="1026136" y="2628768"/>
                  </a:cubicBezTo>
                  <a:cubicBezTo>
                    <a:pt x="1055854" y="2628768"/>
                    <a:pt x="1080810" y="2613052"/>
                    <a:pt x="1082619" y="2584667"/>
                  </a:cubicBezTo>
                  <a:cubicBezTo>
                    <a:pt x="1086525" y="2521421"/>
                    <a:pt x="1083858" y="2457889"/>
                    <a:pt x="1083858" y="2397120"/>
                  </a:cubicBezTo>
                  <a:close/>
                  <a:moveTo>
                    <a:pt x="1886434" y="1761517"/>
                  </a:moveTo>
                  <a:lnTo>
                    <a:pt x="1891006" y="1765517"/>
                  </a:lnTo>
                  <a:cubicBezTo>
                    <a:pt x="1922343" y="1733799"/>
                    <a:pt x="1953490" y="1701985"/>
                    <a:pt x="1984923" y="1670267"/>
                  </a:cubicBezTo>
                  <a:cubicBezTo>
                    <a:pt x="2035405" y="1619594"/>
                    <a:pt x="2037501" y="1616356"/>
                    <a:pt x="2097127" y="1652551"/>
                  </a:cubicBezTo>
                  <a:cubicBezTo>
                    <a:pt x="2151801" y="1685793"/>
                    <a:pt x="2202855" y="1700176"/>
                    <a:pt x="2259052" y="1660075"/>
                  </a:cubicBezTo>
                  <a:cubicBezTo>
                    <a:pt x="2265072" y="1656292"/>
                    <a:pt x="2271823" y="1653825"/>
                    <a:pt x="2278864" y="1652836"/>
                  </a:cubicBezTo>
                  <a:cubicBezTo>
                    <a:pt x="2307439" y="1647883"/>
                    <a:pt x="2318583" y="1630357"/>
                    <a:pt x="2318107" y="1600735"/>
                  </a:cubicBezTo>
                  <a:cubicBezTo>
                    <a:pt x="2193520" y="1600735"/>
                    <a:pt x="2069028" y="1600735"/>
                    <a:pt x="1944441" y="1601401"/>
                  </a:cubicBezTo>
                  <a:cubicBezTo>
                    <a:pt x="1935774" y="1602166"/>
                    <a:pt x="1928042" y="1607155"/>
                    <a:pt x="1923772" y="1614736"/>
                  </a:cubicBezTo>
                  <a:cubicBezTo>
                    <a:pt x="1910247" y="1663028"/>
                    <a:pt x="1898626" y="1712368"/>
                    <a:pt x="1886339" y="1761517"/>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1E23E9C9-0A2A-984D-8581-45A0C809E0A1}"/>
                </a:ext>
              </a:extLst>
            </p:cNvPr>
            <p:cNvSpPr/>
            <p:nvPr/>
          </p:nvSpPr>
          <p:spPr>
            <a:xfrm>
              <a:off x="4058141" y="1886155"/>
              <a:ext cx="2056951" cy="1142729"/>
            </a:xfrm>
            <a:custGeom>
              <a:avLst/>
              <a:gdLst>
                <a:gd name="connsiteX0" fmla="*/ 602602 w 2056951"/>
                <a:gd name="connsiteY0" fmla="*/ 404856 h 1142729"/>
                <a:gd name="connsiteX1" fmla="*/ 442392 w 2056951"/>
                <a:gd name="connsiteY1" fmla="*/ 457244 h 1142729"/>
                <a:gd name="connsiteX2" fmla="*/ 422770 w 2056951"/>
                <a:gd name="connsiteY2" fmla="*/ 477341 h 1142729"/>
                <a:gd name="connsiteX3" fmla="*/ 291897 w 2056951"/>
                <a:gd name="connsiteY3" fmla="*/ 820241 h 1142729"/>
                <a:gd name="connsiteX4" fmla="*/ 303232 w 2056951"/>
                <a:gd name="connsiteY4" fmla="*/ 862056 h 1142729"/>
                <a:gd name="connsiteX5" fmla="*/ 310471 w 2056951"/>
                <a:gd name="connsiteY5" fmla="*/ 1071606 h 1142729"/>
                <a:gd name="connsiteX6" fmla="*/ 113589 w 2056951"/>
                <a:gd name="connsiteY6" fmla="*/ 1132852 h 1142729"/>
                <a:gd name="connsiteX7" fmla="*/ 718 w 2056951"/>
                <a:gd name="connsiteY7" fmla="*/ 956639 h 1142729"/>
                <a:gd name="connsiteX8" fmla="*/ 149689 w 2056951"/>
                <a:gd name="connsiteY8" fmla="*/ 802334 h 1142729"/>
                <a:gd name="connsiteX9" fmla="*/ 187789 w 2056951"/>
                <a:gd name="connsiteY9" fmla="*/ 769949 h 1142729"/>
                <a:gd name="connsiteX10" fmla="*/ 312471 w 2056951"/>
                <a:gd name="connsiteY10" fmla="*/ 447433 h 1142729"/>
                <a:gd name="connsiteX11" fmla="*/ 300755 w 2056951"/>
                <a:gd name="connsiteY11" fmla="*/ 392855 h 1142729"/>
                <a:gd name="connsiteX12" fmla="*/ 258655 w 2056951"/>
                <a:gd name="connsiteY12" fmla="*/ 115487 h 1142729"/>
                <a:gd name="connsiteX13" fmla="*/ 522688 w 2056951"/>
                <a:gd name="connsiteY13" fmla="*/ 9759 h 1142729"/>
                <a:gd name="connsiteX14" fmla="*/ 685279 w 2056951"/>
                <a:gd name="connsiteY14" fmla="*/ 239883 h 1142729"/>
                <a:gd name="connsiteX15" fmla="*/ 682898 w 2056951"/>
                <a:gd name="connsiteY15" fmla="*/ 261029 h 1142729"/>
                <a:gd name="connsiteX16" fmla="*/ 717569 w 2056951"/>
                <a:gd name="connsiteY16" fmla="*/ 348849 h 1142729"/>
                <a:gd name="connsiteX17" fmla="*/ 920261 w 2056951"/>
                <a:gd name="connsiteY17" fmla="*/ 495153 h 1142729"/>
                <a:gd name="connsiteX18" fmla="*/ 960552 w 2056951"/>
                <a:gd name="connsiteY18" fmla="*/ 496868 h 1142729"/>
                <a:gd name="connsiteX19" fmla="*/ 1229824 w 2056951"/>
                <a:gd name="connsiteY19" fmla="*/ 508012 h 1142729"/>
                <a:gd name="connsiteX20" fmla="*/ 1262494 w 2056951"/>
                <a:gd name="connsiteY20" fmla="*/ 515346 h 1142729"/>
                <a:gd name="connsiteX21" fmla="*/ 1478902 w 2056951"/>
                <a:gd name="connsiteY21" fmla="*/ 390664 h 1142729"/>
                <a:gd name="connsiteX22" fmla="*/ 1498810 w 2056951"/>
                <a:gd name="connsiteY22" fmla="*/ 377424 h 1142729"/>
                <a:gd name="connsiteX23" fmla="*/ 1679213 w 2056951"/>
                <a:gd name="connsiteY23" fmla="*/ 15474 h 1142729"/>
                <a:gd name="connsiteX24" fmla="*/ 2022113 w 2056951"/>
                <a:gd name="connsiteY24" fmla="*/ 148824 h 1142729"/>
                <a:gd name="connsiteX25" fmla="*/ 1952200 w 2056951"/>
                <a:gd name="connsiteY25" fmla="*/ 507059 h 1142729"/>
                <a:gd name="connsiteX26" fmla="*/ 1557960 w 2056951"/>
                <a:gd name="connsiteY26" fmla="*/ 477056 h 1142729"/>
                <a:gd name="connsiteX27" fmla="*/ 1319835 w 2056951"/>
                <a:gd name="connsiteY27" fmla="*/ 616787 h 1142729"/>
                <a:gd name="connsiteX28" fmla="*/ 1310310 w 2056951"/>
                <a:gd name="connsiteY28" fmla="*/ 646029 h 1142729"/>
                <a:gd name="connsiteX29" fmla="*/ 1207059 w 2056951"/>
                <a:gd name="connsiteY29" fmla="*/ 879296 h 1142729"/>
                <a:gd name="connsiteX30" fmla="*/ 951884 w 2056951"/>
                <a:gd name="connsiteY30" fmla="*/ 870534 h 1142729"/>
                <a:gd name="connsiteX31" fmla="*/ 865397 w 2056951"/>
                <a:gd name="connsiteY31" fmla="*/ 630789 h 1142729"/>
                <a:gd name="connsiteX32" fmla="*/ 849681 w 2056951"/>
                <a:gd name="connsiteY32" fmla="*/ 583926 h 1142729"/>
                <a:gd name="connsiteX33" fmla="*/ 602602 w 2056951"/>
                <a:gd name="connsiteY33" fmla="*/ 404856 h 1142729"/>
                <a:gd name="connsiteX34" fmla="*/ 1771987 w 2056951"/>
                <a:gd name="connsiteY34" fmla="*/ 114058 h 1142729"/>
                <a:gd name="connsiteX35" fmla="*/ 1600060 w 2056951"/>
                <a:gd name="connsiteY35" fmla="*/ 283031 h 1142729"/>
                <a:gd name="connsiteX36" fmla="*/ 1770736 w 2056951"/>
                <a:gd name="connsiteY36" fmla="*/ 456767 h 1142729"/>
                <a:gd name="connsiteX37" fmla="*/ 1770844 w 2056951"/>
                <a:gd name="connsiteY37" fmla="*/ 456768 h 1142729"/>
                <a:gd name="connsiteX38" fmla="*/ 1942770 w 2056951"/>
                <a:gd name="connsiteY38" fmla="*/ 287699 h 1142729"/>
                <a:gd name="connsiteX39" fmla="*/ 1772368 w 2056951"/>
                <a:gd name="connsiteY39" fmla="*/ 114439 h 1142729"/>
                <a:gd name="connsiteX40" fmla="*/ 571075 w 2056951"/>
                <a:gd name="connsiteY40" fmla="*/ 228358 h 1142729"/>
                <a:gd name="connsiteX41" fmla="*/ 458489 w 2056951"/>
                <a:gd name="connsiteY41" fmla="*/ 114058 h 1142729"/>
                <a:gd name="connsiteX42" fmla="*/ 343141 w 2056951"/>
                <a:gd name="connsiteY42" fmla="*/ 226167 h 1142729"/>
                <a:gd name="connsiteX43" fmla="*/ 456952 w 2056951"/>
                <a:gd name="connsiteY43" fmla="*/ 342843 h 1142729"/>
                <a:gd name="connsiteX44" fmla="*/ 457441 w 2056951"/>
                <a:gd name="connsiteY44" fmla="*/ 342848 h 1142729"/>
                <a:gd name="connsiteX45" fmla="*/ 571456 w 2056951"/>
                <a:gd name="connsiteY45" fmla="*/ 229215 h 1142729"/>
                <a:gd name="connsiteX46" fmla="*/ 1085425 w 2056951"/>
                <a:gd name="connsiteY46" fmla="*/ 799191 h 1142729"/>
                <a:gd name="connsiteX47" fmla="*/ 1199725 w 2056951"/>
                <a:gd name="connsiteY47" fmla="*/ 686510 h 1142729"/>
                <a:gd name="connsiteX48" fmla="*/ 1088377 w 2056951"/>
                <a:gd name="connsiteY48" fmla="*/ 571639 h 1142729"/>
                <a:gd name="connsiteX49" fmla="*/ 971709 w 2056951"/>
                <a:gd name="connsiteY49" fmla="*/ 684685 h 1142729"/>
                <a:gd name="connsiteX50" fmla="*/ 971696 w 2056951"/>
                <a:gd name="connsiteY50" fmla="*/ 685939 h 1142729"/>
                <a:gd name="connsiteX51" fmla="*/ 1085329 w 2056951"/>
                <a:gd name="connsiteY51" fmla="*/ 800048 h 1142729"/>
                <a:gd name="connsiteX52" fmla="*/ 228175 w 2056951"/>
                <a:gd name="connsiteY52" fmla="*/ 969498 h 1142729"/>
                <a:gd name="connsiteX53" fmla="*/ 170072 w 2056951"/>
                <a:gd name="connsiteY53" fmla="*/ 913872 h 1142729"/>
                <a:gd name="connsiteX54" fmla="*/ 114446 w 2056951"/>
                <a:gd name="connsiteY54" fmla="*/ 971879 h 1142729"/>
                <a:gd name="connsiteX55" fmla="*/ 172453 w 2056951"/>
                <a:gd name="connsiteY55" fmla="*/ 1027601 h 1142729"/>
                <a:gd name="connsiteX56" fmla="*/ 228460 w 2056951"/>
                <a:gd name="connsiteY56" fmla="*/ 970355 h 114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56951" h="1142729">
                  <a:moveTo>
                    <a:pt x="602602" y="404856"/>
                  </a:moveTo>
                  <a:cubicBezTo>
                    <a:pt x="554120" y="439146"/>
                    <a:pt x="502304" y="460101"/>
                    <a:pt x="442392" y="457244"/>
                  </a:cubicBezTo>
                  <a:cubicBezTo>
                    <a:pt x="436010" y="457244"/>
                    <a:pt x="426009" y="469055"/>
                    <a:pt x="422770" y="477341"/>
                  </a:cubicBezTo>
                  <a:cubicBezTo>
                    <a:pt x="378193" y="591641"/>
                    <a:pt x="333902" y="705465"/>
                    <a:pt x="291897" y="820241"/>
                  </a:cubicBezTo>
                  <a:cubicBezTo>
                    <a:pt x="287706" y="831481"/>
                    <a:pt x="294850" y="851388"/>
                    <a:pt x="303232" y="862056"/>
                  </a:cubicBezTo>
                  <a:cubicBezTo>
                    <a:pt x="353052" y="922119"/>
                    <a:pt x="356028" y="1008248"/>
                    <a:pt x="310471" y="1071606"/>
                  </a:cubicBezTo>
                  <a:cubicBezTo>
                    <a:pt x="265822" y="1133611"/>
                    <a:pt x="185532" y="1158588"/>
                    <a:pt x="113589" y="1132852"/>
                  </a:cubicBezTo>
                  <a:cubicBezTo>
                    <a:pt x="40673" y="1106114"/>
                    <a:pt x="-5484" y="1034055"/>
                    <a:pt x="718" y="956639"/>
                  </a:cubicBezTo>
                  <a:cubicBezTo>
                    <a:pt x="7647" y="876453"/>
                    <a:pt x="69795" y="812079"/>
                    <a:pt x="149689" y="802334"/>
                  </a:cubicBezTo>
                  <a:cubicBezTo>
                    <a:pt x="173120" y="799477"/>
                    <a:pt x="180835" y="789285"/>
                    <a:pt x="187789" y="769949"/>
                  </a:cubicBezTo>
                  <a:cubicBezTo>
                    <a:pt x="228556" y="661999"/>
                    <a:pt x="270116" y="554494"/>
                    <a:pt x="312471" y="447433"/>
                  </a:cubicBezTo>
                  <a:cubicBezTo>
                    <a:pt x="321424" y="424763"/>
                    <a:pt x="320662" y="411238"/>
                    <a:pt x="300755" y="392855"/>
                  </a:cubicBezTo>
                  <a:cubicBezTo>
                    <a:pt x="223099" y="321879"/>
                    <a:pt x="205557" y="206309"/>
                    <a:pt x="258655" y="115487"/>
                  </a:cubicBezTo>
                  <a:cubicBezTo>
                    <a:pt x="311530" y="23316"/>
                    <a:pt x="420810" y="-20444"/>
                    <a:pt x="522688" y="9759"/>
                  </a:cubicBezTo>
                  <a:cubicBezTo>
                    <a:pt x="623084" y="40327"/>
                    <a:pt x="690004" y="135043"/>
                    <a:pt x="685279" y="239883"/>
                  </a:cubicBezTo>
                  <a:cubicBezTo>
                    <a:pt x="685816" y="247019"/>
                    <a:pt x="685009" y="254191"/>
                    <a:pt x="682898" y="261029"/>
                  </a:cubicBezTo>
                  <a:cubicBezTo>
                    <a:pt x="662896" y="303129"/>
                    <a:pt x="682898" y="325799"/>
                    <a:pt x="717569" y="348849"/>
                  </a:cubicBezTo>
                  <a:cubicBezTo>
                    <a:pt x="786911" y="395331"/>
                    <a:pt x="853396" y="445528"/>
                    <a:pt x="920261" y="495153"/>
                  </a:cubicBezTo>
                  <a:cubicBezTo>
                    <a:pt x="934549" y="505726"/>
                    <a:pt x="944264" y="507250"/>
                    <a:pt x="960552" y="496868"/>
                  </a:cubicBezTo>
                  <a:cubicBezTo>
                    <a:pt x="1051040" y="439718"/>
                    <a:pt x="1144099" y="444575"/>
                    <a:pt x="1229824" y="508012"/>
                  </a:cubicBezTo>
                  <a:cubicBezTo>
                    <a:pt x="1238301" y="514203"/>
                    <a:pt x="1255065" y="519442"/>
                    <a:pt x="1262494" y="515346"/>
                  </a:cubicBezTo>
                  <a:cubicBezTo>
                    <a:pt x="1335265" y="474960"/>
                    <a:pt x="1406989" y="432574"/>
                    <a:pt x="1478902" y="390664"/>
                  </a:cubicBezTo>
                  <a:cubicBezTo>
                    <a:pt x="1485951" y="386568"/>
                    <a:pt x="1492523" y="381139"/>
                    <a:pt x="1498810" y="377424"/>
                  </a:cubicBezTo>
                  <a:cubicBezTo>
                    <a:pt x="1470235" y="191972"/>
                    <a:pt x="1534148" y="65290"/>
                    <a:pt x="1679213" y="15474"/>
                  </a:cubicBezTo>
                  <a:cubicBezTo>
                    <a:pt x="1810733" y="-29358"/>
                    <a:pt x="1955438" y="26916"/>
                    <a:pt x="2022113" y="148824"/>
                  </a:cubicBezTo>
                  <a:cubicBezTo>
                    <a:pt x="2088043" y="269503"/>
                    <a:pt x="2058667" y="420026"/>
                    <a:pt x="1952200" y="507059"/>
                  </a:cubicBezTo>
                  <a:cubicBezTo>
                    <a:pt x="1834661" y="602310"/>
                    <a:pt x="1692644" y="591927"/>
                    <a:pt x="1557960" y="477056"/>
                  </a:cubicBezTo>
                  <a:cubicBezTo>
                    <a:pt x="1479093" y="522871"/>
                    <a:pt x="1398988" y="568972"/>
                    <a:pt x="1319835" y="616787"/>
                  </a:cubicBezTo>
                  <a:cubicBezTo>
                    <a:pt x="1312977" y="620883"/>
                    <a:pt x="1308881" y="636695"/>
                    <a:pt x="1310310" y="646029"/>
                  </a:cubicBezTo>
                  <a:cubicBezTo>
                    <a:pt x="1324883" y="741279"/>
                    <a:pt x="1286593" y="829576"/>
                    <a:pt x="1207059" y="879296"/>
                  </a:cubicBezTo>
                  <a:cubicBezTo>
                    <a:pt x="1128323" y="929243"/>
                    <a:pt x="1027008" y="925764"/>
                    <a:pt x="951884" y="870534"/>
                  </a:cubicBezTo>
                  <a:cubicBezTo>
                    <a:pt x="875909" y="816453"/>
                    <a:pt x="841445" y="720919"/>
                    <a:pt x="865397" y="630789"/>
                  </a:cubicBezTo>
                  <a:cubicBezTo>
                    <a:pt x="870922" y="609072"/>
                    <a:pt x="868731" y="597452"/>
                    <a:pt x="849681" y="583926"/>
                  </a:cubicBezTo>
                  <a:cubicBezTo>
                    <a:pt x="767099" y="525633"/>
                    <a:pt x="685851" y="465530"/>
                    <a:pt x="602602" y="404856"/>
                  </a:cubicBezTo>
                  <a:close/>
                  <a:moveTo>
                    <a:pt x="1771987" y="114058"/>
                  </a:moveTo>
                  <a:cubicBezTo>
                    <a:pt x="1678197" y="114095"/>
                    <a:pt x="1601722" y="189256"/>
                    <a:pt x="1600060" y="283031"/>
                  </a:cubicBezTo>
                  <a:cubicBezTo>
                    <a:pt x="1599216" y="378138"/>
                    <a:pt x="1675630" y="455922"/>
                    <a:pt x="1770736" y="456767"/>
                  </a:cubicBezTo>
                  <a:cubicBezTo>
                    <a:pt x="1770772" y="456767"/>
                    <a:pt x="1770808" y="456767"/>
                    <a:pt x="1770844" y="456768"/>
                  </a:cubicBezTo>
                  <a:cubicBezTo>
                    <a:pt x="1864608" y="456577"/>
                    <a:pt x="1941008" y="381446"/>
                    <a:pt x="1942770" y="287699"/>
                  </a:cubicBezTo>
                  <a:cubicBezTo>
                    <a:pt x="1943405" y="192862"/>
                    <a:pt x="1867202" y="115382"/>
                    <a:pt x="1772368" y="114439"/>
                  </a:cubicBezTo>
                  <a:close/>
                  <a:moveTo>
                    <a:pt x="571075" y="228358"/>
                  </a:moveTo>
                  <a:cubicBezTo>
                    <a:pt x="570727" y="166041"/>
                    <a:pt x="520793" y="115348"/>
                    <a:pt x="458489" y="114058"/>
                  </a:cubicBezTo>
                  <a:cubicBezTo>
                    <a:pt x="395926" y="113781"/>
                    <a:pt x="344645" y="163621"/>
                    <a:pt x="343141" y="226167"/>
                  </a:cubicBezTo>
                  <a:cubicBezTo>
                    <a:pt x="342350" y="289814"/>
                    <a:pt x="393305" y="342052"/>
                    <a:pt x="456952" y="342843"/>
                  </a:cubicBezTo>
                  <a:cubicBezTo>
                    <a:pt x="457115" y="342845"/>
                    <a:pt x="457278" y="342847"/>
                    <a:pt x="457441" y="342848"/>
                  </a:cubicBezTo>
                  <a:cubicBezTo>
                    <a:pt x="520005" y="342233"/>
                    <a:pt x="570631" y="291776"/>
                    <a:pt x="571456" y="229215"/>
                  </a:cubicBezTo>
                  <a:close/>
                  <a:moveTo>
                    <a:pt x="1085425" y="799191"/>
                  </a:moveTo>
                  <a:cubicBezTo>
                    <a:pt x="1147715" y="798692"/>
                    <a:pt x="1198337" y="748788"/>
                    <a:pt x="1199725" y="686510"/>
                  </a:cubicBezTo>
                  <a:cubicBezTo>
                    <a:pt x="1199654" y="624460"/>
                    <a:pt x="1150395" y="573642"/>
                    <a:pt x="1088377" y="571639"/>
                  </a:cubicBezTo>
                  <a:cubicBezTo>
                    <a:pt x="1024944" y="570639"/>
                    <a:pt x="972709" y="621251"/>
                    <a:pt x="971709" y="684685"/>
                  </a:cubicBezTo>
                  <a:cubicBezTo>
                    <a:pt x="971703" y="685103"/>
                    <a:pt x="971698" y="685521"/>
                    <a:pt x="971696" y="685939"/>
                  </a:cubicBezTo>
                  <a:cubicBezTo>
                    <a:pt x="972260" y="748540"/>
                    <a:pt x="1022732" y="799223"/>
                    <a:pt x="1085329" y="800048"/>
                  </a:cubicBezTo>
                  <a:close/>
                  <a:moveTo>
                    <a:pt x="228175" y="969498"/>
                  </a:moveTo>
                  <a:cubicBezTo>
                    <a:pt x="227343" y="938158"/>
                    <a:pt x="201419" y="913339"/>
                    <a:pt x="170072" y="913872"/>
                  </a:cubicBezTo>
                  <a:cubicBezTo>
                    <a:pt x="138770" y="914704"/>
                    <a:pt x="113965" y="940570"/>
                    <a:pt x="114446" y="971879"/>
                  </a:cubicBezTo>
                  <a:cubicBezTo>
                    <a:pt x="115226" y="1003219"/>
                    <a:pt x="141108" y="1028081"/>
                    <a:pt x="172453" y="1027601"/>
                  </a:cubicBezTo>
                  <a:cubicBezTo>
                    <a:pt x="203498" y="1026729"/>
                    <a:pt x="228267" y="1001412"/>
                    <a:pt x="228460" y="970355"/>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12DC79C9-F0AA-5744-B826-8843FB1E9021}"/>
                </a:ext>
              </a:extLst>
            </p:cNvPr>
            <p:cNvSpPr/>
            <p:nvPr/>
          </p:nvSpPr>
          <p:spPr>
            <a:xfrm>
              <a:off x="5545645" y="2688050"/>
              <a:ext cx="566928" cy="109918"/>
            </a:xfrm>
            <a:custGeom>
              <a:avLst/>
              <a:gdLst>
                <a:gd name="connsiteX0" fmla="*/ 161 w 566928"/>
                <a:gd name="connsiteY0" fmla="*/ 110072 h 109918"/>
                <a:gd name="connsiteX1" fmla="*/ 161 w 566928"/>
                <a:gd name="connsiteY1" fmla="*/ 154 h 109918"/>
                <a:gd name="connsiteX2" fmla="*/ 567089 w 566928"/>
                <a:gd name="connsiteY2" fmla="*/ 154 h 109918"/>
                <a:gd name="connsiteX3" fmla="*/ 567089 w 566928"/>
                <a:gd name="connsiteY3" fmla="*/ 110072 h 109918"/>
              </a:gdLst>
              <a:ahLst/>
              <a:cxnLst>
                <a:cxn ang="0">
                  <a:pos x="connsiteX0" y="connsiteY0"/>
                </a:cxn>
                <a:cxn ang="0">
                  <a:pos x="connsiteX1" y="connsiteY1"/>
                </a:cxn>
                <a:cxn ang="0">
                  <a:pos x="connsiteX2" y="connsiteY2"/>
                </a:cxn>
                <a:cxn ang="0">
                  <a:pos x="connsiteX3" y="connsiteY3"/>
                </a:cxn>
              </a:cxnLst>
              <a:rect l="l" t="t" r="r" b="b"/>
              <a:pathLst>
                <a:path w="566928" h="109918">
                  <a:moveTo>
                    <a:pt x="161" y="110072"/>
                  </a:moveTo>
                  <a:lnTo>
                    <a:pt x="161" y="154"/>
                  </a:lnTo>
                  <a:lnTo>
                    <a:pt x="567089" y="154"/>
                  </a:lnTo>
                  <a:lnTo>
                    <a:pt x="567089" y="110072"/>
                  </a:ln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BAC7A454-3E6E-0548-ABD5-95B76715C374}"/>
                </a:ext>
              </a:extLst>
            </p:cNvPr>
            <p:cNvSpPr/>
            <p:nvPr/>
          </p:nvSpPr>
          <p:spPr>
            <a:xfrm>
              <a:off x="5546978" y="2917317"/>
              <a:ext cx="109061" cy="110966"/>
            </a:xfrm>
            <a:custGeom>
              <a:avLst/>
              <a:gdLst>
                <a:gd name="connsiteX0" fmla="*/ 109223 w 109061"/>
                <a:gd name="connsiteY0" fmla="*/ 111120 h 110966"/>
                <a:gd name="connsiteX1" fmla="*/ 161 w 109061"/>
                <a:gd name="connsiteY1" fmla="*/ 111120 h 110966"/>
                <a:gd name="connsiteX2" fmla="*/ 161 w 109061"/>
                <a:gd name="connsiteY2" fmla="*/ 154 h 110966"/>
                <a:gd name="connsiteX3" fmla="*/ 109223 w 109061"/>
                <a:gd name="connsiteY3" fmla="*/ 154 h 110966"/>
              </a:gdLst>
              <a:ahLst/>
              <a:cxnLst>
                <a:cxn ang="0">
                  <a:pos x="connsiteX0" y="connsiteY0"/>
                </a:cxn>
                <a:cxn ang="0">
                  <a:pos x="connsiteX1" y="connsiteY1"/>
                </a:cxn>
                <a:cxn ang="0">
                  <a:pos x="connsiteX2" y="connsiteY2"/>
                </a:cxn>
                <a:cxn ang="0">
                  <a:pos x="connsiteX3" y="connsiteY3"/>
                </a:cxn>
              </a:cxnLst>
              <a:rect l="l" t="t" r="r" b="b"/>
              <a:pathLst>
                <a:path w="109061" h="110966">
                  <a:moveTo>
                    <a:pt x="109223" y="111120"/>
                  </a:moveTo>
                  <a:lnTo>
                    <a:pt x="161" y="111120"/>
                  </a:lnTo>
                  <a:lnTo>
                    <a:pt x="161" y="154"/>
                  </a:lnTo>
                  <a:lnTo>
                    <a:pt x="109223" y="154"/>
                  </a:ln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829A5FDF-6621-0048-8943-B838AD23BB10}"/>
                </a:ext>
              </a:extLst>
            </p:cNvPr>
            <p:cNvSpPr/>
            <p:nvPr/>
          </p:nvSpPr>
          <p:spPr>
            <a:xfrm>
              <a:off x="5773864" y="2916935"/>
              <a:ext cx="111156" cy="109251"/>
            </a:xfrm>
            <a:custGeom>
              <a:avLst/>
              <a:gdLst>
                <a:gd name="connsiteX0" fmla="*/ 161 w 111156"/>
                <a:gd name="connsiteY0" fmla="*/ 109405 h 109251"/>
                <a:gd name="connsiteX1" fmla="*/ 161 w 111156"/>
                <a:gd name="connsiteY1" fmla="*/ 154 h 109251"/>
                <a:gd name="connsiteX2" fmla="*/ 111318 w 111156"/>
                <a:gd name="connsiteY2" fmla="*/ 154 h 109251"/>
                <a:gd name="connsiteX3" fmla="*/ 111318 w 111156"/>
                <a:gd name="connsiteY3" fmla="*/ 109405 h 109251"/>
              </a:gdLst>
              <a:ahLst/>
              <a:cxnLst>
                <a:cxn ang="0">
                  <a:pos x="connsiteX0" y="connsiteY0"/>
                </a:cxn>
                <a:cxn ang="0">
                  <a:pos x="connsiteX1" y="connsiteY1"/>
                </a:cxn>
                <a:cxn ang="0">
                  <a:pos x="connsiteX2" y="connsiteY2"/>
                </a:cxn>
                <a:cxn ang="0">
                  <a:pos x="connsiteX3" y="connsiteY3"/>
                </a:cxn>
              </a:cxnLst>
              <a:rect l="l" t="t" r="r" b="b"/>
              <a:pathLst>
                <a:path w="111156" h="109251">
                  <a:moveTo>
                    <a:pt x="161" y="109405"/>
                  </a:moveTo>
                  <a:lnTo>
                    <a:pt x="161" y="154"/>
                  </a:lnTo>
                  <a:lnTo>
                    <a:pt x="111318" y="154"/>
                  </a:lnTo>
                  <a:lnTo>
                    <a:pt x="111318" y="109405"/>
                  </a:ln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B6C33DD4-FBB5-644A-B95C-5A5001AA9E4D}"/>
                </a:ext>
              </a:extLst>
            </p:cNvPr>
            <p:cNvSpPr/>
            <p:nvPr/>
          </p:nvSpPr>
          <p:spPr>
            <a:xfrm>
              <a:off x="6002750" y="2917126"/>
              <a:ext cx="110680" cy="110109"/>
            </a:xfrm>
            <a:custGeom>
              <a:avLst/>
              <a:gdLst>
                <a:gd name="connsiteX0" fmla="*/ 161 w 110680"/>
                <a:gd name="connsiteY0" fmla="*/ 110263 h 110109"/>
                <a:gd name="connsiteX1" fmla="*/ 161 w 110680"/>
                <a:gd name="connsiteY1" fmla="*/ 154 h 110109"/>
                <a:gd name="connsiteX2" fmla="*/ 110842 w 110680"/>
                <a:gd name="connsiteY2" fmla="*/ 154 h 110109"/>
                <a:gd name="connsiteX3" fmla="*/ 110842 w 110680"/>
                <a:gd name="connsiteY3" fmla="*/ 110263 h 110109"/>
              </a:gdLst>
              <a:ahLst/>
              <a:cxnLst>
                <a:cxn ang="0">
                  <a:pos x="connsiteX0" y="connsiteY0"/>
                </a:cxn>
                <a:cxn ang="0">
                  <a:pos x="connsiteX1" y="connsiteY1"/>
                </a:cxn>
                <a:cxn ang="0">
                  <a:pos x="connsiteX2" y="connsiteY2"/>
                </a:cxn>
                <a:cxn ang="0">
                  <a:pos x="connsiteX3" y="connsiteY3"/>
                </a:cxn>
              </a:cxnLst>
              <a:rect l="l" t="t" r="r" b="b"/>
              <a:pathLst>
                <a:path w="110680" h="110109">
                  <a:moveTo>
                    <a:pt x="161" y="110263"/>
                  </a:moveTo>
                  <a:lnTo>
                    <a:pt x="161" y="154"/>
                  </a:lnTo>
                  <a:lnTo>
                    <a:pt x="110842" y="154"/>
                  </a:lnTo>
                  <a:lnTo>
                    <a:pt x="110842" y="110263"/>
                  </a:ln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7DCDF070-451D-3E47-9780-8CD8DC4E5A69}"/>
                </a:ext>
              </a:extLst>
            </p:cNvPr>
            <p:cNvSpPr/>
            <p:nvPr/>
          </p:nvSpPr>
          <p:spPr>
            <a:xfrm>
              <a:off x="3260187" y="3088195"/>
              <a:ext cx="510284" cy="509701"/>
            </a:xfrm>
            <a:custGeom>
              <a:avLst/>
              <a:gdLst>
                <a:gd name="connsiteX0" fmla="*/ 510445 w 510284"/>
                <a:gd name="connsiteY0" fmla="*/ 509551 h 509701"/>
                <a:gd name="connsiteX1" fmla="*/ 382 w 510284"/>
                <a:gd name="connsiteY1" fmla="*/ 154 h 509701"/>
                <a:gd name="connsiteX2" fmla="*/ 108776 w 510284"/>
                <a:gd name="connsiteY2" fmla="*/ 154 h 509701"/>
                <a:gd name="connsiteX3" fmla="*/ 510160 w 510284"/>
                <a:gd name="connsiteY3" fmla="*/ 401251 h 509701"/>
              </a:gdLst>
              <a:ahLst/>
              <a:cxnLst>
                <a:cxn ang="0">
                  <a:pos x="connsiteX0" y="connsiteY0"/>
                </a:cxn>
                <a:cxn ang="0">
                  <a:pos x="connsiteX1" y="connsiteY1"/>
                </a:cxn>
                <a:cxn ang="0">
                  <a:pos x="connsiteX2" y="connsiteY2"/>
                </a:cxn>
                <a:cxn ang="0">
                  <a:pos x="connsiteX3" y="connsiteY3"/>
                </a:cxn>
              </a:cxnLst>
              <a:rect l="l" t="t" r="r" b="b"/>
              <a:pathLst>
                <a:path w="510284" h="509701">
                  <a:moveTo>
                    <a:pt x="510445" y="509551"/>
                  </a:moveTo>
                  <a:cubicBezTo>
                    <a:pt x="240031" y="519647"/>
                    <a:pt x="-8286" y="276950"/>
                    <a:pt x="382" y="154"/>
                  </a:cubicBezTo>
                  <a:lnTo>
                    <a:pt x="108776" y="154"/>
                  </a:lnTo>
                  <a:cubicBezTo>
                    <a:pt x="122111" y="227706"/>
                    <a:pt x="285084" y="388202"/>
                    <a:pt x="510160" y="401251"/>
                  </a:cubicBezTo>
                  <a:close/>
                </a:path>
              </a:pathLst>
            </a:custGeom>
            <a:grpFill/>
            <a:ln w="9525"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ECAA6347-C255-F34C-ACFD-40F01E84E9EF}"/>
                </a:ext>
              </a:extLst>
            </p:cNvPr>
            <p:cNvSpPr/>
            <p:nvPr/>
          </p:nvSpPr>
          <p:spPr>
            <a:xfrm>
              <a:off x="4743925" y="3486244"/>
              <a:ext cx="1257298" cy="1257300"/>
            </a:xfrm>
            <a:custGeom>
              <a:avLst/>
              <a:gdLst>
                <a:gd name="connsiteX0" fmla="*/ 628050 w 1257298"/>
                <a:gd name="connsiteY0" fmla="*/ 154 h 1257300"/>
                <a:gd name="connsiteX1" fmla="*/ 1257459 w 1257298"/>
                <a:gd name="connsiteY1" fmla="*/ 628044 h 1257300"/>
                <a:gd name="connsiteX2" fmla="*/ 629570 w 1257298"/>
                <a:gd name="connsiteY2" fmla="*/ 1257453 h 1257300"/>
                <a:gd name="connsiteX3" fmla="*/ 162 w 1257298"/>
                <a:gd name="connsiteY3" fmla="*/ 630423 h 1257300"/>
                <a:gd name="connsiteX4" fmla="*/ 628050 w 1257298"/>
                <a:gd name="connsiteY4" fmla="*/ 154 h 1257300"/>
                <a:gd name="connsiteX5" fmla="*/ 1143162 w 1257298"/>
                <a:gd name="connsiteY5" fmla="*/ 628042 h 1257300"/>
                <a:gd name="connsiteX6" fmla="*/ 628049 w 1257298"/>
                <a:gd name="connsiteY6" fmla="*/ 114456 h 1257300"/>
                <a:gd name="connsiteX7" fmla="*/ 114463 w 1257298"/>
                <a:gd name="connsiteY7" fmla="*/ 629568 h 1257300"/>
                <a:gd name="connsiteX8" fmla="*/ 627764 w 1257298"/>
                <a:gd name="connsiteY8" fmla="*/ 1143154 h 1257300"/>
                <a:gd name="connsiteX9" fmla="*/ 1143162 w 1257298"/>
                <a:gd name="connsiteY9" fmla="*/ 628042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298" h="1257300">
                  <a:moveTo>
                    <a:pt x="628050" y="154"/>
                  </a:moveTo>
                  <a:cubicBezTo>
                    <a:pt x="975243" y="-266"/>
                    <a:pt x="1257040" y="280850"/>
                    <a:pt x="1257459" y="628044"/>
                  </a:cubicBezTo>
                  <a:cubicBezTo>
                    <a:pt x="1257879" y="975237"/>
                    <a:pt x="976763" y="1257033"/>
                    <a:pt x="629570" y="1257453"/>
                  </a:cubicBezTo>
                  <a:cubicBezTo>
                    <a:pt x="282712" y="1257872"/>
                    <a:pt x="1055" y="977280"/>
                    <a:pt x="162" y="630423"/>
                  </a:cubicBezTo>
                  <a:cubicBezTo>
                    <a:pt x="-207" y="283112"/>
                    <a:pt x="280739" y="1100"/>
                    <a:pt x="628050" y="154"/>
                  </a:cubicBezTo>
                  <a:close/>
                  <a:moveTo>
                    <a:pt x="1143162" y="628042"/>
                  </a:moveTo>
                  <a:cubicBezTo>
                    <a:pt x="1142740" y="343975"/>
                    <a:pt x="912117" y="114034"/>
                    <a:pt x="628049" y="114456"/>
                  </a:cubicBezTo>
                  <a:cubicBezTo>
                    <a:pt x="343982" y="114877"/>
                    <a:pt x="114041" y="345501"/>
                    <a:pt x="114463" y="629568"/>
                  </a:cubicBezTo>
                  <a:cubicBezTo>
                    <a:pt x="114883" y="912928"/>
                    <a:pt x="344404" y="1142576"/>
                    <a:pt x="627764" y="1143154"/>
                  </a:cubicBezTo>
                  <a:cubicBezTo>
                    <a:pt x="912321" y="1143207"/>
                    <a:pt x="1143057" y="912598"/>
                    <a:pt x="1143162" y="628042"/>
                  </a:cubicBezTo>
                  <a:close/>
                </a:path>
              </a:pathLst>
            </a:custGeom>
            <a:grpFill/>
            <a:ln w="9525"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7F1F9249-6387-F84E-AF3D-965DCFC5EA37}"/>
                </a:ext>
              </a:extLst>
            </p:cNvPr>
            <p:cNvSpPr/>
            <p:nvPr/>
          </p:nvSpPr>
          <p:spPr>
            <a:xfrm>
              <a:off x="5374386" y="4116324"/>
              <a:ext cx="394902" cy="395742"/>
            </a:xfrm>
            <a:custGeom>
              <a:avLst/>
              <a:gdLst>
                <a:gd name="connsiteX0" fmla="*/ 285721 w 394902"/>
                <a:gd name="connsiteY0" fmla="*/ 154 h 395742"/>
                <a:gd name="connsiteX1" fmla="*/ 394306 w 394902"/>
                <a:gd name="connsiteY1" fmla="*/ 154 h 395742"/>
                <a:gd name="connsiteX2" fmla="*/ 161 w 394902"/>
                <a:gd name="connsiteY2" fmla="*/ 395631 h 395742"/>
                <a:gd name="connsiteX3" fmla="*/ 161 w 394902"/>
                <a:gd name="connsiteY3" fmla="*/ 287142 h 395742"/>
                <a:gd name="connsiteX4" fmla="*/ 285721 w 394902"/>
                <a:gd name="connsiteY4" fmla="*/ 154 h 39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02" h="395742">
                  <a:moveTo>
                    <a:pt x="285721" y="154"/>
                  </a:moveTo>
                  <a:lnTo>
                    <a:pt x="394306" y="154"/>
                  </a:lnTo>
                  <a:cubicBezTo>
                    <a:pt x="408307" y="193606"/>
                    <a:pt x="226380" y="404394"/>
                    <a:pt x="161" y="395631"/>
                  </a:cubicBezTo>
                  <a:lnTo>
                    <a:pt x="161" y="287142"/>
                  </a:lnTo>
                  <a:cubicBezTo>
                    <a:pt x="196852" y="268377"/>
                    <a:pt x="278482" y="132360"/>
                    <a:pt x="285721" y="154"/>
                  </a:cubicBezTo>
                  <a:close/>
                </a:path>
              </a:pathLst>
            </a:custGeom>
            <a:grpFill/>
            <a:ln w="9525" cap="flat">
              <a:noFill/>
              <a:prstDash val="solid"/>
              <a:miter/>
            </a:ln>
          </p:spPr>
          <p:txBody>
            <a:bodyPr rtlCol="0" anchor="ctr"/>
            <a:lstStyle/>
            <a:p>
              <a:endParaRPr lang="en-RO"/>
            </a:p>
          </p:txBody>
        </p:sp>
      </p:grpSp>
      <p:grpSp>
        <p:nvGrpSpPr>
          <p:cNvPr id="35" name="Graphic 33">
            <a:extLst>
              <a:ext uri="{FF2B5EF4-FFF2-40B4-BE49-F238E27FC236}">
                <a16:creationId xmlns:a16="http://schemas.microsoft.com/office/drawing/2014/main" id="{84606F5E-DAE1-E540-87B5-D3668BE61447}"/>
              </a:ext>
            </a:extLst>
          </p:cNvPr>
          <p:cNvGrpSpPr>
            <a:grpSpLocks noChangeAspect="1"/>
          </p:cNvGrpSpPr>
          <p:nvPr/>
        </p:nvGrpSpPr>
        <p:grpSpPr>
          <a:xfrm>
            <a:off x="1188363" y="1930843"/>
            <a:ext cx="466875" cy="540000"/>
            <a:chOff x="2990850" y="1600200"/>
            <a:chExt cx="3162300" cy="3657600"/>
          </a:xfrm>
          <a:solidFill>
            <a:schemeClr val="bg1"/>
          </a:solidFill>
        </p:grpSpPr>
        <p:sp>
          <p:nvSpPr>
            <p:cNvPr id="36" name="Freeform 35">
              <a:extLst>
                <a:ext uri="{FF2B5EF4-FFF2-40B4-BE49-F238E27FC236}">
                  <a16:creationId xmlns:a16="http://schemas.microsoft.com/office/drawing/2014/main" id="{3DCEB968-3036-A346-A993-A1BB6BB10CD8}"/>
                </a:ext>
              </a:extLst>
            </p:cNvPr>
            <p:cNvSpPr/>
            <p:nvPr/>
          </p:nvSpPr>
          <p:spPr>
            <a:xfrm>
              <a:off x="2990741" y="1600200"/>
              <a:ext cx="3163832" cy="3657123"/>
            </a:xfrm>
            <a:custGeom>
              <a:avLst/>
              <a:gdLst>
                <a:gd name="connsiteX0" fmla="*/ 406886 w 3163832"/>
                <a:gd name="connsiteY0" fmla="*/ 160 h 3657123"/>
                <a:gd name="connsiteX1" fmla="*/ 435375 w 3163832"/>
                <a:gd name="connsiteY1" fmla="*/ 73121 h 3657123"/>
                <a:gd name="connsiteX2" fmla="*/ 368900 w 3163832"/>
                <a:gd name="connsiteY2" fmla="*/ 107506 h 3657123"/>
                <a:gd name="connsiteX3" fmla="*/ 194452 w 3163832"/>
                <a:gd name="connsiteY3" fmla="*/ 107506 h 3657123"/>
                <a:gd name="connsiteX4" fmla="*/ 107180 w 3163832"/>
                <a:gd name="connsiteY4" fmla="*/ 195708 h 3657123"/>
                <a:gd name="connsiteX5" fmla="*/ 107180 w 3163832"/>
                <a:gd name="connsiteY5" fmla="*/ 2113376 h 3657123"/>
                <a:gd name="connsiteX6" fmla="*/ 196541 w 3163832"/>
                <a:gd name="connsiteY6" fmla="*/ 2202721 h 3657123"/>
                <a:gd name="connsiteX7" fmla="*/ 1496028 w 3163832"/>
                <a:gd name="connsiteY7" fmla="*/ 2203483 h 3657123"/>
                <a:gd name="connsiteX8" fmla="*/ 1533159 w 3163832"/>
                <a:gd name="connsiteY8" fmla="*/ 2169288 h 3657123"/>
                <a:gd name="connsiteX9" fmla="*/ 1597259 w 3163832"/>
                <a:gd name="connsiteY9" fmla="*/ 1760475 h 3657123"/>
                <a:gd name="connsiteX10" fmla="*/ 1819855 w 3163832"/>
                <a:gd name="connsiteY10" fmla="*/ 1571023 h 3657123"/>
                <a:gd name="connsiteX11" fmla="*/ 2193728 w 3163832"/>
                <a:gd name="connsiteY11" fmla="*/ 1571023 h 3657123"/>
                <a:gd name="connsiteX12" fmla="*/ 2195627 w 3163832"/>
                <a:gd name="connsiteY12" fmla="*/ 1531494 h 3657123"/>
                <a:gd name="connsiteX13" fmla="*/ 2195627 w 3163832"/>
                <a:gd name="connsiteY13" fmla="*/ 206661 h 3657123"/>
                <a:gd name="connsiteX14" fmla="*/ 2094206 w 3163832"/>
                <a:gd name="connsiteY14" fmla="*/ 107411 h 3657123"/>
                <a:gd name="connsiteX15" fmla="*/ 677343 w 3163832"/>
                <a:gd name="connsiteY15" fmla="*/ 107411 h 3657123"/>
                <a:gd name="connsiteX16" fmla="*/ 609539 w 3163832"/>
                <a:gd name="connsiteY16" fmla="*/ 58452 h 3657123"/>
                <a:gd name="connsiteX17" fmla="*/ 641922 w 3163832"/>
                <a:gd name="connsiteY17" fmla="*/ 255 h 3657123"/>
                <a:gd name="connsiteX18" fmla="*/ 2158971 w 3163832"/>
                <a:gd name="connsiteY18" fmla="*/ 255 h 3657123"/>
                <a:gd name="connsiteX19" fmla="*/ 2170177 w 3163832"/>
                <a:gd name="connsiteY19" fmla="*/ 7303 h 3657123"/>
                <a:gd name="connsiteX20" fmla="*/ 2302462 w 3163832"/>
                <a:gd name="connsiteY20" fmla="*/ 196660 h 3657123"/>
                <a:gd name="connsiteX21" fmla="*/ 2302462 w 3163832"/>
                <a:gd name="connsiteY21" fmla="*/ 764541 h 3657123"/>
                <a:gd name="connsiteX22" fmla="*/ 2302462 w 3163832"/>
                <a:gd name="connsiteY22" fmla="*/ 1568070 h 3657123"/>
                <a:gd name="connsiteX23" fmla="*/ 2334085 w 3163832"/>
                <a:gd name="connsiteY23" fmla="*/ 1570737 h 3657123"/>
                <a:gd name="connsiteX24" fmla="*/ 2483653 w 3163832"/>
                <a:gd name="connsiteY24" fmla="*/ 1570737 h 3657123"/>
                <a:gd name="connsiteX25" fmla="*/ 2698841 w 3163832"/>
                <a:gd name="connsiteY25" fmla="*/ 1751712 h 3657123"/>
                <a:gd name="connsiteX26" fmla="*/ 2734453 w 3163832"/>
                <a:gd name="connsiteY26" fmla="*/ 1973549 h 3657123"/>
                <a:gd name="connsiteX27" fmla="*/ 2693428 w 3163832"/>
                <a:gd name="connsiteY27" fmla="*/ 2044034 h 3657123"/>
                <a:gd name="connsiteX28" fmla="*/ 2628853 w 3163832"/>
                <a:gd name="connsiteY28" fmla="*/ 1991075 h 3657123"/>
                <a:gd name="connsiteX29" fmla="*/ 2594096 w 3163832"/>
                <a:gd name="connsiteY29" fmla="*/ 1776572 h 3657123"/>
                <a:gd name="connsiteX30" fmla="*/ 2478810 w 3163832"/>
                <a:gd name="connsiteY30" fmla="*/ 1678560 h 3657123"/>
                <a:gd name="connsiteX31" fmla="*/ 1820045 w 3163832"/>
                <a:gd name="connsiteY31" fmla="*/ 1678560 h 3657123"/>
                <a:gd name="connsiteX32" fmla="*/ 1703049 w 3163832"/>
                <a:gd name="connsiteY32" fmla="*/ 1779811 h 3657123"/>
                <a:gd name="connsiteX33" fmla="*/ 1517395 w 3163832"/>
                <a:gd name="connsiteY33" fmla="*/ 2949100 h 3657123"/>
                <a:gd name="connsiteX34" fmla="*/ 1497832 w 3163832"/>
                <a:gd name="connsiteY34" fmla="*/ 3071020 h 3657123"/>
                <a:gd name="connsiteX35" fmla="*/ 1994589 w 3163832"/>
                <a:gd name="connsiteY35" fmla="*/ 3071020 h 3657123"/>
                <a:gd name="connsiteX36" fmla="*/ 1994589 w 3163832"/>
                <a:gd name="connsiteY36" fmla="*/ 3032920 h 3657123"/>
                <a:gd name="connsiteX37" fmla="*/ 1994589 w 3163832"/>
                <a:gd name="connsiteY37" fmla="*/ 2536477 h 3657123"/>
                <a:gd name="connsiteX38" fmla="*/ 2148267 w 3163832"/>
                <a:gd name="connsiteY38" fmla="*/ 2382388 h 3657123"/>
                <a:gd name="connsiteX39" fmla="*/ 2296669 w 3163832"/>
                <a:gd name="connsiteY39" fmla="*/ 2496662 h 3657123"/>
                <a:gd name="connsiteX40" fmla="*/ 2303032 w 3163832"/>
                <a:gd name="connsiteY40" fmla="*/ 2560194 h 3657123"/>
                <a:gd name="connsiteX41" fmla="*/ 2303032 w 3163832"/>
                <a:gd name="connsiteY41" fmla="*/ 3027967 h 3657123"/>
                <a:gd name="connsiteX42" fmla="*/ 2303032 w 3163832"/>
                <a:gd name="connsiteY42" fmla="*/ 3070067 h 3657123"/>
                <a:gd name="connsiteX43" fmla="*/ 2799978 w 3163832"/>
                <a:gd name="connsiteY43" fmla="*/ 3070067 h 3657123"/>
                <a:gd name="connsiteX44" fmla="*/ 2747938 w 3163832"/>
                <a:gd name="connsiteY44" fmla="*/ 2738597 h 3657123"/>
                <a:gd name="connsiteX45" fmla="*/ 2675670 w 3163832"/>
                <a:gd name="connsiteY45" fmla="*/ 2284159 h 3657123"/>
                <a:gd name="connsiteX46" fmla="*/ 2718594 w 3163832"/>
                <a:gd name="connsiteY46" fmla="*/ 2218246 h 3657123"/>
                <a:gd name="connsiteX47" fmla="*/ 2780036 w 3163832"/>
                <a:gd name="connsiteY47" fmla="*/ 2265871 h 3657123"/>
                <a:gd name="connsiteX48" fmla="*/ 2871486 w 3163832"/>
                <a:gd name="connsiteY48" fmla="*/ 2836514 h 3657123"/>
                <a:gd name="connsiteX49" fmla="*/ 2906907 w 3163832"/>
                <a:gd name="connsiteY49" fmla="*/ 3051208 h 3657123"/>
                <a:gd name="connsiteX50" fmla="*/ 2931693 w 3163832"/>
                <a:gd name="connsiteY50" fmla="*/ 3077116 h 3657123"/>
                <a:gd name="connsiteX51" fmla="*/ 3163975 w 3163832"/>
                <a:gd name="connsiteY51" fmla="*/ 3364675 h 3657123"/>
                <a:gd name="connsiteX52" fmla="*/ 3163975 w 3163832"/>
                <a:gd name="connsiteY52" fmla="*/ 3575368 h 3657123"/>
                <a:gd name="connsiteX53" fmla="*/ 3083540 w 3163832"/>
                <a:gd name="connsiteY53" fmla="*/ 3657283 h 3657123"/>
                <a:gd name="connsiteX54" fmla="*/ 1206957 w 3163832"/>
                <a:gd name="connsiteY54" fmla="*/ 3657283 h 3657123"/>
                <a:gd name="connsiteX55" fmla="*/ 1133550 w 3163832"/>
                <a:gd name="connsiteY55" fmla="*/ 3582322 h 3657123"/>
                <a:gd name="connsiteX56" fmla="*/ 1133550 w 3163832"/>
                <a:gd name="connsiteY56" fmla="*/ 3353722 h 3657123"/>
                <a:gd name="connsiteX57" fmla="*/ 1363458 w 3163832"/>
                <a:gd name="connsiteY57" fmla="*/ 3079878 h 3657123"/>
                <a:gd name="connsiteX58" fmla="*/ 1394606 w 3163832"/>
                <a:gd name="connsiteY58" fmla="*/ 3041206 h 3657123"/>
                <a:gd name="connsiteX59" fmla="*/ 1496977 w 3163832"/>
                <a:gd name="connsiteY59" fmla="*/ 2392840 h 3657123"/>
                <a:gd name="connsiteX60" fmla="*/ 1509893 w 3163832"/>
                <a:gd name="connsiteY60" fmla="*/ 2309972 h 3657123"/>
                <a:gd name="connsiteX61" fmla="*/ 1466114 w 3163832"/>
                <a:gd name="connsiteY61" fmla="*/ 2309972 h 3657123"/>
                <a:gd name="connsiteX62" fmla="*/ 198535 w 3163832"/>
                <a:gd name="connsiteY62" fmla="*/ 2309972 h 3657123"/>
                <a:gd name="connsiteX63" fmla="*/ 4809 w 3163832"/>
                <a:gd name="connsiteY63" fmla="*/ 2165954 h 3657123"/>
                <a:gd name="connsiteX64" fmla="*/ 440 w 3163832"/>
                <a:gd name="connsiteY64" fmla="*/ 2098517 h 3657123"/>
                <a:gd name="connsiteX65" fmla="*/ 440 w 3163832"/>
                <a:gd name="connsiteY65" fmla="*/ 223521 h 3657123"/>
                <a:gd name="connsiteX66" fmla="*/ 150673 w 3163832"/>
                <a:gd name="connsiteY66" fmla="*/ 255 h 3657123"/>
                <a:gd name="connsiteX67" fmla="*/ 1241809 w 3163832"/>
                <a:gd name="connsiteY67" fmla="*/ 3548222 h 3657123"/>
                <a:gd name="connsiteX68" fmla="*/ 3054481 w 3163832"/>
                <a:gd name="connsiteY68" fmla="*/ 3548222 h 3657123"/>
                <a:gd name="connsiteX69" fmla="*/ 3054481 w 3163832"/>
                <a:gd name="connsiteY69" fmla="*/ 3409538 h 3657123"/>
                <a:gd name="connsiteX70" fmla="*/ 2005889 w 3163832"/>
                <a:gd name="connsiteY70" fmla="*/ 3409538 h 3657123"/>
                <a:gd name="connsiteX71" fmla="*/ 1966764 w 3163832"/>
                <a:gd name="connsiteY71" fmla="*/ 3408967 h 3657123"/>
                <a:gd name="connsiteX72" fmla="*/ 1917193 w 3163832"/>
                <a:gd name="connsiteY72" fmla="*/ 3358865 h 3657123"/>
                <a:gd name="connsiteX73" fmla="*/ 1964675 w 3163832"/>
                <a:gd name="connsiteY73" fmla="*/ 3303144 h 3657123"/>
                <a:gd name="connsiteX74" fmla="*/ 2000191 w 3163832"/>
                <a:gd name="connsiteY74" fmla="*/ 3302382 h 3657123"/>
                <a:gd name="connsiteX75" fmla="*/ 3043751 w 3163832"/>
                <a:gd name="connsiteY75" fmla="*/ 3302382 h 3657123"/>
                <a:gd name="connsiteX76" fmla="*/ 2877944 w 3163832"/>
                <a:gd name="connsiteY76" fmla="*/ 3180652 h 3657123"/>
                <a:gd name="connsiteX77" fmla="*/ 1418347 w 3163832"/>
                <a:gd name="connsiteY77" fmla="*/ 3180652 h 3657123"/>
                <a:gd name="connsiteX78" fmla="*/ 1266405 w 3163832"/>
                <a:gd name="connsiteY78" fmla="*/ 3264949 h 3657123"/>
                <a:gd name="connsiteX79" fmla="*/ 1250071 w 3163832"/>
                <a:gd name="connsiteY79" fmla="*/ 3302382 h 3657123"/>
                <a:gd name="connsiteX80" fmla="*/ 1295844 w 3163832"/>
                <a:gd name="connsiteY80" fmla="*/ 3302382 h 3657123"/>
                <a:gd name="connsiteX81" fmla="*/ 1694692 w 3163832"/>
                <a:gd name="connsiteY81" fmla="*/ 3302382 h 3657123"/>
                <a:gd name="connsiteX82" fmla="*/ 1759458 w 3163832"/>
                <a:gd name="connsiteY82" fmla="*/ 3352960 h 3657123"/>
                <a:gd name="connsiteX83" fmla="*/ 1697541 w 3163832"/>
                <a:gd name="connsiteY83" fmla="*/ 3409252 h 3657123"/>
                <a:gd name="connsiteX84" fmla="*/ 1281029 w 3163832"/>
                <a:gd name="connsiteY84" fmla="*/ 3409252 h 3657123"/>
                <a:gd name="connsiteX85" fmla="*/ 1241714 w 3163832"/>
                <a:gd name="connsiteY85" fmla="*/ 3409252 h 3657123"/>
                <a:gd name="connsiteX86" fmla="*/ 2196292 w 3163832"/>
                <a:gd name="connsiteY86" fmla="*/ 3068543 h 3657123"/>
                <a:gd name="connsiteX87" fmla="*/ 2196292 w 3163832"/>
                <a:gd name="connsiteY87" fmla="*/ 3028252 h 3657123"/>
                <a:gd name="connsiteX88" fmla="*/ 2196292 w 3163832"/>
                <a:gd name="connsiteY88" fmla="*/ 2657635 h 3657123"/>
                <a:gd name="connsiteX89" fmla="*/ 2195342 w 3163832"/>
                <a:gd name="connsiteY89" fmla="*/ 2536477 h 3657123"/>
                <a:gd name="connsiteX90" fmla="*/ 2148715 w 3163832"/>
                <a:gd name="connsiteY90" fmla="*/ 2493328 h 3657123"/>
                <a:gd name="connsiteX91" fmla="*/ 2101993 w 3163832"/>
                <a:gd name="connsiteY91" fmla="*/ 2536953 h 3657123"/>
                <a:gd name="connsiteX92" fmla="*/ 2101993 w 3163832"/>
                <a:gd name="connsiteY92" fmla="*/ 2551240 h 3657123"/>
                <a:gd name="connsiteX93" fmla="*/ 2101993 w 3163832"/>
                <a:gd name="connsiteY93" fmla="*/ 3043016 h 3657123"/>
                <a:gd name="connsiteX94" fmla="*/ 2104082 w 3163832"/>
                <a:gd name="connsiteY94" fmla="*/ 3068543 h 365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63832" h="3657123">
                  <a:moveTo>
                    <a:pt x="406886" y="160"/>
                  </a:moveTo>
                  <a:cubicBezTo>
                    <a:pt x="432051" y="18257"/>
                    <a:pt x="446581" y="41022"/>
                    <a:pt x="435375" y="73121"/>
                  </a:cubicBezTo>
                  <a:cubicBezTo>
                    <a:pt x="424169" y="105220"/>
                    <a:pt x="397390" y="107792"/>
                    <a:pt x="368900" y="107506"/>
                  </a:cubicBezTo>
                  <a:cubicBezTo>
                    <a:pt x="310782" y="106935"/>
                    <a:pt x="252665" y="107030"/>
                    <a:pt x="194452" y="107506"/>
                  </a:cubicBezTo>
                  <a:cubicBezTo>
                    <a:pt x="136239" y="107983"/>
                    <a:pt x="107180" y="136081"/>
                    <a:pt x="107180" y="195708"/>
                  </a:cubicBezTo>
                  <a:cubicBezTo>
                    <a:pt x="107180" y="834899"/>
                    <a:pt x="107180" y="1474122"/>
                    <a:pt x="107180" y="2113376"/>
                  </a:cubicBezTo>
                  <a:cubicBezTo>
                    <a:pt x="107180" y="2175003"/>
                    <a:pt x="134529" y="2202721"/>
                    <a:pt x="196541" y="2202721"/>
                  </a:cubicBezTo>
                  <a:cubicBezTo>
                    <a:pt x="629640" y="2202721"/>
                    <a:pt x="1062802" y="2202975"/>
                    <a:pt x="1496028" y="2203483"/>
                  </a:cubicBezTo>
                  <a:cubicBezTo>
                    <a:pt x="1522618" y="2203483"/>
                    <a:pt x="1529455" y="2193958"/>
                    <a:pt x="1533159" y="2169288"/>
                  </a:cubicBezTo>
                  <a:cubicBezTo>
                    <a:pt x="1553386" y="2032795"/>
                    <a:pt x="1574943" y="1896587"/>
                    <a:pt x="1597259" y="1760475"/>
                  </a:cubicBezTo>
                  <a:cubicBezTo>
                    <a:pt x="1616252" y="1645032"/>
                    <a:pt x="1702384" y="1571499"/>
                    <a:pt x="1819855" y="1571023"/>
                  </a:cubicBezTo>
                  <a:cubicBezTo>
                    <a:pt x="1943308" y="1571023"/>
                    <a:pt x="2066761" y="1571023"/>
                    <a:pt x="2193728" y="1571023"/>
                  </a:cubicBezTo>
                  <a:cubicBezTo>
                    <a:pt x="2194488" y="1556545"/>
                    <a:pt x="2195627" y="1543972"/>
                    <a:pt x="2195627" y="1531494"/>
                  </a:cubicBezTo>
                  <a:cubicBezTo>
                    <a:pt x="2195627" y="1089915"/>
                    <a:pt x="2195627" y="648304"/>
                    <a:pt x="2195627" y="206661"/>
                  </a:cubicBezTo>
                  <a:cubicBezTo>
                    <a:pt x="2195627" y="131509"/>
                    <a:pt x="2170842" y="107411"/>
                    <a:pt x="2094206" y="107411"/>
                  </a:cubicBezTo>
                  <a:lnTo>
                    <a:pt x="677343" y="107411"/>
                  </a:lnTo>
                  <a:cubicBezTo>
                    <a:pt x="632520" y="107411"/>
                    <a:pt x="606120" y="91218"/>
                    <a:pt x="609539" y="58452"/>
                  </a:cubicBezTo>
                  <a:cubicBezTo>
                    <a:pt x="611723" y="38164"/>
                    <a:pt x="630526" y="19590"/>
                    <a:pt x="641922" y="255"/>
                  </a:cubicBezTo>
                  <a:lnTo>
                    <a:pt x="2158971" y="255"/>
                  </a:lnTo>
                  <a:cubicBezTo>
                    <a:pt x="2162441" y="3004"/>
                    <a:pt x="2166199" y="5367"/>
                    <a:pt x="2170177" y="7303"/>
                  </a:cubicBezTo>
                  <a:cubicBezTo>
                    <a:pt x="2259633" y="39784"/>
                    <a:pt x="2302367" y="100172"/>
                    <a:pt x="2302462" y="196660"/>
                  </a:cubicBezTo>
                  <a:cubicBezTo>
                    <a:pt x="2302462" y="386017"/>
                    <a:pt x="2302462" y="575311"/>
                    <a:pt x="2302462" y="764541"/>
                  </a:cubicBezTo>
                  <a:lnTo>
                    <a:pt x="2302462" y="1568070"/>
                  </a:lnTo>
                  <a:cubicBezTo>
                    <a:pt x="2313952" y="1569118"/>
                    <a:pt x="2324019" y="1570737"/>
                    <a:pt x="2334085" y="1570737"/>
                  </a:cubicBezTo>
                  <a:cubicBezTo>
                    <a:pt x="2383941" y="1570737"/>
                    <a:pt x="2433797" y="1570737"/>
                    <a:pt x="2483653" y="1570737"/>
                  </a:cubicBezTo>
                  <a:cubicBezTo>
                    <a:pt x="2594001" y="1572070"/>
                    <a:pt x="2679469" y="1643222"/>
                    <a:pt x="2698841" y="1751712"/>
                  </a:cubicBezTo>
                  <a:cubicBezTo>
                    <a:pt x="2712041" y="1825435"/>
                    <a:pt x="2723057" y="1899540"/>
                    <a:pt x="2734453" y="1973549"/>
                  </a:cubicBezTo>
                  <a:cubicBezTo>
                    <a:pt x="2740720" y="2014221"/>
                    <a:pt x="2726191" y="2038319"/>
                    <a:pt x="2693428" y="2044034"/>
                  </a:cubicBezTo>
                  <a:cubicBezTo>
                    <a:pt x="2657532" y="2050321"/>
                    <a:pt x="2635595" y="2032509"/>
                    <a:pt x="2628853" y="1991075"/>
                  </a:cubicBezTo>
                  <a:cubicBezTo>
                    <a:pt x="2617267" y="1919447"/>
                    <a:pt x="2606441" y="1847724"/>
                    <a:pt x="2594096" y="1776572"/>
                  </a:cubicBezTo>
                  <a:cubicBezTo>
                    <a:pt x="2582890" y="1711993"/>
                    <a:pt x="2543765" y="1678655"/>
                    <a:pt x="2478810" y="1678560"/>
                  </a:cubicBezTo>
                  <a:cubicBezTo>
                    <a:pt x="2259253" y="1678052"/>
                    <a:pt x="2039665" y="1678052"/>
                    <a:pt x="1820045" y="1678560"/>
                  </a:cubicBezTo>
                  <a:cubicBezTo>
                    <a:pt x="1754805" y="1678560"/>
                    <a:pt x="1713495" y="1714374"/>
                    <a:pt x="1703049" y="1779811"/>
                  </a:cubicBezTo>
                  <a:cubicBezTo>
                    <a:pt x="1640943" y="2169447"/>
                    <a:pt x="1579058" y="2559210"/>
                    <a:pt x="1517395" y="2949100"/>
                  </a:cubicBezTo>
                  <a:cubicBezTo>
                    <a:pt x="1511032" y="2988914"/>
                    <a:pt x="1504575" y="3028729"/>
                    <a:pt x="1497832" y="3071020"/>
                  </a:cubicBezTo>
                  <a:lnTo>
                    <a:pt x="1994589" y="3071020"/>
                  </a:lnTo>
                  <a:lnTo>
                    <a:pt x="1994589" y="3032920"/>
                  </a:lnTo>
                  <a:cubicBezTo>
                    <a:pt x="1994589" y="2867470"/>
                    <a:pt x="1994019" y="2701926"/>
                    <a:pt x="1994589" y="2536477"/>
                  </a:cubicBezTo>
                  <a:cubicBezTo>
                    <a:pt x="1994603" y="2451362"/>
                    <a:pt x="2063407" y="2382374"/>
                    <a:pt x="2148267" y="2382388"/>
                  </a:cubicBezTo>
                  <a:cubicBezTo>
                    <a:pt x="2217818" y="2382400"/>
                    <a:pt x="2278689" y="2429272"/>
                    <a:pt x="2296669" y="2496662"/>
                  </a:cubicBezTo>
                  <a:cubicBezTo>
                    <a:pt x="2301559" y="2517468"/>
                    <a:pt x="2303698" y="2538828"/>
                    <a:pt x="2303032" y="2560194"/>
                  </a:cubicBezTo>
                  <a:cubicBezTo>
                    <a:pt x="2303032" y="2716118"/>
                    <a:pt x="2303032" y="2872042"/>
                    <a:pt x="2303032" y="3027967"/>
                  </a:cubicBezTo>
                  <a:lnTo>
                    <a:pt x="2303032" y="3070067"/>
                  </a:lnTo>
                  <a:lnTo>
                    <a:pt x="2799978" y="3070067"/>
                  </a:lnTo>
                  <a:cubicBezTo>
                    <a:pt x="2782505" y="2958910"/>
                    <a:pt x="2765411" y="2848706"/>
                    <a:pt x="2747938" y="2738597"/>
                  </a:cubicBezTo>
                  <a:cubicBezTo>
                    <a:pt x="2724007" y="2587150"/>
                    <a:pt x="2699601" y="2435702"/>
                    <a:pt x="2675670" y="2284159"/>
                  </a:cubicBezTo>
                  <a:cubicBezTo>
                    <a:pt x="2669972" y="2248155"/>
                    <a:pt x="2685926" y="2224342"/>
                    <a:pt x="2718594" y="2218246"/>
                  </a:cubicBezTo>
                  <a:cubicBezTo>
                    <a:pt x="2751261" y="2212150"/>
                    <a:pt x="2774053" y="2229200"/>
                    <a:pt x="2780036" y="2265871"/>
                  </a:cubicBezTo>
                  <a:cubicBezTo>
                    <a:pt x="2810994" y="2456371"/>
                    <a:pt x="2841003" y="2646300"/>
                    <a:pt x="2871486" y="2836514"/>
                  </a:cubicBezTo>
                  <a:cubicBezTo>
                    <a:pt x="2882882" y="2908142"/>
                    <a:pt x="2893707" y="2979389"/>
                    <a:pt x="2906907" y="3051208"/>
                  </a:cubicBezTo>
                  <a:cubicBezTo>
                    <a:pt x="2910638" y="3063278"/>
                    <a:pt x="2919823" y="3072879"/>
                    <a:pt x="2931693" y="3077116"/>
                  </a:cubicBezTo>
                  <a:cubicBezTo>
                    <a:pt x="3075753" y="3109691"/>
                    <a:pt x="3163120" y="3216657"/>
                    <a:pt x="3163975" y="3364675"/>
                  </a:cubicBezTo>
                  <a:cubicBezTo>
                    <a:pt x="3163975" y="3434875"/>
                    <a:pt x="3163975" y="3505169"/>
                    <a:pt x="3163975" y="3575368"/>
                  </a:cubicBezTo>
                  <a:cubicBezTo>
                    <a:pt x="3163975" y="3643472"/>
                    <a:pt x="3150395" y="3657283"/>
                    <a:pt x="3083540" y="3657283"/>
                  </a:cubicBezTo>
                  <a:lnTo>
                    <a:pt x="1206957" y="3657283"/>
                  </a:lnTo>
                  <a:cubicBezTo>
                    <a:pt x="1149979" y="3657283"/>
                    <a:pt x="1133645" y="3640329"/>
                    <a:pt x="1133550" y="3582322"/>
                  </a:cubicBezTo>
                  <a:cubicBezTo>
                    <a:pt x="1133550" y="3506122"/>
                    <a:pt x="1132696" y="3429922"/>
                    <a:pt x="1133550" y="3353722"/>
                  </a:cubicBezTo>
                  <a:cubicBezTo>
                    <a:pt x="1134031" y="3218668"/>
                    <a:pt x="1230857" y="3103339"/>
                    <a:pt x="1363458" y="3079878"/>
                  </a:cubicBezTo>
                  <a:cubicBezTo>
                    <a:pt x="1390048" y="3075020"/>
                    <a:pt x="1391947" y="3059685"/>
                    <a:pt x="1394606" y="3041206"/>
                  </a:cubicBezTo>
                  <a:cubicBezTo>
                    <a:pt x="1428793" y="2825306"/>
                    <a:pt x="1462917" y="2609184"/>
                    <a:pt x="1496977" y="2392840"/>
                  </a:cubicBezTo>
                  <a:lnTo>
                    <a:pt x="1509893" y="2309972"/>
                  </a:lnTo>
                  <a:lnTo>
                    <a:pt x="1466114" y="2309972"/>
                  </a:lnTo>
                  <a:cubicBezTo>
                    <a:pt x="1043651" y="2309972"/>
                    <a:pt x="621125" y="2309972"/>
                    <a:pt x="198535" y="2309972"/>
                  </a:cubicBezTo>
                  <a:cubicBezTo>
                    <a:pt x="96544" y="2309972"/>
                    <a:pt x="24751" y="2256727"/>
                    <a:pt x="4809" y="2165954"/>
                  </a:cubicBezTo>
                  <a:cubicBezTo>
                    <a:pt x="918" y="2143701"/>
                    <a:pt x="-547" y="2121088"/>
                    <a:pt x="440" y="2098517"/>
                  </a:cubicBezTo>
                  <a:cubicBezTo>
                    <a:pt x="440" y="1473614"/>
                    <a:pt x="440" y="848615"/>
                    <a:pt x="440" y="223521"/>
                  </a:cubicBezTo>
                  <a:cubicBezTo>
                    <a:pt x="440" y="93409"/>
                    <a:pt x="31114" y="47785"/>
                    <a:pt x="150673" y="255"/>
                  </a:cubicBezTo>
                  <a:close/>
                  <a:moveTo>
                    <a:pt x="1241809" y="3548222"/>
                  </a:moveTo>
                  <a:lnTo>
                    <a:pt x="3054481" y="3548222"/>
                  </a:lnTo>
                  <a:lnTo>
                    <a:pt x="3054481" y="3409538"/>
                  </a:lnTo>
                  <a:lnTo>
                    <a:pt x="2005889" y="3409538"/>
                  </a:lnTo>
                  <a:cubicBezTo>
                    <a:pt x="1992879" y="3409538"/>
                    <a:pt x="1979774" y="3409538"/>
                    <a:pt x="1966764" y="3408967"/>
                  </a:cubicBezTo>
                  <a:cubicBezTo>
                    <a:pt x="1935426" y="3407252"/>
                    <a:pt x="1919282" y="3389059"/>
                    <a:pt x="1917193" y="3358865"/>
                  </a:cubicBezTo>
                  <a:cubicBezTo>
                    <a:pt x="1915104" y="3328671"/>
                    <a:pt x="1933717" y="3307049"/>
                    <a:pt x="1964675" y="3303144"/>
                  </a:cubicBezTo>
                  <a:cubicBezTo>
                    <a:pt x="1976488" y="3302173"/>
                    <a:pt x="1988348" y="3301919"/>
                    <a:pt x="2000191" y="3302382"/>
                  </a:cubicBezTo>
                  <a:lnTo>
                    <a:pt x="3043751" y="3302382"/>
                  </a:lnTo>
                  <a:cubicBezTo>
                    <a:pt x="3029316" y="3231611"/>
                    <a:pt x="2960277" y="3180748"/>
                    <a:pt x="2877944" y="3180652"/>
                  </a:cubicBezTo>
                  <a:cubicBezTo>
                    <a:pt x="2391475" y="3180271"/>
                    <a:pt x="1904943" y="3180271"/>
                    <a:pt x="1418347" y="3180652"/>
                  </a:cubicBezTo>
                  <a:cubicBezTo>
                    <a:pt x="1356237" y="3179161"/>
                    <a:pt x="1298154" y="3211385"/>
                    <a:pt x="1266405" y="3264949"/>
                  </a:cubicBezTo>
                  <a:cubicBezTo>
                    <a:pt x="1260050" y="3277007"/>
                    <a:pt x="1254590" y="3289518"/>
                    <a:pt x="1250071" y="3302382"/>
                  </a:cubicBezTo>
                  <a:lnTo>
                    <a:pt x="1295844" y="3302382"/>
                  </a:lnTo>
                  <a:cubicBezTo>
                    <a:pt x="1428793" y="3302382"/>
                    <a:pt x="1561743" y="3302382"/>
                    <a:pt x="1694692" y="3302382"/>
                  </a:cubicBezTo>
                  <a:cubicBezTo>
                    <a:pt x="1736002" y="3302382"/>
                    <a:pt x="1757464" y="3320003"/>
                    <a:pt x="1759458" y="3352960"/>
                  </a:cubicBezTo>
                  <a:cubicBezTo>
                    <a:pt x="1761547" y="3387440"/>
                    <a:pt x="1738756" y="3409062"/>
                    <a:pt x="1697541" y="3409252"/>
                  </a:cubicBezTo>
                  <a:cubicBezTo>
                    <a:pt x="1558704" y="3409252"/>
                    <a:pt x="1419867" y="3409252"/>
                    <a:pt x="1281029" y="3409252"/>
                  </a:cubicBezTo>
                  <a:lnTo>
                    <a:pt x="1241714" y="3409252"/>
                  </a:lnTo>
                  <a:close/>
                  <a:moveTo>
                    <a:pt x="2196292" y="3068543"/>
                  </a:moveTo>
                  <a:lnTo>
                    <a:pt x="2196292" y="3028252"/>
                  </a:lnTo>
                  <a:cubicBezTo>
                    <a:pt x="2196292" y="2904681"/>
                    <a:pt x="2196292" y="2781142"/>
                    <a:pt x="2196292" y="2657635"/>
                  </a:cubicBezTo>
                  <a:cubicBezTo>
                    <a:pt x="2196292" y="2617249"/>
                    <a:pt x="2197147" y="2576767"/>
                    <a:pt x="2195342" y="2536477"/>
                  </a:cubicBezTo>
                  <a:cubicBezTo>
                    <a:pt x="2194108" y="2507902"/>
                    <a:pt x="2176350" y="2493233"/>
                    <a:pt x="2148715" y="2493328"/>
                  </a:cubicBezTo>
                  <a:cubicBezTo>
                    <a:pt x="2121081" y="2493424"/>
                    <a:pt x="2105412" y="2509426"/>
                    <a:pt x="2101993" y="2536953"/>
                  </a:cubicBezTo>
                  <a:cubicBezTo>
                    <a:pt x="2101708" y="2541711"/>
                    <a:pt x="2101708" y="2546482"/>
                    <a:pt x="2101993" y="2551240"/>
                  </a:cubicBezTo>
                  <a:cubicBezTo>
                    <a:pt x="2101993" y="2715197"/>
                    <a:pt x="2101993" y="2879123"/>
                    <a:pt x="2101993" y="3043016"/>
                  </a:cubicBezTo>
                  <a:cubicBezTo>
                    <a:pt x="2101993" y="3051017"/>
                    <a:pt x="2103322" y="3059018"/>
                    <a:pt x="2104082" y="3068543"/>
                  </a:cubicBezTo>
                  <a:close/>
                </a:path>
              </a:pathLst>
            </a:custGeom>
            <a:grpFill/>
            <a:ln w="9496"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817823D1-12EA-C244-8D34-0F608E98ABBB}"/>
                </a:ext>
              </a:extLst>
            </p:cNvPr>
            <p:cNvSpPr/>
            <p:nvPr/>
          </p:nvSpPr>
          <p:spPr>
            <a:xfrm>
              <a:off x="5085183" y="3672327"/>
              <a:ext cx="107530" cy="201491"/>
            </a:xfrm>
            <a:custGeom>
              <a:avLst/>
              <a:gdLst>
                <a:gd name="connsiteX0" fmla="*/ 107263 w 107530"/>
                <a:gd name="connsiteY0" fmla="*/ 101828 h 201491"/>
                <a:gd name="connsiteX1" fmla="*/ 107263 w 107530"/>
                <a:gd name="connsiteY1" fmla="*/ 148024 h 201491"/>
                <a:gd name="connsiteX2" fmla="*/ 54653 w 107530"/>
                <a:gd name="connsiteY2" fmla="*/ 201650 h 201491"/>
                <a:gd name="connsiteX3" fmla="*/ 998 w 107530"/>
                <a:gd name="connsiteY3" fmla="*/ 148595 h 201491"/>
                <a:gd name="connsiteX4" fmla="*/ 998 w 107530"/>
                <a:gd name="connsiteY4" fmla="*/ 56298 h 201491"/>
                <a:gd name="connsiteX5" fmla="*/ 55887 w 107530"/>
                <a:gd name="connsiteY5" fmla="*/ 196 h 201491"/>
                <a:gd name="connsiteX6" fmla="*/ 107358 w 107530"/>
                <a:gd name="connsiteY6" fmla="*/ 55727 h 201491"/>
                <a:gd name="connsiteX7" fmla="*/ 107263 w 107530"/>
                <a:gd name="connsiteY7" fmla="*/ 101828 h 20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0" h="201491">
                  <a:moveTo>
                    <a:pt x="107263" y="101828"/>
                  </a:moveTo>
                  <a:cubicBezTo>
                    <a:pt x="107263" y="117258"/>
                    <a:pt x="107832" y="132593"/>
                    <a:pt x="107263" y="148024"/>
                  </a:cubicBezTo>
                  <a:cubicBezTo>
                    <a:pt x="105648" y="182695"/>
                    <a:pt x="86940" y="201459"/>
                    <a:pt x="54653" y="201650"/>
                  </a:cubicBezTo>
                  <a:cubicBezTo>
                    <a:pt x="22365" y="201840"/>
                    <a:pt x="2422" y="182600"/>
                    <a:pt x="998" y="148595"/>
                  </a:cubicBezTo>
                  <a:cubicBezTo>
                    <a:pt x="-237" y="117830"/>
                    <a:pt x="-47" y="87064"/>
                    <a:pt x="998" y="56298"/>
                  </a:cubicBezTo>
                  <a:cubicBezTo>
                    <a:pt x="2138" y="20770"/>
                    <a:pt x="23789" y="-852"/>
                    <a:pt x="55887" y="196"/>
                  </a:cubicBezTo>
                  <a:cubicBezTo>
                    <a:pt x="86466" y="1053"/>
                    <a:pt x="106028" y="21722"/>
                    <a:pt x="107358" y="55727"/>
                  </a:cubicBezTo>
                  <a:cubicBezTo>
                    <a:pt x="108117" y="71062"/>
                    <a:pt x="107263" y="86492"/>
                    <a:pt x="107263" y="101828"/>
                  </a:cubicBezTo>
                  <a:close/>
                </a:path>
              </a:pathLst>
            </a:custGeom>
            <a:grpFill/>
            <a:ln w="9496"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4A666513-5CEB-3B4F-BA00-65E37C76EA39}"/>
                </a:ext>
              </a:extLst>
            </p:cNvPr>
            <p:cNvSpPr/>
            <p:nvPr/>
          </p:nvSpPr>
          <p:spPr>
            <a:xfrm>
              <a:off x="4774183" y="3799743"/>
              <a:ext cx="172547" cy="181421"/>
            </a:xfrm>
            <a:custGeom>
              <a:avLst/>
              <a:gdLst>
                <a:gd name="connsiteX0" fmla="*/ 132041 w 172547"/>
                <a:gd name="connsiteY0" fmla="*/ 181581 h 181421"/>
                <a:gd name="connsiteX1" fmla="*/ 101558 w 172547"/>
                <a:gd name="connsiteY1" fmla="*/ 172056 h 181421"/>
                <a:gd name="connsiteX2" fmla="*/ 8683 w 172547"/>
                <a:gd name="connsiteY2" fmla="*/ 79473 h 181421"/>
                <a:gd name="connsiteX3" fmla="*/ 21693 w 172547"/>
                <a:gd name="connsiteY3" fmla="*/ 15941 h 181421"/>
                <a:gd name="connsiteX4" fmla="*/ 83230 w 172547"/>
                <a:gd name="connsiteY4" fmla="*/ 10988 h 181421"/>
                <a:gd name="connsiteX5" fmla="*/ 165564 w 172547"/>
                <a:gd name="connsiteY5" fmla="*/ 94427 h 181421"/>
                <a:gd name="connsiteX6" fmla="*/ 168033 w 172547"/>
                <a:gd name="connsiteY6" fmla="*/ 146814 h 181421"/>
                <a:gd name="connsiteX7" fmla="*/ 132041 w 172547"/>
                <a:gd name="connsiteY7" fmla="*/ 181581 h 18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47" h="181421">
                  <a:moveTo>
                    <a:pt x="132041" y="181581"/>
                  </a:moveTo>
                  <a:cubicBezTo>
                    <a:pt x="116942" y="177009"/>
                    <a:pt x="106876" y="177009"/>
                    <a:pt x="101558" y="172056"/>
                  </a:cubicBezTo>
                  <a:cubicBezTo>
                    <a:pt x="68599" y="143282"/>
                    <a:pt x="37573" y="112354"/>
                    <a:pt x="8683" y="79473"/>
                  </a:cubicBezTo>
                  <a:cubicBezTo>
                    <a:pt x="-7936" y="59089"/>
                    <a:pt x="1466" y="33657"/>
                    <a:pt x="21693" y="15941"/>
                  </a:cubicBezTo>
                  <a:cubicBezTo>
                    <a:pt x="41920" y="-1776"/>
                    <a:pt x="63572" y="-6157"/>
                    <a:pt x="83230" y="10988"/>
                  </a:cubicBezTo>
                  <a:cubicBezTo>
                    <a:pt x="113307" y="36057"/>
                    <a:pt x="140881" y="64002"/>
                    <a:pt x="165564" y="94427"/>
                  </a:cubicBezTo>
                  <a:cubicBezTo>
                    <a:pt x="175060" y="106143"/>
                    <a:pt x="174205" y="131765"/>
                    <a:pt x="168033" y="146814"/>
                  </a:cubicBezTo>
                  <a:cubicBezTo>
                    <a:pt x="161860" y="161864"/>
                    <a:pt x="142867" y="171484"/>
                    <a:pt x="132041" y="181581"/>
                  </a:cubicBezTo>
                  <a:close/>
                </a:path>
              </a:pathLst>
            </a:custGeom>
            <a:grpFill/>
            <a:ln w="9496"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CC55D311-0B15-2D42-84FC-35D9B0E58628}"/>
                </a:ext>
              </a:extLst>
            </p:cNvPr>
            <p:cNvSpPr/>
            <p:nvPr/>
          </p:nvSpPr>
          <p:spPr>
            <a:xfrm>
              <a:off x="5332348" y="3797626"/>
              <a:ext cx="168533" cy="180394"/>
            </a:xfrm>
            <a:custGeom>
              <a:avLst/>
              <a:gdLst>
                <a:gd name="connsiteX0" fmla="*/ 43189 w 168533"/>
                <a:gd name="connsiteY0" fmla="*/ 180554 h 180394"/>
                <a:gd name="connsiteX1" fmla="*/ 3304 w 168533"/>
                <a:gd name="connsiteY1" fmla="*/ 143502 h 180394"/>
                <a:gd name="connsiteX2" fmla="*/ 9572 w 168533"/>
                <a:gd name="connsiteY2" fmla="*/ 92352 h 180394"/>
                <a:gd name="connsiteX3" fmla="*/ 86587 w 168533"/>
                <a:gd name="connsiteY3" fmla="*/ 14057 h 180394"/>
                <a:gd name="connsiteX4" fmla="*/ 150593 w 168533"/>
                <a:gd name="connsiteY4" fmla="*/ 14057 h 180394"/>
                <a:gd name="connsiteX5" fmla="*/ 166072 w 168533"/>
                <a:gd name="connsiteY5" fmla="*/ 72159 h 180394"/>
                <a:gd name="connsiteX6" fmla="*/ 69019 w 168533"/>
                <a:gd name="connsiteY6" fmla="*/ 174077 h 180394"/>
                <a:gd name="connsiteX7" fmla="*/ 43189 w 168533"/>
                <a:gd name="connsiteY7" fmla="*/ 180554 h 18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33" h="180394">
                  <a:moveTo>
                    <a:pt x="43189" y="180554"/>
                  </a:moveTo>
                  <a:cubicBezTo>
                    <a:pt x="31793" y="171029"/>
                    <a:pt x="10996" y="160075"/>
                    <a:pt x="3304" y="143502"/>
                  </a:cubicBezTo>
                  <a:cubicBezTo>
                    <a:pt x="-2525" y="126389"/>
                    <a:pt x="-215" y="107540"/>
                    <a:pt x="9572" y="92352"/>
                  </a:cubicBezTo>
                  <a:cubicBezTo>
                    <a:pt x="32848" y="63988"/>
                    <a:pt x="58624" y="37784"/>
                    <a:pt x="86587" y="14057"/>
                  </a:cubicBezTo>
                  <a:cubicBezTo>
                    <a:pt x="106720" y="-3945"/>
                    <a:pt x="134069" y="-4993"/>
                    <a:pt x="150593" y="14057"/>
                  </a:cubicBezTo>
                  <a:cubicBezTo>
                    <a:pt x="162843" y="28440"/>
                    <a:pt x="173859" y="61682"/>
                    <a:pt x="166072" y="72159"/>
                  </a:cubicBezTo>
                  <a:cubicBezTo>
                    <a:pt x="138248" y="109878"/>
                    <a:pt x="102351" y="141120"/>
                    <a:pt x="69019" y="174077"/>
                  </a:cubicBezTo>
                  <a:cubicBezTo>
                    <a:pt x="65410" y="177601"/>
                    <a:pt x="57813" y="177125"/>
                    <a:pt x="43189" y="180554"/>
                  </a:cubicBezTo>
                  <a:close/>
                </a:path>
              </a:pathLst>
            </a:custGeom>
            <a:grpFill/>
            <a:ln w="9496"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B28FCE5E-51D4-2543-A45F-7F3971E8A2FC}"/>
                </a:ext>
              </a:extLst>
            </p:cNvPr>
            <p:cNvSpPr/>
            <p:nvPr/>
          </p:nvSpPr>
          <p:spPr>
            <a:xfrm>
              <a:off x="4650126" y="4113942"/>
              <a:ext cx="200091" cy="107978"/>
            </a:xfrm>
            <a:custGeom>
              <a:avLst/>
              <a:gdLst>
                <a:gd name="connsiteX0" fmla="*/ 102542 w 200091"/>
                <a:gd name="connsiteY0" fmla="*/ 540 h 107978"/>
                <a:gd name="connsiteX1" fmla="*/ 152018 w 200091"/>
                <a:gd name="connsiteY1" fmla="*/ 540 h 107978"/>
                <a:gd name="connsiteX2" fmla="*/ 200165 w 200091"/>
                <a:gd name="connsiteY2" fmla="*/ 51213 h 107978"/>
                <a:gd name="connsiteX3" fmla="*/ 155912 w 200091"/>
                <a:gd name="connsiteY3" fmla="*/ 105601 h 107978"/>
                <a:gd name="connsiteX4" fmla="*/ 42905 w 200091"/>
                <a:gd name="connsiteY4" fmla="*/ 105601 h 107978"/>
                <a:gd name="connsiteX5" fmla="*/ 266 w 200091"/>
                <a:gd name="connsiteY5" fmla="*/ 50261 h 107978"/>
                <a:gd name="connsiteX6" fmla="*/ 45943 w 200091"/>
                <a:gd name="connsiteY6" fmla="*/ 1207 h 107978"/>
                <a:gd name="connsiteX7" fmla="*/ 102922 w 200091"/>
                <a:gd name="connsiteY7" fmla="*/ 1207 h 10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91" h="107978">
                  <a:moveTo>
                    <a:pt x="102542" y="540"/>
                  </a:moveTo>
                  <a:cubicBezTo>
                    <a:pt x="118971" y="540"/>
                    <a:pt x="135589" y="-317"/>
                    <a:pt x="152018" y="540"/>
                  </a:cubicBezTo>
                  <a:cubicBezTo>
                    <a:pt x="182976" y="2636"/>
                    <a:pt x="198930" y="21210"/>
                    <a:pt x="200165" y="51213"/>
                  </a:cubicBezTo>
                  <a:cubicBezTo>
                    <a:pt x="201399" y="81217"/>
                    <a:pt x="185825" y="103030"/>
                    <a:pt x="155912" y="105601"/>
                  </a:cubicBezTo>
                  <a:cubicBezTo>
                    <a:pt x="118318" y="108983"/>
                    <a:pt x="80498" y="108983"/>
                    <a:pt x="42905" y="105601"/>
                  </a:cubicBezTo>
                  <a:cubicBezTo>
                    <a:pt x="12801" y="102744"/>
                    <a:pt x="-1349" y="80551"/>
                    <a:pt x="266" y="50261"/>
                  </a:cubicBezTo>
                  <a:cubicBezTo>
                    <a:pt x="1880" y="19971"/>
                    <a:pt x="16790" y="3588"/>
                    <a:pt x="45943" y="1207"/>
                  </a:cubicBezTo>
                  <a:cubicBezTo>
                    <a:pt x="64936" y="-412"/>
                    <a:pt x="83929" y="1207"/>
                    <a:pt x="102922" y="1207"/>
                  </a:cubicBezTo>
                  <a:close/>
                </a:path>
              </a:pathLst>
            </a:custGeom>
            <a:grpFill/>
            <a:ln w="9496"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8F623157-AAAC-2D40-AF0C-178C43E5888E}"/>
                </a:ext>
              </a:extLst>
            </p:cNvPr>
            <p:cNvSpPr/>
            <p:nvPr/>
          </p:nvSpPr>
          <p:spPr>
            <a:xfrm>
              <a:off x="5432139" y="4110415"/>
              <a:ext cx="200704" cy="106492"/>
            </a:xfrm>
            <a:custGeom>
              <a:avLst/>
              <a:gdLst>
                <a:gd name="connsiteX0" fmla="*/ 99328 w 200704"/>
                <a:gd name="connsiteY0" fmla="*/ 106652 h 106492"/>
                <a:gd name="connsiteX1" fmla="*/ 49472 w 200704"/>
                <a:gd name="connsiteY1" fmla="*/ 106652 h 106492"/>
                <a:gd name="connsiteX2" fmla="*/ 281 w 200704"/>
                <a:gd name="connsiteY2" fmla="*/ 57027 h 106492"/>
                <a:gd name="connsiteX3" fmla="*/ 43964 w 200704"/>
                <a:gd name="connsiteY3" fmla="*/ 2353 h 106492"/>
                <a:gd name="connsiteX4" fmla="*/ 157921 w 200704"/>
                <a:gd name="connsiteY4" fmla="*/ 2353 h 106492"/>
                <a:gd name="connsiteX5" fmla="*/ 200655 w 200704"/>
                <a:gd name="connsiteY5" fmla="*/ 57979 h 106492"/>
                <a:gd name="connsiteX6" fmla="*/ 153173 w 200704"/>
                <a:gd name="connsiteY6" fmla="*/ 106080 h 106492"/>
                <a:gd name="connsiteX7" fmla="*/ 99803 w 200704"/>
                <a:gd name="connsiteY7" fmla="*/ 106080 h 10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04" h="106492">
                  <a:moveTo>
                    <a:pt x="99328" y="106652"/>
                  </a:moveTo>
                  <a:cubicBezTo>
                    <a:pt x="82709" y="106652"/>
                    <a:pt x="66091" y="106652"/>
                    <a:pt x="49472" y="106652"/>
                  </a:cubicBezTo>
                  <a:cubicBezTo>
                    <a:pt x="18134" y="105413"/>
                    <a:pt x="1990" y="87602"/>
                    <a:pt x="281" y="57027"/>
                  </a:cubicBezTo>
                  <a:cubicBezTo>
                    <a:pt x="-1429" y="26451"/>
                    <a:pt x="12626" y="4544"/>
                    <a:pt x="43964" y="2353"/>
                  </a:cubicBezTo>
                  <a:cubicBezTo>
                    <a:pt x="81894" y="-572"/>
                    <a:pt x="119991" y="-572"/>
                    <a:pt x="157921" y="2353"/>
                  </a:cubicBezTo>
                  <a:cubicBezTo>
                    <a:pt x="189164" y="4925"/>
                    <a:pt x="202649" y="28642"/>
                    <a:pt x="200655" y="57979"/>
                  </a:cubicBezTo>
                  <a:cubicBezTo>
                    <a:pt x="198660" y="87316"/>
                    <a:pt x="183086" y="104556"/>
                    <a:pt x="153173" y="106080"/>
                  </a:cubicBezTo>
                  <a:cubicBezTo>
                    <a:pt x="135414" y="106937"/>
                    <a:pt x="117561" y="106080"/>
                    <a:pt x="99803" y="106080"/>
                  </a:cubicBezTo>
                  <a:close/>
                </a:path>
              </a:pathLst>
            </a:custGeom>
            <a:grpFill/>
            <a:ln w="9496"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5ABB5486-7AC2-E54D-8FFA-25884037CDE9}"/>
                </a:ext>
              </a:extLst>
            </p:cNvPr>
            <p:cNvSpPr/>
            <p:nvPr/>
          </p:nvSpPr>
          <p:spPr>
            <a:xfrm>
              <a:off x="3284383" y="1894236"/>
              <a:ext cx="1716093" cy="1721596"/>
            </a:xfrm>
            <a:custGeom>
              <a:avLst/>
              <a:gdLst>
                <a:gd name="connsiteX0" fmla="*/ 1154429 w 1716093"/>
                <a:gd name="connsiteY0" fmla="*/ 1158685 h 1721596"/>
                <a:gd name="connsiteX1" fmla="*/ 1154429 w 1716093"/>
                <a:gd name="connsiteY1" fmla="*/ 1457104 h 1721596"/>
                <a:gd name="connsiteX2" fmla="*/ 1153859 w 1716093"/>
                <a:gd name="connsiteY2" fmla="*/ 1607027 h 1721596"/>
                <a:gd name="connsiteX3" fmla="*/ 1041329 w 1716093"/>
                <a:gd name="connsiteY3" fmla="*/ 1720662 h 1721596"/>
                <a:gd name="connsiteX4" fmla="*/ 1040282 w 1716093"/>
                <a:gd name="connsiteY4" fmla="*/ 1720660 h 1721596"/>
                <a:gd name="connsiteX5" fmla="*/ 677235 w 1716093"/>
                <a:gd name="connsiteY5" fmla="*/ 1720660 h 1721596"/>
                <a:gd name="connsiteX6" fmla="*/ 561474 w 1716093"/>
                <a:gd name="connsiteY6" fmla="*/ 1601693 h 1721596"/>
                <a:gd name="connsiteX7" fmla="*/ 561474 w 1716093"/>
                <a:gd name="connsiteY7" fmla="*/ 1201643 h 1721596"/>
                <a:gd name="connsiteX8" fmla="*/ 561474 w 1716093"/>
                <a:gd name="connsiteY8" fmla="*/ 1158685 h 1721596"/>
                <a:gd name="connsiteX9" fmla="*/ 520070 w 1716093"/>
                <a:gd name="connsiteY9" fmla="*/ 1158685 h 1721596"/>
                <a:gd name="connsiteX10" fmla="*/ 135655 w 1716093"/>
                <a:gd name="connsiteY10" fmla="*/ 1158685 h 1721596"/>
                <a:gd name="connsiteX11" fmla="*/ 142 w 1716093"/>
                <a:gd name="connsiteY11" fmla="*/ 1022668 h 1721596"/>
                <a:gd name="connsiteX12" fmla="*/ 142 w 1716093"/>
                <a:gd name="connsiteY12" fmla="*/ 694246 h 1721596"/>
                <a:gd name="connsiteX13" fmla="*/ 130432 w 1716093"/>
                <a:gd name="connsiteY13" fmla="*/ 563563 h 1721596"/>
                <a:gd name="connsiteX14" fmla="*/ 518455 w 1716093"/>
                <a:gd name="connsiteY14" fmla="*/ 563563 h 1721596"/>
                <a:gd name="connsiteX15" fmla="*/ 561379 w 1716093"/>
                <a:gd name="connsiteY15" fmla="*/ 563563 h 1721596"/>
                <a:gd name="connsiteX16" fmla="*/ 561379 w 1716093"/>
                <a:gd name="connsiteY16" fmla="*/ 522701 h 1721596"/>
                <a:gd name="connsiteX17" fmla="*/ 561379 w 1716093"/>
                <a:gd name="connsiteY17" fmla="*/ 129985 h 1721596"/>
                <a:gd name="connsiteX18" fmla="*/ 689485 w 1716093"/>
                <a:gd name="connsiteY18" fmla="*/ 731 h 1721596"/>
                <a:gd name="connsiteX19" fmla="*/ 1024138 w 1716093"/>
                <a:gd name="connsiteY19" fmla="*/ 731 h 1721596"/>
                <a:gd name="connsiteX20" fmla="*/ 1154334 w 1716093"/>
                <a:gd name="connsiteY20" fmla="*/ 131414 h 1721596"/>
                <a:gd name="connsiteX21" fmla="*/ 1154334 w 1716093"/>
                <a:gd name="connsiteY21" fmla="*/ 520606 h 1721596"/>
                <a:gd name="connsiteX22" fmla="*/ 1154334 w 1716093"/>
                <a:gd name="connsiteY22" fmla="*/ 563659 h 1721596"/>
                <a:gd name="connsiteX23" fmla="*/ 1195833 w 1716093"/>
                <a:gd name="connsiteY23" fmla="*/ 563659 h 1721596"/>
                <a:gd name="connsiteX24" fmla="*/ 1587370 w 1716093"/>
                <a:gd name="connsiteY24" fmla="*/ 563659 h 1721596"/>
                <a:gd name="connsiteX25" fmla="*/ 1715951 w 1716093"/>
                <a:gd name="connsiteY25" fmla="*/ 692246 h 1721596"/>
                <a:gd name="connsiteX26" fmla="*/ 1715951 w 1716093"/>
                <a:gd name="connsiteY26" fmla="*/ 1031431 h 1721596"/>
                <a:gd name="connsiteX27" fmla="*/ 1589934 w 1716093"/>
                <a:gd name="connsiteY27" fmla="*/ 1158685 h 1721596"/>
                <a:gd name="connsiteX28" fmla="*/ 1197922 w 1716093"/>
                <a:gd name="connsiteY28" fmla="*/ 1158685 h 1721596"/>
                <a:gd name="connsiteX29" fmla="*/ 1047594 w 1716093"/>
                <a:gd name="connsiteY29" fmla="*/ 1612742 h 1721596"/>
                <a:gd name="connsiteX30" fmla="*/ 1047594 w 1716093"/>
                <a:gd name="connsiteY30" fmla="*/ 1571404 h 1721596"/>
                <a:gd name="connsiteX31" fmla="*/ 1047594 w 1716093"/>
                <a:gd name="connsiteY31" fmla="*/ 1132111 h 1721596"/>
                <a:gd name="connsiteX32" fmla="*/ 1127364 w 1716093"/>
                <a:gd name="connsiteY32" fmla="*/ 1051529 h 1721596"/>
                <a:gd name="connsiteX33" fmla="*/ 1572460 w 1716093"/>
                <a:gd name="connsiteY33" fmla="*/ 1052005 h 1721596"/>
                <a:gd name="connsiteX34" fmla="*/ 1609496 w 1716093"/>
                <a:gd name="connsiteY34" fmla="*/ 1016572 h 1721596"/>
                <a:gd name="connsiteX35" fmla="*/ 1609496 w 1716093"/>
                <a:gd name="connsiteY35" fmla="*/ 705867 h 1721596"/>
                <a:gd name="connsiteX36" fmla="*/ 1573125 w 1716093"/>
                <a:gd name="connsiteY36" fmla="*/ 669958 h 1721596"/>
                <a:gd name="connsiteX37" fmla="*/ 1128029 w 1716093"/>
                <a:gd name="connsiteY37" fmla="*/ 670529 h 1721596"/>
                <a:gd name="connsiteX38" fmla="*/ 1047594 w 1716093"/>
                <a:gd name="connsiteY38" fmla="*/ 591091 h 1721596"/>
                <a:gd name="connsiteX39" fmla="*/ 1048354 w 1716093"/>
                <a:gd name="connsiteY39" fmla="*/ 148273 h 1721596"/>
                <a:gd name="connsiteX40" fmla="*/ 1005905 w 1716093"/>
                <a:gd name="connsiteY40" fmla="*/ 106744 h 1721596"/>
                <a:gd name="connsiteX41" fmla="*/ 703255 w 1716093"/>
                <a:gd name="connsiteY41" fmla="*/ 106744 h 1721596"/>
                <a:gd name="connsiteX42" fmla="*/ 667454 w 1716093"/>
                <a:gd name="connsiteY42" fmla="*/ 143701 h 1721596"/>
                <a:gd name="connsiteX43" fmla="*/ 668023 w 1716093"/>
                <a:gd name="connsiteY43" fmla="*/ 593758 h 1721596"/>
                <a:gd name="connsiteX44" fmla="*/ 592052 w 1716093"/>
                <a:gd name="connsiteY44" fmla="*/ 669958 h 1721596"/>
                <a:gd name="connsiteX45" fmla="*/ 146956 w 1716093"/>
                <a:gd name="connsiteY45" fmla="*/ 669100 h 1721596"/>
                <a:gd name="connsiteX46" fmla="*/ 105932 w 1716093"/>
                <a:gd name="connsiteY46" fmla="*/ 711582 h 1721596"/>
                <a:gd name="connsiteX47" fmla="*/ 105932 w 1716093"/>
                <a:gd name="connsiteY47" fmla="*/ 1011524 h 1721596"/>
                <a:gd name="connsiteX48" fmla="*/ 145912 w 1716093"/>
                <a:gd name="connsiteY48" fmla="*/ 1051624 h 1721596"/>
                <a:gd name="connsiteX49" fmla="*/ 591008 w 1716093"/>
                <a:gd name="connsiteY49" fmla="*/ 1051053 h 1721596"/>
                <a:gd name="connsiteX50" fmla="*/ 668023 w 1716093"/>
                <a:gd name="connsiteY50" fmla="*/ 1127253 h 1721596"/>
                <a:gd name="connsiteX51" fmla="*/ 668023 w 1716093"/>
                <a:gd name="connsiteY51" fmla="*/ 1570165 h 1721596"/>
                <a:gd name="connsiteX52" fmla="*/ 669733 w 1716093"/>
                <a:gd name="connsiteY52" fmla="*/ 1612361 h 172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6093" h="1721596">
                  <a:moveTo>
                    <a:pt x="1154429" y="1158685"/>
                  </a:moveTo>
                  <a:lnTo>
                    <a:pt x="1154429" y="1457104"/>
                  </a:lnTo>
                  <a:cubicBezTo>
                    <a:pt x="1154429" y="1507110"/>
                    <a:pt x="1155379" y="1557116"/>
                    <a:pt x="1153859" y="1607027"/>
                  </a:cubicBezTo>
                  <a:cubicBezTo>
                    <a:pt x="1154070" y="1669574"/>
                    <a:pt x="1103689" y="1720450"/>
                    <a:pt x="1041329" y="1720662"/>
                  </a:cubicBezTo>
                  <a:cubicBezTo>
                    <a:pt x="1040980" y="1720663"/>
                    <a:pt x="1040631" y="1720662"/>
                    <a:pt x="1040282" y="1720660"/>
                  </a:cubicBezTo>
                  <a:cubicBezTo>
                    <a:pt x="919298" y="1722121"/>
                    <a:pt x="798282" y="1722121"/>
                    <a:pt x="677235" y="1720660"/>
                  </a:cubicBezTo>
                  <a:cubicBezTo>
                    <a:pt x="609716" y="1719994"/>
                    <a:pt x="561854" y="1670368"/>
                    <a:pt x="561474" y="1601693"/>
                  </a:cubicBezTo>
                  <a:cubicBezTo>
                    <a:pt x="560714" y="1468343"/>
                    <a:pt x="561474" y="1334993"/>
                    <a:pt x="561474" y="1201643"/>
                  </a:cubicBezTo>
                  <a:lnTo>
                    <a:pt x="561474" y="1158685"/>
                  </a:lnTo>
                  <a:lnTo>
                    <a:pt x="520070" y="1158685"/>
                  </a:lnTo>
                  <a:cubicBezTo>
                    <a:pt x="391868" y="1158685"/>
                    <a:pt x="263667" y="1158685"/>
                    <a:pt x="135655" y="1158685"/>
                  </a:cubicBezTo>
                  <a:cubicBezTo>
                    <a:pt x="44965" y="1158685"/>
                    <a:pt x="237" y="1113632"/>
                    <a:pt x="142" y="1022668"/>
                  </a:cubicBezTo>
                  <a:cubicBezTo>
                    <a:pt x="142" y="913226"/>
                    <a:pt x="142" y="803593"/>
                    <a:pt x="142" y="694246"/>
                  </a:cubicBezTo>
                  <a:cubicBezTo>
                    <a:pt x="142" y="610807"/>
                    <a:pt x="47624" y="563659"/>
                    <a:pt x="130432" y="563563"/>
                  </a:cubicBezTo>
                  <a:cubicBezTo>
                    <a:pt x="259773" y="563563"/>
                    <a:pt x="389114" y="563563"/>
                    <a:pt x="518455" y="563563"/>
                  </a:cubicBezTo>
                  <a:lnTo>
                    <a:pt x="561379" y="563563"/>
                  </a:lnTo>
                  <a:lnTo>
                    <a:pt x="561379" y="522701"/>
                  </a:lnTo>
                  <a:cubicBezTo>
                    <a:pt x="561379" y="391828"/>
                    <a:pt x="561379" y="260859"/>
                    <a:pt x="561379" y="129985"/>
                  </a:cubicBezTo>
                  <a:cubicBezTo>
                    <a:pt x="561379" y="48832"/>
                    <a:pt x="608291" y="1303"/>
                    <a:pt x="689485" y="731"/>
                  </a:cubicBezTo>
                  <a:cubicBezTo>
                    <a:pt x="801100" y="-31"/>
                    <a:pt x="912651" y="-31"/>
                    <a:pt x="1024138" y="731"/>
                  </a:cubicBezTo>
                  <a:cubicBezTo>
                    <a:pt x="1107707" y="731"/>
                    <a:pt x="1154144" y="48356"/>
                    <a:pt x="1154334" y="131414"/>
                  </a:cubicBezTo>
                  <a:cubicBezTo>
                    <a:pt x="1154809" y="261145"/>
                    <a:pt x="1154334" y="390875"/>
                    <a:pt x="1154334" y="520606"/>
                  </a:cubicBezTo>
                  <a:lnTo>
                    <a:pt x="1154334" y="563659"/>
                  </a:lnTo>
                  <a:lnTo>
                    <a:pt x="1195833" y="563659"/>
                  </a:lnTo>
                  <a:cubicBezTo>
                    <a:pt x="1326314" y="563659"/>
                    <a:pt x="1456794" y="563659"/>
                    <a:pt x="1587370" y="563659"/>
                  </a:cubicBezTo>
                  <a:cubicBezTo>
                    <a:pt x="1667994" y="563659"/>
                    <a:pt x="1715666" y="611284"/>
                    <a:pt x="1715951" y="692246"/>
                  </a:cubicBezTo>
                  <a:cubicBezTo>
                    <a:pt x="1716331" y="805340"/>
                    <a:pt x="1716331" y="918401"/>
                    <a:pt x="1715951" y="1031431"/>
                  </a:cubicBezTo>
                  <a:cubicBezTo>
                    <a:pt x="1715951" y="1110775"/>
                    <a:pt x="1668469" y="1158304"/>
                    <a:pt x="1589934" y="1158685"/>
                  </a:cubicBezTo>
                  <a:cubicBezTo>
                    <a:pt x="1458978" y="1159162"/>
                    <a:pt x="1328783" y="1158685"/>
                    <a:pt x="1197922" y="1158685"/>
                  </a:cubicBezTo>
                  <a:close/>
                  <a:moveTo>
                    <a:pt x="1047594" y="1612742"/>
                  </a:moveTo>
                  <a:lnTo>
                    <a:pt x="1047594" y="1571404"/>
                  </a:lnTo>
                  <a:cubicBezTo>
                    <a:pt x="1047594" y="1424909"/>
                    <a:pt x="1047594" y="1278478"/>
                    <a:pt x="1047594" y="1132111"/>
                  </a:cubicBezTo>
                  <a:cubicBezTo>
                    <a:pt x="1047594" y="1067531"/>
                    <a:pt x="1063263" y="1051624"/>
                    <a:pt x="1127364" y="1051529"/>
                  </a:cubicBezTo>
                  <a:cubicBezTo>
                    <a:pt x="1275698" y="1051529"/>
                    <a:pt x="1424127" y="1050958"/>
                    <a:pt x="1572460" y="1052005"/>
                  </a:cubicBezTo>
                  <a:cubicBezTo>
                    <a:pt x="1599050" y="1052005"/>
                    <a:pt x="1610446" y="1046290"/>
                    <a:pt x="1609496" y="1016572"/>
                  </a:cubicBezTo>
                  <a:cubicBezTo>
                    <a:pt x="1607660" y="913067"/>
                    <a:pt x="1607660" y="809499"/>
                    <a:pt x="1609496" y="705867"/>
                  </a:cubicBezTo>
                  <a:cubicBezTo>
                    <a:pt x="1609971" y="677292"/>
                    <a:pt x="1600949" y="669672"/>
                    <a:pt x="1573125" y="669958"/>
                  </a:cubicBezTo>
                  <a:cubicBezTo>
                    <a:pt x="1424696" y="671196"/>
                    <a:pt x="1276363" y="670529"/>
                    <a:pt x="1128029" y="670529"/>
                  </a:cubicBezTo>
                  <a:cubicBezTo>
                    <a:pt x="1062884" y="670529"/>
                    <a:pt x="1047594" y="655194"/>
                    <a:pt x="1047594" y="591091"/>
                  </a:cubicBezTo>
                  <a:cubicBezTo>
                    <a:pt x="1047594" y="443453"/>
                    <a:pt x="1046550" y="295816"/>
                    <a:pt x="1048354" y="148273"/>
                  </a:cubicBezTo>
                  <a:cubicBezTo>
                    <a:pt x="1048354" y="114460"/>
                    <a:pt x="1038003" y="106173"/>
                    <a:pt x="1005905" y="106744"/>
                  </a:cubicBezTo>
                  <a:cubicBezTo>
                    <a:pt x="905053" y="108649"/>
                    <a:pt x="804107" y="108459"/>
                    <a:pt x="703255" y="106744"/>
                  </a:cubicBezTo>
                  <a:cubicBezTo>
                    <a:pt x="674766" y="106744"/>
                    <a:pt x="667264" y="116269"/>
                    <a:pt x="667454" y="143701"/>
                  </a:cubicBezTo>
                  <a:cubicBezTo>
                    <a:pt x="668593" y="293720"/>
                    <a:pt x="668118" y="443739"/>
                    <a:pt x="668023" y="593758"/>
                  </a:cubicBezTo>
                  <a:cubicBezTo>
                    <a:pt x="668023" y="653575"/>
                    <a:pt x="651405" y="669958"/>
                    <a:pt x="592052" y="669958"/>
                  </a:cubicBezTo>
                  <a:cubicBezTo>
                    <a:pt x="443624" y="669958"/>
                    <a:pt x="295290" y="671101"/>
                    <a:pt x="146956" y="669100"/>
                  </a:cubicBezTo>
                  <a:cubicBezTo>
                    <a:pt x="112864" y="669100"/>
                    <a:pt x="105267" y="679673"/>
                    <a:pt x="105932" y="711582"/>
                  </a:cubicBezTo>
                  <a:cubicBezTo>
                    <a:pt x="107768" y="811531"/>
                    <a:pt x="107768" y="911512"/>
                    <a:pt x="105932" y="1011524"/>
                  </a:cubicBezTo>
                  <a:cubicBezTo>
                    <a:pt x="105267" y="1043242"/>
                    <a:pt x="114668" y="1052005"/>
                    <a:pt x="145912" y="1051624"/>
                  </a:cubicBezTo>
                  <a:cubicBezTo>
                    <a:pt x="294245" y="1050100"/>
                    <a:pt x="442674" y="1050862"/>
                    <a:pt x="591008" y="1051053"/>
                  </a:cubicBezTo>
                  <a:cubicBezTo>
                    <a:pt x="650930" y="1051053"/>
                    <a:pt x="667928" y="1068007"/>
                    <a:pt x="668023" y="1127253"/>
                  </a:cubicBezTo>
                  <a:cubicBezTo>
                    <a:pt x="668023" y="1274890"/>
                    <a:pt x="668023" y="1422528"/>
                    <a:pt x="668023" y="1570165"/>
                  </a:cubicBezTo>
                  <a:cubicBezTo>
                    <a:pt x="668023" y="1583881"/>
                    <a:pt x="669163" y="1597597"/>
                    <a:pt x="669733" y="1612361"/>
                  </a:cubicBezTo>
                  <a:close/>
                </a:path>
              </a:pathLst>
            </a:custGeom>
            <a:grpFill/>
            <a:ln w="9496" cap="flat">
              <a:noFill/>
              <a:prstDash val="solid"/>
              <a:miter/>
            </a:ln>
          </p:spPr>
          <p:txBody>
            <a:bodyPr rtlCol="0" anchor="ctr"/>
            <a:lstStyle/>
            <a:p>
              <a:endParaRPr lang="en-RO"/>
            </a:p>
          </p:txBody>
        </p:sp>
      </p:grpSp>
      <p:grpSp>
        <p:nvGrpSpPr>
          <p:cNvPr id="45" name="Graphic 43">
            <a:extLst>
              <a:ext uri="{FF2B5EF4-FFF2-40B4-BE49-F238E27FC236}">
                <a16:creationId xmlns:a16="http://schemas.microsoft.com/office/drawing/2014/main" id="{C2D8E036-3253-F545-A143-E3EE6F058FB7}"/>
              </a:ext>
            </a:extLst>
          </p:cNvPr>
          <p:cNvGrpSpPr>
            <a:grpSpLocks noChangeAspect="1"/>
          </p:cNvGrpSpPr>
          <p:nvPr/>
        </p:nvGrpSpPr>
        <p:grpSpPr>
          <a:xfrm>
            <a:off x="7434825" y="1927473"/>
            <a:ext cx="479658" cy="576000"/>
            <a:chOff x="3086100" y="1644650"/>
            <a:chExt cx="2971800" cy="3568700"/>
          </a:xfrm>
          <a:solidFill>
            <a:schemeClr val="bg1"/>
          </a:solidFill>
        </p:grpSpPr>
        <p:sp>
          <p:nvSpPr>
            <p:cNvPr id="46" name="Freeform 45">
              <a:extLst>
                <a:ext uri="{FF2B5EF4-FFF2-40B4-BE49-F238E27FC236}">
                  <a16:creationId xmlns:a16="http://schemas.microsoft.com/office/drawing/2014/main" id="{C18733B6-7D39-824A-9BDD-0F4156CE7AD3}"/>
                </a:ext>
              </a:extLst>
            </p:cNvPr>
            <p:cNvSpPr/>
            <p:nvPr/>
          </p:nvSpPr>
          <p:spPr>
            <a:xfrm>
              <a:off x="3086079" y="1644635"/>
              <a:ext cx="2974827" cy="3570675"/>
            </a:xfrm>
            <a:custGeom>
              <a:avLst/>
              <a:gdLst>
                <a:gd name="connsiteX0" fmla="*/ 2968428 w 2974827"/>
                <a:gd name="connsiteY0" fmla="*/ 1337909 h 3570675"/>
                <a:gd name="connsiteX1" fmla="*/ 2966999 w 2974827"/>
                <a:gd name="connsiteY1" fmla="*/ 1772814 h 3570675"/>
                <a:gd name="connsiteX2" fmla="*/ 2558853 w 2974827"/>
                <a:gd name="connsiteY2" fmla="*/ 2861030 h 3570675"/>
                <a:gd name="connsiteX3" fmla="*/ 1661693 w 2974827"/>
                <a:gd name="connsiteY3" fmla="*/ 3536704 h 3570675"/>
                <a:gd name="connsiteX4" fmla="*/ 1307172 w 2974827"/>
                <a:gd name="connsiteY4" fmla="*/ 3533754 h 3570675"/>
                <a:gd name="connsiteX5" fmla="*/ 42728 w 2974827"/>
                <a:gd name="connsiteY5" fmla="*/ 2025954 h 3570675"/>
                <a:gd name="connsiteX6" fmla="*/ 3676 w 2974827"/>
                <a:gd name="connsiteY6" fmla="*/ 1618837 h 3570675"/>
                <a:gd name="connsiteX7" fmla="*/ 2342 w 2974827"/>
                <a:gd name="connsiteY7" fmla="*/ 987415 h 3570675"/>
                <a:gd name="connsiteX8" fmla="*/ 284092 w 2974827"/>
                <a:gd name="connsiteY8" fmla="*/ 536521 h 3570675"/>
                <a:gd name="connsiteX9" fmla="*/ 1273644 w 2974827"/>
                <a:gd name="connsiteY9" fmla="*/ 52701 h 3570675"/>
                <a:gd name="connsiteX10" fmla="*/ 1693506 w 2974827"/>
                <a:gd name="connsiteY10" fmla="*/ 48894 h 3570675"/>
                <a:gd name="connsiteX11" fmla="*/ 2708586 w 2974827"/>
                <a:gd name="connsiteY11" fmla="*/ 545372 h 3570675"/>
                <a:gd name="connsiteX12" fmla="*/ 2973762 w 2974827"/>
                <a:gd name="connsiteY12" fmla="*/ 977518 h 3570675"/>
                <a:gd name="connsiteX13" fmla="*/ 2974238 w 2974827"/>
                <a:gd name="connsiteY13" fmla="*/ 1337814 h 3570675"/>
                <a:gd name="connsiteX14" fmla="*/ 113880 w 2974827"/>
                <a:gd name="connsiteY14" fmla="*/ 1350851 h 3570675"/>
                <a:gd name="connsiteX15" fmla="*/ 114642 w 2974827"/>
                <a:gd name="connsiteY15" fmla="*/ 1611224 h 3570675"/>
                <a:gd name="connsiteX16" fmla="*/ 141407 w 2974827"/>
                <a:gd name="connsiteY16" fmla="*/ 1948394 h 3570675"/>
                <a:gd name="connsiteX17" fmla="*/ 1296123 w 2974827"/>
                <a:gd name="connsiteY17" fmla="*/ 3409753 h 3570675"/>
                <a:gd name="connsiteX18" fmla="*/ 1670551 w 2974827"/>
                <a:gd name="connsiteY18" fmla="*/ 3413845 h 3570675"/>
                <a:gd name="connsiteX19" fmla="*/ 2854604 w 2974827"/>
                <a:gd name="connsiteY19" fmla="*/ 1764059 h 3570675"/>
                <a:gd name="connsiteX20" fmla="*/ 2859652 w 2974827"/>
                <a:gd name="connsiteY20" fmla="*/ 951062 h 3570675"/>
                <a:gd name="connsiteX21" fmla="*/ 2655436 w 2974827"/>
                <a:gd name="connsiteY21" fmla="*/ 642916 h 3570675"/>
                <a:gd name="connsiteX22" fmla="*/ 1656454 w 2974827"/>
                <a:gd name="connsiteY22" fmla="*/ 153957 h 3570675"/>
                <a:gd name="connsiteX23" fmla="*/ 1316507 w 2974827"/>
                <a:gd name="connsiteY23" fmla="*/ 155765 h 3570675"/>
                <a:gd name="connsiteX24" fmla="*/ 339527 w 2974827"/>
                <a:gd name="connsiteY24" fmla="*/ 633019 h 3570675"/>
                <a:gd name="connsiteX25" fmla="*/ 113785 w 2974827"/>
                <a:gd name="connsiteY25" fmla="*/ 993981 h 3570675"/>
                <a:gd name="connsiteX26" fmla="*/ 113880 w 2974827"/>
                <a:gd name="connsiteY26" fmla="*/ 1350851 h 35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74827" h="3570675">
                  <a:moveTo>
                    <a:pt x="2968428" y="1337909"/>
                  </a:moveTo>
                  <a:cubicBezTo>
                    <a:pt x="2968428" y="1482846"/>
                    <a:pt x="2975666" y="1628353"/>
                    <a:pt x="2966999" y="1772814"/>
                  </a:cubicBezTo>
                  <a:cubicBezTo>
                    <a:pt x="2942805" y="2176506"/>
                    <a:pt x="2802312" y="2538895"/>
                    <a:pt x="2558853" y="2861030"/>
                  </a:cubicBezTo>
                  <a:cubicBezTo>
                    <a:pt x="2324347" y="3171269"/>
                    <a:pt x="2025294" y="3396494"/>
                    <a:pt x="1661693" y="3536704"/>
                  </a:cubicBezTo>
                  <a:cubicBezTo>
                    <a:pt x="1547895" y="3583208"/>
                    <a:pt x="1420179" y="3582145"/>
                    <a:pt x="1307172" y="3533754"/>
                  </a:cubicBezTo>
                  <a:cubicBezTo>
                    <a:pt x="625087" y="3249495"/>
                    <a:pt x="201034" y="2746736"/>
                    <a:pt x="42728" y="2025954"/>
                  </a:cubicBezTo>
                  <a:cubicBezTo>
                    <a:pt x="13677" y="1893674"/>
                    <a:pt x="7772" y="1754923"/>
                    <a:pt x="3676" y="1618837"/>
                  </a:cubicBezTo>
                  <a:cubicBezTo>
                    <a:pt x="-2515" y="1408521"/>
                    <a:pt x="1009" y="1197921"/>
                    <a:pt x="2342" y="987415"/>
                  </a:cubicBezTo>
                  <a:cubicBezTo>
                    <a:pt x="3581" y="779954"/>
                    <a:pt x="98069" y="628261"/>
                    <a:pt x="284092" y="536521"/>
                  </a:cubicBezTo>
                  <a:cubicBezTo>
                    <a:pt x="613339" y="374169"/>
                    <a:pt x="943190" y="212896"/>
                    <a:pt x="1273644" y="52701"/>
                  </a:cubicBezTo>
                  <a:cubicBezTo>
                    <a:pt x="1412519" y="-14867"/>
                    <a:pt x="1554251" y="-18483"/>
                    <a:pt x="1693506" y="48894"/>
                  </a:cubicBezTo>
                  <a:cubicBezTo>
                    <a:pt x="2032691" y="212674"/>
                    <a:pt x="2371972" y="376453"/>
                    <a:pt x="2708586" y="545372"/>
                  </a:cubicBezTo>
                  <a:cubicBezTo>
                    <a:pt x="2883083" y="633019"/>
                    <a:pt x="2969952" y="782048"/>
                    <a:pt x="2973762" y="977518"/>
                  </a:cubicBezTo>
                  <a:cubicBezTo>
                    <a:pt x="2976143" y="1097616"/>
                    <a:pt x="2974238" y="1217715"/>
                    <a:pt x="2974238" y="1337814"/>
                  </a:cubicBezTo>
                  <a:close/>
                  <a:moveTo>
                    <a:pt x="113880" y="1350851"/>
                  </a:moveTo>
                  <a:cubicBezTo>
                    <a:pt x="113880" y="1437642"/>
                    <a:pt x="110642" y="1524623"/>
                    <a:pt x="114642" y="1611224"/>
                  </a:cubicBezTo>
                  <a:cubicBezTo>
                    <a:pt x="119976" y="1723899"/>
                    <a:pt x="120357" y="1838288"/>
                    <a:pt x="141407" y="1948394"/>
                  </a:cubicBezTo>
                  <a:cubicBezTo>
                    <a:pt x="272186" y="2634537"/>
                    <a:pt x="659377" y="3120546"/>
                    <a:pt x="1296123" y="3409753"/>
                  </a:cubicBezTo>
                  <a:cubicBezTo>
                    <a:pt x="1422234" y="3466852"/>
                    <a:pt x="1543773" y="3471801"/>
                    <a:pt x="1670551" y="3413845"/>
                  </a:cubicBezTo>
                  <a:cubicBezTo>
                    <a:pt x="2381211" y="3089712"/>
                    <a:pt x="2784214" y="2541274"/>
                    <a:pt x="2854604" y="1764059"/>
                  </a:cubicBezTo>
                  <a:cubicBezTo>
                    <a:pt x="2878988" y="1495122"/>
                    <a:pt x="2864129" y="1222093"/>
                    <a:pt x="2859652" y="951062"/>
                  </a:cubicBezTo>
                  <a:cubicBezTo>
                    <a:pt x="2857080" y="810502"/>
                    <a:pt x="2781452" y="705345"/>
                    <a:pt x="2655436" y="642916"/>
                  </a:cubicBezTo>
                  <a:cubicBezTo>
                    <a:pt x="2323204" y="478471"/>
                    <a:pt x="1989734" y="316309"/>
                    <a:pt x="1656454" y="153957"/>
                  </a:cubicBezTo>
                  <a:cubicBezTo>
                    <a:pt x="1543297" y="98856"/>
                    <a:pt x="1429949" y="100188"/>
                    <a:pt x="1316507" y="155765"/>
                  </a:cubicBezTo>
                  <a:cubicBezTo>
                    <a:pt x="991006" y="315325"/>
                    <a:pt x="665346" y="474410"/>
                    <a:pt x="339527" y="633019"/>
                  </a:cubicBezTo>
                  <a:cubicBezTo>
                    <a:pt x="188461" y="706487"/>
                    <a:pt x="112928" y="825919"/>
                    <a:pt x="113785" y="993981"/>
                  </a:cubicBezTo>
                  <a:cubicBezTo>
                    <a:pt x="114356" y="1112938"/>
                    <a:pt x="113880" y="1231895"/>
                    <a:pt x="113880" y="1350851"/>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6B06C066-8D6A-034E-B8E2-FB4ACB0C2D1F}"/>
                </a:ext>
              </a:extLst>
            </p:cNvPr>
            <p:cNvSpPr/>
            <p:nvPr/>
          </p:nvSpPr>
          <p:spPr>
            <a:xfrm>
              <a:off x="3533298" y="2098606"/>
              <a:ext cx="2085212" cy="2663940"/>
            </a:xfrm>
            <a:custGeom>
              <a:avLst/>
              <a:gdLst>
                <a:gd name="connsiteX0" fmla="*/ 2085344 w 2085212"/>
                <a:gd name="connsiteY0" fmla="*/ 921242 h 2663940"/>
                <a:gd name="connsiteX1" fmla="*/ 2069819 w 2085212"/>
                <a:gd name="connsiteY1" fmla="*/ 1341493 h 2663940"/>
                <a:gd name="connsiteX2" fmla="*/ 1646432 w 2085212"/>
                <a:gd name="connsiteY2" fmla="*/ 2267546 h 2663940"/>
                <a:gd name="connsiteX3" fmla="*/ 1087220 w 2085212"/>
                <a:gd name="connsiteY3" fmla="*/ 2653822 h 2663940"/>
                <a:gd name="connsiteX4" fmla="*/ 995399 w 2085212"/>
                <a:gd name="connsiteY4" fmla="*/ 2653822 h 2663940"/>
                <a:gd name="connsiteX5" fmla="*/ 22039 w 2085212"/>
                <a:gd name="connsiteY5" fmla="*/ 1427141 h 2663940"/>
                <a:gd name="connsiteX6" fmla="*/ 1655 w 2085212"/>
                <a:gd name="connsiteY6" fmla="*/ 1160678 h 2663940"/>
                <a:gd name="connsiteX7" fmla="*/ 131 w 2085212"/>
                <a:gd name="connsiteY7" fmla="*/ 557806 h 2663940"/>
                <a:gd name="connsiteX8" fmla="*/ 53471 w 2085212"/>
                <a:gd name="connsiteY8" fmla="*/ 472157 h 2663940"/>
                <a:gd name="connsiteX9" fmla="*/ 995208 w 2085212"/>
                <a:gd name="connsiteY9" fmla="*/ 12223 h 2663940"/>
                <a:gd name="connsiteX10" fmla="*/ 1085982 w 2085212"/>
                <a:gd name="connsiteY10" fmla="*/ 11652 h 2663940"/>
                <a:gd name="connsiteX11" fmla="*/ 2027718 w 2085212"/>
                <a:gd name="connsiteY11" fmla="*/ 470825 h 2663940"/>
                <a:gd name="connsiteX12" fmla="*/ 2081725 w 2085212"/>
                <a:gd name="connsiteY12" fmla="*/ 556474 h 2663940"/>
                <a:gd name="connsiteX13" fmla="*/ 2081058 w 2085212"/>
                <a:gd name="connsiteY13" fmla="*/ 920386 h 2663940"/>
                <a:gd name="connsiteX14" fmla="*/ 1975045 w 2085212"/>
                <a:gd name="connsiteY14" fmla="*/ 921242 h 2663940"/>
                <a:gd name="connsiteX15" fmla="*/ 1969330 w 2085212"/>
                <a:gd name="connsiteY15" fmla="*/ 921242 h 2663940"/>
                <a:gd name="connsiteX16" fmla="*/ 1969997 w 2085212"/>
                <a:gd name="connsiteY16" fmla="*/ 603771 h 2663940"/>
                <a:gd name="connsiteX17" fmla="*/ 1938564 w 2085212"/>
                <a:gd name="connsiteY17" fmla="*/ 552477 h 2663940"/>
                <a:gd name="connsiteX18" fmla="*/ 1070551 w 2085212"/>
                <a:gd name="connsiteY18" fmla="*/ 128230 h 2663940"/>
                <a:gd name="connsiteX19" fmla="*/ 1010734 w 2085212"/>
                <a:gd name="connsiteY19" fmla="*/ 128991 h 2663940"/>
                <a:gd name="connsiteX20" fmla="*/ 139482 w 2085212"/>
                <a:gd name="connsiteY20" fmla="*/ 554094 h 2663940"/>
                <a:gd name="connsiteX21" fmla="*/ 111955 w 2085212"/>
                <a:gd name="connsiteY21" fmla="*/ 600440 h 2663940"/>
                <a:gd name="connsiteX22" fmla="*/ 113098 w 2085212"/>
                <a:gd name="connsiteY22" fmla="*/ 1153446 h 2663940"/>
                <a:gd name="connsiteX23" fmla="*/ 126528 w 2085212"/>
                <a:gd name="connsiteY23" fmla="*/ 1366806 h 2663940"/>
                <a:gd name="connsiteX24" fmla="*/ 1018163 w 2085212"/>
                <a:gd name="connsiteY24" fmla="*/ 2541432 h 2663940"/>
                <a:gd name="connsiteX25" fmla="*/ 1064265 w 2085212"/>
                <a:gd name="connsiteY25" fmla="*/ 2541432 h 2663940"/>
                <a:gd name="connsiteX26" fmla="*/ 1214760 w 2085212"/>
                <a:gd name="connsiteY26" fmla="*/ 2467203 h 2663940"/>
                <a:gd name="connsiteX27" fmla="*/ 1954852 w 2085212"/>
                <a:gd name="connsiteY27" fmla="*/ 1362334 h 2663940"/>
                <a:gd name="connsiteX28" fmla="*/ 1975045 w 2085212"/>
                <a:gd name="connsiteY28" fmla="*/ 921052 h 266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85212" h="2663940">
                  <a:moveTo>
                    <a:pt x="2085344" y="921242"/>
                  </a:moveTo>
                  <a:cubicBezTo>
                    <a:pt x="2080677" y="1061326"/>
                    <a:pt x="2082868" y="1202170"/>
                    <a:pt x="2069819" y="1341493"/>
                  </a:cubicBezTo>
                  <a:cubicBezTo>
                    <a:pt x="2036291" y="1698077"/>
                    <a:pt x="1888844" y="2005556"/>
                    <a:pt x="1646432" y="2267546"/>
                  </a:cubicBezTo>
                  <a:cubicBezTo>
                    <a:pt x="1490351" y="2435392"/>
                    <a:pt x="1299514" y="2567212"/>
                    <a:pt x="1087220" y="2653822"/>
                  </a:cubicBezTo>
                  <a:cubicBezTo>
                    <a:pt x="1058148" y="2667521"/>
                    <a:pt x="1024470" y="2667521"/>
                    <a:pt x="995399" y="2653822"/>
                  </a:cubicBezTo>
                  <a:cubicBezTo>
                    <a:pt x="454569" y="2416100"/>
                    <a:pt x="130116" y="2007206"/>
                    <a:pt x="22039" y="1427141"/>
                  </a:cubicBezTo>
                  <a:cubicBezTo>
                    <a:pt x="5846" y="1340065"/>
                    <a:pt x="2989" y="1249753"/>
                    <a:pt x="1655" y="1160678"/>
                  </a:cubicBezTo>
                  <a:cubicBezTo>
                    <a:pt x="-1202" y="959784"/>
                    <a:pt x="1655" y="758700"/>
                    <a:pt x="131" y="557806"/>
                  </a:cubicBezTo>
                  <a:cubicBezTo>
                    <a:pt x="131" y="515553"/>
                    <a:pt x="14609" y="490429"/>
                    <a:pt x="53471" y="472157"/>
                  </a:cubicBezTo>
                  <a:cubicBezTo>
                    <a:pt x="367923" y="319893"/>
                    <a:pt x="681836" y="166581"/>
                    <a:pt x="995208" y="12223"/>
                  </a:cubicBezTo>
                  <a:cubicBezTo>
                    <a:pt x="1023325" y="-3662"/>
                    <a:pt x="1057667" y="-3878"/>
                    <a:pt x="1085982" y="11652"/>
                  </a:cubicBezTo>
                  <a:cubicBezTo>
                    <a:pt x="1399481" y="165503"/>
                    <a:pt x="1713393" y="318560"/>
                    <a:pt x="2027718" y="470825"/>
                  </a:cubicBezTo>
                  <a:cubicBezTo>
                    <a:pt x="2065818" y="489287"/>
                    <a:pt x="2082297" y="514125"/>
                    <a:pt x="2081725" y="556474"/>
                  </a:cubicBezTo>
                  <a:cubicBezTo>
                    <a:pt x="2079820" y="677809"/>
                    <a:pt x="2081058" y="799050"/>
                    <a:pt x="2081058" y="920386"/>
                  </a:cubicBezTo>
                  <a:close/>
                  <a:moveTo>
                    <a:pt x="1975045" y="921242"/>
                  </a:moveTo>
                  <a:lnTo>
                    <a:pt x="1969330" y="921242"/>
                  </a:lnTo>
                  <a:cubicBezTo>
                    <a:pt x="1969330" y="815418"/>
                    <a:pt x="1968473" y="709595"/>
                    <a:pt x="1969997" y="603771"/>
                  </a:cubicBezTo>
                  <a:cubicBezTo>
                    <a:pt x="1969997" y="577505"/>
                    <a:pt x="1962662" y="564182"/>
                    <a:pt x="1938564" y="552477"/>
                  </a:cubicBezTo>
                  <a:cubicBezTo>
                    <a:pt x="1648814" y="411632"/>
                    <a:pt x="1359476" y="270216"/>
                    <a:pt x="1070551" y="128230"/>
                  </a:cubicBezTo>
                  <a:cubicBezTo>
                    <a:pt x="1051854" y="118000"/>
                    <a:pt x="1029164" y="118289"/>
                    <a:pt x="1010734" y="128991"/>
                  </a:cubicBezTo>
                  <a:cubicBezTo>
                    <a:pt x="720729" y="271231"/>
                    <a:pt x="430312" y="412933"/>
                    <a:pt x="139482" y="554094"/>
                  </a:cubicBezTo>
                  <a:cubicBezTo>
                    <a:pt x="117575" y="564753"/>
                    <a:pt x="111860" y="577505"/>
                    <a:pt x="111955" y="600440"/>
                  </a:cubicBezTo>
                  <a:cubicBezTo>
                    <a:pt x="112907" y="784775"/>
                    <a:pt x="111288" y="969111"/>
                    <a:pt x="113098" y="1153446"/>
                  </a:cubicBezTo>
                  <a:cubicBezTo>
                    <a:pt x="112511" y="1224794"/>
                    <a:pt x="116999" y="1296094"/>
                    <a:pt x="126528" y="1366806"/>
                  </a:cubicBezTo>
                  <a:cubicBezTo>
                    <a:pt x="211682" y="1918765"/>
                    <a:pt x="511148" y="2308943"/>
                    <a:pt x="1018163" y="2541432"/>
                  </a:cubicBezTo>
                  <a:cubicBezTo>
                    <a:pt x="1032972" y="2547284"/>
                    <a:pt x="1049456" y="2547284"/>
                    <a:pt x="1064265" y="2541432"/>
                  </a:cubicBezTo>
                  <a:cubicBezTo>
                    <a:pt x="1115854" y="2519683"/>
                    <a:pt x="1166107" y="2494897"/>
                    <a:pt x="1214760" y="2467203"/>
                  </a:cubicBezTo>
                  <a:cubicBezTo>
                    <a:pt x="1636622" y="2216347"/>
                    <a:pt x="1889510" y="1849771"/>
                    <a:pt x="1954852" y="1362334"/>
                  </a:cubicBezTo>
                  <a:cubicBezTo>
                    <a:pt x="1973997" y="1216921"/>
                    <a:pt x="1968854" y="1068273"/>
                    <a:pt x="1975045" y="921052"/>
                  </a:cubicBez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3BBE0B41-96B4-C840-B3D0-E6739EA35184}"/>
                </a:ext>
              </a:extLst>
            </p:cNvPr>
            <p:cNvSpPr/>
            <p:nvPr/>
          </p:nvSpPr>
          <p:spPr>
            <a:xfrm>
              <a:off x="4042791" y="2780448"/>
              <a:ext cx="1061846" cy="1060903"/>
            </a:xfrm>
            <a:custGeom>
              <a:avLst/>
              <a:gdLst>
                <a:gd name="connsiteX0" fmla="*/ 531436 w 1061846"/>
                <a:gd name="connsiteY0" fmla="*/ 1061058 h 1060903"/>
                <a:gd name="connsiteX1" fmla="*/ 132 w 1061846"/>
                <a:gd name="connsiteY1" fmla="*/ 530987 h 1060903"/>
                <a:gd name="connsiteX2" fmla="*/ 530674 w 1061846"/>
                <a:gd name="connsiteY2" fmla="*/ 155 h 1060903"/>
                <a:gd name="connsiteX3" fmla="*/ 1061978 w 1061846"/>
                <a:gd name="connsiteY3" fmla="*/ 530036 h 1060903"/>
                <a:gd name="connsiteX4" fmla="*/ 531627 w 1061846"/>
                <a:gd name="connsiteY4" fmla="*/ 1061058 h 1060903"/>
                <a:gd name="connsiteX5" fmla="*/ 531436 w 1061846"/>
                <a:gd name="connsiteY5" fmla="*/ 1061058 h 1060903"/>
                <a:gd name="connsiteX6" fmla="*/ 543342 w 1061846"/>
                <a:gd name="connsiteY6" fmla="*/ 111213 h 1060903"/>
                <a:gd name="connsiteX7" fmla="*/ 111574 w 1061846"/>
                <a:gd name="connsiteY7" fmla="*/ 515761 h 1060903"/>
                <a:gd name="connsiteX8" fmla="*/ 510671 w 1061846"/>
                <a:gd name="connsiteY8" fmla="*/ 949334 h 1060903"/>
                <a:gd name="connsiteX9" fmla="*/ 951202 w 1061846"/>
                <a:gd name="connsiteY9" fmla="*/ 546404 h 1060903"/>
                <a:gd name="connsiteX10" fmla="*/ 543342 w 1061846"/>
                <a:gd name="connsiteY10" fmla="*/ 111213 h 106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46" h="1060903">
                  <a:moveTo>
                    <a:pt x="531436" y="1061058"/>
                  </a:moveTo>
                  <a:cubicBezTo>
                    <a:pt x="238215" y="1061268"/>
                    <a:pt x="342" y="823947"/>
                    <a:pt x="132" y="530987"/>
                  </a:cubicBezTo>
                  <a:cubicBezTo>
                    <a:pt x="-79" y="238027"/>
                    <a:pt x="237453" y="365"/>
                    <a:pt x="530674" y="155"/>
                  </a:cubicBezTo>
                  <a:cubicBezTo>
                    <a:pt x="823821" y="-55"/>
                    <a:pt x="1061663" y="237150"/>
                    <a:pt x="1061978" y="530036"/>
                  </a:cubicBezTo>
                  <a:cubicBezTo>
                    <a:pt x="1062294" y="822996"/>
                    <a:pt x="824847" y="1060743"/>
                    <a:pt x="531627" y="1061058"/>
                  </a:cubicBezTo>
                  <a:cubicBezTo>
                    <a:pt x="531563" y="1061058"/>
                    <a:pt x="531499" y="1061058"/>
                    <a:pt x="531436" y="1061058"/>
                  </a:cubicBezTo>
                  <a:close/>
                  <a:moveTo>
                    <a:pt x="543342" y="111213"/>
                  </a:moveTo>
                  <a:cubicBezTo>
                    <a:pt x="318266" y="100650"/>
                    <a:pt x="121384" y="285270"/>
                    <a:pt x="111574" y="515761"/>
                  </a:cubicBezTo>
                  <a:cubicBezTo>
                    <a:pt x="102049" y="740541"/>
                    <a:pt x="285310" y="939627"/>
                    <a:pt x="510671" y="949334"/>
                  </a:cubicBezTo>
                  <a:cubicBezTo>
                    <a:pt x="743643" y="959492"/>
                    <a:pt x="940805" y="779159"/>
                    <a:pt x="951202" y="546404"/>
                  </a:cubicBezTo>
                  <a:cubicBezTo>
                    <a:pt x="963299" y="318198"/>
                    <a:pt x="779657" y="122062"/>
                    <a:pt x="543342" y="111213"/>
                  </a:cubicBez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91276D39-B0F7-C74F-A787-04A6F6A19CF2}"/>
                </a:ext>
              </a:extLst>
            </p:cNvPr>
            <p:cNvSpPr/>
            <p:nvPr/>
          </p:nvSpPr>
          <p:spPr>
            <a:xfrm>
              <a:off x="4346271" y="3135557"/>
              <a:ext cx="455883" cy="351847"/>
            </a:xfrm>
            <a:custGeom>
              <a:avLst/>
              <a:gdLst>
                <a:gd name="connsiteX0" fmla="*/ 157280 w 455883"/>
                <a:gd name="connsiteY0" fmla="*/ 220035 h 351847"/>
                <a:gd name="connsiteX1" fmla="*/ 354257 w 455883"/>
                <a:gd name="connsiteY1" fmla="*/ 22377 h 351847"/>
                <a:gd name="connsiteX2" fmla="*/ 439220 w 455883"/>
                <a:gd name="connsiteY2" fmla="*/ 16667 h 351847"/>
                <a:gd name="connsiteX3" fmla="*/ 442013 w 455883"/>
                <a:gd name="connsiteY3" fmla="*/ 90770 h 351847"/>
                <a:gd name="connsiteX4" fmla="*/ 439220 w 455883"/>
                <a:gd name="connsiteY4" fmla="*/ 93560 h 351847"/>
                <a:gd name="connsiteX5" fmla="*/ 196999 w 455883"/>
                <a:gd name="connsiteY5" fmla="*/ 335375 h 351847"/>
                <a:gd name="connsiteX6" fmla="*/ 120132 w 455883"/>
                <a:gd name="connsiteY6" fmla="*/ 333758 h 351847"/>
                <a:gd name="connsiteX7" fmla="*/ 16786 w 455883"/>
                <a:gd name="connsiteY7" fmla="*/ 230313 h 351847"/>
                <a:gd name="connsiteX8" fmla="*/ 14372 w 455883"/>
                <a:gd name="connsiteY8" fmla="*/ 155927 h 351847"/>
                <a:gd name="connsiteX9" fmla="*/ 16786 w 455883"/>
                <a:gd name="connsiteY9" fmla="*/ 153514 h 351847"/>
                <a:gd name="connsiteX10" fmla="*/ 94484 w 455883"/>
                <a:gd name="connsiteY10" fmla="*/ 151490 h 351847"/>
                <a:gd name="connsiteX11" fmla="*/ 96510 w 455883"/>
                <a:gd name="connsiteY11" fmla="*/ 153514 h 351847"/>
                <a:gd name="connsiteX12" fmla="*/ 157280 w 455883"/>
                <a:gd name="connsiteY12" fmla="*/ 220035 h 35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883" h="351847">
                  <a:moveTo>
                    <a:pt x="157280" y="220035"/>
                  </a:moveTo>
                  <a:cubicBezTo>
                    <a:pt x="226717" y="150279"/>
                    <a:pt x="290630" y="85947"/>
                    <a:pt x="354257" y="22377"/>
                  </a:cubicBezTo>
                  <a:cubicBezTo>
                    <a:pt x="382165" y="-5412"/>
                    <a:pt x="416169" y="-6934"/>
                    <a:pt x="439220" y="16667"/>
                  </a:cubicBezTo>
                  <a:cubicBezTo>
                    <a:pt x="460472" y="36359"/>
                    <a:pt x="461723" y="69536"/>
                    <a:pt x="442013" y="90770"/>
                  </a:cubicBezTo>
                  <a:cubicBezTo>
                    <a:pt x="441117" y="91735"/>
                    <a:pt x="440186" y="92665"/>
                    <a:pt x="439220" y="93560"/>
                  </a:cubicBezTo>
                  <a:cubicBezTo>
                    <a:pt x="359464" y="175149"/>
                    <a:pt x="278724" y="255754"/>
                    <a:pt x="196999" y="335375"/>
                  </a:cubicBezTo>
                  <a:cubicBezTo>
                    <a:pt x="173187" y="358596"/>
                    <a:pt x="144612" y="356978"/>
                    <a:pt x="120132" y="333758"/>
                  </a:cubicBezTo>
                  <a:cubicBezTo>
                    <a:pt x="84795" y="299879"/>
                    <a:pt x="50124" y="265905"/>
                    <a:pt x="16786" y="230313"/>
                  </a:cubicBezTo>
                  <a:cubicBezTo>
                    <a:pt x="-4440" y="210438"/>
                    <a:pt x="-5521" y="177134"/>
                    <a:pt x="14372" y="155927"/>
                  </a:cubicBezTo>
                  <a:cubicBezTo>
                    <a:pt x="15150" y="155097"/>
                    <a:pt x="15955" y="154292"/>
                    <a:pt x="16786" y="153514"/>
                  </a:cubicBezTo>
                  <a:cubicBezTo>
                    <a:pt x="37682" y="131519"/>
                    <a:pt x="72469" y="130612"/>
                    <a:pt x="94484" y="151490"/>
                  </a:cubicBezTo>
                  <a:cubicBezTo>
                    <a:pt x="95177" y="152147"/>
                    <a:pt x="95853" y="152822"/>
                    <a:pt x="96510" y="153514"/>
                  </a:cubicBezTo>
                  <a:cubicBezTo>
                    <a:pt x="116894" y="173214"/>
                    <a:pt x="135087" y="195197"/>
                    <a:pt x="157280" y="220035"/>
                  </a:cubicBezTo>
                  <a:close/>
                </a:path>
              </a:pathLst>
            </a:custGeom>
            <a:grpFill/>
            <a:ln w="9525" cap="flat">
              <a:noFill/>
              <a:prstDash val="solid"/>
              <a:miter/>
            </a:ln>
          </p:spPr>
          <p:txBody>
            <a:bodyPr rtlCol="0" anchor="ctr"/>
            <a:lstStyle/>
            <a:p>
              <a:endParaRPr lang="en-RO"/>
            </a:p>
          </p:txBody>
        </p:sp>
      </p:grpSp>
      <p:grpSp>
        <p:nvGrpSpPr>
          <p:cNvPr id="52" name="Graphic 50">
            <a:extLst>
              <a:ext uri="{FF2B5EF4-FFF2-40B4-BE49-F238E27FC236}">
                <a16:creationId xmlns:a16="http://schemas.microsoft.com/office/drawing/2014/main" id="{9FA172B6-051E-D041-AEAA-50F8DF6FDA7C}"/>
              </a:ext>
            </a:extLst>
          </p:cNvPr>
          <p:cNvGrpSpPr>
            <a:grpSpLocks noChangeAspect="1"/>
          </p:cNvGrpSpPr>
          <p:nvPr/>
        </p:nvGrpSpPr>
        <p:grpSpPr>
          <a:xfrm>
            <a:off x="5323638" y="2018707"/>
            <a:ext cx="540000" cy="438750"/>
            <a:chOff x="2743200" y="1943100"/>
            <a:chExt cx="3657600" cy="2971800"/>
          </a:xfrm>
          <a:solidFill>
            <a:schemeClr val="bg1"/>
          </a:solidFill>
        </p:grpSpPr>
        <p:sp>
          <p:nvSpPr>
            <p:cNvPr id="53" name="Freeform 52">
              <a:extLst>
                <a:ext uri="{FF2B5EF4-FFF2-40B4-BE49-F238E27FC236}">
                  <a16:creationId xmlns:a16="http://schemas.microsoft.com/office/drawing/2014/main" id="{E3AF8821-4298-604E-9FA3-6E12464AD927}"/>
                </a:ext>
              </a:extLst>
            </p:cNvPr>
            <p:cNvSpPr/>
            <p:nvPr/>
          </p:nvSpPr>
          <p:spPr>
            <a:xfrm>
              <a:off x="2742819" y="1942909"/>
              <a:ext cx="3658076" cy="2972180"/>
            </a:xfrm>
            <a:custGeom>
              <a:avLst/>
              <a:gdLst>
                <a:gd name="connsiteX0" fmla="*/ 3658148 w 3658076"/>
                <a:gd name="connsiteY0" fmla="*/ 2265264 h 2972180"/>
                <a:gd name="connsiteX1" fmla="*/ 3521750 w 3658076"/>
                <a:gd name="connsiteY1" fmla="*/ 2396709 h 2972180"/>
                <a:gd name="connsiteX2" fmla="*/ 3464600 w 3658076"/>
                <a:gd name="connsiteY2" fmla="*/ 2400805 h 2972180"/>
                <a:gd name="connsiteX3" fmla="*/ 2418374 w 3658076"/>
                <a:gd name="connsiteY3" fmla="*/ 2400805 h 2972180"/>
                <a:gd name="connsiteX4" fmla="*/ 2370749 w 3658076"/>
                <a:gd name="connsiteY4" fmla="*/ 2400805 h 2972180"/>
                <a:gd name="connsiteX5" fmla="*/ 2410564 w 3658076"/>
                <a:gd name="connsiteY5" fmla="*/ 2502151 h 2972180"/>
                <a:gd name="connsiteX6" fmla="*/ 2560106 w 3658076"/>
                <a:gd name="connsiteY6" fmla="*/ 2876102 h 2972180"/>
                <a:gd name="connsiteX7" fmla="*/ 2494479 w 3658076"/>
                <a:gd name="connsiteY7" fmla="*/ 2972305 h 2972180"/>
                <a:gd name="connsiteX8" fmla="*/ 1163551 w 3658076"/>
                <a:gd name="connsiteY8" fmla="*/ 2972305 h 2972180"/>
                <a:gd name="connsiteX9" fmla="*/ 1097733 w 3658076"/>
                <a:gd name="connsiteY9" fmla="*/ 2876102 h 2972180"/>
                <a:gd name="connsiteX10" fmla="*/ 1269850 w 3658076"/>
                <a:gd name="connsiteY10" fmla="*/ 2445953 h 2972180"/>
                <a:gd name="connsiteX11" fmla="*/ 1286995 w 3658076"/>
                <a:gd name="connsiteY11" fmla="*/ 2400805 h 2972180"/>
                <a:gd name="connsiteX12" fmla="*/ 1243466 w 3658076"/>
                <a:gd name="connsiteY12" fmla="*/ 2400805 h 2972180"/>
                <a:gd name="connsiteX13" fmla="*/ 214765 w 3658076"/>
                <a:gd name="connsiteY13" fmla="*/ 2402043 h 2972180"/>
                <a:gd name="connsiteX14" fmla="*/ 167 w 3658076"/>
                <a:gd name="connsiteY14" fmla="*/ 2265073 h 2972180"/>
                <a:gd name="connsiteX15" fmla="*/ 167 w 3658076"/>
                <a:gd name="connsiteY15" fmla="*/ 136236 h 2972180"/>
                <a:gd name="connsiteX16" fmla="*/ 186190 w 3658076"/>
                <a:gd name="connsiteY16" fmla="*/ 124 h 2972180"/>
                <a:gd name="connsiteX17" fmla="*/ 3472316 w 3658076"/>
                <a:gd name="connsiteY17" fmla="*/ 695 h 2972180"/>
                <a:gd name="connsiteX18" fmla="*/ 3521846 w 3658076"/>
                <a:gd name="connsiteY18" fmla="*/ 4695 h 2972180"/>
                <a:gd name="connsiteX19" fmla="*/ 3658244 w 3658076"/>
                <a:gd name="connsiteY19" fmla="*/ 136236 h 2972180"/>
                <a:gd name="connsiteX20" fmla="*/ 1832968 w 3658076"/>
                <a:gd name="connsiteY20" fmla="*/ 114995 h 2972180"/>
                <a:gd name="connsiteX21" fmla="*/ 200668 w 3658076"/>
                <a:gd name="connsiteY21" fmla="*/ 114995 h 2972180"/>
                <a:gd name="connsiteX22" fmla="*/ 114943 w 3658076"/>
                <a:gd name="connsiteY22" fmla="*/ 200720 h 2972180"/>
                <a:gd name="connsiteX23" fmla="*/ 114943 w 3658076"/>
                <a:gd name="connsiteY23" fmla="*/ 2200970 h 2972180"/>
                <a:gd name="connsiteX24" fmla="*/ 200668 w 3658076"/>
                <a:gd name="connsiteY24" fmla="*/ 2286695 h 2972180"/>
                <a:gd name="connsiteX25" fmla="*/ 3458219 w 3658076"/>
                <a:gd name="connsiteY25" fmla="*/ 2286695 h 2972180"/>
                <a:gd name="connsiteX26" fmla="*/ 3543944 w 3658076"/>
                <a:gd name="connsiteY26" fmla="*/ 2200970 h 2972180"/>
                <a:gd name="connsiteX27" fmla="*/ 3543944 w 3658076"/>
                <a:gd name="connsiteY27" fmla="*/ 200720 h 2972180"/>
                <a:gd name="connsiteX28" fmla="*/ 3458219 w 3658076"/>
                <a:gd name="connsiteY28" fmla="*/ 114995 h 2972180"/>
                <a:gd name="connsiteX29" fmla="*/ 2430281 w 3658076"/>
                <a:gd name="connsiteY29" fmla="*/ 2857338 h 2972180"/>
                <a:gd name="connsiteX30" fmla="*/ 2254068 w 3658076"/>
                <a:gd name="connsiteY30" fmla="*/ 2419188 h 2972180"/>
                <a:gd name="connsiteX31" fmla="*/ 2218635 w 3658076"/>
                <a:gd name="connsiteY31" fmla="*/ 2401567 h 2972180"/>
                <a:gd name="connsiteX32" fmla="*/ 1439966 w 3658076"/>
                <a:gd name="connsiteY32" fmla="*/ 2400233 h 2972180"/>
                <a:gd name="connsiteX33" fmla="*/ 1399199 w 3658076"/>
                <a:gd name="connsiteY33" fmla="*/ 2428808 h 2972180"/>
                <a:gd name="connsiteX34" fmla="*/ 1257943 w 3658076"/>
                <a:gd name="connsiteY34" fmla="*/ 2783138 h 2972180"/>
                <a:gd name="connsiteX35" fmla="*/ 1229368 w 3658076"/>
                <a:gd name="connsiteY35" fmla="*/ 2857338 h 297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58076" h="2972180">
                  <a:moveTo>
                    <a:pt x="3658148" y="2265264"/>
                  </a:moveTo>
                  <a:cubicBezTo>
                    <a:pt x="3633574" y="2330796"/>
                    <a:pt x="3594807" y="2382040"/>
                    <a:pt x="3521750" y="2396709"/>
                  </a:cubicBezTo>
                  <a:cubicBezTo>
                    <a:pt x="3502883" y="2399964"/>
                    <a:pt x="3483739" y="2401336"/>
                    <a:pt x="3464600" y="2400805"/>
                  </a:cubicBezTo>
                  <a:cubicBezTo>
                    <a:pt x="3115922" y="2400805"/>
                    <a:pt x="2767180" y="2400805"/>
                    <a:pt x="2418374" y="2400805"/>
                  </a:cubicBezTo>
                  <a:lnTo>
                    <a:pt x="2370749" y="2400805"/>
                  </a:lnTo>
                  <a:cubicBezTo>
                    <a:pt x="2384751" y="2436619"/>
                    <a:pt x="2397515" y="2469385"/>
                    <a:pt x="2410564" y="2502151"/>
                  </a:cubicBezTo>
                  <a:cubicBezTo>
                    <a:pt x="2460411" y="2626738"/>
                    <a:pt x="2510259" y="2751388"/>
                    <a:pt x="2560106" y="2876102"/>
                  </a:cubicBezTo>
                  <a:cubicBezTo>
                    <a:pt x="2585062" y="2938777"/>
                    <a:pt x="2562297" y="2972209"/>
                    <a:pt x="2494479" y="2972305"/>
                  </a:cubicBezTo>
                  <a:lnTo>
                    <a:pt x="1163551" y="2972305"/>
                  </a:lnTo>
                  <a:cubicBezTo>
                    <a:pt x="1095733" y="2972305"/>
                    <a:pt x="1072777" y="2938681"/>
                    <a:pt x="1097733" y="2876102"/>
                  </a:cubicBezTo>
                  <a:cubicBezTo>
                    <a:pt x="1154883" y="2732656"/>
                    <a:pt x="1212255" y="2589273"/>
                    <a:pt x="1269850" y="2445953"/>
                  </a:cubicBezTo>
                  <a:cubicBezTo>
                    <a:pt x="1275089" y="2432809"/>
                    <a:pt x="1279946" y="2419569"/>
                    <a:pt x="1286995" y="2400805"/>
                  </a:cubicBezTo>
                  <a:lnTo>
                    <a:pt x="1243466" y="2400805"/>
                  </a:lnTo>
                  <a:cubicBezTo>
                    <a:pt x="900565" y="2400805"/>
                    <a:pt x="557665" y="2398709"/>
                    <a:pt x="214765" y="2402043"/>
                  </a:cubicBezTo>
                  <a:cubicBezTo>
                    <a:pt x="108752" y="2403091"/>
                    <a:pt x="35886" y="2366991"/>
                    <a:pt x="167" y="2265073"/>
                  </a:cubicBezTo>
                  <a:lnTo>
                    <a:pt x="167" y="136236"/>
                  </a:lnTo>
                  <a:cubicBezTo>
                    <a:pt x="32076" y="49844"/>
                    <a:pt x="89131" y="124"/>
                    <a:pt x="186190" y="124"/>
                  </a:cubicBezTo>
                  <a:cubicBezTo>
                    <a:pt x="1281375" y="695"/>
                    <a:pt x="2376750" y="885"/>
                    <a:pt x="3472316" y="695"/>
                  </a:cubicBezTo>
                  <a:cubicBezTo>
                    <a:pt x="3488918" y="354"/>
                    <a:pt x="3505513" y="1694"/>
                    <a:pt x="3521846" y="4695"/>
                  </a:cubicBezTo>
                  <a:cubicBezTo>
                    <a:pt x="3594902" y="19555"/>
                    <a:pt x="3633764" y="70608"/>
                    <a:pt x="3658244" y="136236"/>
                  </a:cubicBezTo>
                  <a:close/>
                  <a:moveTo>
                    <a:pt x="1832968" y="114995"/>
                  </a:moveTo>
                  <a:lnTo>
                    <a:pt x="200668" y="114995"/>
                  </a:lnTo>
                  <a:cubicBezTo>
                    <a:pt x="130088" y="114995"/>
                    <a:pt x="114943" y="130235"/>
                    <a:pt x="114943" y="200720"/>
                  </a:cubicBezTo>
                  <a:lnTo>
                    <a:pt x="114943" y="2200970"/>
                  </a:lnTo>
                  <a:cubicBezTo>
                    <a:pt x="114943" y="2271455"/>
                    <a:pt x="130183" y="2286695"/>
                    <a:pt x="200668" y="2286695"/>
                  </a:cubicBezTo>
                  <a:lnTo>
                    <a:pt x="3458219" y="2286695"/>
                  </a:lnTo>
                  <a:cubicBezTo>
                    <a:pt x="3528608" y="2286695"/>
                    <a:pt x="3543944" y="2271265"/>
                    <a:pt x="3543944" y="2200970"/>
                  </a:cubicBezTo>
                  <a:lnTo>
                    <a:pt x="3543944" y="200720"/>
                  </a:lnTo>
                  <a:cubicBezTo>
                    <a:pt x="3543944" y="130330"/>
                    <a:pt x="3528608" y="114995"/>
                    <a:pt x="3458219" y="114995"/>
                  </a:cubicBezTo>
                  <a:close/>
                  <a:moveTo>
                    <a:pt x="2430281" y="2857338"/>
                  </a:moveTo>
                  <a:cubicBezTo>
                    <a:pt x="2370559" y="2707891"/>
                    <a:pt x="2313314" y="2563206"/>
                    <a:pt x="2254068" y="2419188"/>
                  </a:cubicBezTo>
                  <a:cubicBezTo>
                    <a:pt x="2250258" y="2409663"/>
                    <a:pt x="2230827" y="2401662"/>
                    <a:pt x="2218635" y="2401567"/>
                  </a:cubicBezTo>
                  <a:cubicBezTo>
                    <a:pt x="1959079" y="2400519"/>
                    <a:pt x="1699522" y="2401090"/>
                    <a:pt x="1439966" y="2400233"/>
                  </a:cubicBezTo>
                  <a:cubicBezTo>
                    <a:pt x="1417201" y="2400233"/>
                    <a:pt x="1407391" y="2407567"/>
                    <a:pt x="1399199" y="2428808"/>
                  </a:cubicBezTo>
                  <a:cubicBezTo>
                    <a:pt x="1353098" y="2547299"/>
                    <a:pt x="1305187" y="2665123"/>
                    <a:pt x="1257943" y="2783138"/>
                  </a:cubicBezTo>
                  <a:cubicBezTo>
                    <a:pt x="1248418" y="2807141"/>
                    <a:pt x="1238893" y="2830763"/>
                    <a:pt x="1229368" y="2857338"/>
                  </a:cubicBez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93BF38C2-4AFA-534C-8075-F005454F510A}"/>
                </a:ext>
              </a:extLst>
            </p:cNvPr>
            <p:cNvSpPr/>
            <p:nvPr/>
          </p:nvSpPr>
          <p:spPr>
            <a:xfrm>
              <a:off x="4000880" y="2343036"/>
              <a:ext cx="1485426" cy="1200264"/>
            </a:xfrm>
            <a:custGeom>
              <a:avLst/>
              <a:gdLst>
                <a:gd name="connsiteX0" fmla="*/ 933713 w 1485426"/>
                <a:gd name="connsiteY0" fmla="*/ 186355 h 1200264"/>
                <a:gd name="connsiteX1" fmla="*/ 1092304 w 1485426"/>
                <a:gd name="connsiteY1" fmla="*/ 29193 h 1200264"/>
                <a:gd name="connsiteX2" fmla="*/ 1157741 w 1485426"/>
                <a:gd name="connsiteY2" fmla="*/ 1951 h 1200264"/>
                <a:gd name="connsiteX3" fmla="*/ 1414916 w 1485426"/>
                <a:gd name="connsiteY3" fmla="*/ 808 h 1200264"/>
                <a:gd name="connsiteX4" fmla="*/ 1485592 w 1485426"/>
                <a:gd name="connsiteY4" fmla="*/ 57958 h 1200264"/>
                <a:gd name="connsiteX5" fmla="*/ 1413964 w 1485426"/>
                <a:gd name="connsiteY5" fmla="*/ 114537 h 1200264"/>
                <a:gd name="connsiteX6" fmla="*/ 1192603 w 1485426"/>
                <a:gd name="connsiteY6" fmla="*/ 115108 h 1200264"/>
                <a:gd name="connsiteX7" fmla="*/ 1157265 w 1485426"/>
                <a:gd name="connsiteY7" fmla="*/ 125395 h 1200264"/>
                <a:gd name="connsiteX8" fmla="*/ 1014390 w 1485426"/>
                <a:gd name="connsiteY8" fmla="*/ 266461 h 1200264"/>
                <a:gd name="connsiteX9" fmla="*/ 1132500 w 1485426"/>
                <a:gd name="connsiteY9" fmla="*/ 733852 h 1200264"/>
                <a:gd name="connsiteX10" fmla="*/ 916568 w 1485426"/>
                <a:gd name="connsiteY10" fmla="*/ 1083896 h 1200264"/>
                <a:gd name="connsiteX11" fmla="*/ 156854 w 1485426"/>
                <a:gd name="connsiteY11" fmla="*/ 1022936 h 1200264"/>
                <a:gd name="connsiteX12" fmla="*/ 132184 w 1485426"/>
                <a:gd name="connsiteY12" fmla="*/ 263413 h 1200264"/>
                <a:gd name="connsiteX13" fmla="*/ 933713 w 1485426"/>
                <a:gd name="connsiteY13" fmla="*/ 186355 h 1200264"/>
                <a:gd name="connsiteX14" fmla="*/ 440318 w 1485426"/>
                <a:gd name="connsiteY14" fmla="*/ 1064846 h 1200264"/>
                <a:gd name="connsiteX15" fmla="*/ 1018295 w 1485426"/>
                <a:gd name="connsiteY15" fmla="*/ 686418 h 1200264"/>
                <a:gd name="connsiteX16" fmla="*/ 676062 w 1485426"/>
                <a:gd name="connsiteY16" fmla="*/ 685084 h 1200264"/>
                <a:gd name="connsiteX17" fmla="*/ 579955 w 1485426"/>
                <a:gd name="connsiteY17" fmla="*/ 746521 h 1200264"/>
                <a:gd name="connsiteX18" fmla="*/ 440318 w 1485426"/>
                <a:gd name="connsiteY18" fmla="*/ 1064846 h 1200264"/>
                <a:gd name="connsiteX19" fmla="*/ 132279 w 1485426"/>
                <a:gd name="connsiteY19" fmla="*/ 743377 h 1200264"/>
                <a:gd name="connsiteX20" fmla="*/ 485943 w 1485426"/>
                <a:gd name="connsiteY20" fmla="*/ 602598 h 1200264"/>
                <a:gd name="connsiteX21" fmla="*/ 514518 w 1485426"/>
                <a:gd name="connsiteY21" fmla="*/ 558402 h 1200264"/>
                <a:gd name="connsiteX22" fmla="*/ 513946 w 1485426"/>
                <a:gd name="connsiteY22" fmla="*/ 208930 h 1200264"/>
                <a:gd name="connsiteX23" fmla="*/ 511756 w 1485426"/>
                <a:gd name="connsiteY23" fmla="*/ 178831 h 1200264"/>
                <a:gd name="connsiteX24" fmla="*/ 132279 w 1485426"/>
                <a:gd name="connsiteY24" fmla="*/ 743377 h 1200264"/>
                <a:gd name="connsiteX25" fmla="*/ 1023820 w 1485426"/>
                <a:gd name="connsiteY25" fmla="*/ 570499 h 1200264"/>
                <a:gd name="connsiteX26" fmla="*/ 928570 w 1485426"/>
                <a:gd name="connsiteY26" fmla="*/ 346947 h 1200264"/>
                <a:gd name="connsiteX27" fmla="*/ 886850 w 1485426"/>
                <a:gd name="connsiteY27" fmla="*/ 394572 h 1200264"/>
                <a:gd name="connsiteX28" fmla="*/ 843511 w 1485426"/>
                <a:gd name="connsiteY28" fmla="*/ 436482 h 1200264"/>
                <a:gd name="connsiteX29" fmla="*/ 783218 w 1485426"/>
                <a:gd name="connsiteY29" fmla="*/ 453055 h 1200264"/>
                <a:gd name="connsiteX30" fmla="*/ 763216 w 1485426"/>
                <a:gd name="connsiteY30" fmla="*/ 357234 h 1200264"/>
                <a:gd name="connsiteX31" fmla="*/ 855322 w 1485426"/>
                <a:gd name="connsiteY31" fmla="*/ 274176 h 1200264"/>
                <a:gd name="connsiteX32" fmla="*/ 630818 w 1485426"/>
                <a:gd name="connsiteY32" fmla="*/ 179497 h 1200264"/>
                <a:gd name="connsiteX33" fmla="*/ 630818 w 1485426"/>
                <a:gd name="connsiteY33" fmla="*/ 570499 h 1200264"/>
                <a:gd name="connsiteX34" fmla="*/ 321732 w 1485426"/>
                <a:gd name="connsiteY34" fmla="*/ 1021698 h 1200264"/>
                <a:gd name="connsiteX35" fmla="*/ 336019 w 1485426"/>
                <a:gd name="connsiteY35" fmla="*/ 1017602 h 1200264"/>
                <a:gd name="connsiteX36" fmla="*/ 461654 w 1485426"/>
                <a:gd name="connsiteY36" fmla="*/ 734900 h 1200264"/>
                <a:gd name="connsiteX37" fmla="*/ 161998 w 1485426"/>
                <a:gd name="connsiteY37" fmla="*/ 855010 h 120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5426" h="1200264">
                  <a:moveTo>
                    <a:pt x="933713" y="186355"/>
                  </a:moveTo>
                  <a:cubicBezTo>
                    <a:pt x="987244" y="132634"/>
                    <a:pt x="1037916" y="78913"/>
                    <a:pt x="1092304" y="29193"/>
                  </a:cubicBezTo>
                  <a:cubicBezTo>
                    <a:pt x="1110571" y="13233"/>
                    <a:pt x="1133545" y="3668"/>
                    <a:pt x="1157741" y="1951"/>
                  </a:cubicBezTo>
                  <a:cubicBezTo>
                    <a:pt x="1243466" y="-1097"/>
                    <a:pt x="1329191" y="523"/>
                    <a:pt x="1414916" y="808"/>
                  </a:cubicBezTo>
                  <a:cubicBezTo>
                    <a:pt x="1459684" y="808"/>
                    <a:pt x="1485877" y="22621"/>
                    <a:pt x="1485592" y="57958"/>
                  </a:cubicBezTo>
                  <a:cubicBezTo>
                    <a:pt x="1485306" y="93296"/>
                    <a:pt x="1459112" y="114442"/>
                    <a:pt x="1413964" y="114537"/>
                  </a:cubicBezTo>
                  <a:cubicBezTo>
                    <a:pt x="1340145" y="114537"/>
                    <a:pt x="1266421" y="114537"/>
                    <a:pt x="1192603" y="115108"/>
                  </a:cubicBezTo>
                  <a:cubicBezTo>
                    <a:pt x="1180003" y="114474"/>
                    <a:pt x="1167555" y="118097"/>
                    <a:pt x="1157265" y="125395"/>
                  </a:cubicBezTo>
                  <a:cubicBezTo>
                    <a:pt x="1108878" y="171115"/>
                    <a:pt x="1062015" y="218550"/>
                    <a:pt x="1014390" y="266461"/>
                  </a:cubicBezTo>
                  <a:cubicBezTo>
                    <a:pt x="1120784" y="406669"/>
                    <a:pt x="1164218" y="561450"/>
                    <a:pt x="1132500" y="733852"/>
                  </a:cubicBezTo>
                  <a:cubicBezTo>
                    <a:pt x="1108332" y="874005"/>
                    <a:pt x="1030974" y="999409"/>
                    <a:pt x="916568" y="1083896"/>
                  </a:cubicBezTo>
                  <a:cubicBezTo>
                    <a:pt x="684770" y="1260052"/>
                    <a:pt x="357597" y="1233800"/>
                    <a:pt x="156854" y="1022936"/>
                  </a:cubicBezTo>
                  <a:cubicBezTo>
                    <a:pt x="-42409" y="811957"/>
                    <a:pt x="-52696" y="483154"/>
                    <a:pt x="132184" y="263413"/>
                  </a:cubicBezTo>
                  <a:cubicBezTo>
                    <a:pt x="318970" y="41194"/>
                    <a:pt x="663775" y="-23195"/>
                    <a:pt x="933713" y="186355"/>
                  </a:cubicBezTo>
                  <a:close/>
                  <a:moveTo>
                    <a:pt x="440318" y="1064846"/>
                  </a:moveTo>
                  <a:cubicBezTo>
                    <a:pt x="730926" y="1156667"/>
                    <a:pt x="1011247" y="926543"/>
                    <a:pt x="1018295" y="686418"/>
                  </a:cubicBezTo>
                  <a:cubicBezTo>
                    <a:pt x="903995" y="686418"/>
                    <a:pt x="789695" y="689371"/>
                    <a:pt x="676062" y="685084"/>
                  </a:cubicBezTo>
                  <a:cubicBezTo>
                    <a:pt x="624817" y="683084"/>
                    <a:pt x="599195" y="697276"/>
                    <a:pt x="579955" y="746521"/>
                  </a:cubicBezTo>
                  <a:cubicBezTo>
                    <a:pt x="538045" y="853105"/>
                    <a:pt x="487943" y="957214"/>
                    <a:pt x="440318" y="1064846"/>
                  </a:cubicBezTo>
                  <a:close/>
                  <a:moveTo>
                    <a:pt x="132279" y="743377"/>
                  </a:moveTo>
                  <a:cubicBezTo>
                    <a:pt x="250104" y="695752"/>
                    <a:pt x="367547" y="648127"/>
                    <a:pt x="485943" y="602598"/>
                  </a:cubicBezTo>
                  <a:cubicBezTo>
                    <a:pt x="509374" y="593549"/>
                    <a:pt x="514518" y="581643"/>
                    <a:pt x="514518" y="558402"/>
                  </a:cubicBezTo>
                  <a:cubicBezTo>
                    <a:pt x="513470" y="441911"/>
                    <a:pt x="514518" y="325420"/>
                    <a:pt x="513946" y="208930"/>
                  </a:cubicBezTo>
                  <a:cubicBezTo>
                    <a:pt x="513946" y="199405"/>
                    <a:pt x="512518" y="188927"/>
                    <a:pt x="511756" y="178831"/>
                  </a:cubicBezTo>
                  <a:cubicBezTo>
                    <a:pt x="228577" y="208739"/>
                    <a:pt x="56175" y="506300"/>
                    <a:pt x="132279" y="743377"/>
                  </a:cubicBezTo>
                  <a:close/>
                  <a:moveTo>
                    <a:pt x="1023820" y="570499"/>
                  </a:moveTo>
                  <a:cubicBezTo>
                    <a:pt x="1013380" y="488600"/>
                    <a:pt x="980405" y="411208"/>
                    <a:pt x="928570" y="346947"/>
                  </a:cubicBezTo>
                  <a:cubicBezTo>
                    <a:pt x="913615" y="363901"/>
                    <a:pt x="900661" y="379427"/>
                    <a:pt x="886850" y="394572"/>
                  </a:cubicBezTo>
                  <a:cubicBezTo>
                    <a:pt x="873039" y="409717"/>
                    <a:pt x="860466" y="426766"/>
                    <a:pt x="843511" y="436482"/>
                  </a:cubicBezTo>
                  <a:cubicBezTo>
                    <a:pt x="826557" y="446197"/>
                    <a:pt x="802268" y="456961"/>
                    <a:pt x="783218" y="453055"/>
                  </a:cubicBezTo>
                  <a:cubicBezTo>
                    <a:pt x="739594" y="444102"/>
                    <a:pt x="729307" y="391810"/>
                    <a:pt x="763216" y="357234"/>
                  </a:cubicBezTo>
                  <a:cubicBezTo>
                    <a:pt x="791791" y="328087"/>
                    <a:pt x="823795" y="302370"/>
                    <a:pt x="855322" y="274176"/>
                  </a:cubicBezTo>
                  <a:cubicBezTo>
                    <a:pt x="780361" y="215407"/>
                    <a:pt x="694636" y="180355"/>
                    <a:pt x="630818" y="179497"/>
                  </a:cubicBezTo>
                  <a:lnTo>
                    <a:pt x="630818" y="570499"/>
                  </a:lnTo>
                  <a:close/>
                  <a:moveTo>
                    <a:pt x="321732" y="1021698"/>
                  </a:moveTo>
                  <a:lnTo>
                    <a:pt x="336019" y="1017602"/>
                  </a:lnTo>
                  <a:lnTo>
                    <a:pt x="461654" y="734900"/>
                  </a:lnTo>
                  <a:lnTo>
                    <a:pt x="161998" y="855010"/>
                  </a:ln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1EE8A36C-2B33-EF44-8148-94FFD423A857}"/>
                </a:ext>
              </a:extLst>
            </p:cNvPr>
            <p:cNvSpPr/>
            <p:nvPr/>
          </p:nvSpPr>
          <p:spPr>
            <a:xfrm>
              <a:off x="3085769" y="2171652"/>
              <a:ext cx="801165" cy="1486709"/>
            </a:xfrm>
            <a:custGeom>
              <a:avLst/>
              <a:gdLst>
                <a:gd name="connsiteX0" fmla="*/ 89175 w 801165"/>
                <a:gd name="connsiteY0" fmla="*/ 323259 h 1486709"/>
                <a:gd name="connsiteX1" fmla="*/ 7165 w 801165"/>
                <a:gd name="connsiteY1" fmla="*/ 126568 h 1486709"/>
                <a:gd name="connsiteX2" fmla="*/ 166137 w 801165"/>
                <a:gd name="connsiteY2" fmla="*/ 1028 h 1486709"/>
                <a:gd name="connsiteX3" fmla="*/ 633910 w 801165"/>
                <a:gd name="connsiteY3" fmla="*/ 1028 h 1486709"/>
                <a:gd name="connsiteX4" fmla="*/ 791168 w 801165"/>
                <a:gd name="connsiteY4" fmla="*/ 115328 h 1486709"/>
                <a:gd name="connsiteX5" fmla="*/ 740876 w 801165"/>
                <a:gd name="connsiteY5" fmla="*/ 300590 h 1486709"/>
                <a:gd name="connsiteX6" fmla="*/ 712301 w 801165"/>
                <a:gd name="connsiteY6" fmla="*/ 323735 h 1486709"/>
                <a:gd name="connsiteX7" fmla="*/ 760497 w 801165"/>
                <a:gd name="connsiteY7" fmla="*/ 420605 h 1486709"/>
                <a:gd name="connsiteX8" fmla="*/ 801264 w 801165"/>
                <a:gd name="connsiteY8" fmla="*/ 592055 h 1486709"/>
                <a:gd name="connsiteX9" fmla="*/ 801264 w 801165"/>
                <a:gd name="connsiteY9" fmla="*/ 1299000 h 1486709"/>
                <a:gd name="connsiteX10" fmla="*/ 612003 w 801165"/>
                <a:gd name="connsiteY10" fmla="*/ 1486833 h 1486709"/>
                <a:gd name="connsiteX11" fmla="*/ 190617 w 801165"/>
                <a:gd name="connsiteY11" fmla="*/ 1486833 h 1486709"/>
                <a:gd name="connsiteX12" fmla="*/ 1164 w 801165"/>
                <a:gd name="connsiteY12" fmla="*/ 1295666 h 1486709"/>
                <a:gd name="connsiteX13" fmla="*/ 212 w 801165"/>
                <a:gd name="connsiteY13" fmla="*/ 624344 h 1486709"/>
                <a:gd name="connsiteX14" fmla="*/ 55838 w 801165"/>
                <a:gd name="connsiteY14" fmla="*/ 392125 h 1486709"/>
                <a:gd name="connsiteX15" fmla="*/ 89175 w 801165"/>
                <a:gd name="connsiteY15" fmla="*/ 323259 h 1486709"/>
                <a:gd name="connsiteX16" fmla="*/ 684964 w 801165"/>
                <a:gd name="connsiteY16" fmla="*/ 689210 h 1486709"/>
                <a:gd name="connsiteX17" fmla="*/ 117179 w 801165"/>
                <a:gd name="connsiteY17" fmla="*/ 689210 h 1486709"/>
                <a:gd name="connsiteX18" fmla="*/ 117179 w 801165"/>
                <a:gd name="connsiteY18" fmla="*/ 1141361 h 1486709"/>
                <a:gd name="connsiteX19" fmla="*/ 685440 w 801165"/>
                <a:gd name="connsiteY19" fmla="*/ 1141361 h 1486709"/>
                <a:gd name="connsiteX20" fmla="*/ 686393 w 801165"/>
                <a:gd name="connsiteY20" fmla="*/ 570338 h 1486709"/>
                <a:gd name="connsiteX21" fmla="*/ 682678 w 801165"/>
                <a:gd name="connsiteY21" fmla="*/ 537572 h 1486709"/>
                <a:gd name="connsiteX22" fmla="*/ 598001 w 801165"/>
                <a:gd name="connsiteY22" fmla="*/ 353739 h 1486709"/>
                <a:gd name="connsiteX23" fmla="*/ 570664 w 801165"/>
                <a:gd name="connsiteY23" fmla="*/ 344214 h 1486709"/>
                <a:gd name="connsiteX24" fmla="*/ 232146 w 801165"/>
                <a:gd name="connsiteY24" fmla="*/ 344690 h 1486709"/>
                <a:gd name="connsiteX25" fmla="*/ 197475 w 801165"/>
                <a:gd name="connsiteY25" fmla="*/ 365264 h 1486709"/>
                <a:gd name="connsiteX26" fmla="*/ 133657 w 801165"/>
                <a:gd name="connsiteY26" fmla="*/ 492423 h 1486709"/>
                <a:gd name="connsiteX27" fmla="*/ 110702 w 801165"/>
                <a:gd name="connsiteY27" fmla="*/ 570623 h 1486709"/>
                <a:gd name="connsiteX28" fmla="*/ 686393 w 801165"/>
                <a:gd name="connsiteY28" fmla="*/ 1260138 h 1486709"/>
                <a:gd name="connsiteX29" fmla="*/ 114893 w 801165"/>
                <a:gd name="connsiteY29" fmla="*/ 1260138 h 1486709"/>
                <a:gd name="connsiteX30" fmla="*/ 114893 w 801165"/>
                <a:gd name="connsiteY30" fmla="*/ 1315383 h 1486709"/>
                <a:gd name="connsiteX31" fmla="*/ 172043 w 801165"/>
                <a:gd name="connsiteY31" fmla="*/ 1371676 h 1486709"/>
                <a:gd name="connsiteX32" fmla="*/ 628290 w 801165"/>
                <a:gd name="connsiteY32" fmla="*/ 1371676 h 1486709"/>
                <a:gd name="connsiteX33" fmla="*/ 685440 w 801165"/>
                <a:gd name="connsiteY33" fmla="*/ 1315669 h 1486709"/>
                <a:gd name="connsiteX34" fmla="*/ 686107 w 801165"/>
                <a:gd name="connsiteY34" fmla="*/ 1260138 h 1486709"/>
                <a:gd name="connsiteX35" fmla="*/ 404167 w 801165"/>
                <a:gd name="connsiteY35" fmla="*/ 114852 h 1486709"/>
                <a:gd name="connsiteX36" fmla="*/ 182711 w 801165"/>
                <a:gd name="connsiteY36" fmla="*/ 114852 h 1486709"/>
                <a:gd name="connsiteX37" fmla="*/ 115083 w 801165"/>
                <a:gd name="connsiteY37" fmla="*/ 172002 h 1486709"/>
                <a:gd name="connsiteX38" fmla="*/ 182616 w 801165"/>
                <a:gd name="connsiteY38" fmla="*/ 229152 h 1486709"/>
                <a:gd name="connsiteX39" fmla="*/ 618289 w 801165"/>
                <a:gd name="connsiteY39" fmla="*/ 229152 h 1486709"/>
                <a:gd name="connsiteX40" fmla="*/ 686012 w 801165"/>
                <a:gd name="connsiteY40" fmla="*/ 172002 h 1486709"/>
                <a:gd name="connsiteX41" fmla="*/ 618384 w 801165"/>
                <a:gd name="connsiteY41" fmla="*/ 114852 h 1486709"/>
                <a:gd name="connsiteX42" fmla="*/ 404167 w 801165"/>
                <a:gd name="connsiteY42" fmla="*/ 114852 h 148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1165" h="1486709">
                  <a:moveTo>
                    <a:pt x="89175" y="323259"/>
                  </a:moveTo>
                  <a:cubicBezTo>
                    <a:pt x="18023" y="272586"/>
                    <a:pt x="-14361" y="209912"/>
                    <a:pt x="7165" y="126568"/>
                  </a:cubicBezTo>
                  <a:cubicBezTo>
                    <a:pt x="25412" y="53420"/>
                    <a:pt x="90752" y="1822"/>
                    <a:pt x="166137" y="1028"/>
                  </a:cubicBezTo>
                  <a:cubicBezTo>
                    <a:pt x="322093" y="-178"/>
                    <a:pt x="478018" y="-178"/>
                    <a:pt x="633910" y="1028"/>
                  </a:cubicBezTo>
                  <a:cubicBezTo>
                    <a:pt x="705109" y="2391"/>
                    <a:pt x="767896" y="48027"/>
                    <a:pt x="791168" y="115328"/>
                  </a:cubicBezTo>
                  <a:cubicBezTo>
                    <a:pt x="814260" y="181543"/>
                    <a:pt x="794281" y="255142"/>
                    <a:pt x="740876" y="300590"/>
                  </a:cubicBezTo>
                  <a:cubicBezTo>
                    <a:pt x="732780" y="307638"/>
                    <a:pt x="724207" y="313925"/>
                    <a:pt x="712301" y="323735"/>
                  </a:cubicBezTo>
                  <a:cubicBezTo>
                    <a:pt x="728112" y="355549"/>
                    <a:pt x="743352" y="388505"/>
                    <a:pt x="760497" y="420605"/>
                  </a:cubicBezTo>
                  <a:cubicBezTo>
                    <a:pt x="788410" y="473371"/>
                    <a:pt x="802439" y="532372"/>
                    <a:pt x="801264" y="592055"/>
                  </a:cubicBezTo>
                  <a:cubicBezTo>
                    <a:pt x="800312" y="827703"/>
                    <a:pt x="801264" y="1063352"/>
                    <a:pt x="801264" y="1299000"/>
                  </a:cubicBezTo>
                  <a:cubicBezTo>
                    <a:pt x="801264" y="1417396"/>
                    <a:pt x="731160" y="1486738"/>
                    <a:pt x="612003" y="1486833"/>
                  </a:cubicBezTo>
                  <a:lnTo>
                    <a:pt x="190617" y="1486833"/>
                  </a:lnTo>
                  <a:cubicBezTo>
                    <a:pt x="70125" y="1486833"/>
                    <a:pt x="1260" y="1417205"/>
                    <a:pt x="1164" y="1295666"/>
                  </a:cubicBezTo>
                  <a:cubicBezTo>
                    <a:pt x="1164" y="1071829"/>
                    <a:pt x="2974" y="847991"/>
                    <a:pt x="212" y="624344"/>
                  </a:cubicBezTo>
                  <a:cubicBezTo>
                    <a:pt x="-741" y="541001"/>
                    <a:pt x="13452" y="464039"/>
                    <a:pt x="55838" y="392125"/>
                  </a:cubicBezTo>
                  <a:cubicBezTo>
                    <a:pt x="67649" y="370503"/>
                    <a:pt x="77269" y="347453"/>
                    <a:pt x="89175" y="323259"/>
                  </a:cubicBezTo>
                  <a:close/>
                  <a:moveTo>
                    <a:pt x="684964" y="689210"/>
                  </a:moveTo>
                  <a:lnTo>
                    <a:pt x="117179" y="689210"/>
                  </a:lnTo>
                  <a:lnTo>
                    <a:pt x="117179" y="1141361"/>
                  </a:lnTo>
                  <a:lnTo>
                    <a:pt x="685440" y="1141361"/>
                  </a:lnTo>
                  <a:close/>
                  <a:moveTo>
                    <a:pt x="686393" y="570338"/>
                  </a:moveTo>
                  <a:cubicBezTo>
                    <a:pt x="686712" y="559295"/>
                    <a:pt x="685461" y="548263"/>
                    <a:pt x="682678" y="537572"/>
                  </a:cubicBezTo>
                  <a:cubicBezTo>
                    <a:pt x="655341" y="475850"/>
                    <a:pt x="627528" y="414890"/>
                    <a:pt x="598001" y="353739"/>
                  </a:cubicBezTo>
                  <a:cubicBezTo>
                    <a:pt x="594953" y="347357"/>
                    <a:pt x="580094" y="344214"/>
                    <a:pt x="570664" y="344214"/>
                  </a:cubicBezTo>
                  <a:cubicBezTo>
                    <a:pt x="457793" y="343547"/>
                    <a:pt x="344922" y="343071"/>
                    <a:pt x="232146" y="344690"/>
                  </a:cubicBezTo>
                  <a:cubicBezTo>
                    <a:pt x="218113" y="346077"/>
                    <a:pt x="205416" y="353612"/>
                    <a:pt x="197475" y="365264"/>
                  </a:cubicBezTo>
                  <a:cubicBezTo>
                    <a:pt x="174138" y="406508"/>
                    <a:pt x="152802" y="449084"/>
                    <a:pt x="133657" y="492423"/>
                  </a:cubicBezTo>
                  <a:cubicBezTo>
                    <a:pt x="123180" y="516236"/>
                    <a:pt x="118703" y="542715"/>
                    <a:pt x="110702" y="570623"/>
                  </a:cubicBezTo>
                  <a:close/>
                  <a:moveTo>
                    <a:pt x="686393" y="1260138"/>
                  </a:moveTo>
                  <a:lnTo>
                    <a:pt x="114893" y="1260138"/>
                  </a:lnTo>
                  <a:cubicBezTo>
                    <a:pt x="114893" y="1280045"/>
                    <a:pt x="113940" y="1297762"/>
                    <a:pt x="114893" y="1315383"/>
                  </a:cubicBezTo>
                  <a:cubicBezTo>
                    <a:pt x="117084" y="1349102"/>
                    <a:pt x="137943" y="1371390"/>
                    <a:pt x="172043" y="1371676"/>
                  </a:cubicBezTo>
                  <a:cubicBezTo>
                    <a:pt x="324443" y="1372501"/>
                    <a:pt x="476525" y="1372501"/>
                    <a:pt x="628290" y="1371676"/>
                  </a:cubicBezTo>
                  <a:cubicBezTo>
                    <a:pt x="662295" y="1371676"/>
                    <a:pt x="683345" y="1349292"/>
                    <a:pt x="685440" y="1315669"/>
                  </a:cubicBezTo>
                  <a:cubicBezTo>
                    <a:pt x="687060" y="1298048"/>
                    <a:pt x="686107" y="1280331"/>
                    <a:pt x="686107" y="1260138"/>
                  </a:cubicBezTo>
                  <a:close/>
                  <a:moveTo>
                    <a:pt x="404167" y="114852"/>
                  </a:moveTo>
                  <a:cubicBezTo>
                    <a:pt x="330348" y="114852"/>
                    <a:pt x="256530" y="114852"/>
                    <a:pt x="182711" y="114852"/>
                  </a:cubicBezTo>
                  <a:cubicBezTo>
                    <a:pt x="140515" y="114852"/>
                    <a:pt x="115083" y="137045"/>
                    <a:pt x="115083" y="172002"/>
                  </a:cubicBezTo>
                  <a:cubicBezTo>
                    <a:pt x="115083" y="206959"/>
                    <a:pt x="140610" y="229152"/>
                    <a:pt x="182616" y="229152"/>
                  </a:cubicBezTo>
                  <a:cubicBezTo>
                    <a:pt x="327904" y="229152"/>
                    <a:pt x="473128" y="229152"/>
                    <a:pt x="618289" y="229152"/>
                  </a:cubicBezTo>
                  <a:cubicBezTo>
                    <a:pt x="660294" y="229152"/>
                    <a:pt x="686012" y="206673"/>
                    <a:pt x="686012" y="172002"/>
                  </a:cubicBezTo>
                  <a:cubicBezTo>
                    <a:pt x="686012" y="137331"/>
                    <a:pt x="660390" y="114852"/>
                    <a:pt x="618384" y="114852"/>
                  </a:cubicBezTo>
                  <a:cubicBezTo>
                    <a:pt x="546947" y="114566"/>
                    <a:pt x="475509" y="114852"/>
                    <a:pt x="404167" y="114852"/>
                  </a:cubicBez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309AE825-37D0-634B-90E5-3167FADA47A7}"/>
                </a:ext>
              </a:extLst>
            </p:cNvPr>
            <p:cNvSpPr/>
            <p:nvPr/>
          </p:nvSpPr>
          <p:spPr>
            <a:xfrm>
              <a:off x="5257514" y="2171890"/>
              <a:ext cx="800290" cy="1485709"/>
            </a:xfrm>
            <a:custGeom>
              <a:avLst/>
              <a:gdLst>
                <a:gd name="connsiteX0" fmla="*/ 229053 w 800290"/>
                <a:gd name="connsiteY0" fmla="*/ 1029014 h 1485709"/>
                <a:gd name="connsiteX1" fmla="*/ 229053 w 800290"/>
                <a:gd name="connsiteY1" fmla="*/ 653253 h 1485709"/>
                <a:gd name="connsiteX2" fmla="*/ 311825 w 800290"/>
                <a:gd name="connsiteY2" fmla="*/ 571814 h 1485709"/>
                <a:gd name="connsiteX3" fmla="*/ 447461 w 800290"/>
                <a:gd name="connsiteY3" fmla="*/ 571147 h 1485709"/>
                <a:gd name="connsiteX4" fmla="*/ 457653 w 800290"/>
                <a:gd name="connsiteY4" fmla="*/ 567337 h 1485709"/>
                <a:gd name="connsiteX5" fmla="*/ 457653 w 800290"/>
                <a:gd name="connsiteY5" fmla="*/ 530666 h 1485709"/>
                <a:gd name="connsiteX6" fmla="*/ 457653 w 800290"/>
                <a:gd name="connsiteY6" fmla="*/ 73466 h 1485709"/>
                <a:gd name="connsiteX7" fmla="*/ 530424 w 800290"/>
                <a:gd name="connsiteY7" fmla="*/ 124 h 1485709"/>
                <a:gd name="connsiteX8" fmla="*/ 730449 w 800290"/>
                <a:gd name="connsiteY8" fmla="*/ 124 h 1485709"/>
                <a:gd name="connsiteX9" fmla="*/ 800458 w 800290"/>
                <a:gd name="connsiteY9" fmla="*/ 69180 h 1485709"/>
                <a:gd name="connsiteX10" fmla="*/ 800458 w 800290"/>
                <a:gd name="connsiteY10" fmla="*/ 1414967 h 1485709"/>
                <a:gd name="connsiteX11" fmla="*/ 728639 w 800290"/>
                <a:gd name="connsiteY11" fmla="*/ 1485833 h 1485709"/>
                <a:gd name="connsiteX12" fmla="*/ 71414 w 800290"/>
                <a:gd name="connsiteY12" fmla="*/ 1485833 h 1485709"/>
                <a:gd name="connsiteX13" fmla="*/ 167 w 800290"/>
                <a:gd name="connsiteY13" fmla="*/ 1414396 h 1485709"/>
                <a:gd name="connsiteX14" fmla="*/ 167 w 800290"/>
                <a:gd name="connsiteY14" fmla="*/ 1100071 h 1485709"/>
                <a:gd name="connsiteX15" fmla="*/ 71319 w 800290"/>
                <a:gd name="connsiteY15" fmla="*/ 1028633 h 1485709"/>
                <a:gd name="connsiteX16" fmla="*/ 229053 w 800290"/>
                <a:gd name="connsiteY16" fmla="*/ 1029014 h 1485709"/>
                <a:gd name="connsiteX17" fmla="*/ 683777 w 800290"/>
                <a:gd name="connsiteY17" fmla="*/ 1370295 h 1485709"/>
                <a:gd name="connsiteX18" fmla="*/ 683777 w 800290"/>
                <a:gd name="connsiteY18" fmla="*/ 117567 h 1485709"/>
                <a:gd name="connsiteX19" fmla="*/ 573763 w 800290"/>
                <a:gd name="connsiteY19" fmla="*/ 117567 h 1485709"/>
                <a:gd name="connsiteX20" fmla="*/ 573763 w 800290"/>
                <a:gd name="connsiteY20" fmla="*/ 1370295 h 1485709"/>
                <a:gd name="connsiteX21" fmla="*/ 345734 w 800290"/>
                <a:gd name="connsiteY21" fmla="*/ 687829 h 1485709"/>
                <a:gd name="connsiteX22" fmla="*/ 345734 w 800290"/>
                <a:gd name="connsiteY22" fmla="*/ 1369057 h 1485709"/>
                <a:gd name="connsiteX23" fmla="*/ 455843 w 800290"/>
                <a:gd name="connsiteY23" fmla="*/ 1369057 h 1485709"/>
                <a:gd name="connsiteX24" fmla="*/ 455843 w 800290"/>
                <a:gd name="connsiteY24" fmla="*/ 687829 h 1485709"/>
                <a:gd name="connsiteX25" fmla="*/ 226576 w 800290"/>
                <a:gd name="connsiteY25" fmla="*/ 1370295 h 1485709"/>
                <a:gd name="connsiteX26" fmla="*/ 226576 w 800290"/>
                <a:gd name="connsiteY26" fmla="*/ 1146172 h 1485709"/>
                <a:gd name="connsiteX27" fmla="*/ 117134 w 800290"/>
                <a:gd name="connsiteY27" fmla="*/ 1146172 h 1485709"/>
                <a:gd name="connsiteX28" fmla="*/ 117134 w 800290"/>
                <a:gd name="connsiteY28" fmla="*/ 1370295 h 14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0290" h="1485709">
                  <a:moveTo>
                    <a:pt x="229053" y="1029014"/>
                  </a:moveTo>
                  <a:lnTo>
                    <a:pt x="229053" y="653253"/>
                  </a:lnTo>
                  <a:cubicBezTo>
                    <a:pt x="229053" y="588102"/>
                    <a:pt x="245626" y="571909"/>
                    <a:pt x="311825" y="571814"/>
                  </a:cubicBezTo>
                  <a:cubicBezTo>
                    <a:pt x="357101" y="571814"/>
                    <a:pt x="402313" y="571592"/>
                    <a:pt x="447461" y="571147"/>
                  </a:cubicBezTo>
                  <a:cubicBezTo>
                    <a:pt x="450996" y="570282"/>
                    <a:pt x="454417" y="569003"/>
                    <a:pt x="457653" y="567337"/>
                  </a:cubicBezTo>
                  <a:lnTo>
                    <a:pt x="457653" y="530666"/>
                  </a:lnTo>
                  <a:cubicBezTo>
                    <a:pt x="457653" y="378266"/>
                    <a:pt x="457653" y="225866"/>
                    <a:pt x="457653" y="73466"/>
                  </a:cubicBezTo>
                  <a:cubicBezTo>
                    <a:pt x="457653" y="19650"/>
                    <a:pt x="476703" y="314"/>
                    <a:pt x="530424" y="124"/>
                  </a:cubicBezTo>
                  <a:cubicBezTo>
                    <a:pt x="597099" y="124"/>
                    <a:pt x="663774" y="124"/>
                    <a:pt x="730449" y="124"/>
                  </a:cubicBezTo>
                  <a:cubicBezTo>
                    <a:pt x="779598" y="124"/>
                    <a:pt x="800458" y="20507"/>
                    <a:pt x="800458" y="69180"/>
                  </a:cubicBezTo>
                  <a:cubicBezTo>
                    <a:pt x="800458" y="517807"/>
                    <a:pt x="800458" y="966403"/>
                    <a:pt x="800458" y="1414967"/>
                  </a:cubicBezTo>
                  <a:cubicBezTo>
                    <a:pt x="800458" y="1465831"/>
                    <a:pt x="780074" y="1485833"/>
                    <a:pt x="728639" y="1485833"/>
                  </a:cubicBezTo>
                  <a:cubicBezTo>
                    <a:pt x="509691" y="1485833"/>
                    <a:pt x="290616" y="1485833"/>
                    <a:pt x="71414" y="1485833"/>
                  </a:cubicBezTo>
                  <a:cubicBezTo>
                    <a:pt x="20265" y="1485833"/>
                    <a:pt x="263" y="1465640"/>
                    <a:pt x="167" y="1414396"/>
                  </a:cubicBezTo>
                  <a:cubicBezTo>
                    <a:pt x="167" y="1309684"/>
                    <a:pt x="167" y="1204909"/>
                    <a:pt x="167" y="1100071"/>
                  </a:cubicBezTo>
                  <a:cubicBezTo>
                    <a:pt x="167" y="1048731"/>
                    <a:pt x="20074" y="1028919"/>
                    <a:pt x="71319" y="1028633"/>
                  </a:cubicBezTo>
                  <a:cubicBezTo>
                    <a:pt x="122563" y="1028347"/>
                    <a:pt x="173617" y="1029014"/>
                    <a:pt x="229053" y="1029014"/>
                  </a:cubicBezTo>
                  <a:close/>
                  <a:moveTo>
                    <a:pt x="683777" y="1370295"/>
                  </a:moveTo>
                  <a:lnTo>
                    <a:pt x="683777" y="117567"/>
                  </a:lnTo>
                  <a:lnTo>
                    <a:pt x="573763" y="117567"/>
                  </a:lnTo>
                  <a:lnTo>
                    <a:pt x="573763" y="1370295"/>
                  </a:lnTo>
                  <a:close/>
                  <a:moveTo>
                    <a:pt x="345734" y="687829"/>
                  </a:moveTo>
                  <a:lnTo>
                    <a:pt x="345734" y="1369057"/>
                  </a:lnTo>
                  <a:lnTo>
                    <a:pt x="455843" y="1369057"/>
                  </a:lnTo>
                  <a:lnTo>
                    <a:pt x="455843" y="687829"/>
                  </a:lnTo>
                  <a:close/>
                  <a:moveTo>
                    <a:pt x="226576" y="1370295"/>
                  </a:moveTo>
                  <a:lnTo>
                    <a:pt x="226576" y="1146172"/>
                  </a:lnTo>
                  <a:lnTo>
                    <a:pt x="117134" y="1146172"/>
                  </a:lnTo>
                  <a:lnTo>
                    <a:pt x="117134" y="1370295"/>
                  </a:ln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A88902B8-578C-DE45-AA84-38D32D3E3F55}"/>
                </a:ext>
              </a:extLst>
            </p:cNvPr>
            <p:cNvSpPr/>
            <p:nvPr/>
          </p:nvSpPr>
          <p:spPr>
            <a:xfrm>
              <a:off x="4800718" y="4000527"/>
              <a:ext cx="1256832" cy="114915"/>
            </a:xfrm>
            <a:custGeom>
              <a:avLst/>
              <a:gdLst>
                <a:gd name="connsiteX0" fmla="*/ 626412 w 1256832"/>
                <a:gd name="connsiteY0" fmla="*/ 114777 h 114915"/>
                <a:gd name="connsiteX1" fmla="*/ 83487 w 1256832"/>
                <a:gd name="connsiteY1" fmla="*/ 114777 h 114915"/>
                <a:gd name="connsiteX2" fmla="*/ 47864 w 1256832"/>
                <a:gd name="connsiteY2" fmla="*/ 113538 h 114915"/>
                <a:gd name="connsiteX3" fmla="*/ 239 w 1256832"/>
                <a:gd name="connsiteY3" fmla="*/ 55341 h 114915"/>
                <a:gd name="connsiteX4" fmla="*/ 48531 w 1256832"/>
                <a:gd name="connsiteY4" fmla="*/ 1620 h 114915"/>
                <a:gd name="connsiteX5" fmla="*/ 84154 w 1256832"/>
                <a:gd name="connsiteY5" fmla="*/ 477 h 114915"/>
                <a:gd name="connsiteX6" fmla="*/ 1174005 w 1256832"/>
                <a:gd name="connsiteY6" fmla="*/ 477 h 114915"/>
                <a:gd name="connsiteX7" fmla="*/ 1206104 w 1256832"/>
                <a:gd name="connsiteY7" fmla="*/ 1143 h 114915"/>
                <a:gd name="connsiteX8" fmla="*/ 1256967 w 1256832"/>
                <a:gd name="connsiteY8" fmla="*/ 56293 h 114915"/>
                <a:gd name="connsiteX9" fmla="*/ 1205151 w 1256832"/>
                <a:gd name="connsiteY9" fmla="*/ 114205 h 114915"/>
                <a:gd name="connsiteX10" fmla="*/ 1173052 w 1256832"/>
                <a:gd name="connsiteY10" fmla="*/ 114777 h 11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832" h="114915">
                  <a:moveTo>
                    <a:pt x="626412" y="114777"/>
                  </a:moveTo>
                  <a:lnTo>
                    <a:pt x="83487" y="114777"/>
                  </a:lnTo>
                  <a:cubicBezTo>
                    <a:pt x="71599" y="115370"/>
                    <a:pt x="59682" y="114956"/>
                    <a:pt x="47864" y="113538"/>
                  </a:cubicBezTo>
                  <a:cubicBezTo>
                    <a:pt x="19389" y="109265"/>
                    <a:pt x="-1206" y="84098"/>
                    <a:pt x="239" y="55341"/>
                  </a:cubicBezTo>
                  <a:cubicBezTo>
                    <a:pt x="572" y="27851"/>
                    <a:pt x="21232" y="4869"/>
                    <a:pt x="48531" y="1620"/>
                  </a:cubicBezTo>
                  <a:cubicBezTo>
                    <a:pt x="60344" y="139"/>
                    <a:pt x="72270" y="-244"/>
                    <a:pt x="84154" y="477"/>
                  </a:cubicBezTo>
                  <a:lnTo>
                    <a:pt x="1174005" y="477"/>
                  </a:lnTo>
                  <a:cubicBezTo>
                    <a:pt x="1184706" y="-113"/>
                    <a:pt x="1195436" y="110"/>
                    <a:pt x="1206104" y="1143"/>
                  </a:cubicBezTo>
                  <a:cubicBezTo>
                    <a:pt x="1236965" y="6192"/>
                    <a:pt x="1255062" y="24765"/>
                    <a:pt x="1256967" y="56293"/>
                  </a:cubicBezTo>
                  <a:cubicBezTo>
                    <a:pt x="1257975" y="86353"/>
                    <a:pt x="1235138" y="111877"/>
                    <a:pt x="1205151" y="114205"/>
                  </a:cubicBezTo>
                  <a:cubicBezTo>
                    <a:pt x="1194472" y="115016"/>
                    <a:pt x="1183754" y="115207"/>
                    <a:pt x="1173052" y="114777"/>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E6BCF4CF-4FB9-614C-ABEE-53BF753041BF}"/>
                </a:ext>
              </a:extLst>
            </p:cNvPr>
            <p:cNvSpPr/>
            <p:nvPr/>
          </p:nvSpPr>
          <p:spPr>
            <a:xfrm>
              <a:off x="4114921" y="3772270"/>
              <a:ext cx="914177" cy="114432"/>
            </a:xfrm>
            <a:custGeom>
              <a:avLst/>
              <a:gdLst>
                <a:gd name="connsiteX0" fmla="*/ 457246 w 914177"/>
                <a:gd name="connsiteY0" fmla="*/ 114434 h 114432"/>
                <a:gd name="connsiteX1" fmla="*/ 67959 w 914177"/>
                <a:gd name="connsiteY1" fmla="*/ 114434 h 114432"/>
                <a:gd name="connsiteX2" fmla="*/ 713 w 914177"/>
                <a:gd name="connsiteY2" fmla="*/ 64523 h 114432"/>
                <a:gd name="connsiteX3" fmla="*/ 64340 w 914177"/>
                <a:gd name="connsiteY3" fmla="*/ 420 h 114432"/>
                <a:gd name="connsiteX4" fmla="*/ 314276 w 914177"/>
                <a:gd name="connsiteY4" fmla="*/ 420 h 114432"/>
                <a:gd name="connsiteX5" fmla="*/ 842913 w 914177"/>
                <a:gd name="connsiteY5" fmla="*/ 420 h 114432"/>
                <a:gd name="connsiteX6" fmla="*/ 913779 w 914177"/>
                <a:gd name="connsiteY6" fmla="*/ 50236 h 114432"/>
                <a:gd name="connsiteX7" fmla="*/ 846533 w 914177"/>
                <a:gd name="connsiteY7" fmla="*/ 114529 h 114432"/>
                <a:gd name="connsiteX8" fmla="*/ 457246 w 914177"/>
                <a:gd name="connsiteY8" fmla="*/ 114434 h 11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77" h="114432">
                  <a:moveTo>
                    <a:pt x="457246" y="114434"/>
                  </a:moveTo>
                  <a:cubicBezTo>
                    <a:pt x="327515" y="114434"/>
                    <a:pt x="197690" y="114434"/>
                    <a:pt x="67959" y="114434"/>
                  </a:cubicBezTo>
                  <a:cubicBezTo>
                    <a:pt x="28811" y="114434"/>
                    <a:pt x="4808" y="95860"/>
                    <a:pt x="713" y="64523"/>
                  </a:cubicBezTo>
                  <a:cubicBezTo>
                    <a:pt x="-4050" y="28804"/>
                    <a:pt x="22811" y="801"/>
                    <a:pt x="64340" y="420"/>
                  </a:cubicBezTo>
                  <a:cubicBezTo>
                    <a:pt x="147588" y="-247"/>
                    <a:pt x="230932" y="420"/>
                    <a:pt x="314276" y="420"/>
                  </a:cubicBezTo>
                  <a:cubicBezTo>
                    <a:pt x="490488" y="420"/>
                    <a:pt x="666701" y="420"/>
                    <a:pt x="842913" y="420"/>
                  </a:cubicBezTo>
                  <a:cubicBezTo>
                    <a:pt x="885299" y="420"/>
                    <a:pt x="909588" y="17755"/>
                    <a:pt x="913779" y="50236"/>
                  </a:cubicBezTo>
                  <a:cubicBezTo>
                    <a:pt x="918732" y="86907"/>
                    <a:pt x="890729" y="114339"/>
                    <a:pt x="846533" y="114529"/>
                  </a:cubicBezTo>
                  <a:cubicBezTo>
                    <a:pt x="716802" y="114625"/>
                    <a:pt x="586976" y="114434"/>
                    <a:pt x="457246" y="114434"/>
                  </a:cubicBezTo>
                  <a:close/>
                </a:path>
              </a:pathLst>
            </a:custGeom>
            <a:grpFill/>
            <a:ln w="9525"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FB16A514-4009-BA4E-AD01-F72FB265A650}"/>
                </a:ext>
              </a:extLst>
            </p:cNvPr>
            <p:cNvSpPr/>
            <p:nvPr/>
          </p:nvSpPr>
          <p:spPr>
            <a:xfrm>
              <a:off x="5147989" y="3771899"/>
              <a:ext cx="909785" cy="114691"/>
            </a:xfrm>
            <a:custGeom>
              <a:avLst/>
              <a:gdLst>
                <a:gd name="connsiteX0" fmla="*/ 452877 w 909785"/>
                <a:gd name="connsiteY0" fmla="*/ 505 h 114691"/>
                <a:gd name="connsiteX1" fmla="*/ 842164 w 909785"/>
                <a:gd name="connsiteY1" fmla="*/ 505 h 114691"/>
                <a:gd name="connsiteX2" fmla="*/ 909410 w 909785"/>
                <a:gd name="connsiteY2" fmla="*/ 50416 h 114691"/>
                <a:gd name="connsiteX3" fmla="*/ 845688 w 909785"/>
                <a:gd name="connsiteY3" fmla="*/ 114519 h 114691"/>
                <a:gd name="connsiteX4" fmla="*/ 606420 w 909785"/>
                <a:gd name="connsiteY4" fmla="*/ 114519 h 114691"/>
                <a:gd name="connsiteX5" fmla="*/ 70639 w 909785"/>
                <a:gd name="connsiteY5" fmla="*/ 113947 h 114691"/>
                <a:gd name="connsiteX6" fmla="*/ 18347 w 909785"/>
                <a:gd name="connsiteY6" fmla="*/ 99565 h 114691"/>
                <a:gd name="connsiteX7" fmla="*/ 535 w 909785"/>
                <a:gd name="connsiteY7" fmla="*/ 40129 h 114691"/>
                <a:gd name="connsiteX8" fmla="*/ 59971 w 909785"/>
                <a:gd name="connsiteY8" fmla="*/ 124 h 114691"/>
                <a:gd name="connsiteX9" fmla="*/ 395727 w 909785"/>
                <a:gd name="connsiteY9" fmla="*/ 124 h 11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785" h="114691">
                  <a:moveTo>
                    <a:pt x="452877" y="505"/>
                  </a:moveTo>
                  <a:cubicBezTo>
                    <a:pt x="582608" y="505"/>
                    <a:pt x="712338" y="505"/>
                    <a:pt x="842164" y="505"/>
                  </a:cubicBezTo>
                  <a:cubicBezTo>
                    <a:pt x="881312" y="505"/>
                    <a:pt x="905220" y="18983"/>
                    <a:pt x="909410" y="50416"/>
                  </a:cubicBezTo>
                  <a:cubicBezTo>
                    <a:pt x="914173" y="85944"/>
                    <a:pt x="887122" y="114138"/>
                    <a:pt x="845688" y="114519"/>
                  </a:cubicBezTo>
                  <a:cubicBezTo>
                    <a:pt x="765964" y="115186"/>
                    <a:pt x="686145" y="114519"/>
                    <a:pt x="606420" y="114519"/>
                  </a:cubicBezTo>
                  <a:cubicBezTo>
                    <a:pt x="427826" y="114519"/>
                    <a:pt x="249233" y="114519"/>
                    <a:pt x="70639" y="113947"/>
                  </a:cubicBezTo>
                  <a:cubicBezTo>
                    <a:pt x="52637" y="113947"/>
                    <a:pt x="28253" y="111090"/>
                    <a:pt x="18347" y="99565"/>
                  </a:cubicBezTo>
                  <a:cubicBezTo>
                    <a:pt x="4900" y="82826"/>
                    <a:pt x="-1489" y="61504"/>
                    <a:pt x="535" y="40129"/>
                  </a:cubicBezTo>
                  <a:cubicBezTo>
                    <a:pt x="4917" y="11554"/>
                    <a:pt x="30634" y="124"/>
                    <a:pt x="59971" y="124"/>
                  </a:cubicBezTo>
                  <a:cubicBezTo>
                    <a:pt x="171922" y="124"/>
                    <a:pt x="283840" y="124"/>
                    <a:pt x="395727" y="124"/>
                  </a:cubicBezTo>
                  <a:close/>
                </a:path>
              </a:pathLst>
            </a:custGeom>
            <a:grpFill/>
            <a:ln w="9525"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203B570E-3CDD-CB46-AA5E-184199EFFC04}"/>
                </a:ext>
              </a:extLst>
            </p:cNvPr>
            <p:cNvSpPr/>
            <p:nvPr/>
          </p:nvSpPr>
          <p:spPr>
            <a:xfrm>
              <a:off x="3200959" y="3772204"/>
              <a:ext cx="684776" cy="114280"/>
            </a:xfrm>
            <a:custGeom>
              <a:avLst/>
              <a:gdLst>
                <a:gd name="connsiteX0" fmla="*/ 344889 w 684776"/>
                <a:gd name="connsiteY0" fmla="*/ 200 h 114280"/>
                <a:gd name="connsiteX1" fmla="*/ 612732 w 684776"/>
                <a:gd name="connsiteY1" fmla="*/ 200 h 114280"/>
                <a:gd name="connsiteX2" fmla="*/ 684932 w 684776"/>
                <a:gd name="connsiteY2" fmla="*/ 56207 h 114280"/>
                <a:gd name="connsiteX3" fmla="*/ 611589 w 684776"/>
                <a:gd name="connsiteY3" fmla="*/ 114404 h 114280"/>
                <a:gd name="connsiteX4" fmla="*/ 72379 w 684776"/>
                <a:gd name="connsiteY4" fmla="*/ 114404 h 114280"/>
                <a:gd name="connsiteX5" fmla="*/ 179 w 684776"/>
                <a:gd name="connsiteY5" fmla="*/ 58302 h 114280"/>
                <a:gd name="connsiteX6" fmla="*/ 73903 w 684776"/>
                <a:gd name="connsiteY6" fmla="*/ 295 h 114280"/>
                <a:gd name="connsiteX7" fmla="*/ 344889 w 684776"/>
                <a:gd name="connsiteY7" fmla="*/ 200 h 11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776" h="114280">
                  <a:moveTo>
                    <a:pt x="344889" y="200"/>
                  </a:moveTo>
                  <a:cubicBezTo>
                    <a:pt x="434170" y="200"/>
                    <a:pt x="523451" y="200"/>
                    <a:pt x="612732" y="200"/>
                  </a:cubicBezTo>
                  <a:cubicBezTo>
                    <a:pt x="658262" y="200"/>
                    <a:pt x="684265" y="20774"/>
                    <a:pt x="684932" y="56207"/>
                  </a:cubicBezTo>
                  <a:cubicBezTo>
                    <a:pt x="685598" y="91640"/>
                    <a:pt x="659214" y="114404"/>
                    <a:pt x="611589" y="114404"/>
                  </a:cubicBezTo>
                  <a:cubicBezTo>
                    <a:pt x="431821" y="114404"/>
                    <a:pt x="252084" y="114404"/>
                    <a:pt x="72379" y="114404"/>
                  </a:cubicBezTo>
                  <a:cubicBezTo>
                    <a:pt x="26849" y="114404"/>
                    <a:pt x="846" y="93831"/>
                    <a:pt x="179" y="58302"/>
                  </a:cubicBezTo>
                  <a:cubicBezTo>
                    <a:pt x="-487" y="22774"/>
                    <a:pt x="26278" y="295"/>
                    <a:pt x="73903" y="295"/>
                  </a:cubicBezTo>
                  <a:cubicBezTo>
                    <a:pt x="164200" y="104"/>
                    <a:pt x="254529" y="73"/>
                    <a:pt x="344889" y="200"/>
                  </a:cubicBezTo>
                  <a:close/>
                </a:path>
              </a:pathLst>
            </a:custGeom>
            <a:grpFill/>
            <a:ln w="9525"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6E50A768-7265-994F-9826-C20810B607AC}"/>
                </a:ext>
              </a:extLst>
            </p:cNvPr>
            <p:cNvSpPr/>
            <p:nvPr/>
          </p:nvSpPr>
          <p:spPr>
            <a:xfrm>
              <a:off x="4000769" y="4001071"/>
              <a:ext cx="685260" cy="114194"/>
            </a:xfrm>
            <a:custGeom>
              <a:avLst/>
              <a:gdLst>
                <a:gd name="connsiteX0" fmla="*/ 341559 w 685260"/>
                <a:gd name="connsiteY0" fmla="*/ 114233 h 114194"/>
                <a:gd name="connsiteX1" fmla="*/ 70097 w 685260"/>
                <a:gd name="connsiteY1" fmla="*/ 114233 h 114194"/>
                <a:gd name="connsiteX2" fmla="*/ 183 w 685260"/>
                <a:gd name="connsiteY2" fmla="*/ 55940 h 114194"/>
                <a:gd name="connsiteX3" fmla="*/ 68954 w 685260"/>
                <a:gd name="connsiteY3" fmla="*/ 124 h 114194"/>
                <a:gd name="connsiteX4" fmla="*/ 615403 w 685260"/>
                <a:gd name="connsiteY4" fmla="*/ 124 h 114194"/>
                <a:gd name="connsiteX5" fmla="*/ 685412 w 685260"/>
                <a:gd name="connsiteY5" fmla="*/ 58321 h 114194"/>
                <a:gd name="connsiteX6" fmla="*/ 616546 w 685260"/>
                <a:gd name="connsiteY6" fmla="*/ 114233 h 114194"/>
                <a:gd name="connsiteX7" fmla="*/ 341559 w 685260"/>
                <a:gd name="connsiteY7" fmla="*/ 114233 h 11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60" h="114194">
                  <a:moveTo>
                    <a:pt x="341559" y="114233"/>
                  </a:moveTo>
                  <a:cubicBezTo>
                    <a:pt x="251072" y="114233"/>
                    <a:pt x="160584" y="114233"/>
                    <a:pt x="70097" y="114233"/>
                  </a:cubicBezTo>
                  <a:cubicBezTo>
                    <a:pt x="25615" y="114233"/>
                    <a:pt x="-579" y="91754"/>
                    <a:pt x="183" y="55940"/>
                  </a:cubicBezTo>
                  <a:cubicBezTo>
                    <a:pt x="945" y="20126"/>
                    <a:pt x="26187" y="219"/>
                    <a:pt x="68954" y="124"/>
                  </a:cubicBezTo>
                  <a:cubicBezTo>
                    <a:pt x="251072" y="124"/>
                    <a:pt x="433222" y="124"/>
                    <a:pt x="615403" y="124"/>
                  </a:cubicBezTo>
                  <a:cubicBezTo>
                    <a:pt x="659790" y="124"/>
                    <a:pt x="686174" y="22698"/>
                    <a:pt x="685412" y="58321"/>
                  </a:cubicBezTo>
                  <a:cubicBezTo>
                    <a:pt x="684650" y="93945"/>
                    <a:pt x="658932" y="114043"/>
                    <a:pt x="616546" y="114233"/>
                  </a:cubicBezTo>
                  <a:cubicBezTo>
                    <a:pt x="524916" y="114424"/>
                    <a:pt x="433190" y="114233"/>
                    <a:pt x="341559" y="114233"/>
                  </a:cubicBezTo>
                  <a:close/>
                </a:path>
              </a:pathLst>
            </a:custGeom>
            <a:grpFill/>
            <a:ln w="9525"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8091B617-4332-2148-88FE-D7C8D7CA5BAA}"/>
                </a:ext>
              </a:extLst>
            </p:cNvPr>
            <p:cNvSpPr/>
            <p:nvPr/>
          </p:nvSpPr>
          <p:spPr>
            <a:xfrm>
              <a:off x="3086369" y="4000591"/>
              <a:ext cx="342362" cy="114684"/>
            </a:xfrm>
            <a:custGeom>
              <a:avLst/>
              <a:gdLst>
                <a:gd name="connsiteX0" fmla="*/ 172586 w 342362"/>
                <a:gd name="connsiteY0" fmla="*/ 413 h 114684"/>
                <a:gd name="connsiteX1" fmla="*/ 279743 w 342362"/>
                <a:gd name="connsiteY1" fmla="*/ 413 h 114684"/>
                <a:gd name="connsiteX2" fmla="*/ 342513 w 342362"/>
                <a:gd name="connsiteY2" fmla="*/ 58611 h 114684"/>
                <a:gd name="connsiteX3" fmla="*/ 280695 w 342362"/>
                <a:gd name="connsiteY3" fmla="*/ 114237 h 114684"/>
                <a:gd name="connsiteX4" fmla="*/ 62858 w 342362"/>
                <a:gd name="connsiteY4" fmla="*/ 114237 h 114684"/>
                <a:gd name="connsiteX5" fmla="*/ 184 w 342362"/>
                <a:gd name="connsiteY5" fmla="*/ 56039 h 114684"/>
                <a:gd name="connsiteX6" fmla="*/ 61906 w 342362"/>
                <a:gd name="connsiteY6" fmla="*/ 508 h 114684"/>
                <a:gd name="connsiteX7" fmla="*/ 172586 w 342362"/>
                <a:gd name="connsiteY7" fmla="*/ 413 h 11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62" h="114684">
                  <a:moveTo>
                    <a:pt x="172586" y="413"/>
                  </a:moveTo>
                  <a:cubicBezTo>
                    <a:pt x="208305" y="413"/>
                    <a:pt x="244024" y="-159"/>
                    <a:pt x="279743" y="413"/>
                  </a:cubicBezTo>
                  <a:cubicBezTo>
                    <a:pt x="318319" y="1270"/>
                    <a:pt x="343275" y="25083"/>
                    <a:pt x="342513" y="58611"/>
                  </a:cubicBezTo>
                  <a:cubicBezTo>
                    <a:pt x="341751" y="92139"/>
                    <a:pt x="317462" y="113856"/>
                    <a:pt x="280695" y="114237"/>
                  </a:cubicBezTo>
                  <a:cubicBezTo>
                    <a:pt x="208115" y="114999"/>
                    <a:pt x="135502" y="114999"/>
                    <a:pt x="62858" y="114237"/>
                  </a:cubicBezTo>
                  <a:cubicBezTo>
                    <a:pt x="24758" y="114237"/>
                    <a:pt x="-578" y="89662"/>
                    <a:pt x="184" y="56039"/>
                  </a:cubicBezTo>
                  <a:cubicBezTo>
                    <a:pt x="946" y="22416"/>
                    <a:pt x="25044" y="1365"/>
                    <a:pt x="61906" y="508"/>
                  </a:cubicBezTo>
                  <a:cubicBezTo>
                    <a:pt x="98768" y="-349"/>
                    <a:pt x="135629" y="508"/>
                    <a:pt x="172586" y="413"/>
                  </a:cubicBezTo>
                  <a:close/>
                </a:path>
              </a:pathLst>
            </a:custGeom>
            <a:grpFill/>
            <a:ln w="9525"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A9E17A82-501A-F54A-BC0F-DF96E45EAED8}"/>
                </a:ext>
              </a:extLst>
            </p:cNvPr>
            <p:cNvSpPr/>
            <p:nvPr/>
          </p:nvSpPr>
          <p:spPr>
            <a:xfrm>
              <a:off x="3543850" y="4000785"/>
              <a:ext cx="342370" cy="114684"/>
            </a:xfrm>
            <a:custGeom>
              <a:avLst/>
              <a:gdLst>
                <a:gd name="connsiteX0" fmla="*/ 173448 w 342370"/>
                <a:gd name="connsiteY0" fmla="*/ 114519 h 114684"/>
                <a:gd name="connsiteX1" fmla="*/ 62768 w 342370"/>
                <a:gd name="connsiteY1" fmla="*/ 114519 h 114684"/>
                <a:gd name="connsiteX2" fmla="*/ 188 w 342370"/>
                <a:gd name="connsiteY2" fmla="*/ 56131 h 114684"/>
                <a:gd name="connsiteX3" fmla="*/ 62006 w 342370"/>
                <a:gd name="connsiteY3" fmla="*/ 695 h 114684"/>
                <a:gd name="connsiteX4" fmla="*/ 279842 w 342370"/>
                <a:gd name="connsiteY4" fmla="*/ 695 h 114684"/>
                <a:gd name="connsiteX5" fmla="*/ 342517 w 342370"/>
                <a:gd name="connsiteY5" fmla="*/ 58893 h 114684"/>
                <a:gd name="connsiteX6" fmla="*/ 280604 w 342370"/>
                <a:gd name="connsiteY6" fmla="*/ 114424 h 114684"/>
                <a:gd name="connsiteX7" fmla="*/ 173448 w 342370"/>
                <a:gd name="connsiteY7" fmla="*/ 114519 h 11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70" h="114684">
                  <a:moveTo>
                    <a:pt x="173448" y="114519"/>
                  </a:moveTo>
                  <a:cubicBezTo>
                    <a:pt x="136586" y="114519"/>
                    <a:pt x="99629" y="115090"/>
                    <a:pt x="62768" y="114519"/>
                  </a:cubicBezTo>
                  <a:cubicBezTo>
                    <a:pt x="24668" y="113662"/>
                    <a:pt x="-669" y="89754"/>
                    <a:pt x="188" y="56131"/>
                  </a:cubicBezTo>
                  <a:cubicBezTo>
                    <a:pt x="1046" y="22507"/>
                    <a:pt x="25049" y="1076"/>
                    <a:pt x="62006" y="695"/>
                  </a:cubicBezTo>
                  <a:cubicBezTo>
                    <a:pt x="134586" y="-67"/>
                    <a:pt x="207198" y="-67"/>
                    <a:pt x="279842" y="695"/>
                  </a:cubicBezTo>
                  <a:cubicBezTo>
                    <a:pt x="317942" y="695"/>
                    <a:pt x="343374" y="25365"/>
                    <a:pt x="342517" y="58893"/>
                  </a:cubicBezTo>
                  <a:cubicBezTo>
                    <a:pt x="341660" y="92421"/>
                    <a:pt x="317466" y="113566"/>
                    <a:pt x="280604" y="114424"/>
                  </a:cubicBezTo>
                  <a:cubicBezTo>
                    <a:pt x="243743" y="115281"/>
                    <a:pt x="208881" y="114424"/>
                    <a:pt x="173448" y="114519"/>
                  </a:cubicBezTo>
                  <a:close/>
                </a:path>
              </a:pathLst>
            </a:custGeom>
            <a:grpFill/>
            <a:ln w="9525"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F6389BF9-B286-E443-B1EA-89C6E33A8202}"/>
                </a:ext>
              </a:extLst>
            </p:cNvPr>
            <p:cNvSpPr/>
            <p:nvPr/>
          </p:nvSpPr>
          <p:spPr>
            <a:xfrm>
              <a:off x="3314595" y="2915031"/>
              <a:ext cx="340820" cy="341531"/>
            </a:xfrm>
            <a:custGeom>
              <a:avLst/>
              <a:gdLst>
                <a:gd name="connsiteX0" fmla="*/ 111714 w 340820"/>
                <a:gd name="connsiteY0" fmla="*/ 114424 h 341531"/>
                <a:gd name="connsiteX1" fmla="*/ 171722 w 340820"/>
                <a:gd name="connsiteY1" fmla="*/ 124 h 341531"/>
                <a:gd name="connsiteX2" fmla="*/ 231539 w 340820"/>
                <a:gd name="connsiteY2" fmla="*/ 112042 h 341531"/>
                <a:gd name="connsiteX3" fmla="*/ 340981 w 340820"/>
                <a:gd name="connsiteY3" fmla="*/ 172145 h 341531"/>
                <a:gd name="connsiteX4" fmla="*/ 230110 w 340820"/>
                <a:gd name="connsiteY4" fmla="*/ 229295 h 341531"/>
                <a:gd name="connsiteX5" fmla="*/ 169817 w 340820"/>
                <a:gd name="connsiteY5" fmla="*/ 341500 h 341531"/>
                <a:gd name="connsiteX6" fmla="*/ 112667 w 340820"/>
                <a:gd name="connsiteY6" fmla="*/ 228152 h 341531"/>
                <a:gd name="connsiteX7" fmla="*/ 68471 w 340820"/>
                <a:gd name="connsiteY7" fmla="*/ 228152 h 341531"/>
                <a:gd name="connsiteX8" fmla="*/ 177 w 340820"/>
                <a:gd name="connsiteY8" fmla="*/ 171764 h 341531"/>
                <a:gd name="connsiteX9" fmla="*/ 66852 w 340820"/>
                <a:gd name="connsiteY9" fmla="*/ 113947 h 341531"/>
                <a:gd name="connsiteX10" fmla="*/ 111714 w 340820"/>
                <a:gd name="connsiteY10" fmla="*/ 114424 h 34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820" h="341531">
                  <a:moveTo>
                    <a:pt x="111714" y="114424"/>
                  </a:moveTo>
                  <a:cubicBezTo>
                    <a:pt x="121239" y="21364"/>
                    <a:pt x="132574" y="124"/>
                    <a:pt x="171722" y="124"/>
                  </a:cubicBezTo>
                  <a:cubicBezTo>
                    <a:pt x="210870" y="124"/>
                    <a:pt x="222300" y="21079"/>
                    <a:pt x="231539" y="112042"/>
                  </a:cubicBezTo>
                  <a:cubicBezTo>
                    <a:pt x="274878" y="119186"/>
                    <a:pt x="341743" y="98517"/>
                    <a:pt x="340981" y="172145"/>
                  </a:cubicBezTo>
                  <a:cubicBezTo>
                    <a:pt x="340314" y="243011"/>
                    <a:pt x="276402" y="224914"/>
                    <a:pt x="230110" y="229295"/>
                  </a:cubicBezTo>
                  <a:cubicBezTo>
                    <a:pt x="225252" y="275872"/>
                    <a:pt x="243731" y="336832"/>
                    <a:pt x="169817" y="341500"/>
                  </a:cubicBezTo>
                  <a:cubicBezTo>
                    <a:pt x="130383" y="343976"/>
                    <a:pt x="117906" y="317306"/>
                    <a:pt x="112667" y="228152"/>
                  </a:cubicBezTo>
                  <a:cubicBezTo>
                    <a:pt x="98189" y="228152"/>
                    <a:pt x="83330" y="228152"/>
                    <a:pt x="68471" y="228152"/>
                  </a:cubicBezTo>
                  <a:cubicBezTo>
                    <a:pt x="26085" y="227390"/>
                    <a:pt x="748" y="206340"/>
                    <a:pt x="177" y="171764"/>
                  </a:cubicBezTo>
                  <a:cubicBezTo>
                    <a:pt x="-395" y="137188"/>
                    <a:pt x="25132" y="114614"/>
                    <a:pt x="66852" y="113947"/>
                  </a:cubicBezTo>
                  <a:cubicBezTo>
                    <a:pt x="81330" y="114233"/>
                    <a:pt x="95522" y="114424"/>
                    <a:pt x="111714" y="114424"/>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279405599"/>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5B5194-36E5-4882-A35E-9550A7D03E5A}"/>
</file>

<file path=customXml/itemProps2.xml><?xml version="1.0" encoding="utf-8"?>
<ds:datastoreItem xmlns:ds="http://schemas.openxmlformats.org/officeDocument/2006/customXml" ds:itemID="{84ADA19C-AA91-4C0F-9289-9D8565B72637}"/>
</file>

<file path=docProps/app.xml><?xml version="1.0" encoding="utf-8"?>
<Properties xmlns="http://schemas.openxmlformats.org/officeDocument/2006/extended-properties" xmlns:vt="http://schemas.openxmlformats.org/officeDocument/2006/docPropsVTypes">
  <TotalTime>4050</TotalTime>
  <Words>896</Words>
  <Application>Microsoft Office PowerPoint</Application>
  <PresentationFormat>On-screen Show (4:3)</PresentationFormat>
  <Paragraphs>106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2453</cp:revision>
  <dcterms:created xsi:type="dcterms:W3CDTF">2000-03-07T14:53:30Z</dcterms:created>
  <dcterms:modified xsi:type="dcterms:W3CDTF">2023-12-21T09:46:15Z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